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87" r:id="rId3"/>
    <p:sldId id="288" r:id="rId4"/>
    <p:sldId id="279" r:id="rId5"/>
    <p:sldId id="258" r:id="rId6"/>
    <p:sldId id="263" r:id="rId7"/>
    <p:sldId id="266" r:id="rId8"/>
    <p:sldId id="267" r:id="rId9"/>
    <p:sldId id="298" r:id="rId10"/>
    <p:sldId id="299" r:id="rId11"/>
    <p:sldId id="300" r:id="rId12"/>
    <p:sldId id="269" r:id="rId13"/>
    <p:sldId id="270" r:id="rId14"/>
    <p:sldId id="271" r:id="rId15"/>
    <p:sldId id="280" r:id="rId16"/>
    <p:sldId id="301" r:id="rId17"/>
    <p:sldId id="281" r:id="rId18"/>
    <p:sldId id="302" r:id="rId19"/>
    <p:sldId id="282" r:id="rId20"/>
    <p:sldId id="307" r:id="rId21"/>
    <p:sldId id="308" r:id="rId22"/>
    <p:sldId id="309" r:id="rId23"/>
    <p:sldId id="310" r:id="rId24"/>
    <p:sldId id="311" r:id="rId25"/>
    <p:sldId id="312" r:id="rId26"/>
    <p:sldId id="303" r:id="rId27"/>
    <p:sldId id="284" r:id="rId28"/>
    <p:sldId id="285" r:id="rId29"/>
    <p:sldId id="286" r:id="rId30"/>
    <p:sldId id="2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97" autoAdjust="0"/>
  </p:normalViewPr>
  <p:slideViewPr>
    <p:cSldViewPr snapToGrid="0">
      <p:cViewPr>
        <p:scale>
          <a:sx n="33" d="100"/>
          <a:sy n="33" d="100"/>
        </p:scale>
        <p:origin x="-2208" y="-7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EE2A4-0C93-4109-83DD-5CE4A8965429}"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C"/>
        </a:p>
      </dgm:t>
    </dgm:pt>
    <dgm:pt modelId="{04FF8F40-E67D-4CF6-B182-481ECE655C1C}">
      <dgm:prSet phldrT="[Texto]" custT="1"/>
      <dgm:spPr/>
      <dgm:t>
        <a:bodyPr/>
        <a:lstStyle/>
        <a:p>
          <a:r>
            <a:rPr lang="en-US" sz="1400" dirty="0" smtClean="0"/>
            <a:t>Establecer los </a:t>
          </a:r>
          <a:r>
            <a:rPr lang="en-US" sz="1400" dirty="0" err="1" smtClean="0"/>
            <a:t>aspectos</a:t>
          </a:r>
          <a:r>
            <a:rPr lang="en-US" sz="1400" dirty="0" smtClean="0"/>
            <a:t> </a:t>
          </a:r>
          <a:r>
            <a:rPr lang="en-US" sz="1400" dirty="0" err="1" smtClean="0"/>
            <a:t>generales</a:t>
          </a:r>
          <a:r>
            <a:rPr lang="en-US" sz="1400" dirty="0" smtClean="0"/>
            <a:t> de la organización,  direccionamiento estratégico y el enfoque actual de la empresa. </a:t>
          </a:r>
          <a:endParaRPr lang="es-EC" sz="1400" dirty="0"/>
        </a:p>
      </dgm:t>
    </dgm:pt>
    <dgm:pt modelId="{B6D4DFA5-E7E4-4D0E-890D-BB4CBEC09EB4}" type="parTrans" cxnId="{25D9E913-49F8-41C3-8F29-61F0FE040DB3}">
      <dgm:prSet/>
      <dgm:spPr/>
      <dgm:t>
        <a:bodyPr/>
        <a:lstStyle/>
        <a:p>
          <a:endParaRPr lang="es-EC" sz="1800"/>
        </a:p>
      </dgm:t>
    </dgm:pt>
    <dgm:pt modelId="{B0474F86-6725-4D26-8BF0-1F82D9879A03}" type="sibTrans" cxnId="{25D9E913-49F8-41C3-8F29-61F0FE040DB3}">
      <dgm:prSet custT="1"/>
      <dgm:spPr/>
      <dgm:t>
        <a:bodyPr/>
        <a:lstStyle/>
        <a:p>
          <a:endParaRPr lang="es-EC" sz="2800" dirty="0"/>
        </a:p>
      </dgm:t>
    </dgm:pt>
    <dgm:pt modelId="{4ED9000B-BE4B-4476-9D82-64DB4419446D}">
      <dgm:prSet custT="1"/>
      <dgm:spPr/>
      <dgm:t>
        <a:bodyPr/>
        <a:lstStyle/>
        <a:p>
          <a:r>
            <a:rPr lang="en-US" sz="1400" dirty="0" smtClean="0"/>
            <a:t>Determinar la situación actual externa que rodea a la organización y los elementos que influyen en las actividades operativas del negocio.</a:t>
          </a:r>
          <a:endParaRPr lang="es-EC" sz="1400" dirty="0" smtClean="0"/>
        </a:p>
      </dgm:t>
    </dgm:pt>
    <dgm:pt modelId="{EBAADEC4-FE52-4158-BAF5-51B26906B707}" type="parTrans" cxnId="{88E630AF-BFA8-4D37-BBB3-79708880DC06}">
      <dgm:prSet/>
      <dgm:spPr/>
      <dgm:t>
        <a:bodyPr/>
        <a:lstStyle/>
        <a:p>
          <a:endParaRPr lang="es-EC" sz="1800"/>
        </a:p>
      </dgm:t>
    </dgm:pt>
    <dgm:pt modelId="{A9AA565E-2705-470C-819C-402A79C0E602}" type="sibTrans" cxnId="{88E630AF-BFA8-4D37-BBB3-79708880DC06}">
      <dgm:prSet custT="1"/>
      <dgm:spPr/>
      <dgm:t>
        <a:bodyPr/>
        <a:lstStyle/>
        <a:p>
          <a:endParaRPr lang="es-EC" sz="2800" dirty="0"/>
        </a:p>
      </dgm:t>
    </dgm:pt>
    <dgm:pt modelId="{51724826-506C-4D7C-937B-2E6D9B7BB659}">
      <dgm:prSet custT="1"/>
      <dgm:spPr/>
      <dgm:t>
        <a:bodyPr/>
        <a:lstStyle/>
        <a:p>
          <a:r>
            <a:rPr lang="en-US" sz="1400" dirty="0" smtClean="0"/>
            <a:t>Establecer el marco teórico sobre el cual se basará el desarrollo del modelo COSO ERM.</a:t>
          </a:r>
          <a:endParaRPr lang="es-EC" sz="1400" dirty="0" smtClean="0"/>
        </a:p>
      </dgm:t>
    </dgm:pt>
    <dgm:pt modelId="{E1C9B45A-5D3B-46F8-B4BA-B9F8B5A982C5}" type="parTrans" cxnId="{D426B801-48F0-451A-AB4C-FEEC57E5BB95}">
      <dgm:prSet/>
      <dgm:spPr/>
      <dgm:t>
        <a:bodyPr/>
        <a:lstStyle/>
        <a:p>
          <a:endParaRPr lang="es-EC" sz="1800"/>
        </a:p>
      </dgm:t>
    </dgm:pt>
    <dgm:pt modelId="{409CCCFE-FE6F-455A-A871-DCCF901B123B}" type="sibTrans" cxnId="{D426B801-48F0-451A-AB4C-FEEC57E5BB95}">
      <dgm:prSet custT="1"/>
      <dgm:spPr/>
      <dgm:t>
        <a:bodyPr/>
        <a:lstStyle/>
        <a:p>
          <a:endParaRPr lang="es-EC" sz="2800" dirty="0"/>
        </a:p>
      </dgm:t>
    </dgm:pt>
    <dgm:pt modelId="{EEB3C819-3CBE-430B-8E24-407E0D8C64DD}">
      <dgm:prSet custT="1"/>
      <dgm:spPr/>
      <dgm:t>
        <a:bodyPr/>
        <a:lstStyle/>
        <a:p>
          <a:r>
            <a:rPr lang="en-US" sz="1400" dirty="0" smtClean="0"/>
            <a:t>Realizar un estudio del área para determinar la situación actual del equipo de compras, mediante la aplicación y desarrollo de  las diferentes pruebas para verificar si el departamento ha cumplido con normativa legal vigente.</a:t>
          </a:r>
          <a:endParaRPr lang="es-EC" sz="1400" dirty="0" smtClean="0"/>
        </a:p>
      </dgm:t>
    </dgm:pt>
    <dgm:pt modelId="{89A83A8D-91F3-4399-89CC-BAB67EFF73B3}" type="parTrans" cxnId="{346349F8-2DEA-486B-8ED7-D99731494168}">
      <dgm:prSet/>
      <dgm:spPr/>
      <dgm:t>
        <a:bodyPr/>
        <a:lstStyle/>
        <a:p>
          <a:endParaRPr lang="es-EC" sz="1800"/>
        </a:p>
      </dgm:t>
    </dgm:pt>
    <dgm:pt modelId="{3663B0A3-30D5-4FFC-8A97-C7E173A49D33}" type="sibTrans" cxnId="{346349F8-2DEA-486B-8ED7-D99731494168}">
      <dgm:prSet custT="1"/>
      <dgm:spPr/>
      <dgm:t>
        <a:bodyPr/>
        <a:lstStyle/>
        <a:p>
          <a:endParaRPr lang="es-EC" sz="2800" dirty="0"/>
        </a:p>
      </dgm:t>
    </dgm:pt>
    <dgm:pt modelId="{CD7D8FFA-F1C0-45FB-8041-25B6CA13914D}">
      <dgm:prSet custT="1"/>
      <dgm:spPr/>
      <dgm:t>
        <a:bodyPr/>
        <a:lstStyle/>
        <a:p>
          <a:r>
            <a:rPr lang="en-US" sz="1400" dirty="0" smtClean="0"/>
            <a:t>Diseñar una propuesta de Sistema de Control interno, como guía metodológica, basados en el modelo COSO ERM para una adecuada implementación en el área de acuerdo a la informacion recolectada. </a:t>
          </a:r>
          <a:endParaRPr lang="es-EC" sz="1400" dirty="0" smtClean="0"/>
        </a:p>
      </dgm:t>
    </dgm:pt>
    <dgm:pt modelId="{45C2F5E9-3E60-425A-88F4-22DDEAB19559}" type="parTrans" cxnId="{860B967C-9193-4699-873A-0DF4E5BA7AA1}">
      <dgm:prSet/>
      <dgm:spPr/>
      <dgm:t>
        <a:bodyPr/>
        <a:lstStyle/>
        <a:p>
          <a:endParaRPr lang="es-EC" sz="1800"/>
        </a:p>
      </dgm:t>
    </dgm:pt>
    <dgm:pt modelId="{A7DF8D3F-7B95-4874-8E91-902F2A242201}" type="sibTrans" cxnId="{860B967C-9193-4699-873A-0DF4E5BA7AA1}">
      <dgm:prSet/>
      <dgm:spPr/>
      <dgm:t>
        <a:bodyPr/>
        <a:lstStyle/>
        <a:p>
          <a:endParaRPr lang="es-EC" sz="1800"/>
        </a:p>
      </dgm:t>
    </dgm:pt>
    <dgm:pt modelId="{27888CF9-8740-43FD-9D62-2B3685CA6FA2}" type="pres">
      <dgm:prSet presAssocID="{D03EE2A4-0C93-4109-83DD-5CE4A8965429}" presName="outerComposite" presStyleCnt="0">
        <dgm:presLayoutVars>
          <dgm:chMax val="5"/>
          <dgm:dir/>
          <dgm:resizeHandles val="exact"/>
        </dgm:presLayoutVars>
      </dgm:prSet>
      <dgm:spPr/>
      <dgm:t>
        <a:bodyPr/>
        <a:lstStyle/>
        <a:p>
          <a:endParaRPr lang="es-EC"/>
        </a:p>
      </dgm:t>
    </dgm:pt>
    <dgm:pt modelId="{163899DC-2E48-46BD-9DF4-42AC30C66F4E}" type="pres">
      <dgm:prSet presAssocID="{D03EE2A4-0C93-4109-83DD-5CE4A8965429}" presName="dummyMaxCanvas" presStyleCnt="0">
        <dgm:presLayoutVars/>
      </dgm:prSet>
      <dgm:spPr/>
    </dgm:pt>
    <dgm:pt modelId="{A8C2AB1F-9340-4689-9874-FCE557E14F2D}" type="pres">
      <dgm:prSet presAssocID="{D03EE2A4-0C93-4109-83DD-5CE4A8965429}" presName="FiveNodes_1" presStyleLbl="node1" presStyleIdx="0" presStyleCnt="5">
        <dgm:presLayoutVars>
          <dgm:bulletEnabled val="1"/>
        </dgm:presLayoutVars>
      </dgm:prSet>
      <dgm:spPr/>
      <dgm:t>
        <a:bodyPr/>
        <a:lstStyle/>
        <a:p>
          <a:endParaRPr lang="es-EC"/>
        </a:p>
      </dgm:t>
    </dgm:pt>
    <dgm:pt modelId="{C6DA0A73-C67F-4728-B03B-15CD3E1C232F}" type="pres">
      <dgm:prSet presAssocID="{D03EE2A4-0C93-4109-83DD-5CE4A8965429}" presName="FiveNodes_2" presStyleLbl="node1" presStyleIdx="1" presStyleCnt="5">
        <dgm:presLayoutVars>
          <dgm:bulletEnabled val="1"/>
        </dgm:presLayoutVars>
      </dgm:prSet>
      <dgm:spPr/>
      <dgm:t>
        <a:bodyPr/>
        <a:lstStyle/>
        <a:p>
          <a:endParaRPr lang="es-EC"/>
        </a:p>
      </dgm:t>
    </dgm:pt>
    <dgm:pt modelId="{4895F8F0-4121-4570-BE4D-F0E5FBE20D38}" type="pres">
      <dgm:prSet presAssocID="{D03EE2A4-0C93-4109-83DD-5CE4A8965429}" presName="FiveNodes_3" presStyleLbl="node1" presStyleIdx="2" presStyleCnt="5">
        <dgm:presLayoutVars>
          <dgm:bulletEnabled val="1"/>
        </dgm:presLayoutVars>
      </dgm:prSet>
      <dgm:spPr/>
      <dgm:t>
        <a:bodyPr/>
        <a:lstStyle/>
        <a:p>
          <a:endParaRPr lang="es-EC"/>
        </a:p>
      </dgm:t>
    </dgm:pt>
    <dgm:pt modelId="{8CC56C89-A3B5-4197-84C1-A43D8817EC25}" type="pres">
      <dgm:prSet presAssocID="{D03EE2A4-0C93-4109-83DD-5CE4A8965429}" presName="FiveNodes_4" presStyleLbl="node1" presStyleIdx="3" presStyleCnt="5">
        <dgm:presLayoutVars>
          <dgm:bulletEnabled val="1"/>
        </dgm:presLayoutVars>
      </dgm:prSet>
      <dgm:spPr/>
      <dgm:t>
        <a:bodyPr/>
        <a:lstStyle/>
        <a:p>
          <a:endParaRPr lang="es-EC"/>
        </a:p>
      </dgm:t>
    </dgm:pt>
    <dgm:pt modelId="{0ADC8856-BC9B-42EC-80DA-5C73BF29D7C6}" type="pres">
      <dgm:prSet presAssocID="{D03EE2A4-0C93-4109-83DD-5CE4A8965429}" presName="FiveNodes_5" presStyleLbl="node1" presStyleIdx="4" presStyleCnt="5">
        <dgm:presLayoutVars>
          <dgm:bulletEnabled val="1"/>
        </dgm:presLayoutVars>
      </dgm:prSet>
      <dgm:spPr/>
      <dgm:t>
        <a:bodyPr/>
        <a:lstStyle/>
        <a:p>
          <a:endParaRPr lang="es-EC"/>
        </a:p>
      </dgm:t>
    </dgm:pt>
    <dgm:pt modelId="{6FFEF0D9-EC07-46BF-B085-728879CE313F}" type="pres">
      <dgm:prSet presAssocID="{D03EE2A4-0C93-4109-83DD-5CE4A8965429}" presName="FiveConn_1-2" presStyleLbl="fgAccFollowNode1" presStyleIdx="0" presStyleCnt="4">
        <dgm:presLayoutVars>
          <dgm:bulletEnabled val="1"/>
        </dgm:presLayoutVars>
      </dgm:prSet>
      <dgm:spPr/>
      <dgm:t>
        <a:bodyPr/>
        <a:lstStyle/>
        <a:p>
          <a:endParaRPr lang="es-EC"/>
        </a:p>
      </dgm:t>
    </dgm:pt>
    <dgm:pt modelId="{72AF568C-1300-4E22-8F19-6420EE7AB5FD}" type="pres">
      <dgm:prSet presAssocID="{D03EE2A4-0C93-4109-83DD-5CE4A8965429}" presName="FiveConn_2-3" presStyleLbl="fgAccFollowNode1" presStyleIdx="1" presStyleCnt="4">
        <dgm:presLayoutVars>
          <dgm:bulletEnabled val="1"/>
        </dgm:presLayoutVars>
      </dgm:prSet>
      <dgm:spPr/>
      <dgm:t>
        <a:bodyPr/>
        <a:lstStyle/>
        <a:p>
          <a:endParaRPr lang="es-EC"/>
        </a:p>
      </dgm:t>
    </dgm:pt>
    <dgm:pt modelId="{8411DE24-B145-4E9B-BE30-FC007E40DEFF}" type="pres">
      <dgm:prSet presAssocID="{D03EE2A4-0C93-4109-83DD-5CE4A8965429}" presName="FiveConn_3-4" presStyleLbl="fgAccFollowNode1" presStyleIdx="2" presStyleCnt="4">
        <dgm:presLayoutVars>
          <dgm:bulletEnabled val="1"/>
        </dgm:presLayoutVars>
      </dgm:prSet>
      <dgm:spPr/>
      <dgm:t>
        <a:bodyPr/>
        <a:lstStyle/>
        <a:p>
          <a:endParaRPr lang="es-EC"/>
        </a:p>
      </dgm:t>
    </dgm:pt>
    <dgm:pt modelId="{628B4E72-5705-4FDE-AA48-386CDFF0AE25}" type="pres">
      <dgm:prSet presAssocID="{D03EE2A4-0C93-4109-83DD-5CE4A8965429}" presName="FiveConn_4-5" presStyleLbl="fgAccFollowNode1" presStyleIdx="3" presStyleCnt="4">
        <dgm:presLayoutVars>
          <dgm:bulletEnabled val="1"/>
        </dgm:presLayoutVars>
      </dgm:prSet>
      <dgm:spPr/>
      <dgm:t>
        <a:bodyPr/>
        <a:lstStyle/>
        <a:p>
          <a:endParaRPr lang="es-EC"/>
        </a:p>
      </dgm:t>
    </dgm:pt>
    <dgm:pt modelId="{F693741B-E4D0-4F29-851B-9CA6C64365A1}" type="pres">
      <dgm:prSet presAssocID="{D03EE2A4-0C93-4109-83DD-5CE4A8965429}" presName="FiveNodes_1_text" presStyleLbl="node1" presStyleIdx="4" presStyleCnt="5">
        <dgm:presLayoutVars>
          <dgm:bulletEnabled val="1"/>
        </dgm:presLayoutVars>
      </dgm:prSet>
      <dgm:spPr/>
      <dgm:t>
        <a:bodyPr/>
        <a:lstStyle/>
        <a:p>
          <a:endParaRPr lang="es-EC"/>
        </a:p>
      </dgm:t>
    </dgm:pt>
    <dgm:pt modelId="{CD9AB445-6F33-48F7-ADDF-3F9308DAC929}" type="pres">
      <dgm:prSet presAssocID="{D03EE2A4-0C93-4109-83DD-5CE4A8965429}" presName="FiveNodes_2_text" presStyleLbl="node1" presStyleIdx="4" presStyleCnt="5">
        <dgm:presLayoutVars>
          <dgm:bulletEnabled val="1"/>
        </dgm:presLayoutVars>
      </dgm:prSet>
      <dgm:spPr/>
      <dgm:t>
        <a:bodyPr/>
        <a:lstStyle/>
        <a:p>
          <a:endParaRPr lang="es-EC"/>
        </a:p>
      </dgm:t>
    </dgm:pt>
    <dgm:pt modelId="{F47366F1-1A06-4C98-8AD9-368481658512}" type="pres">
      <dgm:prSet presAssocID="{D03EE2A4-0C93-4109-83DD-5CE4A8965429}" presName="FiveNodes_3_text" presStyleLbl="node1" presStyleIdx="4" presStyleCnt="5">
        <dgm:presLayoutVars>
          <dgm:bulletEnabled val="1"/>
        </dgm:presLayoutVars>
      </dgm:prSet>
      <dgm:spPr/>
      <dgm:t>
        <a:bodyPr/>
        <a:lstStyle/>
        <a:p>
          <a:endParaRPr lang="es-EC"/>
        </a:p>
      </dgm:t>
    </dgm:pt>
    <dgm:pt modelId="{C51A5CC3-13C6-44BB-B178-697C1FD9C53A}" type="pres">
      <dgm:prSet presAssocID="{D03EE2A4-0C93-4109-83DD-5CE4A8965429}" presName="FiveNodes_4_text" presStyleLbl="node1" presStyleIdx="4" presStyleCnt="5">
        <dgm:presLayoutVars>
          <dgm:bulletEnabled val="1"/>
        </dgm:presLayoutVars>
      </dgm:prSet>
      <dgm:spPr/>
      <dgm:t>
        <a:bodyPr/>
        <a:lstStyle/>
        <a:p>
          <a:endParaRPr lang="es-EC"/>
        </a:p>
      </dgm:t>
    </dgm:pt>
    <dgm:pt modelId="{5EF6821B-C042-47F0-A0F8-BAE354A9CD64}" type="pres">
      <dgm:prSet presAssocID="{D03EE2A4-0C93-4109-83DD-5CE4A8965429}" presName="FiveNodes_5_text" presStyleLbl="node1" presStyleIdx="4" presStyleCnt="5">
        <dgm:presLayoutVars>
          <dgm:bulletEnabled val="1"/>
        </dgm:presLayoutVars>
      </dgm:prSet>
      <dgm:spPr/>
      <dgm:t>
        <a:bodyPr/>
        <a:lstStyle/>
        <a:p>
          <a:endParaRPr lang="es-EC"/>
        </a:p>
      </dgm:t>
    </dgm:pt>
  </dgm:ptLst>
  <dgm:cxnLst>
    <dgm:cxn modelId="{8C2991CD-CA5F-4EE4-AB64-55FCCF4263C6}" type="presOf" srcId="{04FF8F40-E67D-4CF6-B182-481ECE655C1C}" destId="{F693741B-E4D0-4F29-851B-9CA6C64365A1}" srcOrd="1" destOrd="0" presId="urn:microsoft.com/office/officeart/2005/8/layout/vProcess5"/>
    <dgm:cxn modelId="{25D9E913-49F8-41C3-8F29-61F0FE040DB3}" srcId="{D03EE2A4-0C93-4109-83DD-5CE4A8965429}" destId="{04FF8F40-E67D-4CF6-B182-481ECE655C1C}" srcOrd="0" destOrd="0" parTransId="{B6D4DFA5-E7E4-4D0E-890D-BB4CBEC09EB4}" sibTransId="{B0474F86-6725-4D26-8BF0-1F82D9879A03}"/>
    <dgm:cxn modelId="{2436FFF8-44A1-4312-8C56-28BBDE4EF6CF}" type="presOf" srcId="{4ED9000B-BE4B-4476-9D82-64DB4419446D}" destId="{CD9AB445-6F33-48F7-ADDF-3F9308DAC929}" srcOrd="1" destOrd="0" presId="urn:microsoft.com/office/officeart/2005/8/layout/vProcess5"/>
    <dgm:cxn modelId="{202141FE-460F-4436-A061-7A9846C9C5B4}" type="presOf" srcId="{CD7D8FFA-F1C0-45FB-8041-25B6CA13914D}" destId="{0ADC8856-BC9B-42EC-80DA-5C73BF29D7C6}" srcOrd="0" destOrd="0" presId="urn:microsoft.com/office/officeart/2005/8/layout/vProcess5"/>
    <dgm:cxn modelId="{88E630AF-BFA8-4D37-BBB3-79708880DC06}" srcId="{D03EE2A4-0C93-4109-83DD-5CE4A8965429}" destId="{4ED9000B-BE4B-4476-9D82-64DB4419446D}" srcOrd="1" destOrd="0" parTransId="{EBAADEC4-FE52-4158-BAF5-51B26906B707}" sibTransId="{A9AA565E-2705-470C-819C-402A79C0E602}"/>
    <dgm:cxn modelId="{33D554FF-D35F-4715-A3A0-643508D25A95}" type="presOf" srcId="{51724826-506C-4D7C-937B-2E6D9B7BB659}" destId="{4895F8F0-4121-4570-BE4D-F0E5FBE20D38}" srcOrd="0" destOrd="0" presId="urn:microsoft.com/office/officeart/2005/8/layout/vProcess5"/>
    <dgm:cxn modelId="{8A4D7555-6551-42E0-9704-9AD6E6E70A64}" type="presOf" srcId="{04FF8F40-E67D-4CF6-B182-481ECE655C1C}" destId="{A8C2AB1F-9340-4689-9874-FCE557E14F2D}" srcOrd="0" destOrd="0" presId="urn:microsoft.com/office/officeart/2005/8/layout/vProcess5"/>
    <dgm:cxn modelId="{D426B801-48F0-451A-AB4C-FEEC57E5BB95}" srcId="{D03EE2A4-0C93-4109-83DD-5CE4A8965429}" destId="{51724826-506C-4D7C-937B-2E6D9B7BB659}" srcOrd="2" destOrd="0" parTransId="{E1C9B45A-5D3B-46F8-B4BA-B9F8B5A982C5}" sibTransId="{409CCCFE-FE6F-455A-A871-DCCF901B123B}"/>
    <dgm:cxn modelId="{B2CF4463-6564-4BE7-A2FB-1346F6634846}" type="presOf" srcId="{CD7D8FFA-F1C0-45FB-8041-25B6CA13914D}" destId="{5EF6821B-C042-47F0-A0F8-BAE354A9CD64}" srcOrd="1" destOrd="0" presId="urn:microsoft.com/office/officeart/2005/8/layout/vProcess5"/>
    <dgm:cxn modelId="{1C9DF788-F9A6-451A-9E0C-BC687BAF13C9}" type="presOf" srcId="{409CCCFE-FE6F-455A-A871-DCCF901B123B}" destId="{8411DE24-B145-4E9B-BE30-FC007E40DEFF}" srcOrd="0" destOrd="0" presId="urn:microsoft.com/office/officeart/2005/8/layout/vProcess5"/>
    <dgm:cxn modelId="{C453E44D-EB99-4B81-A907-AF67C85F04DA}" type="presOf" srcId="{51724826-506C-4D7C-937B-2E6D9B7BB659}" destId="{F47366F1-1A06-4C98-8AD9-368481658512}" srcOrd="1" destOrd="0" presId="urn:microsoft.com/office/officeart/2005/8/layout/vProcess5"/>
    <dgm:cxn modelId="{B3D25CF6-A8A8-472A-860F-716A68BC4FF2}" type="presOf" srcId="{B0474F86-6725-4D26-8BF0-1F82D9879A03}" destId="{6FFEF0D9-EC07-46BF-B085-728879CE313F}" srcOrd="0" destOrd="0" presId="urn:microsoft.com/office/officeart/2005/8/layout/vProcess5"/>
    <dgm:cxn modelId="{34EFF4C4-14F5-49FD-A4E7-EBCF2F851229}" type="presOf" srcId="{4ED9000B-BE4B-4476-9D82-64DB4419446D}" destId="{C6DA0A73-C67F-4728-B03B-15CD3E1C232F}" srcOrd="0" destOrd="0" presId="urn:microsoft.com/office/officeart/2005/8/layout/vProcess5"/>
    <dgm:cxn modelId="{AB87948E-7AA1-400A-8DB9-E76A18D6939A}" type="presOf" srcId="{EEB3C819-3CBE-430B-8E24-407E0D8C64DD}" destId="{C51A5CC3-13C6-44BB-B178-697C1FD9C53A}" srcOrd="1" destOrd="0" presId="urn:microsoft.com/office/officeart/2005/8/layout/vProcess5"/>
    <dgm:cxn modelId="{90FE299E-2F8D-491E-A3BE-7ECC50CF63EA}" type="presOf" srcId="{D03EE2A4-0C93-4109-83DD-5CE4A8965429}" destId="{27888CF9-8740-43FD-9D62-2B3685CA6FA2}" srcOrd="0" destOrd="0" presId="urn:microsoft.com/office/officeart/2005/8/layout/vProcess5"/>
    <dgm:cxn modelId="{346349F8-2DEA-486B-8ED7-D99731494168}" srcId="{D03EE2A4-0C93-4109-83DD-5CE4A8965429}" destId="{EEB3C819-3CBE-430B-8E24-407E0D8C64DD}" srcOrd="3" destOrd="0" parTransId="{89A83A8D-91F3-4399-89CC-BAB67EFF73B3}" sibTransId="{3663B0A3-30D5-4FFC-8A97-C7E173A49D33}"/>
    <dgm:cxn modelId="{FE92568E-E6EF-4BDB-ADBD-07B028271D1F}" type="presOf" srcId="{3663B0A3-30D5-4FFC-8A97-C7E173A49D33}" destId="{628B4E72-5705-4FDE-AA48-386CDFF0AE25}" srcOrd="0" destOrd="0" presId="urn:microsoft.com/office/officeart/2005/8/layout/vProcess5"/>
    <dgm:cxn modelId="{860B967C-9193-4699-873A-0DF4E5BA7AA1}" srcId="{D03EE2A4-0C93-4109-83DD-5CE4A8965429}" destId="{CD7D8FFA-F1C0-45FB-8041-25B6CA13914D}" srcOrd="4" destOrd="0" parTransId="{45C2F5E9-3E60-425A-88F4-22DDEAB19559}" sibTransId="{A7DF8D3F-7B95-4874-8E91-902F2A242201}"/>
    <dgm:cxn modelId="{A0AF27CE-4C4B-4048-8BE8-523613AB223C}" type="presOf" srcId="{A9AA565E-2705-470C-819C-402A79C0E602}" destId="{72AF568C-1300-4E22-8F19-6420EE7AB5FD}" srcOrd="0" destOrd="0" presId="urn:microsoft.com/office/officeart/2005/8/layout/vProcess5"/>
    <dgm:cxn modelId="{C7B6000B-D744-4C4E-910F-AD8C39DFAA58}" type="presOf" srcId="{EEB3C819-3CBE-430B-8E24-407E0D8C64DD}" destId="{8CC56C89-A3B5-4197-84C1-A43D8817EC25}" srcOrd="0" destOrd="0" presId="urn:microsoft.com/office/officeart/2005/8/layout/vProcess5"/>
    <dgm:cxn modelId="{A4A9175B-95C4-47AE-8D67-F13111F933AC}" type="presParOf" srcId="{27888CF9-8740-43FD-9D62-2B3685CA6FA2}" destId="{163899DC-2E48-46BD-9DF4-42AC30C66F4E}" srcOrd="0" destOrd="0" presId="urn:microsoft.com/office/officeart/2005/8/layout/vProcess5"/>
    <dgm:cxn modelId="{A0BF3C96-08DD-44A0-A7C3-58D284D853A2}" type="presParOf" srcId="{27888CF9-8740-43FD-9D62-2B3685CA6FA2}" destId="{A8C2AB1F-9340-4689-9874-FCE557E14F2D}" srcOrd="1" destOrd="0" presId="urn:microsoft.com/office/officeart/2005/8/layout/vProcess5"/>
    <dgm:cxn modelId="{156803DE-77AD-4DC4-9EBC-B6FAB023CFDE}" type="presParOf" srcId="{27888CF9-8740-43FD-9D62-2B3685CA6FA2}" destId="{C6DA0A73-C67F-4728-B03B-15CD3E1C232F}" srcOrd="2" destOrd="0" presId="urn:microsoft.com/office/officeart/2005/8/layout/vProcess5"/>
    <dgm:cxn modelId="{141CF59E-E071-454E-BF81-4724B5EC1A35}" type="presParOf" srcId="{27888CF9-8740-43FD-9D62-2B3685CA6FA2}" destId="{4895F8F0-4121-4570-BE4D-F0E5FBE20D38}" srcOrd="3" destOrd="0" presId="urn:microsoft.com/office/officeart/2005/8/layout/vProcess5"/>
    <dgm:cxn modelId="{604B1E3E-A24B-45AC-91F2-E36E0A0459FB}" type="presParOf" srcId="{27888CF9-8740-43FD-9D62-2B3685CA6FA2}" destId="{8CC56C89-A3B5-4197-84C1-A43D8817EC25}" srcOrd="4" destOrd="0" presId="urn:microsoft.com/office/officeart/2005/8/layout/vProcess5"/>
    <dgm:cxn modelId="{726C88F2-EF8E-4341-9565-75823553BF25}" type="presParOf" srcId="{27888CF9-8740-43FD-9D62-2B3685CA6FA2}" destId="{0ADC8856-BC9B-42EC-80DA-5C73BF29D7C6}" srcOrd="5" destOrd="0" presId="urn:microsoft.com/office/officeart/2005/8/layout/vProcess5"/>
    <dgm:cxn modelId="{A727FF03-1FC0-40E9-BE93-7A1E404E49FE}" type="presParOf" srcId="{27888CF9-8740-43FD-9D62-2B3685CA6FA2}" destId="{6FFEF0D9-EC07-46BF-B085-728879CE313F}" srcOrd="6" destOrd="0" presId="urn:microsoft.com/office/officeart/2005/8/layout/vProcess5"/>
    <dgm:cxn modelId="{61366540-8F69-448E-B440-309B618B13EF}" type="presParOf" srcId="{27888CF9-8740-43FD-9D62-2B3685CA6FA2}" destId="{72AF568C-1300-4E22-8F19-6420EE7AB5FD}" srcOrd="7" destOrd="0" presId="urn:microsoft.com/office/officeart/2005/8/layout/vProcess5"/>
    <dgm:cxn modelId="{556893E7-11DA-465A-929F-E19AB1297CA3}" type="presParOf" srcId="{27888CF9-8740-43FD-9D62-2B3685CA6FA2}" destId="{8411DE24-B145-4E9B-BE30-FC007E40DEFF}" srcOrd="8" destOrd="0" presId="urn:microsoft.com/office/officeart/2005/8/layout/vProcess5"/>
    <dgm:cxn modelId="{4A7078B2-C063-4688-9D5E-6DAACDA2B500}" type="presParOf" srcId="{27888CF9-8740-43FD-9D62-2B3685CA6FA2}" destId="{628B4E72-5705-4FDE-AA48-386CDFF0AE25}" srcOrd="9" destOrd="0" presId="urn:microsoft.com/office/officeart/2005/8/layout/vProcess5"/>
    <dgm:cxn modelId="{653EE94C-D884-4D6C-BFE0-C19964406A7B}" type="presParOf" srcId="{27888CF9-8740-43FD-9D62-2B3685CA6FA2}" destId="{F693741B-E4D0-4F29-851B-9CA6C64365A1}" srcOrd="10" destOrd="0" presId="urn:microsoft.com/office/officeart/2005/8/layout/vProcess5"/>
    <dgm:cxn modelId="{57741F76-57AD-4168-845D-FB456409D4C2}" type="presParOf" srcId="{27888CF9-8740-43FD-9D62-2B3685CA6FA2}" destId="{CD9AB445-6F33-48F7-ADDF-3F9308DAC929}" srcOrd="11" destOrd="0" presId="urn:microsoft.com/office/officeart/2005/8/layout/vProcess5"/>
    <dgm:cxn modelId="{4D4E420D-4828-4325-BEBC-DEEBA850E8D1}" type="presParOf" srcId="{27888CF9-8740-43FD-9D62-2B3685CA6FA2}" destId="{F47366F1-1A06-4C98-8AD9-368481658512}" srcOrd="12" destOrd="0" presId="urn:microsoft.com/office/officeart/2005/8/layout/vProcess5"/>
    <dgm:cxn modelId="{6D19E64A-1E66-44C6-AFD7-BCF35EB32098}" type="presParOf" srcId="{27888CF9-8740-43FD-9D62-2B3685CA6FA2}" destId="{C51A5CC3-13C6-44BB-B178-697C1FD9C53A}" srcOrd="13" destOrd="0" presId="urn:microsoft.com/office/officeart/2005/8/layout/vProcess5"/>
    <dgm:cxn modelId="{E0D775BD-0D40-44F7-BB52-1B69A5ECD0FF}" type="presParOf" srcId="{27888CF9-8740-43FD-9D62-2B3685CA6FA2}" destId="{5EF6821B-C042-47F0-A0F8-BAE354A9CD64}"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9EEFD-3B88-4BCB-B036-41DE3CF4B447}"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s-EC"/>
        </a:p>
      </dgm:t>
    </dgm:pt>
    <dgm:pt modelId="{2436CC97-BD24-436D-BFA6-A2679E9A3905}">
      <dgm:prSet phldrT="[Texto]" custT="1"/>
      <dgm:spPr/>
      <dgm:t>
        <a:bodyPr/>
        <a:lstStyle/>
        <a:p>
          <a:r>
            <a:rPr lang="es-EC" sz="1400" dirty="0" smtClean="0"/>
            <a:t>Producción y comercialización de toda clase de cosméticos, comercialización de bisutería y ropa interior.</a:t>
          </a:r>
          <a:endParaRPr lang="es-EC" sz="1400" dirty="0"/>
        </a:p>
      </dgm:t>
    </dgm:pt>
    <dgm:pt modelId="{8CD66EF8-00D5-4B7A-BA67-8D5878CA8D67}" type="parTrans" cxnId="{E9E2550C-0281-449D-81E2-5C4D37ACE0BC}">
      <dgm:prSet/>
      <dgm:spPr/>
      <dgm:t>
        <a:bodyPr/>
        <a:lstStyle/>
        <a:p>
          <a:endParaRPr lang="es-EC" dirty="0"/>
        </a:p>
      </dgm:t>
    </dgm:pt>
    <dgm:pt modelId="{862431A3-11E5-4F72-9F2C-D8E99EF8F5A7}" type="sibTrans" cxnId="{E9E2550C-0281-449D-81E2-5C4D37ACE0BC}">
      <dgm:prSet/>
      <dgm:spPr/>
      <dgm:t>
        <a:bodyPr/>
        <a:lstStyle/>
        <a:p>
          <a:endParaRPr lang="es-EC"/>
        </a:p>
      </dgm:t>
    </dgm:pt>
    <dgm:pt modelId="{A2652F3A-7475-474E-9CED-0C7374A13C46}">
      <dgm:prSet phldrT="[Texto]" custT="1"/>
      <dgm:spPr/>
      <dgm:t>
        <a:bodyPr/>
        <a:lstStyle/>
        <a:p>
          <a:r>
            <a:rPr lang="es-EC" sz="1800" dirty="0" smtClean="0"/>
            <a:t>Capital en Ecuador:  $1.130.548,00</a:t>
          </a:r>
          <a:endParaRPr lang="es-EC" sz="1800" dirty="0"/>
        </a:p>
      </dgm:t>
    </dgm:pt>
    <dgm:pt modelId="{03EF509B-4EF5-45D6-B611-627B7C20A818}" type="parTrans" cxnId="{043B614E-2CB6-44B7-BE7C-2F85817109DC}">
      <dgm:prSet/>
      <dgm:spPr/>
      <dgm:t>
        <a:bodyPr/>
        <a:lstStyle/>
        <a:p>
          <a:endParaRPr lang="es-EC" dirty="0"/>
        </a:p>
      </dgm:t>
    </dgm:pt>
    <dgm:pt modelId="{C09CCC4E-7B73-47F3-BC50-39242767E07A}" type="sibTrans" cxnId="{043B614E-2CB6-44B7-BE7C-2F85817109DC}">
      <dgm:prSet/>
      <dgm:spPr/>
      <dgm:t>
        <a:bodyPr/>
        <a:lstStyle/>
        <a:p>
          <a:endParaRPr lang="es-EC"/>
        </a:p>
      </dgm:t>
    </dgm:pt>
    <dgm:pt modelId="{4B1A6106-46A8-4476-99FD-668F5B5B8782}">
      <dgm:prSet phldrT="[Texto]" custT="1"/>
      <dgm:spPr/>
      <dgm:t>
        <a:bodyPr/>
        <a:lstStyle/>
        <a:p>
          <a:r>
            <a:rPr lang="es-EC" sz="1800" dirty="0" smtClean="0"/>
            <a:t>Presencia en más de 100 países</a:t>
          </a:r>
          <a:endParaRPr lang="es-EC" sz="1800" dirty="0"/>
        </a:p>
      </dgm:t>
    </dgm:pt>
    <dgm:pt modelId="{0B36DBF4-FB85-4CD8-A2A2-BFBD3F45FE2A}" type="parTrans" cxnId="{49C0FA2B-30D1-4981-88EC-3D8BF293815F}">
      <dgm:prSet/>
      <dgm:spPr/>
      <dgm:t>
        <a:bodyPr/>
        <a:lstStyle/>
        <a:p>
          <a:endParaRPr lang="es-EC" dirty="0"/>
        </a:p>
      </dgm:t>
    </dgm:pt>
    <dgm:pt modelId="{7D9419EC-F93E-4F6F-AB27-1DC852C65AE9}" type="sibTrans" cxnId="{49C0FA2B-30D1-4981-88EC-3D8BF293815F}">
      <dgm:prSet/>
      <dgm:spPr/>
      <dgm:t>
        <a:bodyPr/>
        <a:lstStyle/>
        <a:p>
          <a:endParaRPr lang="es-EC"/>
        </a:p>
      </dgm:t>
    </dgm:pt>
    <dgm:pt modelId="{9CF54D46-38BC-4835-95AA-9ED555A17842}">
      <dgm:prSet phldrT="[Texto]" custT="1"/>
      <dgm:spPr/>
      <dgm:t>
        <a:bodyPr/>
        <a:lstStyle/>
        <a:p>
          <a:r>
            <a:rPr lang="es-EC" sz="1800" b="0" dirty="0" smtClean="0"/>
            <a:t>Principal accionista: Beauty Products Latin América Holdings</a:t>
          </a:r>
          <a:endParaRPr lang="es-EC" sz="1800" b="0" dirty="0"/>
        </a:p>
      </dgm:t>
    </dgm:pt>
    <dgm:pt modelId="{F4E754D4-FD2A-443F-8F3D-3024C797426D}" type="parTrans" cxnId="{B57FB8FF-76C9-481F-9C12-1E488CE02A65}">
      <dgm:prSet/>
      <dgm:spPr/>
      <dgm:t>
        <a:bodyPr/>
        <a:lstStyle/>
        <a:p>
          <a:endParaRPr lang="es-EC" dirty="0"/>
        </a:p>
      </dgm:t>
    </dgm:pt>
    <dgm:pt modelId="{6BCDF085-98FA-4EA6-A838-8524FC5E5580}" type="sibTrans" cxnId="{B57FB8FF-76C9-481F-9C12-1E488CE02A65}">
      <dgm:prSet/>
      <dgm:spPr/>
      <dgm:t>
        <a:bodyPr/>
        <a:lstStyle/>
        <a:p>
          <a:endParaRPr lang="es-EC"/>
        </a:p>
      </dgm:t>
    </dgm:pt>
    <dgm:pt modelId="{8E00CBA0-696F-4ECB-B6B2-1F66EB0F32C9}">
      <dgm:prSet phldrT="[Texto]" custT="1"/>
      <dgm:spPr/>
      <dgm:t>
        <a:bodyPr/>
        <a:lstStyle/>
        <a:p>
          <a:r>
            <a:rPr lang="es-EC" sz="1800" dirty="0" smtClean="0"/>
            <a:t>Venta directa </a:t>
          </a:r>
          <a:endParaRPr lang="es-EC" sz="1800" dirty="0"/>
        </a:p>
      </dgm:t>
    </dgm:pt>
    <dgm:pt modelId="{3CF835A2-C688-4B4E-9A66-6ECD168CCAAF}" type="parTrans" cxnId="{6B015FBF-23BE-4BD6-8351-CF7B8618B316}">
      <dgm:prSet/>
      <dgm:spPr/>
      <dgm:t>
        <a:bodyPr/>
        <a:lstStyle/>
        <a:p>
          <a:endParaRPr lang="es-EC" dirty="0"/>
        </a:p>
      </dgm:t>
    </dgm:pt>
    <dgm:pt modelId="{8799C0CA-EC70-4D02-9792-B4429A43FD1A}" type="sibTrans" cxnId="{6B015FBF-23BE-4BD6-8351-CF7B8618B316}">
      <dgm:prSet/>
      <dgm:spPr/>
      <dgm:t>
        <a:bodyPr/>
        <a:lstStyle/>
        <a:p>
          <a:endParaRPr lang="es-EC"/>
        </a:p>
      </dgm:t>
    </dgm:pt>
    <dgm:pt modelId="{B9937917-AA37-40A9-82BA-9DEC8ACB8818}">
      <dgm:prSet phldrT="[Texto]" custT="1"/>
      <dgm:spPr>
        <a:blipFill rotWithShape="0">
          <a:blip xmlns:r="http://schemas.openxmlformats.org/officeDocument/2006/relationships" r:embed="rId1"/>
          <a:stretch>
            <a:fillRect/>
          </a:stretch>
        </a:blipFill>
      </dgm:spPr>
      <dgm:t>
        <a:bodyPr/>
        <a:lstStyle/>
        <a:p>
          <a:endParaRPr lang="es-EC" sz="1800" dirty="0"/>
        </a:p>
      </dgm:t>
    </dgm:pt>
    <dgm:pt modelId="{0F260916-D22E-4B93-B27A-AB9FB5E53FF5}" type="parTrans" cxnId="{C248F439-29A8-4F54-A962-9B1FA9558002}">
      <dgm:prSet/>
      <dgm:spPr/>
      <dgm:t>
        <a:bodyPr/>
        <a:lstStyle/>
        <a:p>
          <a:endParaRPr lang="es-EC"/>
        </a:p>
      </dgm:t>
    </dgm:pt>
    <dgm:pt modelId="{939CF20D-C441-4522-89E4-8E09A871F719}" type="sibTrans" cxnId="{C248F439-29A8-4F54-A962-9B1FA9558002}">
      <dgm:prSet/>
      <dgm:spPr/>
      <dgm:t>
        <a:bodyPr/>
        <a:lstStyle/>
        <a:p>
          <a:endParaRPr lang="es-EC"/>
        </a:p>
      </dgm:t>
    </dgm:pt>
    <dgm:pt modelId="{CDE58DEA-FFA5-485B-86EA-88A274EC4FDC}" type="pres">
      <dgm:prSet presAssocID="{4BD9EEFD-3B88-4BCB-B036-41DE3CF4B447}" presName="Name0" presStyleCnt="0">
        <dgm:presLayoutVars>
          <dgm:chMax val="1"/>
          <dgm:dir/>
          <dgm:animLvl val="ctr"/>
          <dgm:resizeHandles val="exact"/>
        </dgm:presLayoutVars>
      </dgm:prSet>
      <dgm:spPr/>
      <dgm:t>
        <a:bodyPr/>
        <a:lstStyle/>
        <a:p>
          <a:endParaRPr lang="es-EC"/>
        </a:p>
      </dgm:t>
    </dgm:pt>
    <dgm:pt modelId="{D781F506-9F16-452C-9652-C7DF7BF397FE}" type="pres">
      <dgm:prSet presAssocID="{B9937917-AA37-40A9-82BA-9DEC8ACB8818}" presName="centerShape" presStyleLbl="node0" presStyleIdx="0" presStyleCnt="1" custScaleX="157085" custScaleY="125497" custLinFactNeighborX="668" custLinFactNeighborY="5347"/>
      <dgm:spPr/>
      <dgm:t>
        <a:bodyPr/>
        <a:lstStyle/>
        <a:p>
          <a:endParaRPr lang="es-EC"/>
        </a:p>
      </dgm:t>
    </dgm:pt>
    <dgm:pt modelId="{CDA75310-CD38-4247-A815-67A3A54D5C21}" type="pres">
      <dgm:prSet presAssocID="{3CF835A2-C688-4B4E-9A66-6ECD168CCAAF}" presName="parTrans" presStyleLbl="sibTrans2D1" presStyleIdx="0" presStyleCnt="5" custScaleX="157085" custScaleY="104480"/>
      <dgm:spPr/>
      <dgm:t>
        <a:bodyPr/>
        <a:lstStyle/>
        <a:p>
          <a:endParaRPr lang="es-EC"/>
        </a:p>
      </dgm:t>
    </dgm:pt>
    <dgm:pt modelId="{ECB845B6-1031-430E-9802-33DC9A5F8ED2}" type="pres">
      <dgm:prSet presAssocID="{3CF835A2-C688-4B4E-9A66-6ECD168CCAAF}" presName="connectorText" presStyleLbl="sibTrans2D1" presStyleIdx="0" presStyleCnt="5"/>
      <dgm:spPr/>
      <dgm:t>
        <a:bodyPr/>
        <a:lstStyle/>
        <a:p>
          <a:endParaRPr lang="es-EC"/>
        </a:p>
      </dgm:t>
    </dgm:pt>
    <dgm:pt modelId="{ACF0ADE4-F7AC-4B38-AD4C-A230F18826EB}" type="pres">
      <dgm:prSet presAssocID="{8E00CBA0-696F-4ECB-B6B2-1F66EB0F32C9}" presName="node" presStyleLbl="node1" presStyleIdx="0" presStyleCnt="5" custScaleX="157085" custScaleY="104480">
        <dgm:presLayoutVars>
          <dgm:bulletEnabled val="1"/>
        </dgm:presLayoutVars>
      </dgm:prSet>
      <dgm:spPr/>
      <dgm:t>
        <a:bodyPr/>
        <a:lstStyle/>
        <a:p>
          <a:endParaRPr lang="es-EC"/>
        </a:p>
      </dgm:t>
    </dgm:pt>
    <dgm:pt modelId="{D581BDA4-C79E-4FA2-BA50-6E5D57EE574A}" type="pres">
      <dgm:prSet presAssocID="{8CD66EF8-00D5-4B7A-BA67-8D5878CA8D67}" presName="parTrans" presStyleLbl="sibTrans2D1" presStyleIdx="1" presStyleCnt="5" custScaleX="157085" custScaleY="104480"/>
      <dgm:spPr/>
      <dgm:t>
        <a:bodyPr/>
        <a:lstStyle/>
        <a:p>
          <a:endParaRPr lang="es-EC"/>
        </a:p>
      </dgm:t>
    </dgm:pt>
    <dgm:pt modelId="{5F427EE6-D95E-40CF-A640-5F6A6C5D11DF}" type="pres">
      <dgm:prSet presAssocID="{8CD66EF8-00D5-4B7A-BA67-8D5878CA8D67}" presName="connectorText" presStyleLbl="sibTrans2D1" presStyleIdx="1" presStyleCnt="5"/>
      <dgm:spPr/>
      <dgm:t>
        <a:bodyPr/>
        <a:lstStyle/>
        <a:p>
          <a:endParaRPr lang="es-EC"/>
        </a:p>
      </dgm:t>
    </dgm:pt>
    <dgm:pt modelId="{72DFEC79-7498-466C-BC9B-923A7D1CE445}" type="pres">
      <dgm:prSet presAssocID="{2436CC97-BD24-436D-BFA6-A2679E9A3905}" presName="node" presStyleLbl="node1" presStyleIdx="1" presStyleCnt="5" custScaleX="157085" custScaleY="104480" custRadScaleRad="154372" custRadScaleInc="17926">
        <dgm:presLayoutVars>
          <dgm:bulletEnabled val="1"/>
        </dgm:presLayoutVars>
      </dgm:prSet>
      <dgm:spPr/>
      <dgm:t>
        <a:bodyPr/>
        <a:lstStyle/>
        <a:p>
          <a:endParaRPr lang="es-EC"/>
        </a:p>
      </dgm:t>
    </dgm:pt>
    <dgm:pt modelId="{6C495BE3-3E56-496F-8DF0-3FD6C8219068}" type="pres">
      <dgm:prSet presAssocID="{03EF509B-4EF5-45D6-B611-627B7C20A818}" presName="parTrans" presStyleLbl="sibTrans2D1" presStyleIdx="2" presStyleCnt="5" custScaleX="157085" custScaleY="104480"/>
      <dgm:spPr/>
      <dgm:t>
        <a:bodyPr/>
        <a:lstStyle/>
        <a:p>
          <a:endParaRPr lang="es-EC"/>
        </a:p>
      </dgm:t>
    </dgm:pt>
    <dgm:pt modelId="{0673BDB0-2F14-443B-8E1C-415935456BB9}" type="pres">
      <dgm:prSet presAssocID="{03EF509B-4EF5-45D6-B611-627B7C20A818}" presName="connectorText" presStyleLbl="sibTrans2D1" presStyleIdx="2" presStyleCnt="5"/>
      <dgm:spPr/>
      <dgm:t>
        <a:bodyPr/>
        <a:lstStyle/>
        <a:p>
          <a:endParaRPr lang="es-EC"/>
        </a:p>
      </dgm:t>
    </dgm:pt>
    <dgm:pt modelId="{669FCB95-F5D5-48A6-977B-A46EAE8C0A95}" type="pres">
      <dgm:prSet presAssocID="{A2652F3A-7475-474E-9CED-0C7374A13C46}" presName="node" presStyleLbl="node1" presStyleIdx="2" presStyleCnt="5" custScaleX="157085" custScaleY="104480" custRadScaleRad="147920" custRadScaleInc="-58768">
        <dgm:presLayoutVars>
          <dgm:bulletEnabled val="1"/>
        </dgm:presLayoutVars>
      </dgm:prSet>
      <dgm:spPr/>
      <dgm:t>
        <a:bodyPr/>
        <a:lstStyle/>
        <a:p>
          <a:endParaRPr lang="es-EC"/>
        </a:p>
      </dgm:t>
    </dgm:pt>
    <dgm:pt modelId="{6DBEB9F1-E577-42B2-9DC5-68D28C6584D9}" type="pres">
      <dgm:prSet presAssocID="{F4E754D4-FD2A-443F-8F3D-3024C797426D}" presName="parTrans" presStyleLbl="sibTrans2D1" presStyleIdx="3" presStyleCnt="5" custScaleX="157085" custScaleY="104480"/>
      <dgm:spPr/>
      <dgm:t>
        <a:bodyPr/>
        <a:lstStyle/>
        <a:p>
          <a:endParaRPr lang="es-EC"/>
        </a:p>
      </dgm:t>
    </dgm:pt>
    <dgm:pt modelId="{7C9112A9-6C40-4567-89DF-219C46E5D5F0}" type="pres">
      <dgm:prSet presAssocID="{F4E754D4-FD2A-443F-8F3D-3024C797426D}" presName="connectorText" presStyleLbl="sibTrans2D1" presStyleIdx="3" presStyleCnt="5"/>
      <dgm:spPr/>
      <dgm:t>
        <a:bodyPr/>
        <a:lstStyle/>
        <a:p>
          <a:endParaRPr lang="es-EC"/>
        </a:p>
      </dgm:t>
    </dgm:pt>
    <dgm:pt modelId="{2507FC17-280E-4182-8F37-80E93B83035A}" type="pres">
      <dgm:prSet presAssocID="{9CF54D46-38BC-4835-95AA-9ED555A17842}" presName="node" presStyleLbl="node1" presStyleIdx="3" presStyleCnt="5" custScaleX="157085" custScaleY="104480" custRadScaleRad="150174" custRadScaleInc="60307">
        <dgm:presLayoutVars>
          <dgm:bulletEnabled val="1"/>
        </dgm:presLayoutVars>
      </dgm:prSet>
      <dgm:spPr/>
      <dgm:t>
        <a:bodyPr/>
        <a:lstStyle/>
        <a:p>
          <a:endParaRPr lang="es-EC"/>
        </a:p>
      </dgm:t>
    </dgm:pt>
    <dgm:pt modelId="{538AFAAE-FE69-45CE-8CCE-F0F4D3438074}" type="pres">
      <dgm:prSet presAssocID="{0B36DBF4-FB85-4CD8-A2A2-BFBD3F45FE2A}" presName="parTrans" presStyleLbl="sibTrans2D1" presStyleIdx="4" presStyleCnt="5" custScaleX="157085" custScaleY="104480"/>
      <dgm:spPr/>
      <dgm:t>
        <a:bodyPr/>
        <a:lstStyle/>
        <a:p>
          <a:endParaRPr lang="es-EC"/>
        </a:p>
      </dgm:t>
    </dgm:pt>
    <dgm:pt modelId="{4ABB6070-5904-472C-A02B-7D746E12279A}" type="pres">
      <dgm:prSet presAssocID="{0B36DBF4-FB85-4CD8-A2A2-BFBD3F45FE2A}" presName="connectorText" presStyleLbl="sibTrans2D1" presStyleIdx="4" presStyleCnt="5"/>
      <dgm:spPr/>
      <dgm:t>
        <a:bodyPr/>
        <a:lstStyle/>
        <a:p>
          <a:endParaRPr lang="es-EC"/>
        </a:p>
      </dgm:t>
    </dgm:pt>
    <dgm:pt modelId="{F868F34A-153E-460A-89DC-9BAA733749B0}" type="pres">
      <dgm:prSet presAssocID="{4B1A6106-46A8-4476-99FD-668F5B5B8782}" presName="node" presStyleLbl="node1" presStyleIdx="4" presStyleCnt="5" custScaleX="157085" custScaleY="104480" custRadScaleRad="160270" custRadScaleInc="-19122">
        <dgm:presLayoutVars>
          <dgm:bulletEnabled val="1"/>
        </dgm:presLayoutVars>
      </dgm:prSet>
      <dgm:spPr/>
      <dgm:t>
        <a:bodyPr/>
        <a:lstStyle/>
        <a:p>
          <a:endParaRPr lang="es-EC"/>
        </a:p>
      </dgm:t>
    </dgm:pt>
  </dgm:ptLst>
  <dgm:cxnLst>
    <dgm:cxn modelId="{350976E5-3993-4B30-B122-5486F6C37E9E}" type="presOf" srcId="{9CF54D46-38BC-4835-95AA-9ED555A17842}" destId="{2507FC17-280E-4182-8F37-80E93B83035A}" srcOrd="0" destOrd="0" presId="urn:microsoft.com/office/officeart/2005/8/layout/radial5"/>
    <dgm:cxn modelId="{6B015FBF-23BE-4BD6-8351-CF7B8618B316}" srcId="{B9937917-AA37-40A9-82BA-9DEC8ACB8818}" destId="{8E00CBA0-696F-4ECB-B6B2-1F66EB0F32C9}" srcOrd="0" destOrd="0" parTransId="{3CF835A2-C688-4B4E-9A66-6ECD168CCAAF}" sibTransId="{8799C0CA-EC70-4D02-9792-B4429A43FD1A}"/>
    <dgm:cxn modelId="{043B614E-2CB6-44B7-BE7C-2F85817109DC}" srcId="{B9937917-AA37-40A9-82BA-9DEC8ACB8818}" destId="{A2652F3A-7475-474E-9CED-0C7374A13C46}" srcOrd="2" destOrd="0" parTransId="{03EF509B-4EF5-45D6-B611-627B7C20A818}" sibTransId="{C09CCC4E-7B73-47F3-BC50-39242767E07A}"/>
    <dgm:cxn modelId="{8CD435B8-3502-4850-8354-F26D37EB29EC}" type="presOf" srcId="{4B1A6106-46A8-4476-99FD-668F5B5B8782}" destId="{F868F34A-153E-460A-89DC-9BAA733749B0}" srcOrd="0" destOrd="0" presId="urn:microsoft.com/office/officeart/2005/8/layout/radial5"/>
    <dgm:cxn modelId="{64FBAE65-20A8-4A87-8CBA-9AF83F9C2DC9}" type="presOf" srcId="{03EF509B-4EF5-45D6-B611-627B7C20A818}" destId="{6C495BE3-3E56-496F-8DF0-3FD6C8219068}" srcOrd="0" destOrd="0" presId="urn:microsoft.com/office/officeart/2005/8/layout/radial5"/>
    <dgm:cxn modelId="{E9E2550C-0281-449D-81E2-5C4D37ACE0BC}" srcId="{B9937917-AA37-40A9-82BA-9DEC8ACB8818}" destId="{2436CC97-BD24-436D-BFA6-A2679E9A3905}" srcOrd="1" destOrd="0" parTransId="{8CD66EF8-00D5-4B7A-BA67-8D5878CA8D67}" sibTransId="{862431A3-11E5-4F72-9F2C-D8E99EF8F5A7}"/>
    <dgm:cxn modelId="{270C2DC1-79B5-482F-8EBC-3D5EACC734EA}" type="presOf" srcId="{F4E754D4-FD2A-443F-8F3D-3024C797426D}" destId="{7C9112A9-6C40-4567-89DF-219C46E5D5F0}" srcOrd="1" destOrd="0" presId="urn:microsoft.com/office/officeart/2005/8/layout/radial5"/>
    <dgm:cxn modelId="{BEE83B9C-6913-43E5-B6E3-5D3014B25EBF}" type="presOf" srcId="{F4E754D4-FD2A-443F-8F3D-3024C797426D}" destId="{6DBEB9F1-E577-42B2-9DC5-68D28C6584D9}" srcOrd="0" destOrd="0" presId="urn:microsoft.com/office/officeart/2005/8/layout/radial5"/>
    <dgm:cxn modelId="{61D81659-4AC8-4D65-9CA9-C95CDB3DC4E3}" type="presOf" srcId="{8E00CBA0-696F-4ECB-B6B2-1F66EB0F32C9}" destId="{ACF0ADE4-F7AC-4B38-AD4C-A230F18826EB}" srcOrd="0" destOrd="0" presId="urn:microsoft.com/office/officeart/2005/8/layout/radial5"/>
    <dgm:cxn modelId="{C248F439-29A8-4F54-A962-9B1FA9558002}" srcId="{4BD9EEFD-3B88-4BCB-B036-41DE3CF4B447}" destId="{B9937917-AA37-40A9-82BA-9DEC8ACB8818}" srcOrd="0" destOrd="0" parTransId="{0F260916-D22E-4B93-B27A-AB9FB5E53FF5}" sibTransId="{939CF20D-C441-4522-89E4-8E09A871F719}"/>
    <dgm:cxn modelId="{41D8273F-5D24-484C-B1F3-179673A77EB9}" type="presOf" srcId="{2436CC97-BD24-436D-BFA6-A2679E9A3905}" destId="{72DFEC79-7498-466C-BC9B-923A7D1CE445}" srcOrd="0" destOrd="0" presId="urn:microsoft.com/office/officeart/2005/8/layout/radial5"/>
    <dgm:cxn modelId="{1AAFA502-C186-42C3-8332-93B3375B1609}" type="presOf" srcId="{4BD9EEFD-3B88-4BCB-B036-41DE3CF4B447}" destId="{CDE58DEA-FFA5-485B-86EA-88A274EC4FDC}" srcOrd="0" destOrd="0" presId="urn:microsoft.com/office/officeart/2005/8/layout/radial5"/>
    <dgm:cxn modelId="{781DE29B-94FB-4DA1-AED0-6E4C4FB3F449}" type="presOf" srcId="{03EF509B-4EF5-45D6-B611-627B7C20A818}" destId="{0673BDB0-2F14-443B-8E1C-415935456BB9}" srcOrd="1" destOrd="0" presId="urn:microsoft.com/office/officeart/2005/8/layout/radial5"/>
    <dgm:cxn modelId="{31E698D9-CBE2-4BDB-837B-AE7F7ED78668}" type="presOf" srcId="{A2652F3A-7475-474E-9CED-0C7374A13C46}" destId="{669FCB95-F5D5-48A6-977B-A46EAE8C0A95}" srcOrd="0" destOrd="0" presId="urn:microsoft.com/office/officeart/2005/8/layout/radial5"/>
    <dgm:cxn modelId="{B57FB8FF-76C9-481F-9C12-1E488CE02A65}" srcId="{B9937917-AA37-40A9-82BA-9DEC8ACB8818}" destId="{9CF54D46-38BC-4835-95AA-9ED555A17842}" srcOrd="3" destOrd="0" parTransId="{F4E754D4-FD2A-443F-8F3D-3024C797426D}" sibTransId="{6BCDF085-98FA-4EA6-A838-8524FC5E5580}"/>
    <dgm:cxn modelId="{9FB27641-F87E-4A42-AEED-0B5361E2C7D1}" type="presOf" srcId="{3CF835A2-C688-4B4E-9A66-6ECD168CCAAF}" destId="{ECB845B6-1031-430E-9802-33DC9A5F8ED2}" srcOrd="1" destOrd="0" presId="urn:microsoft.com/office/officeart/2005/8/layout/radial5"/>
    <dgm:cxn modelId="{95319875-AAFF-4989-9CFD-5743A700222F}" type="presOf" srcId="{B9937917-AA37-40A9-82BA-9DEC8ACB8818}" destId="{D781F506-9F16-452C-9652-C7DF7BF397FE}" srcOrd="0" destOrd="0" presId="urn:microsoft.com/office/officeart/2005/8/layout/radial5"/>
    <dgm:cxn modelId="{1111B6D2-501E-4490-B831-3F6CC7467215}" type="presOf" srcId="{0B36DBF4-FB85-4CD8-A2A2-BFBD3F45FE2A}" destId="{4ABB6070-5904-472C-A02B-7D746E12279A}" srcOrd="1" destOrd="0" presId="urn:microsoft.com/office/officeart/2005/8/layout/radial5"/>
    <dgm:cxn modelId="{C2DC56B5-D9DB-4631-95AD-DFF2D44C5066}" type="presOf" srcId="{0B36DBF4-FB85-4CD8-A2A2-BFBD3F45FE2A}" destId="{538AFAAE-FE69-45CE-8CCE-F0F4D3438074}" srcOrd="0" destOrd="0" presId="urn:microsoft.com/office/officeart/2005/8/layout/radial5"/>
    <dgm:cxn modelId="{64734E59-C617-4669-A377-567914ADE2B5}" type="presOf" srcId="{8CD66EF8-00D5-4B7A-BA67-8D5878CA8D67}" destId="{D581BDA4-C79E-4FA2-BA50-6E5D57EE574A}" srcOrd="0" destOrd="0" presId="urn:microsoft.com/office/officeart/2005/8/layout/radial5"/>
    <dgm:cxn modelId="{5D78F85F-7E95-48E8-BFC2-5E358EDF1D04}" type="presOf" srcId="{8CD66EF8-00D5-4B7A-BA67-8D5878CA8D67}" destId="{5F427EE6-D95E-40CF-A640-5F6A6C5D11DF}" srcOrd="1" destOrd="0" presId="urn:microsoft.com/office/officeart/2005/8/layout/radial5"/>
    <dgm:cxn modelId="{49C0FA2B-30D1-4981-88EC-3D8BF293815F}" srcId="{B9937917-AA37-40A9-82BA-9DEC8ACB8818}" destId="{4B1A6106-46A8-4476-99FD-668F5B5B8782}" srcOrd="4" destOrd="0" parTransId="{0B36DBF4-FB85-4CD8-A2A2-BFBD3F45FE2A}" sibTransId="{7D9419EC-F93E-4F6F-AB27-1DC852C65AE9}"/>
    <dgm:cxn modelId="{6E79AE0F-D4CC-44EB-8066-3EDC51DB5D7D}" type="presOf" srcId="{3CF835A2-C688-4B4E-9A66-6ECD168CCAAF}" destId="{CDA75310-CD38-4247-A815-67A3A54D5C21}" srcOrd="0" destOrd="0" presId="urn:microsoft.com/office/officeart/2005/8/layout/radial5"/>
    <dgm:cxn modelId="{AC4DFFEB-2C4D-4EF7-8A8F-7950362601A5}" type="presParOf" srcId="{CDE58DEA-FFA5-485B-86EA-88A274EC4FDC}" destId="{D781F506-9F16-452C-9652-C7DF7BF397FE}" srcOrd="0" destOrd="0" presId="urn:microsoft.com/office/officeart/2005/8/layout/radial5"/>
    <dgm:cxn modelId="{854E469D-D81A-4D18-B44E-ABBA021E1F27}" type="presParOf" srcId="{CDE58DEA-FFA5-485B-86EA-88A274EC4FDC}" destId="{CDA75310-CD38-4247-A815-67A3A54D5C21}" srcOrd="1" destOrd="0" presId="urn:microsoft.com/office/officeart/2005/8/layout/radial5"/>
    <dgm:cxn modelId="{230F8EA4-2D52-4886-8F20-AE89F5E38520}" type="presParOf" srcId="{CDA75310-CD38-4247-A815-67A3A54D5C21}" destId="{ECB845B6-1031-430E-9802-33DC9A5F8ED2}" srcOrd="0" destOrd="0" presId="urn:microsoft.com/office/officeart/2005/8/layout/radial5"/>
    <dgm:cxn modelId="{5FA77D7D-0F29-441B-ADC8-E8C3D53B21A6}" type="presParOf" srcId="{CDE58DEA-FFA5-485B-86EA-88A274EC4FDC}" destId="{ACF0ADE4-F7AC-4B38-AD4C-A230F18826EB}" srcOrd="2" destOrd="0" presId="urn:microsoft.com/office/officeart/2005/8/layout/radial5"/>
    <dgm:cxn modelId="{820E2DE3-6516-48CC-97E6-21AEB9F153C1}" type="presParOf" srcId="{CDE58DEA-FFA5-485B-86EA-88A274EC4FDC}" destId="{D581BDA4-C79E-4FA2-BA50-6E5D57EE574A}" srcOrd="3" destOrd="0" presId="urn:microsoft.com/office/officeart/2005/8/layout/radial5"/>
    <dgm:cxn modelId="{701544BE-1B38-4279-B2A1-5A5392227C27}" type="presParOf" srcId="{D581BDA4-C79E-4FA2-BA50-6E5D57EE574A}" destId="{5F427EE6-D95E-40CF-A640-5F6A6C5D11DF}" srcOrd="0" destOrd="0" presId="urn:microsoft.com/office/officeart/2005/8/layout/radial5"/>
    <dgm:cxn modelId="{EFE31346-A3A5-4771-BE90-B96BCD9534E0}" type="presParOf" srcId="{CDE58DEA-FFA5-485B-86EA-88A274EC4FDC}" destId="{72DFEC79-7498-466C-BC9B-923A7D1CE445}" srcOrd="4" destOrd="0" presId="urn:microsoft.com/office/officeart/2005/8/layout/radial5"/>
    <dgm:cxn modelId="{9DBF8B2F-3126-4A97-97EE-FEAD7746BCD6}" type="presParOf" srcId="{CDE58DEA-FFA5-485B-86EA-88A274EC4FDC}" destId="{6C495BE3-3E56-496F-8DF0-3FD6C8219068}" srcOrd="5" destOrd="0" presId="urn:microsoft.com/office/officeart/2005/8/layout/radial5"/>
    <dgm:cxn modelId="{87646C8D-D8CA-4EBA-AA9E-2353741D60A6}" type="presParOf" srcId="{6C495BE3-3E56-496F-8DF0-3FD6C8219068}" destId="{0673BDB0-2F14-443B-8E1C-415935456BB9}" srcOrd="0" destOrd="0" presId="urn:microsoft.com/office/officeart/2005/8/layout/radial5"/>
    <dgm:cxn modelId="{A0F69261-F889-4220-8637-18F3C286CB24}" type="presParOf" srcId="{CDE58DEA-FFA5-485B-86EA-88A274EC4FDC}" destId="{669FCB95-F5D5-48A6-977B-A46EAE8C0A95}" srcOrd="6" destOrd="0" presId="urn:microsoft.com/office/officeart/2005/8/layout/radial5"/>
    <dgm:cxn modelId="{6956218D-1CB3-47EB-98F9-A101EB56B0F9}" type="presParOf" srcId="{CDE58DEA-FFA5-485B-86EA-88A274EC4FDC}" destId="{6DBEB9F1-E577-42B2-9DC5-68D28C6584D9}" srcOrd="7" destOrd="0" presId="urn:microsoft.com/office/officeart/2005/8/layout/radial5"/>
    <dgm:cxn modelId="{2F87CE0E-689B-4957-A904-839B28B09EC6}" type="presParOf" srcId="{6DBEB9F1-E577-42B2-9DC5-68D28C6584D9}" destId="{7C9112A9-6C40-4567-89DF-219C46E5D5F0}" srcOrd="0" destOrd="0" presId="urn:microsoft.com/office/officeart/2005/8/layout/radial5"/>
    <dgm:cxn modelId="{F4D3DCFA-EC05-4767-A3D9-CB345D510880}" type="presParOf" srcId="{CDE58DEA-FFA5-485B-86EA-88A274EC4FDC}" destId="{2507FC17-280E-4182-8F37-80E93B83035A}" srcOrd="8" destOrd="0" presId="urn:microsoft.com/office/officeart/2005/8/layout/radial5"/>
    <dgm:cxn modelId="{8EAA592A-3EA9-4619-99C7-B4ACFBB2BE4C}" type="presParOf" srcId="{CDE58DEA-FFA5-485B-86EA-88A274EC4FDC}" destId="{538AFAAE-FE69-45CE-8CCE-F0F4D3438074}" srcOrd="9" destOrd="0" presId="urn:microsoft.com/office/officeart/2005/8/layout/radial5"/>
    <dgm:cxn modelId="{8A1F34D8-E7A9-4111-A4CD-60F3BB8223AA}" type="presParOf" srcId="{538AFAAE-FE69-45CE-8CCE-F0F4D3438074}" destId="{4ABB6070-5904-472C-A02B-7D746E12279A}" srcOrd="0" destOrd="0" presId="urn:microsoft.com/office/officeart/2005/8/layout/radial5"/>
    <dgm:cxn modelId="{82AF9796-FFC1-42EC-93C5-4FD418929D09}" type="presParOf" srcId="{CDE58DEA-FFA5-485B-86EA-88A274EC4FDC}" destId="{F868F34A-153E-460A-89DC-9BAA733749B0}"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8A6E9-FA39-42E5-9A92-7357B303F77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A3E4F163-93C0-4E3B-9C7A-2B32AA31BD64}">
      <dgm:prSet phldrT="[Texto]"/>
      <dgm:spPr/>
      <dgm:t>
        <a:bodyPr/>
        <a:lstStyle/>
        <a:p>
          <a:r>
            <a:rPr lang="es-EC" dirty="0"/>
            <a:t>Gerencia General </a:t>
          </a:r>
        </a:p>
      </dgm:t>
    </dgm:pt>
    <dgm:pt modelId="{5484EC7C-C426-4811-9E76-3EFC5964BE44}" type="parTrans" cxnId="{DAA96648-C5D3-432E-B064-72415F41EF13}">
      <dgm:prSet/>
      <dgm:spPr/>
      <dgm:t>
        <a:bodyPr/>
        <a:lstStyle/>
        <a:p>
          <a:endParaRPr lang="es-EC"/>
        </a:p>
      </dgm:t>
    </dgm:pt>
    <dgm:pt modelId="{8D7F9446-91A2-48EF-9FD5-763937D5D303}" type="sibTrans" cxnId="{DAA96648-C5D3-432E-B064-72415F41EF13}">
      <dgm:prSet/>
      <dgm:spPr/>
      <dgm:t>
        <a:bodyPr/>
        <a:lstStyle/>
        <a:p>
          <a:endParaRPr lang="es-EC"/>
        </a:p>
      </dgm:t>
    </dgm:pt>
    <dgm:pt modelId="{5F03F89E-CC2A-4C3A-9200-3E5628CB1BB2}" type="asst">
      <dgm:prSet phldrT="[Texto]"/>
      <dgm:spPr/>
      <dgm:t>
        <a:bodyPr/>
        <a:lstStyle/>
        <a:p>
          <a:r>
            <a:rPr lang="es-EC" dirty="0"/>
            <a:t>Asistente de Gerencia General</a:t>
          </a:r>
        </a:p>
      </dgm:t>
    </dgm:pt>
    <dgm:pt modelId="{10EAE02D-0BF3-4BD7-AE10-E64B9DE29B34}" type="parTrans" cxnId="{4AFE8CD4-2A8F-405C-8831-D2DB9DB912DB}">
      <dgm:prSet/>
      <dgm:spPr/>
      <dgm:t>
        <a:bodyPr/>
        <a:lstStyle/>
        <a:p>
          <a:endParaRPr lang="es-EC" dirty="0"/>
        </a:p>
      </dgm:t>
    </dgm:pt>
    <dgm:pt modelId="{0E7FCCDF-0210-4433-939E-CBDA5EF635AE}" type="sibTrans" cxnId="{4AFE8CD4-2A8F-405C-8831-D2DB9DB912DB}">
      <dgm:prSet/>
      <dgm:spPr/>
      <dgm:t>
        <a:bodyPr/>
        <a:lstStyle/>
        <a:p>
          <a:endParaRPr lang="es-EC"/>
        </a:p>
      </dgm:t>
    </dgm:pt>
    <dgm:pt modelId="{9598C642-32BD-4985-B4B5-D88B60F67D57}">
      <dgm:prSet phldrT="[Texto]"/>
      <dgm:spPr/>
      <dgm:t>
        <a:bodyPr/>
        <a:lstStyle/>
        <a:p>
          <a:r>
            <a:rPr lang="es-EC" dirty="0"/>
            <a:t>Gerencia de Marketing</a:t>
          </a:r>
        </a:p>
      </dgm:t>
    </dgm:pt>
    <dgm:pt modelId="{43268C7E-30FB-4033-9CA8-E5068763FFD9}" type="parTrans" cxnId="{3E543FB7-696A-4482-B4F3-B362425D4794}">
      <dgm:prSet/>
      <dgm:spPr/>
      <dgm:t>
        <a:bodyPr/>
        <a:lstStyle/>
        <a:p>
          <a:endParaRPr lang="es-EC" dirty="0"/>
        </a:p>
      </dgm:t>
    </dgm:pt>
    <dgm:pt modelId="{EAE362A3-E210-4E28-993A-B999C794B0DE}" type="sibTrans" cxnId="{3E543FB7-696A-4482-B4F3-B362425D4794}">
      <dgm:prSet/>
      <dgm:spPr/>
      <dgm:t>
        <a:bodyPr/>
        <a:lstStyle/>
        <a:p>
          <a:endParaRPr lang="es-EC"/>
        </a:p>
      </dgm:t>
    </dgm:pt>
    <dgm:pt modelId="{30E733E6-630A-4B11-A462-5D7098727A94}">
      <dgm:prSet phldrT="[Texto]"/>
      <dgm:spPr/>
      <dgm:t>
        <a:bodyPr/>
        <a:lstStyle/>
        <a:p>
          <a:r>
            <a:rPr lang="es-EC" dirty="0"/>
            <a:t>Gerencia Nacional de Ventas</a:t>
          </a:r>
        </a:p>
      </dgm:t>
    </dgm:pt>
    <dgm:pt modelId="{98F76C38-1674-48F2-BD64-2CC46F3193DF}" type="parTrans" cxnId="{6C15FBD6-8291-4192-BE4C-3AD7505EC9ED}">
      <dgm:prSet/>
      <dgm:spPr/>
      <dgm:t>
        <a:bodyPr/>
        <a:lstStyle/>
        <a:p>
          <a:endParaRPr lang="es-EC" dirty="0"/>
        </a:p>
      </dgm:t>
    </dgm:pt>
    <dgm:pt modelId="{112F9B60-B24E-462A-A354-5F626A1EE87B}" type="sibTrans" cxnId="{6C15FBD6-8291-4192-BE4C-3AD7505EC9ED}">
      <dgm:prSet/>
      <dgm:spPr/>
      <dgm:t>
        <a:bodyPr/>
        <a:lstStyle/>
        <a:p>
          <a:endParaRPr lang="es-EC"/>
        </a:p>
      </dgm:t>
    </dgm:pt>
    <dgm:pt modelId="{753A5A27-35D4-47EA-8A9E-B9DA7F0979AA}">
      <dgm:prSet phldrT="[Texto]"/>
      <dgm:spPr/>
      <dgm:t>
        <a:bodyPr/>
        <a:lstStyle/>
        <a:p>
          <a:r>
            <a:rPr lang="es-EC" dirty="0"/>
            <a:t>Gerencia de Finanzas</a:t>
          </a:r>
        </a:p>
      </dgm:t>
    </dgm:pt>
    <dgm:pt modelId="{20E6258E-CC6A-4A26-82AE-C4E6BB4316F4}" type="parTrans" cxnId="{512E7D64-145E-4275-A712-79B09031E7CC}">
      <dgm:prSet/>
      <dgm:spPr/>
      <dgm:t>
        <a:bodyPr/>
        <a:lstStyle/>
        <a:p>
          <a:endParaRPr lang="es-EC" dirty="0"/>
        </a:p>
      </dgm:t>
    </dgm:pt>
    <dgm:pt modelId="{E41F5E78-5FB4-4A26-9737-42711D48A9ED}" type="sibTrans" cxnId="{512E7D64-145E-4275-A712-79B09031E7CC}">
      <dgm:prSet/>
      <dgm:spPr/>
      <dgm:t>
        <a:bodyPr/>
        <a:lstStyle/>
        <a:p>
          <a:endParaRPr lang="es-EC"/>
        </a:p>
      </dgm:t>
    </dgm:pt>
    <dgm:pt modelId="{D9385DE6-EA97-4B88-9A5A-F7376AF6040F}">
      <dgm:prSet phldrT="[Texto]"/>
      <dgm:spPr/>
      <dgm:t>
        <a:bodyPr/>
        <a:lstStyle/>
        <a:p>
          <a:r>
            <a:rPr lang="es-EC" dirty="0"/>
            <a:t>Gerencia de Operaciones o Supply Chain</a:t>
          </a:r>
        </a:p>
      </dgm:t>
    </dgm:pt>
    <dgm:pt modelId="{73F020C1-A6E4-4384-9E1F-AA254E569879}" type="parTrans" cxnId="{894187D4-2216-4A3F-B290-8148033993F5}">
      <dgm:prSet/>
      <dgm:spPr/>
      <dgm:t>
        <a:bodyPr/>
        <a:lstStyle/>
        <a:p>
          <a:endParaRPr lang="es-EC" dirty="0"/>
        </a:p>
      </dgm:t>
    </dgm:pt>
    <dgm:pt modelId="{0DE2064D-CB13-4F6B-8E25-19BDB0F88BFD}" type="sibTrans" cxnId="{894187D4-2216-4A3F-B290-8148033993F5}">
      <dgm:prSet/>
      <dgm:spPr/>
      <dgm:t>
        <a:bodyPr/>
        <a:lstStyle/>
        <a:p>
          <a:endParaRPr lang="es-EC"/>
        </a:p>
      </dgm:t>
    </dgm:pt>
    <dgm:pt modelId="{62B5E0B6-F239-4027-A4F1-C2C2BFB76044}">
      <dgm:prSet phldrT="[Texto]"/>
      <dgm:spPr/>
      <dgm:t>
        <a:bodyPr/>
        <a:lstStyle/>
        <a:p>
          <a:r>
            <a:rPr lang="es-EC" dirty="0"/>
            <a:t>Gerente de RR.HH.</a:t>
          </a:r>
        </a:p>
      </dgm:t>
    </dgm:pt>
    <dgm:pt modelId="{115F95E1-9D2C-46B2-BDDA-3185E32340A5}" type="parTrans" cxnId="{A38AE393-E39A-4EA0-BE65-0F177D306616}">
      <dgm:prSet/>
      <dgm:spPr/>
      <dgm:t>
        <a:bodyPr/>
        <a:lstStyle/>
        <a:p>
          <a:endParaRPr lang="es-EC" dirty="0"/>
        </a:p>
      </dgm:t>
    </dgm:pt>
    <dgm:pt modelId="{6D839844-4B33-4405-9312-EFBF60E654EC}" type="sibTrans" cxnId="{A38AE393-E39A-4EA0-BE65-0F177D306616}">
      <dgm:prSet/>
      <dgm:spPr/>
      <dgm:t>
        <a:bodyPr/>
        <a:lstStyle/>
        <a:p>
          <a:endParaRPr lang="es-EC"/>
        </a:p>
      </dgm:t>
    </dgm:pt>
    <dgm:pt modelId="{B7D37F15-B1AC-4EE8-B709-D7260C2C7A3B}">
      <dgm:prSet phldrT="[Texto]"/>
      <dgm:spPr/>
      <dgm:t>
        <a:bodyPr/>
        <a:lstStyle/>
        <a:p>
          <a:r>
            <a:rPr lang="es-EC" dirty="0"/>
            <a:t>Gerencia de IT</a:t>
          </a:r>
        </a:p>
      </dgm:t>
    </dgm:pt>
    <dgm:pt modelId="{F4CF1B7A-F3D0-4152-82AA-A3FDD204752F}" type="parTrans" cxnId="{3F0D5881-B375-43A1-B479-78F66AD3A583}">
      <dgm:prSet/>
      <dgm:spPr/>
      <dgm:t>
        <a:bodyPr/>
        <a:lstStyle/>
        <a:p>
          <a:endParaRPr lang="es-EC" dirty="0"/>
        </a:p>
      </dgm:t>
    </dgm:pt>
    <dgm:pt modelId="{78F697FE-F70B-4F88-97F1-56533E3B9CE7}" type="sibTrans" cxnId="{3F0D5881-B375-43A1-B479-78F66AD3A583}">
      <dgm:prSet/>
      <dgm:spPr/>
      <dgm:t>
        <a:bodyPr/>
        <a:lstStyle/>
        <a:p>
          <a:endParaRPr lang="es-EC"/>
        </a:p>
      </dgm:t>
    </dgm:pt>
    <dgm:pt modelId="{4E5E2E73-350F-402D-9033-5CA950F3F180}" type="pres">
      <dgm:prSet presAssocID="{8198A6E9-FA39-42E5-9A92-7357B303F772}" presName="hierChild1" presStyleCnt="0">
        <dgm:presLayoutVars>
          <dgm:orgChart val="1"/>
          <dgm:chPref val="1"/>
          <dgm:dir/>
          <dgm:animOne val="branch"/>
          <dgm:animLvl val="lvl"/>
          <dgm:resizeHandles/>
        </dgm:presLayoutVars>
      </dgm:prSet>
      <dgm:spPr/>
      <dgm:t>
        <a:bodyPr/>
        <a:lstStyle/>
        <a:p>
          <a:endParaRPr lang="es-EC"/>
        </a:p>
      </dgm:t>
    </dgm:pt>
    <dgm:pt modelId="{68F3E3E1-27F5-43B9-802C-A83D28FF7B0E}" type="pres">
      <dgm:prSet presAssocID="{A3E4F163-93C0-4E3B-9C7A-2B32AA31BD64}" presName="hierRoot1" presStyleCnt="0">
        <dgm:presLayoutVars>
          <dgm:hierBranch val="init"/>
        </dgm:presLayoutVars>
      </dgm:prSet>
      <dgm:spPr/>
      <dgm:t>
        <a:bodyPr/>
        <a:lstStyle/>
        <a:p>
          <a:endParaRPr lang="es-EC"/>
        </a:p>
      </dgm:t>
    </dgm:pt>
    <dgm:pt modelId="{3396E2CC-ABE8-469B-BBC7-298D606B3C8B}" type="pres">
      <dgm:prSet presAssocID="{A3E4F163-93C0-4E3B-9C7A-2B32AA31BD64}" presName="rootComposite1" presStyleCnt="0"/>
      <dgm:spPr/>
      <dgm:t>
        <a:bodyPr/>
        <a:lstStyle/>
        <a:p>
          <a:endParaRPr lang="es-EC"/>
        </a:p>
      </dgm:t>
    </dgm:pt>
    <dgm:pt modelId="{2F00434C-E38B-43C2-ACF8-E28BAAC2AA2E}" type="pres">
      <dgm:prSet presAssocID="{A3E4F163-93C0-4E3B-9C7A-2B32AA31BD64}" presName="rootText1" presStyleLbl="node0" presStyleIdx="0" presStyleCnt="1">
        <dgm:presLayoutVars>
          <dgm:chPref val="3"/>
        </dgm:presLayoutVars>
      </dgm:prSet>
      <dgm:spPr/>
      <dgm:t>
        <a:bodyPr/>
        <a:lstStyle/>
        <a:p>
          <a:endParaRPr lang="es-EC"/>
        </a:p>
      </dgm:t>
    </dgm:pt>
    <dgm:pt modelId="{A5AFDB34-8A5F-441C-B744-487D4359D00A}" type="pres">
      <dgm:prSet presAssocID="{A3E4F163-93C0-4E3B-9C7A-2B32AA31BD64}" presName="rootConnector1" presStyleLbl="node1" presStyleIdx="0" presStyleCnt="0"/>
      <dgm:spPr/>
      <dgm:t>
        <a:bodyPr/>
        <a:lstStyle/>
        <a:p>
          <a:endParaRPr lang="es-EC"/>
        </a:p>
      </dgm:t>
    </dgm:pt>
    <dgm:pt modelId="{1D586C1B-28FF-439F-B67B-419C1AC094E0}" type="pres">
      <dgm:prSet presAssocID="{A3E4F163-93C0-4E3B-9C7A-2B32AA31BD64}" presName="hierChild2" presStyleCnt="0"/>
      <dgm:spPr/>
      <dgm:t>
        <a:bodyPr/>
        <a:lstStyle/>
        <a:p>
          <a:endParaRPr lang="es-EC"/>
        </a:p>
      </dgm:t>
    </dgm:pt>
    <dgm:pt modelId="{F0971A50-DA99-4CD9-9179-FBA652EACF4F}" type="pres">
      <dgm:prSet presAssocID="{43268C7E-30FB-4033-9CA8-E5068763FFD9}" presName="Name37" presStyleLbl="parChTrans1D2" presStyleIdx="0" presStyleCnt="5"/>
      <dgm:spPr/>
      <dgm:t>
        <a:bodyPr/>
        <a:lstStyle/>
        <a:p>
          <a:endParaRPr lang="es-EC"/>
        </a:p>
      </dgm:t>
    </dgm:pt>
    <dgm:pt modelId="{6DCFEF3D-F1C6-40FB-9D01-ECC875D4C596}" type="pres">
      <dgm:prSet presAssocID="{9598C642-32BD-4985-B4B5-D88B60F67D57}" presName="hierRoot2" presStyleCnt="0">
        <dgm:presLayoutVars>
          <dgm:hierBranch val="init"/>
        </dgm:presLayoutVars>
      </dgm:prSet>
      <dgm:spPr/>
      <dgm:t>
        <a:bodyPr/>
        <a:lstStyle/>
        <a:p>
          <a:endParaRPr lang="es-EC"/>
        </a:p>
      </dgm:t>
    </dgm:pt>
    <dgm:pt modelId="{65791062-D1E9-410E-BC23-E65B3576E05D}" type="pres">
      <dgm:prSet presAssocID="{9598C642-32BD-4985-B4B5-D88B60F67D57}" presName="rootComposite" presStyleCnt="0"/>
      <dgm:spPr/>
      <dgm:t>
        <a:bodyPr/>
        <a:lstStyle/>
        <a:p>
          <a:endParaRPr lang="es-EC"/>
        </a:p>
      </dgm:t>
    </dgm:pt>
    <dgm:pt modelId="{E58ABA32-DCD7-4308-883C-DD06D2524015}" type="pres">
      <dgm:prSet presAssocID="{9598C642-32BD-4985-B4B5-D88B60F67D57}" presName="rootText" presStyleLbl="node2" presStyleIdx="0" presStyleCnt="4" custLinFactNeighborX="-3261">
        <dgm:presLayoutVars>
          <dgm:chPref val="3"/>
        </dgm:presLayoutVars>
      </dgm:prSet>
      <dgm:spPr/>
      <dgm:t>
        <a:bodyPr/>
        <a:lstStyle/>
        <a:p>
          <a:endParaRPr lang="es-EC"/>
        </a:p>
      </dgm:t>
    </dgm:pt>
    <dgm:pt modelId="{CF866DFF-A704-427B-B9C3-F0CD2E840CC4}" type="pres">
      <dgm:prSet presAssocID="{9598C642-32BD-4985-B4B5-D88B60F67D57}" presName="rootConnector" presStyleLbl="node2" presStyleIdx="0" presStyleCnt="4"/>
      <dgm:spPr/>
      <dgm:t>
        <a:bodyPr/>
        <a:lstStyle/>
        <a:p>
          <a:endParaRPr lang="es-EC"/>
        </a:p>
      </dgm:t>
    </dgm:pt>
    <dgm:pt modelId="{268497E6-A9BA-4A04-8DB2-B29581AF1D78}" type="pres">
      <dgm:prSet presAssocID="{9598C642-32BD-4985-B4B5-D88B60F67D57}" presName="hierChild4" presStyleCnt="0"/>
      <dgm:spPr/>
      <dgm:t>
        <a:bodyPr/>
        <a:lstStyle/>
        <a:p>
          <a:endParaRPr lang="es-EC"/>
        </a:p>
      </dgm:t>
    </dgm:pt>
    <dgm:pt modelId="{75B9F4BF-B445-42E6-A1F4-46A0B13CE2BC}" type="pres">
      <dgm:prSet presAssocID="{9598C642-32BD-4985-B4B5-D88B60F67D57}" presName="hierChild5" presStyleCnt="0"/>
      <dgm:spPr/>
      <dgm:t>
        <a:bodyPr/>
        <a:lstStyle/>
        <a:p>
          <a:endParaRPr lang="es-EC"/>
        </a:p>
      </dgm:t>
    </dgm:pt>
    <dgm:pt modelId="{64C84875-AFD1-4BC3-B222-94320C4C207E}" type="pres">
      <dgm:prSet presAssocID="{98F76C38-1674-48F2-BD64-2CC46F3193DF}" presName="Name37" presStyleLbl="parChTrans1D2" presStyleIdx="1" presStyleCnt="5"/>
      <dgm:spPr/>
      <dgm:t>
        <a:bodyPr/>
        <a:lstStyle/>
        <a:p>
          <a:endParaRPr lang="es-EC"/>
        </a:p>
      </dgm:t>
    </dgm:pt>
    <dgm:pt modelId="{BB13C08F-3A9B-4011-BFA5-C9F666AF1232}" type="pres">
      <dgm:prSet presAssocID="{30E733E6-630A-4B11-A462-5D7098727A94}" presName="hierRoot2" presStyleCnt="0">
        <dgm:presLayoutVars>
          <dgm:hierBranch val="init"/>
        </dgm:presLayoutVars>
      </dgm:prSet>
      <dgm:spPr/>
      <dgm:t>
        <a:bodyPr/>
        <a:lstStyle/>
        <a:p>
          <a:endParaRPr lang="es-EC"/>
        </a:p>
      </dgm:t>
    </dgm:pt>
    <dgm:pt modelId="{7C0312E7-1F3C-47B3-8EF4-7D2F28C370AE}" type="pres">
      <dgm:prSet presAssocID="{30E733E6-630A-4B11-A462-5D7098727A94}" presName="rootComposite" presStyleCnt="0"/>
      <dgm:spPr/>
      <dgm:t>
        <a:bodyPr/>
        <a:lstStyle/>
        <a:p>
          <a:endParaRPr lang="es-EC"/>
        </a:p>
      </dgm:t>
    </dgm:pt>
    <dgm:pt modelId="{47148A5B-F5DB-4826-B63B-D9DEE73393D2}" type="pres">
      <dgm:prSet presAssocID="{30E733E6-630A-4B11-A462-5D7098727A94}" presName="rootText" presStyleLbl="node2" presStyleIdx="1" presStyleCnt="4">
        <dgm:presLayoutVars>
          <dgm:chPref val="3"/>
        </dgm:presLayoutVars>
      </dgm:prSet>
      <dgm:spPr/>
      <dgm:t>
        <a:bodyPr/>
        <a:lstStyle/>
        <a:p>
          <a:endParaRPr lang="es-EC"/>
        </a:p>
      </dgm:t>
    </dgm:pt>
    <dgm:pt modelId="{928572B0-A1EF-4E55-82E4-FC0A2CEF1C06}" type="pres">
      <dgm:prSet presAssocID="{30E733E6-630A-4B11-A462-5D7098727A94}" presName="rootConnector" presStyleLbl="node2" presStyleIdx="1" presStyleCnt="4"/>
      <dgm:spPr/>
      <dgm:t>
        <a:bodyPr/>
        <a:lstStyle/>
        <a:p>
          <a:endParaRPr lang="es-EC"/>
        </a:p>
      </dgm:t>
    </dgm:pt>
    <dgm:pt modelId="{6EFAECAD-19EB-4DE9-A1F6-43D2E68D52E3}" type="pres">
      <dgm:prSet presAssocID="{30E733E6-630A-4B11-A462-5D7098727A94}" presName="hierChild4" presStyleCnt="0"/>
      <dgm:spPr/>
      <dgm:t>
        <a:bodyPr/>
        <a:lstStyle/>
        <a:p>
          <a:endParaRPr lang="es-EC"/>
        </a:p>
      </dgm:t>
    </dgm:pt>
    <dgm:pt modelId="{12A77EE8-EB26-476F-8765-355D5E761E63}" type="pres">
      <dgm:prSet presAssocID="{30E733E6-630A-4B11-A462-5D7098727A94}" presName="hierChild5" presStyleCnt="0"/>
      <dgm:spPr/>
      <dgm:t>
        <a:bodyPr/>
        <a:lstStyle/>
        <a:p>
          <a:endParaRPr lang="es-EC"/>
        </a:p>
      </dgm:t>
    </dgm:pt>
    <dgm:pt modelId="{6DBE1411-C196-4D65-A530-C6059EE7C176}" type="pres">
      <dgm:prSet presAssocID="{20E6258E-CC6A-4A26-82AE-C4E6BB4316F4}" presName="Name37" presStyleLbl="parChTrans1D2" presStyleIdx="2" presStyleCnt="5"/>
      <dgm:spPr/>
      <dgm:t>
        <a:bodyPr/>
        <a:lstStyle/>
        <a:p>
          <a:endParaRPr lang="es-EC"/>
        </a:p>
      </dgm:t>
    </dgm:pt>
    <dgm:pt modelId="{38030D62-D554-40DA-894E-7D6646617B5E}" type="pres">
      <dgm:prSet presAssocID="{753A5A27-35D4-47EA-8A9E-B9DA7F0979AA}" presName="hierRoot2" presStyleCnt="0">
        <dgm:presLayoutVars>
          <dgm:hierBranch val="init"/>
        </dgm:presLayoutVars>
      </dgm:prSet>
      <dgm:spPr/>
      <dgm:t>
        <a:bodyPr/>
        <a:lstStyle/>
        <a:p>
          <a:endParaRPr lang="es-EC"/>
        </a:p>
      </dgm:t>
    </dgm:pt>
    <dgm:pt modelId="{E9B7639E-B003-4BD2-8CB0-80138FE5276C}" type="pres">
      <dgm:prSet presAssocID="{753A5A27-35D4-47EA-8A9E-B9DA7F0979AA}" presName="rootComposite" presStyleCnt="0"/>
      <dgm:spPr/>
      <dgm:t>
        <a:bodyPr/>
        <a:lstStyle/>
        <a:p>
          <a:endParaRPr lang="es-EC"/>
        </a:p>
      </dgm:t>
    </dgm:pt>
    <dgm:pt modelId="{0426DF2D-4ADE-4653-BC79-EA0776C85D1E}" type="pres">
      <dgm:prSet presAssocID="{753A5A27-35D4-47EA-8A9E-B9DA7F0979AA}" presName="rootText" presStyleLbl="node2" presStyleIdx="2" presStyleCnt="4">
        <dgm:presLayoutVars>
          <dgm:chPref val="3"/>
        </dgm:presLayoutVars>
      </dgm:prSet>
      <dgm:spPr/>
      <dgm:t>
        <a:bodyPr/>
        <a:lstStyle/>
        <a:p>
          <a:endParaRPr lang="es-EC"/>
        </a:p>
      </dgm:t>
    </dgm:pt>
    <dgm:pt modelId="{F14AED4D-94CC-4F68-B317-68E994C3C701}" type="pres">
      <dgm:prSet presAssocID="{753A5A27-35D4-47EA-8A9E-B9DA7F0979AA}" presName="rootConnector" presStyleLbl="node2" presStyleIdx="2" presStyleCnt="4"/>
      <dgm:spPr/>
      <dgm:t>
        <a:bodyPr/>
        <a:lstStyle/>
        <a:p>
          <a:endParaRPr lang="es-EC"/>
        </a:p>
      </dgm:t>
    </dgm:pt>
    <dgm:pt modelId="{BBCC22F5-8F5E-4575-9437-3868EBAECD19}" type="pres">
      <dgm:prSet presAssocID="{753A5A27-35D4-47EA-8A9E-B9DA7F0979AA}" presName="hierChild4" presStyleCnt="0"/>
      <dgm:spPr/>
      <dgm:t>
        <a:bodyPr/>
        <a:lstStyle/>
        <a:p>
          <a:endParaRPr lang="es-EC"/>
        </a:p>
      </dgm:t>
    </dgm:pt>
    <dgm:pt modelId="{4430E3F8-AC52-459D-A394-1FF6BC1D0BB0}" type="pres">
      <dgm:prSet presAssocID="{F4CF1B7A-F3D0-4152-82AA-A3FDD204752F}" presName="Name37" presStyleLbl="parChTrans1D3" presStyleIdx="0" presStyleCnt="2"/>
      <dgm:spPr/>
      <dgm:t>
        <a:bodyPr/>
        <a:lstStyle/>
        <a:p>
          <a:endParaRPr lang="es-EC"/>
        </a:p>
      </dgm:t>
    </dgm:pt>
    <dgm:pt modelId="{DCC83106-5628-4121-9393-7C612A548509}" type="pres">
      <dgm:prSet presAssocID="{B7D37F15-B1AC-4EE8-B709-D7260C2C7A3B}" presName="hierRoot2" presStyleCnt="0">
        <dgm:presLayoutVars>
          <dgm:hierBranch val="init"/>
        </dgm:presLayoutVars>
      </dgm:prSet>
      <dgm:spPr/>
    </dgm:pt>
    <dgm:pt modelId="{569F0BFD-7EB8-4EB0-801E-19D4C34B6D8E}" type="pres">
      <dgm:prSet presAssocID="{B7D37F15-B1AC-4EE8-B709-D7260C2C7A3B}" presName="rootComposite" presStyleCnt="0"/>
      <dgm:spPr/>
    </dgm:pt>
    <dgm:pt modelId="{8CF2CE36-3A48-4956-8818-A022AF5AA06C}" type="pres">
      <dgm:prSet presAssocID="{B7D37F15-B1AC-4EE8-B709-D7260C2C7A3B}" presName="rootText" presStyleLbl="node3" presStyleIdx="0" presStyleCnt="2">
        <dgm:presLayoutVars>
          <dgm:chPref val="3"/>
        </dgm:presLayoutVars>
      </dgm:prSet>
      <dgm:spPr/>
      <dgm:t>
        <a:bodyPr/>
        <a:lstStyle/>
        <a:p>
          <a:endParaRPr lang="es-EC"/>
        </a:p>
      </dgm:t>
    </dgm:pt>
    <dgm:pt modelId="{A3182AA8-D0B6-4FA9-8F21-1D0DA14A7787}" type="pres">
      <dgm:prSet presAssocID="{B7D37F15-B1AC-4EE8-B709-D7260C2C7A3B}" presName="rootConnector" presStyleLbl="node3" presStyleIdx="0" presStyleCnt="2"/>
      <dgm:spPr/>
      <dgm:t>
        <a:bodyPr/>
        <a:lstStyle/>
        <a:p>
          <a:endParaRPr lang="es-EC"/>
        </a:p>
      </dgm:t>
    </dgm:pt>
    <dgm:pt modelId="{111F95F3-7779-45F3-BADE-2C3429574E5C}" type="pres">
      <dgm:prSet presAssocID="{B7D37F15-B1AC-4EE8-B709-D7260C2C7A3B}" presName="hierChild4" presStyleCnt="0"/>
      <dgm:spPr/>
    </dgm:pt>
    <dgm:pt modelId="{8A93BE03-D214-4A5C-BA3C-41B09ECB43B2}" type="pres">
      <dgm:prSet presAssocID="{B7D37F15-B1AC-4EE8-B709-D7260C2C7A3B}" presName="hierChild5" presStyleCnt="0"/>
      <dgm:spPr/>
    </dgm:pt>
    <dgm:pt modelId="{67339EBA-8926-4DFB-935F-B23115EFC2FA}" type="pres">
      <dgm:prSet presAssocID="{115F95E1-9D2C-46B2-BDDA-3185E32340A5}" presName="Name37" presStyleLbl="parChTrans1D3" presStyleIdx="1" presStyleCnt="2"/>
      <dgm:spPr/>
      <dgm:t>
        <a:bodyPr/>
        <a:lstStyle/>
        <a:p>
          <a:endParaRPr lang="es-EC"/>
        </a:p>
      </dgm:t>
    </dgm:pt>
    <dgm:pt modelId="{A059367C-72D6-4FF4-806F-907ECEB387CB}" type="pres">
      <dgm:prSet presAssocID="{62B5E0B6-F239-4027-A4F1-C2C2BFB76044}" presName="hierRoot2" presStyleCnt="0">
        <dgm:presLayoutVars>
          <dgm:hierBranch val="init"/>
        </dgm:presLayoutVars>
      </dgm:prSet>
      <dgm:spPr/>
    </dgm:pt>
    <dgm:pt modelId="{8AA22DA7-603B-4AD7-9348-CAAF6B360DE3}" type="pres">
      <dgm:prSet presAssocID="{62B5E0B6-F239-4027-A4F1-C2C2BFB76044}" presName="rootComposite" presStyleCnt="0"/>
      <dgm:spPr/>
    </dgm:pt>
    <dgm:pt modelId="{DEA3505E-E1BF-4AE7-8892-A5C20479DD1F}" type="pres">
      <dgm:prSet presAssocID="{62B5E0B6-F239-4027-A4F1-C2C2BFB76044}" presName="rootText" presStyleLbl="node3" presStyleIdx="1" presStyleCnt="2" custLinFactNeighborX="-5367" custLinFactNeighborY="65384">
        <dgm:presLayoutVars>
          <dgm:chPref val="3"/>
        </dgm:presLayoutVars>
      </dgm:prSet>
      <dgm:spPr/>
      <dgm:t>
        <a:bodyPr/>
        <a:lstStyle/>
        <a:p>
          <a:endParaRPr lang="es-EC"/>
        </a:p>
      </dgm:t>
    </dgm:pt>
    <dgm:pt modelId="{8B4CFD53-70AA-42EE-A6A8-256244C5AFC1}" type="pres">
      <dgm:prSet presAssocID="{62B5E0B6-F239-4027-A4F1-C2C2BFB76044}" presName="rootConnector" presStyleLbl="node3" presStyleIdx="1" presStyleCnt="2"/>
      <dgm:spPr/>
      <dgm:t>
        <a:bodyPr/>
        <a:lstStyle/>
        <a:p>
          <a:endParaRPr lang="es-EC"/>
        </a:p>
      </dgm:t>
    </dgm:pt>
    <dgm:pt modelId="{A1EDDD5E-F033-42DC-B4D5-D5F18D544FA6}" type="pres">
      <dgm:prSet presAssocID="{62B5E0B6-F239-4027-A4F1-C2C2BFB76044}" presName="hierChild4" presStyleCnt="0"/>
      <dgm:spPr/>
    </dgm:pt>
    <dgm:pt modelId="{ECAFE19A-601E-48F1-97E4-0C8533EBB60F}" type="pres">
      <dgm:prSet presAssocID="{62B5E0B6-F239-4027-A4F1-C2C2BFB76044}" presName="hierChild5" presStyleCnt="0"/>
      <dgm:spPr/>
    </dgm:pt>
    <dgm:pt modelId="{D5AC5D21-1E35-49CD-A4D8-041121699DA2}" type="pres">
      <dgm:prSet presAssocID="{753A5A27-35D4-47EA-8A9E-B9DA7F0979AA}" presName="hierChild5" presStyleCnt="0"/>
      <dgm:spPr/>
      <dgm:t>
        <a:bodyPr/>
        <a:lstStyle/>
        <a:p>
          <a:endParaRPr lang="es-EC"/>
        </a:p>
      </dgm:t>
    </dgm:pt>
    <dgm:pt modelId="{3A6C7067-9238-49BD-81DD-A18873ED91C3}" type="pres">
      <dgm:prSet presAssocID="{73F020C1-A6E4-4384-9E1F-AA254E569879}" presName="Name37" presStyleLbl="parChTrans1D2" presStyleIdx="3" presStyleCnt="5"/>
      <dgm:spPr/>
      <dgm:t>
        <a:bodyPr/>
        <a:lstStyle/>
        <a:p>
          <a:endParaRPr lang="es-EC"/>
        </a:p>
      </dgm:t>
    </dgm:pt>
    <dgm:pt modelId="{355CE248-397E-45D2-80D6-15E893C8C898}" type="pres">
      <dgm:prSet presAssocID="{D9385DE6-EA97-4B88-9A5A-F7376AF6040F}" presName="hierRoot2" presStyleCnt="0">
        <dgm:presLayoutVars>
          <dgm:hierBranch val="init"/>
        </dgm:presLayoutVars>
      </dgm:prSet>
      <dgm:spPr/>
      <dgm:t>
        <a:bodyPr/>
        <a:lstStyle/>
        <a:p>
          <a:endParaRPr lang="es-EC"/>
        </a:p>
      </dgm:t>
    </dgm:pt>
    <dgm:pt modelId="{500B86E8-4A25-4973-9C14-E793120BCF08}" type="pres">
      <dgm:prSet presAssocID="{D9385DE6-EA97-4B88-9A5A-F7376AF6040F}" presName="rootComposite" presStyleCnt="0"/>
      <dgm:spPr/>
      <dgm:t>
        <a:bodyPr/>
        <a:lstStyle/>
        <a:p>
          <a:endParaRPr lang="es-EC"/>
        </a:p>
      </dgm:t>
    </dgm:pt>
    <dgm:pt modelId="{572DAC67-0EF9-4BB2-9E30-519483E3243A}" type="pres">
      <dgm:prSet presAssocID="{D9385DE6-EA97-4B88-9A5A-F7376AF6040F}" presName="rootText" presStyleLbl="node2" presStyleIdx="3" presStyleCnt="4">
        <dgm:presLayoutVars>
          <dgm:chPref val="3"/>
        </dgm:presLayoutVars>
      </dgm:prSet>
      <dgm:spPr/>
      <dgm:t>
        <a:bodyPr/>
        <a:lstStyle/>
        <a:p>
          <a:endParaRPr lang="es-EC"/>
        </a:p>
      </dgm:t>
    </dgm:pt>
    <dgm:pt modelId="{C8CF949D-D31C-4DF5-AD74-D392044B4A8A}" type="pres">
      <dgm:prSet presAssocID="{D9385DE6-EA97-4B88-9A5A-F7376AF6040F}" presName="rootConnector" presStyleLbl="node2" presStyleIdx="3" presStyleCnt="4"/>
      <dgm:spPr/>
      <dgm:t>
        <a:bodyPr/>
        <a:lstStyle/>
        <a:p>
          <a:endParaRPr lang="es-EC"/>
        </a:p>
      </dgm:t>
    </dgm:pt>
    <dgm:pt modelId="{A74C84F2-2695-4DC3-82C0-B33709068EBC}" type="pres">
      <dgm:prSet presAssocID="{D9385DE6-EA97-4B88-9A5A-F7376AF6040F}" presName="hierChild4" presStyleCnt="0"/>
      <dgm:spPr/>
      <dgm:t>
        <a:bodyPr/>
        <a:lstStyle/>
        <a:p>
          <a:endParaRPr lang="es-EC"/>
        </a:p>
      </dgm:t>
    </dgm:pt>
    <dgm:pt modelId="{5517A33B-2BAA-4668-A703-692432C8C9DF}" type="pres">
      <dgm:prSet presAssocID="{D9385DE6-EA97-4B88-9A5A-F7376AF6040F}" presName="hierChild5" presStyleCnt="0"/>
      <dgm:spPr/>
      <dgm:t>
        <a:bodyPr/>
        <a:lstStyle/>
        <a:p>
          <a:endParaRPr lang="es-EC"/>
        </a:p>
      </dgm:t>
    </dgm:pt>
    <dgm:pt modelId="{E7A2DF22-4B81-4F0A-BEC8-895AF9F6364E}" type="pres">
      <dgm:prSet presAssocID="{A3E4F163-93C0-4E3B-9C7A-2B32AA31BD64}" presName="hierChild3" presStyleCnt="0"/>
      <dgm:spPr/>
      <dgm:t>
        <a:bodyPr/>
        <a:lstStyle/>
        <a:p>
          <a:endParaRPr lang="es-EC"/>
        </a:p>
      </dgm:t>
    </dgm:pt>
    <dgm:pt modelId="{8668D964-B2CE-45B0-97CB-F9FE9144E8B4}" type="pres">
      <dgm:prSet presAssocID="{10EAE02D-0BF3-4BD7-AE10-E64B9DE29B34}" presName="Name111" presStyleLbl="parChTrans1D2" presStyleIdx="4" presStyleCnt="5"/>
      <dgm:spPr/>
      <dgm:t>
        <a:bodyPr/>
        <a:lstStyle/>
        <a:p>
          <a:endParaRPr lang="es-EC"/>
        </a:p>
      </dgm:t>
    </dgm:pt>
    <dgm:pt modelId="{99F5BA44-A5EA-4DAC-A09F-40B5327FD4B5}" type="pres">
      <dgm:prSet presAssocID="{5F03F89E-CC2A-4C3A-9200-3E5628CB1BB2}" presName="hierRoot3" presStyleCnt="0">
        <dgm:presLayoutVars>
          <dgm:hierBranch val="init"/>
        </dgm:presLayoutVars>
      </dgm:prSet>
      <dgm:spPr/>
      <dgm:t>
        <a:bodyPr/>
        <a:lstStyle/>
        <a:p>
          <a:endParaRPr lang="es-EC"/>
        </a:p>
      </dgm:t>
    </dgm:pt>
    <dgm:pt modelId="{E4788CE9-F480-4F37-A9EB-84EE16DB9B36}" type="pres">
      <dgm:prSet presAssocID="{5F03F89E-CC2A-4C3A-9200-3E5628CB1BB2}" presName="rootComposite3" presStyleCnt="0"/>
      <dgm:spPr/>
      <dgm:t>
        <a:bodyPr/>
        <a:lstStyle/>
        <a:p>
          <a:endParaRPr lang="es-EC"/>
        </a:p>
      </dgm:t>
    </dgm:pt>
    <dgm:pt modelId="{4F4DCDCA-B83A-4E18-9D26-43C084633D2D}" type="pres">
      <dgm:prSet presAssocID="{5F03F89E-CC2A-4C3A-9200-3E5628CB1BB2}" presName="rootText3" presStyleLbl="asst1" presStyleIdx="0" presStyleCnt="1">
        <dgm:presLayoutVars>
          <dgm:chPref val="3"/>
        </dgm:presLayoutVars>
      </dgm:prSet>
      <dgm:spPr/>
      <dgm:t>
        <a:bodyPr/>
        <a:lstStyle/>
        <a:p>
          <a:endParaRPr lang="es-EC"/>
        </a:p>
      </dgm:t>
    </dgm:pt>
    <dgm:pt modelId="{292676EA-5114-4171-B0A9-4E8EF407B498}" type="pres">
      <dgm:prSet presAssocID="{5F03F89E-CC2A-4C3A-9200-3E5628CB1BB2}" presName="rootConnector3" presStyleLbl="asst1" presStyleIdx="0" presStyleCnt="1"/>
      <dgm:spPr/>
      <dgm:t>
        <a:bodyPr/>
        <a:lstStyle/>
        <a:p>
          <a:endParaRPr lang="es-EC"/>
        </a:p>
      </dgm:t>
    </dgm:pt>
    <dgm:pt modelId="{C40EA75F-3C97-4AFB-932A-92BEBB8B60F2}" type="pres">
      <dgm:prSet presAssocID="{5F03F89E-CC2A-4C3A-9200-3E5628CB1BB2}" presName="hierChild6" presStyleCnt="0"/>
      <dgm:spPr/>
      <dgm:t>
        <a:bodyPr/>
        <a:lstStyle/>
        <a:p>
          <a:endParaRPr lang="es-EC"/>
        </a:p>
      </dgm:t>
    </dgm:pt>
    <dgm:pt modelId="{A35E495E-C0C5-4631-BF0F-2ECF90D3987F}" type="pres">
      <dgm:prSet presAssocID="{5F03F89E-CC2A-4C3A-9200-3E5628CB1BB2}" presName="hierChild7" presStyleCnt="0"/>
      <dgm:spPr/>
      <dgm:t>
        <a:bodyPr/>
        <a:lstStyle/>
        <a:p>
          <a:endParaRPr lang="es-EC"/>
        </a:p>
      </dgm:t>
    </dgm:pt>
  </dgm:ptLst>
  <dgm:cxnLst>
    <dgm:cxn modelId="{EB863914-7BBA-43B8-8605-0ABFD0BD2E1E}" type="presOf" srcId="{9598C642-32BD-4985-B4B5-D88B60F67D57}" destId="{CF866DFF-A704-427B-B9C3-F0CD2E840CC4}" srcOrd="1" destOrd="0" presId="urn:microsoft.com/office/officeart/2005/8/layout/orgChart1"/>
    <dgm:cxn modelId="{A38AE393-E39A-4EA0-BE65-0F177D306616}" srcId="{753A5A27-35D4-47EA-8A9E-B9DA7F0979AA}" destId="{62B5E0B6-F239-4027-A4F1-C2C2BFB76044}" srcOrd="1" destOrd="0" parTransId="{115F95E1-9D2C-46B2-BDDA-3185E32340A5}" sibTransId="{6D839844-4B33-4405-9312-EFBF60E654EC}"/>
    <dgm:cxn modelId="{6CFF40F3-8BC5-4D87-9BED-15EEB6A73517}" type="presOf" srcId="{F4CF1B7A-F3D0-4152-82AA-A3FDD204752F}" destId="{4430E3F8-AC52-459D-A394-1FF6BC1D0BB0}" srcOrd="0" destOrd="0" presId="urn:microsoft.com/office/officeart/2005/8/layout/orgChart1"/>
    <dgm:cxn modelId="{21ADDF3F-798B-4B15-B745-2D7201889943}" type="presOf" srcId="{73F020C1-A6E4-4384-9E1F-AA254E569879}" destId="{3A6C7067-9238-49BD-81DD-A18873ED91C3}" srcOrd="0" destOrd="0" presId="urn:microsoft.com/office/officeart/2005/8/layout/orgChart1"/>
    <dgm:cxn modelId="{73E525E0-8CE9-43D6-8574-2EBD40B71561}" type="presOf" srcId="{D9385DE6-EA97-4B88-9A5A-F7376AF6040F}" destId="{C8CF949D-D31C-4DF5-AD74-D392044B4A8A}" srcOrd="1" destOrd="0" presId="urn:microsoft.com/office/officeart/2005/8/layout/orgChart1"/>
    <dgm:cxn modelId="{DAA96648-C5D3-432E-B064-72415F41EF13}" srcId="{8198A6E9-FA39-42E5-9A92-7357B303F772}" destId="{A3E4F163-93C0-4E3B-9C7A-2B32AA31BD64}" srcOrd="0" destOrd="0" parTransId="{5484EC7C-C426-4811-9E76-3EFC5964BE44}" sibTransId="{8D7F9446-91A2-48EF-9FD5-763937D5D303}"/>
    <dgm:cxn modelId="{FA91EF50-4E47-4FEE-B739-076C35D75A74}" type="presOf" srcId="{B7D37F15-B1AC-4EE8-B709-D7260C2C7A3B}" destId="{A3182AA8-D0B6-4FA9-8F21-1D0DA14A7787}" srcOrd="1" destOrd="0" presId="urn:microsoft.com/office/officeart/2005/8/layout/orgChart1"/>
    <dgm:cxn modelId="{6043933B-1840-4EDB-919F-6F78732D2654}" type="presOf" srcId="{30E733E6-630A-4B11-A462-5D7098727A94}" destId="{928572B0-A1EF-4E55-82E4-FC0A2CEF1C06}" srcOrd="1" destOrd="0" presId="urn:microsoft.com/office/officeart/2005/8/layout/orgChart1"/>
    <dgm:cxn modelId="{B18AFB72-6666-4C1D-9C3E-794DFECE4FB3}" type="presOf" srcId="{98F76C38-1674-48F2-BD64-2CC46F3193DF}" destId="{64C84875-AFD1-4BC3-B222-94320C4C207E}" srcOrd="0" destOrd="0" presId="urn:microsoft.com/office/officeart/2005/8/layout/orgChart1"/>
    <dgm:cxn modelId="{EAFD7E60-0BE2-4D6B-884B-0A5E0383A6D7}" type="presOf" srcId="{753A5A27-35D4-47EA-8A9E-B9DA7F0979AA}" destId="{F14AED4D-94CC-4F68-B317-68E994C3C701}" srcOrd="1" destOrd="0" presId="urn:microsoft.com/office/officeart/2005/8/layout/orgChart1"/>
    <dgm:cxn modelId="{43CC18FA-CFDD-4878-B4EF-8718D79BDA58}" type="presOf" srcId="{30E733E6-630A-4B11-A462-5D7098727A94}" destId="{47148A5B-F5DB-4826-B63B-D9DEE73393D2}" srcOrd="0" destOrd="0" presId="urn:microsoft.com/office/officeart/2005/8/layout/orgChart1"/>
    <dgm:cxn modelId="{2681F968-DB5C-4EE2-B5A6-D1A37626BE89}" type="presOf" srcId="{B7D37F15-B1AC-4EE8-B709-D7260C2C7A3B}" destId="{8CF2CE36-3A48-4956-8818-A022AF5AA06C}" srcOrd="0" destOrd="0" presId="urn:microsoft.com/office/officeart/2005/8/layout/orgChart1"/>
    <dgm:cxn modelId="{444524AE-94DF-4469-BA38-EC7E3F21E659}" type="presOf" srcId="{20E6258E-CC6A-4A26-82AE-C4E6BB4316F4}" destId="{6DBE1411-C196-4D65-A530-C6059EE7C176}" srcOrd="0" destOrd="0" presId="urn:microsoft.com/office/officeart/2005/8/layout/orgChart1"/>
    <dgm:cxn modelId="{7D74D195-FD5D-4540-9B95-B9F1E25A8F8B}" type="presOf" srcId="{115F95E1-9D2C-46B2-BDDA-3185E32340A5}" destId="{67339EBA-8926-4DFB-935F-B23115EFC2FA}" srcOrd="0" destOrd="0" presId="urn:microsoft.com/office/officeart/2005/8/layout/orgChart1"/>
    <dgm:cxn modelId="{7512FC85-8FB4-46B2-AF83-8588D2319D38}" type="presOf" srcId="{A3E4F163-93C0-4E3B-9C7A-2B32AA31BD64}" destId="{A5AFDB34-8A5F-441C-B744-487D4359D00A}" srcOrd="1" destOrd="0" presId="urn:microsoft.com/office/officeart/2005/8/layout/orgChart1"/>
    <dgm:cxn modelId="{0C9408B6-E733-4EE6-90A4-770AD8687251}" type="presOf" srcId="{43268C7E-30FB-4033-9CA8-E5068763FFD9}" destId="{F0971A50-DA99-4CD9-9179-FBA652EACF4F}" srcOrd="0" destOrd="0" presId="urn:microsoft.com/office/officeart/2005/8/layout/orgChart1"/>
    <dgm:cxn modelId="{9BED453B-2697-4E9F-B54E-E8CFA082CE97}" type="presOf" srcId="{62B5E0B6-F239-4027-A4F1-C2C2BFB76044}" destId="{DEA3505E-E1BF-4AE7-8892-A5C20479DD1F}" srcOrd="0" destOrd="0" presId="urn:microsoft.com/office/officeart/2005/8/layout/orgChart1"/>
    <dgm:cxn modelId="{894187D4-2216-4A3F-B290-8148033993F5}" srcId="{A3E4F163-93C0-4E3B-9C7A-2B32AA31BD64}" destId="{D9385DE6-EA97-4B88-9A5A-F7376AF6040F}" srcOrd="4" destOrd="0" parTransId="{73F020C1-A6E4-4384-9E1F-AA254E569879}" sibTransId="{0DE2064D-CB13-4F6B-8E25-19BDB0F88BFD}"/>
    <dgm:cxn modelId="{48249639-D22D-43E1-BBE5-207D16E5D5EF}" type="presOf" srcId="{10EAE02D-0BF3-4BD7-AE10-E64B9DE29B34}" destId="{8668D964-B2CE-45B0-97CB-F9FE9144E8B4}" srcOrd="0" destOrd="0" presId="urn:microsoft.com/office/officeart/2005/8/layout/orgChart1"/>
    <dgm:cxn modelId="{3E543FB7-696A-4482-B4F3-B362425D4794}" srcId="{A3E4F163-93C0-4E3B-9C7A-2B32AA31BD64}" destId="{9598C642-32BD-4985-B4B5-D88B60F67D57}" srcOrd="1" destOrd="0" parTransId="{43268C7E-30FB-4033-9CA8-E5068763FFD9}" sibTransId="{EAE362A3-E210-4E28-993A-B999C794B0DE}"/>
    <dgm:cxn modelId="{3F0D5881-B375-43A1-B479-78F66AD3A583}" srcId="{753A5A27-35D4-47EA-8A9E-B9DA7F0979AA}" destId="{B7D37F15-B1AC-4EE8-B709-D7260C2C7A3B}" srcOrd="0" destOrd="0" parTransId="{F4CF1B7A-F3D0-4152-82AA-A3FDD204752F}" sibTransId="{78F697FE-F70B-4F88-97F1-56533E3B9CE7}"/>
    <dgm:cxn modelId="{6C8387D8-2EF1-41E9-854B-10E9CB89820A}" type="presOf" srcId="{D9385DE6-EA97-4B88-9A5A-F7376AF6040F}" destId="{572DAC67-0EF9-4BB2-9E30-519483E3243A}" srcOrd="0" destOrd="0" presId="urn:microsoft.com/office/officeart/2005/8/layout/orgChart1"/>
    <dgm:cxn modelId="{4151D9CA-1249-4C80-8347-AA1B568DD4F6}" type="presOf" srcId="{5F03F89E-CC2A-4C3A-9200-3E5628CB1BB2}" destId="{4F4DCDCA-B83A-4E18-9D26-43C084633D2D}" srcOrd="0" destOrd="0" presId="urn:microsoft.com/office/officeart/2005/8/layout/orgChart1"/>
    <dgm:cxn modelId="{668BBA81-2497-4D28-9D3C-48EFB95B6667}" type="presOf" srcId="{8198A6E9-FA39-42E5-9A92-7357B303F772}" destId="{4E5E2E73-350F-402D-9033-5CA950F3F180}" srcOrd="0" destOrd="0" presId="urn:microsoft.com/office/officeart/2005/8/layout/orgChart1"/>
    <dgm:cxn modelId="{AA8E6090-5C85-498A-856B-C6DCEE8F5B01}" type="presOf" srcId="{9598C642-32BD-4985-B4B5-D88B60F67D57}" destId="{E58ABA32-DCD7-4308-883C-DD06D2524015}" srcOrd="0" destOrd="0" presId="urn:microsoft.com/office/officeart/2005/8/layout/orgChart1"/>
    <dgm:cxn modelId="{C5F4B02E-2B08-4150-B6DA-1C68340AFDCE}" type="presOf" srcId="{5F03F89E-CC2A-4C3A-9200-3E5628CB1BB2}" destId="{292676EA-5114-4171-B0A9-4E8EF407B498}" srcOrd="1" destOrd="0" presId="urn:microsoft.com/office/officeart/2005/8/layout/orgChart1"/>
    <dgm:cxn modelId="{512E7D64-145E-4275-A712-79B09031E7CC}" srcId="{A3E4F163-93C0-4E3B-9C7A-2B32AA31BD64}" destId="{753A5A27-35D4-47EA-8A9E-B9DA7F0979AA}" srcOrd="3" destOrd="0" parTransId="{20E6258E-CC6A-4A26-82AE-C4E6BB4316F4}" sibTransId="{E41F5E78-5FB4-4A26-9737-42711D48A9ED}"/>
    <dgm:cxn modelId="{DB925AB0-CCD3-4362-8813-C0005D21C65D}" type="presOf" srcId="{62B5E0B6-F239-4027-A4F1-C2C2BFB76044}" destId="{8B4CFD53-70AA-42EE-A6A8-256244C5AFC1}" srcOrd="1" destOrd="0" presId="urn:microsoft.com/office/officeart/2005/8/layout/orgChart1"/>
    <dgm:cxn modelId="{4AFE8CD4-2A8F-405C-8831-D2DB9DB912DB}" srcId="{A3E4F163-93C0-4E3B-9C7A-2B32AA31BD64}" destId="{5F03F89E-CC2A-4C3A-9200-3E5628CB1BB2}" srcOrd="0" destOrd="0" parTransId="{10EAE02D-0BF3-4BD7-AE10-E64B9DE29B34}" sibTransId="{0E7FCCDF-0210-4433-939E-CBDA5EF635AE}"/>
    <dgm:cxn modelId="{5BB206D7-A8A5-47CF-B09C-98E783622DC1}" type="presOf" srcId="{753A5A27-35D4-47EA-8A9E-B9DA7F0979AA}" destId="{0426DF2D-4ADE-4653-BC79-EA0776C85D1E}" srcOrd="0" destOrd="0" presId="urn:microsoft.com/office/officeart/2005/8/layout/orgChart1"/>
    <dgm:cxn modelId="{23F96FC1-9934-475E-86AA-3D612EE0DD6D}" type="presOf" srcId="{A3E4F163-93C0-4E3B-9C7A-2B32AA31BD64}" destId="{2F00434C-E38B-43C2-ACF8-E28BAAC2AA2E}" srcOrd="0" destOrd="0" presId="urn:microsoft.com/office/officeart/2005/8/layout/orgChart1"/>
    <dgm:cxn modelId="{6C15FBD6-8291-4192-BE4C-3AD7505EC9ED}" srcId="{A3E4F163-93C0-4E3B-9C7A-2B32AA31BD64}" destId="{30E733E6-630A-4B11-A462-5D7098727A94}" srcOrd="2" destOrd="0" parTransId="{98F76C38-1674-48F2-BD64-2CC46F3193DF}" sibTransId="{112F9B60-B24E-462A-A354-5F626A1EE87B}"/>
    <dgm:cxn modelId="{4CB246D6-C2F3-4E40-9F1E-0A87560CDFF0}" type="presParOf" srcId="{4E5E2E73-350F-402D-9033-5CA950F3F180}" destId="{68F3E3E1-27F5-43B9-802C-A83D28FF7B0E}" srcOrd="0" destOrd="0" presId="urn:microsoft.com/office/officeart/2005/8/layout/orgChart1"/>
    <dgm:cxn modelId="{729B69B5-4B79-4D05-9AB8-F32546EE1B22}" type="presParOf" srcId="{68F3E3E1-27F5-43B9-802C-A83D28FF7B0E}" destId="{3396E2CC-ABE8-469B-BBC7-298D606B3C8B}" srcOrd="0" destOrd="0" presId="urn:microsoft.com/office/officeart/2005/8/layout/orgChart1"/>
    <dgm:cxn modelId="{5202BC6A-C8F6-4D3A-8A33-98C88FD9B900}" type="presParOf" srcId="{3396E2CC-ABE8-469B-BBC7-298D606B3C8B}" destId="{2F00434C-E38B-43C2-ACF8-E28BAAC2AA2E}" srcOrd="0" destOrd="0" presId="urn:microsoft.com/office/officeart/2005/8/layout/orgChart1"/>
    <dgm:cxn modelId="{5F60FAB6-6063-4048-AF97-B91DECE84194}" type="presParOf" srcId="{3396E2CC-ABE8-469B-BBC7-298D606B3C8B}" destId="{A5AFDB34-8A5F-441C-B744-487D4359D00A}" srcOrd="1" destOrd="0" presId="urn:microsoft.com/office/officeart/2005/8/layout/orgChart1"/>
    <dgm:cxn modelId="{01CCC44B-7605-4ED7-BC5F-1CEDF016C4E8}" type="presParOf" srcId="{68F3E3E1-27F5-43B9-802C-A83D28FF7B0E}" destId="{1D586C1B-28FF-439F-B67B-419C1AC094E0}" srcOrd="1" destOrd="0" presId="urn:microsoft.com/office/officeart/2005/8/layout/orgChart1"/>
    <dgm:cxn modelId="{AD66217E-4147-415A-B66C-3A432ACD5D93}" type="presParOf" srcId="{1D586C1B-28FF-439F-B67B-419C1AC094E0}" destId="{F0971A50-DA99-4CD9-9179-FBA652EACF4F}" srcOrd="0" destOrd="0" presId="urn:microsoft.com/office/officeart/2005/8/layout/orgChart1"/>
    <dgm:cxn modelId="{39E664A7-D633-4887-ABF1-5EE5A0E3FA5C}" type="presParOf" srcId="{1D586C1B-28FF-439F-B67B-419C1AC094E0}" destId="{6DCFEF3D-F1C6-40FB-9D01-ECC875D4C596}" srcOrd="1" destOrd="0" presId="urn:microsoft.com/office/officeart/2005/8/layout/orgChart1"/>
    <dgm:cxn modelId="{A6ADFE08-6086-40F7-978F-3AA1B42F661E}" type="presParOf" srcId="{6DCFEF3D-F1C6-40FB-9D01-ECC875D4C596}" destId="{65791062-D1E9-410E-BC23-E65B3576E05D}" srcOrd="0" destOrd="0" presId="urn:microsoft.com/office/officeart/2005/8/layout/orgChart1"/>
    <dgm:cxn modelId="{9209D837-C630-4A38-9317-56F3F99F4D7B}" type="presParOf" srcId="{65791062-D1E9-410E-BC23-E65B3576E05D}" destId="{E58ABA32-DCD7-4308-883C-DD06D2524015}" srcOrd="0" destOrd="0" presId="urn:microsoft.com/office/officeart/2005/8/layout/orgChart1"/>
    <dgm:cxn modelId="{AE802A5E-59EC-4EA3-B124-E39A5856D228}" type="presParOf" srcId="{65791062-D1E9-410E-BC23-E65B3576E05D}" destId="{CF866DFF-A704-427B-B9C3-F0CD2E840CC4}" srcOrd="1" destOrd="0" presId="urn:microsoft.com/office/officeart/2005/8/layout/orgChart1"/>
    <dgm:cxn modelId="{46CEE9F0-8C5F-410A-91ED-4578606AEBB1}" type="presParOf" srcId="{6DCFEF3D-F1C6-40FB-9D01-ECC875D4C596}" destId="{268497E6-A9BA-4A04-8DB2-B29581AF1D78}" srcOrd="1" destOrd="0" presId="urn:microsoft.com/office/officeart/2005/8/layout/orgChart1"/>
    <dgm:cxn modelId="{F5479AF5-CCD4-4920-A0A3-630F20F59B86}" type="presParOf" srcId="{6DCFEF3D-F1C6-40FB-9D01-ECC875D4C596}" destId="{75B9F4BF-B445-42E6-A1F4-46A0B13CE2BC}" srcOrd="2" destOrd="0" presId="urn:microsoft.com/office/officeart/2005/8/layout/orgChart1"/>
    <dgm:cxn modelId="{211FB402-3221-4EBC-9637-9D4253CD408D}" type="presParOf" srcId="{1D586C1B-28FF-439F-B67B-419C1AC094E0}" destId="{64C84875-AFD1-4BC3-B222-94320C4C207E}" srcOrd="2" destOrd="0" presId="urn:microsoft.com/office/officeart/2005/8/layout/orgChart1"/>
    <dgm:cxn modelId="{75D89757-D044-4822-A374-FF5AFAC39795}" type="presParOf" srcId="{1D586C1B-28FF-439F-B67B-419C1AC094E0}" destId="{BB13C08F-3A9B-4011-BFA5-C9F666AF1232}" srcOrd="3" destOrd="0" presId="urn:microsoft.com/office/officeart/2005/8/layout/orgChart1"/>
    <dgm:cxn modelId="{7FECFE29-148C-4A00-99D3-AF2BB01882BF}" type="presParOf" srcId="{BB13C08F-3A9B-4011-BFA5-C9F666AF1232}" destId="{7C0312E7-1F3C-47B3-8EF4-7D2F28C370AE}" srcOrd="0" destOrd="0" presId="urn:microsoft.com/office/officeart/2005/8/layout/orgChart1"/>
    <dgm:cxn modelId="{4F7A96EE-D5C0-4A66-AA4E-6484E22D3A47}" type="presParOf" srcId="{7C0312E7-1F3C-47B3-8EF4-7D2F28C370AE}" destId="{47148A5B-F5DB-4826-B63B-D9DEE73393D2}" srcOrd="0" destOrd="0" presId="urn:microsoft.com/office/officeart/2005/8/layout/orgChart1"/>
    <dgm:cxn modelId="{1ACA5939-12C3-49A5-9ED5-D647E840B534}" type="presParOf" srcId="{7C0312E7-1F3C-47B3-8EF4-7D2F28C370AE}" destId="{928572B0-A1EF-4E55-82E4-FC0A2CEF1C06}" srcOrd="1" destOrd="0" presId="urn:microsoft.com/office/officeart/2005/8/layout/orgChart1"/>
    <dgm:cxn modelId="{131CF553-CBD7-4A8C-A80C-517FB082AF7D}" type="presParOf" srcId="{BB13C08F-3A9B-4011-BFA5-C9F666AF1232}" destId="{6EFAECAD-19EB-4DE9-A1F6-43D2E68D52E3}" srcOrd="1" destOrd="0" presId="urn:microsoft.com/office/officeart/2005/8/layout/orgChart1"/>
    <dgm:cxn modelId="{BB87295F-0E72-423C-B907-0922DAC0F445}" type="presParOf" srcId="{BB13C08F-3A9B-4011-BFA5-C9F666AF1232}" destId="{12A77EE8-EB26-476F-8765-355D5E761E63}" srcOrd="2" destOrd="0" presId="urn:microsoft.com/office/officeart/2005/8/layout/orgChart1"/>
    <dgm:cxn modelId="{99DA4340-D645-4DDA-B84D-5981261CD221}" type="presParOf" srcId="{1D586C1B-28FF-439F-B67B-419C1AC094E0}" destId="{6DBE1411-C196-4D65-A530-C6059EE7C176}" srcOrd="4" destOrd="0" presId="urn:microsoft.com/office/officeart/2005/8/layout/orgChart1"/>
    <dgm:cxn modelId="{BE677629-F715-413F-9112-EE427E3F0C21}" type="presParOf" srcId="{1D586C1B-28FF-439F-B67B-419C1AC094E0}" destId="{38030D62-D554-40DA-894E-7D6646617B5E}" srcOrd="5" destOrd="0" presId="urn:microsoft.com/office/officeart/2005/8/layout/orgChart1"/>
    <dgm:cxn modelId="{BDC6261F-53EE-4F73-BE5E-165FE66FC1B1}" type="presParOf" srcId="{38030D62-D554-40DA-894E-7D6646617B5E}" destId="{E9B7639E-B003-4BD2-8CB0-80138FE5276C}" srcOrd="0" destOrd="0" presId="urn:microsoft.com/office/officeart/2005/8/layout/orgChart1"/>
    <dgm:cxn modelId="{B807ED50-3BD1-47C5-8235-1220567A5957}" type="presParOf" srcId="{E9B7639E-B003-4BD2-8CB0-80138FE5276C}" destId="{0426DF2D-4ADE-4653-BC79-EA0776C85D1E}" srcOrd="0" destOrd="0" presId="urn:microsoft.com/office/officeart/2005/8/layout/orgChart1"/>
    <dgm:cxn modelId="{5B408AD4-32A5-4634-B630-12578A7665D5}" type="presParOf" srcId="{E9B7639E-B003-4BD2-8CB0-80138FE5276C}" destId="{F14AED4D-94CC-4F68-B317-68E994C3C701}" srcOrd="1" destOrd="0" presId="urn:microsoft.com/office/officeart/2005/8/layout/orgChart1"/>
    <dgm:cxn modelId="{9FA3B87B-A01D-4F92-A76D-95C0A45D5744}" type="presParOf" srcId="{38030D62-D554-40DA-894E-7D6646617B5E}" destId="{BBCC22F5-8F5E-4575-9437-3868EBAECD19}" srcOrd="1" destOrd="0" presId="urn:microsoft.com/office/officeart/2005/8/layout/orgChart1"/>
    <dgm:cxn modelId="{417B2437-AD30-4E86-8458-2FBF91806054}" type="presParOf" srcId="{BBCC22F5-8F5E-4575-9437-3868EBAECD19}" destId="{4430E3F8-AC52-459D-A394-1FF6BC1D0BB0}" srcOrd="0" destOrd="0" presId="urn:microsoft.com/office/officeart/2005/8/layout/orgChart1"/>
    <dgm:cxn modelId="{E80F422B-3E12-46A1-8266-1875BEF4A4CB}" type="presParOf" srcId="{BBCC22F5-8F5E-4575-9437-3868EBAECD19}" destId="{DCC83106-5628-4121-9393-7C612A548509}" srcOrd="1" destOrd="0" presId="urn:microsoft.com/office/officeart/2005/8/layout/orgChart1"/>
    <dgm:cxn modelId="{DCB23DA7-41FD-4996-ACD2-937E14925B61}" type="presParOf" srcId="{DCC83106-5628-4121-9393-7C612A548509}" destId="{569F0BFD-7EB8-4EB0-801E-19D4C34B6D8E}" srcOrd="0" destOrd="0" presId="urn:microsoft.com/office/officeart/2005/8/layout/orgChart1"/>
    <dgm:cxn modelId="{88589571-425D-41F5-B2B7-0BB1212E095A}" type="presParOf" srcId="{569F0BFD-7EB8-4EB0-801E-19D4C34B6D8E}" destId="{8CF2CE36-3A48-4956-8818-A022AF5AA06C}" srcOrd="0" destOrd="0" presId="urn:microsoft.com/office/officeart/2005/8/layout/orgChart1"/>
    <dgm:cxn modelId="{CF5ED414-9FEE-40EC-A6F8-7F45E4F77B82}" type="presParOf" srcId="{569F0BFD-7EB8-4EB0-801E-19D4C34B6D8E}" destId="{A3182AA8-D0B6-4FA9-8F21-1D0DA14A7787}" srcOrd="1" destOrd="0" presId="urn:microsoft.com/office/officeart/2005/8/layout/orgChart1"/>
    <dgm:cxn modelId="{0D4A8F0C-B137-4B1D-B88D-8DF6FD7E6000}" type="presParOf" srcId="{DCC83106-5628-4121-9393-7C612A548509}" destId="{111F95F3-7779-45F3-BADE-2C3429574E5C}" srcOrd="1" destOrd="0" presId="urn:microsoft.com/office/officeart/2005/8/layout/orgChart1"/>
    <dgm:cxn modelId="{FCC47A19-EBB4-44ED-AA6C-571342970830}" type="presParOf" srcId="{DCC83106-5628-4121-9393-7C612A548509}" destId="{8A93BE03-D214-4A5C-BA3C-41B09ECB43B2}" srcOrd="2" destOrd="0" presId="urn:microsoft.com/office/officeart/2005/8/layout/orgChart1"/>
    <dgm:cxn modelId="{124EE9B2-7261-47B7-83A0-8F77C0ED2D27}" type="presParOf" srcId="{BBCC22F5-8F5E-4575-9437-3868EBAECD19}" destId="{67339EBA-8926-4DFB-935F-B23115EFC2FA}" srcOrd="2" destOrd="0" presId="urn:microsoft.com/office/officeart/2005/8/layout/orgChart1"/>
    <dgm:cxn modelId="{B555B3D1-CE5A-496B-8E06-D7CC474163F1}" type="presParOf" srcId="{BBCC22F5-8F5E-4575-9437-3868EBAECD19}" destId="{A059367C-72D6-4FF4-806F-907ECEB387CB}" srcOrd="3" destOrd="0" presId="urn:microsoft.com/office/officeart/2005/8/layout/orgChart1"/>
    <dgm:cxn modelId="{34B043AA-1283-46AB-8425-DF21D8D95D67}" type="presParOf" srcId="{A059367C-72D6-4FF4-806F-907ECEB387CB}" destId="{8AA22DA7-603B-4AD7-9348-CAAF6B360DE3}" srcOrd="0" destOrd="0" presId="urn:microsoft.com/office/officeart/2005/8/layout/orgChart1"/>
    <dgm:cxn modelId="{C936F7AD-209C-4783-94CD-63FC69E015AB}" type="presParOf" srcId="{8AA22DA7-603B-4AD7-9348-CAAF6B360DE3}" destId="{DEA3505E-E1BF-4AE7-8892-A5C20479DD1F}" srcOrd="0" destOrd="0" presId="urn:microsoft.com/office/officeart/2005/8/layout/orgChart1"/>
    <dgm:cxn modelId="{4A694C28-299D-4DD4-B3F8-39FE1586E7C9}" type="presParOf" srcId="{8AA22DA7-603B-4AD7-9348-CAAF6B360DE3}" destId="{8B4CFD53-70AA-42EE-A6A8-256244C5AFC1}" srcOrd="1" destOrd="0" presId="urn:microsoft.com/office/officeart/2005/8/layout/orgChart1"/>
    <dgm:cxn modelId="{494EB547-0FF1-41D3-A6C7-68B9B767C3EF}" type="presParOf" srcId="{A059367C-72D6-4FF4-806F-907ECEB387CB}" destId="{A1EDDD5E-F033-42DC-B4D5-D5F18D544FA6}" srcOrd="1" destOrd="0" presId="urn:microsoft.com/office/officeart/2005/8/layout/orgChart1"/>
    <dgm:cxn modelId="{6660BB82-CCBF-4979-8DF0-762AB5CF74E5}" type="presParOf" srcId="{A059367C-72D6-4FF4-806F-907ECEB387CB}" destId="{ECAFE19A-601E-48F1-97E4-0C8533EBB60F}" srcOrd="2" destOrd="0" presId="urn:microsoft.com/office/officeart/2005/8/layout/orgChart1"/>
    <dgm:cxn modelId="{41C5D36F-2E1E-463A-A076-A6E64ABA30C2}" type="presParOf" srcId="{38030D62-D554-40DA-894E-7D6646617B5E}" destId="{D5AC5D21-1E35-49CD-A4D8-041121699DA2}" srcOrd="2" destOrd="0" presId="urn:microsoft.com/office/officeart/2005/8/layout/orgChart1"/>
    <dgm:cxn modelId="{E1143003-5668-4CDE-9356-4EC48C4F4FD8}" type="presParOf" srcId="{1D586C1B-28FF-439F-B67B-419C1AC094E0}" destId="{3A6C7067-9238-49BD-81DD-A18873ED91C3}" srcOrd="6" destOrd="0" presId="urn:microsoft.com/office/officeart/2005/8/layout/orgChart1"/>
    <dgm:cxn modelId="{14DF938A-1418-4D7D-BECA-B135E270C7B0}" type="presParOf" srcId="{1D586C1B-28FF-439F-B67B-419C1AC094E0}" destId="{355CE248-397E-45D2-80D6-15E893C8C898}" srcOrd="7" destOrd="0" presId="urn:microsoft.com/office/officeart/2005/8/layout/orgChart1"/>
    <dgm:cxn modelId="{78C532C8-D93C-44EF-A6C0-8C69BACB9242}" type="presParOf" srcId="{355CE248-397E-45D2-80D6-15E893C8C898}" destId="{500B86E8-4A25-4973-9C14-E793120BCF08}" srcOrd="0" destOrd="0" presId="urn:microsoft.com/office/officeart/2005/8/layout/orgChart1"/>
    <dgm:cxn modelId="{14EAA17B-17F0-400D-A0F8-4EA95E16E72B}" type="presParOf" srcId="{500B86E8-4A25-4973-9C14-E793120BCF08}" destId="{572DAC67-0EF9-4BB2-9E30-519483E3243A}" srcOrd="0" destOrd="0" presId="urn:microsoft.com/office/officeart/2005/8/layout/orgChart1"/>
    <dgm:cxn modelId="{A8340A73-05C6-4B55-A99A-8FF39FC90373}" type="presParOf" srcId="{500B86E8-4A25-4973-9C14-E793120BCF08}" destId="{C8CF949D-D31C-4DF5-AD74-D392044B4A8A}" srcOrd="1" destOrd="0" presId="urn:microsoft.com/office/officeart/2005/8/layout/orgChart1"/>
    <dgm:cxn modelId="{9A1027B9-B130-43E0-A1DC-944291B774E2}" type="presParOf" srcId="{355CE248-397E-45D2-80D6-15E893C8C898}" destId="{A74C84F2-2695-4DC3-82C0-B33709068EBC}" srcOrd="1" destOrd="0" presId="urn:microsoft.com/office/officeart/2005/8/layout/orgChart1"/>
    <dgm:cxn modelId="{503B03BF-34DF-4CDE-A362-89C1B05D92F8}" type="presParOf" srcId="{355CE248-397E-45D2-80D6-15E893C8C898}" destId="{5517A33B-2BAA-4668-A703-692432C8C9DF}" srcOrd="2" destOrd="0" presId="urn:microsoft.com/office/officeart/2005/8/layout/orgChart1"/>
    <dgm:cxn modelId="{F1952246-BE73-48F2-AF12-960E021392F7}" type="presParOf" srcId="{68F3E3E1-27F5-43B9-802C-A83D28FF7B0E}" destId="{E7A2DF22-4B81-4F0A-BEC8-895AF9F6364E}" srcOrd="2" destOrd="0" presId="urn:microsoft.com/office/officeart/2005/8/layout/orgChart1"/>
    <dgm:cxn modelId="{EE7175CE-E00F-4EE4-B2AD-21AAC7A3B5F4}" type="presParOf" srcId="{E7A2DF22-4B81-4F0A-BEC8-895AF9F6364E}" destId="{8668D964-B2CE-45B0-97CB-F9FE9144E8B4}" srcOrd="0" destOrd="0" presId="urn:microsoft.com/office/officeart/2005/8/layout/orgChart1"/>
    <dgm:cxn modelId="{81D28D95-E6C5-471C-BB87-AEC8C97CDA24}" type="presParOf" srcId="{E7A2DF22-4B81-4F0A-BEC8-895AF9F6364E}" destId="{99F5BA44-A5EA-4DAC-A09F-40B5327FD4B5}" srcOrd="1" destOrd="0" presId="urn:microsoft.com/office/officeart/2005/8/layout/orgChart1"/>
    <dgm:cxn modelId="{954A7512-6544-4F18-A073-B65BCFFC877A}" type="presParOf" srcId="{99F5BA44-A5EA-4DAC-A09F-40B5327FD4B5}" destId="{E4788CE9-F480-4F37-A9EB-84EE16DB9B36}" srcOrd="0" destOrd="0" presId="urn:microsoft.com/office/officeart/2005/8/layout/orgChart1"/>
    <dgm:cxn modelId="{66F416E1-6122-494E-A129-5A702EB6733E}" type="presParOf" srcId="{E4788CE9-F480-4F37-A9EB-84EE16DB9B36}" destId="{4F4DCDCA-B83A-4E18-9D26-43C084633D2D}" srcOrd="0" destOrd="0" presId="urn:microsoft.com/office/officeart/2005/8/layout/orgChart1"/>
    <dgm:cxn modelId="{C4C2C029-EA79-4D7D-B447-B15138B50939}" type="presParOf" srcId="{E4788CE9-F480-4F37-A9EB-84EE16DB9B36}" destId="{292676EA-5114-4171-B0A9-4E8EF407B498}" srcOrd="1" destOrd="0" presId="urn:microsoft.com/office/officeart/2005/8/layout/orgChart1"/>
    <dgm:cxn modelId="{A239F85A-C8DD-4986-8745-E4D588CDF2B1}" type="presParOf" srcId="{99F5BA44-A5EA-4DAC-A09F-40B5327FD4B5}" destId="{C40EA75F-3C97-4AFB-932A-92BEBB8B60F2}" srcOrd="1" destOrd="0" presId="urn:microsoft.com/office/officeart/2005/8/layout/orgChart1"/>
    <dgm:cxn modelId="{CAE32C4F-65CF-4C34-BD02-B3EE38B455DE}" type="presParOf" srcId="{99F5BA44-A5EA-4DAC-A09F-40B5327FD4B5}" destId="{A35E495E-C0C5-4631-BF0F-2ECF90D3987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3DC45F-8853-4ECA-8D4C-DB8426A85870}"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s-EC"/>
        </a:p>
      </dgm:t>
    </dgm:pt>
    <dgm:pt modelId="{13ABF4E0-7738-437C-85C0-D751FCC17F33}">
      <dgm:prSet phldrT="[Texto]" custT="1"/>
      <dgm:spPr/>
      <dgm:t>
        <a:bodyPr/>
        <a:lstStyle/>
        <a:p>
          <a:r>
            <a:rPr lang="es-EC" sz="1400" b="1" dirty="0"/>
            <a:t>Competencia en el Sector</a:t>
          </a:r>
        </a:p>
      </dgm:t>
    </dgm:pt>
    <dgm:pt modelId="{C54280B5-DFA1-4EED-884E-EDDD0B9E918C}" type="parTrans" cxnId="{433554E1-979E-4F5C-B512-37D2FEC96513}">
      <dgm:prSet custT="1"/>
      <dgm:spPr/>
      <dgm:t>
        <a:bodyPr/>
        <a:lstStyle/>
        <a:p>
          <a:endParaRPr lang="es-EC" sz="4800" b="1" dirty="0"/>
        </a:p>
      </dgm:t>
    </dgm:pt>
    <dgm:pt modelId="{CDED5928-0C74-43CD-8C7C-CC42A73D9E2C}" type="sibTrans" cxnId="{433554E1-979E-4F5C-B512-37D2FEC96513}">
      <dgm:prSet/>
      <dgm:spPr/>
      <dgm:t>
        <a:bodyPr/>
        <a:lstStyle/>
        <a:p>
          <a:endParaRPr lang="es-EC" sz="4800" b="1"/>
        </a:p>
      </dgm:t>
    </dgm:pt>
    <dgm:pt modelId="{3E7DC917-4C16-41DC-AEF9-4265A069A1C9}">
      <dgm:prSet phldrT="[Texto]" custT="1"/>
      <dgm:spPr/>
      <dgm:t>
        <a:bodyPr/>
        <a:lstStyle/>
        <a:p>
          <a:r>
            <a:rPr lang="es-EC" sz="1400" b="1" dirty="0"/>
            <a:t>Competidores Potenciales</a:t>
          </a:r>
        </a:p>
      </dgm:t>
    </dgm:pt>
    <dgm:pt modelId="{7A7A4EE0-3807-4128-8270-214B825BE565}" type="parTrans" cxnId="{AC63EF45-F0DA-49AD-AE86-0D8EABA4FF58}">
      <dgm:prSet custT="1"/>
      <dgm:spPr/>
      <dgm:t>
        <a:bodyPr/>
        <a:lstStyle/>
        <a:p>
          <a:endParaRPr lang="es-EC" sz="1200" b="1" dirty="0"/>
        </a:p>
      </dgm:t>
    </dgm:pt>
    <dgm:pt modelId="{7B91C614-16B0-4594-8B39-8D510E615403}" type="sibTrans" cxnId="{AC63EF45-F0DA-49AD-AE86-0D8EABA4FF58}">
      <dgm:prSet/>
      <dgm:spPr/>
      <dgm:t>
        <a:bodyPr/>
        <a:lstStyle/>
        <a:p>
          <a:endParaRPr lang="es-EC" sz="4800" b="1"/>
        </a:p>
      </dgm:t>
    </dgm:pt>
    <dgm:pt modelId="{585001D8-318D-497F-91A6-63E1B2FDD618}">
      <dgm:prSet phldrT="[Texto]" custT="1"/>
      <dgm:spPr/>
      <dgm:t>
        <a:bodyPr/>
        <a:lstStyle/>
        <a:p>
          <a:r>
            <a:rPr lang="es-EC" sz="1400" b="1" dirty="0" smtClean="0"/>
            <a:t>Proveedores</a:t>
          </a:r>
          <a:endParaRPr lang="es-EC" sz="1400" b="1" dirty="0"/>
        </a:p>
      </dgm:t>
    </dgm:pt>
    <dgm:pt modelId="{9499077A-5EE0-4F7F-9385-F749CAD5EDE0}" type="parTrans" cxnId="{431A175A-C16D-42D2-BAA4-82C150D1A4CC}">
      <dgm:prSet custT="1"/>
      <dgm:spPr/>
      <dgm:t>
        <a:bodyPr/>
        <a:lstStyle/>
        <a:p>
          <a:endParaRPr lang="es-EC" sz="1200" b="1" dirty="0"/>
        </a:p>
      </dgm:t>
    </dgm:pt>
    <dgm:pt modelId="{AFD330DB-2579-4639-B0DB-08AE5CE4C05B}" type="sibTrans" cxnId="{431A175A-C16D-42D2-BAA4-82C150D1A4CC}">
      <dgm:prSet/>
      <dgm:spPr/>
      <dgm:t>
        <a:bodyPr/>
        <a:lstStyle/>
        <a:p>
          <a:endParaRPr lang="es-EC" sz="4800" b="1"/>
        </a:p>
      </dgm:t>
    </dgm:pt>
    <dgm:pt modelId="{360E6314-3C89-4830-BD3B-B69259459FB7}">
      <dgm:prSet phldrT="[Texto]" custT="1"/>
      <dgm:spPr/>
      <dgm:t>
        <a:bodyPr/>
        <a:lstStyle/>
        <a:p>
          <a:r>
            <a:rPr lang="es-EC" sz="1400" b="1" dirty="0"/>
            <a:t>Productos Sustitutos</a:t>
          </a:r>
        </a:p>
      </dgm:t>
    </dgm:pt>
    <dgm:pt modelId="{847643AC-964C-4BDA-8349-B86643F358D2}" type="parTrans" cxnId="{72B1CF1B-41F1-4886-8F31-17C1746A5D08}">
      <dgm:prSet custT="1"/>
      <dgm:spPr/>
      <dgm:t>
        <a:bodyPr/>
        <a:lstStyle/>
        <a:p>
          <a:endParaRPr lang="es-EC" sz="1200" b="1" dirty="0"/>
        </a:p>
      </dgm:t>
    </dgm:pt>
    <dgm:pt modelId="{B1E2EB83-3E50-460E-9AE7-DB9653515722}" type="sibTrans" cxnId="{72B1CF1B-41F1-4886-8F31-17C1746A5D08}">
      <dgm:prSet/>
      <dgm:spPr/>
      <dgm:t>
        <a:bodyPr/>
        <a:lstStyle/>
        <a:p>
          <a:endParaRPr lang="es-EC" sz="4800" b="1"/>
        </a:p>
      </dgm:t>
    </dgm:pt>
    <dgm:pt modelId="{A58257BC-99E3-4BB2-92B4-01E6C3719829}">
      <dgm:prSet phldrT="[Texto]" custT="1"/>
      <dgm:spPr/>
      <dgm:t>
        <a:bodyPr/>
        <a:lstStyle/>
        <a:p>
          <a:r>
            <a:rPr lang="es-EC" sz="1400" b="1" dirty="0"/>
            <a:t>Clientes</a:t>
          </a:r>
        </a:p>
      </dgm:t>
    </dgm:pt>
    <dgm:pt modelId="{E199EBC2-E298-4506-BE20-8B4196E12AC6}" type="parTrans" cxnId="{931D5432-7BB7-4515-860F-A815C0F907B9}">
      <dgm:prSet custT="1"/>
      <dgm:spPr/>
      <dgm:t>
        <a:bodyPr/>
        <a:lstStyle/>
        <a:p>
          <a:endParaRPr lang="es-EC" sz="1200" b="1" dirty="0"/>
        </a:p>
      </dgm:t>
    </dgm:pt>
    <dgm:pt modelId="{D0CABF7C-9A84-4831-A40E-F754CD313A68}" type="sibTrans" cxnId="{931D5432-7BB7-4515-860F-A815C0F907B9}">
      <dgm:prSet/>
      <dgm:spPr/>
      <dgm:t>
        <a:bodyPr/>
        <a:lstStyle/>
        <a:p>
          <a:endParaRPr lang="es-EC" sz="4800" b="1"/>
        </a:p>
      </dgm:t>
    </dgm:pt>
    <dgm:pt modelId="{D2016738-770A-440E-9737-6E64333742ED}">
      <dgm:prSet phldrT="[Texto]" custT="1"/>
      <dgm:spPr/>
      <dgm:t>
        <a:bodyPr/>
        <a:lstStyle/>
        <a:p>
          <a:r>
            <a:rPr lang="es-EC" sz="1400" b="1" dirty="0"/>
            <a:t>5 FUERZAS DE PORTER</a:t>
          </a:r>
        </a:p>
      </dgm:t>
    </dgm:pt>
    <dgm:pt modelId="{96413FC3-091D-4F24-87D3-3D3BAB0AAAD0}" type="parTrans" cxnId="{1D6665D6-8C20-431C-976B-4246A6424DE7}">
      <dgm:prSet/>
      <dgm:spPr/>
      <dgm:t>
        <a:bodyPr/>
        <a:lstStyle/>
        <a:p>
          <a:endParaRPr lang="es-EC" sz="3600" b="1"/>
        </a:p>
      </dgm:t>
    </dgm:pt>
    <dgm:pt modelId="{22ACEA71-C655-4D85-9B88-5BC6EA06621D}" type="sibTrans" cxnId="{1D6665D6-8C20-431C-976B-4246A6424DE7}">
      <dgm:prSet/>
      <dgm:spPr/>
      <dgm:t>
        <a:bodyPr/>
        <a:lstStyle/>
        <a:p>
          <a:endParaRPr lang="es-EC" sz="3600" b="1"/>
        </a:p>
      </dgm:t>
    </dgm:pt>
    <dgm:pt modelId="{80B4C6C8-B6DF-4C89-B825-4F1A81FF65DC}" type="pres">
      <dgm:prSet presAssocID="{503DC45F-8853-4ECA-8D4C-DB8426A85870}" presName="Name0" presStyleCnt="0">
        <dgm:presLayoutVars>
          <dgm:chMax val="1"/>
          <dgm:dir/>
          <dgm:animLvl val="ctr"/>
          <dgm:resizeHandles val="exact"/>
        </dgm:presLayoutVars>
      </dgm:prSet>
      <dgm:spPr/>
      <dgm:t>
        <a:bodyPr/>
        <a:lstStyle/>
        <a:p>
          <a:endParaRPr lang="es-EC"/>
        </a:p>
      </dgm:t>
    </dgm:pt>
    <dgm:pt modelId="{B7A0D41D-AC4A-4B1E-AF4E-92C5CA216296}" type="pres">
      <dgm:prSet presAssocID="{D2016738-770A-440E-9737-6E64333742ED}" presName="centerShape" presStyleLbl="node0" presStyleIdx="0" presStyleCnt="1"/>
      <dgm:spPr/>
      <dgm:t>
        <a:bodyPr/>
        <a:lstStyle/>
        <a:p>
          <a:endParaRPr lang="es-EC"/>
        </a:p>
      </dgm:t>
    </dgm:pt>
    <dgm:pt modelId="{3665979E-6B99-4473-A2B1-0BFF5173C931}" type="pres">
      <dgm:prSet presAssocID="{C54280B5-DFA1-4EED-884E-EDDD0B9E918C}" presName="parTrans" presStyleLbl="sibTrans2D1" presStyleIdx="0" presStyleCnt="5"/>
      <dgm:spPr/>
      <dgm:t>
        <a:bodyPr/>
        <a:lstStyle/>
        <a:p>
          <a:endParaRPr lang="es-EC"/>
        </a:p>
      </dgm:t>
    </dgm:pt>
    <dgm:pt modelId="{3DA2BF11-B78F-4AA9-8829-09E923A7DEBD}" type="pres">
      <dgm:prSet presAssocID="{C54280B5-DFA1-4EED-884E-EDDD0B9E918C}" presName="connectorText" presStyleLbl="sibTrans2D1" presStyleIdx="0" presStyleCnt="5"/>
      <dgm:spPr/>
      <dgm:t>
        <a:bodyPr/>
        <a:lstStyle/>
        <a:p>
          <a:endParaRPr lang="es-EC"/>
        </a:p>
      </dgm:t>
    </dgm:pt>
    <dgm:pt modelId="{A6C2E123-AA79-451A-A77C-EF52F623280B}" type="pres">
      <dgm:prSet presAssocID="{13ABF4E0-7738-437C-85C0-D751FCC17F33}" presName="node" presStyleLbl="node1" presStyleIdx="0" presStyleCnt="5">
        <dgm:presLayoutVars>
          <dgm:bulletEnabled val="1"/>
        </dgm:presLayoutVars>
      </dgm:prSet>
      <dgm:spPr/>
      <dgm:t>
        <a:bodyPr/>
        <a:lstStyle/>
        <a:p>
          <a:endParaRPr lang="es-EC"/>
        </a:p>
      </dgm:t>
    </dgm:pt>
    <dgm:pt modelId="{B1E06002-DA95-4548-8BA8-53354607335E}" type="pres">
      <dgm:prSet presAssocID="{7A7A4EE0-3807-4128-8270-214B825BE565}" presName="parTrans" presStyleLbl="sibTrans2D1" presStyleIdx="1" presStyleCnt="5"/>
      <dgm:spPr/>
      <dgm:t>
        <a:bodyPr/>
        <a:lstStyle/>
        <a:p>
          <a:endParaRPr lang="es-EC"/>
        </a:p>
      </dgm:t>
    </dgm:pt>
    <dgm:pt modelId="{8072F2F4-AC5C-4424-B001-59B6FD9D1105}" type="pres">
      <dgm:prSet presAssocID="{7A7A4EE0-3807-4128-8270-214B825BE565}" presName="connectorText" presStyleLbl="sibTrans2D1" presStyleIdx="1" presStyleCnt="5"/>
      <dgm:spPr/>
      <dgm:t>
        <a:bodyPr/>
        <a:lstStyle/>
        <a:p>
          <a:endParaRPr lang="es-EC"/>
        </a:p>
      </dgm:t>
    </dgm:pt>
    <dgm:pt modelId="{E6CF0C8E-362D-4025-8B06-11554F6FB995}" type="pres">
      <dgm:prSet presAssocID="{3E7DC917-4C16-41DC-AEF9-4265A069A1C9}" presName="node" presStyleLbl="node1" presStyleIdx="1" presStyleCnt="5">
        <dgm:presLayoutVars>
          <dgm:bulletEnabled val="1"/>
        </dgm:presLayoutVars>
      </dgm:prSet>
      <dgm:spPr/>
      <dgm:t>
        <a:bodyPr/>
        <a:lstStyle/>
        <a:p>
          <a:endParaRPr lang="es-EC"/>
        </a:p>
      </dgm:t>
    </dgm:pt>
    <dgm:pt modelId="{A0BF2287-1C3B-4CDD-8355-B6FE75259266}" type="pres">
      <dgm:prSet presAssocID="{9499077A-5EE0-4F7F-9385-F749CAD5EDE0}" presName="parTrans" presStyleLbl="sibTrans2D1" presStyleIdx="2" presStyleCnt="5"/>
      <dgm:spPr/>
      <dgm:t>
        <a:bodyPr/>
        <a:lstStyle/>
        <a:p>
          <a:endParaRPr lang="es-EC"/>
        </a:p>
      </dgm:t>
    </dgm:pt>
    <dgm:pt modelId="{698F1B85-EDCD-4718-B79D-ABDC572B9305}" type="pres">
      <dgm:prSet presAssocID="{9499077A-5EE0-4F7F-9385-F749CAD5EDE0}" presName="connectorText" presStyleLbl="sibTrans2D1" presStyleIdx="2" presStyleCnt="5"/>
      <dgm:spPr/>
      <dgm:t>
        <a:bodyPr/>
        <a:lstStyle/>
        <a:p>
          <a:endParaRPr lang="es-EC"/>
        </a:p>
      </dgm:t>
    </dgm:pt>
    <dgm:pt modelId="{9317CD47-A0E4-4B44-A849-1CF977952CD1}" type="pres">
      <dgm:prSet presAssocID="{585001D8-318D-497F-91A6-63E1B2FDD618}" presName="node" presStyleLbl="node1" presStyleIdx="2" presStyleCnt="5">
        <dgm:presLayoutVars>
          <dgm:bulletEnabled val="1"/>
        </dgm:presLayoutVars>
      </dgm:prSet>
      <dgm:spPr/>
      <dgm:t>
        <a:bodyPr/>
        <a:lstStyle/>
        <a:p>
          <a:endParaRPr lang="es-EC"/>
        </a:p>
      </dgm:t>
    </dgm:pt>
    <dgm:pt modelId="{C6AE5006-4647-407B-80B9-F0301C196948}" type="pres">
      <dgm:prSet presAssocID="{E199EBC2-E298-4506-BE20-8B4196E12AC6}" presName="parTrans" presStyleLbl="sibTrans2D1" presStyleIdx="3" presStyleCnt="5"/>
      <dgm:spPr/>
      <dgm:t>
        <a:bodyPr/>
        <a:lstStyle/>
        <a:p>
          <a:endParaRPr lang="es-EC"/>
        </a:p>
      </dgm:t>
    </dgm:pt>
    <dgm:pt modelId="{02DC51F6-89CB-46CC-9E5B-F57D4E7556A8}" type="pres">
      <dgm:prSet presAssocID="{E199EBC2-E298-4506-BE20-8B4196E12AC6}" presName="connectorText" presStyleLbl="sibTrans2D1" presStyleIdx="3" presStyleCnt="5"/>
      <dgm:spPr/>
      <dgm:t>
        <a:bodyPr/>
        <a:lstStyle/>
        <a:p>
          <a:endParaRPr lang="es-EC"/>
        </a:p>
      </dgm:t>
    </dgm:pt>
    <dgm:pt modelId="{8BAC7D51-ADC0-42CF-8AAF-7D37D72585D7}" type="pres">
      <dgm:prSet presAssocID="{A58257BC-99E3-4BB2-92B4-01E6C3719829}" presName="node" presStyleLbl="node1" presStyleIdx="3" presStyleCnt="5">
        <dgm:presLayoutVars>
          <dgm:bulletEnabled val="1"/>
        </dgm:presLayoutVars>
      </dgm:prSet>
      <dgm:spPr/>
      <dgm:t>
        <a:bodyPr/>
        <a:lstStyle/>
        <a:p>
          <a:endParaRPr lang="es-EC"/>
        </a:p>
      </dgm:t>
    </dgm:pt>
    <dgm:pt modelId="{9EF46260-FE96-4967-9628-0E4B117986D8}" type="pres">
      <dgm:prSet presAssocID="{847643AC-964C-4BDA-8349-B86643F358D2}" presName="parTrans" presStyleLbl="sibTrans2D1" presStyleIdx="4" presStyleCnt="5"/>
      <dgm:spPr/>
      <dgm:t>
        <a:bodyPr/>
        <a:lstStyle/>
        <a:p>
          <a:endParaRPr lang="es-EC"/>
        </a:p>
      </dgm:t>
    </dgm:pt>
    <dgm:pt modelId="{2CF4B29C-E816-4A76-BE34-EED4549A84A1}" type="pres">
      <dgm:prSet presAssocID="{847643AC-964C-4BDA-8349-B86643F358D2}" presName="connectorText" presStyleLbl="sibTrans2D1" presStyleIdx="4" presStyleCnt="5"/>
      <dgm:spPr/>
      <dgm:t>
        <a:bodyPr/>
        <a:lstStyle/>
        <a:p>
          <a:endParaRPr lang="es-EC"/>
        </a:p>
      </dgm:t>
    </dgm:pt>
    <dgm:pt modelId="{49F01E38-1F41-4F78-B4C5-96700BD22D2B}" type="pres">
      <dgm:prSet presAssocID="{360E6314-3C89-4830-BD3B-B69259459FB7}" presName="node" presStyleLbl="node1" presStyleIdx="4" presStyleCnt="5">
        <dgm:presLayoutVars>
          <dgm:bulletEnabled val="1"/>
        </dgm:presLayoutVars>
      </dgm:prSet>
      <dgm:spPr/>
      <dgm:t>
        <a:bodyPr/>
        <a:lstStyle/>
        <a:p>
          <a:endParaRPr lang="es-EC"/>
        </a:p>
      </dgm:t>
    </dgm:pt>
  </dgm:ptLst>
  <dgm:cxnLst>
    <dgm:cxn modelId="{CA546477-920A-4ED3-9E2E-872357FDF436}" type="presOf" srcId="{D2016738-770A-440E-9737-6E64333742ED}" destId="{B7A0D41D-AC4A-4B1E-AF4E-92C5CA216296}" srcOrd="0" destOrd="0" presId="urn:microsoft.com/office/officeart/2005/8/layout/radial5"/>
    <dgm:cxn modelId="{83311771-FCBC-44A0-86E0-D5F7B6FA4467}" type="presOf" srcId="{3E7DC917-4C16-41DC-AEF9-4265A069A1C9}" destId="{E6CF0C8E-362D-4025-8B06-11554F6FB995}" srcOrd="0" destOrd="0" presId="urn:microsoft.com/office/officeart/2005/8/layout/radial5"/>
    <dgm:cxn modelId="{FB66B6F8-5187-42E6-BC24-8C65E1C9689A}" type="presOf" srcId="{E199EBC2-E298-4506-BE20-8B4196E12AC6}" destId="{C6AE5006-4647-407B-80B9-F0301C196948}" srcOrd="0" destOrd="0" presId="urn:microsoft.com/office/officeart/2005/8/layout/radial5"/>
    <dgm:cxn modelId="{A9E8C681-EE30-49E6-A46B-80355AD3D76E}" type="presOf" srcId="{7A7A4EE0-3807-4128-8270-214B825BE565}" destId="{B1E06002-DA95-4548-8BA8-53354607335E}" srcOrd="0" destOrd="0" presId="urn:microsoft.com/office/officeart/2005/8/layout/radial5"/>
    <dgm:cxn modelId="{5E4D1A11-F0BD-4A71-AEA7-76D7F091FA56}" type="presOf" srcId="{C54280B5-DFA1-4EED-884E-EDDD0B9E918C}" destId="{3DA2BF11-B78F-4AA9-8829-09E923A7DEBD}" srcOrd="1" destOrd="0" presId="urn:microsoft.com/office/officeart/2005/8/layout/radial5"/>
    <dgm:cxn modelId="{373712AF-5B14-426E-886B-BDBF807C8DA1}" type="presOf" srcId="{503DC45F-8853-4ECA-8D4C-DB8426A85870}" destId="{80B4C6C8-B6DF-4C89-B825-4F1A81FF65DC}" srcOrd="0" destOrd="0" presId="urn:microsoft.com/office/officeart/2005/8/layout/radial5"/>
    <dgm:cxn modelId="{CC726F6A-16C3-4100-942F-D4847A2F2551}" type="presOf" srcId="{9499077A-5EE0-4F7F-9385-F749CAD5EDE0}" destId="{698F1B85-EDCD-4718-B79D-ABDC572B9305}" srcOrd="1" destOrd="0" presId="urn:microsoft.com/office/officeart/2005/8/layout/radial5"/>
    <dgm:cxn modelId="{72B1CF1B-41F1-4886-8F31-17C1746A5D08}" srcId="{D2016738-770A-440E-9737-6E64333742ED}" destId="{360E6314-3C89-4830-BD3B-B69259459FB7}" srcOrd="4" destOrd="0" parTransId="{847643AC-964C-4BDA-8349-B86643F358D2}" sibTransId="{B1E2EB83-3E50-460E-9AE7-DB9653515722}"/>
    <dgm:cxn modelId="{431A175A-C16D-42D2-BAA4-82C150D1A4CC}" srcId="{D2016738-770A-440E-9737-6E64333742ED}" destId="{585001D8-318D-497F-91A6-63E1B2FDD618}" srcOrd="2" destOrd="0" parTransId="{9499077A-5EE0-4F7F-9385-F749CAD5EDE0}" sibTransId="{AFD330DB-2579-4639-B0DB-08AE5CE4C05B}"/>
    <dgm:cxn modelId="{433554E1-979E-4F5C-B512-37D2FEC96513}" srcId="{D2016738-770A-440E-9737-6E64333742ED}" destId="{13ABF4E0-7738-437C-85C0-D751FCC17F33}" srcOrd="0" destOrd="0" parTransId="{C54280B5-DFA1-4EED-884E-EDDD0B9E918C}" sibTransId="{CDED5928-0C74-43CD-8C7C-CC42A73D9E2C}"/>
    <dgm:cxn modelId="{5ECD7412-3091-47C6-8E38-BA222D239698}" type="presOf" srcId="{360E6314-3C89-4830-BD3B-B69259459FB7}" destId="{49F01E38-1F41-4F78-B4C5-96700BD22D2B}" srcOrd="0" destOrd="0" presId="urn:microsoft.com/office/officeart/2005/8/layout/radial5"/>
    <dgm:cxn modelId="{27708B59-4B28-43CF-AF94-38A68F60C486}" type="presOf" srcId="{13ABF4E0-7738-437C-85C0-D751FCC17F33}" destId="{A6C2E123-AA79-451A-A77C-EF52F623280B}" srcOrd="0" destOrd="0" presId="urn:microsoft.com/office/officeart/2005/8/layout/radial5"/>
    <dgm:cxn modelId="{AC63EF45-F0DA-49AD-AE86-0D8EABA4FF58}" srcId="{D2016738-770A-440E-9737-6E64333742ED}" destId="{3E7DC917-4C16-41DC-AEF9-4265A069A1C9}" srcOrd="1" destOrd="0" parTransId="{7A7A4EE0-3807-4128-8270-214B825BE565}" sibTransId="{7B91C614-16B0-4594-8B39-8D510E615403}"/>
    <dgm:cxn modelId="{70C2783C-D2AA-4567-AAF3-B3ABFA8B3E7D}" type="presOf" srcId="{7A7A4EE0-3807-4128-8270-214B825BE565}" destId="{8072F2F4-AC5C-4424-B001-59B6FD9D1105}" srcOrd="1" destOrd="0" presId="urn:microsoft.com/office/officeart/2005/8/layout/radial5"/>
    <dgm:cxn modelId="{C95B4258-6E07-4631-A78A-A78CD2F3D485}" type="presOf" srcId="{C54280B5-DFA1-4EED-884E-EDDD0B9E918C}" destId="{3665979E-6B99-4473-A2B1-0BFF5173C931}" srcOrd="0" destOrd="0" presId="urn:microsoft.com/office/officeart/2005/8/layout/radial5"/>
    <dgm:cxn modelId="{C1A15763-5340-4A1C-89C6-4BFB3B81C8DC}" type="presOf" srcId="{9499077A-5EE0-4F7F-9385-F749CAD5EDE0}" destId="{A0BF2287-1C3B-4CDD-8355-B6FE75259266}" srcOrd="0" destOrd="0" presId="urn:microsoft.com/office/officeart/2005/8/layout/radial5"/>
    <dgm:cxn modelId="{0D8EED8E-B4A0-4A15-BB7A-DBE21E7CE911}" type="presOf" srcId="{847643AC-964C-4BDA-8349-B86643F358D2}" destId="{2CF4B29C-E816-4A76-BE34-EED4549A84A1}" srcOrd="1" destOrd="0" presId="urn:microsoft.com/office/officeart/2005/8/layout/radial5"/>
    <dgm:cxn modelId="{47B107BF-0A50-4F5B-873F-92539AC45ACD}" type="presOf" srcId="{E199EBC2-E298-4506-BE20-8B4196E12AC6}" destId="{02DC51F6-89CB-46CC-9E5B-F57D4E7556A8}" srcOrd="1" destOrd="0" presId="urn:microsoft.com/office/officeart/2005/8/layout/radial5"/>
    <dgm:cxn modelId="{931D5432-7BB7-4515-860F-A815C0F907B9}" srcId="{D2016738-770A-440E-9737-6E64333742ED}" destId="{A58257BC-99E3-4BB2-92B4-01E6C3719829}" srcOrd="3" destOrd="0" parTransId="{E199EBC2-E298-4506-BE20-8B4196E12AC6}" sibTransId="{D0CABF7C-9A84-4831-A40E-F754CD313A68}"/>
    <dgm:cxn modelId="{7E0DC14D-C357-49D8-9DDC-5C7E953E4BB5}" type="presOf" srcId="{847643AC-964C-4BDA-8349-B86643F358D2}" destId="{9EF46260-FE96-4967-9628-0E4B117986D8}" srcOrd="0" destOrd="0" presId="urn:microsoft.com/office/officeart/2005/8/layout/radial5"/>
    <dgm:cxn modelId="{1EA3E615-E5C0-47C2-9FDC-D2CEF29E18A7}" type="presOf" srcId="{A58257BC-99E3-4BB2-92B4-01E6C3719829}" destId="{8BAC7D51-ADC0-42CF-8AAF-7D37D72585D7}" srcOrd="0" destOrd="0" presId="urn:microsoft.com/office/officeart/2005/8/layout/radial5"/>
    <dgm:cxn modelId="{1D6665D6-8C20-431C-976B-4246A6424DE7}" srcId="{503DC45F-8853-4ECA-8D4C-DB8426A85870}" destId="{D2016738-770A-440E-9737-6E64333742ED}" srcOrd="0" destOrd="0" parTransId="{96413FC3-091D-4F24-87D3-3D3BAB0AAAD0}" sibTransId="{22ACEA71-C655-4D85-9B88-5BC6EA06621D}"/>
    <dgm:cxn modelId="{8F6B4910-B864-44CB-9B7D-9A5C722D12DB}" type="presOf" srcId="{585001D8-318D-497F-91A6-63E1B2FDD618}" destId="{9317CD47-A0E4-4B44-A849-1CF977952CD1}" srcOrd="0" destOrd="0" presId="urn:microsoft.com/office/officeart/2005/8/layout/radial5"/>
    <dgm:cxn modelId="{AFC44D5C-A7E1-4465-B7E0-DE0F9D9D1334}" type="presParOf" srcId="{80B4C6C8-B6DF-4C89-B825-4F1A81FF65DC}" destId="{B7A0D41D-AC4A-4B1E-AF4E-92C5CA216296}" srcOrd="0" destOrd="0" presId="urn:microsoft.com/office/officeart/2005/8/layout/radial5"/>
    <dgm:cxn modelId="{091A61B4-1D34-4BD7-9AD0-6FAA43FE89DF}" type="presParOf" srcId="{80B4C6C8-B6DF-4C89-B825-4F1A81FF65DC}" destId="{3665979E-6B99-4473-A2B1-0BFF5173C931}" srcOrd="1" destOrd="0" presId="urn:microsoft.com/office/officeart/2005/8/layout/radial5"/>
    <dgm:cxn modelId="{E6A0102E-3F2A-4102-9546-0132AADD1C67}" type="presParOf" srcId="{3665979E-6B99-4473-A2B1-0BFF5173C931}" destId="{3DA2BF11-B78F-4AA9-8829-09E923A7DEBD}" srcOrd="0" destOrd="0" presId="urn:microsoft.com/office/officeart/2005/8/layout/radial5"/>
    <dgm:cxn modelId="{9514A064-8A3B-4C88-B32B-F5C7DB0BBCD8}" type="presParOf" srcId="{80B4C6C8-B6DF-4C89-B825-4F1A81FF65DC}" destId="{A6C2E123-AA79-451A-A77C-EF52F623280B}" srcOrd="2" destOrd="0" presId="urn:microsoft.com/office/officeart/2005/8/layout/radial5"/>
    <dgm:cxn modelId="{460605B6-8668-4A97-ACF3-92287DBBDF61}" type="presParOf" srcId="{80B4C6C8-B6DF-4C89-B825-4F1A81FF65DC}" destId="{B1E06002-DA95-4548-8BA8-53354607335E}" srcOrd="3" destOrd="0" presId="urn:microsoft.com/office/officeart/2005/8/layout/radial5"/>
    <dgm:cxn modelId="{0CFB36F2-A2C7-420C-8E23-7B100C933A1A}" type="presParOf" srcId="{B1E06002-DA95-4548-8BA8-53354607335E}" destId="{8072F2F4-AC5C-4424-B001-59B6FD9D1105}" srcOrd="0" destOrd="0" presId="urn:microsoft.com/office/officeart/2005/8/layout/radial5"/>
    <dgm:cxn modelId="{DF804517-096D-4A0A-8FF3-E0D4D6782C46}" type="presParOf" srcId="{80B4C6C8-B6DF-4C89-B825-4F1A81FF65DC}" destId="{E6CF0C8E-362D-4025-8B06-11554F6FB995}" srcOrd="4" destOrd="0" presId="urn:microsoft.com/office/officeart/2005/8/layout/radial5"/>
    <dgm:cxn modelId="{718AD6CA-0986-4AEA-8FB8-5C841C5F253F}" type="presParOf" srcId="{80B4C6C8-B6DF-4C89-B825-4F1A81FF65DC}" destId="{A0BF2287-1C3B-4CDD-8355-B6FE75259266}" srcOrd="5" destOrd="0" presId="urn:microsoft.com/office/officeart/2005/8/layout/radial5"/>
    <dgm:cxn modelId="{8BB7CA8D-9611-406D-BBA7-6E6257650404}" type="presParOf" srcId="{A0BF2287-1C3B-4CDD-8355-B6FE75259266}" destId="{698F1B85-EDCD-4718-B79D-ABDC572B9305}" srcOrd="0" destOrd="0" presId="urn:microsoft.com/office/officeart/2005/8/layout/radial5"/>
    <dgm:cxn modelId="{479F1168-CD27-474E-9DE9-429867CAF6C9}" type="presParOf" srcId="{80B4C6C8-B6DF-4C89-B825-4F1A81FF65DC}" destId="{9317CD47-A0E4-4B44-A849-1CF977952CD1}" srcOrd="6" destOrd="0" presId="urn:microsoft.com/office/officeart/2005/8/layout/radial5"/>
    <dgm:cxn modelId="{CC116BBF-1848-4531-9B23-877C7E400A43}" type="presParOf" srcId="{80B4C6C8-B6DF-4C89-B825-4F1A81FF65DC}" destId="{C6AE5006-4647-407B-80B9-F0301C196948}" srcOrd="7" destOrd="0" presId="urn:microsoft.com/office/officeart/2005/8/layout/radial5"/>
    <dgm:cxn modelId="{21C7D245-90B7-41A0-9DD3-856C85A38FB3}" type="presParOf" srcId="{C6AE5006-4647-407B-80B9-F0301C196948}" destId="{02DC51F6-89CB-46CC-9E5B-F57D4E7556A8}" srcOrd="0" destOrd="0" presId="urn:microsoft.com/office/officeart/2005/8/layout/radial5"/>
    <dgm:cxn modelId="{BA4B92C7-EF29-42C5-A80C-E38E56BA3405}" type="presParOf" srcId="{80B4C6C8-B6DF-4C89-B825-4F1A81FF65DC}" destId="{8BAC7D51-ADC0-42CF-8AAF-7D37D72585D7}" srcOrd="8" destOrd="0" presId="urn:microsoft.com/office/officeart/2005/8/layout/radial5"/>
    <dgm:cxn modelId="{CCCC0BB6-E201-49E5-AAE4-E782DDAD0053}" type="presParOf" srcId="{80B4C6C8-B6DF-4C89-B825-4F1A81FF65DC}" destId="{9EF46260-FE96-4967-9628-0E4B117986D8}" srcOrd="9" destOrd="0" presId="urn:microsoft.com/office/officeart/2005/8/layout/radial5"/>
    <dgm:cxn modelId="{212DE402-1E97-4BDF-97CF-8A3D2422765A}" type="presParOf" srcId="{9EF46260-FE96-4967-9628-0E4B117986D8}" destId="{2CF4B29C-E816-4A76-BE34-EED4549A84A1}" srcOrd="0" destOrd="0" presId="urn:microsoft.com/office/officeart/2005/8/layout/radial5"/>
    <dgm:cxn modelId="{620BD3E0-AB46-4E25-877E-023030C48EF8}" type="presParOf" srcId="{80B4C6C8-B6DF-4C89-B825-4F1A81FF65DC}" destId="{49F01E38-1F41-4F78-B4C5-96700BD22D2B}" srcOrd="10" destOrd="0" presId="urn:microsoft.com/office/officeart/2005/8/layout/radial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373687-DE19-486A-89C5-3F27124FE749}" type="doc">
      <dgm:prSet loTypeId="urn:microsoft.com/office/officeart/2005/8/layout/lProcess2" loCatId="relationship" qsTypeId="urn:microsoft.com/office/officeart/2005/8/quickstyle/simple1" qsCatId="simple" csTypeId="urn:microsoft.com/office/officeart/2005/8/colors/accent4_4" csCatId="accent4" phldr="1"/>
      <dgm:spPr/>
      <dgm:t>
        <a:bodyPr/>
        <a:lstStyle/>
        <a:p>
          <a:endParaRPr lang="es-EC"/>
        </a:p>
      </dgm:t>
    </dgm:pt>
    <dgm:pt modelId="{10C92FFA-1722-4AE1-8BF8-D8DAF5406811}">
      <dgm:prSet phldrT="[Texto]" custT="1"/>
      <dgm:spPr/>
      <dgm:t>
        <a:bodyPr/>
        <a:lstStyle/>
        <a:p>
          <a:r>
            <a:rPr lang="es-EC" sz="2800" b="1" dirty="0"/>
            <a:t>S</a:t>
          </a:r>
          <a:r>
            <a:rPr lang="es-EC" sz="1050" b="1" dirty="0"/>
            <a:t>uppliers</a:t>
          </a:r>
          <a:endParaRPr lang="es-EC" sz="1600" dirty="0"/>
        </a:p>
      </dgm:t>
    </dgm:pt>
    <dgm:pt modelId="{0D0FD86B-3FE9-4B8A-A859-FC5D937C08AA}" type="parTrans" cxnId="{8AC5E88E-9355-4EEF-BAA0-D84B9404E1F5}">
      <dgm:prSet/>
      <dgm:spPr/>
      <dgm:t>
        <a:bodyPr/>
        <a:lstStyle/>
        <a:p>
          <a:endParaRPr lang="es-EC" sz="1600"/>
        </a:p>
      </dgm:t>
    </dgm:pt>
    <dgm:pt modelId="{F64239DD-BFEF-40F8-85FD-F603436C6C13}" type="sibTrans" cxnId="{8AC5E88E-9355-4EEF-BAA0-D84B9404E1F5}">
      <dgm:prSet/>
      <dgm:spPr/>
      <dgm:t>
        <a:bodyPr/>
        <a:lstStyle/>
        <a:p>
          <a:endParaRPr lang="es-EC" sz="1600"/>
        </a:p>
      </dgm:t>
    </dgm:pt>
    <dgm:pt modelId="{0E2C53E8-8548-495A-BAD0-BC029362A477}">
      <dgm:prSet phldrT="[Texto]" custT="1"/>
      <dgm:spPr/>
      <dgm:t>
        <a:bodyPr/>
        <a:lstStyle/>
        <a:p>
          <a:r>
            <a:rPr lang="es-EC" sz="2000" b="1" dirty="0"/>
            <a:t>P</a:t>
          </a:r>
          <a:r>
            <a:rPr lang="es-EC" sz="1050" b="1" dirty="0"/>
            <a:t>rocess</a:t>
          </a:r>
        </a:p>
      </dgm:t>
    </dgm:pt>
    <dgm:pt modelId="{D689FD4F-2BB2-40F8-A4B8-DD7D90A91067}" type="sibTrans" cxnId="{825DF47F-376B-425E-952E-C20BDE46E65A}">
      <dgm:prSet/>
      <dgm:spPr/>
      <dgm:t>
        <a:bodyPr/>
        <a:lstStyle/>
        <a:p>
          <a:endParaRPr lang="es-EC" sz="1600"/>
        </a:p>
      </dgm:t>
    </dgm:pt>
    <dgm:pt modelId="{6D8386CD-C72A-4BB0-9CE3-A358F0A04565}" type="parTrans" cxnId="{825DF47F-376B-425E-952E-C20BDE46E65A}">
      <dgm:prSet/>
      <dgm:spPr/>
      <dgm:t>
        <a:bodyPr/>
        <a:lstStyle/>
        <a:p>
          <a:endParaRPr lang="es-EC" sz="1600"/>
        </a:p>
      </dgm:t>
    </dgm:pt>
    <dgm:pt modelId="{DA9E5D18-FDE6-4452-840E-AA6849426B20}">
      <dgm:prSet phldrT="[Texto]" custT="1"/>
      <dgm:spPr/>
      <dgm:t>
        <a:bodyPr/>
        <a:lstStyle/>
        <a:p>
          <a:r>
            <a:rPr lang="es-EC" sz="2000" b="1" dirty="0"/>
            <a:t>O</a:t>
          </a:r>
          <a:r>
            <a:rPr lang="es-EC" sz="1050" b="1" dirty="0"/>
            <a:t>utputs</a:t>
          </a:r>
        </a:p>
      </dgm:t>
    </dgm:pt>
    <dgm:pt modelId="{08193E3B-64E9-4C3A-9EF1-2AD26C394B80}" type="parTrans" cxnId="{D3F3AFB4-A282-4272-9E57-9B8FA0562D4D}">
      <dgm:prSet/>
      <dgm:spPr/>
      <dgm:t>
        <a:bodyPr/>
        <a:lstStyle/>
        <a:p>
          <a:endParaRPr lang="es-EC" sz="1600"/>
        </a:p>
      </dgm:t>
    </dgm:pt>
    <dgm:pt modelId="{D7F6CD30-9140-4971-B124-5B2909A8243B}" type="sibTrans" cxnId="{D3F3AFB4-A282-4272-9E57-9B8FA0562D4D}">
      <dgm:prSet/>
      <dgm:spPr/>
      <dgm:t>
        <a:bodyPr/>
        <a:lstStyle/>
        <a:p>
          <a:endParaRPr lang="es-EC" sz="1600"/>
        </a:p>
      </dgm:t>
    </dgm:pt>
    <dgm:pt modelId="{71CBAB1E-385E-48AD-AD58-B965F0F91036}">
      <dgm:prSet phldrT="[Texto]" custT="1"/>
      <dgm:spPr/>
      <dgm:t>
        <a:bodyPr/>
        <a:lstStyle/>
        <a:p>
          <a:endParaRPr lang="es-EC" sz="2000" dirty="0"/>
        </a:p>
      </dgm:t>
    </dgm:pt>
    <dgm:pt modelId="{AC2EAFDA-CFB7-45CC-B774-1F3B61055EDB}" type="parTrans" cxnId="{2CF08AE3-17A0-4370-AEEE-628B0CE6B5E1}">
      <dgm:prSet/>
      <dgm:spPr/>
      <dgm:t>
        <a:bodyPr/>
        <a:lstStyle/>
        <a:p>
          <a:endParaRPr lang="es-EC" sz="1600"/>
        </a:p>
      </dgm:t>
    </dgm:pt>
    <dgm:pt modelId="{3C118800-0AD6-459B-952C-A93AD603A78C}" type="sibTrans" cxnId="{2CF08AE3-17A0-4370-AEEE-628B0CE6B5E1}">
      <dgm:prSet/>
      <dgm:spPr/>
      <dgm:t>
        <a:bodyPr/>
        <a:lstStyle/>
        <a:p>
          <a:endParaRPr lang="es-EC" sz="1600"/>
        </a:p>
      </dgm:t>
    </dgm:pt>
    <dgm:pt modelId="{853FBF99-8A84-4852-93D7-F5AA9F9C86A0}">
      <dgm:prSet phldrT="[Texto]" custT="1"/>
      <dgm:spPr/>
      <dgm:t>
        <a:bodyPr/>
        <a:lstStyle/>
        <a:p>
          <a:r>
            <a:rPr lang="es-EC" sz="2000" b="1" dirty="0"/>
            <a:t>C</a:t>
          </a:r>
          <a:r>
            <a:rPr lang="es-EC" sz="1050" b="1" dirty="0"/>
            <a:t>ustomers</a:t>
          </a:r>
        </a:p>
      </dgm:t>
    </dgm:pt>
    <dgm:pt modelId="{5D71B475-6617-4032-904E-AEDDDACE3978}" type="parTrans" cxnId="{5585B211-43E4-4663-AF25-2B30D1E2BA44}">
      <dgm:prSet/>
      <dgm:spPr/>
      <dgm:t>
        <a:bodyPr/>
        <a:lstStyle/>
        <a:p>
          <a:endParaRPr lang="es-EC" sz="1600"/>
        </a:p>
      </dgm:t>
    </dgm:pt>
    <dgm:pt modelId="{38547185-BC74-488B-AB0F-97A7608CD220}" type="sibTrans" cxnId="{5585B211-43E4-4663-AF25-2B30D1E2BA44}">
      <dgm:prSet/>
      <dgm:spPr/>
      <dgm:t>
        <a:bodyPr/>
        <a:lstStyle/>
        <a:p>
          <a:endParaRPr lang="es-EC" sz="1600"/>
        </a:p>
      </dgm:t>
    </dgm:pt>
    <dgm:pt modelId="{90DC3703-8896-46FC-9F75-0F41AB0F3CB7}">
      <dgm:prSet phldrT="[Texto]" custT="1"/>
      <dgm:spPr/>
      <dgm:t>
        <a:bodyPr/>
        <a:lstStyle/>
        <a:p>
          <a:endParaRPr lang="es-EC" sz="2000" dirty="0"/>
        </a:p>
      </dgm:t>
    </dgm:pt>
    <dgm:pt modelId="{DBF40327-0DEC-47D5-AF00-1B2942CC12EF}" type="parTrans" cxnId="{399E5855-6E81-4A40-B823-0839D3DADA92}">
      <dgm:prSet/>
      <dgm:spPr/>
      <dgm:t>
        <a:bodyPr/>
        <a:lstStyle/>
        <a:p>
          <a:endParaRPr lang="es-EC" sz="1600"/>
        </a:p>
      </dgm:t>
    </dgm:pt>
    <dgm:pt modelId="{B29A2CC3-635E-40E1-A781-E2F8386AE6C0}" type="sibTrans" cxnId="{399E5855-6E81-4A40-B823-0839D3DADA92}">
      <dgm:prSet/>
      <dgm:spPr/>
      <dgm:t>
        <a:bodyPr/>
        <a:lstStyle/>
        <a:p>
          <a:endParaRPr lang="es-EC" sz="1600"/>
        </a:p>
      </dgm:t>
    </dgm:pt>
    <dgm:pt modelId="{1961C577-3A5B-4DBD-9949-D067121FFE8E}">
      <dgm:prSet phldrT="[Texto]" custT="1"/>
      <dgm:spPr/>
      <dgm:t>
        <a:bodyPr/>
        <a:lstStyle/>
        <a:p>
          <a:endParaRPr lang="es-EC" sz="3200" dirty="0"/>
        </a:p>
      </dgm:t>
    </dgm:pt>
    <dgm:pt modelId="{8BB0762E-171E-4F43-8E38-EAD367FE0F7F}" type="parTrans" cxnId="{2999253B-3058-4B75-82C4-E6E716230C79}">
      <dgm:prSet/>
      <dgm:spPr/>
      <dgm:t>
        <a:bodyPr/>
        <a:lstStyle/>
        <a:p>
          <a:endParaRPr lang="es-EC" sz="1600"/>
        </a:p>
      </dgm:t>
    </dgm:pt>
    <dgm:pt modelId="{6B3F551B-0BB0-4826-8CFE-D731273938CF}" type="sibTrans" cxnId="{2999253B-3058-4B75-82C4-E6E716230C79}">
      <dgm:prSet/>
      <dgm:spPr/>
      <dgm:t>
        <a:bodyPr/>
        <a:lstStyle/>
        <a:p>
          <a:endParaRPr lang="es-EC" sz="1600"/>
        </a:p>
      </dgm:t>
    </dgm:pt>
    <dgm:pt modelId="{574480EB-334C-4A3A-849A-11B0163D43D1}">
      <dgm:prSet phldrT="[Texto]" custT="1"/>
      <dgm:spPr/>
      <dgm:t>
        <a:bodyPr/>
        <a:lstStyle/>
        <a:p>
          <a:r>
            <a:rPr lang="es-EC" sz="2400" b="1" dirty="0"/>
            <a:t>I</a:t>
          </a:r>
          <a:r>
            <a:rPr lang="es-EC" sz="1050" b="1" dirty="0"/>
            <a:t>nputs</a:t>
          </a:r>
          <a:endParaRPr lang="es-EC" sz="1600" dirty="0"/>
        </a:p>
      </dgm:t>
    </dgm:pt>
    <dgm:pt modelId="{62140EAB-FDA4-47FE-AAC7-96BE479643A0}" type="parTrans" cxnId="{586E8FB1-4EF5-482A-8AFC-C4E4873C7655}">
      <dgm:prSet/>
      <dgm:spPr/>
      <dgm:t>
        <a:bodyPr/>
        <a:lstStyle/>
        <a:p>
          <a:endParaRPr lang="es-EC" sz="1600"/>
        </a:p>
      </dgm:t>
    </dgm:pt>
    <dgm:pt modelId="{EB1DE382-7A1A-414D-B73E-2CA02644A2DD}" type="sibTrans" cxnId="{586E8FB1-4EF5-482A-8AFC-C4E4873C7655}">
      <dgm:prSet/>
      <dgm:spPr/>
      <dgm:t>
        <a:bodyPr/>
        <a:lstStyle/>
        <a:p>
          <a:endParaRPr lang="es-EC" sz="1600"/>
        </a:p>
      </dgm:t>
    </dgm:pt>
    <dgm:pt modelId="{7F5187FF-81AF-4847-80CE-4B6F1CE0647F}">
      <dgm:prSet phldrT="[Texto]" custT="1"/>
      <dgm:spPr/>
      <dgm:t>
        <a:bodyPr/>
        <a:lstStyle/>
        <a:p>
          <a:endParaRPr lang="es-EC" sz="3200" dirty="0"/>
        </a:p>
      </dgm:t>
    </dgm:pt>
    <dgm:pt modelId="{99ABCFC4-CEFD-42C6-829E-AE2122AB6E18}" type="parTrans" cxnId="{78C864F6-95B9-4785-B290-7816CF69F137}">
      <dgm:prSet/>
      <dgm:spPr/>
      <dgm:t>
        <a:bodyPr/>
        <a:lstStyle/>
        <a:p>
          <a:endParaRPr lang="es-EC" sz="1600"/>
        </a:p>
      </dgm:t>
    </dgm:pt>
    <dgm:pt modelId="{0F300F56-DFF3-4BBF-9F49-25C06F4218CD}" type="sibTrans" cxnId="{78C864F6-95B9-4785-B290-7816CF69F137}">
      <dgm:prSet/>
      <dgm:spPr/>
      <dgm:t>
        <a:bodyPr/>
        <a:lstStyle/>
        <a:p>
          <a:endParaRPr lang="es-EC" sz="1600"/>
        </a:p>
      </dgm:t>
    </dgm:pt>
    <dgm:pt modelId="{36AF9B50-87B4-4A41-97B2-AF528651612D}">
      <dgm:prSet phldrT="[Texto]" custT="1"/>
      <dgm:spPr/>
      <dgm:t>
        <a:bodyPr/>
        <a:lstStyle/>
        <a:p>
          <a:endParaRPr lang="es-EC" sz="3200" dirty="0"/>
        </a:p>
      </dgm:t>
    </dgm:pt>
    <dgm:pt modelId="{890DA798-9B40-45A6-BFBC-F992C958C35C}" type="parTrans" cxnId="{97CD77B5-AF1A-438E-BFD3-9FC3818D692E}">
      <dgm:prSet/>
      <dgm:spPr/>
      <dgm:t>
        <a:bodyPr/>
        <a:lstStyle/>
        <a:p>
          <a:endParaRPr lang="es-EC" sz="1600"/>
        </a:p>
      </dgm:t>
    </dgm:pt>
    <dgm:pt modelId="{D9A5C919-8913-4993-B7E8-620C94FD794C}" type="sibTrans" cxnId="{97CD77B5-AF1A-438E-BFD3-9FC3818D692E}">
      <dgm:prSet/>
      <dgm:spPr/>
      <dgm:t>
        <a:bodyPr/>
        <a:lstStyle/>
        <a:p>
          <a:endParaRPr lang="es-EC" sz="1600"/>
        </a:p>
      </dgm:t>
    </dgm:pt>
    <dgm:pt modelId="{31FD7B1D-A2DC-4F60-A094-B741E29740FD}" type="pres">
      <dgm:prSet presAssocID="{5C373687-DE19-486A-89C5-3F27124FE749}" presName="theList" presStyleCnt="0">
        <dgm:presLayoutVars>
          <dgm:dir/>
          <dgm:animLvl val="lvl"/>
          <dgm:resizeHandles val="exact"/>
        </dgm:presLayoutVars>
      </dgm:prSet>
      <dgm:spPr/>
      <dgm:t>
        <a:bodyPr/>
        <a:lstStyle/>
        <a:p>
          <a:endParaRPr lang="es-EC"/>
        </a:p>
      </dgm:t>
    </dgm:pt>
    <dgm:pt modelId="{610CCDBF-F935-4076-91E0-A49BD9AC935A}" type="pres">
      <dgm:prSet presAssocID="{1961C577-3A5B-4DBD-9949-D067121FFE8E}" presName="compNode" presStyleCnt="0"/>
      <dgm:spPr/>
      <dgm:t>
        <a:bodyPr/>
        <a:lstStyle/>
        <a:p>
          <a:endParaRPr lang="es-EC"/>
        </a:p>
      </dgm:t>
    </dgm:pt>
    <dgm:pt modelId="{2D2379D3-3045-49B8-A0B6-E6D312BA8D54}" type="pres">
      <dgm:prSet presAssocID="{1961C577-3A5B-4DBD-9949-D067121FFE8E}" presName="aNode" presStyleLbl="bgShp" presStyleIdx="0" presStyleCnt="5"/>
      <dgm:spPr/>
      <dgm:t>
        <a:bodyPr/>
        <a:lstStyle/>
        <a:p>
          <a:endParaRPr lang="es-EC"/>
        </a:p>
      </dgm:t>
    </dgm:pt>
    <dgm:pt modelId="{B7129CB3-E128-4685-B998-696997E4C2D3}" type="pres">
      <dgm:prSet presAssocID="{1961C577-3A5B-4DBD-9949-D067121FFE8E}" presName="textNode" presStyleLbl="bgShp" presStyleIdx="0" presStyleCnt="5"/>
      <dgm:spPr/>
      <dgm:t>
        <a:bodyPr/>
        <a:lstStyle/>
        <a:p>
          <a:endParaRPr lang="es-EC"/>
        </a:p>
      </dgm:t>
    </dgm:pt>
    <dgm:pt modelId="{F9664ACD-88BA-4792-958A-3097492A38A4}" type="pres">
      <dgm:prSet presAssocID="{1961C577-3A5B-4DBD-9949-D067121FFE8E}" presName="compChildNode" presStyleCnt="0"/>
      <dgm:spPr/>
      <dgm:t>
        <a:bodyPr/>
        <a:lstStyle/>
        <a:p>
          <a:endParaRPr lang="es-EC"/>
        </a:p>
      </dgm:t>
    </dgm:pt>
    <dgm:pt modelId="{5E1B40AD-FBF1-4AE7-B185-191DB722FED8}" type="pres">
      <dgm:prSet presAssocID="{1961C577-3A5B-4DBD-9949-D067121FFE8E}" presName="theInnerList" presStyleCnt="0"/>
      <dgm:spPr/>
      <dgm:t>
        <a:bodyPr/>
        <a:lstStyle/>
        <a:p>
          <a:endParaRPr lang="es-EC"/>
        </a:p>
      </dgm:t>
    </dgm:pt>
    <dgm:pt modelId="{309D8035-F996-4383-8DC1-961B1D57FB56}" type="pres">
      <dgm:prSet presAssocID="{10C92FFA-1722-4AE1-8BF8-D8DAF5406811}" presName="childNode" presStyleLbl="node1" presStyleIdx="0" presStyleCnt="5" custScaleX="119808">
        <dgm:presLayoutVars>
          <dgm:bulletEnabled val="1"/>
        </dgm:presLayoutVars>
      </dgm:prSet>
      <dgm:spPr/>
      <dgm:t>
        <a:bodyPr/>
        <a:lstStyle/>
        <a:p>
          <a:endParaRPr lang="es-EC"/>
        </a:p>
      </dgm:t>
    </dgm:pt>
    <dgm:pt modelId="{7B9BC2D3-6476-4DC9-92DE-3A70CBB102A0}" type="pres">
      <dgm:prSet presAssocID="{1961C577-3A5B-4DBD-9949-D067121FFE8E}" presName="aSpace" presStyleCnt="0"/>
      <dgm:spPr/>
      <dgm:t>
        <a:bodyPr/>
        <a:lstStyle/>
        <a:p>
          <a:endParaRPr lang="es-EC"/>
        </a:p>
      </dgm:t>
    </dgm:pt>
    <dgm:pt modelId="{F0A142F8-3E1A-4D83-9537-193844F11FB6}" type="pres">
      <dgm:prSet presAssocID="{7F5187FF-81AF-4847-80CE-4B6F1CE0647F}" presName="compNode" presStyleCnt="0"/>
      <dgm:spPr/>
      <dgm:t>
        <a:bodyPr/>
        <a:lstStyle/>
        <a:p>
          <a:endParaRPr lang="es-EC"/>
        </a:p>
      </dgm:t>
    </dgm:pt>
    <dgm:pt modelId="{AD371147-D59C-41CF-A2AD-96426DEC59FC}" type="pres">
      <dgm:prSet presAssocID="{7F5187FF-81AF-4847-80CE-4B6F1CE0647F}" presName="aNode" presStyleLbl="bgShp" presStyleIdx="1" presStyleCnt="5"/>
      <dgm:spPr/>
      <dgm:t>
        <a:bodyPr/>
        <a:lstStyle/>
        <a:p>
          <a:endParaRPr lang="es-EC"/>
        </a:p>
      </dgm:t>
    </dgm:pt>
    <dgm:pt modelId="{1C66245C-A2B5-477F-B655-CBFCB79ED5AA}" type="pres">
      <dgm:prSet presAssocID="{7F5187FF-81AF-4847-80CE-4B6F1CE0647F}" presName="textNode" presStyleLbl="bgShp" presStyleIdx="1" presStyleCnt="5"/>
      <dgm:spPr/>
      <dgm:t>
        <a:bodyPr/>
        <a:lstStyle/>
        <a:p>
          <a:endParaRPr lang="es-EC"/>
        </a:p>
      </dgm:t>
    </dgm:pt>
    <dgm:pt modelId="{AC2D6255-6715-4CB0-BB33-A41B16192652}" type="pres">
      <dgm:prSet presAssocID="{7F5187FF-81AF-4847-80CE-4B6F1CE0647F}" presName="compChildNode" presStyleCnt="0"/>
      <dgm:spPr/>
      <dgm:t>
        <a:bodyPr/>
        <a:lstStyle/>
        <a:p>
          <a:endParaRPr lang="es-EC"/>
        </a:p>
      </dgm:t>
    </dgm:pt>
    <dgm:pt modelId="{6989574A-21B5-4B8C-B152-7DB856193161}" type="pres">
      <dgm:prSet presAssocID="{7F5187FF-81AF-4847-80CE-4B6F1CE0647F}" presName="theInnerList" presStyleCnt="0"/>
      <dgm:spPr/>
      <dgm:t>
        <a:bodyPr/>
        <a:lstStyle/>
        <a:p>
          <a:endParaRPr lang="es-EC"/>
        </a:p>
      </dgm:t>
    </dgm:pt>
    <dgm:pt modelId="{2AC8F0C5-5451-47EA-B597-C89A16CB6059}" type="pres">
      <dgm:prSet presAssocID="{574480EB-334C-4A3A-849A-11B0163D43D1}" presName="childNode" presStyleLbl="node1" presStyleIdx="1" presStyleCnt="5">
        <dgm:presLayoutVars>
          <dgm:bulletEnabled val="1"/>
        </dgm:presLayoutVars>
      </dgm:prSet>
      <dgm:spPr/>
      <dgm:t>
        <a:bodyPr/>
        <a:lstStyle/>
        <a:p>
          <a:endParaRPr lang="es-EC"/>
        </a:p>
      </dgm:t>
    </dgm:pt>
    <dgm:pt modelId="{310F6517-A886-4E33-B78F-362695C24352}" type="pres">
      <dgm:prSet presAssocID="{7F5187FF-81AF-4847-80CE-4B6F1CE0647F}" presName="aSpace" presStyleCnt="0"/>
      <dgm:spPr/>
      <dgm:t>
        <a:bodyPr/>
        <a:lstStyle/>
        <a:p>
          <a:endParaRPr lang="es-EC"/>
        </a:p>
      </dgm:t>
    </dgm:pt>
    <dgm:pt modelId="{219CF25A-BB15-46C7-B2B5-B871154558A0}" type="pres">
      <dgm:prSet presAssocID="{36AF9B50-87B4-4A41-97B2-AF528651612D}" presName="compNode" presStyleCnt="0"/>
      <dgm:spPr/>
      <dgm:t>
        <a:bodyPr/>
        <a:lstStyle/>
        <a:p>
          <a:endParaRPr lang="es-EC"/>
        </a:p>
      </dgm:t>
    </dgm:pt>
    <dgm:pt modelId="{550F2633-DCBB-4382-A1AA-73BA3BFAB57D}" type="pres">
      <dgm:prSet presAssocID="{36AF9B50-87B4-4A41-97B2-AF528651612D}" presName="aNode" presStyleLbl="bgShp" presStyleIdx="2" presStyleCnt="5"/>
      <dgm:spPr/>
      <dgm:t>
        <a:bodyPr/>
        <a:lstStyle/>
        <a:p>
          <a:endParaRPr lang="es-EC"/>
        </a:p>
      </dgm:t>
    </dgm:pt>
    <dgm:pt modelId="{E1D6D975-1E95-4E92-8010-5556EFF6847A}" type="pres">
      <dgm:prSet presAssocID="{36AF9B50-87B4-4A41-97B2-AF528651612D}" presName="textNode" presStyleLbl="bgShp" presStyleIdx="2" presStyleCnt="5"/>
      <dgm:spPr/>
      <dgm:t>
        <a:bodyPr/>
        <a:lstStyle/>
        <a:p>
          <a:endParaRPr lang="es-EC"/>
        </a:p>
      </dgm:t>
    </dgm:pt>
    <dgm:pt modelId="{FDD0D6F0-02C3-43BB-B6CD-C0136F2A61D5}" type="pres">
      <dgm:prSet presAssocID="{36AF9B50-87B4-4A41-97B2-AF528651612D}" presName="compChildNode" presStyleCnt="0"/>
      <dgm:spPr/>
      <dgm:t>
        <a:bodyPr/>
        <a:lstStyle/>
        <a:p>
          <a:endParaRPr lang="es-EC"/>
        </a:p>
      </dgm:t>
    </dgm:pt>
    <dgm:pt modelId="{F2E5179B-E53E-4790-8487-ECE64DAED1F2}" type="pres">
      <dgm:prSet presAssocID="{36AF9B50-87B4-4A41-97B2-AF528651612D}" presName="theInnerList" presStyleCnt="0"/>
      <dgm:spPr/>
      <dgm:t>
        <a:bodyPr/>
        <a:lstStyle/>
        <a:p>
          <a:endParaRPr lang="es-EC"/>
        </a:p>
      </dgm:t>
    </dgm:pt>
    <dgm:pt modelId="{ABFD7766-88A6-4D34-B185-9C2DD95C81AF}" type="pres">
      <dgm:prSet presAssocID="{0E2C53E8-8548-495A-BAD0-BC029362A477}" presName="childNode" presStyleLbl="node1" presStyleIdx="2" presStyleCnt="5">
        <dgm:presLayoutVars>
          <dgm:bulletEnabled val="1"/>
        </dgm:presLayoutVars>
      </dgm:prSet>
      <dgm:spPr/>
      <dgm:t>
        <a:bodyPr/>
        <a:lstStyle/>
        <a:p>
          <a:endParaRPr lang="es-EC"/>
        </a:p>
      </dgm:t>
    </dgm:pt>
    <dgm:pt modelId="{DB234251-6738-4509-B716-4646CD804EC2}" type="pres">
      <dgm:prSet presAssocID="{36AF9B50-87B4-4A41-97B2-AF528651612D}" presName="aSpace" presStyleCnt="0"/>
      <dgm:spPr/>
      <dgm:t>
        <a:bodyPr/>
        <a:lstStyle/>
        <a:p>
          <a:endParaRPr lang="es-EC"/>
        </a:p>
      </dgm:t>
    </dgm:pt>
    <dgm:pt modelId="{9AD6DFB1-E43A-4B12-8C31-FE42388217AD}" type="pres">
      <dgm:prSet presAssocID="{71CBAB1E-385E-48AD-AD58-B965F0F91036}" presName="compNode" presStyleCnt="0"/>
      <dgm:spPr/>
      <dgm:t>
        <a:bodyPr/>
        <a:lstStyle/>
        <a:p>
          <a:endParaRPr lang="es-EC"/>
        </a:p>
      </dgm:t>
    </dgm:pt>
    <dgm:pt modelId="{E30BAA6D-6D42-40AB-BA6F-AB15C99F1112}" type="pres">
      <dgm:prSet presAssocID="{71CBAB1E-385E-48AD-AD58-B965F0F91036}" presName="aNode" presStyleLbl="bgShp" presStyleIdx="3" presStyleCnt="5"/>
      <dgm:spPr/>
      <dgm:t>
        <a:bodyPr/>
        <a:lstStyle/>
        <a:p>
          <a:endParaRPr lang="es-EC"/>
        </a:p>
      </dgm:t>
    </dgm:pt>
    <dgm:pt modelId="{7E55D7C7-C033-4325-953C-ECAEF2B1BC13}" type="pres">
      <dgm:prSet presAssocID="{71CBAB1E-385E-48AD-AD58-B965F0F91036}" presName="textNode" presStyleLbl="bgShp" presStyleIdx="3" presStyleCnt="5"/>
      <dgm:spPr/>
      <dgm:t>
        <a:bodyPr/>
        <a:lstStyle/>
        <a:p>
          <a:endParaRPr lang="es-EC"/>
        </a:p>
      </dgm:t>
    </dgm:pt>
    <dgm:pt modelId="{6636D3F0-133F-4BEB-BDB0-F76ACEC7E5D0}" type="pres">
      <dgm:prSet presAssocID="{71CBAB1E-385E-48AD-AD58-B965F0F91036}" presName="compChildNode" presStyleCnt="0"/>
      <dgm:spPr/>
      <dgm:t>
        <a:bodyPr/>
        <a:lstStyle/>
        <a:p>
          <a:endParaRPr lang="es-EC"/>
        </a:p>
      </dgm:t>
    </dgm:pt>
    <dgm:pt modelId="{E81C4F93-B6A1-494C-8F54-6D78F9A05629}" type="pres">
      <dgm:prSet presAssocID="{71CBAB1E-385E-48AD-AD58-B965F0F91036}" presName="theInnerList" presStyleCnt="0"/>
      <dgm:spPr/>
      <dgm:t>
        <a:bodyPr/>
        <a:lstStyle/>
        <a:p>
          <a:endParaRPr lang="es-EC"/>
        </a:p>
      </dgm:t>
    </dgm:pt>
    <dgm:pt modelId="{86CDD035-B3A5-4AB1-855B-9A560DABA2CD}" type="pres">
      <dgm:prSet presAssocID="{DA9E5D18-FDE6-4452-840E-AA6849426B20}" presName="childNode" presStyleLbl="node1" presStyleIdx="3" presStyleCnt="5">
        <dgm:presLayoutVars>
          <dgm:bulletEnabled val="1"/>
        </dgm:presLayoutVars>
      </dgm:prSet>
      <dgm:spPr/>
      <dgm:t>
        <a:bodyPr/>
        <a:lstStyle/>
        <a:p>
          <a:endParaRPr lang="es-EC"/>
        </a:p>
      </dgm:t>
    </dgm:pt>
    <dgm:pt modelId="{75603760-E42C-48CA-B9A0-B0A8BA31DFAF}" type="pres">
      <dgm:prSet presAssocID="{71CBAB1E-385E-48AD-AD58-B965F0F91036}" presName="aSpace" presStyleCnt="0"/>
      <dgm:spPr/>
      <dgm:t>
        <a:bodyPr/>
        <a:lstStyle/>
        <a:p>
          <a:endParaRPr lang="es-EC"/>
        </a:p>
      </dgm:t>
    </dgm:pt>
    <dgm:pt modelId="{9C13ECE9-A5F7-48A4-A918-DD1EF2A829EB}" type="pres">
      <dgm:prSet presAssocID="{90DC3703-8896-46FC-9F75-0F41AB0F3CB7}" presName="compNode" presStyleCnt="0"/>
      <dgm:spPr/>
      <dgm:t>
        <a:bodyPr/>
        <a:lstStyle/>
        <a:p>
          <a:endParaRPr lang="es-EC"/>
        </a:p>
      </dgm:t>
    </dgm:pt>
    <dgm:pt modelId="{0292539E-E330-456F-B53E-585FBBF9E5A7}" type="pres">
      <dgm:prSet presAssocID="{90DC3703-8896-46FC-9F75-0F41AB0F3CB7}" presName="aNode" presStyleLbl="bgShp" presStyleIdx="4" presStyleCnt="5"/>
      <dgm:spPr/>
      <dgm:t>
        <a:bodyPr/>
        <a:lstStyle/>
        <a:p>
          <a:endParaRPr lang="es-EC"/>
        </a:p>
      </dgm:t>
    </dgm:pt>
    <dgm:pt modelId="{48504C82-0EF6-429C-952C-FA22AD95A930}" type="pres">
      <dgm:prSet presAssocID="{90DC3703-8896-46FC-9F75-0F41AB0F3CB7}" presName="textNode" presStyleLbl="bgShp" presStyleIdx="4" presStyleCnt="5"/>
      <dgm:spPr/>
      <dgm:t>
        <a:bodyPr/>
        <a:lstStyle/>
        <a:p>
          <a:endParaRPr lang="es-EC"/>
        </a:p>
      </dgm:t>
    </dgm:pt>
    <dgm:pt modelId="{44507BAF-7CD6-4CFB-B8E6-CA0C0B35237E}" type="pres">
      <dgm:prSet presAssocID="{90DC3703-8896-46FC-9F75-0F41AB0F3CB7}" presName="compChildNode" presStyleCnt="0"/>
      <dgm:spPr/>
      <dgm:t>
        <a:bodyPr/>
        <a:lstStyle/>
        <a:p>
          <a:endParaRPr lang="es-EC"/>
        </a:p>
      </dgm:t>
    </dgm:pt>
    <dgm:pt modelId="{7998A1B4-60A6-422C-93CD-35F3C61B33D2}" type="pres">
      <dgm:prSet presAssocID="{90DC3703-8896-46FC-9F75-0F41AB0F3CB7}" presName="theInnerList" presStyleCnt="0"/>
      <dgm:spPr/>
      <dgm:t>
        <a:bodyPr/>
        <a:lstStyle/>
        <a:p>
          <a:endParaRPr lang="es-EC"/>
        </a:p>
      </dgm:t>
    </dgm:pt>
    <dgm:pt modelId="{9D1C0EAC-E071-4754-AF04-EFFFD43657B6}" type="pres">
      <dgm:prSet presAssocID="{853FBF99-8A84-4852-93D7-F5AA9F9C86A0}" presName="childNode" presStyleLbl="node1" presStyleIdx="4" presStyleCnt="5" custScaleX="117210">
        <dgm:presLayoutVars>
          <dgm:bulletEnabled val="1"/>
        </dgm:presLayoutVars>
      </dgm:prSet>
      <dgm:spPr/>
      <dgm:t>
        <a:bodyPr/>
        <a:lstStyle/>
        <a:p>
          <a:endParaRPr lang="es-EC"/>
        </a:p>
      </dgm:t>
    </dgm:pt>
  </dgm:ptLst>
  <dgm:cxnLst>
    <dgm:cxn modelId="{44514D6E-117A-4953-80AB-4D71FDC75F5B}" type="presOf" srcId="{90DC3703-8896-46FC-9F75-0F41AB0F3CB7}" destId="{48504C82-0EF6-429C-952C-FA22AD95A930}" srcOrd="1" destOrd="0" presId="urn:microsoft.com/office/officeart/2005/8/layout/lProcess2"/>
    <dgm:cxn modelId="{7AA82BCF-8F85-4D23-B1DD-6F231280EC4E}" type="presOf" srcId="{36AF9B50-87B4-4A41-97B2-AF528651612D}" destId="{550F2633-DCBB-4382-A1AA-73BA3BFAB57D}" srcOrd="0" destOrd="0" presId="urn:microsoft.com/office/officeart/2005/8/layout/lProcess2"/>
    <dgm:cxn modelId="{7D843B42-2A6F-42AE-9200-1D3F946D1B27}" type="presOf" srcId="{0E2C53E8-8548-495A-BAD0-BC029362A477}" destId="{ABFD7766-88A6-4D34-B185-9C2DD95C81AF}" srcOrd="0" destOrd="0" presId="urn:microsoft.com/office/officeart/2005/8/layout/lProcess2"/>
    <dgm:cxn modelId="{399E5855-6E81-4A40-B823-0839D3DADA92}" srcId="{5C373687-DE19-486A-89C5-3F27124FE749}" destId="{90DC3703-8896-46FC-9F75-0F41AB0F3CB7}" srcOrd="4" destOrd="0" parTransId="{DBF40327-0DEC-47D5-AF00-1B2942CC12EF}" sibTransId="{B29A2CC3-635E-40E1-A781-E2F8386AE6C0}"/>
    <dgm:cxn modelId="{CEFFEA0C-D846-4529-8659-BC0217591BFC}" type="presOf" srcId="{71CBAB1E-385E-48AD-AD58-B965F0F91036}" destId="{E30BAA6D-6D42-40AB-BA6F-AB15C99F1112}" srcOrd="0" destOrd="0" presId="urn:microsoft.com/office/officeart/2005/8/layout/lProcess2"/>
    <dgm:cxn modelId="{EE3B6664-B561-4C8E-845F-390484BF3DF0}" type="presOf" srcId="{7F5187FF-81AF-4847-80CE-4B6F1CE0647F}" destId="{1C66245C-A2B5-477F-B655-CBFCB79ED5AA}" srcOrd="1" destOrd="0" presId="urn:microsoft.com/office/officeart/2005/8/layout/lProcess2"/>
    <dgm:cxn modelId="{825DF47F-376B-425E-952E-C20BDE46E65A}" srcId="{36AF9B50-87B4-4A41-97B2-AF528651612D}" destId="{0E2C53E8-8548-495A-BAD0-BC029362A477}" srcOrd="0" destOrd="0" parTransId="{6D8386CD-C72A-4BB0-9CE3-A358F0A04565}" sibTransId="{D689FD4F-2BB2-40F8-A4B8-DD7D90A91067}"/>
    <dgm:cxn modelId="{B8F839E3-81B2-4276-8CE6-DC9B1D0DA7FA}" type="presOf" srcId="{5C373687-DE19-486A-89C5-3F27124FE749}" destId="{31FD7B1D-A2DC-4F60-A094-B741E29740FD}" srcOrd="0" destOrd="0" presId="urn:microsoft.com/office/officeart/2005/8/layout/lProcess2"/>
    <dgm:cxn modelId="{C15B2AC7-5A43-4E06-A020-D4C9002E3A69}" type="presOf" srcId="{7F5187FF-81AF-4847-80CE-4B6F1CE0647F}" destId="{AD371147-D59C-41CF-A2AD-96426DEC59FC}" srcOrd="0" destOrd="0" presId="urn:microsoft.com/office/officeart/2005/8/layout/lProcess2"/>
    <dgm:cxn modelId="{9776003F-DC96-4F77-8D4F-62ACFD840C64}" type="presOf" srcId="{10C92FFA-1722-4AE1-8BF8-D8DAF5406811}" destId="{309D8035-F996-4383-8DC1-961B1D57FB56}" srcOrd="0" destOrd="0" presId="urn:microsoft.com/office/officeart/2005/8/layout/lProcess2"/>
    <dgm:cxn modelId="{E3B67047-0D77-43E5-BB83-4C4A6CB265A9}" type="presOf" srcId="{90DC3703-8896-46FC-9F75-0F41AB0F3CB7}" destId="{0292539E-E330-456F-B53E-585FBBF9E5A7}" srcOrd="0" destOrd="0" presId="urn:microsoft.com/office/officeart/2005/8/layout/lProcess2"/>
    <dgm:cxn modelId="{3ECE306E-AF92-4DDC-B659-FED343661CD4}" type="presOf" srcId="{71CBAB1E-385E-48AD-AD58-B965F0F91036}" destId="{7E55D7C7-C033-4325-953C-ECAEF2B1BC13}" srcOrd="1" destOrd="0" presId="urn:microsoft.com/office/officeart/2005/8/layout/lProcess2"/>
    <dgm:cxn modelId="{925794A0-9BB4-4933-853C-DB6E78735E3C}" type="presOf" srcId="{1961C577-3A5B-4DBD-9949-D067121FFE8E}" destId="{2D2379D3-3045-49B8-A0B6-E6D312BA8D54}" srcOrd="0" destOrd="0" presId="urn:microsoft.com/office/officeart/2005/8/layout/lProcess2"/>
    <dgm:cxn modelId="{8AC5E88E-9355-4EEF-BAA0-D84B9404E1F5}" srcId="{1961C577-3A5B-4DBD-9949-D067121FFE8E}" destId="{10C92FFA-1722-4AE1-8BF8-D8DAF5406811}" srcOrd="0" destOrd="0" parTransId="{0D0FD86B-3FE9-4B8A-A859-FC5D937C08AA}" sibTransId="{F64239DD-BFEF-40F8-85FD-F603436C6C13}"/>
    <dgm:cxn modelId="{D3F3AFB4-A282-4272-9E57-9B8FA0562D4D}" srcId="{71CBAB1E-385E-48AD-AD58-B965F0F91036}" destId="{DA9E5D18-FDE6-4452-840E-AA6849426B20}" srcOrd="0" destOrd="0" parTransId="{08193E3B-64E9-4C3A-9EF1-2AD26C394B80}" sibTransId="{D7F6CD30-9140-4971-B124-5B2909A8243B}"/>
    <dgm:cxn modelId="{4DC8C406-2A59-49CD-BAC6-869A052FC67E}" type="presOf" srcId="{574480EB-334C-4A3A-849A-11B0163D43D1}" destId="{2AC8F0C5-5451-47EA-B597-C89A16CB6059}" srcOrd="0" destOrd="0" presId="urn:microsoft.com/office/officeart/2005/8/layout/lProcess2"/>
    <dgm:cxn modelId="{2999253B-3058-4B75-82C4-E6E716230C79}" srcId="{5C373687-DE19-486A-89C5-3F27124FE749}" destId="{1961C577-3A5B-4DBD-9949-D067121FFE8E}" srcOrd="0" destOrd="0" parTransId="{8BB0762E-171E-4F43-8E38-EAD367FE0F7F}" sibTransId="{6B3F551B-0BB0-4826-8CFE-D731273938CF}"/>
    <dgm:cxn modelId="{B1F09FF2-384C-49B0-8987-818F8B429FC1}" type="presOf" srcId="{36AF9B50-87B4-4A41-97B2-AF528651612D}" destId="{E1D6D975-1E95-4E92-8010-5556EFF6847A}" srcOrd="1" destOrd="0" presId="urn:microsoft.com/office/officeart/2005/8/layout/lProcess2"/>
    <dgm:cxn modelId="{586E8FB1-4EF5-482A-8AFC-C4E4873C7655}" srcId="{7F5187FF-81AF-4847-80CE-4B6F1CE0647F}" destId="{574480EB-334C-4A3A-849A-11B0163D43D1}" srcOrd="0" destOrd="0" parTransId="{62140EAB-FDA4-47FE-AAC7-96BE479643A0}" sibTransId="{EB1DE382-7A1A-414D-B73E-2CA02644A2DD}"/>
    <dgm:cxn modelId="{5585B211-43E4-4663-AF25-2B30D1E2BA44}" srcId="{90DC3703-8896-46FC-9F75-0F41AB0F3CB7}" destId="{853FBF99-8A84-4852-93D7-F5AA9F9C86A0}" srcOrd="0" destOrd="0" parTransId="{5D71B475-6617-4032-904E-AEDDDACE3978}" sibTransId="{38547185-BC74-488B-AB0F-97A7608CD220}"/>
    <dgm:cxn modelId="{85948EE3-9180-4FE9-A318-5FDE71E51E85}" type="presOf" srcId="{DA9E5D18-FDE6-4452-840E-AA6849426B20}" destId="{86CDD035-B3A5-4AB1-855B-9A560DABA2CD}" srcOrd="0" destOrd="0" presId="urn:microsoft.com/office/officeart/2005/8/layout/lProcess2"/>
    <dgm:cxn modelId="{78C864F6-95B9-4785-B290-7816CF69F137}" srcId="{5C373687-DE19-486A-89C5-3F27124FE749}" destId="{7F5187FF-81AF-4847-80CE-4B6F1CE0647F}" srcOrd="1" destOrd="0" parTransId="{99ABCFC4-CEFD-42C6-829E-AE2122AB6E18}" sibTransId="{0F300F56-DFF3-4BBF-9F49-25C06F4218CD}"/>
    <dgm:cxn modelId="{97CD77B5-AF1A-438E-BFD3-9FC3818D692E}" srcId="{5C373687-DE19-486A-89C5-3F27124FE749}" destId="{36AF9B50-87B4-4A41-97B2-AF528651612D}" srcOrd="2" destOrd="0" parTransId="{890DA798-9B40-45A6-BFBC-F992C958C35C}" sibTransId="{D9A5C919-8913-4993-B7E8-620C94FD794C}"/>
    <dgm:cxn modelId="{29971B88-BC36-4D5E-B175-21361041FE0D}" type="presOf" srcId="{853FBF99-8A84-4852-93D7-F5AA9F9C86A0}" destId="{9D1C0EAC-E071-4754-AF04-EFFFD43657B6}" srcOrd="0" destOrd="0" presId="urn:microsoft.com/office/officeart/2005/8/layout/lProcess2"/>
    <dgm:cxn modelId="{409AED2F-2B58-4CDF-BB56-502C2A431879}" type="presOf" srcId="{1961C577-3A5B-4DBD-9949-D067121FFE8E}" destId="{B7129CB3-E128-4685-B998-696997E4C2D3}" srcOrd="1" destOrd="0" presId="urn:microsoft.com/office/officeart/2005/8/layout/lProcess2"/>
    <dgm:cxn modelId="{2CF08AE3-17A0-4370-AEEE-628B0CE6B5E1}" srcId="{5C373687-DE19-486A-89C5-3F27124FE749}" destId="{71CBAB1E-385E-48AD-AD58-B965F0F91036}" srcOrd="3" destOrd="0" parTransId="{AC2EAFDA-CFB7-45CC-B774-1F3B61055EDB}" sibTransId="{3C118800-0AD6-459B-952C-A93AD603A78C}"/>
    <dgm:cxn modelId="{80A1423E-FC88-4A6F-9A52-DA670244C464}" type="presParOf" srcId="{31FD7B1D-A2DC-4F60-A094-B741E29740FD}" destId="{610CCDBF-F935-4076-91E0-A49BD9AC935A}" srcOrd="0" destOrd="0" presId="urn:microsoft.com/office/officeart/2005/8/layout/lProcess2"/>
    <dgm:cxn modelId="{8A6F5196-CE4E-49D0-8C4C-DE14BE5274FE}" type="presParOf" srcId="{610CCDBF-F935-4076-91E0-A49BD9AC935A}" destId="{2D2379D3-3045-49B8-A0B6-E6D312BA8D54}" srcOrd="0" destOrd="0" presId="urn:microsoft.com/office/officeart/2005/8/layout/lProcess2"/>
    <dgm:cxn modelId="{D49C5828-90F1-46AA-8BF1-4718E1ACFE3C}" type="presParOf" srcId="{610CCDBF-F935-4076-91E0-A49BD9AC935A}" destId="{B7129CB3-E128-4685-B998-696997E4C2D3}" srcOrd="1" destOrd="0" presId="urn:microsoft.com/office/officeart/2005/8/layout/lProcess2"/>
    <dgm:cxn modelId="{B5DF61EF-80F2-48F5-AAF4-9FE355395204}" type="presParOf" srcId="{610CCDBF-F935-4076-91E0-A49BD9AC935A}" destId="{F9664ACD-88BA-4792-958A-3097492A38A4}" srcOrd="2" destOrd="0" presId="urn:microsoft.com/office/officeart/2005/8/layout/lProcess2"/>
    <dgm:cxn modelId="{0DBC46D2-10CF-40EA-B293-ACB8F1121E15}" type="presParOf" srcId="{F9664ACD-88BA-4792-958A-3097492A38A4}" destId="{5E1B40AD-FBF1-4AE7-B185-191DB722FED8}" srcOrd="0" destOrd="0" presId="urn:microsoft.com/office/officeart/2005/8/layout/lProcess2"/>
    <dgm:cxn modelId="{556D1F9E-B0B3-4E35-8F4E-71064059FF50}" type="presParOf" srcId="{5E1B40AD-FBF1-4AE7-B185-191DB722FED8}" destId="{309D8035-F996-4383-8DC1-961B1D57FB56}" srcOrd="0" destOrd="0" presId="urn:microsoft.com/office/officeart/2005/8/layout/lProcess2"/>
    <dgm:cxn modelId="{3C65BE2A-95E4-417D-A06B-EE23F9EBC28B}" type="presParOf" srcId="{31FD7B1D-A2DC-4F60-A094-B741E29740FD}" destId="{7B9BC2D3-6476-4DC9-92DE-3A70CBB102A0}" srcOrd="1" destOrd="0" presId="urn:microsoft.com/office/officeart/2005/8/layout/lProcess2"/>
    <dgm:cxn modelId="{AC8BCB94-CC1D-4EAD-AEA7-E50E1B2C1079}" type="presParOf" srcId="{31FD7B1D-A2DC-4F60-A094-B741E29740FD}" destId="{F0A142F8-3E1A-4D83-9537-193844F11FB6}" srcOrd="2" destOrd="0" presId="urn:microsoft.com/office/officeart/2005/8/layout/lProcess2"/>
    <dgm:cxn modelId="{49ECFB41-C823-4235-970C-7818BA725062}" type="presParOf" srcId="{F0A142F8-3E1A-4D83-9537-193844F11FB6}" destId="{AD371147-D59C-41CF-A2AD-96426DEC59FC}" srcOrd="0" destOrd="0" presId="urn:microsoft.com/office/officeart/2005/8/layout/lProcess2"/>
    <dgm:cxn modelId="{AC81C860-8449-417E-B59B-931C6C612F7D}" type="presParOf" srcId="{F0A142F8-3E1A-4D83-9537-193844F11FB6}" destId="{1C66245C-A2B5-477F-B655-CBFCB79ED5AA}" srcOrd="1" destOrd="0" presId="urn:microsoft.com/office/officeart/2005/8/layout/lProcess2"/>
    <dgm:cxn modelId="{F7BD9666-8AD7-41F4-A738-637F88B8BB76}" type="presParOf" srcId="{F0A142F8-3E1A-4D83-9537-193844F11FB6}" destId="{AC2D6255-6715-4CB0-BB33-A41B16192652}" srcOrd="2" destOrd="0" presId="urn:microsoft.com/office/officeart/2005/8/layout/lProcess2"/>
    <dgm:cxn modelId="{9E4B1A94-77BA-4535-89DB-3FF44140EA19}" type="presParOf" srcId="{AC2D6255-6715-4CB0-BB33-A41B16192652}" destId="{6989574A-21B5-4B8C-B152-7DB856193161}" srcOrd="0" destOrd="0" presId="urn:microsoft.com/office/officeart/2005/8/layout/lProcess2"/>
    <dgm:cxn modelId="{D1740886-27FF-4ACF-BF63-E6A16200C387}" type="presParOf" srcId="{6989574A-21B5-4B8C-B152-7DB856193161}" destId="{2AC8F0C5-5451-47EA-B597-C89A16CB6059}" srcOrd="0" destOrd="0" presId="urn:microsoft.com/office/officeart/2005/8/layout/lProcess2"/>
    <dgm:cxn modelId="{04667833-0D3B-49EA-B4F8-B84C5FC6E28E}" type="presParOf" srcId="{31FD7B1D-A2DC-4F60-A094-B741E29740FD}" destId="{310F6517-A886-4E33-B78F-362695C24352}" srcOrd="3" destOrd="0" presId="urn:microsoft.com/office/officeart/2005/8/layout/lProcess2"/>
    <dgm:cxn modelId="{84D35352-6628-41A3-B854-F16062DAFECD}" type="presParOf" srcId="{31FD7B1D-A2DC-4F60-A094-B741E29740FD}" destId="{219CF25A-BB15-46C7-B2B5-B871154558A0}" srcOrd="4" destOrd="0" presId="urn:microsoft.com/office/officeart/2005/8/layout/lProcess2"/>
    <dgm:cxn modelId="{414F5A98-C5B2-40A0-AFD8-AEADA4F4ACC5}" type="presParOf" srcId="{219CF25A-BB15-46C7-B2B5-B871154558A0}" destId="{550F2633-DCBB-4382-A1AA-73BA3BFAB57D}" srcOrd="0" destOrd="0" presId="urn:microsoft.com/office/officeart/2005/8/layout/lProcess2"/>
    <dgm:cxn modelId="{CAD45F08-00F5-4E39-A1C9-B4B2EE2C50E8}" type="presParOf" srcId="{219CF25A-BB15-46C7-B2B5-B871154558A0}" destId="{E1D6D975-1E95-4E92-8010-5556EFF6847A}" srcOrd="1" destOrd="0" presId="urn:microsoft.com/office/officeart/2005/8/layout/lProcess2"/>
    <dgm:cxn modelId="{B2690E1A-2D7A-4E6D-9E77-C3418A3A5E9B}" type="presParOf" srcId="{219CF25A-BB15-46C7-B2B5-B871154558A0}" destId="{FDD0D6F0-02C3-43BB-B6CD-C0136F2A61D5}" srcOrd="2" destOrd="0" presId="urn:microsoft.com/office/officeart/2005/8/layout/lProcess2"/>
    <dgm:cxn modelId="{792732C9-0BC2-47D8-A898-850905AD6787}" type="presParOf" srcId="{FDD0D6F0-02C3-43BB-B6CD-C0136F2A61D5}" destId="{F2E5179B-E53E-4790-8487-ECE64DAED1F2}" srcOrd="0" destOrd="0" presId="urn:microsoft.com/office/officeart/2005/8/layout/lProcess2"/>
    <dgm:cxn modelId="{310620C3-27B7-4BEE-A3C8-4A825563C07F}" type="presParOf" srcId="{F2E5179B-E53E-4790-8487-ECE64DAED1F2}" destId="{ABFD7766-88A6-4D34-B185-9C2DD95C81AF}" srcOrd="0" destOrd="0" presId="urn:microsoft.com/office/officeart/2005/8/layout/lProcess2"/>
    <dgm:cxn modelId="{5456E054-8C7F-4107-87D3-B9B197C662F9}" type="presParOf" srcId="{31FD7B1D-A2DC-4F60-A094-B741E29740FD}" destId="{DB234251-6738-4509-B716-4646CD804EC2}" srcOrd="5" destOrd="0" presId="urn:microsoft.com/office/officeart/2005/8/layout/lProcess2"/>
    <dgm:cxn modelId="{6F5ECA16-3357-44EB-B460-FA7EC10336DB}" type="presParOf" srcId="{31FD7B1D-A2DC-4F60-A094-B741E29740FD}" destId="{9AD6DFB1-E43A-4B12-8C31-FE42388217AD}" srcOrd="6" destOrd="0" presId="urn:microsoft.com/office/officeart/2005/8/layout/lProcess2"/>
    <dgm:cxn modelId="{B822A361-795B-4BC2-9B8E-FF430AE4285B}" type="presParOf" srcId="{9AD6DFB1-E43A-4B12-8C31-FE42388217AD}" destId="{E30BAA6D-6D42-40AB-BA6F-AB15C99F1112}" srcOrd="0" destOrd="0" presId="urn:microsoft.com/office/officeart/2005/8/layout/lProcess2"/>
    <dgm:cxn modelId="{E13E0550-27FE-4128-9C42-3B411C4BBD3B}" type="presParOf" srcId="{9AD6DFB1-E43A-4B12-8C31-FE42388217AD}" destId="{7E55D7C7-C033-4325-953C-ECAEF2B1BC13}" srcOrd="1" destOrd="0" presId="urn:microsoft.com/office/officeart/2005/8/layout/lProcess2"/>
    <dgm:cxn modelId="{C8DF568A-65E0-4C9D-B488-816B6C6024A9}" type="presParOf" srcId="{9AD6DFB1-E43A-4B12-8C31-FE42388217AD}" destId="{6636D3F0-133F-4BEB-BDB0-F76ACEC7E5D0}" srcOrd="2" destOrd="0" presId="urn:microsoft.com/office/officeart/2005/8/layout/lProcess2"/>
    <dgm:cxn modelId="{DF34400A-B1CE-40E1-9987-A7AFA57846D2}" type="presParOf" srcId="{6636D3F0-133F-4BEB-BDB0-F76ACEC7E5D0}" destId="{E81C4F93-B6A1-494C-8F54-6D78F9A05629}" srcOrd="0" destOrd="0" presId="urn:microsoft.com/office/officeart/2005/8/layout/lProcess2"/>
    <dgm:cxn modelId="{160F5C71-CA71-473D-8E0E-AA28DB836FBC}" type="presParOf" srcId="{E81C4F93-B6A1-494C-8F54-6D78F9A05629}" destId="{86CDD035-B3A5-4AB1-855B-9A560DABA2CD}" srcOrd="0" destOrd="0" presId="urn:microsoft.com/office/officeart/2005/8/layout/lProcess2"/>
    <dgm:cxn modelId="{45B0A3E7-905D-40D9-9911-3B1C889BA249}" type="presParOf" srcId="{31FD7B1D-A2DC-4F60-A094-B741E29740FD}" destId="{75603760-E42C-48CA-B9A0-B0A8BA31DFAF}" srcOrd="7" destOrd="0" presId="urn:microsoft.com/office/officeart/2005/8/layout/lProcess2"/>
    <dgm:cxn modelId="{9744F30C-F8A9-418C-A41E-E4C518E5952A}" type="presParOf" srcId="{31FD7B1D-A2DC-4F60-A094-B741E29740FD}" destId="{9C13ECE9-A5F7-48A4-A918-DD1EF2A829EB}" srcOrd="8" destOrd="0" presId="urn:microsoft.com/office/officeart/2005/8/layout/lProcess2"/>
    <dgm:cxn modelId="{63623E3B-1818-48AF-8332-2951D925765C}" type="presParOf" srcId="{9C13ECE9-A5F7-48A4-A918-DD1EF2A829EB}" destId="{0292539E-E330-456F-B53E-585FBBF9E5A7}" srcOrd="0" destOrd="0" presId="urn:microsoft.com/office/officeart/2005/8/layout/lProcess2"/>
    <dgm:cxn modelId="{C0419360-A245-43AE-B476-718EED28480D}" type="presParOf" srcId="{9C13ECE9-A5F7-48A4-A918-DD1EF2A829EB}" destId="{48504C82-0EF6-429C-952C-FA22AD95A930}" srcOrd="1" destOrd="0" presId="urn:microsoft.com/office/officeart/2005/8/layout/lProcess2"/>
    <dgm:cxn modelId="{1C9E2CD7-D7CD-4824-85FE-73D468358784}" type="presParOf" srcId="{9C13ECE9-A5F7-48A4-A918-DD1EF2A829EB}" destId="{44507BAF-7CD6-4CFB-B8E6-CA0C0B35237E}" srcOrd="2" destOrd="0" presId="urn:microsoft.com/office/officeart/2005/8/layout/lProcess2"/>
    <dgm:cxn modelId="{362564B1-1868-418A-BDD7-FFF319531A75}" type="presParOf" srcId="{44507BAF-7CD6-4CFB-B8E6-CA0C0B35237E}" destId="{7998A1B4-60A6-422C-93CD-35F3C61B33D2}" srcOrd="0" destOrd="0" presId="urn:microsoft.com/office/officeart/2005/8/layout/lProcess2"/>
    <dgm:cxn modelId="{87260930-5FED-49FF-A32E-3327843B588D}" type="presParOf" srcId="{7998A1B4-60A6-422C-93CD-35F3C61B33D2}" destId="{9D1C0EAC-E071-4754-AF04-EFFFD43657B6}"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E79EA-DA67-44D9-AB0C-26C8884359CB}"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62AB48B9-1DE3-4BEF-8D6A-1692091FE989}">
      <dgm:prSet phldrT="[Texto]" custT="1"/>
      <dgm:spPr/>
      <dgm:t>
        <a:bodyPr/>
        <a:lstStyle/>
        <a:p>
          <a:r>
            <a:rPr lang="en-US" sz="1200" dirty="0" smtClean="0"/>
            <a:t>Se ha </a:t>
          </a:r>
          <a:r>
            <a:rPr lang="en-US" sz="1200" dirty="0" err="1" smtClean="0"/>
            <a:t>determinado</a:t>
          </a:r>
          <a:r>
            <a:rPr lang="en-US" sz="1200" dirty="0" smtClean="0"/>
            <a:t> </a:t>
          </a:r>
          <a:r>
            <a:rPr lang="en-US" sz="1200" dirty="0" err="1" smtClean="0"/>
            <a:t>que</a:t>
          </a:r>
          <a:r>
            <a:rPr lang="en-US" sz="1200" dirty="0" smtClean="0"/>
            <a:t> </a:t>
          </a:r>
          <a:r>
            <a:rPr lang="en-US" sz="1200" dirty="0" err="1" smtClean="0"/>
            <a:t>existe</a:t>
          </a:r>
          <a:r>
            <a:rPr lang="en-US" sz="1200" dirty="0" smtClean="0"/>
            <a:t> </a:t>
          </a:r>
          <a:r>
            <a:rPr lang="en-US" sz="1200" dirty="0" err="1" smtClean="0"/>
            <a:t>duplicidad</a:t>
          </a:r>
          <a:r>
            <a:rPr lang="en-US" sz="1200" dirty="0" smtClean="0"/>
            <a:t> en </a:t>
          </a:r>
          <a:r>
            <a:rPr lang="en-US" sz="1200" dirty="0" err="1" smtClean="0"/>
            <a:t>determinadas</a:t>
          </a:r>
          <a:r>
            <a:rPr lang="en-US" sz="1200" dirty="0" smtClean="0"/>
            <a:t> </a:t>
          </a:r>
          <a:r>
            <a:rPr lang="en-US" sz="1200" dirty="0" err="1" smtClean="0"/>
            <a:t>actividades</a:t>
          </a:r>
          <a:r>
            <a:rPr lang="en-US" sz="1200" dirty="0" smtClean="0"/>
            <a:t> </a:t>
          </a:r>
          <a:r>
            <a:rPr lang="en-US" sz="1200" dirty="0" err="1" smtClean="0"/>
            <a:t>que</a:t>
          </a:r>
          <a:r>
            <a:rPr lang="en-US" sz="1200" dirty="0" smtClean="0"/>
            <a:t> no </a:t>
          </a:r>
          <a:r>
            <a:rPr lang="en-US" sz="1200" dirty="0" err="1" smtClean="0"/>
            <a:t>generan</a:t>
          </a:r>
          <a:r>
            <a:rPr lang="en-US" sz="1200" dirty="0" smtClean="0"/>
            <a:t> un valor </a:t>
          </a:r>
          <a:r>
            <a:rPr lang="en-US" sz="1200" dirty="0" err="1" smtClean="0"/>
            <a:t>agregado</a:t>
          </a:r>
          <a:r>
            <a:rPr lang="en-US" sz="1200" dirty="0" smtClean="0"/>
            <a:t> en el </a:t>
          </a:r>
          <a:r>
            <a:rPr lang="en-US" sz="1200" dirty="0" err="1" smtClean="0"/>
            <a:t>segmento</a:t>
          </a:r>
          <a:r>
            <a:rPr lang="en-US" sz="1200" dirty="0" smtClean="0"/>
            <a:t> del </a:t>
          </a:r>
          <a:r>
            <a:rPr lang="en-US" sz="1200" dirty="0" err="1" smtClean="0"/>
            <a:t>proceso</a:t>
          </a:r>
          <a:r>
            <a:rPr lang="en-US" sz="1200" dirty="0" smtClean="0"/>
            <a:t> de </a:t>
          </a:r>
          <a:r>
            <a:rPr lang="en-US" sz="1200" dirty="0" err="1" smtClean="0"/>
            <a:t>compras</a:t>
          </a:r>
          <a:r>
            <a:rPr lang="en-US" sz="1200" dirty="0" smtClean="0"/>
            <a:t>; </a:t>
          </a:r>
          <a:r>
            <a:rPr lang="en-US" sz="1200" dirty="0" err="1" smtClean="0"/>
            <a:t>atribuyéndose</a:t>
          </a:r>
          <a:r>
            <a:rPr lang="en-US" sz="1200" dirty="0" smtClean="0"/>
            <a:t> a la </a:t>
          </a:r>
          <a:r>
            <a:rPr lang="es-EC" sz="1200" dirty="0" smtClean="0"/>
            <a:t>reestructuración</a:t>
          </a:r>
          <a:r>
            <a:rPr lang="en-US" sz="1200" dirty="0" smtClean="0"/>
            <a:t> </a:t>
          </a:r>
          <a:r>
            <a:rPr lang="en-US" sz="1200" dirty="0" err="1" smtClean="0"/>
            <a:t>que</a:t>
          </a:r>
          <a:r>
            <a:rPr lang="en-US" sz="1200" dirty="0" smtClean="0"/>
            <a:t> </a:t>
          </a:r>
          <a:r>
            <a:rPr lang="en-US" sz="1200" dirty="0" err="1" smtClean="0"/>
            <a:t>atraviesa</a:t>
          </a:r>
          <a:r>
            <a:rPr lang="en-US" sz="1200" dirty="0" smtClean="0"/>
            <a:t> la </a:t>
          </a:r>
          <a:r>
            <a:rPr lang="en-US" sz="1200" dirty="0" err="1" smtClean="0"/>
            <a:t>organizacion</a:t>
          </a:r>
          <a:r>
            <a:rPr lang="en-US" sz="1200" dirty="0" smtClean="0"/>
            <a:t> </a:t>
          </a:r>
          <a:r>
            <a:rPr lang="en-US" sz="1200" dirty="0" err="1" smtClean="0"/>
            <a:t>como</a:t>
          </a:r>
          <a:r>
            <a:rPr lang="en-US" sz="1200" dirty="0" smtClean="0"/>
            <a:t> </a:t>
          </a:r>
          <a:r>
            <a:rPr lang="en-US" sz="1200" dirty="0" err="1" smtClean="0"/>
            <a:t>resultado</a:t>
          </a:r>
          <a:r>
            <a:rPr lang="en-US" sz="1200" dirty="0" smtClean="0"/>
            <a:t> de la </a:t>
          </a:r>
          <a:r>
            <a:rPr lang="en-US" sz="1200" dirty="0" err="1" smtClean="0"/>
            <a:t>política</a:t>
          </a:r>
          <a:r>
            <a:rPr lang="en-US" sz="1200" dirty="0" smtClean="0"/>
            <a:t> </a:t>
          </a:r>
          <a:r>
            <a:rPr lang="en-US" sz="1200" dirty="0" err="1" smtClean="0"/>
            <a:t>implantada</a:t>
          </a:r>
          <a:r>
            <a:rPr lang="en-US" sz="1200" dirty="0" smtClean="0"/>
            <a:t> </a:t>
          </a:r>
          <a:r>
            <a:rPr lang="en-US" sz="1200" dirty="0" err="1" smtClean="0"/>
            <a:t>por</a:t>
          </a:r>
          <a:r>
            <a:rPr lang="en-US" sz="1200" dirty="0" smtClean="0"/>
            <a:t> el </a:t>
          </a:r>
          <a:r>
            <a:rPr lang="en-US" sz="1200" dirty="0" err="1" smtClean="0"/>
            <a:t>gobierno</a:t>
          </a:r>
          <a:r>
            <a:rPr lang="en-US" sz="1200" dirty="0" smtClean="0"/>
            <a:t>. </a:t>
          </a:r>
          <a:endParaRPr lang="es-EC" sz="1200" dirty="0"/>
        </a:p>
      </dgm:t>
    </dgm:pt>
    <dgm:pt modelId="{631EF83A-0B53-415E-ABBA-069DB812D152}" type="parTrans" cxnId="{BA64C94D-B9F0-42EB-9C1F-A9D87B7DC763}">
      <dgm:prSet/>
      <dgm:spPr/>
      <dgm:t>
        <a:bodyPr/>
        <a:lstStyle/>
        <a:p>
          <a:endParaRPr lang="es-EC" sz="4800"/>
        </a:p>
      </dgm:t>
    </dgm:pt>
    <dgm:pt modelId="{51D25806-9D5C-4072-ABDB-C185B46A0013}" type="sibTrans" cxnId="{BA64C94D-B9F0-42EB-9C1F-A9D87B7DC763}">
      <dgm:prSet/>
      <dgm:spPr/>
      <dgm:t>
        <a:bodyPr/>
        <a:lstStyle/>
        <a:p>
          <a:endParaRPr lang="es-EC" sz="4800"/>
        </a:p>
      </dgm:t>
    </dgm:pt>
    <dgm:pt modelId="{9FB61671-F607-4730-A486-3D262F110616}">
      <dgm:prSet custT="1"/>
      <dgm:spPr/>
      <dgm:t>
        <a:bodyPr/>
        <a:lstStyle/>
        <a:p>
          <a:r>
            <a:rPr lang="en-US" sz="1200" dirty="0" smtClean="0"/>
            <a:t>La </a:t>
          </a:r>
          <a:r>
            <a:rPr lang="en-US" sz="1200" dirty="0" err="1" smtClean="0"/>
            <a:t>aplicación</a:t>
          </a:r>
          <a:r>
            <a:rPr lang="en-US" sz="1200" dirty="0" smtClean="0"/>
            <a:t> del </a:t>
          </a:r>
          <a:r>
            <a:rPr lang="en-US" sz="1200" dirty="0" err="1" smtClean="0"/>
            <a:t>modelo</a:t>
          </a:r>
          <a:r>
            <a:rPr lang="en-US" sz="1200" dirty="0" smtClean="0"/>
            <a:t> COSO ERM, </a:t>
          </a:r>
          <a:r>
            <a:rPr lang="en-US" sz="1200" dirty="0" err="1" smtClean="0"/>
            <a:t>como</a:t>
          </a:r>
          <a:r>
            <a:rPr lang="en-US" sz="1200" dirty="0" smtClean="0"/>
            <a:t> </a:t>
          </a:r>
          <a:r>
            <a:rPr lang="en-US" sz="1200" dirty="0" err="1" smtClean="0"/>
            <a:t>herramienta</a:t>
          </a:r>
          <a:r>
            <a:rPr lang="en-US" sz="1200" dirty="0" smtClean="0"/>
            <a:t> </a:t>
          </a:r>
          <a:r>
            <a:rPr lang="en-US" sz="1200" dirty="0" err="1" smtClean="0"/>
            <a:t>administrativa</a:t>
          </a:r>
          <a:r>
            <a:rPr lang="en-US" sz="1200" dirty="0" smtClean="0"/>
            <a:t> de </a:t>
          </a:r>
          <a:r>
            <a:rPr lang="en-US" sz="1200" dirty="0" err="1" smtClean="0"/>
            <a:t>riesgos</a:t>
          </a:r>
          <a:r>
            <a:rPr lang="en-US" sz="1200" dirty="0" smtClean="0"/>
            <a:t> y </a:t>
          </a:r>
          <a:r>
            <a:rPr lang="en-US" sz="1200" dirty="0" err="1" smtClean="0"/>
            <a:t>agregador</a:t>
          </a:r>
          <a:r>
            <a:rPr lang="en-US" sz="1200" dirty="0" smtClean="0"/>
            <a:t> de valor al </a:t>
          </a:r>
          <a:r>
            <a:rPr lang="en-US" sz="1200" dirty="0" err="1" smtClean="0"/>
            <a:t>área</a:t>
          </a:r>
          <a:r>
            <a:rPr lang="en-US" sz="1200" dirty="0" smtClean="0"/>
            <a:t> de </a:t>
          </a:r>
          <a:r>
            <a:rPr lang="en-US" sz="1200" dirty="0" err="1" smtClean="0"/>
            <a:t>compras</a:t>
          </a:r>
          <a:r>
            <a:rPr lang="en-US" sz="1200" dirty="0" smtClean="0"/>
            <a:t> de </a:t>
          </a:r>
          <a:r>
            <a:rPr lang="en-US" sz="1200" dirty="0" err="1" smtClean="0"/>
            <a:t>Productos</a:t>
          </a:r>
          <a:r>
            <a:rPr lang="en-US" sz="1200" dirty="0" smtClean="0"/>
            <a:t> Avon Ecuador, </a:t>
          </a:r>
          <a:r>
            <a:rPr lang="en-US" sz="1200" dirty="0" err="1" smtClean="0"/>
            <a:t>permitió</a:t>
          </a:r>
          <a:r>
            <a:rPr lang="en-US" sz="1200" dirty="0" smtClean="0"/>
            <a:t> </a:t>
          </a:r>
          <a:r>
            <a:rPr lang="en-US" sz="1200" dirty="0" err="1" smtClean="0"/>
            <a:t>realizar</a:t>
          </a:r>
          <a:r>
            <a:rPr lang="en-US" sz="1200" dirty="0" smtClean="0"/>
            <a:t> un </a:t>
          </a:r>
          <a:r>
            <a:rPr lang="en-US" sz="1200" dirty="0" err="1" smtClean="0"/>
            <a:t>análisis</a:t>
          </a:r>
          <a:r>
            <a:rPr lang="en-US" sz="1200" dirty="0" smtClean="0"/>
            <a:t> de los </a:t>
          </a:r>
          <a:r>
            <a:rPr lang="en-US" sz="1200" dirty="0" err="1" smtClean="0"/>
            <a:t>riesgos</a:t>
          </a:r>
          <a:r>
            <a:rPr lang="en-US" sz="1200" dirty="0" smtClean="0"/>
            <a:t> </a:t>
          </a:r>
          <a:r>
            <a:rPr lang="en-US" sz="1200" dirty="0" err="1" smtClean="0"/>
            <a:t>potenciales</a:t>
          </a:r>
          <a:r>
            <a:rPr lang="en-US" sz="1200" dirty="0" smtClean="0"/>
            <a:t> </a:t>
          </a:r>
          <a:r>
            <a:rPr lang="en-US" sz="1200" dirty="0" err="1" smtClean="0"/>
            <a:t>existentes</a:t>
          </a:r>
          <a:r>
            <a:rPr lang="en-US" sz="1200" dirty="0" smtClean="0"/>
            <a:t> </a:t>
          </a:r>
          <a:r>
            <a:rPr lang="en-US" sz="1200" dirty="0" err="1" smtClean="0"/>
            <a:t>dentro</a:t>
          </a:r>
          <a:r>
            <a:rPr lang="en-US" sz="1200" dirty="0" smtClean="0"/>
            <a:t> de la </a:t>
          </a:r>
          <a:r>
            <a:rPr lang="en-US" sz="1200" dirty="0" err="1" smtClean="0"/>
            <a:t>ejecución</a:t>
          </a:r>
          <a:r>
            <a:rPr lang="en-US" sz="1200" dirty="0" smtClean="0"/>
            <a:t> de </a:t>
          </a:r>
          <a:r>
            <a:rPr lang="en-US" sz="1200" dirty="0" err="1" smtClean="0"/>
            <a:t>las</a:t>
          </a:r>
          <a:r>
            <a:rPr lang="en-US" sz="1200" dirty="0" smtClean="0"/>
            <a:t> </a:t>
          </a:r>
          <a:r>
            <a:rPr lang="en-US" sz="1200" dirty="0" err="1" smtClean="0"/>
            <a:t>actividades</a:t>
          </a:r>
          <a:r>
            <a:rPr lang="en-US" sz="1200" dirty="0" smtClean="0"/>
            <a:t> </a:t>
          </a:r>
          <a:r>
            <a:rPr lang="en-US" sz="1200" dirty="0" err="1" smtClean="0"/>
            <a:t>diarias</a:t>
          </a:r>
          <a:r>
            <a:rPr lang="en-US" sz="1200" dirty="0" smtClean="0"/>
            <a:t>, </a:t>
          </a:r>
          <a:r>
            <a:rPr lang="en-US" sz="1200" dirty="0" err="1" smtClean="0"/>
            <a:t>así</a:t>
          </a:r>
          <a:r>
            <a:rPr lang="en-US" sz="1200" dirty="0" smtClean="0"/>
            <a:t> </a:t>
          </a:r>
          <a:r>
            <a:rPr lang="en-US" sz="1200" dirty="0" err="1" smtClean="0"/>
            <a:t>como</a:t>
          </a:r>
          <a:r>
            <a:rPr lang="en-US" sz="1200" dirty="0" smtClean="0"/>
            <a:t> la </a:t>
          </a:r>
          <a:r>
            <a:rPr lang="en-US" sz="1200" dirty="0" err="1" smtClean="0"/>
            <a:t>identificación</a:t>
          </a:r>
          <a:r>
            <a:rPr lang="en-US" sz="1200" dirty="0" smtClean="0"/>
            <a:t> de </a:t>
          </a:r>
          <a:r>
            <a:rPr lang="en-US" sz="1200" dirty="0" err="1" smtClean="0"/>
            <a:t>oportunidades</a:t>
          </a:r>
          <a:r>
            <a:rPr lang="en-US" sz="1200" dirty="0" smtClean="0"/>
            <a:t> de </a:t>
          </a:r>
          <a:r>
            <a:rPr lang="en-US" sz="1200" dirty="0" err="1" smtClean="0"/>
            <a:t>mejora</a:t>
          </a:r>
          <a:r>
            <a:rPr lang="en-US" sz="1200" dirty="0" smtClean="0"/>
            <a:t>.</a:t>
          </a:r>
          <a:endParaRPr lang="es-EC" sz="1200" dirty="0" smtClean="0"/>
        </a:p>
      </dgm:t>
    </dgm:pt>
    <dgm:pt modelId="{74BD10F3-798C-4359-8BCB-F8C9936CCDD3}" type="parTrans" cxnId="{B414BD56-5D70-40D3-BF53-010844DED411}">
      <dgm:prSet/>
      <dgm:spPr/>
      <dgm:t>
        <a:bodyPr/>
        <a:lstStyle/>
        <a:p>
          <a:endParaRPr lang="es-EC" sz="4800"/>
        </a:p>
      </dgm:t>
    </dgm:pt>
    <dgm:pt modelId="{073F9600-8DCF-4C8A-92B7-64162CB5B56F}" type="sibTrans" cxnId="{B414BD56-5D70-40D3-BF53-010844DED411}">
      <dgm:prSet/>
      <dgm:spPr/>
      <dgm:t>
        <a:bodyPr/>
        <a:lstStyle/>
        <a:p>
          <a:endParaRPr lang="es-EC" sz="4800"/>
        </a:p>
      </dgm:t>
    </dgm:pt>
    <dgm:pt modelId="{C1CA693B-D3DE-4AA7-91E1-12343EFB270B}">
      <dgm:prSet custT="1"/>
      <dgm:spPr/>
      <dgm:t>
        <a:bodyPr/>
        <a:lstStyle/>
        <a:p>
          <a:r>
            <a:rPr lang="en-US" sz="1200" dirty="0" smtClean="0"/>
            <a:t>Se </a:t>
          </a:r>
          <a:r>
            <a:rPr lang="en-US" sz="1200" dirty="0" err="1" smtClean="0"/>
            <a:t>debe</a:t>
          </a:r>
          <a:r>
            <a:rPr lang="en-US" sz="1200" dirty="0" smtClean="0"/>
            <a:t> </a:t>
          </a:r>
          <a:r>
            <a:rPr lang="en-US" sz="1200" dirty="0" err="1" smtClean="0"/>
            <a:t>recalcar</a:t>
          </a:r>
          <a:r>
            <a:rPr lang="en-US" sz="1200" dirty="0" smtClean="0"/>
            <a:t> </a:t>
          </a:r>
          <a:r>
            <a:rPr lang="en-US" sz="1200" dirty="0" err="1" smtClean="0"/>
            <a:t>que</a:t>
          </a:r>
          <a:r>
            <a:rPr lang="en-US" sz="1200" dirty="0" smtClean="0"/>
            <a:t> </a:t>
          </a:r>
          <a:r>
            <a:rPr lang="en-US" sz="1200" dirty="0" err="1" smtClean="0"/>
            <a:t>dentro</a:t>
          </a:r>
          <a:r>
            <a:rPr lang="en-US" sz="1200" dirty="0" smtClean="0"/>
            <a:t> de la </a:t>
          </a:r>
          <a:r>
            <a:rPr lang="en-US" sz="1200" dirty="0" err="1" smtClean="0"/>
            <a:t>organización</a:t>
          </a:r>
          <a:r>
            <a:rPr lang="en-US" sz="1200" dirty="0" smtClean="0"/>
            <a:t> </a:t>
          </a:r>
          <a:r>
            <a:rPr lang="en-US" sz="1200" dirty="0" err="1" smtClean="0"/>
            <a:t>una</a:t>
          </a:r>
          <a:r>
            <a:rPr lang="en-US" sz="1200" dirty="0" smtClean="0"/>
            <a:t> de </a:t>
          </a:r>
          <a:r>
            <a:rPr lang="en-US" sz="1200" dirty="0" err="1" smtClean="0"/>
            <a:t>las</a:t>
          </a:r>
          <a:r>
            <a:rPr lang="en-US" sz="1200" dirty="0" smtClean="0"/>
            <a:t> </a:t>
          </a:r>
          <a:r>
            <a:rPr lang="en-US" sz="1200" dirty="0" err="1" smtClean="0"/>
            <a:t>áreas</a:t>
          </a:r>
          <a:r>
            <a:rPr lang="en-US" sz="1200" dirty="0" smtClean="0"/>
            <a:t> de mayor </a:t>
          </a:r>
          <a:r>
            <a:rPr lang="en-US" sz="1200" dirty="0" err="1" smtClean="0"/>
            <a:t>relevancia</a:t>
          </a:r>
          <a:r>
            <a:rPr lang="en-US" sz="1200" dirty="0" smtClean="0"/>
            <a:t> </a:t>
          </a:r>
          <a:r>
            <a:rPr lang="en-US" sz="1200" dirty="0" err="1" smtClean="0"/>
            <a:t>es</a:t>
          </a:r>
          <a:r>
            <a:rPr lang="en-US" sz="1200" dirty="0" smtClean="0"/>
            <a:t> </a:t>
          </a:r>
          <a:r>
            <a:rPr lang="en-US" sz="1200" dirty="0" err="1" smtClean="0"/>
            <a:t>Aseguramiento</a:t>
          </a:r>
          <a:r>
            <a:rPr lang="en-US" sz="1200" dirty="0" smtClean="0"/>
            <a:t> de </a:t>
          </a:r>
          <a:r>
            <a:rPr lang="en-US" sz="1200" dirty="0" err="1" smtClean="0"/>
            <a:t>Calidad</a:t>
          </a:r>
          <a:r>
            <a:rPr lang="en-US" sz="1200" dirty="0" smtClean="0"/>
            <a:t>, </a:t>
          </a:r>
          <a:r>
            <a:rPr lang="en-US" sz="1200" dirty="0" err="1" smtClean="0"/>
            <a:t>quienes</a:t>
          </a:r>
          <a:r>
            <a:rPr lang="en-US" sz="1200" dirty="0" smtClean="0"/>
            <a:t> </a:t>
          </a:r>
          <a:r>
            <a:rPr lang="en-US" sz="1200" dirty="0" err="1" smtClean="0"/>
            <a:t>retroalimentan</a:t>
          </a:r>
          <a:r>
            <a:rPr lang="en-US" sz="1200" dirty="0" smtClean="0"/>
            <a:t> al </a:t>
          </a:r>
          <a:r>
            <a:rPr lang="en-US" sz="1200" dirty="0" err="1" smtClean="0"/>
            <a:t>proceso</a:t>
          </a:r>
          <a:r>
            <a:rPr lang="en-US" sz="1200" dirty="0" smtClean="0"/>
            <a:t> de </a:t>
          </a:r>
          <a:r>
            <a:rPr lang="en-US" sz="1200" dirty="0" err="1" smtClean="0"/>
            <a:t>compras</a:t>
          </a:r>
          <a:r>
            <a:rPr lang="en-US" sz="1200" dirty="0" smtClean="0"/>
            <a:t>; </a:t>
          </a:r>
          <a:r>
            <a:rPr lang="en-US" sz="1200" dirty="0" err="1" smtClean="0"/>
            <a:t>permitiendo</a:t>
          </a:r>
          <a:r>
            <a:rPr lang="en-US" sz="1200" dirty="0" smtClean="0"/>
            <a:t> </a:t>
          </a:r>
          <a:r>
            <a:rPr lang="en-US" sz="1200" dirty="0" err="1" smtClean="0"/>
            <a:t>validar</a:t>
          </a:r>
          <a:r>
            <a:rPr lang="en-US" sz="1200" dirty="0" smtClean="0"/>
            <a:t> de </a:t>
          </a:r>
          <a:r>
            <a:rPr lang="en-US" sz="1200" dirty="0" err="1" smtClean="0"/>
            <a:t>manera</a:t>
          </a:r>
          <a:r>
            <a:rPr lang="en-US" sz="1200" dirty="0" smtClean="0"/>
            <a:t> </a:t>
          </a:r>
          <a:r>
            <a:rPr lang="en-US" sz="1200" dirty="0" err="1" smtClean="0"/>
            <a:t>técnica</a:t>
          </a:r>
          <a:r>
            <a:rPr lang="en-US" sz="1200" dirty="0" smtClean="0"/>
            <a:t>, </a:t>
          </a:r>
          <a:r>
            <a:rPr lang="en-US" sz="1200" dirty="0" err="1" smtClean="0"/>
            <a:t>específica</a:t>
          </a:r>
          <a:r>
            <a:rPr lang="en-US" sz="1200" dirty="0" smtClean="0"/>
            <a:t> el </a:t>
          </a:r>
          <a:r>
            <a:rPr lang="en-US" sz="1200" dirty="0" err="1" smtClean="0"/>
            <a:t>proceso</a:t>
          </a:r>
          <a:r>
            <a:rPr lang="en-US" sz="1200" dirty="0" smtClean="0"/>
            <a:t> de </a:t>
          </a:r>
          <a:r>
            <a:rPr lang="en-US" sz="1200" dirty="0" err="1" smtClean="0"/>
            <a:t>adquisición</a:t>
          </a:r>
          <a:r>
            <a:rPr lang="en-US" sz="1200" dirty="0" smtClean="0"/>
            <a:t> de los </a:t>
          </a:r>
          <a:r>
            <a:rPr lang="en-US" sz="1200" dirty="0" err="1" smtClean="0"/>
            <a:t>productos</a:t>
          </a:r>
          <a:r>
            <a:rPr lang="en-US" sz="1200" dirty="0" smtClean="0"/>
            <a:t>, </a:t>
          </a:r>
          <a:r>
            <a:rPr lang="en-US" sz="1200" dirty="0" err="1" smtClean="0"/>
            <a:t>características</a:t>
          </a:r>
          <a:r>
            <a:rPr lang="en-US" sz="1200" dirty="0" smtClean="0"/>
            <a:t>, </a:t>
          </a:r>
          <a:r>
            <a:rPr lang="en-US" sz="1200" dirty="0" err="1" smtClean="0"/>
            <a:t>niveles</a:t>
          </a:r>
          <a:r>
            <a:rPr lang="en-US" sz="1200" dirty="0" smtClean="0"/>
            <a:t> de </a:t>
          </a:r>
          <a:r>
            <a:rPr lang="en-US" sz="1200" dirty="0" err="1" smtClean="0"/>
            <a:t>aceptación</a:t>
          </a:r>
          <a:r>
            <a:rPr lang="en-US" sz="1200" dirty="0" smtClean="0"/>
            <a:t>, etc.</a:t>
          </a:r>
          <a:endParaRPr lang="es-EC" sz="1200" dirty="0" smtClean="0"/>
        </a:p>
      </dgm:t>
    </dgm:pt>
    <dgm:pt modelId="{3600BCC7-3DD0-4F35-8D12-2CCC42AD0540}" type="parTrans" cxnId="{C047C2D5-40D3-4367-B53D-B14137640FAA}">
      <dgm:prSet/>
      <dgm:spPr/>
      <dgm:t>
        <a:bodyPr/>
        <a:lstStyle/>
        <a:p>
          <a:endParaRPr lang="es-EC" sz="4800"/>
        </a:p>
      </dgm:t>
    </dgm:pt>
    <dgm:pt modelId="{CADB8ED4-F22B-45D5-979B-46D580501063}" type="sibTrans" cxnId="{C047C2D5-40D3-4367-B53D-B14137640FAA}">
      <dgm:prSet/>
      <dgm:spPr/>
      <dgm:t>
        <a:bodyPr/>
        <a:lstStyle/>
        <a:p>
          <a:endParaRPr lang="es-EC" sz="4800"/>
        </a:p>
      </dgm:t>
    </dgm:pt>
    <dgm:pt modelId="{856116E4-3223-41DD-A6E2-05D2D0794FE1}">
      <dgm:prSet custT="1"/>
      <dgm:spPr/>
      <dgm:t>
        <a:bodyPr/>
        <a:lstStyle/>
        <a:p>
          <a:r>
            <a:rPr lang="en-US" sz="1200" dirty="0" err="1" smtClean="0"/>
            <a:t>Mediante</a:t>
          </a:r>
          <a:r>
            <a:rPr lang="en-US" sz="1200" dirty="0" smtClean="0"/>
            <a:t> la </a:t>
          </a:r>
          <a:r>
            <a:rPr lang="en-US" sz="1200" dirty="0" err="1" smtClean="0"/>
            <a:t>aplicación</a:t>
          </a:r>
          <a:r>
            <a:rPr lang="en-US" sz="1200" dirty="0" smtClean="0"/>
            <a:t> de </a:t>
          </a:r>
          <a:r>
            <a:rPr lang="en-US" sz="1200" dirty="0" err="1" smtClean="0"/>
            <a:t>las</a:t>
          </a:r>
          <a:r>
            <a:rPr lang="en-US" sz="1200" dirty="0" smtClean="0"/>
            <a:t> </a:t>
          </a:r>
          <a:r>
            <a:rPr lang="en-US" sz="1200" dirty="0" err="1" smtClean="0"/>
            <a:t>diferentes</a:t>
          </a:r>
          <a:r>
            <a:rPr lang="en-US" sz="1200" dirty="0" smtClean="0"/>
            <a:t> </a:t>
          </a:r>
          <a:r>
            <a:rPr lang="en-US" sz="1200" dirty="0" err="1" smtClean="0"/>
            <a:t>técnicas</a:t>
          </a:r>
          <a:r>
            <a:rPr lang="en-US" sz="1200" dirty="0" smtClean="0"/>
            <a:t> (Ishikawa, SIPOC y </a:t>
          </a:r>
          <a:r>
            <a:rPr lang="en-US" sz="1200" dirty="0" err="1" smtClean="0"/>
            <a:t>otras</a:t>
          </a:r>
          <a:r>
            <a:rPr lang="en-US" sz="1200" dirty="0" smtClean="0"/>
            <a:t>) se </a:t>
          </a:r>
          <a:r>
            <a:rPr lang="en-US" sz="1200" dirty="0" err="1" smtClean="0"/>
            <a:t>pudo</a:t>
          </a:r>
          <a:r>
            <a:rPr lang="en-US" sz="1200" dirty="0" smtClean="0"/>
            <a:t> </a:t>
          </a:r>
          <a:r>
            <a:rPr lang="en-US" sz="1200" dirty="0" err="1" smtClean="0"/>
            <a:t>identificar</a:t>
          </a:r>
          <a:r>
            <a:rPr lang="en-US" sz="1200" dirty="0" smtClean="0"/>
            <a:t> un mayor </a:t>
          </a:r>
          <a:r>
            <a:rPr lang="en-US" sz="1200" dirty="0" err="1" smtClean="0"/>
            <a:t>número</a:t>
          </a:r>
          <a:r>
            <a:rPr lang="en-US" sz="1200" dirty="0" smtClean="0"/>
            <a:t> de </a:t>
          </a:r>
          <a:r>
            <a:rPr lang="en-US" sz="1200" dirty="0" err="1" smtClean="0"/>
            <a:t>causas</a:t>
          </a:r>
          <a:r>
            <a:rPr lang="en-US" sz="1200" dirty="0" smtClean="0"/>
            <a:t>, </a:t>
          </a:r>
          <a:r>
            <a:rPr lang="en-US" sz="1200" dirty="0" err="1" smtClean="0"/>
            <a:t>que</a:t>
          </a:r>
          <a:r>
            <a:rPr lang="en-US" sz="1200" dirty="0" smtClean="0"/>
            <a:t> </a:t>
          </a:r>
          <a:r>
            <a:rPr lang="en-US" sz="1200" dirty="0" err="1" smtClean="0"/>
            <a:t>originan</a:t>
          </a:r>
          <a:r>
            <a:rPr lang="en-US" sz="1200" dirty="0" smtClean="0"/>
            <a:t> los </a:t>
          </a:r>
          <a:r>
            <a:rPr lang="en-US" sz="1200" dirty="0" err="1" smtClean="0"/>
            <a:t>problemas</a:t>
          </a:r>
          <a:r>
            <a:rPr lang="en-US" sz="1200" dirty="0" smtClean="0"/>
            <a:t> y </a:t>
          </a:r>
          <a:r>
            <a:rPr lang="en-US" sz="1200" dirty="0" err="1" smtClean="0"/>
            <a:t>que</a:t>
          </a:r>
          <a:r>
            <a:rPr lang="en-US" sz="1200" dirty="0" smtClean="0"/>
            <a:t> a </a:t>
          </a:r>
          <a:r>
            <a:rPr lang="en-US" sz="1200" dirty="0" err="1" smtClean="0"/>
            <a:t>su</a:t>
          </a:r>
          <a:r>
            <a:rPr lang="en-US" sz="1200" dirty="0" smtClean="0"/>
            <a:t> </a:t>
          </a:r>
          <a:r>
            <a:rPr lang="en-US" sz="1200" dirty="0" err="1" smtClean="0"/>
            <a:t>vez</a:t>
          </a:r>
          <a:r>
            <a:rPr lang="en-US" sz="1200" dirty="0" smtClean="0"/>
            <a:t> </a:t>
          </a:r>
          <a:r>
            <a:rPr lang="en-US" sz="1200" dirty="0" err="1" smtClean="0"/>
            <a:t>permiten</a:t>
          </a:r>
          <a:r>
            <a:rPr lang="en-US" sz="1200" dirty="0" smtClean="0"/>
            <a:t> </a:t>
          </a:r>
          <a:r>
            <a:rPr lang="en-US" sz="1200" dirty="0" err="1" smtClean="0"/>
            <a:t>establecer</a:t>
          </a:r>
          <a:r>
            <a:rPr lang="en-US" sz="1200" dirty="0" smtClean="0"/>
            <a:t> los </a:t>
          </a:r>
          <a:r>
            <a:rPr lang="en-US" sz="1200" dirty="0" err="1" smtClean="0"/>
            <a:t>impactos</a:t>
          </a:r>
          <a:r>
            <a:rPr lang="en-US" sz="1200" dirty="0" smtClean="0"/>
            <a:t> en el </a:t>
          </a:r>
          <a:r>
            <a:rPr lang="en-US" sz="1200" dirty="0" err="1" smtClean="0"/>
            <a:t>desarrollo</a:t>
          </a:r>
          <a:r>
            <a:rPr lang="en-US" sz="1200" dirty="0" smtClean="0"/>
            <a:t> del </a:t>
          </a:r>
          <a:r>
            <a:rPr lang="en-US" sz="1200" dirty="0" err="1" smtClean="0"/>
            <a:t>proceso</a:t>
          </a:r>
          <a:r>
            <a:rPr lang="en-US" sz="1200" dirty="0" smtClean="0"/>
            <a:t>; </a:t>
          </a:r>
          <a:r>
            <a:rPr lang="en-US" sz="1200" dirty="0" err="1" smtClean="0"/>
            <a:t>para</a:t>
          </a:r>
          <a:r>
            <a:rPr lang="en-US" sz="1200" dirty="0" smtClean="0"/>
            <a:t> lo </a:t>
          </a:r>
          <a:r>
            <a:rPr lang="en-US" sz="1200" dirty="0" err="1" smtClean="0"/>
            <a:t>cual</a:t>
          </a:r>
          <a:r>
            <a:rPr lang="en-US" sz="1200" dirty="0" smtClean="0"/>
            <a:t> el </a:t>
          </a:r>
          <a:r>
            <a:rPr lang="en-US" sz="1200" dirty="0" err="1" smtClean="0"/>
            <a:t>nivel</a:t>
          </a:r>
          <a:r>
            <a:rPr lang="en-US" sz="1200" dirty="0" smtClean="0"/>
            <a:t> </a:t>
          </a:r>
          <a:r>
            <a:rPr lang="en-US" sz="1200" dirty="0" err="1" smtClean="0"/>
            <a:t>gerencial</a:t>
          </a:r>
          <a:r>
            <a:rPr lang="en-US" sz="1200" dirty="0" smtClean="0"/>
            <a:t> </a:t>
          </a:r>
          <a:r>
            <a:rPr lang="en-US" sz="1200" dirty="0" err="1" smtClean="0"/>
            <a:t>elabora</a:t>
          </a:r>
          <a:r>
            <a:rPr lang="en-US" sz="1200" dirty="0" smtClean="0"/>
            <a:t> un plan de </a:t>
          </a:r>
          <a:r>
            <a:rPr lang="en-US" sz="1200" dirty="0" err="1" smtClean="0"/>
            <a:t>acción</a:t>
          </a:r>
          <a:r>
            <a:rPr lang="en-US" sz="1200" dirty="0" smtClean="0"/>
            <a:t> </a:t>
          </a:r>
          <a:r>
            <a:rPr lang="en-US" sz="1200" dirty="0" err="1" smtClean="0"/>
            <a:t>claramente</a:t>
          </a:r>
          <a:r>
            <a:rPr lang="en-US" sz="1200" dirty="0" smtClean="0"/>
            <a:t> </a:t>
          </a:r>
          <a:r>
            <a:rPr lang="en-US" sz="1200" dirty="0" err="1" smtClean="0"/>
            <a:t>definido</a:t>
          </a:r>
          <a:r>
            <a:rPr lang="en-US" sz="1200" dirty="0" smtClean="0"/>
            <a:t> y </a:t>
          </a:r>
          <a:r>
            <a:rPr lang="en-US" sz="1200" dirty="0" err="1" smtClean="0"/>
            <a:t>comunicado</a:t>
          </a:r>
          <a:r>
            <a:rPr lang="en-US" sz="1200" dirty="0" smtClean="0"/>
            <a:t> a los </a:t>
          </a:r>
          <a:r>
            <a:rPr lang="en-US" sz="1200" dirty="0" err="1" smtClean="0"/>
            <a:t>involucrados</a:t>
          </a:r>
          <a:r>
            <a:rPr lang="en-US" sz="1200" dirty="0" smtClean="0"/>
            <a:t>. </a:t>
          </a:r>
          <a:endParaRPr lang="es-EC" sz="1200" dirty="0" smtClean="0"/>
        </a:p>
      </dgm:t>
    </dgm:pt>
    <dgm:pt modelId="{88C7F8A6-7284-479B-B5B4-252A88734C7B}" type="parTrans" cxnId="{E19CFFEB-7413-460C-ACBE-5E63FCCBB0AC}">
      <dgm:prSet/>
      <dgm:spPr/>
      <dgm:t>
        <a:bodyPr/>
        <a:lstStyle/>
        <a:p>
          <a:endParaRPr lang="es-EC" sz="4800"/>
        </a:p>
      </dgm:t>
    </dgm:pt>
    <dgm:pt modelId="{8D9120E5-8C8B-438A-A089-1C29140F24DD}" type="sibTrans" cxnId="{E19CFFEB-7413-460C-ACBE-5E63FCCBB0AC}">
      <dgm:prSet/>
      <dgm:spPr/>
      <dgm:t>
        <a:bodyPr/>
        <a:lstStyle/>
        <a:p>
          <a:endParaRPr lang="es-EC" sz="4800"/>
        </a:p>
      </dgm:t>
    </dgm:pt>
    <dgm:pt modelId="{01AEE5B8-24AB-4825-A369-C4B25C8A0458}" type="pres">
      <dgm:prSet presAssocID="{B80E79EA-DA67-44D9-AB0C-26C8884359CB}" presName="linear" presStyleCnt="0">
        <dgm:presLayoutVars>
          <dgm:dir/>
          <dgm:animLvl val="lvl"/>
          <dgm:resizeHandles val="exact"/>
        </dgm:presLayoutVars>
      </dgm:prSet>
      <dgm:spPr/>
      <dgm:t>
        <a:bodyPr/>
        <a:lstStyle/>
        <a:p>
          <a:endParaRPr lang="es-EC"/>
        </a:p>
      </dgm:t>
    </dgm:pt>
    <dgm:pt modelId="{D92AAB39-0BDC-4E32-86FD-919D583B89E3}" type="pres">
      <dgm:prSet presAssocID="{62AB48B9-1DE3-4BEF-8D6A-1692091FE989}" presName="parentLin" presStyleCnt="0"/>
      <dgm:spPr/>
    </dgm:pt>
    <dgm:pt modelId="{27E7D032-BA03-43F8-AF2A-1E91F7962890}" type="pres">
      <dgm:prSet presAssocID="{62AB48B9-1DE3-4BEF-8D6A-1692091FE989}" presName="parentLeftMargin" presStyleLbl="node1" presStyleIdx="0" presStyleCnt="4"/>
      <dgm:spPr/>
      <dgm:t>
        <a:bodyPr/>
        <a:lstStyle/>
        <a:p>
          <a:endParaRPr lang="es-EC"/>
        </a:p>
      </dgm:t>
    </dgm:pt>
    <dgm:pt modelId="{6ACF41B0-4A35-4C11-80BB-812D1A0E6F1D}" type="pres">
      <dgm:prSet presAssocID="{62AB48B9-1DE3-4BEF-8D6A-1692091FE989}" presName="parentText" presStyleLbl="node1" presStyleIdx="0" presStyleCnt="4" custScaleX="134194">
        <dgm:presLayoutVars>
          <dgm:chMax val="0"/>
          <dgm:bulletEnabled val="1"/>
        </dgm:presLayoutVars>
      </dgm:prSet>
      <dgm:spPr/>
      <dgm:t>
        <a:bodyPr/>
        <a:lstStyle/>
        <a:p>
          <a:endParaRPr lang="es-EC"/>
        </a:p>
      </dgm:t>
    </dgm:pt>
    <dgm:pt modelId="{406859D8-56B2-4A24-A9FF-DF830E00A0AD}" type="pres">
      <dgm:prSet presAssocID="{62AB48B9-1DE3-4BEF-8D6A-1692091FE989}" presName="negativeSpace" presStyleCnt="0"/>
      <dgm:spPr/>
    </dgm:pt>
    <dgm:pt modelId="{C844061B-23DE-4244-990A-5FBF50AEA815}" type="pres">
      <dgm:prSet presAssocID="{62AB48B9-1DE3-4BEF-8D6A-1692091FE989}" presName="childText" presStyleLbl="conFgAcc1" presStyleIdx="0" presStyleCnt="4">
        <dgm:presLayoutVars>
          <dgm:bulletEnabled val="1"/>
        </dgm:presLayoutVars>
      </dgm:prSet>
      <dgm:spPr/>
    </dgm:pt>
    <dgm:pt modelId="{9EF4807B-412F-4FFF-BDDF-4F43CA579EC7}" type="pres">
      <dgm:prSet presAssocID="{51D25806-9D5C-4072-ABDB-C185B46A0013}" presName="spaceBetweenRectangles" presStyleCnt="0"/>
      <dgm:spPr/>
    </dgm:pt>
    <dgm:pt modelId="{23687986-0AF4-4FA8-8132-AEB257987CA2}" type="pres">
      <dgm:prSet presAssocID="{9FB61671-F607-4730-A486-3D262F110616}" presName="parentLin" presStyleCnt="0"/>
      <dgm:spPr/>
    </dgm:pt>
    <dgm:pt modelId="{86E93569-A903-4ADD-84AA-28FB74A1F93D}" type="pres">
      <dgm:prSet presAssocID="{9FB61671-F607-4730-A486-3D262F110616}" presName="parentLeftMargin" presStyleLbl="node1" presStyleIdx="0" presStyleCnt="4"/>
      <dgm:spPr/>
      <dgm:t>
        <a:bodyPr/>
        <a:lstStyle/>
        <a:p>
          <a:endParaRPr lang="es-EC"/>
        </a:p>
      </dgm:t>
    </dgm:pt>
    <dgm:pt modelId="{0F9697FC-2BF7-47A2-8D70-C603ABD71A82}" type="pres">
      <dgm:prSet presAssocID="{9FB61671-F607-4730-A486-3D262F110616}" presName="parentText" presStyleLbl="node1" presStyleIdx="1" presStyleCnt="4" custScaleX="134194">
        <dgm:presLayoutVars>
          <dgm:chMax val="0"/>
          <dgm:bulletEnabled val="1"/>
        </dgm:presLayoutVars>
      </dgm:prSet>
      <dgm:spPr/>
      <dgm:t>
        <a:bodyPr/>
        <a:lstStyle/>
        <a:p>
          <a:endParaRPr lang="es-EC"/>
        </a:p>
      </dgm:t>
    </dgm:pt>
    <dgm:pt modelId="{C0B435C4-418B-468D-B4D2-44046A8C77DF}" type="pres">
      <dgm:prSet presAssocID="{9FB61671-F607-4730-A486-3D262F110616}" presName="negativeSpace" presStyleCnt="0"/>
      <dgm:spPr/>
    </dgm:pt>
    <dgm:pt modelId="{3FEA21AD-2AAC-4D77-81FA-A143C8BBFB59}" type="pres">
      <dgm:prSet presAssocID="{9FB61671-F607-4730-A486-3D262F110616}" presName="childText" presStyleLbl="conFgAcc1" presStyleIdx="1" presStyleCnt="4">
        <dgm:presLayoutVars>
          <dgm:bulletEnabled val="1"/>
        </dgm:presLayoutVars>
      </dgm:prSet>
      <dgm:spPr/>
    </dgm:pt>
    <dgm:pt modelId="{C3F86CBD-4F0E-48ED-B38C-CF58E93F73B9}" type="pres">
      <dgm:prSet presAssocID="{073F9600-8DCF-4C8A-92B7-64162CB5B56F}" presName="spaceBetweenRectangles" presStyleCnt="0"/>
      <dgm:spPr/>
    </dgm:pt>
    <dgm:pt modelId="{857113CB-3FDF-4923-A9DD-8DCC0A6DB53B}" type="pres">
      <dgm:prSet presAssocID="{C1CA693B-D3DE-4AA7-91E1-12343EFB270B}" presName="parentLin" presStyleCnt="0"/>
      <dgm:spPr/>
    </dgm:pt>
    <dgm:pt modelId="{B4B334A4-2F61-4C99-8F21-65EA72A6AC01}" type="pres">
      <dgm:prSet presAssocID="{C1CA693B-D3DE-4AA7-91E1-12343EFB270B}" presName="parentLeftMargin" presStyleLbl="node1" presStyleIdx="1" presStyleCnt="4"/>
      <dgm:spPr/>
      <dgm:t>
        <a:bodyPr/>
        <a:lstStyle/>
        <a:p>
          <a:endParaRPr lang="es-EC"/>
        </a:p>
      </dgm:t>
    </dgm:pt>
    <dgm:pt modelId="{C13DDD4B-C3DD-4045-8D07-3C8A2A1F51AC}" type="pres">
      <dgm:prSet presAssocID="{C1CA693B-D3DE-4AA7-91E1-12343EFB270B}" presName="parentText" presStyleLbl="node1" presStyleIdx="2" presStyleCnt="4" custScaleX="134194">
        <dgm:presLayoutVars>
          <dgm:chMax val="0"/>
          <dgm:bulletEnabled val="1"/>
        </dgm:presLayoutVars>
      </dgm:prSet>
      <dgm:spPr/>
      <dgm:t>
        <a:bodyPr/>
        <a:lstStyle/>
        <a:p>
          <a:endParaRPr lang="es-EC"/>
        </a:p>
      </dgm:t>
    </dgm:pt>
    <dgm:pt modelId="{3B86BA27-7532-4C2B-AF05-8DD2BB06B8D3}" type="pres">
      <dgm:prSet presAssocID="{C1CA693B-D3DE-4AA7-91E1-12343EFB270B}" presName="negativeSpace" presStyleCnt="0"/>
      <dgm:spPr/>
    </dgm:pt>
    <dgm:pt modelId="{31B96F09-208D-4FA8-AE6B-375FC4ECFDF4}" type="pres">
      <dgm:prSet presAssocID="{C1CA693B-D3DE-4AA7-91E1-12343EFB270B}" presName="childText" presStyleLbl="conFgAcc1" presStyleIdx="2" presStyleCnt="4">
        <dgm:presLayoutVars>
          <dgm:bulletEnabled val="1"/>
        </dgm:presLayoutVars>
      </dgm:prSet>
      <dgm:spPr/>
    </dgm:pt>
    <dgm:pt modelId="{D2C141CF-7752-4FCB-96C1-033EBDBA9659}" type="pres">
      <dgm:prSet presAssocID="{CADB8ED4-F22B-45D5-979B-46D580501063}" presName="spaceBetweenRectangles" presStyleCnt="0"/>
      <dgm:spPr/>
    </dgm:pt>
    <dgm:pt modelId="{7EF6E1EC-DF47-48EA-AC7F-636B46AF828E}" type="pres">
      <dgm:prSet presAssocID="{856116E4-3223-41DD-A6E2-05D2D0794FE1}" presName="parentLin" presStyleCnt="0"/>
      <dgm:spPr/>
    </dgm:pt>
    <dgm:pt modelId="{6D7BEDBB-D4F2-454C-9B63-90515FB3D2E5}" type="pres">
      <dgm:prSet presAssocID="{856116E4-3223-41DD-A6E2-05D2D0794FE1}" presName="parentLeftMargin" presStyleLbl="node1" presStyleIdx="2" presStyleCnt="4"/>
      <dgm:spPr/>
      <dgm:t>
        <a:bodyPr/>
        <a:lstStyle/>
        <a:p>
          <a:endParaRPr lang="es-EC"/>
        </a:p>
      </dgm:t>
    </dgm:pt>
    <dgm:pt modelId="{BF6C87BE-AFB2-42A4-BB38-AE9996906817}" type="pres">
      <dgm:prSet presAssocID="{856116E4-3223-41DD-A6E2-05D2D0794FE1}" presName="parentText" presStyleLbl="node1" presStyleIdx="3" presStyleCnt="4" custScaleX="134194">
        <dgm:presLayoutVars>
          <dgm:chMax val="0"/>
          <dgm:bulletEnabled val="1"/>
        </dgm:presLayoutVars>
      </dgm:prSet>
      <dgm:spPr/>
      <dgm:t>
        <a:bodyPr/>
        <a:lstStyle/>
        <a:p>
          <a:endParaRPr lang="es-EC"/>
        </a:p>
      </dgm:t>
    </dgm:pt>
    <dgm:pt modelId="{2CCC966A-6E69-4EE3-8124-4ACE944CEF06}" type="pres">
      <dgm:prSet presAssocID="{856116E4-3223-41DD-A6E2-05D2D0794FE1}" presName="negativeSpace" presStyleCnt="0"/>
      <dgm:spPr/>
    </dgm:pt>
    <dgm:pt modelId="{7D183987-5FCA-4FAD-B0F6-6601E40A8CF4}" type="pres">
      <dgm:prSet presAssocID="{856116E4-3223-41DD-A6E2-05D2D0794FE1}" presName="childText" presStyleLbl="conFgAcc1" presStyleIdx="3" presStyleCnt="4">
        <dgm:presLayoutVars>
          <dgm:bulletEnabled val="1"/>
        </dgm:presLayoutVars>
      </dgm:prSet>
      <dgm:spPr/>
      <dgm:t>
        <a:bodyPr/>
        <a:lstStyle/>
        <a:p>
          <a:endParaRPr lang="es-EC"/>
        </a:p>
      </dgm:t>
    </dgm:pt>
  </dgm:ptLst>
  <dgm:cxnLst>
    <dgm:cxn modelId="{583990EA-7962-49EE-8185-A776474211DD}" type="presOf" srcId="{B80E79EA-DA67-44D9-AB0C-26C8884359CB}" destId="{01AEE5B8-24AB-4825-A369-C4B25C8A0458}" srcOrd="0" destOrd="0" presId="urn:microsoft.com/office/officeart/2005/8/layout/list1"/>
    <dgm:cxn modelId="{B414BD56-5D70-40D3-BF53-010844DED411}" srcId="{B80E79EA-DA67-44D9-AB0C-26C8884359CB}" destId="{9FB61671-F607-4730-A486-3D262F110616}" srcOrd="1" destOrd="0" parTransId="{74BD10F3-798C-4359-8BCB-F8C9936CCDD3}" sibTransId="{073F9600-8DCF-4C8A-92B7-64162CB5B56F}"/>
    <dgm:cxn modelId="{E19CFFEB-7413-460C-ACBE-5E63FCCBB0AC}" srcId="{B80E79EA-DA67-44D9-AB0C-26C8884359CB}" destId="{856116E4-3223-41DD-A6E2-05D2D0794FE1}" srcOrd="3" destOrd="0" parTransId="{88C7F8A6-7284-479B-B5B4-252A88734C7B}" sibTransId="{8D9120E5-8C8B-438A-A089-1C29140F24DD}"/>
    <dgm:cxn modelId="{8AF55089-D5A5-426B-A9A7-38A09682C86D}" type="presOf" srcId="{9FB61671-F607-4730-A486-3D262F110616}" destId="{0F9697FC-2BF7-47A2-8D70-C603ABD71A82}" srcOrd="1" destOrd="0" presId="urn:microsoft.com/office/officeart/2005/8/layout/list1"/>
    <dgm:cxn modelId="{281A88FD-CC3F-410A-B1DC-6D56BE3881A6}" type="presOf" srcId="{62AB48B9-1DE3-4BEF-8D6A-1692091FE989}" destId="{27E7D032-BA03-43F8-AF2A-1E91F7962890}" srcOrd="0" destOrd="0" presId="urn:microsoft.com/office/officeart/2005/8/layout/list1"/>
    <dgm:cxn modelId="{BA64C94D-B9F0-42EB-9C1F-A9D87B7DC763}" srcId="{B80E79EA-DA67-44D9-AB0C-26C8884359CB}" destId="{62AB48B9-1DE3-4BEF-8D6A-1692091FE989}" srcOrd="0" destOrd="0" parTransId="{631EF83A-0B53-415E-ABBA-069DB812D152}" sibTransId="{51D25806-9D5C-4072-ABDB-C185B46A0013}"/>
    <dgm:cxn modelId="{79563DEB-0BD7-427F-A0A8-AE85CE27EE56}" type="presOf" srcId="{856116E4-3223-41DD-A6E2-05D2D0794FE1}" destId="{BF6C87BE-AFB2-42A4-BB38-AE9996906817}" srcOrd="1" destOrd="0" presId="urn:microsoft.com/office/officeart/2005/8/layout/list1"/>
    <dgm:cxn modelId="{37944A2E-1DA9-4C8F-8B16-72CDB03AF498}" type="presOf" srcId="{62AB48B9-1DE3-4BEF-8D6A-1692091FE989}" destId="{6ACF41B0-4A35-4C11-80BB-812D1A0E6F1D}" srcOrd="1" destOrd="0" presId="urn:microsoft.com/office/officeart/2005/8/layout/list1"/>
    <dgm:cxn modelId="{C047C2D5-40D3-4367-B53D-B14137640FAA}" srcId="{B80E79EA-DA67-44D9-AB0C-26C8884359CB}" destId="{C1CA693B-D3DE-4AA7-91E1-12343EFB270B}" srcOrd="2" destOrd="0" parTransId="{3600BCC7-3DD0-4F35-8D12-2CCC42AD0540}" sibTransId="{CADB8ED4-F22B-45D5-979B-46D580501063}"/>
    <dgm:cxn modelId="{0E794AFF-73FF-41BA-A193-D663376E0362}" type="presOf" srcId="{856116E4-3223-41DD-A6E2-05D2D0794FE1}" destId="{6D7BEDBB-D4F2-454C-9B63-90515FB3D2E5}" srcOrd="0" destOrd="0" presId="urn:microsoft.com/office/officeart/2005/8/layout/list1"/>
    <dgm:cxn modelId="{024633F4-81EA-4AF1-A388-636E540B16A2}" type="presOf" srcId="{9FB61671-F607-4730-A486-3D262F110616}" destId="{86E93569-A903-4ADD-84AA-28FB74A1F93D}" srcOrd="0" destOrd="0" presId="urn:microsoft.com/office/officeart/2005/8/layout/list1"/>
    <dgm:cxn modelId="{4B6200E6-07CF-4BDB-8F83-07B8DFCA12D7}" type="presOf" srcId="{C1CA693B-D3DE-4AA7-91E1-12343EFB270B}" destId="{B4B334A4-2F61-4C99-8F21-65EA72A6AC01}" srcOrd="0" destOrd="0" presId="urn:microsoft.com/office/officeart/2005/8/layout/list1"/>
    <dgm:cxn modelId="{72FF654E-C9D6-4360-A790-1EA85F18CBFC}" type="presOf" srcId="{C1CA693B-D3DE-4AA7-91E1-12343EFB270B}" destId="{C13DDD4B-C3DD-4045-8D07-3C8A2A1F51AC}" srcOrd="1" destOrd="0" presId="urn:microsoft.com/office/officeart/2005/8/layout/list1"/>
    <dgm:cxn modelId="{471E262C-9F95-44A4-875B-3C96C8CA2970}" type="presParOf" srcId="{01AEE5B8-24AB-4825-A369-C4B25C8A0458}" destId="{D92AAB39-0BDC-4E32-86FD-919D583B89E3}" srcOrd="0" destOrd="0" presId="urn:microsoft.com/office/officeart/2005/8/layout/list1"/>
    <dgm:cxn modelId="{877DBC34-5359-4816-B2FC-0C33C76CE5DB}" type="presParOf" srcId="{D92AAB39-0BDC-4E32-86FD-919D583B89E3}" destId="{27E7D032-BA03-43F8-AF2A-1E91F7962890}" srcOrd="0" destOrd="0" presId="urn:microsoft.com/office/officeart/2005/8/layout/list1"/>
    <dgm:cxn modelId="{3A1A49D0-6B21-4CD2-94E2-A1DF0C95C4E1}" type="presParOf" srcId="{D92AAB39-0BDC-4E32-86FD-919D583B89E3}" destId="{6ACF41B0-4A35-4C11-80BB-812D1A0E6F1D}" srcOrd="1" destOrd="0" presId="urn:microsoft.com/office/officeart/2005/8/layout/list1"/>
    <dgm:cxn modelId="{6F4977A0-4009-4788-9834-86AAF987D060}" type="presParOf" srcId="{01AEE5B8-24AB-4825-A369-C4B25C8A0458}" destId="{406859D8-56B2-4A24-A9FF-DF830E00A0AD}" srcOrd="1" destOrd="0" presId="urn:microsoft.com/office/officeart/2005/8/layout/list1"/>
    <dgm:cxn modelId="{C15232FC-281D-4ED1-8CEB-881CA8751A33}" type="presParOf" srcId="{01AEE5B8-24AB-4825-A369-C4B25C8A0458}" destId="{C844061B-23DE-4244-990A-5FBF50AEA815}" srcOrd="2" destOrd="0" presId="urn:microsoft.com/office/officeart/2005/8/layout/list1"/>
    <dgm:cxn modelId="{AC2B831D-CF1E-4A4A-8BAC-4FDDA3D13259}" type="presParOf" srcId="{01AEE5B8-24AB-4825-A369-C4B25C8A0458}" destId="{9EF4807B-412F-4FFF-BDDF-4F43CA579EC7}" srcOrd="3" destOrd="0" presId="urn:microsoft.com/office/officeart/2005/8/layout/list1"/>
    <dgm:cxn modelId="{6699B6CE-6E49-49ED-BA7A-DB8285ACB128}" type="presParOf" srcId="{01AEE5B8-24AB-4825-A369-C4B25C8A0458}" destId="{23687986-0AF4-4FA8-8132-AEB257987CA2}" srcOrd="4" destOrd="0" presId="urn:microsoft.com/office/officeart/2005/8/layout/list1"/>
    <dgm:cxn modelId="{A6FAA02E-FA98-4443-9473-583BA05D8C51}" type="presParOf" srcId="{23687986-0AF4-4FA8-8132-AEB257987CA2}" destId="{86E93569-A903-4ADD-84AA-28FB74A1F93D}" srcOrd="0" destOrd="0" presId="urn:microsoft.com/office/officeart/2005/8/layout/list1"/>
    <dgm:cxn modelId="{E17F59D6-FF6C-41F9-B5D9-46B183187387}" type="presParOf" srcId="{23687986-0AF4-4FA8-8132-AEB257987CA2}" destId="{0F9697FC-2BF7-47A2-8D70-C603ABD71A82}" srcOrd="1" destOrd="0" presId="urn:microsoft.com/office/officeart/2005/8/layout/list1"/>
    <dgm:cxn modelId="{569BEBA3-5B00-47CE-BC82-C67BA2649005}" type="presParOf" srcId="{01AEE5B8-24AB-4825-A369-C4B25C8A0458}" destId="{C0B435C4-418B-468D-B4D2-44046A8C77DF}" srcOrd="5" destOrd="0" presId="urn:microsoft.com/office/officeart/2005/8/layout/list1"/>
    <dgm:cxn modelId="{E69173CB-B96B-4108-8BC2-97E21E53527D}" type="presParOf" srcId="{01AEE5B8-24AB-4825-A369-C4B25C8A0458}" destId="{3FEA21AD-2AAC-4D77-81FA-A143C8BBFB59}" srcOrd="6" destOrd="0" presId="urn:microsoft.com/office/officeart/2005/8/layout/list1"/>
    <dgm:cxn modelId="{91C0987D-5813-4A42-A611-1E9D5C9F0D6D}" type="presParOf" srcId="{01AEE5B8-24AB-4825-A369-C4B25C8A0458}" destId="{C3F86CBD-4F0E-48ED-B38C-CF58E93F73B9}" srcOrd="7" destOrd="0" presId="urn:microsoft.com/office/officeart/2005/8/layout/list1"/>
    <dgm:cxn modelId="{81B10244-4BD3-44FB-BAEE-EF7EACA1C017}" type="presParOf" srcId="{01AEE5B8-24AB-4825-A369-C4B25C8A0458}" destId="{857113CB-3FDF-4923-A9DD-8DCC0A6DB53B}" srcOrd="8" destOrd="0" presId="urn:microsoft.com/office/officeart/2005/8/layout/list1"/>
    <dgm:cxn modelId="{4EECBE14-DB6F-4E6F-AA41-0346682345AF}" type="presParOf" srcId="{857113CB-3FDF-4923-A9DD-8DCC0A6DB53B}" destId="{B4B334A4-2F61-4C99-8F21-65EA72A6AC01}" srcOrd="0" destOrd="0" presId="urn:microsoft.com/office/officeart/2005/8/layout/list1"/>
    <dgm:cxn modelId="{A946C3B0-C12A-450F-9273-0998C60779A2}" type="presParOf" srcId="{857113CB-3FDF-4923-A9DD-8DCC0A6DB53B}" destId="{C13DDD4B-C3DD-4045-8D07-3C8A2A1F51AC}" srcOrd="1" destOrd="0" presId="urn:microsoft.com/office/officeart/2005/8/layout/list1"/>
    <dgm:cxn modelId="{1EE6E516-3A6B-4BF6-A2C4-9AA332F1288D}" type="presParOf" srcId="{01AEE5B8-24AB-4825-A369-C4B25C8A0458}" destId="{3B86BA27-7532-4C2B-AF05-8DD2BB06B8D3}" srcOrd="9" destOrd="0" presId="urn:microsoft.com/office/officeart/2005/8/layout/list1"/>
    <dgm:cxn modelId="{051A885A-F813-4AC2-9EB5-B50DF833BD06}" type="presParOf" srcId="{01AEE5B8-24AB-4825-A369-C4B25C8A0458}" destId="{31B96F09-208D-4FA8-AE6B-375FC4ECFDF4}" srcOrd="10" destOrd="0" presId="urn:microsoft.com/office/officeart/2005/8/layout/list1"/>
    <dgm:cxn modelId="{550DB6BC-C5AC-4147-8DE9-C3AB77E0AA22}" type="presParOf" srcId="{01AEE5B8-24AB-4825-A369-C4B25C8A0458}" destId="{D2C141CF-7752-4FCB-96C1-033EBDBA9659}" srcOrd="11" destOrd="0" presId="urn:microsoft.com/office/officeart/2005/8/layout/list1"/>
    <dgm:cxn modelId="{337DB269-D5CE-425F-9700-E2BF514BD796}" type="presParOf" srcId="{01AEE5B8-24AB-4825-A369-C4B25C8A0458}" destId="{7EF6E1EC-DF47-48EA-AC7F-636B46AF828E}" srcOrd="12" destOrd="0" presId="urn:microsoft.com/office/officeart/2005/8/layout/list1"/>
    <dgm:cxn modelId="{F1A93028-9F43-43F0-8BC0-B4E1D8120218}" type="presParOf" srcId="{7EF6E1EC-DF47-48EA-AC7F-636B46AF828E}" destId="{6D7BEDBB-D4F2-454C-9B63-90515FB3D2E5}" srcOrd="0" destOrd="0" presId="urn:microsoft.com/office/officeart/2005/8/layout/list1"/>
    <dgm:cxn modelId="{1EAF0561-45D8-45F6-9FC8-279384922FB6}" type="presParOf" srcId="{7EF6E1EC-DF47-48EA-AC7F-636B46AF828E}" destId="{BF6C87BE-AFB2-42A4-BB38-AE9996906817}" srcOrd="1" destOrd="0" presId="urn:microsoft.com/office/officeart/2005/8/layout/list1"/>
    <dgm:cxn modelId="{EEAD0155-CFA7-4C5E-810F-94450FFC38F1}" type="presParOf" srcId="{01AEE5B8-24AB-4825-A369-C4B25C8A0458}" destId="{2CCC966A-6E69-4EE3-8124-4ACE944CEF06}" srcOrd="13" destOrd="0" presId="urn:microsoft.com/office/officeart/2005/8/layout/list1"/>
    <dgm:cxn modelId="{5CC487AE-38B9-4734-AC51-D01D8B3C00EC}" type="presParOf" srcId="{01AEE5B8-24AB-4825-A369-C4B25C8A0458}" destId="{7D183987-5FCA-4FAD-B0F6-6601E40A8CF4}"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680DEE-67C8-439E-B0A8-A889F6D17738}" type="doc">
      <dgm:prSet loTypeId="urn:microsoft.com/office/officeart/2005/8/layout/bProcess3" loCatId="process" qsTypeId="urn:microsoft.com/office/officeart/2005/8/quickstyle/simple1" qsCatId="simple" csTypeId="urn:microsoft.com/office/officeart/2005/8/colors/accent6_1" csCatId="accent6" phldr="1"/>
      <dgm:spPr/>
      <dgm:t>
        <a:bodyPr/>
        <a:lstStyle/>
        <a:p>
          <a:endParaRPr lang="es-EC"/>
        </a:p>
      </dgm:t>
    </dgm:pt>
    <dgm:pt modelId="{A175F926-6E1C-4B00-B584-F768A047ADBA}">
      <dgm:prSet phldrT="[Texto]" custT="1"/>
      <dgm:spPr/>
      <dgm:t>
        <a:bodyPr/>
        <a:lstStyle/>
        <a:p>
          <a:r>
            <a:rPr lang="en-US" sz="1400" dirty="0" err="1" smtClean="0"/>
            <a:t>Debe</a:t>
          </a:r>
          <a:r>
            <a:rPr lang="en-US" sz="1400" dirty="0" smtClean="0"/>
            <a:t> </a:t>
          </a:r>
          <a:r>
            <a:rPr lang="en-US" sz="1400" dirty="0" err="1" smtClean="0"/>
            <a:t>realizarse</a:t>
          </a:r>
          <a:r>
            <a:rPr lang="en-US" sz="1400" dirty="0" smtClean="0"/>
            <a:t> un </a:t>
          </a:r>
          <a:r>
            <a:rPr lang="en-US" sz="1400" dirty="0" err="1" smtClean="0"/>
            <a:t>levantamiento</a:t>
          </a:r>
          <a:r>
            <a:rPr lang="en-US" sz="1400" dirty="0" smtClean="0"/>
            <a:t> del </a:t>
          </a:r>
          <a:r>
            <a:rPr lang="en-US" sz="1400" dirty="0" err="1" smtClean="0"/>
            <a:t>proceso</a:t>
          </a:r>
          <a:r>
            <a:rPr lang="en-US" sz="1400" dirty="0" smtClean="0"/>
            <a:t> de </a:t>
          </a:r>
          <a:r>
            <a:rPr lang="en-US" sz="1400" dirty="0" err="1" smtClean="0"/>
            <a:t>capacitación</a:t>
          </a:r>
          <a:r>
            <a:rPr lang="en-US" sz="1400" dirty="0" smtClean="0"/>
            <a:t> con el fin de </a:t>
          </a:r>
          <a:r>
            <a:rPr lang="en-US" sz="1400" dirty="0" err="1" smtClean="0"/>
            <a:t>establecer</a:t>
          </a:r>
          <a:r>
            <a:rPr lang="en-US" sz="1400" dirty="0" smtClean="0"/>
            <a:t> planes </a:t>
          </a:r>
          <a:r>
            <a:rPr lang="en-US" sz="1400" dirty="0" err="1" smtClean="0"/>
            <a:t>especificos</a:t>
          </a:r>
          <a:r>
            <a:rPr lang="en-US" sz="1400" dirty="0" smtClean="0"/>
            <a:t> de </a:t>
          </a:r>
          <a:r>
            <a:rPr lang="en-US" sz="1400" dirty="0" err="1" smtClean="0"/>
            <a:t>capacitacion</a:t>
          </a:r>
          <a:r>
            <a:rPr lang="en-US" sz="1400" dirty="0" smtClean="0"/>
            <a:t> </a:t>
          </a:r>
          <a:r>
            <a:rPr lang="en-US" sz="1400" dirty="0" err="1" smtClean="0"/>
            <a:t>orientada</a:t>
          </a:r>
          <a:r>
            <a:rPr lang="en-US" sz="1400" dirty="0" smtClean="0"/>
            <a:t> </a:t>
          </a:r>
          <a:r>
            <a:rPr lang="en-US" sz="1400" dirty="0" err="1" smtClean="0"/>
            <a:t>cada</a:t>
          </a:r>
          <a:r>
            <a:rPr lang="en-US" sz="1400" dirty="0" smtClean="0"/>
            <a:t> </a:t>
          </a:r>
          <a:r>
            <a:rPr lang="en-US" sz="1400" dirty="0" err="1" smtClean="0"/>
            <a:t>área</a:t>
          </a:r>
          <a:r>
            <a:rPr lang="en-US" sz="1400" dirty="0" smtClean="0"/>
            <a:t>, y de </a:t>
          </a:r>
          <a:r>
            <a:rPr lang="en-US" sz="1400" dirty="0" err="1" smtClean="0"/>
            <a:t>esta</a:t>
          </a:r>
          <a:r>
            <a:rPr lang="en-US" sz="1400" dirty="0" smtClean="0"/>
            <a:t> </a:t>
          </a:r>
          <a:r>
            <a:rPr lang="en-US" sz="1400" dirty="0" err="1" smtClean="0"/>
            <a:t>manera</a:t>
          </a:r>
          <a:r>
            <a:rPr lang="en-US" sz="1400" dirty="0" smtClean="0"/>
            <a:t> </a:t>
          </a:r>
          <a:r>
            <a:rPr lang="en-US" sz="1400" dirty="0" err="1" smtClean="0"/>
            <a:t>fortalecer</a:t>
          </a:r>
          <a:r>
            <a:rPr lang="en-US" sz="1400" dirty="0" smtClean="0"/>
            <a:t> </a:t>
          </a:r>
          <a:r>
            <a:rPr lang="en-US" sz="1400" dirty="0" err="1" smtClean="0"/>
            <a:t>actividades</a:t>
          </a:r>
          <a:r>
            <a:rPr lang="en-US" sz="1400" dirty="0" smtClean="0"/>
            <a:t> y el </a:t>
          </a:r>
          <a:r>
            <a:rPr lang="en-US" sz="1400" dirty="0" err="1" smtClean="0"/>
            <a:t>desempeño</a:t>
          </a:r>
          <a:r>
            <a:rPr lang="en-US" sz="1400" dirty="0" smtClean="0"/>
            <a:t>. </a:t>
          </a:r>
          <a:endParaRPr lang="es-EC" sz="1400" dirty="0"/>
        </a:p>
      </dgm:t>
    </dgm:pt>
    <dgm:pt modelId="{C2BA9DF6-AD2E-4B77-8637-B225B0B8F848}" type="parTrans" cxnId="{68357434-AA40-42A6-8478-31C5D6FDB76A}">
      <dgm:prSet/>
      <dgm:spPr/>
      <dgm:t>
        <a:bodyPr/>
        <a:lstStyle/>
        <a:p>
          <a:endParaRPr lang="es-EC" sz="3600"/>
        </a:p>
      </dgm:t>
    </dgm:pt>
    <dgm:pt modelId="{6692D4C8-79CD-43F4-96E1-C0F227C65F62}" type="sibTrans" cxnId="{68357434-AA40-42A6-8478-31C5D6FDB76A}">
      <dgm:prSet custT="1"/>
      <dgm:spPr/>
      <dgm:t>
        <a:bodyPr/>
        <a:lstStyle/>
        <a:p>
          <a:endParaRPr lang="es-EC" sz="3600"/>
        </a:p>
      </dgm:t>
    </dgm:pt>
    <dgm:pt modelId="{96C78032-7F6E-4F2A-9F30-94D1E697D269}">
      <dgm:prSet custT="1"/>
      <dgm:spPr/>
      <dgm:t>
        <a:bodyPr/>
        <a:lstStyle/>
        <a:p>
          <a:r>
            <a:rPr lang="en-US" sz="1400" dirty="0" smtClean="0"/>
            <a:t>La </a:t>
          </a:r>
          <a:r>
            <a:rPr lang="en-US" sz="1400" dirty="0" err="1" smtClean="0"/>
            <a:t>organización</a:t>
          </a:r>
          <a:r>
            <a:rPr lang="en-US" sz="1400" dirty="0" smtClean="0"/>
            <a:t> </a:t>
          </a:r>
          <a:r>
            <a:rPr lang="en-US" sz="1400" dirty="0" err="1" smtClean="0"/>
            <a:t>debe</a:t>
          </a:r>
          <a:r>
            <a:rPr lang="en-US" sz="1400" dirty="0" smtClean="0"/>
            <a:t> </a:t>
          </a:r>
          <a:r>
            <a:rPr lang="en-US" sz="1400" dirty="0" err="1" smtClean="0"/>
            <a:t>analizar</a:t>
          </a:r>
          <a:r>
            <a:rPr lang="en-US" sz="1400" dirty="0" smtClean="0"/>
            <a:t> la </a:t>
          </a:r>
          <a:r>
            <a:rPr lang="en-US" sz="1400" dirty="0" err="1" smtClean="0"/>
            <a:t>gestión</a:t>
          </a:r>
          <a:r>
            <a:rPr lang="en-US" sz="1400" dirty="0" smtClean="0"/>
            <a:t> de los </a:t>
          </a:r>
          <a:r>
            <a:rPr lang="en-US" sz="1400" dirty="0" err="1" smtClean="0"/>
            <a:t>procesos</a:t>
          </a:r>
          <a:r>
            <a:rPr lang="en-US" sz="1400" dirty="0" smtClean="0"/>
            <a:t>  </a:t>
          </a:r>
          <a:r>
            <a:rPr lang="en-US" sz="1400" dirty="0" err="1" smtClean="0"/>
            <a:t>que</a:t>
          </a:r>
          <a:r>
            <a:rPr lang="en-US" sz="1400" dirty="0" smtClean="0"/>
            <a:t> se </a:t>
          </a:r>
          <a:r>
            <a:rPr lang="en-US" sz="1400" dirty="0" err="1" smtClean="0"/>
            <a:t>realizan</a:t>
          </a:r>
          <a:r>
            <a:rPr lang="en-US" sz="1400" dirty="0" smtClean="0"/>
            <a:t> y el </a:t>
          </a:r>
          <a:r>
            <a:rPr lang="en-US" sz="1400" dirty="0" err="1" smtClean="0"/>
            <a:t>efecto</a:t>
          </a:r>
          <a:r>
            <a:rPr lang="en-US" sz="1400" dirty="0" smtClean="0"/>
            <a:t> </a:t>
          </a:r>
          <a:r>
            <a:rPr lang="en-US" sz="1400" dirty="0" err="1" smtClean="0"/>
            <a:t>que</a:t>
          </a:r>
          <a:r>
            <a:rPr lang="en-US" sz="1400" dirty="0" smtClean="0"/>
            <a:t> genera a </a:t>
          </a:r>
          <a:r>
            <a:rPr lang="en-US" sz="1400" dirty="0" err="1" smtClean="0"/>
            <a:t>las</a:t>
          </a:r>
          <a:r>
            <a:rPr lang="en-US" sz="1400" dirty="0" smtClean="0"/>
            <a:t> </a:t>
          </a:r>
          <a:r>
            <a:rPr lang="en-US" sz="1400" dirty="0" err="1" smtClean="0"/>
            <a:t>cifras</a:t>
          </a:r>
          <a:r>
            <a:rPr lang="en-US" sz="1400" dirty="0" smtClean="0"/>
            <a:t> </a:t>
          </a:r>
          <a:r>
            <a:rPr lang="en-US" sz="1400" dirty="0" err="1" smtClean="0"/>
            <a:t>reflejadas</a:t>
          </a:r>
          <a:r>
            <a:rPr lang="en-US" sz="1400" dirty="0" smtClean="0"/>
            <a:t> en los </a:t>
          </a:r>
          <a:r>
            <a:rPr lang="en-US" sz="1400" dirty="0" err="1" smtClean="0"/>
            <a:t>estados</a:t>
          </a:r>
          <a:r>
            <a:rPr lang="en-US" sz="1400" dirty="0" smtClean="0"/>
            <a:t> </a:t>
          </a:r>
          <a:r>
            <a:rPr lang="en-US" sz="1400" dirty="0" err="1" smtClean="0"/>
            <a:t>financieros</a:t>
          </a:r>
          <a:r>
            <a:rPr lang="en-US" sz="1400" dirty="0" smtClean="0"/>
            <a:t>, </a:t>
          </a:r>
          <a:r>
            <a:rPr lang="en-US" sz="1400" dirty="0" err="1" smtClean="0"/>
            <a:t>así</a:t>
          </a:r>
          <a:r>
            <a:rPr lang="en-US" sz="1400" dirty="0" smtClean="0"/>
            <a:t> </a:t>
          </a:r>
          <a:r>
            <a:rPr lang="en-US" sz="1400" dirty="0" err="1" smtClean="0"/>
            <a:t>como</a:t>
          </a:r>
          <a:r>
            <a:rPr lang="en-US" sz="1400" dirty="0" smtClean="0"/>
            <a:t> en los </a:t>
          </a:r>
          <a:r>
            <a:rPr lang="en-US" sz="1400" dirty="0" err="1" smtClean="0"/>
            <a:t>indicadores</a:t>
          </a:r>
          <a:r>
            <a:rPr lang="en-US" sz="1400" dirty="0" smtClean="0"/>
            <a:t> de </a:t>
          </a:r>
          <a:r>
            <a:rPr lang="en-US" sz="1400" dirty="0" err="1" smtClean="0"/>
            <a:t>gestión</a:t>
          </a:r>
          <a:r>
            <a:rPr lang="en-US" sz="1400" dirty="0" smtClean="0"/>
            <a:t> (</a:t>
          </a:r>
          <a:r>
            <a:rPr lang="en-US" sz="1400" dirty="0" err="1" smtClean="0"/>
            <a:t>eficiencia</a:t>
          </a:r>
          <a:r>
            <a:rPr lang="en-US" sz="1400" dirty="0" smtClean="0"/>
            <a:t>, </a:t>
          </a:r>
          <a:r>
            <a:rPr lang="en-US" sz="1400" dirty="0" err="1" smtClean="0"/>
            <a:t>eficacia</a:t>
          </a:r>
          <a:r>
            <a:rPr lang="en-US" sz="1400" dirty="0" smtClean="0"/>
            <a:t>, </a:t>
          </a:r>
          <a:r>
            <a:rPr lang="en-US" sz="1400" dirty="0" err="1" smtClean="0"/>
            <a:t>efectividad</a:t>
          </a:r>
          <a:r>
            <a:rPr lang="en-US" sz="1400" dirty="0" smtClean="0"/>
            <a:t>, </a:t>
          </a:r>
          <a:r>
            <a:rPr lang="en-US" sz="1400" dirty="0" err="1" smtClean="0"/>
            <a:t>rendimiento</a:t>
          </a:r>
          <a:r>
            <a:rPr lang="en-US" sz="1400" dirty="0" smtClean="0"/>
            <a:t>), con el fin de </a:t>
          </a:r>
          <a:r>
            <a:rPr lang="en-US" sz="1400" dirty="0" err="1" smtClean="0"/>
            <a:t>que</a:t>
          </a:r>
          <a:r>
            <a:rPr lang="en-US" sz="1400" dirty="0" smtClean="0"/>
            <a:t> se </a:t>
          </a:r>
          <a:r>
            <a:rPr lang="en-US" sz="1400" dirty="0" err="1" smtClean="0"/>
            <a:t>convierta</a:t>
          </a:r>
          <a:r>
            <a:rPr lang="en-US" sz="1400" dirty="0" smtClean="0"/>
            <a:t> en </a:t>
          </a:r>
          <a:r>
            <a:rPr lang="en-US" sz="1400" dirty="0" err="1" smtClean="0"/>
            <a:t>herramienta</a:t>
          </a:r>
          <a:r>
            <a:rPr lang="en-US" sz="1400" dirty="0" smtClean="0"/>
            <a:t> de </a:t>
          </a:r>
          <a:r>
            <a:rPr lang="en-US" sz="1400" dirty="0" err="1" smtClean="0"/>
            <a:t>monitoreo</a:t>
          </a:r>
          <a:r>
            <a:rPr lang="en-US" sz="1400" dirty="0" smtClean="0"/>
            <a:t> del </a:t>
          </a:r>
          <a:r>
            <a:rPr lang="en-US" sz="1400" dirty="0" err="1" smtClean="0"/>
            <a:t>logro</a:t>
          </a:r>
          <a:r>
            <a:rPr lang="en-US" sz="1400" dirty="0" smtClean="0"/>
            <a:t> de </a:t>
          </a:r>
          <a:r>
            <a:rPr lang="en-US" sz="1400" dirty="0" err="1" smtClean="0"/>
            <a:t>objetivos</a:t>
          </a:r>
          <a:r>
            <a:rPr lang="en-US" sz="1400" dirty="0" smtClean="0"/>
            <a:t> de los </a:t>
          </a:r>
          <a:r>
            <a:rPr lang="en-US" sz="1400" dirty="0" err="1" smtClean="0"/>
            <a:t>procesos</a:t>
          </a:r>
          <a:r>
            <a:rPr lang="en-US" sz="1400" dirty="0" smtClean="0"/>
            <a:t>. </a:t>
          </a:r>
          <a:endParaRPr lang="es-EC" sz="1400" dirty="0" smtClean="0"/>
        </a:p>
      </dgm:t>
    </dgm:pt>
    <dgm:pt modelId="{255161CA-F9D6-4EDD-BFED-0F8C231FCC02}" type="parTrans" cxnId="{17896534-9CAF-4809-9F9E-09C4722FB783}">
      <dgm:prSet/>
      <dgm:spPr/>
      <dgm:t>
        <a:bodyPr/>
        <a:lstStyle/>
        <a:p>
          <a:endParaRPr lang="es-EC" sz="3600"/>
        </a:p>
      </dgm:t>
    </dgm:pt>
    <dgm:pt modelId="{6879150C-4D29-4412-9497-DE26E9248A44}" type="sibTrans" cxnId="{17896534-9CAF-4809-9F9E-09C4722FB783}">
      <dgm:prSet custT="1"/>
      <dgm:spPr/>
      <dgm:t>
        <a:bodyPr/>
        <a:lstStyle/>
        <a:p>
          <a:endParaRPr lang="es-EC" sz="3600"/>
        </a:p>
      </dgm:t>
    </dgm:pt>
    <dgm:pt modelId="{30043C15-41C3-4D47-8F2A-3470E09CB842}">
      <dgm:prSet custT="1"/>
      <dgm:spPr/>
      <dgm:t>
        <a:bodyPr/>
        <a:lstStyle/>
        <a:p>
          <a:r>
            <a:rPr lang="en-US" sz="1400" dirty="0" err="1" smtClean="0"/>
            <a:t>Debido</a:t>
          </a:r>
          <a:r>
            <a:rPr lang="en-US" sz="1400" dirty="0" smtClean="0"/>
            <a:t> al </a:t>
          </a:r>
          <a:r>
            <a:rPr lang="en-US" sz="1400" dirty="0" err="1" smtClean="0"/>
            <a:t>impulso</a:t>
          </a:r>
          <a:r>
            <a:rPr lang="en-US" sz="1400" dirty="0" smtClean="0"/>
            <a:t> </a:t>
          </a:r>
          <a:r>
            <a:rPr lang="en-US" sz="1400" dirty="0" err="1" smtClean="0"/>
            <a:t>que</a:t>
          </a:r>
          <a:r>
            <a:rPr lang="en-US" sz="1400" dirty="0" smtClean="0"/>
            <a:t> se </a:t>
          </a:r>
          <a:r>
            <a:rPr lang="en-US" sz="1400" dirty="0" err="1" smtClean="0"/>
            <a:t>está</a:t>
          </a:r>
          <a:r>
            <a:rPr lang="en-US" sz="1400" dirty="0" smtClean="0"/>
            <a:t> </a:t>
          </a:r>
          <a:r>
            <a:rPr lang="en-US" sz="1400" dirty="0" err="1" smtClean="0"/>
            <a:t>dando</a:t>
          </a:r>
          <a:r>
            <a:rPr lang="en-US" sz="1400" dirty="0" smtClean="0"/>
            <a:t> al sector </a:t>
          </a:r>
          <a:r>
            <a:rPr lang="en-US" sz="1400" dirty="0" err="1" smtClean="0"/>
            <a:t>productivo</a:t>
          </a:r>
          <a:r>
            <a:rPr lang="en-US" sz="1400" dirty="0" smtClean="0"/>
            <a:t> del </a:t>
          </a:r>
          <a:r>
            <a:rPr lang="en-US" sz="1400" dirty="0" err="1" smtClean="0"/>
            <a:t>país</a:t>
          </a:r>
          <a:r>
            <a:rPr lang="en-US" sz="1400" dirty="0" smtClean="0"/>
            <a:t>, se </a:t>
          </a:r>
          <a:r>
            <a:rPr lang="en-US" sz="1400" dirty="0" err="1" smtClean="0"/>
            <a:t>debe</a:t>
          </a:r>
          <a:r>
            <a:rPr lang="en-US" sz="1400" dirty="0" smtClean="0"/>
            <a:t> </a:t>
          </a:r>
          <a:r>
            <a:rPr lang="en-US" sz="1400" dirty="0" err="1" smtClean="0"/>
            <a:t>aprovechar</a:t>
          </a:r>
          <a:r>
            <a:rPr lang="en-US" sz="1400" dirty="0" smtClean="0"/>
            <a:t> </a:t>
          </a:r>
          <a:r>
            <a:rPr lang="en-US" sz="1400" dirty="0" err="1" smtClean="0"/>
            <a:t>esta</a:t>
          </a:r>
          <a:r>
            <a:rPr lang="en-US" sz="1400" dirty="0" smtClean="0"/>
            <a:t> </a:t>
          </a:r>
          <a:r>
            <a:rPr lang="en-US" sz="1400" dirty="0" err="1" smtClean="0"/>
            <a:t>oportunidad</a:t>
          </a:r>
          <a:r>
            <a:rPr lang="en-US" sz="1400" dirty="0" smtClean="0"/>
            <a:t> </a:t>
          </a:r>
          <a:r>
            <a:rPr lang="en-US" sz="1400" dirty="0" err="1" smtClean="0"/>
            <a:t>para</a:t>
          </a:r>
          <a:r>
            <a:rPr lang="en-US" sz="1400" dirty="0" smtClean="0"/>
            <a:t> </a:t>
          </a:r>
          <a:r>
            <a:rPr lang="en-US" sz="1400" dirty="0" err="1" smtClean="0"/>
            <a:t>desarrollar</a:t>
          </a:r>
          <a:r>
            <a:rPr lang="en-US" sz="1400" dirty="0" smtClean="0"/>
            <a:t> </a:t>
          </a:r>
          <a:r>
            <a:rPr lang="en-US" sz="1400" dirty="0" err="1" smtClean="0"/>
            <a:t>proveedores</a:t>
          </a:r>
          <a:r>
            <a:rPr lang="en-US" sz="1400" dirty="0" smtClean="0"/>
            <a:t> en </a:t>
          </a:r>
          <a:r>
            <a:rPr lang="en-US" sz="1400" dirty="0" err="1" smtClean="0"/>
            <a:t>relación</a:t>
          </a:r>
          <a:r>
            <a:rPr lang="en-US" sz="1400" dirty="0" smtClean="0"/>
            <a:t> a </a:t>
          </a:r>
          <a:r>
            <a:rPr lang="en-US" sz="1400" dirty="0" err="1" smtClean="0"/>
            <a:t>materias</a:t>
          </a:r>
          <a:r>
            <a:rPr lang="en-US" sz="1400" dirty="0" smtClean="0"/>
            <a:t> </a:t>
          </a:r>
          <a:r>
            <a:rPr lang="en-US" sz="1400" dirty="0" err="1" smtClean="0"/>
            <a:t>primas</a:t>
          </a:r>
          <a:r>
            <a:rPr lang="en-US" sz="1400" dirty="0" smtClean="0"/>
            <a:t>, </a:t>
          </a:r>
          <a:r>
            <a:rPr lang="en-US" sz="1400" dirty="0" err="1" smtClean="0"/>
            <a:t>empaques</a:t>
          </a:r>
          <a:r>
            <a:rPr lang="en-US" sz="1400" dirty="0" smtClean="0"/>
            <a:t>, </a:t>
          </a:r>
          <a:r>
            <a:rPr lang="en-US" sz="1400" dirty="0" err="1" smtClean="0"/>
            <a:t>plásticos</a:t>
          </a:r>
          <a:r>
            <a:rPr lang="en-US" sz="1400" dirty="0" smtClean="0"/>
            <a:t>, textiles y </a:t>
          </a:r>
          <a:r>
            <a:rPr lang="en-US" sz="1400" dirty="0" err="1" smtClean="0"/>
            <a:t>aumentar</a:t>
          </a:r>
          <a:r>
            <a:rPr lang="en-US" sz="1400" dirty="0" smtClean="0"/>
            <a:t> el </a:t>
          </a:r>
          <a:r>
            <a:rPr lang="en-US" sz="1400" dirty="0" err="1" smtClean="0"/>
            <a:t>nivel</a:t>
          </a:r>
          <a:r>
            <a:rPr lang="en-US" sz="1400" dirty="0" smtClean="0"/>
            <a:t> de </a:t>
          </a:r>
          <a:r>
            <a:rPr lang="en-US" sz="1400" dirty="0" err="1" smtClean="0"/>
            <a:t>producción</a:t>
          </a:r>
          <a:r>
            <a:rPr lang="en-US" sz="1400" dirty="0" smtClean="0"/>
            <a:t> local </a:t>
          </a:r>
          <a:r>
            <a:rPr lang="en-US" sz="1400" dirty="0" err="1" smtClean="0"/>
            <a:t>mediante</a:t>
          </a:r>
          <a:r>
            <a:rPr lang="en-US" sz="1400" dirty="0" smtClean="0"/>
            <a:t> la </a:t>
          </a:r>
          <a:r>
            <a:rPr lang="en-US" sz="1400" dirty="0" err="1" smtClean="0"/>
            <a:t>contratación</a:t>
          </a:r>
          <a:r>
            <a:rPr lang="en-US" sz="1400" dirty="0" smtClean="0"/>
            <a:t> de un </a:t>
          </a:r>
          <a:r>
            <a:rPr lang="en-US" sz="1400" dirty="0" err="1" smtClean="0"/>
            <a:t>recurso</a:t>
          </a:r>
          <a:r>
            <a:rPr lang="en-US" sz="1400" dirty="0" smtClean="0"/>
            <a:t> </a:t>
          </a:r>
          <a:r>
            <a:rPr lang="en-US" sz="1400" dirty="0" err="1" smtClean="0"/>
            <a:t>humano</a:t>
          </a:r>
          <a:r>
            <a:rPr lang="en-US" sz="1400" dirty="0" smtClean="0"/>
            <a:t>.</a:t>
          </a:r>
          <a:endParaRPr lang="es-EC" sz="1400" dirty="0" smtClean="0"/>
        </a:p>
      </dgm:t>
    </dgm:pt>
    <dgm:pt modelId="{13F13860-D213-4606-92DD-A7EB88173476}" type="parTrans" cxnId="{311D2CE6-950A-472A-9353-9B9A4FEA6508}">
      <dgm:prSet/>
      <dgm:spPr/>
      <dgm:t>
        <a:bodyPr/>
        <a:lstStyle/>
        <a:p>
          <a:endParaRPr lang="es-EC" sz="3600"/>
        </a:p>
      </dgm:t>
    </dgm:pt>
    <dgm:pt modelId="{062A379A-1D9F-4F37-8D1B-565854B49FC0}" type="sibTrans" cxnId="{311D2CE6-950A-472A-9353-9B9A4FEA6508}">
      <dgm:prSet custT="1"/>
      <dgm:spPr/>
      <dgm:t>
        <a:bodyPr/>
        <a:lstStyle/>
        <a:p>
          <a:endParaRPr lang="es-EC" sz="3600"/>
        </a:p>
      </dgm:t>
    </dgm:pt>
    <dgm:pt modelId="{41CBDC72-A478-44B6-93F7-5F72812C0CC0}">
      <dgm:prSet custT="1"/>
      <dgm:spPr/>
      <dgm:t>
        <a:bodyPr/>
        <a:lstStyle/>
        <a:p>
          <a:r>
            <a:rPr lang="en-US" sz="1400" smtClean="0"/>
            <a:t>Se sugiere evaluar el manual de funciones de los asociados que cumplen las actividades de compras, con el fin de determinar si las actividades están acordes con el perfil del personal, capacidades físicas, mentales, tiempo de actividades, niveles de responsabilidad.</a:t>
          </a:r>
          <a:endParaRPr lang="es-EC" sz="1400" dirty="0" smtClean="0"/>
        </a:p>
      </dgm:t>
    </dgm:pt>
    <dgm:pt modelId="{8B7475A0-50B4-44FF-A216-E4E45A33EA2C}" type="parTrans" cxnId="{F8BB93E8-1C8A-4843-AE9C-D4DE6F778145}">
      <dgm:prSet/>
      <dgm:spPr/>
      <dgm:t>
        <a:bodyPr/>
        <a:lstStyle/>
        <a:p>
          <a:endParaRPr lang="es-EC" sz="3600"/>
        </a:p>
      </dgm:t>
    </dgm:pt>
    <dgm:pt modelId="{EBF879F1-9F88-4779-B17E-FE28BB6D16AC}" type="sibTrans" cxnId="{F8BB93E8-1C8A-4843-AE9C-D4DE6F778145}">
      <dgm:prSet custT="1"/>
      <dgm:spPr/>
      <dgm:t>
        <a:bodyPr/>
        <a:lstStyle/>
        <a:p>
          <a:endParaRPr lang="es-EC" sz="3600"/>
        </a:p>
      </dgm:t>
    </dgm:pt>
    <dgm:pt modelId="{B5C07EF7-B4C0-4CD9-B0B8-6AF32E49C5C5}">
      <dgm:prSet custT="1"/>
      <dgm:spPr/>
      <dgm:t>
        <a:bodyPr/>
        <a:lstStyle/>
        <a:p>
          <a:r>
            <a:rPr lang="en-US" sz="1400" dirty="0" smtClean="0"/>
            <a:t>El </a:t>
          </a:r>
          <a:r>
            <a:rPr lang="en-US" sz="1400" dirty="0" err="1" smtClean="0"/>
            <a:t>presente</a:t>
          </a:r>
          <a:r>
            <a:rPr lang="en-US" sz="1400" dirty="0" smtClean="0"/>
            <a:t> </a:t>
          </a:r>
          <a:r>
            <a:rPr lang="en-US" sz="1400" dirty="0" err="1" smtClean="0"/>
            <a:t>trabajo</a:t>
          </a:r>
          <a:r>
            <a:rPr lang="en-US" sz="1400" dirty="0" smtClean="0"/>
            <a:t> </a:t>
          </a:r>
          <a:r>
            <a:rPr lang="en-US" sz="1400" dirty="0" err="1" smtClean="0"/>
            <a:t>puede</a:t>
          </a:r>
          <a:r>
            <a:rPr lang="en-US" sz="1400" dirty="0" smtClean="0"/>
            <a:t> </a:t>
          </a:r>
          <a:r>
            <a:rPr lang="en-US" sz="1400" dirty="0" err="1" smtClean="0"/>
            <a:t>ayudar</a:t>
          </a:r>
          <a:r>
            <a:rPr lang="en-US" sz="1400" dirty="0" smtClean="0"/>
            <a:t> </a:t>
          </a:r>
          <a:r>
            <a:rPr lang="en-US" sz="1400" dirty="0" err="1" smtClean="0"/>
            <a:t>administrar</a:t>
          </a:r>
          <a:r>
            <a:rPr lang="en-US" sz="1400" dirty="0" smtClean="0"/>
            <a:t> de </a:t>
          </a:r>
          <a:r>
            <a:rPr lang="en-US" sz="1400" dirty="0" err="1" smtClean="0"/>
            <a:t>manera</a:t>
          </a:r>
          <a:r>
            <a:rPr lang="en-US" sz="1400" dirty="0" smtClean="0"/>
            <a:t> </a:t>
          </a:r>
          <a:r>
            <a:rPr lang="en-US" sz="1400" dirty="0" err="1" smtClean="0"/>
            <a:t>correcta</a:t>
          </a:r>
          <a:r>
            <a:rPr lang="en-US" sz="1400" dirty="0" smtClean="0"/>
            <a:t> </a:t>
          </a:r>
          <a:r>
            <a:rPr lang="en-US" sz="1400" dirty="0" err="1" smtClean="0"/>
            <a:t>las</a:t>
          </a:r>
          <a:r>
            <a:rPr lang="en-US" sz="1400" dirty="0" smtClean="0"/>
            <a:t> </a:t>
          </a:r>
          <a:r>
            <a:rPr lang="en-US" sz="1400" dirty="0" err="1" smtClean="0"/>
            <a:t>áreas</a:t>
          </a:r>
          <a:r>
            <a:rPr lang="en-US" sz="1400" dirty="0" smtClean="0"/>
            <a:t> de la </a:t>
          </a:r>
          <a:r>
            <a:rPr lang="en-US" sz="1400" dirty="0" err="1" smtClean="0"/>
            <a:t>empresa</a:t>
          </a:r>
          <a:r>
            <a:rPr lang="en-US" sz="1400" dirty="0" smtClean="0"/>
            <a:t>, </a:t>
          </a:r>
          <a:r>
            <a:rPr lang="en-US" sz="1400" dirty="0" err="1" smtClean="0"/>
            <a:t>mediante</a:t>
          </a:r>
          <a:r>
            <a:rPr lang="en-US" sz="1400" dirty="0" smtClean="0"/>
            <a:t> el </a:t>
          </a:r>
          <a:r>
            <a:rPr lang="en-US" sz="1400" dirty="0" err="1" smtClean="0"/>
            <a:t>Modelo</a:t>
          </a:r>
          <a:r>
            <a:rPr lang="en-US" sz="1400" dirty="0" smtClean="0"/>
            <a:t> COSO ERM, </a:t>
          </a:r>
          <a:r>
            <a:rPr lang="en-US" sz="1400" dirty="0" err="1" smtClean="0"/>
            <a:t>por</a:t>
          </a:r>
          <a:r>
            <a:rPr lang="en-US" sz="1400" dirty="0" smtClean="0"/>
            <a:t> lo </a:t>
          </a:r>
          <a:r>
            <a:rPr lang="en-US" sz="1400" dirty="0" err="1" smtClean="0"/>
            <a:t>cual</a:t>
          </a:r>
          <a:r>
            <a:rPr lang="en-US" sz="1400" dirty="0" smtClean="0"/>
            <a:t> se </a:t>
          </a:r>
          <a:r>
            <a:rPr lang="en-US" sz="1400" dirty="0" err="1" smtClean="0"/>
            <a:t>recomienda</a:t>
          </a:r>
          <a:r>
            <a:rPr lang="en-US" sz="1400" dirty="0" smtClean="0"/>
            <a:t> </a:t>
          </a:r>
          <a:r>
            <a:rPr lang="en-US" sz="1400" dirty="0" err="1" smtClean="0"/>
            <a:t>que</a:t>
          </a:r>
          <a:r>
            <a:rPr lang="en-US" sz="1400" dirty="0" smtClean="0"/>
            <a:t> la </a:t>
          </a:r>
          <a:r>
            <a:rPr lang="en-US" sz="1400" dirty="0" err="1" smtClean="0"/>
            <a:t>propuesta</a:t>
          </a:r>
          <a:r>
            <a:rPr lang="en-US" sz="1400" dirty="0" smtClean="0"/>
            <a:t>  </a:t>
          </a:r>
          <a:r>
            <a:rPr lang="en-US" sz="1400" dirty="0" err="1" smtClean="0"/>
            <a:t>planteada</a:t>
          </a:r>
          <a:r>
            <a:rPr lang="en-US" sz="1400" dirty="0" smtClean="0"/>
            <a:t> sea </a:t>
          </a:r>
          <a:r>
            <a:rPr lang="en-US" sz="1400" dirty="0" err="1" smtClean="0"/>
            <a:t>ejecutada</a:t>
          </a:r>
          <a:r>
            <a:rPr lang="en-US" sz="1400" dirty="0" smtClean="0"/>
            <a:t> en la </a:t>
          </a:r>
          <a:r>
            <a:rPr lang="en-US" sz="1400" dirty="0" err="1" smtClean="0"/>
            <a:t>organización</a:t>
          </a:r>
          <a:r>
            <a:rPr lang="en-US" sz="1400" dirty="0" smtClean="0"/>
            <a:t> </a:t>
          </a:r>
          <a:r>
            <a:rPr lang="en-US" sz="1400" dirty="0" err="1" smtClean="0"/>
            <a:t>previo</a:t>
          </a:r>
          <a:r>
            <a:rPr lang="en-US" sz="1400" dirty="0" smtClean="0"/>
            <a:t> la </a:t>
          </a:r>
          <a:r>
            <a:rPr lang="es-EC" sz="1400" dirty="0" smtClean="0"/>
            <a:t>correcta</a:t>
          </a:r>
          <a:r>
            <a:rPr lang="en-US" sz="1400" dirty="0" smtClean="0"/>
            <a:t> </a:t>
          </a:r>
          <a:r>
            <a:rPr lang="en-US" sz="1400" dirty="0" err="1" smtClean="0"/>
            <a:t>difusión</a:t>
          </a:r>
          <a:r>
            <a:rPr lang="en-US" sz="1400" dirty="0" smtClean="0"/>
            <a:t> en el </a:t>
          </a:r>
          <a:r>
            <a:rPr lang="en-US" sz="1400" dirty="0" err="1" smtClean="0"/>
            <a:t>comité</a:t>
          </a:r>
          <a:r>
            <a:rPr lang="en-US" sz="1400" dirty="0" smtClean="0"/>
            <a:t> </a:t>
          </a:r>
          <a:r>
            <a:rPr lang="en-US" sz="1400" dirty="0" err="1" smtClean="0"/>
            <a:t>gerencial</a:t>
          </a:r>
          <a:r>
            <a:rPr lang="en-US" sz="1400" dirty="0" smtClean="0"/>
            <a:t> de la </a:t>
          </a:r>
          <a:r>
            <a:rPr lang="en-US" sz="1400" dirty="0" err="1" smtClean="0"/>
            <a:t>organización</a:t>
          </a:r>
          <a:r>
            <a:rPr lang="en-US" sz="1400" dirty="0" smtClean="0"/>
            <a:t>, </a:t>
          </a:r>
          <a:r>
            <a:rPr lang="en-US" sz="1400" dirty="0" err="1" smtClean="0"/>
            <a:t>considerando</a:t>
          </a:r>
          <a:r>
            <a:rPr lang="en-US" sz="1400" dirty="0" smtClean="0"/>
            <a:t> </a:t>
          </a:r>
          <a:r>
            <a:rPr lang="en-US" sz="1400" dirty="0" err="1" smtClean="0"/>
            <a:t>factores</a:t>
          </a:r>
          <a:r>
            <a:rPr lang="en-US" sz="1400" dirty="0" smtClean="0"/>
            <a:t> </a:t>
          </a:r>
          <a:r>
            <a:rPr lang="en-US" sz="1400" dirty="0" err="1" smtClean="0"/>
            <a:t>actuales</a:t>
          </a:r>
          <a:r>
            <a:rPr lang="en-US" sz="1400" dirty="0" smtClean="0"/>
            <a:t> en el </a:t>
          </a:r>
          <a:r>
            <a:rPr lang="en-US" sz="1400" dirty="0" err="1" smtClean="0"/>
            <a:t>que</a:t>
          </a:r>
          <a:r>
            <a:rPr lang="en-US" sz="1400" dirty="0" smtClean="0"/>
            <a:t> se </a:t>
          </a:r>
          <a:r>
            <a:rPr lang="en-US" sz="1400" dirty="0" err="1" smtClean="0"/>
            <a:t>desarrolle</a:t>
          </a:r>
          <a:r>
            <a:rPr lang="en-US" sz="1400" dirty="0" smtClean="0"/>
            <a:t> </a:t>
          </a:r>
          <a:r>
            <a:rPr lang="en-US" sz="1400" dirty="0" err="1" smtClean="0"/>
            <a:t>su</a:t>
          </a:r>
          <a:r>
            <a:rPr lang="en-US" sz="1400" dirty="0" smtClean="0"/>
            <a:t> </a:t>
          </a:r>
          <a:r>
            <a:rPr lang="en-US" sz="1400" dirty="0" err="1" smtClean="0"/>
            <a:t>implementación</a:t>
          </a:r>
          <a:r>
            <a:rPr lang="en-US" sz="1400" dirty="0" smtClean="0"/>
            <a:t>, </a:t>
          </a:r>
          <a:r>
            <a:rPr lang="en-US" sz="1400" dirty="0" err="1" smtClean="0"/>
            <a:t>adicionalmente</a:t>
          </a:r>
          <a:r>
            <a:rPr lang="en-US" sz="1400" dirty="0" smtClean="0"/>
            <a:t> se </a:t>
          </a:r>
          <a:r>
            <a:rPr lang="en-US" sz="1400" dirty="0" err="1" smtClean="0"/>
            <a:t>podría</a:t>
          </a:r>
          <a:r>
            <a:rPr lang="en-US" sz="1400" dirty="0" smtClean="0"/>
            <a:t> </a:t>
          </a:r>
          <a:r>
            <a:rPr lang="en-US" sz="1400" dirty="0" err="1" smtClean="0"/>
            <a:t>evaluar</a:t>
          </a:r>
          <a:r>
            <a:rPr lang="en-US" sz="1400" dirty="0" smtClean="0"/>
            <a:t> la </a:t>
          </a:r>
          <a:r>
            <a:rPr lang="en-US" sz="1400" dirty="0" err="1" smtClean="0"/>
            <a:t>posibilidad</a:t>
          </a:r>
          <a:r>
            <a:rPr lang="en-US" sz="1400" dirty="0" smtClean="0"/>
            <a:t> de re </a:t>
          </a:r>
          <a:r>
            <a:rPr lang="en-US" sz="1400" dirty="0" err="1" smtClean="0"/>
            <a:t>diseñar</a:t>
          </a:r>
          <a:r>
            <a:rPr lang="en-US" sz="1400" dirty="0" smtClean="0"/>
            <a:t> el </a:t>
          </a:r>
          <a:r>
            <a:rPr lang="en-US" sz="1400" dirty="0" err="1" smtClean="0"/>
            <a:t>sistema</a:t>
          </a:r>
          <a:r>
            <a:rPr lang="en-US" sz="1400" dirty="0" smtClean="0"/>
            <a:t> de control en </a:t>
          </a:r>
          <a:r>
            <a:rPr lang="en-US" sz="1400" dirty="0" err="1" smtClean="0"/>
            <a:t>otras</a:t>
          </a:r>
          <a:r>
            <a:rPr lang="en-US" sz="1400" dirty="0" smtClean="0"/>
            <a:t> </a:t>
          </a:r>
          <a:r>
            <a:rPr lang="en-US" sz="1400" dirty="0" err="1" smtClean="0"/>
            <a:t>áreas</a:t>
          </a:r>
          <a:r>
            <a:rPr lang="en-US" sz="1400" dirty="0" smtClean="0"/>
            <a:t> de la </a:t>
          </a:r>
          <a:r>
            <a:rPr lang="en-US" sz="1400" dirty="0" err="1" smtClean="0"/>
            <a:t>empresa</a:t>
          </a:r>
          <a:r>
            <a:rPr lang="en-US" sz="1400" dirty="0" smtClean="0"/>
            <a:t>. </a:t>
          </a:r>
          <a:endParaRPr lang="es-EC" sz="1400" dirty="0" smtClean="0"/>
        </a:p>
      </dgm:t>
    </dgm:pt>
    <dgm:pt modelId="{B191B906-5680-4ECF-BE69-D6A32F3E5443}" type="parTrans" cxnId="{183F3181-5283-4A18-A5A4-FC2686A618FE}">
      <dgm:prSet/>
      <dgm:spPr/>
      <dgm:t>
        <a:bodyPr/>
        <a:lstStyle/>
        <a:p>
          <a:endParaRPr lang="es-EC" sz="3600"/>
        </a:p>
      </dgm:t>
    </dgm:pt>
    <dgm:pt modelId="{FE5BDAD7-03D3-4385-AEE6-3236E5731025}" type="sibTrans" cxnId="{183F3181-5283-4A18-A5A4-FC2686A618FE}">
      <dgm:prSet/>
      <dgm:spPr/>
      <dgm:t>
        <a:bodyPr/>
        <a:lstStyle/>
        <a:p>
          <a:endParaRPr lang="es-EC" sz="3600"/>
        </a:p>
      </dgm:t>
    </dgm:pt>
    <dgm:pt modelId="{A75B0150-92AA-4D25-875A-F403A775D2F7}" type="pres">
      <dgm:prSet presAssocID="{A6680DEE-67C8-439E-B0A8-A889F6D17738}" presName="Name0" presStyleCnt="0">
        <dgm:presLayoutVars>
          <dgm:dir/>
          <dgm:resizeHandles val="exact"/>
        </dgm:presLayoutVars>
      </dgm:prSet>
      <dgm:spPr/>
      <dgm:t>
        <a:bodyPr/>
        <a:lstStyle/>
        <a:p>
          <a:endParaRPr lang="es-EC"/>
        </a:p>
      </dgm:t>
    </dgm:pt>
    <dgm:pt modelId="{EFAB1B00-1EBA-47A2-9730-C378F74EB11A}" type="pres">
      <dgm:prSet presAssocID="{A175F926-6E1C-4B00-B584-F768A047ADBA}" presName="node" presStyleLbl="node1" presStyleIdx="0" presStyleCnt="5">
        <dgm:presLayoutVars>
          <dgm:bulletEnabled val="1"/>
        </dgm:presLayoutVars>
      </dgm:prSet>
      <dgm:spPr/>
      <dgm:t>
        <a:bodyPr/>
        <a:lstStyle/>
        <a:p>
          <a:endParaRPr lang="es-EC"/>
        </a:p>
      </dgm:t>
    </dgm:pt>
    <dgm:pt modelId="{13E29EC8-F6FD-428D-9065-D3107FC90886}" type="pres">
      <dgm:prSet presAssocID="{6692D4C8-79CD-43F4-96E1-C0F227C65F62}" presName="sibTrans" presStyleLbl="sibTrans1D1" presStyleIdx="0" presStyleCnt="4"/>
      <dgm:spPr/>
      <dgm:t>
        <a:bodyPr/>
        <a:lstStyle/>
        <a:p>
          <a:endParaRPr lang="es-EC"/>
        </a:p>
      </dgm:t>
    </dgm:pt>
    <dgm:pt modelId="{3F42D88D-1868-4A47-910A-D22E6005E5A3}" type="pres">
      <dgm:prSet presAssocID="{6692D4C8-79CD-43F4-96E1-C0F227C65F62}" presName="connectorText" presStyleLbl="sibTrans1D1" presStyleIdx="0" presStyleCnt="4"/>
      <dgm:spPr/>
      <dgm:t>
        <a:bodyPr/>
        <a:lstStyle/>
        <a:p>
          <a:endParaRPr lang="es-EC"/>
        </a:p>
      </dgm:t>
    </dgm:pt>
    <dgm:pt modelId="{2191B9AD-D985-42ED-86BC-FC48FFB13917}" type="pres">
      <dgm:prSet presAssocID="{96C78032-7F6E-4F2A-9F30-94D1E697D269}" presName="node" presStyleLbl="node1" presStyleIdx="1" presStyleCnt="5">
        <dgm:presLayoutVars>
          <dgm:bulletEnabled val="1"/>
        </dgm:presLayoutVars>
      </dgm:prSet>
      <dgm:spPr/>
      <dgm:t>
        <a:bodyPr/>
        <a:lstStyle/>
        <a:p>
          <a:endParaRPr lang="es-EC"/>
        </a:p>
      </dgm:t>
    </dgm:pt>
    <dgm:pt modelId="{322DD927-DC9A-4787-9137-87FC95E0603C}" type="pres">
      <dgm:prSet presAssocID="{6879150C-4D29-4412-9497-DE26E9248A44}" presName="sibTrans" presStyleLbl="sibTrans1D1" presStyleIdx="1" presStyleCnt="4"/>
      <dgm:spPr/>
      <dgm:t>
        <a:bodyPr/>
        <a:lstStyle/>
        <a:p>
          <a:endParaRPr lang="es-EC"/>
        </a:p>
      </dgm:t>
    </dgm:pt>
    <dgm:pt modelId="{6394F93C-381C-425A-BF5F-10F0D2D6DAE9}" type="pres">
      <dgm:prSet presAssocID="{6879150C-4D29-4412-9497-DE26E9248A44}" presName="connectorText" presStyleLbl="sibTrans1D1" presStyleIdx="1" presStyleCnt="4"/>
      <dgm:spPr/>
      <dgm:t>
        <a:bodyPr/>
        <a:lstStyle/>
        <a:p>
          <a:endParaRPr lang="es-EC"/>
        </a:p>
      </dgm:t>
    </dgm:pt>
    <dgm:pt modelId="{771EFB43-504B-410C-B98D-F5A992969F2D}" type="pres">
      <dgm:prSet presAssocID="{30043C15-41C3-4D47-8F2A-3470E09CB842}" presName="node" presStyleLbl="node1" presStyleIdx="2" presStyleCnt="5">
        <dgm:presLayoutVars>
          <dgm:bulletEnabled val="1"/>
        </dgm:presLayoutVars>
      </dgm:prSet>
      <dgm:spPr/>
      <dgm:t>
        <a:bodyPr/>
        <a:lstStyle/>
        <a:p>
          <a:endParaRPr lang="es-EC"/>
        </a:p>
      </dgm:t>
    </dgm:pt>
    <dgm:pt modelId="{F391DDD1-9484-4E20-B43C-9ED66BB83E55}" type="pres">
      <dgm:prSet presAssocID="{062A379A-1D9F-4F37-8D1B-565854B49FC0}" presName="sibTrans" presStyleLbl="sibTrans1D1" presStyleIdx="2" presStyleCnt="4"/>
      <dgm:spPr/>
      <dgm:t>
        <a:bodyPr/>
        <a:lstStyle/>
        <a:p>
          <a:endParaRPr lang="es-EC"/>
        </a:p>
      </dgm:t>
    </dgm:pt>
    <dgm:pt modelId="{A40764B2-C3CE-4467-9465-2D5346507DC7}" type="pres">
      <dgm:prSet presAssocID="{062A379A-1D9F-4F37-8D1B-565854B49FC0}" presName="connectorText" presStyleLbl="sibTrans1D1" presStyleIdx="2" presStyleCnt="4"/>
      <dgm:spPr/>
      <dgm:t>
        <a:bodyPr/>
        <a:lstStyle/>
        <a:p>
          <a:endParaRPr lang="es-EC"/>
        </a:p>
      </dgm:t>
    </dgm:pt>
    <dgm:pt modelId="{735E0C05-3B2A-4692-A4FF-1BC60778E61A}" type="pres">
      <dgm:prSet presAssocID="{41CBDC72-A478-44B6-93F7-5F72812C0CC0}" presName="node" presStyleLbl="node1" presStyleIdx="3" presStyleCnt="5">
        <dgm:presLayoutVars>
          <dgm:bulletEnabled val="1"/>
        </dgm:presLayoutVars>
      </dgm:prSet>
      <dgm:spPr/>
      <dgm:t>
        <a:bodyPr/>
        <a:lstStyle/>
        <a:p>
          <a:endParaRPr lang="es-EC"/>
        </a:p>
      </dgm:t>
    </dgm:pt>
    <dgm:pt modelId="{3892CA3E-013E-492E-9631-0B827BE6B639}" type="pres">
      <dgm:prSet presAssocID="{EBF879F1-9F88-4779-B17E-FE28BB6D16AC}" presName="sibTrans" presStyleLbl="sibTrans1D1" presStyleIdx="3" presStyleCnt="4"/>
      <dgm:spPr/>
      <dgm:t>
        <a:bodyPr/>
        <a:lstStyle/>
        <a:p>
          <a:endParaRPr lang="es-EC"/>
        </a:p>
      </dgm:t>
    </dgm:pt>
    <dgm:pt modelId="{C0F53421-6318-474C-947F-22DC172A5645}" type="pres">
      <dgm:prSet presAssocID="{EBF879F1-9F88-4779-B17E-FE28BB6D16AC}" presName="connectorText" presStyleLbl="sibTrans1D1" presStyleIdx="3" presStyleCnt="4"/>
      <dgm:spPr/>
      <dgm:t>
        <a:bodyPr/>
        <a:lstStyle/>
        <a:p>
          <a:endParaRPr lang="es-EC"/>
        </a:p>
      </dgm:t>
    </dgm:pt>
    <dgm:pt modelId="{221E396B-C9CD-4568-B674-875734D37367}" type="pres">
      <dgm:prSet presAssocID="{B5C07EF7-B4C0-4CD9-B0B8-6AF32E49C5C5}" presName="node" presStyleLbl="node1" presStyleIdx="4" presStyleCnt="5" custScaleX="200549">
        <dgm:presLayoutVars>
          <dgm:bulletEnabled val="1"/>
        </dgm:presLayoutVars>
      </dgm:prSet>
      <dgm:spPr/>
      <dgm:t>
        <a:bodyPr/>
        <a:lstStyle/>
        <a:p>
          <a:endParaRPr lang="es-EC"/>
        </a:p>
      </dgm:t>
    </dgm:pt>
  </dgm:ptLst>
  <dgm:cxnLst>
    <dgm:cxn modelId="{1CEB4221-7205-4A4E-9052-785B68C495B2}" type="presOf" srcId="{6692D4C8-79CD-43F4-96E1-C0F227C65F62}" destId="{13E29EC8-F6FD-428D-9065-D3107FC90886}" srcOrd="0" destOrd="0" presId="urn:microsoft.com/office/officeart/2005/8/layout/bProcess3"/>
    <dgm:cxn modelId="{17896534-9CAF-4809-9F9E-09C4722FB783}" srcId="{A6680DEE-67C8-439E-B0A8-A889F6D17738}" destId="{96C78032-7F6E-4F2A-9F30-94D1E697D269}" srcOrd="1" destOrd="0" parTransId="{255161CA-F9D6-4EDD-BFED-0F8C231FCC02}" sibTransId="{6879150C-4D29-4412-9497-DE26E9248A44}"/>
    <dgm:cxn modelId="{183F3181-5283-4A18-A5A4-FC2686A618FE}" srcId="{A6680DEE-67C8-439E-B0A8-A889F6D17738}" destId="{B5C07EF7-B4C0-4CD9-B0B8-6AF32E49C5C5}" srcOrd="4" destOrd="0" parTransId="{B191B906-5680-4ECF-BE69-D6A32F3E5443}" sibTransId="{FE5BDAD7-03D3-4385-AEE6-3236E5731025}"/>
    <dgm:cxn modelId="{311D2CE6-950A-472A-9353-9B9A4FEA6508}" srcId="{A6680DEE-67C8-439E-B0A8-A889F6D17738}" destId="{30043C15-41C3-4D47-8F2A-3470E09CB842}" srcOrd="2" destOrd="0" parTransId="{13F13860-D213-4606-92DD-A7EB88173476}" sibTransId="{062A379A-1D9F-4F37-8D1B-565854B49FC0}"/>
    <dgm:cxn modelId="{F8BB93E8-1C8A-4843-AE9C-D4DE6F778145}" srcId="{A6680DEE-67C8-439E-B0A8-A889F6D17738}" destId="{41CBDC72-A478-44B6-93F7-5F72812C0CC0}" srcOrd="3" destOrd="0" parTransId="{8B7475A0-50B4-44FF-A216-E4E45A33EA2C}" sibTransId="{EBF879F1-9F88-4779-B17E-FE28BB6D16AC}"/>
    <dgm:cxn modelId="{68357434-AA40-42A6-8478-31C5D6FDB76A}" srcId="{A6680DEE-67C8-439E-B0A8-A889F6D17738}" destId="{A175F926-6E1C-4B00-B584-F768A047ADBA}" srcOrd="0" destOrd="0" parTransId="{C2BA9DF6-AD2E-4B77-8637-B225B0B8F848}" sibTransId="{6692D4C8-79CD-43F4-96E1-C0F227C65F62}"/>
    <dgm:cxn modelId="{4C79DC2B-9A0F-4D04-9C5C-9101383D2AE9}" type="presOf" srcId="{062A379A-1D9F-4F37-8D1B-565854B49FC0}" destId="{F391DDD1-9484-4E20-B43C-9ED66BB83E55}" srcOrd="0" destOrd="0" presId="urn:microsoft.com/office/officeart/2005/8/layout/bProcess3"/>
    <dgm:cxn modelId="{DF7DAA06-727A-46A3-BEC0-DBDE4BD0A077}" type="presOf" srcId="{062A379A-1D9F-4F37-8D1B-565854B49FC0}" destId="{A40764B2-C3CE-4467-9465-2D5346507DC7}" srcOrd="1" destOrd="0" presId="urn:microsoft.com/office/officeart/2005/8/layout/bProcess3"/>
    <dgm:cxn modelId="{43C41412-0EB0-4E9E-B016-890685236E67}" type="presOf" srcId="{6879150C-4D29-4412-9497-DE26E9248A44}" destId="{322DD927-DC9A-4787-9137-87FC95E0603C}" srcOrd="0" destOrd="0" presId="urn:microsoft.com/office/officeart/2005/8/layout/bProcess3"/>
    <dgm:cxn modelId="{73D0024F-51EB-4CD2-9AE1-37B7C617B5A9}" type="presOf" srcId="{A175F926-6E1C-4B00-B584-F768A047ADBA}" destId="{EFAB1B00-1EBA-47A2-9730-C378F74EB11A}" srcOrd="0" destOrd="0" presId="urn:microsoft.com/office/officeart/2005/8/layout/bProcess3"/>
    <dgm:cxn modelId="{2B8B569D-009F-4F20-BE30-756125150755}" type="presOf" srcId="{41CBDC72-A478-44B6-93F7-5F72812C0CC0}" destId="{735E0C05-3B2A-4692-A4FF-1BC60778E61A}" srcOrd="0" destOrd="0" presId="urn:microsoft.com/office/officeart/2005/8/layout/bProcess3"/>
    <dgm:cxn modelId="{9BC46044-2D66-4789-B833-F8906DF45217}" type="presOf" srcId="{EBF879F1-9F88-4779-B17E-FE28BB6D16AC}" destId="{C0F53421-6318-474C-947F-22DC172A5645}" srcOrd="1" destOrd="0" presId="urn:microsoft.com/office/officeart/2005/8/layout/bProcess3"/>
    <dgm:cxn modelId="{16E7FA45-A7E7-48E7-A55B-A732CA7FECFA}" type="presOf" srcId="{EBF879F1-9F88-4779-B17E-FE28BB6D16AC}" destId="{3892CA3E-013E-492E-9631-0B827BE6B639}" srcOrd="0" destOrd="0" presId="urn:microsoft.com/office/officeart/2005/8/layout/bProcess3"/>
    <dgm:cxn modelId="{6EEFEBE4-9B01-4F10-91CA-7F251B4EA1AD}" type="presOf" srcId="{6692D4C8-79CD-43F4-96E1-C0F227C65F62}" destId="{3F42D88D-1868-4A47-910A-D22E6005E5A3}" srcOrd="1" destOrd="0" presId="urn:microsoft.com/office/officeart/2005/8/layout/bProcess3"/>
    <dgm:cxn modelId="{F10AC6CD-B5FC-45F1-9317-358DF918588D}" type="presOf" srcId="{30043C15-41C3-4D47-8F2A-3470E09CB842}" destId="{771EFB43-504B-410C-B98D-F5A992969F2D}" srcOrd="0" destOrd="0" presId="urn:microsoft.com/office/officeart/2005/8/layout/bProcess3"/>
    <dgm:cxn modelId="{7EFF60FF-0A4C-4E0E-842F-3B280FCA9064}" type="presOf" srcId="{B5C07EF7-B4C0-4CD9-B0B8-6AF32E49C5C5}" destId="{221E396B-C9CD-4568-B674-875734D37367}" srcOrd="0" destOrd="0" presId="urn:microsoft.com/office/officeart/2005/8/layout/bProcess3"/>
    <dgm:cxn modelId="{71721F80-0617-4598-BC7E-06390F8F0597}" type="presOf" srcId="{96C78032-7F6E-4F2A-9F30-94D1E697D269}" destId="{2191B9AD-D985-42ED-86BC-FC48FFB13917}" srcOrd="0" destOrd="0" presId="urn:microsoft.com/office/officeart/2005/8/layout/bProcess3"/>
    <dgm:cxn modelId="{900B9C9E-93F9-4256-80A4-46B2AE3F93B6}" type="presOf" srcId="{A6680DEE-67C8-439E-B0A8-A889F6D17738}" destId="{A75B0150-92AA-4D25-875A-F403A775D2F7}" srcOrd="0" destOrd="0" presId="urn:microsoft.com/office/officeart/2005/8/layout/bProcess3"/>
    <dgm:cxn modelId="{9EBB2CE0-6DF2-4B22-8DD4-CCD58E6E5166}" type="presOf" srcId="{6879150C-4D29-4412-9497-DE26E9248A44}" destId="{6394F93C-381C-425A-BF5F-10F0D2D6DAE9}" srcOrd="1" destOrd="0" presId="urn:microsoft.com/office/officeart/2005/8/layout/bProcess3"/>
    <dgm:cxn modelId="{521184C6-EB4C-4F2C-A990-EB7BE53D5518}" type="presParOf" srcId="{A75B0150-92AA-4D25-875A-F403A775D2F7}" destId="{EFAB1B00-1EBA-47A2-9730-C378F74EB11A}" srcOrd="0" destOrd="0" presId="urn:microsoft.com/office/officeart/2005/8/layout/bProcess3"/>
    <dgm:cxn modelId="{9E6DFF6A-F4D1-4181-B610-1FCD412A82F2}" type="presParOf" srcId="{A75B0150-92AA-4D25-875A-F403A775D2F7}" destId="{13E29EC8-F6FD-428D-9065-D3107FC90886}" srcOrd="1" destOrd="0" presId="urn:microsoft.com/office/officeart/2005/8/layout/bProcess3"/>
    <dgm:cxn modelId="{45A4ED99-5C7A-48A5-A919-D530A5A0B51F}" type="presParOf" srcId="{13E29EC8-F6FD-428D-9065-D3107FC90886}" destId="{3F42D88D-1868-4A47-910A-D22E6005E5A3}" srcOrd="0" destOrd="0" presId="urn:microsoft.com/office/officeart/2005/8/layout/bProcess3"/>
    <dgm:cxn modelId="{8C839EF9-FAF9-441C-9692-4E841D5ADEB6}" type="presParOf" srcId="{A75B0150-92AA-4D25-875A-F403A775D2F7}" destId="{2191B9AD-D985-42ED-86BC-FC48FFB13917}" srcOrd="2" destOrd="0" presId="urn:microsoft.com/office/officeart/2005/8/layout/bProcess3"/>
    <dgm:cxn modelId="{74397DCC-A2A8-48F0-A0AB-0AC88A6CD8F0}" type="presParOf" srcId="{A75B0150-92AA-4D25-875A-F403A775D2F7}" destId="{322DD927-DC9A-4787-9137-87FC95E0603C}" srcOrd="3" destOrd="0" presId="urn:microsoft.com/office/officeart/2005/8/layout/bProcess3"/>
    <dgm:cxn modelId="{D5551E2C-669B-45C7-AE95-EB50FEE8C4D2}" type="presParOf" srcId="{322DD927-DC9A-4787-9137-87FC95E0603C}" destId="{6394F93C-381C-425A-BF5F-10F0D2D6DAE9}" srcOrd="0" destOrd="0" presId="urn:microsoft.com/office/officeart/2005/8/layout/bProcess3"/>
    <dgm:cxn modelId="{8CA430C3-CCBE-4AD1-B5BC-1CF6F2ED5480}" type="presParOf" srcId="{A75B0150-92AA-4D25-875A-F403A775D2F7}" destId="{771EFB43-504B-410C-B98D-F5A992969F2D}" srcOrd="4" destOrd="0" presId="urn:microsoft.com/office/officeart/2005/8/layout/bProcess3"/>
    <dgm:cxn modelId="{3B6DDD0B-711E-4498-A045-D1D34D42AD9D}" type="presParOf" srcId="{A75B0150-92AA-4D25-875A-F403A775D2F7}" destId="{F391DDD1-9484-4E20-B43C-9ED66BB83E55}" srcOrd="5" destOrd="0" presId="urn:microsoft.com/office/officeart/2005/8/layout/bProcess3"/>
    <dgm:cxn modelId="{A9B97FEB-4A58-4DF5-89E4-28C66EDD801C}" type="presParOf" srcId="{F391DDD1-9484-4E20-B43C-9ED66BB83E55}" destId="{A40764B2-C3CE-4467-9465-2D5346507DC7}" srcOrd="0" destOrd="0" presId="urn:microsoft.com/office/officeart/2005/8/layout/bProcess3"/>
    <dgm:cxn modelId="{08359782-773D-4483-9DE6-57AEA8B1A035}" type="presParOf" srcId="{A75B0150-92AA-4D25-875A-F403A775D2F7}" destId="{735E0C05-3B2A-4692-A4FF-1BC60778E61A}" srcOrd="6" destOrd="0" presId="urn:microsoft.com/office/officeart/2005/8/layout/bProcess3"/>
    <dgm:cxn modelId="{A3BEE5C7-48F9-45E1-A88B-DB08231E5552}" type="presParOf" srcId="{A75B0150-92AA-4D25-875A-F403A775D2F7}" destId="{3892CA3E-013E-492E-9631-0B827BE6B639}" srcOrd="7" destOrd="0" presId="urn:microsoft.com/office/officeart/2005/8/layout/bProcess3"/>
    <dgm:cxn modelId="{6628FBC6-AF2B-4663-AF41-2AA77F8F07F8}" type="presParOf" srcId="{3892CA3E-013E-492E-9631-0B827BE6B639}" destId="{C0F53421-6318-474C-947F-22DC172A5645}" srcOrd="0" destOrd="0" presId="urn:microsoft.com/office/officeart/2005/8/layout/bProcess3"/>
    <dgm:cxn modelId="{03EDD1A0-7F0D-4D5B-836C-2233B42AED06}" type="presParOf" srcId="{A75B0150-92AA-4D25-875A-F403A775D2F7}" destId="{221E396B-C9CD-4568-B674-875734D37367}"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C2AB1F-9340-4689-9874-FCE557E14F2D}">
      <dsp:nvSpPr>
        <dsp:cNvPr id="0" name=""/>
        <dsp:cNvSpPr/>
      </dsp:nvSpPr>
      <dsp:spPr>
        <a:xfrm>
          <a:off x="0" y="0"/>
          <a:ext cx="6782210" cy="975360"/>
        </a:xfrm>
        <a:prstGeom prst="roundRect">
          <a:avLst>
            <a:gd name="adj" fmla="val 10000"/>
          </a:avLst>
        </a:prstGeom>
        <a:solidFill>
          <a:schemeClr val="lt1">
            <a:hueOff val="0"/>
            <a:satOff val="0"/>
            <a:lumOff val="0"/>
            <a:alphaOff val="0"/>
          </a:schemeClr>
        </a:solidFill>
        <a:ln w="425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Establecer los </a:t>
          </a:r>
          <a:r>
            <a:rPr lang="en-US" sz="1400" kern="1200" dirty="0" err="1" smtClean="0"/>
            <a:t>aspectos</a:t>
          </a:r>
          <a:r>
            <a:rPr lang="en-US" sz="1400" kern="1200" dirty="0" smtClean="0"/>
            <a:t> </a:t>
          </a:r>
          <a:r>
            <a:rPr lang="en-US" sz="1400" kern="1200" dirty="0" err="1" smtClean="0"/>
            <a:t>generales</a:t>
          </a:r>
          <a:r>
            <a:rPr lang="en-US" sz="1400" kern="1200" dirty="0" smtClean="0"/>
            <a:t> de la organización,  direccionamiento estratégico y el enfoque actual de la empresa. </a:t>
          </a:r>
          <a:endParaRPr lang="es-EC" sz="1400" kern="1200" dirty="0"/>
        </a:p>
      </dsp:txBody>
      <dsp:txXfrm>
        <a:off x="0" y="0"/>
        <a:ext cx="5672737" cy="975360"/>
      </dsp:txXfrm>
    </dsp:sp>
    <dsp:sp modelId="{C6DA0A73-C67F-4728-B03B-15CD3E1C232F}">
      <dsp:nvSpPr>
        <dsp:cNvPr id="0" name=""/>
        <dsp:cNvSpPr/>
      </dsp:nvSpPr>
      <dsp:spPr>
        <a:xfrm>
          <a:off x="506463" y="1110826"/>
          <a:ext cx="6782210" cy="975360"/>
        </a:xfrm>
        <a:prstGeom prst="roundRect">
          <a:avLst>
            <a:gd name="adj" fmla="val 10000"/>
          </a:avLst>
        </a:prstGeom>
        <a:solidFill>
          <a:schemeClr val="lt1">
            <a:hueOff val="0"/>
            <a:satOff val="0"/>
            <a:lumOff val="0"/>
            <a:alphaOff val="0"/>
          </a:schemeClr>
        </a:solidFill>
        <a:ln w="425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Determinar la situación actual externa que rodea a la organización y los elementos que influyen en las actividades operativas del negocio.</a:t>
          </a:r>
          <a:endParaRPr lang="es-EC" sz="1400" kern="1200" dirty="0" smtClean="0"/>
        </a:p>
      </dsp:txBody>
      <dsp:txXfrm>
        <a:off x="506463" y="1110826"/>
        <a:ext cx="5641762" cy="975360"/>
      </dsp:txXfrm>
    </dsp:sp>
    <dsp:sp modelId="{4895F8F0-4121-4570-BE4D-F0E5FBE20D38}">
      <dsp:nvSpPr>
        <dsp:cNvPr id="0" name=""/>
        <dsp:cNvSpPr/>
      </dsp:nvSpPr>
      <dsp:spPr>
        <a:xfrm>
          <a:off x="1012927" y="2221653"/>
          <a:ext cx="6782210" cy="975360"/>
        </a:xfrm>
        <a:prstGeom prst="roundRect">
          <a:avLst>
            <a:gd name="adj" fmla="val 10000"/>
          </a:avLst>
        </a:prstGeom>
        <a:solidFill>
          <a:schemeClr val="lt1">
            <a:hueOff val="0"/>
            <a:satOff val="0"/>
            <a:lumOff val="0"/>
            <a:alphaOff val="0"/>
          </a:schemeClr>
        </a:solidFill>
        <a:ln w="425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Establecer el marco teórico sobre el cual se basará el desarrollo del modelo COSO ERM.</a:t>
          </a:r>
          <a:endParaRPr lang="es-EC" sz="1400" kern="1200" dirty="0" smtClean="0"/>
        </a:p>
      </dsp:txBody>
      <dsp:txXfrm>
        <a:off x="1012927" y="2221653"/>
        <a:ext cx="5641762" cy="975360"/>
      </dsp:txXfrm>
    </dsp:sp>
    <dsp:sp modelId="{8CC56C89-A3B5-4197-84C1-A43D8817EC25}">
      <dsp:nvSpPr>
        <dsp:cNvPr id="0" name=""/>
        <dsp:cNvSpPr/>
      </dsp:nvSpPr>
      <dsp:spPr>
        <a:xfrm>
          <a:off x="1519391" y="3332480"/>
          <a:ext cx="6782210" cy="975360"/>
        </a:xfrm>
        <a:prstGeom prst="roundRect">
          <a:avLst>
            <a:gd name="adj" fmla="val 10000"/>
          </a:avLst>
        </a:prstGeom>
        <a:solidFill>
          <a:schemeClr val="lt1">
            <a:hueOff val="0"/>
            <a:satOff val="0"/>
            <a:lumOff val="0"/>
            <a:alphaOff val="0"/>
          </a:schemeClr>
        </a:solidFill>
        <a:ln w="425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Realizar un estudio del área para determinar la situación actual del equipo de compras, mediante la aplicación y desarrollo de  las diferentes pruebas para verificar si el departamento ha cumplido con normativa legal vigente.</a:t>
          </a:r>
          <a:endParaRPr lang="es-EC" sz="1400" kern="1200" dirty="0" smtClean="0"/>
        </a:p>
      </dsp:txBody>
      <dsp:txXfrm>
        <a:off x="1519391" y="3332480"/>
        <a:ext cx="5641762" cy="975360"/>
      </dsp:txXfrm>
    </dsp:sp>
    <dsp:sp modelId="{0ADC8856-BC9B-42EC-80DA-5C73BF29D7C6}">
      <dsp:nvSpPr>
        <dsp:cNvPr id="0" name=""/>
        <dsp:cNvSpPr/>
      </dsp:nvSpPr>
      <dsp:spPr>
        <a:xfrm>
          <a:off x="2025854" y="4443306"/>
          <a:ext cx="6782210" cy="975360"/>
        </a:xfrm>
        <a:prstGeom prst="roundRect">
          <a:avLst>
            <a:gd name="adj" fmla="val 10000"/>
          </a:avLst>
        </a:prstGeom>
        <a:solidFill>
          <a:schemeClr val="lt1">
            <a:hueOff val="0"/>
            <a:satOff val="0"/>
            <a:lumOff val="0"/>
            <a:alphaOff val="0"/>
          </a:schemeClr>
        </a:solidFill>
        <a:ln w="425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Diseñar una propuesta de Sistema de Control interno, como guía metodológica, basados en el modelo COSO ERM para una adecuada implementación en el área de acuerdo a la informacion recolectada. </a:t>
          </a:r>
          <a:endParaRPr lang="es-EC" sz="1400" kern="1200" dirty="0" smtClean="0"/>
        </a:p>
      </dsp:txBody>
      <dsp:txXfrm>
        <a:off x="2025854" y="4443306"/>
        <a:ext cx="5641762" cy="975360"/>
      </dsp:txXfrm>
    </dsp:sp>
    <dsp:sp modelId="{6FFEF0D9-EC07-46BF-B085-728879CE313F}">
      <dsp:nvSpPr>
        <dsp:cNvPr id="0" name=""/>
        <dsp:cNvSpPr/>
      </dsp:nvSpPr>
      <dsp:spPr>
        <a:xfrm>
          <a:off x="6148226" y="712554"/>
          <a:ext cx="633984" cy="633984"/>
        </a:xfrm>
        <a:prstGeom prst="downArrow">
          <a:avLst>
            <a:gd name="adj1" fmla="val 55000"/>
            <a:gd name="adj2" fmla="val 45000"/>
          </a:avLst>
        </a:prstGeom>
        <a:solidFill>
          <a:schemeClr val="lt1">
            <a:alpha val="90000"/>
            <a:tint val="40000"/>
            <a:hueOff val="0"/>
            <a:satOff val="0"/>
            <a:lumOff val="0"/>
            <a:alphaOff val="0"/>
          </a:schemeClr>
        </a:solidFill>
        <a:ln w="425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dirty="0"/>
        </a:p>
      </dsp:txBody>
      <dsp:txXfrm>
        <a:off x="6148226" y="712554"/>
        <a:ext cx="633984" cy="633984"/>
      </dsp:txXfrm>
    </dsp:sp>
    <dsp:sp modelId="{72AF568C-1300-4E22-8F19-6420EE7AB5FD}">
      <dsp:nvSpPr>
        <dsp:cNvPr id="0" name=""/>
        <dsp:cNvSpPr/>
      </dsp:nvSpPr>
      <dsp:spPr>
        <a:xfrm>
          <a:off x="6654689" y="1823381"/>
          <a:ext cx="633984" cy="633984"/>
        </a:xfrm>
        <a:prstGeom prst="downArrow">
          <a:avLst>
            <a:gd name="adj1" fmla="val 55000"/>
            <a:gd name="adj2" fmla="val 45000"/>
          </a:avLst>
        </a:prstGeom>
        <a:solidFill>
          <a:schemeClr val="lt1">
            <a:alpha val="90000"/>
            <a:tint val="40000"/>
            <a:hueOff val="0"/>
            <a:satOff val="0"/>
            <a:lumOff val="0"/>
            <a:alphaOff val="0"/>
          </a:schemeClr>
        </a:solidFill>
        <a:ln w="425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dirty="0"/>
        </a:p>
      </dsp:txBody>
      <dsp:txXfrm>
        <a:off x="6654689" y="1823381"/>
        <a:ext cx="633984" cy="633984"/>
      </dsp:txXfrm>
    </dsp:sp>
    <dsp:sp modelId="{8411DE24-B145-4E9B-BE30-FC007E40DEFF}">
      <dsp:nvSpPr>
        <dsp:cNvPr id="0" name=""/>
        <dsp:cNvSpPr/>
      </dsp:nvSpPr>
      <dsp:spPr>
        <a:xfrm>
          <a:off x="7161153" y="2917952"/>
          <a:ext cx="633984" cy="633984"/>
        </a:xfrm>
        <a:prstGeom prst="downArrow">
          <a:avLst>
            <a:gd name="adj1" fmla="val 55000"/>
            <a:gd name="adj2" fmla="val 45000"/>
          </a:avLst>
        </a:prstGeom>
        <a:solidFill>
          <a:schemeClr val="lt1">
            <a:alpha val="90000"/>
            <a:tint val="40000"/>
            <a:hueOff val="0"/>
            <a:satOff val="0"/>
            <a:lumOff val="0"/>
            <a:alphaOff val="0"/>
          </a:schemeClr>
        </a:solidFill>
        <a:ln w="425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dirty="0"/>
        </a:p>
      </dsp:txBody>
      <dsp:txXfrm>
        <a:off x="7161153" y="2917952"/>
        <a:ext cx="633984" cy="633984"/>
      </dsp:txXfrm>
    </dsp:sp>
    <dsp:sp modelId="{628B4E72-5705-4FDE-AA48-386CDFF0AE25}">
      <dsp:nvSpPr>
        <dsp:cNvPr id="0" name=""/>
        <dsp:cNvSpPr/>
      </dsp:nvSpPr>
      <dsp:spPr>
        <a:xfrm>
          <a:off x="7667617" y="4039616"/>
          <a:ext cx="633984" cy="633984"/>
        </a:xfrm>
        <a:prstGeom prst="downArrow">
          <a:avLst>
            <a:gd name="adj1" fmla="val 55000"/>
            <a:gd name="adj2" fmla="val 45000"/>
          </a:avLst>
        </a:prstGeom>
        <a:solidFill>
          <a:schemeClr val="lt1">
            <a:alpha val="90000"/>
            <a:tint val="40000"/>
            <a:hueOff val="0"/>
            <a:satOff val="0"/>
            <a:lumOff val="0"/>
            <a:alphaOff val="0"/>
          </a:schemeClr>
        </a:solidFill>
        <a:ln w="425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dirty="0"/>
        </a:p>
      </dsp:txBody>
      <dsp:txXfrm>
        <a:off x="7667617" y="4039616"/>
        <a:ext cx="633984" cy="6339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81F506-9F16-452C-9652-C7DF7BF397FE}">
      <dsp:nvSpPr>
        <dsp:cNvPr id="0" name=""/>
        <dsp:cNvSpPr/>
      </dsp:nvSpPr>
      <dsp:spPr>
        <a:xfrm>
          <a:off x="5852701" y="2175614"/>
          <a:ext cx="2400229" cy="1917570"/>
        </a:xfrm>
        <a:prstGeom prst="ellipse">
          <a:avLst/>
        </a:prstGeom>
        <a:blipFill rotWithShape="0">
          <a:blip xmlns:r="http://schemas.openxmlformats.org/officeDocument/2006/relationships" r:embed="rId1"/>
          <a:stretch>
            <a:fillRect/>
          </a:stretch>
        </a:blip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C" sz="1800" kern="1200" dirty="0"/>
        </a:p>
      </dsp:txBody>
      <dsp:txXfrm>
        <a:off x="5852701" y="2175614"/>
        <a:ext cx="2400229" cy="1917570"/>
      </dsp:txXfrm>
    </dsp:sp>
    <dsp:sp modelId="{CDA75310-CD38-4247-A815-67A3A54D5C21}">
      <dsp:nvSpPr>
        <dsp:cNvPr id="0" name=""/>
        <dsp:cNvSpPr/>
      </dsp:nvSpPr>
      <dsp:spPr>
        <a:xfrm rot="16158511">
          <a:off x="6783933" y="1608652"/>
          <a:ext cx="507486" cy="54278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p>
      </dsp:txBody>
      <dsp:txXfrm rot="16158511">
        <a:off x="6783933" y="1608652"/>
        <a:ext cx="507486" cy="542787"/>
      </dsp:txXfrm>
    </dsp:sp>
    <dsp:sp modelId="{ACF0ADE4-F7AC-4B38-AD4C-A230F18826EB}">
      <dsp:nvSpPr>
        <dsp:cNvPr id="0" name=""/>
        <dsp:cNvSpPr/>
      </dsp:nvSpPr>
      <dsp:spPr>
        <a:xfrm>
          <a:off x="5824139" y="-30261"/>
          <a:ext cx="2400229" cy="1596434"/>
        </a:xfrm>
        <a:prstGeom prst="ellipse">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Venta directa </a:t>
          </a:r>
          <a:endParaRPr lang="es-EC" sz="1800" kern="1200" dirty="0"/>
        </a:p>
      </dsp:txBody>
      <dsp:txXfrm>
        <a:off x="5824139" y="-30261"/>
        <a:ext cx="2400229" cy="1596434"/>
      </dsp:txXfrm>
    </dsp:sp>
    <dsp:sp modelId="{D581BDA4-C79E-4FA2-BA50-6E5D57EE574A}">
      <dsp:nvSpPr>
        <dsp:cNvPr id="0" name=""/>
        <dsp:cNvSpPr/>
      </dsp:nvSpPr>
      <dsp:spPr>
        <a:xfrm rot="20669580">
          <a:off x="8237575" y="2418794"/>
          <a:ext cx="832513" cy="54278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p>
      </dsp:txBody>
      <dsp:txXfrm rot="20669580">
        <a:off x="8237575" y="2418794"/>
        <a:ext cx="832513" cy="542787"/>
      </dsp:txXfrm>
    </dsp:sp>
    <dsp:sp modelId="{72DFEC79-7498-466C-BC9B-923A7D1CE445}">
      <dsp:nvSpPr>
        <dsp:cNvPr id="0" name=""/>
        <dsp:cNvSpPr/>
      </dsp:nvSpPr>
      <dsp:spPr>
        <a:xfrm>
          <a:off x="9057554" y="1446976"/>
          <a:ext cx="2400229" cy="1596434"/>
        </a:xfrm>
        <a:prstGeom prst="ellipse">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Producción y comercialización de toda clase de cosméticos, comercialización de bisutería y ropa interior.</a:t>
          </a:r>
          <a:endParaRPr lang="es-EC" sz="1400" kern="1200" dirty="0"/>
        </a:p>
      </dsp:txBody>
      <dsp:txXfrm>
        <a:off x="9057554" y="1446976"/>
        <a:ext cx="2400229" cy="1596434"/>
      </dsp:txXfrm>
    </dsp:sp>
    <dsp:sp modelId="{6C495BE3-3E56-496F-8DF0-3FD6C8219068}">
      <dsp:nvSpPr>
        <dsp:cNvPr id="0" name=""/>
        <dsp:cNvSpPr/>
      </dsp:nvSpPr>
      <dsp:spPr>
        <a:xfrm rot="1769448">
          <a:off x="8037298" y="3618439"/>
          <a:ext cx="702483" cy="54278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p>
      </dsp:txBody>
      <dsp:txXfrm rot="1769448">
        <a:off x="8037298" y="3618439"/>
        <a:ext cx="702483" cy="542787"/>
      </dsp:txXfrm>
    </dsp:sp>
    <dsp:sp modelId="{669FCB95-F5D5-48A6-977B-A46EAE8C0A95}">
      <dsp:nvSpPr>
        <dsp:cNvPr id="0" name=""/>
        <dsp:cNvSpPr/>
      </dsp:nvSpPr>
      <dsp:spPr>
        <a:xfrm>
          <a:off x="8480937" y="3822610"/>
          <a:ext cx="2400229" cy="1596434"/>
        </a:xfrm>
        <a:prstGeom prst="ellipse">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Capital en Ecuador:  $1.130.548,00</a:t>
          </a:r>
          <a:endParaRPr lang="es-EC" sz="1800" kern="1200" dirty="0"/>
        </a:p>
      </dsp:txBody>
      <dsp:txXfrm>
        <a:off x="8480937" y="3822610"/>
        <a:ext cx="2400229" cy="1596434"/>
      </dsp:txXfrm>
    </dsp:sp>
    <dsp:sp modelId="{6DBEB9F1-E577-42B2-9DC5-68D28C6584D9}">
      <dsp:nvSpPr>
        <dsp:cNvPr id="0" name=""/>
        <dsp:cNvSpPr/>
      </dsp:nvSpPr>
      <dsp:spPr>
        <a:xfrm rot="9092602">
          <a:off x="5274618" y="3616564"/>
          <a:ext cx="775615" cy="54278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p>
      </dsp:txBody>
      <dsp:txXfrm rot="9092602">
        <a:off x="5274618" y="3616564"/>
        <a:ext cx="775615" cy="542787"/>
      </dsp:txXfrm>
    </dsp:sp>
    <dsp:sp modelId="{2507FC17-280E-4182-8F37-80E93B83035A}">
      <dsp:nvSpPr>
        <dsp:cNvPr id="0" name=""/>
        <dsp:cNvSpPr/>
      </dsp:nvSpPr>
      <dsp:spPr>
        <a:xfrm>
          <a:off x="3110147" y="3822581"/>
          <a:ext cx="2400229" cy="1596434"/>
        </a:xfrm>
        <a:prstGeom prst="ellipse">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t>Principal accionista: Beauty Products Latin América Holdings</a:t>
          </a:r>
          <a:endParaRPr lang="es-EC" sz="1800" b="0" kern="1200" dirty="0"/>
        </a:p>
      </dsp:txBody>
      <dsp:txXfrm>
        <a:off x="3110147" y="3822581"/>
        <a:ext cx="2400229" cy="1596434"/>
      </dsp:txXfrm>
    </dsp:sp>
    <dsp:sp modelId="{538AFAAE-FE69-45CE-8CCE-F0F4D3438074}">
      <dsp:nvSpPr>
        <dsp:cNvPr id="0" name=""/>
        <dsp:cNvSpPr/>
      </dsp:nvSpPr>
      <dsp:spPr>
        <a:xfrm rot="11681715">
          <a:off x="4874681" y="2419747"/>
          <a:ext cx="975922" cy="54278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p>
      </dsp:txBody>
      <dsp:txXfrm rot="11681715">
        <a:off x="4874681" y="2419747"/>
        <a:ext cx="975922" cy="542787"/>
      </dsp:txXfrm>
    </dsp:sp>
    <dsp:sp modelId="{F868F34A-153E-460A-89DC-9BAA733749B0}">
      <dsp:nvSpPr>
        <dsp:cNvPr id="0" name=""/>
        <dsp:cNvSpPr/>
      </dsp:nvSpPr>
      <dsp:spPr>
        <a:xfrm>
          <a:off x="2462129" y="1446983"/>
          <a:ext cx="2400229" cy="1596434"/>
        </a:xfrm>
        <a:prstGeom prst="ellipse">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Presencia en más de 100 países</a:t>
          </a:r>
          <a:endParaRPr lang="es-EC" sz="1800" kern="1200" dirty="0"/>
        </a:p>
      </dsp:txBody>
      <dsp:txXfrm>
        <a:off x="2462129" y="1446983"/>
        <a:ext cx="2400229" cy="15964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8D964-B2CE-45B0-97CB-F9FE9144E8B4}">
      <dsp:nvSpPr>
        <dsp:cNvPr id="0" name=""/>
        <dsp:cNvSpPr/>
      </dsp:nvSpPr>
      <dsp:spPr>
        <a:xfrm>
          <a:off x="4525465" y="679399"/>
          <a:ext cx="142394" cy="623824"/>
        </a:xfrm>
        <a:custGeom>
          <a:avLst/>
          <a:gdLst/>
          <a:ahLst/>
          <a:cxnLst/>
          <a:rect l="0" t="0" r="0" b="0"/>
          <a:pathLst>
            <a:path>
              <a:moveTo>
                <a:pt x="142394" y="0"/>
              </a:moveTo>
              <a:lnTo>
                <a:pt x="142394" y="623824"/>
              </a:lnTo>
              <a:lnTo>
                <a:pt x="0" y="623824"/>
              </a:lnTo>
            </a:path>
          </a:pathLst>
        </a:custGeom>
        <a:noFill/>
        <a:ln w="425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C7067-9238-49BD-81DD-A18873ED91C3}">
      <dsp:nvSpPr>
        <dsp:cNvPr id="0" name=""/>
        <dsp:cNvSpPr/>
      </dsp:nvSpPr>
      <dsp:spPr>
        <a:xfrm>
          <a:off x="4667860" y="679399"/>
          <a:ext cx="2461396" cy="1247649"/>
        </a:xfrm>
        <a:custGeom>
          <a:avLst/>
          <a:gdLst/>
          <a:ahLst/>
          <a:cxnLst/>
          <a:rect l="0" t="0" r="0" b="0"/>
          <a:pathLst>
            <a:path>
              <a:moveTo>
                <a:pt x="0" y="0"/>
              </a:moveTo>
              <a:lnTo>
                <a:pt x="0" y="1105255"/>
              </a:lnTo>
              <a:lnTo>
                <a:pt x="2461396" y="1105255"/>
              </a:lnTo>
              <a:lnTo>
                <a:pt x="2461396" y="1247649"/>
              </a:lnTo>
            </a:path>
          </a:pathLst>
        </a:custGeom>
        <a:noFill/>
        <a:ln w="425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39EBA-8926-4DFB-935F-B23115EFC2FA}">
      <dsp:nvSpPr>
        <dsp:cNvPr id="0" name=""/>
        <dsp:cNvSpPr/>
      </dsp:nvSpPr>
      <dsp:spPr>
        <a:xfrm>
          <a:off x="4945869" y="2605120"/>
          <a:ext cx="130637" cy="1588014"/>
        </a:xfrm>
        <a:custGeom>
          <a:avLst/>
          <a:gdLst/>
          <a:ahLst/>
          <a:cxnLst/>
          <a:rect l="0" t="0" r="0" b="0"/>
          <a:pathLst>
            <a:path>
              <a:moveTo>
                <a:pt x="0" y="0"/>
              </a:moveTo>
              <a:lnTo>
                <a:pt x="0" y="1588014"/>
              </a:lnTo>
              <a:lnTo>
                <a:pt x="130637" y="1588014"/>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0E3F8-AC52-459D-A394-1FF6BC1D0BB0}">
      <dsp:nvSpPr>
        <dsp:cNvPr id="0" name=""/>
        <dsp:cNvSpPr/>
      </dsp:nvSpPr>
      <dsp:spPr>
        <a:xfrm>
          <a:off x="4945869" y="2605120"/>
          <a:ext cx="203421" cy="623824"/>
        </a:xfrm>
        <a:custGeom>
          <a:avLst/>
          <a:gdLst/>
          <a:ahLst/>
          <a:cxnLst/>
          <a:rect l="0" t="0" r="0" b="0"/>
          <a:pathLst>
            <a:path>
              <a:moveTo>
                <a:pt x="0" y="0"/>
              </a:moveTo>
              <a:lnTo>
                <a:pt x="0" y="623824"/>
              </a:lnTo>
              <a:lnTo>
                <a:pt x="203421" y="623824"/>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BE1411-C196-4D65-A530-C6059EE7C176}">
      <dsp:nvSpPr>
        <dsp:cNvPr id="0" name=""/>
        <dsp:cNvSpPr/>
      </dsp:nvSpPr>
      <dsp:spPr>
        <a:xfrm>
          <a:off x="4667860" y="679399"/>
          <a:ext cx="820465" cy="1247649"/>
        </a:xfrm>
        <a:custGeom>
          <a:avLst/>
          <a:gdLst/>
          <a:ahLst/>
          <a:cxnLst/>
          <a:rect l="0" t="0" r="0" b="0"/>
          <a:pathLst>
            <a:path>
              <a:moveTo>
                <a:pt x="0" y="0"/>
              </a:moveTo>
              <a:lnTo>
                <a:pt x="0" y="1105255"/>
              </a:lnTo>
              <a:lnTo>
                <a:pt x="820465" y="1105255"/>
              </a:lnTo>
              <a:lnTo>
                <a:pt x="820465" y="1247649"/>
              </a:lnTo>
            </a:path>
          </a:pathLst>
        </a:custGeom>
        <a:noFill/>
        <a:ln w="425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84875-AFD1-4BC3-B222-94320C4C207E}">
      <dsp:nvSpPr>
        <dsp:cNvPr id="0" name=""/>
        <dsp:cNvSpPr/>
      </dsp:nvSpPr>
      <dsp:spPr>
        <a:xfrm>
          <a:off x="3847395" y="679399"/>
          <a:ext cx="820465" cy="1247649"/>
        </a:xfrm>
        <a:custGeom>
          <a:avLst/>
          <a:gdLst/>
          <a:ahLst/>
          <a:cxnLst/>
          <a:rect l="0" t="0" r="0" b="0"/>
          <a:pathLst>
            <a:path>
              <a:moveTo>
                <a:pt x="820465" y="0"/>
              </a:moveTo>
              <a:lnTo>
                <a:pt x="820465" y="1105255"/>
              </a:lnTo>
              <a:lnTo>
                <a:pt x="0" y="1105255"/>
              </a:lnTo>
              <a:lnTo>
                <a:pt x="0" y="1247649"/>
              </a:lnTo>
            </a:path>
          </a:pathLst>
        </a:custGeom>
        <a:noFill/>
        <a:ln w="425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71A50-DA99-4CD9-9179-FBA652EACF4F}">
      <dsp:nvSpPr>
        <dsp:cNvPr id="0" name=""/>
        <dsp:cNvSpPr/>
      </dsp:nvSpPr>
      <dsp:spPr>
        <a:xfrm>
          <a:off x="2162240" y="679399"/>
          <a:ext cx="2505619" cy="1247649"/>
        </a:xfrm>
        <a:custGeom>
          <a:avLst/>
          <a:gdLst/>
          <a:ahLst/>
          <a:cxnLst/>
          <a:rect l="0" t="0" r="0" b="0"/>
          <a:pathLst>
            <a:path>
              <a:moveTo>
                <a:pt x="2505619" y="0"/>
              </a:moveTo>
              <a:lnTo>
                <a:pt x="2505619" y="1105255"/>
              </a:lnTo>
              <a:lnTo>
                <a:pt x="0" y="1105255"/>
              </a:lnTo>
              <a:lnTo>
                <a:pt x="0" y="1247649"/>
              </a:lnTo>
            </a:path>
          </a:pathLst>
        </a:custGeom>
        <a:noFill/>
        <a:ln w="425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0434C-E38B-43C2-ACF8-E28BAAC2AA2E}">
      <dsp:nvSpPr>
        <dsp:cNvPr id="0" name=""/>
        <dsp:cNvSpPr/>
      </dsp:nvSpPr>
      <dsp:spPr>
        <a:xfrm>
          <a:off x="3989789" y="132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Gerencia General </a:t>
          </a:r>
        </a:p>
      </dsp:txBody>
      <dsp:txXfrm>
        <a:off x="3989789" y="1329"/>
        <a:ext cx="1356141" cy="678070"/>
      </dsp:txXfrm>
    </dsp:sp>
    <dsp:sp modelId="{E58ABA32-DCD7-4308-883C-DD06D2524015}">
      <dsp:nvSpPr>
        <dsp:cNvPr id="0" name=""/>
        <dsp:cNvSpPr/>
      </dsp:nvSpPr>
      <dsp:spPr>
        <a:xfrm>
          <a:off x="1484170" y="192704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Gerencia de Marketing</a:t>
          </a:r>
        </a:p>
      </dsp:txBody>
      <dsp:txXfrm>
        <a:off x="1484170" y="1927049"/>
        <a:ext cx="1356141" cy="678070"/>
      </dsp:txXfrm>
    </dsp:sp>
    <dsp:sp modelId="{47148A5B-F5DB-4826-B63B-D9DEE73393D2}">
      <dsp:nvSpPr>
        <dsp:cNvPr id="0" name=""/>
        <dsp:cNvSpPr/>
      </dsp:nvSpPr>
      <dsp:spPr>
        <a:xfrm>
          <a:off x="3169324" y="192704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Gerencia Nacional de Ventas</a:t>
          </a:r>
        </a:p>
      </dsp:txBody>
      <dsp:txXfrm>
        <a:off x="3169324" y="1927049"/>
        <a:ext cx="1356141" cy="678070"/>
      </dsp:txXfrm>
    </dsp:sp>
    <dsp:sp modelId="{0426DF2D-4ADE-4653-BC79-EA0776C85D1E}">
      <dsp:nvSpPr>
        <dsp:cNvPr id="0" name=""/>
        <dsp:cNvSpPr/>
      </dsp:nvSpPr>
      <dsp:spPr>
        <a:xfrm>
          <a:off x="4810255" y="192704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Gerencia de Finanzas</a:t>
          </a:r>
        </a:p>
      </dsp:txBody>
      <dsp:txXfrm>
        <a:off x="4810255" y="1927049"/>
        <a:ext cx="1356141" cy="678070"/>
      </dsp:txXfrm>
    </dsp:sp>
    <dsp:sp modelId="{8CF2CE36-3A48-4956-8818-A022AF5AA06C}">
      <dsp:nvSpPr>
        <dsp:cNvPr id="0" name=""/>
        <dsp:cNvSpPr/>
      </dsp:nvSpPr>
      <dsp:spPr>
        <a:xfrm>
          <a:off x="5149290" y="288990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Gerencia de IT</a:t>
          </a:r>
        </a:p>
      </dsp:txBody>
      <dsp:txXfrm>
        <a:off x="5149290" y="2889909"/>
        <a:ext cx="1356141" cy="678070"/>
      </dsp:txXfrm>
    </dsp:sp>
    <dsp:sp modelId="{DEA3505E-E1BF-4AE7-8892-A5C20479DD1F}">
      <dsp:nvSpPr>
        <dsp:cNvPr id="0" name=""/>
        <dsp:cNvSpPr/>
      </dsp:nvSpPr>
      <dsp:spPr>
        <a:xfrm>
          <a:off x="5076506" y="385409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Gerente de RR.HH.</a:t>
          </a:r>
        </a:p>
      </dsp:txBody>
      <dsp:txXfrm>
        <a:off x="5076506" y="3854099"/>
        <a:ext cx="1356141" cy="678070"/>
      </dsp:txXfrm>
    </dsp:sp>
    <dsp:sp modelId="{572DAC67-0EF9-4BB2-9E30-519483E3243A}">
      <dsp:nvSpPr>
        <dsp:cNvPr id="0" name=""/>
        <dsp:cNvSpPr/>
      </dsp:nvSpPr>
      <dsp:spPr>
        <a:xfrm>
          <a:off x="6451186" y="192704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Gerencia de Operaciones o Supply Chain</a:t>
          </a:r>
        </a:p>
      </dsp:txBody>
      <dsp:txXfrm>
        <a:off x="6451186" y="1927049"/>
        <a:ext cx="1356141" cy="678070"/>
      </dsp:txXfrm>
    </dsp:sp>
    <dsp:sp modelId="{4F4DCDCA-B83A-4E18-9D26-43C084633D2D}">
      <dsp:nvSpPr>
        <dsp:cNvPr id="0" name=""/>
        <dsp:cNvSpPr/>
      </dsp:nvSpPr>
      <dsp:spPr>
        <a:xfrm>
          <a:off x="3169324" y="964189"/>
          <a:ext cx="1356141" cy="678070"/>
        </a:xfrm>
        <a:prstGeom prst="rect">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Asistente de Gerencia General</a:t>
          </a:r>
        </a:p>
      </dsp:txBody>
      <dsp:txXfrm>
        <a:off x="3169324" y="964189"/>
        <a:ext cx="1356141" cy="6780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44061B-23DE-4244-990A-5FBF50AEA815}">
      <dsp:nvSpPr>
        <dsp:cNvPr id="0" name=""/>
        <dsp:cNvSpPr/>
      </dsp:nvSpPr>
      <dsp:spPr>
        <a:xfrm>
          <a:off x="0" y="496246"/>
          <a:ext cx="10081172" cy="806400"/>
        </a:xfrm>
        <a:prstGeom prst="rect">
          <a:avLst/>
        </a:prstGeom>
        <a:solidFill>
          <a:schemeClr val="accent6">
            <a:alpha val="90000"/>
            <a:tint val="4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F41B0-4A35-4C11-80BB-812D1A0E6F1D}">
      <dsp:nvSpPr>
        <dsp:cNvPr id="0" name=""/>
        <dsp:cNvSpPr/>
      </dsp:nvSpPr>
      <dsp:spPr>
        <a:xfrm>
          <a:off x="504058" y="23926"/>
          <a:ext cx="9469829" cy="944640"/>
        </a:xfrm>
        <a:prstGeom prst="round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1" tIns="0" rIns="266731" bIns="0" numCol="1" spcCol="1270" anchor="ctr" anchorCtr="0">
          <a:noAutofit/>
        </a:bodyPr>
        <a:lstStyle/>
        <a:p>
          <a:pPr lvl="0" algn="l" defTabSz="533400">
            <a:lnSpc>
              <a:spcPct val="90000"/>
            </a:lnSpc>
            <a:spcBef>
              <a:spcPct val="0"/>
            </a:spcBef>
            <a:spcAft>
              <a:spcPct val="35000"/>
            </a:spcAft>
          </a:pPr>
          <a:r>
            <a:rPr lang="en-US" sz="1200" kern="1200" dirty="0" smtClean="0"/>
            <a:t>Se ha </a:t>
          </a:r>
          <a:r>
            <a:rPr lang="en-US" sz="1200" kern="1200" dirty="0" err="1" smtClean="0"/>
            <a:t>determinado</a:t>
          </a:r>
          <a:r>
            <a:rPr lang="en-US" sz="1200" kern="1200" dirty="0" smtClean="0"/>
            <a:t> </a:t>
          </a:r>
          <a:r>
            <a:rPr lang="en-US" sz="1200" kern="1200" dirty="0" err="1" smtClean="0"/>
            <a:t>que</a:t>
          </a:r>
          <a:r>
            <a:rPr lang="en-US" sz="1200" kern="1200" dirty="0" smtClean="0"/>
            <a:t> </a:t>
          </a:r>
          <a:r>
            <a:rPr lang="en-US" sz="1200" kern="1200" dirty="0" err="1" smtClean="0"/>
            <a:t>existe</a:t>
          </a:r>
          <a:r>
            <a:rPr lang="en-US" sz="1200" kern="1200" dirty="0" smtClean="0"/>
            <a:t> </a:t>
          </a:r>
          <a:r>
            <a:rPr lang="en-US" sz="1200" kern="1200" dirty="0" err="1" smtClean="0"/>
            <a:t>duplicidad</a:t>
          </a:r>
          <a:r>
            <a:rPr lang="en-US" sz="1200" kern="1200" dirty="0" smtClean="0"/>
            <a:t> en </a:t>
          </a:r>
          <a:r>
            <a:rPr lang="en-US" sz="1200" kern="1200" dirty="0" err="1" smtClean="0"/>
            <a:t>determinadas</a:t>
          </a:r>
          <a:r>
            <a:rPr lang="en-US" sz="1200" kern="1200" dirty="0" smtClean="0"/>
            <a:t> </a:t>
          </a:r>
          <a:r>
            <a:rPr lang="en-US" sz="1200" kern="1200" dirty="0" err="1" smtClean="0"/>
            <a:t>actividades</a:t>
          </a:r>
          <a:r>
            <a:rPr lang="en-US" sz="1200" kern="1200" dirty="0" smtClean="0"/>
            <a:t> </a:t>
          </a:r>
          <a:r>
            <a:rPr lang="en-US" sz="1200" kern="1200" dirty="0" err="1" smtClean="0"/>
            <a:t>que</a:t>
          </a:r>
          <a:r>
            <a:rPr lang="en-US" sz="1200" kern="1200" dirty="0" smtClean="0"/>
            <a:t> no </a:t>
          </a:r>
          <a:r>
            <a:rPr lang="en-US" sz="1200" kern="1200" dirty="0" err="1" smtClean="0"/>
            <a:t>generan</a:t>
          </a:r>
          <a:r>
            <a:rPr lang="en-US" sz="1200" kern="1200" dirty="0" smtClean="0"/>
            <a:t> un valor </a:t>
          </a:r>
          <a:r>
            <a:rPr lang="en-US" sz="1200" kern="1200" dirty="0" err="1" smtClean="0"/>
            <a:t>agregado</a:t>
          </a:r>
          <a:r>
            <a:rPr lang="en-US" sz="1200" kern="1200" dirty="0" smtClean="0"/>
            <a:t> en el </a:t>
          </a:r>
          <a:r>
            <a:rPr lang="en-US" sz="1200" kern="1200" dirty="0" err="1" smtClean="0"/>
            <a:t>segmento</a:t>
          </a:r>
          <a:r>
            <a:rPr lang="en-US" sz="1200" kern="1200" dirty="0" smtClean="0"/>
            <a:t> del </a:t>
          </a:r>
          <a:r>
            <a:rPr lang="en-US" sz="1200" kern="1200" dirty="0" err="1" smtClean="0"/>
            <a:t>proceso</a:t>
          </a:r>
          <a:r>
            <a:rPr lang="en-US" sz="1200" kern="1200" dirty="0" smtClean="0"/>
            <a:t> de </a:t>
          </a:r>
          <a:r>
            <a:rPr lang="en-US" sz="1200" kern="1200" dirty="0" err="1" smtClean="0"/>
            <a:t>compras</a:t>
          </a:r>
          <a:r>
            <a:rPr lang="en-US" sz="1200" kern="1200" dirty="0" smtClean="0"/>
            <a:t>; </a:t>
          </a:r>
          <a:r>
            <a:rPr lang="en-US" sz="1200" kern="1200" dirty="0" err="1" smtClean="0"/>
            <a:t>atribuyéndose</a:t>
          </a:r>
          <a:r>
            <a:rPr lang="en-US" sz="1200" kern="1200" dirty="0" smtClean="0"/>
            <a:t> a la </a:t>
          </a:r>
          <a:r>
            <a:rPr lang="es-EC" sz="1200" kern="1200" dirty="0" smtClean="0"/>
            <a:t>reestructuración</a:t>
          </a:r>
          <a:r>
            <a:rPr lang="en-US" sz="1200" kern="1200" dirty="0" smtClean="0"/>
            <a:t> </a:t>
          </a:r>
          <a:r>
            <a:rPr lang="en-US" sz="1200" kern="1200" dirty="0" err="1" smtClean="0"/>
            <a:t>que</a:t>
          </a:r>
          <a:r>
            <a:rPr lang="en-US" sz="1200" kern="1200" dirty="0" smtClean="0"/>
            <a:t> </a:t>
          </a:r>
          <a:r>
            <a:rPr lang="en-US" sz="1200" kern="1200" dirty="0" err="1" smtClean="0"/>
            <a:t>atraviesa</a:t>
          </a:r>
          <a:r>
            <a:rPr lang="en-US" sz="1200" kern="1200" dirty="0" smtClean="0"/>
            <a:t> la </a:t>
          </a:r>
          <a:r>
            <a:rPr lang="en-US" sz="1200" kern="1200" dirty="0" err="1" smtClean="0"/>
            <a:t>organizacion</a:t>
          </a:r>
          <a:r>
            <a:rPr lang="en-US" sz="1200" kern="1200" dirty="0" smtClean="0"/>
            <a:t> </a:t>
          </a:r>
          <a:r>
            <a:rPr lang="en-US" sz="1200" kern="1200" dirty="0" err="1" smtClean="0"/>
            <a:t>como</a:t>
          </a:r>
          <a:r>
            <a:rPr lang="en-US" sz="1200" kern="1200" dirty="0" smtClean="0"/>
            <a:t> </a:t>
          </a:r>
          <a:r>
            <a:rPr lang="en-US" sz="1200" kern="1200" dirty="0" err="1" smtClean="0"/>
            <a:t>resultado</a:t>
          </a:r>
          <a:r>
            <a:rPr lang="en-US" sz="1200" kern="1200" dirty="0" smtClean="0"/>
            <a:t> de la </a:t>
          </a:r>
          <a:r>
            <a:rPr lang="en-US" sz="1200" kern="1200" dirty="0" err="1" smtClean="0"/>
            <a:t>política</a:t>
          </a:r>
          <a:r>
            <a:rPr lang="en-US" sz="1200" kern="1200" dirty="0" smtClean="0"/>
            <a:t> </a:t>
          </a:r>
          <a:r>
            <a:rPr lang="en-US" sz="1200" kern="1200" dirty="0" err="1" smtClean="0"/>
            <a:t>implantada</a:t>
          </a:r>
          <a:r>
            <a:rPr lang="en-US" sz="1200" kern="1200" dirty="0" smtClean="0"/>
            <a:t> </a:t>
          </a:r>
          <a:r>
            <a:rPr lang="en-US" sz="1200" kern="1200" dirty="0" err="1" smtClean="0"/>
            <a:t>por</a:t>
          </a:r>
          <a:r>
            <a:rPr lang="en-US" sz="1200" kern="1200" dirty="0" smtClean="0"/>
            <a:t> el </a:t>
          </a:r>
          <a:r>
            <a:rPr lang="en-US" sz="1200" kern="1200" dirty="0" err="1" smtClean="0"/>
            <a:t>gobierno</a:t>
          </a:r>
          <a:r>
            <a:rPr lang="en-US" sz="1200" kern="1200" dirty="0" smtClean="0"/>
            <a:t>. </a:t>
          </a:r>
          <a:endParaRPr lang="es-EC" sz="1200" kern="1200" dirty="0"/>
        </a:p>
      </dsp:txBody>
      <dsp:txXfrm>
        <a:off x="504058" y="23926"/>
        <a:ext cx="9469829" cy="944640"/>
      </dsp:txXfrm>
    </dsp:sp>
    <dsp:sp modelId="{3FEA21AD-2AAC-4D77-81FA-A143C8BBFB59}">
      <dsp:nvSpPr>
        <dsp:cNvPr id="0" name=""/>
        <dsp:cNvSpPr/>
      </dsp:nvSpPr>
      <dsp:spPr>
        <a:xfrm>
          <a:off x="0" y="1947766"/>
          <a:ext cx="10081172" cy="806400"/>
        </a:xfrm>
        <a:prstGeom prst="rect">
          <a:avLst/>
        </a:prstGeom>
        <a:solidFill>
          <a:schemeClr val="accent6">
            <a:alpha val="90000"/>
            <a:tint val="4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697FC-2BF7-47A2-8D70-C603ABD71A82}">
      <dsp:nvSpPr>
        <dsp:cNvPr id="0" name=""/>
        <dsp:cNvSpPr/>
      </dsp:nvSpPr>
      <dsp:spPr>
        <a:xfrm>
          <a:off x="504058" y="1475446"/>
          <a:ext cx="9469829" cy="944640"/>
        </a:xfrm>
        <a:prstGeom prst="round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1" tIns="0" rIns="266731" bIns="0" numCol="1" spcCol="1270" anchor="ctr" anchorCtr="0">
          <a:noAutofit/>
        </a:bodyPr>
        <a:lstStyle/>
        <a:p>
          <a:pPr lvl="0" algn="l" defTabSz="533400">
            <a:lnSpc>
              <a:spcPct val="90000"/>
            </a:lnSpc>
            <a:spcBef>
              <a:spcPct val="0"/>
            </a:spcBef>
            <a:spcAft>
              <a:spcPct val="35000"/>
            </a:spcAft>
          </a:pPr>
          <a:r>
            <a:rPr lang="en-US" sz="1200" kern="1200" dirty="0" smtClean="0"/>
            <a:t>La </a:t>
          </a:r>
          <a:r>
            <a:rPr lang="en-US" sz="1200" kern="1200" dirty="0" err="1" smtClean="0"/>
            <a:t>aplicación</a:t>
          </a:r>
          <a:r>
            <a:rPr lang="en-US" sz="1200" kern="1200" dirty="0" smtClean="0"/>
            <a:t> del </a:t>
          </a:r>
          <a:r>
            <a:rPr lang="en-US" sz="1200" kern="1200" dirty="0" err="1" smtClean="0"/>
            <a:t>modelo</a:t>
          </a:r>
          <a:r>
            <a:rPr lang="en-US" sz="1200" kern="1200" dirty="0" smtClean="0"/>
            <a:t> COSO ERM, </a:t>
          </a:r>
          <a:r>
            <a:rPr lang="en-US" sz="1200" kern="1200" dirty="0" err="1" smtClean="0"/>
            <a:t>como</a:t>
          </a:r>
          <a:r>
            <a:rPr lang="en-US" sz="1200" kern="1200" dirty="0" smtClean="0"/>
            <a:t> </a:t>
          </a:r>
          <a:r>
            <a:rPr lang="en-US" sz="1200" kern="1200" dirty="0" err="1" smtClean="0"/>
            <a:t>herramienta</a:t>
          </a:r>
          <a:r>
            <a:rPr lang="en-US" sz="1200" kern="1200" dirty="0" smtClean="0"/>
            <a:t> </a:t>
          </a:r>
          <a:r>
            <a:rPr lang="en-US" sz="1200" kern="1200" dirty="0" err="1" smtClean="0"/>
            <a:t>administrativa</a:t>
          </a:r>
          <a:r>
            <a:rPr lang="en-US" sz="1200" kern="1200" dirty="0" smtClean="0"/>
            <a:t> de </a:t>
          </a:r>
          <a:r>
            <a:rPr lang="en-US" sz="1200" kern="1200" dirty="0" err="1" smtClean="0"/>
            <a:t>riesgos</a:t>
          </a:r>
          <a:r>
            <a:rPr lang="en-US" sz="1200" kern="1200" dirty="0" smtClean="0"/>
            <a:t> y </a:t>
          </a:r>
          <a:r>
            <a:rPr lang="en-US" sz="1200" kern="1200" dirty="0" err="1" smtClean="0"/>
            <a:t>agregador</a:t>
          </a:r>
          <a:r>
            <a:rPr lang="en-US" sz="1200" kern="1200" dirty="0" smtClean="0"/>
            <a:t> de valor al </a:t>
          </a:r>
          <a:r>
            <a:rPr lang="en-US" sz="1200" kern="1200" dirty="0" err="1" smtClean="0"/>
            <a:t>área</a:t>
          </a:r>
          <a:r>
            <a:rPr lang="en-US" sz="1200" kern="1200" dirty="0" smtClean="0"/>
            <a:t> de </a:t>
          </a:r>
          <a:r>
            <a:rPr lang="en-US" sz="1200" kern="1200" dirty="0" err="1" smtClean="0"/>
            <a:t>compras</a:t>
          </a:r>
          <a:r>
            <a:rPr lang="en-US" sz="1200" kern="1200" dirty="0" smtClean="0"/>
            <a:t> de </a:t>
          </a:r>
          <a:r>
            <a:rPr lang="en-US" sz="1200" kern="1200" dirty="0" err="1" smtClean="0"/>
            <a:t>Productos</a:t>
          </a:r>
          <a:r>
            <a:rPr lang="en-US" sz="1200" kern="1200" dirty="0" smtClean="0"/>
            <a:t> Avon Ecuador, </a:t>
          </a:r>
          <a:r>
            <a:rPr lang="en-US" sz="1200" kern="1200" dirty="0" err="1" smtClean="0"/>
            <a:t>permitió</a:t>
          </a:r>
          <a:r>
            <a:rPr lang="en-US" sz="1200" kern="1200" dirty="0" smtClean="0"/>
            <a:t> </a:t>
          </a:r>
          <a:r>
            <a:rPr lang="en-US" sz="1200" kern="1200" dirty="0" err="1" smtClean="0"/>
            <a:t>realizar</a:t>
          </a:r>
          <a:r>
            <a:rPr lang="en-US" sz="1200" kern="1200" dirty="0" smtClean="0"/>
            <a:t> un </a:t>
          </a:r>
          <a:r>
            <a:rPr lang="en-US" sz="1200" kern="1200" dirty="0" err="1" smtClean="0"/>
            <a:t>análisis</a:t>
          </a:r>
          <a:r>
            <a:rPr lang="en-US" sz="1200" kern="1200" dirty="0" smtClean="0"/>
            <a:t> de los </a:t>
          </a:r>
          <a:r>
            <a:rPr lang="en-US" sz="1200" kern="1200" dirty="0" err="1" smtClean="0"/>
            <a:t>riesgos</a:t>
          </a:r>
          <a:r>
            <a:rPr lang="en-US" sz="1200" kern="1200" dirty="0" smtClean="0"/>
            <a:t> </a:t>
          </a:r>
          <a:r>
            <a:rPr lang="en-US" sz="1200" kern="1200" dirty="0" err="1" smtClean="0"/>
            <a:t>potenciales</a:t>
          </a:r>
          <a:r>
            <a:rPr lang="en-US" sz="1200" kern="1200" dirty="0" smtClean="0"/>
            <a:t> </a:t>
          </a:r>
          <a:r>
            <a:rPr lang="en-US" sz="1200" kern="1200" dirty="0" err="1" smtClean="0"/>
            <a:t>existentes</a:t>
          </a:r>
          <a:r>
            <a:rPr lang="en-US" sz="1200" kern="1200" dirty="0" smtClean="0"/>
            <a:t> </a:t>
          </a:r>
          <a:r>
            <a:rPr lang="en-US" sz="1200" kern="1200" dirty="0" err="1" smtClean="0"/>
            <a:t>dentro</a:t>
          </a:r>
          <a:r>
            <a:rPr lang="en-US" sz="1200" kern="1200" dirty="0" smtClean="0"/>
            <a:t> de la </a:t>
          </a:r>
          <a:r>
            <a:rPr lang="en-US" sz="1200" kern="1200" dirty="0" err="1" smtClean="0"/>
            <a:t>ejecución</a:t>
          </a:r>
          <a:r>
            <a:rPr lang="en-US" sz="1200" kern="1200" dirty="0" smtClean="0"/>
            <a:t> de </a:t>
          </a:r>
          <a:r>
            <a:rPr lang="en-US" sz="1200" kern="1200" dirty="0" err="1" smtClean="0"/>
            <a:t>las</a:t>
          </a:r>
          <a:r>
            <a:rPr lang="en-US" sz="1200" kern="1200" dirty="0" smtClean="0"/>
            <a:t> </a:t>
          </a:r>
          <a:r>
            <a:rPr lang="en-US" sz="1200" kern="1200" dirty="0" err="1" smtClean="0"/>
            <a:t>actividades</a:t>
          </a:r>
          <a:r>
            <a:rPr lang="en-US" sz="1200" kern="1200" dirty="0" smtClean="0"/>
            <a:t> </a:t>
          </a:r>
          <a:r>
            <a:rPr lang="en-US" sz="1200" kern="1200" dirty="0" err="1" smtClean="0"/>
            <a:t>diarias</a:t>
          </a:r>
          <a:r>
            <a:rPr lang="en-US" sz="1200" kern="1200" dirty="0" smtClean="0"/>
            <a:t>, </a:t>
          </a:r>
          <a:r>
            <a:rPr lang="en-US" sz="1200" kern="1200" dirty="0" err="1" smtClean="0"/>
            <a:t>así</a:t>
          </a:r>
          <a:r>
            <a:rPr lang="en-US" sz="1200" kern="1200" dirty="0" smtClean="0"/>
            <a:t> </a:t>
          </a:r>
          <a:r>
            <a:rPr lang="en-US" sz="1200" kern="1200" dirty="0" err="1" smtClean="0"/>
            <a:t>como</a:t>
          </a:r>
          <a:r>
            <a:rPr lang="en-US" sz="1200" kern="1200" dirty="0" smtClean="0"/>
            <a:t> la </a:t>
          </a:r>
          <a:r>
            <a:rPr lang="en-US" sz="1200" kern="1200" dirty="0" err="1" smtClean="0"/>
            <a:t>identificación</a:t>
          </a:r>
          <a:r>
            <a:rPr lang="en-US" sz="1200" kern="1200" dirty="0" smtClean="0"/>
            <a:t> de </a:t>
          </a:r>
          <a:r>
            <a:rPr lang="en-US" sz="1200" kern="1200" dirty="0" err="1" smtClean="0"/>
            <a:t>oportunidades</a:t>
          </a:r>
          <a:r>
            <a:rPr lang="en-US" sz="1200" kern="1200" dirty="0" smtClean="0"/>
            <a:t> de </a:t>
          </a:r>
          <a:r>
            <a:rPr lang="en-US" sz="1200" kern="1200" dirty="0" err="1" smtClean="0"/>
            <a:t>mejora</a:t>
          </a:r>
          <a:r>
            <a:rPr lang="en-US" sz="1200" kern="1200" dirty="0" smtClean="0"/>
            <a:t>.</a:t>
          </a:r>
          <a:endParaRPr lang="es-EC" sz="1200" kern="1200" dirty="0" smtClean="0"/>
        </a:p>
      </dsp:txBody>
      <dsp:txXfrm>
        <a:off x="504058" y="1475446"/>
        <a:ext cx="9469829" cy="944640"/>
      </dsp:txXfrm>
    </dsp:sp>
    <dsp:sp modelId="{31B96F09-208D-4FA8-AE6B-375FC4ECFDF4}">
      <dsp:nvSpPr>
        <dsp:cNvPr id="0" name=""/>
        <dsp:cNvSpPr/>
      </dsp:nvSpPr>
      <dsp:spPr>
        <a:xfrm>
          <a:off x="0" y="3399286"/>
          <a:ext cx="10081172" cy="806400"/>
        </a:xfrm>
        <a:prstGeom prst="rect">
          <a:avLst/>
        </a:prstGeom>
        <a:solidFill>
          <a:schemeClr val="accent6">
            <a:alpha val="90000"/>
            <a:tint val="4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DDD4B-C3DD-4045-8D07-3C8A2A1F51AC}">
      <dsp:nvSpPr>
        <dsp:cNvPr id="0" name=""/>
        <dsp:cNvSpPr/>
      </dsp:nvSpPr>
      <dsp:spPr>
        <a:xfrm>
          <a:off x="504058" y="2926966"/>
          <a:ext cx="9469829" cy="944640"/>
        </a:xfrm>
        <a:prstGeom prst="round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1" tIns="0" rIns="266731" bIns="0" numCol="1" spcCol="1270" anchor="ctr" anchorCtr="0">
          <a:noAutofit/>
        </a:bodyPr>
        <a:lstStyle/>
        <a:p>
          <a:pPr lvl="0" algn="l" defTabSz="533400">
            <a:lnSpc>
              <a:spcPct val="90000"/>
            </a:lnSpc>
            <a:spcBef>
              <a:spcPct val="0"/>
            </a:spcBef>
            <a:spcAft>
              <a:spcPct val="35000"/>
            </a:spcAft>
          </a:pPr>
          <a:r>
            <a:rPr lang="en-US" sz="1200" kern="1200" dirty="0" smtClean="0"/>
            <a:t>Se </a:t>
          </a:r>
          <a:r>
            <a:rPr lang="en-US" sz="1200" kern="1200" dirty="0" err="1" smtClean="0"/>
            <a:t>debe</a:t>
          </a:r>
          <a:r>
            <a:rPr lang="en-US" sz="1200" kern="1200" dirty="0" smtClean="0"/>
            <a:t> </a:t>
          </a:r>
          <a:r>
            <a:rPr lang="en-US" sz="1200" kern="1200" dirty="0" err="1" smtClean="0"/>
            <a:t>recalcar</a:t>
          </a:r>
          <a:r>
            <a:rPr lang="en-US" sz="1200" kern="1200" dirty="0" smtClean="0"/>
            <a:t> </a:t>
          </a:r>
          <a:r>
            <a:rPr lang="en-US" sz="1200" kern="1200" dirty="0" err="1" smtClean="0"/>
            <a:t>que</a:t>
          </a:r>
          <a:r>
            <a:rPr lang="en-US" sz="1200" kern="1200" dirty="0" smtClean="0"/>
            <a:t> </a:t>
          </a:r>
          <a:r>
            <a:rPr lang="en-US" sz="1200" kern="1200" dirty="0" err="1" smtClean="0"/>
            <a:t>dentro</a:t>
          </a:r>
          <a:r>
            <a:rPr lang="en-US" sz="1200" kern="1200" dirty="0" smtClean="0"/>
            <a:t> de la </a:t>
          </a:r>
          <a:r>
            <a:rPr lang="en-US" sz="1200" kern="1200" dirty="0" err="1" smtClean="0"/>
            <a:t>organización</a:t>
          </a:r>
          <a:r>
            <a:rPr lang="en-US" sz="1200" kern="1200" dirty="0" smtClean="0"/>
            <a:t> </a:t>
          </a:r>
          <a:r>
            <a:rPr lang="en-US" sz="1200" kern="1200" dirty="0" err="1" smtClean="0"/>
            <a:t>una</a:t>
          </a:r>
          <a:r>
            <a:rPr lang="en-US" sz="1200" kern="1200" dirty="0" smtClean="0"/>
            <a:t> de </a:t>
          </a:r>
          <a:r>
            <a:rPr lang="en-US" sz="1200" kern="1200" dirty="0" err="1" smtClean="0"/>
            <a:t>las</a:t>
          </a:r>
          <a:r>
            <a:rPr lang="en-US" sz="1200" kern="1200" dirty="0" smtClean="0"/>
            <a:t> </a:t>
          </a:r>
          <a:r>
            <a:rPr lang="en-US" sz="1200" kern="1200" dirty="0" err="1" smtClean="0"/>
            <a:t>áreas</a:t>
          </a:r>
          <a:r>
            <a:rPr lang="en-US" sz="1200" kern="1200" dirty="0" smtClean="0"/>
            <a:t> de mayor </a:t>
          </a:r>
          <a:r>
            <a:rPr lang="en-US" sz="1200" kern="1200" dirty="0" err="1" smtClean="0"/>
            <a:t>relevancia</a:t>
          </a:r>
          <a:r>
            <a:rPr lang="en-US" sz="1200" kern="1200" dirty="0" smtClean="0"/>
            <a:t> </a:t>
          </a:r>
          <a:r>
            <a:rPr lang="en-US" sz="1200" kern="1200" dirty="0" err="1" smtClean="0"/>
            <a:t>es</a:t>
          </a:r>
          <a:r>
            <a:rPr lang="en-US" sz="1200" kern="1200" dirty="0" smtClean="0"/>
            <a:t> </a:t>
          </a:r>
          <a:r>
            <a:rPr lang="en-US" sz="1200" kern="1200" dirty="0" err="1" smtClean="0"/>
            <a:t>Aseguramiento</a:t>
          </a:r>
          <a:r>
            <a:rPr lang="en-US" sz="1200" kern="1200" dirty="0" smtClean="0"/>
            <a:t> de </a:t>
          </a:r>
          <a:r>
            <a:rPr lang="en-US" sz="1200" kern="1200" dirty="0" err="1" smtClean="0"/>
            <a:t>Calidad</a:t>
          </a:r>
          <a:r>
            <a:rPr lang="en-US" sz="1200" kern="1200" dirty="0" smtClean="0"/>
            <a:t>, </a:t>
          </a:r>
          <a:r>
            <a:rPr lang="en-US" sz="1200" kern="1200" dirty="0" err="1" smtClean="0"/>
            <a:t>quienes</a:t>
          </a:r>
          <a:r>
            <a:rPr lang="en-US" sz="1200" kern="1200" dirty="0" smtClean="0"/>
            <a:t> </a:t>
          </a:r>
          <a:r>
            <a:rPr lang="en-US" sz="1200" kern="1200" dirty="0" err="1" smtClean="0"/>
            <a:t>retroalimentan</a:t>
          </a:r>
          <a:r>
            <a:rPr lang="en-US" sz="1200" kern="1200" dirty="0" smtClean="0"/>
            <a:t> al </a:t>
          </a:r>
          <a:r>
            <a:rPr lang="en-US" sz="1200" kern="1200" dirty="0" err="1" smtClean="0"/>
            <a:t>proceso</a:t>
          </a:r>
          <a:r>
            <a:rPr lang="en-US" sz="1200" kern="1200" dirty="0" smtClean="0"/>
            <a:t> de </a:t>
          </a:r>
          <a:r>
            <a:rPr lang="en-US" sz="1200" kern="1200" dirty="0" err="1" smtClean="0"/>
            <a:t>compras</a:t>
          </a:r>
          <a:r>
            <a:rPr lang="en-US" sz="1200" kern="1200" dirty="0" smtClean="0"/>
            <a:t>; </a:t>
          </a:r>
          <a:r>
            <a:rPr lang="en-US" sz="1200" kern="1200" dirty="0" err="1" smtClean="0"/>
            <a:t>permitiendo</a:t>
          </a:r>
          <a:r>
            <a:rPr lang="en-US" sz="1200" kern="1200" dirty="0" smtClean="0"/>
            <a:t> </a:t>
          </a:r>
          <a:r>
            <a:rPr lang="en-US" sz="1200" kern="1200" dirty="0" err="1" smtClean="0"/>
            <a:t>validar</a:t>
          </a:r>
          <a:r>
            <a:rPr lang="en-US" sz="1200" kern="1200" dirty="0" smtClean="0"/>
            <a:t> de </a:t>
          </a:r>
          <a:r>
            <a:rPr lang="en-US" sz="1200" kern="1200" dirty="0" err="1" smtClean="0"/>
            <a:t>manera</a:t>
          </a:r>
          <a:r>
            <a:rPr lang="en-US" sz="1200" kern="1200" dirty="0" smtClean="0"/>
            <a:t> </a:t>
          </a:r>
          <a:r>
            <a:rPr lang="en-US" sz="1200" kern="1200" dirty="0" err="1" smtClean="0"/>
            <a:t>técnica</a:t>
          </a:r>
          <a:r>
            <a:rPr lang="en-US" sz="1200" kern="1200" dirty="0" smtClean="0"/>
            <a:t>, </a:t>
          </a:r>
          <a:r>
            <a:rPr lang="en-US" sz="1200" kern="1200" dirty="0" err="1" smtClean="0"/>
            <a:t>específica</a:t>
          </a:r>
          <a:r>
            <a:rPr lang="en-US" sz="1200" kern="1200" dirty="0" smtClean="0"/>
            <a:t> el </a:t>
          </a:r>
          <a:r>
            <a:rPr lang="en-US" sz="1200" kern="1200" dirty="0" err="1" smtClean="0"/>
            <a:t>proceso</a:t>
          </a:r>
          <a:r>
            <a:rPr lang="en-US" sz="1200" kern="1200" dirty="0" smtClean="0"/>
            <a:t> de </a:t>
          </a:r>
          <a:r>
            <a:rPr lang="en-US" sz="1200" kern="1200" dirty="0" err="1" smtClean="0"/>
            <a:t>adquisición</a:t>
          </a:r>
          <a:r>
            <a:rPr lang="en-US" sz="1200" kern="1200" dirty="0" smtClean="0"/>
            <a:t> de los </a:t>
          </a:r>
          <a:r>
            <a:rPr lang="en-US" sz="1200" kern="1200" dirty="0" err="1" smtClean="0"/>
            <a:t>productos</a:t>
          </a:r>
          <a:r>
            <a:rPr lang="en-US" sz="1200" kern="1200" dirty="0" smtClean="0"/>
            <a:t>, </a:t>
          </a:r>
          <a:r>
            <a:rPr lang="en-US" sz="1200" kern="1200" dirty="0" err="1" smtClean="0"/>
            <a:t>características</a:t>
          </a:r>
          <a:r>
            <a:rPr lang="en-US" sz="1200" kern="1200" dirty="0" smtClean="0"/>
            <a:t>, </a:t>
          </a:r>
          <a:r>
            <a:rPr lang="en-US" sz="1200" kern="1200" dirty="0" err="1" smtClean="0"/>
            <a:t>niveles</a:t>
          </a:r>
          <a:r>
            <a:rPr lang="en-US" sz="1200" kern="1200" dirty="0" smtClean="0"/>
            <a:t> de </a:t>
          </a:r>
          <a:r>
            <a:rPr lang="en-US" sz="1200" kern="1200" dirty="0" err="1" smtClean="0"/>
            <a:t>aceptación</a:t>
          </a:r>
          <a:r>
            <a:rPr lang="en-US" sz="1200" kern="1200" dirty="0" smtClean="0"/>
            <a:t>, etc.</a:t>
          </a:r>
          <a:endParaRPr lang="es-EC" sz="1200" kern="1200" dirty="0" smtClean="0"/>
        </a:p>
      </dsp:txBody>
      <dsp:txXfrm>
        <a:off x="504058" y="2926966"/>
        <a:ext cx="9469829" cy="944640"/>
      </dsp:txXfrm>
    </dsp:sp>
    <dsp:sp modelId="{7D183987-5FCA-4FAD-B0F6-6601E40A8CF4}">
      <dsp:nvSpPr>
        <dsp:cNvPr id="0" name=""/>
        <dsp:cNvSpPr/>
      </dsp:nvSpPr>
      <dsp:spPr>
        <a:xfrm>
          <a:off x="0" y="4850806"/>
          <a:ext cx="10081172" cy="806400"/>
        </a:xfrm>
        <a:prstGeom prst="rect">
          <a:avLst/>
        </a:prstGeom>
        <a:solidFill>
          <a:schemeClr val="accent6">
            <a:alpha val="90000"/>
            <a:tint val="4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6C87BE-AFB2-42A4-BB38-AE9996906817}">
      <dsp:nvSpPr>
        <dsp:cNvPr id="0" name=""/>
        <dsp:cNvSpPr/>
      </dsp:nvSpPr>
      <dsp:spPr>
        <a:xfrm>
          <a:off x="504058" y="4378486"/>
          <a:ext cx="9469829" cy="944640"/>
        </a:xfrm>
        <a:prstGeom prst="round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1" tIns="0" rIns="266731" bIns="0" numCol="1" spcCol="1270" anchor="ctr" anchorCtr="0">
          <a:noAutofit/>
        </a:bodyPr>
        <a:lstStyle/>
        <a:p>
          <a:pPr lvl="0" algn="l" defTabSz="533400">
            <a:lnSpc>
              <a:spcPct val="90000"/>
            </a:lnSpc>
            <a:spcBef>
              <a:spcPct val="0"/>
            </a:spcBef>
            <a:spcAft>
              <a:spcPct val="35000"/>
            </a:spcAft>
          </a:pPr>
          <a:r>
            <a:rPr lang="en-US" sz="1200" kern="1200" dirty="0" err="1" smtClean="0"/>
            <a:t>Mediante</a:t>
          </a:r>
          <a:r>
            <a:rPr lang="en-US" sz="1200" kern="1200" dirty="0" smtClean="0"/>
            <a:t> la </a:t>
          </a:r>
          <a:r>
            <a:rPr lang="en-US" sz="1200" kern="1200" dirty="0" err="1" smtClean="0"/>
            <a:t>aplicación</a:t>
          </a:r>
          <a:r>
            <a:rPr lang="en-US" sz="1200" kern="1200" dirty="0" smtClean="0"/>
            <a:t> de </a:t>
          </a:r>
          <a:r>
            <a:rPr lang="en-US" sz="1200" kern="1200" dirty="0" err="1" smtClean="0"/>
            <a:t>las</a:t>
          </a:r>
          <a:r>
            <a:rPr lang="en-US" sz="1200" kern="1200" dirty="0" smtClean="0"/>
            <a:t> </a:t>
          </a:r>
          <a:r>
            <a:rPr lang="en-US" sz="1200" kern="1200" dirty="0" err="1" smtClean="0"/>
            <a:t>diferentes</a:t>
          </a:r>
          <a:r>
            <a:rPr lang="en-US" sz="1200" kern="1200" dirty="0" smtClean="0"/>
            <a:t> </a:t>
          </a:r>
          <a:r>
            <a:rPr lang="en-US" sz="1200" kern="1200" dirty="0" err="1" smtClean="0"/>
            <a:t>técnicas</a:t>
          </a:r>
          <a:r>
            <a:rPr lang="en-US" sz="1200" kern="1200" dirty="0" smtClean="0"/>
            <a:t> (Ishikawa, SIPOC y </a:t>
          </a:r>
          <a:r>
            <a:rPr lang="en-US" sz="1200" kern="1200" dirty="0" err="1" smtClean="0"/>
            <a:t>otras</a:t>
          </a:r>
          <a:r>
            <a:rPr lang="en-US" sz="1200" kern="1200" dirty="0" smtClean="0"/>
            <a:t>) se </a:t>
          </a:r>
          <a:r>
            <a:rPr lang="en-US" sz="1200" kern="1200" dirty="0" err="1" smtClean="0"/>
            <a:t>pudo</a:t>
          </a:r>
          <a:r>
            <a:rPr lang="en-US" sz="1200" kern="1200" dirty="0" smtClean="0"/>
            <a:t> </a:t>
          </a:r>
          <a:r>
            <a:rPr lang="en-US" sz="1200" kern="1200" dirty="0" err="1" smtClean="0"/>
            <a:t>identificar</a:t>
          </a:r>
          <a:r>
            <a:rPr lang="en-US" sz="1200" kern="1200" dirty="0" smtClean="0"/>
            <a:t> un mayor </a:t>
          </a:r>
          <a:r>
            <a:rPr lang="en-US" sz="1200" kern="1200" dirty="0" err="1" smtClean="0"/>
            <a:t>número</a:t>
          </a:r>
          <a:r>
            <a:rPr lang="en-US" sz="1200" kern="1200" dirty="0" smtClean="0"/>
            <a:t> de </a:t>
          </a:r>
          <a:r>
            <a:rPr lang="en-US" sz="1200" kern="1200" dirty="0" err="1" smtClean="0"/>
            <a:t>causas</a:t>
          </a:r>
          <a:r>
            <a:rPr lang="en-US" sz="1200" kern="1200" dirty="0" smtClean="0"/>
            <a:t>, </a:t>
          </a:r>
          <a:r>
            <a:rPr lang="en-US" sz="1200" kern="1200" dirty="0" err="1" smtClean="0"/>
            <a:t>que</a:t>
          </a:r>
          <a:r>
            <a:rPr lang="en-US" sz="1200" kern="1200" dirty="0" smtClean="0"/>
            <a:t> </a:t>
          </a:r>
          <a:r>
            <a:rPr lang="en-US" sz="1200" kern="1200" dirty="0" err="1" smtClean="0"/>
            <a:t>originan</a:t>
          </a:r>
          <a:r>
            <a:rPr lang="en-US" sz="1200" kern="1200" dirty="0" smtClean="0"/>
            <a:t> los </a:t>
          </a:r>
          <a:r>
            <a:rPr lang="en-US" sz="1200" kern="1200" dirty="0" err="1" smtClean="0"/>
            <a:t>problemas</a:t>
          </a:r>
          <a:r>
            <a:rPr lang="en-US" sz="1200" kern="1200" dirty="0" smtClean="0"/>
            <a:t> y </a:t>
          </a:r>
          <a:r>
            <a:rPr lang="en-US" sz="1200" kern="1200" dirty="0" err="1" smtClean="0"/>
            <a:t>que</a:t>
          </a:r>
          <a:r>
            <a:rPr lang="en-US" sz="1200" kern="1200" dirty="0" smtClean="0"/>
            <a:t> a </a:t>
          </a:r>
          <a:r>
            <a:rPr lang="en-US" sz="1200" kern="1200" dirty="0" err="1" smtClean="0"/>
            <a:t>su</a:t>
          </a:r>
          <a:r>
            <a:rPr lang="en-US" sz="1200" kern="1200" dirty="0" smtClean="0"/>
            <a:t> </a:t>
          </a:r>
          <a:r>
            <a:rPr lang="en-US" sz="1200" kern="1200" dirty="0" err="1" smtClean="0"/>
            <a:t>vez</a:t>
          </a:r>
          <a:r>
            <a:rPr lang="en-US" sz="1200" kern="1200" dirty="0" smtClean="0"/>
            <a:t> </a:t>
          </a:r>
          <a:r>
            <a:rPr lang="en-US" sz="1200" kern="1200" dirty="0" err="1" smtClean="0"/>
            <a:t>permiten</a:t>
          </a:r>
          <a:r>
            <a:rPr lang="en-US" sz="1200" kern="1200" dirty="0" smtClean="0"/>
            <a:t> </a:t>
          </a:r>
          <a:r>
            <a:rPr lang="en-US" sz="1200" kern="1200" dirty="0" err="1" smtClean="0"/>
            <a:t>establecer</a:t>
          </a:r>
          <a:r>
            <a:rPr lang="en-US" sz="1200" kern="1200" dirty="0" smtClean="0"/>
            <a:t> los </a:t>
          </a:r>
          <a:r>
            <a:rPr lang="en-US" sz="1200" kern="1200" dirty="0" err="1" smtClean="0"/>
            <a:t>impactos</a:t>
          </a:r>
          <a:r>
            <a:rPr lang="en-US" sz="1200" kern="1200" dirty="0" smtClean="0"/>
            <a:t> en el </a:t>
          </a:r>
          <a:r>
            <a:rPr lang="en-US" sz="1200" kern="1200" dirty="0" err="1" smtClean="0"/>
            <a:t>desarrollo</a:t>
          </a:r>
          <a:r>
            <a:rPr lang="en-US" sz="1200" kern="1200" dirty="0" smtClean="0"/>
            <a:t> del </a:t>
          </a:r>
          <a:r>
            <a:rPr lang="en-US" sz="1200" kern="1200" dirty="0" err="1" smtClean="0"/>
            <a:t>proceso</a:t>
          </a:r>
          <a:r>
            <a:rPr lang="en-US" sz="1200" kern="1200" dirty="0" smtClean="0"/>
            <a:t>; </a:t>
          </a:r>
          <a:r>
            <a:rPr lang="en-US" sz="1200" kern="1200" dirty="0" err="1" smtClean="0"/>
            <a:t>para</a:t>
          </a:r>
          <a:r>
            <a:rPr lang="en-US" sz="1200" kern="1200" dirty="0" smtClean="0"/>
            <a:t> lo </a:t>
          </a:r>
          <a:r>
            <a:rPr lang="en-US" sz="1200" kern="1200" dirty="0" err="1" smtClean="0"/>
            <a:t>cual</a:t>
          </a:r>
          <a:r>
            <a:rPr lang="en-US" sz="1200" kern="1200" dirty="0" smtClean="0"/>
            <a:t> el </a:t>
          </a:r>
          <a:r>
            <a:rPr lang="en-US" sz="1200" kern="1200" dirty="0" err="1" smtClean="0"/>
            <a:t>nivel</a:t>
          </a:r>
          <a:r>
            <a:rPr lang="en-US" sz="1200" kern="1200" dirty="0" smtClean="0"/>
            <a:t> </a:t>
          </a:r>
          <a:r>
            <a:rPr lang="en-US" sz="1200" kern="1200" dirty="0" err="1" smtClean="0"/>
            <a:t>gerencial</a:t>
          </a:r>
          <a:r>
            <a:rPr lang="en-US" sz="1200" kern="1200" dirty="0" smtClean="0"/>
            <a:t> </a:t>
          </a:r>
          <a:r>
            <a:rPr lang="en-US" sz="1200" kern="1200" dirty="0" err="1" smtClean="0"/>
            <a:t>elabora</a:t>
          </a:r>
          <a:r>
            <a:rPr lang="en-US" sz="1200" kern="1200" dirty="0" smtClean="0"/>
            <a:t> un plan de </a:t>
          </a:r>
          <a:r>
            <a:rPr lang="en-US" sz="1200" kern="1200" dirty="0" err="1" smtClean="0"/>
            <a:t>acción</a:t>
          </a:r>
          <a:r>
            <a:rPr lang="en-US" sz="1200" kern="1200" dirty="0" smtClean="0"/>
            <a:t> </a:t>
          </a:r>
          <a:r>
            <a:rPr lang="en-US" sz="1200" kern="1200" dirty="0" err="1" smtClean="0"/>
            <a:t>claramente</a:t>
          </a:r>
          <a:r>
            <a:rPr lang="en-US" sz="1200" kern="1200" dirty="0" smtClean="0"/>
            <a:t> </a:t>
          </a:r>
          <a:r>
            <a:rPr lang="en-US" sz="1200" kern="1200" dirty="0" err="1" smtClean="0"/>
            <a:t>definido</a:t>
          </a:r>
          <a:r>
            <a:rPr lang="en-US" sz="1200" kern="1200" dirty="0" smtClean="0"/>
            <a:t> y </a:t>
          </a:r>
          <a:r>
            <a:rPr lang="en-US" sz="1200" kern="1200" dirty="0" err="1" smtClean="0"/>
            <a:t>comunicado</a:t>
          </a:r>
          <a:r>
            <a:rPr lang="en-US" sz="1200" kern="1200" dirty="0" smtClean="0"/>
            <a:t> a los </a:t>
          </a:r>
          <a:r>
            <a:rPr lang="en-US" sz="1200" kern="1200" dirty="0" err="1" smtClean="0"/>
            <a:t>involucrados</a:t>
          </a:r>
          <a:r>
            <a:rPr lang="en-US" sz="1200" kern="1200" dirty="0" smtClean="0"/>
            <a:t>. </a:t>
          </a:r>
          <a:endParaRPr lang="es-EC" sz="1200" kern="1200" dirty="0" smtClean="0"/>
        </a:p>
      </dsp:txBody>
      <dsp:txXfrm>
        <a:off x="504058" y="4378486"/>
        <a:ext cx="9469829" cy="9446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E29EC8-F6FD-428D-9065-D3107FC90886}">
      <dsp:nvSpPr>
        <dsp:cNvPr id="0" name=""/>
        <dsp:cNvSpPr/>
      </dsp:nvSpPr>
      <dsp:spPr>
        <a:xfrm>
          <a:off x="3458357" y="1233868"/>
          <a:ext cx="761789" cy="91440"/>
        </a:xfrm>
        <a:custGeom>
          <a:avLst/>
          <a:gdLst/>
          <a:ahLst/>
          <a:cxnLst/>
          <a:rect l="0" t="0" r="0" b="0"/>
          <a:pathLst>
            <a:path>
              <a:moveTo>
                <a:pt x="0" y="45720"/>
              </a:moveTo>
              <a:lnTo>
                <a:pt x="76178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s-EC" sz="3600" kern="1200"/>
        </a:p>
      </dsp:txBody>
      <dsp:txXfrm>
        <a:off x="3819441" y="1275622"/>
        <a:ext cx="39619" cy="7931"/>
      </dsp:txXfrm>
    </dsp:sp>
    <dsp:sp modelId="{EFAB1B00-1EBA-47A2-9730-C378F74EB11A}">
      <dsp:nvSpPr>
        <dsp:cNvPr id="0" name=""/>
        <dsp:cNvSpPr/>
      </dsp:nvSpPr>
      <dsp:spPr>
        <a:xfrm>
          <a:off x="14987" y="246037"/>
          <a:ext cx="3445169" cy="2067101"/>
        </a:xfrm>
        <a:prstGeom prst="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Debe</a:t>
          </a:r>
          <a:r>
            <a:rPr lang="en-US" sz="1400" kern="1200" dirty="0" smtClean="0"/>
            <a:t> </a:t>
          </a:r>
          <a:r>
            <a:rPr lang="en-US" sz="1400" kern="1200" dirty="0" err="1" smtClean="0"/>
            <a:t>realizarse</a:t>
          </a:r>
          <a:r>
            <a:rPr lang="en-US" sz="1400" kern="1200" dirty="0" smtClean="0"/>
            <a:t> un </a:t>
          </a:r>
          <a:r>
            <a:rPr lang="en-US" sz="1400" kern="1200" dirty="0" err="1" smtClean="0"/>
            <a:t>levantamiento</a:t>
          </a:r>
          <a:r>
            <a:rPr lang="en-US" sz="1400" kern="1200" dirty="0" smtClean="0"/>
            <a:t> del </a:t>
          </a:r>
          <a:r>
            <a:rPr lang="en-US" sz="1400" kern="1200" dirty="0" err="1" smtClean="0"/>
            <a:t>proceso</a:t>
          </a:r>
          <a:r>
            <a:rPr lang="en-US" sz="1400" kern="1200" dirty="0" smtClean="0"/>
            <a:t> de </a:t>
          </a:r>
          <a:r>
            <a:rPr lang="en-US" sz="1400" kern="1200" dirty="0" err="1" smtClean="0"/>
            <a:t>capacitación</a:t>
          </a:r>
          <a:r>
            <a:rPr lang="en-US" sz="1400" kern="1200" dirty="0" smtClean="0"/>
            <a:t> con el fin de </a:t>
          </a:r>
          <a:r>
            <a:rPr lang="en-US" sz="1400" kern="1200" dirty="0" err="1" smtClean="0"/>
            <a:t>establecer</a:t>
          </a:r>
          <a:r>
            <a:rPr lang="en-US" sz="1400" kern="1200" dirty="0" smtClean="0"/>
            <a:t> planes </a:t>
          </a:r>
          <a:r>
            <a:rPr lang="en-US" sz="1400" kern="1200" dirty="0" err="1" smtClean="0"/>
            <a:t>especificos</a:t>
          </a:r>
          <a:r>
            <a:rPr lang="en-US" sz="1400" kern="1200" dirty="0" smtClean="0"/>
            <a:t> de </a:t>
          </a:r>
          <a:r>
            <a:rPr lang="en-US" sz="1400" kern="1200" dirty="0" err="1" smtClean="0"/>
            <a:t>capacitacion</a:t>
          </a:r>
          <a:r>
            <a:rPr lang="en-US" sz="1400" kern="1200" dirty="0" smtClean="0"/>
            <a:t> </a:t>
          </a:r>
          <a:r>
            <a:rPr lang="en-US" sz="1400" kern="1200" dirty="0" err="1" smtClean="0"/>
            <a:t>orientada</a:t>
          </a:r>
          <a:r>
            <a:rPr lang="en-US" sz="1400" kern="1200" dirty="0" smtClean="0"/>
            <a:t> </a:t>
          </a:r>
          <a:r>
            <a:rPr lang="en-US" sz="1400" kern="1200" dirty="0" err="1" smtClean="0"/>
            <a:t>cada</a:t>
          </a:r>
          <a:r>
            <a:rPr lang="en-US" sz="1400" kern="1200" dirty="0" smtClean="0"/>
            <a:t> </a:t>
          </a:r>
          <a:r>
            <a:rPr lang="en-US" sz="1400" kern="1200" dirty="0" err="1" smtClean="0"/>
            <a:t>área</a:t>
          </a:r>
          <a:r>
            <a:rPr lang="en-US" sz="1400" kern="1200" dirty="0" smtClean="0"/>
            <a:t>, y de </a:t>
          </a:r>
          <a:r>
            <a:rPr lang="en-US" sz="1400" kern="1200" dirty="0" err="1" smtClean="0"/>
            <a:t>esta</a:t>
          </a:r>
          <a:r>
            <a:rPr lang="en-US" sz="1400" kern="1200" dirty="0" smtClean="0"/>
            <a:t> </a:t>
          </a:r>
          <a:r>
            <a:rPr lang="en-US" sz="1400" kern="1200" dirty="0" err="1" smtClean="0"/>
            <a:t>manera</a:t>
          </a:r>
          <a:r>
            <a:rPr lang="en-US" sz="1400" kern="1200" dirty="0" smtClean="0"/>
            <a:t> </a:t>
          </a:r>
          <a:r>
            <a:rPr lang="en-US" sz="1400" kern="1200" dirty="0" err="1" smtClean="0"/>
            <a:t>fortalecer</a:t>
          </a:r>
          <a:r>
            <a:rPr lang="en-US" sz="1400" kern="1200" dirty="0" smtClean="0"/>
            <a:t> </a:t>
          </a:r>
          <a:r>
            <a:rPr lang="en-US" sz="1400" kern="1200" dirty="0" err="1" smtClean="0"/>
            <a:t>actividades</a:t>
          </a:r>
          <a:r>
            <a:rPr lang="en-US" sz="1400" kern="1200" dirty="0" smtClean="0"/>
            <a:t> y el </a:t>
          </a:r>
          <a:r>
            <a:rPr lang="en-US" sz="1400" kern="1200" dirty="0" err="1" smtClean="0"/>
            <a:t>desempeño</a:t>
          </a:r>
          <a:r>
            <a:rPr lang="en-US" sz="1400" kern="1200" dirty="0" smtClean="0"/>
            <a:t>. </a:t>
          </a:r>
          <a:endParaRPr lang="es-EC" sz="1400" kern="1200" dirty="0"/>
        </a:p>
      </dsp:txBody>
      <dsp:txXfrm>
        <a:off x="14987" y="246037"/>
        <a:ext cx="3445169" cy="2067101"/>
      </dsp:txXfrm>
    </dsp:sp>
    <dsp:sp modelId="{322DD927-DC9A-4787-9137-87FC95E0603C}">
      <dsp:nvSpPr>
        <dsp:cNvPr id="0" name=""/>
        <dsp:cNvSpPr/>
      </dsp:nvSpPr>
      <dsp:spPr>
        <a:xfrm>
          <a:off x="7695915" y="1233868"/>
          <a:ext cx="761789" cy="91440"/>
        </a:xfrm>
        <a:custGeom>
          <a:avLst/>
          <a:gdLst/>
          <a:ahLst/>
          <a:cxnLst/>
          <a:rect l="0" t="0" r="0" b="0"/>
          <a:pathLst>
            <a:path>
              <a:moveTo>
                <a:pt x="0" y="45720"/>
              </a:moveTo>
              <a:lnTo>
                <a:pt x="76178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s-EC" sz="3600" kern="1200"/>
        </a:p>
      </dsp:txBody>
      <dsp:txXfrm>
        <a:off x="8057000" y="1275622"/>
        <a:ext cx="39619" cy="7931"/>
      </dsp:txXfrm>
    </dsp:sp>
    <dsp:sp modelId="{2191B9AD-D985-42ED-86BC-FC48FFB13917}">
      <dsp:nvSpPr>
        <dsp:cNvPr id="0" name=""/>
        <dsp:cNvSpPr/>
      </dsp:nvSpPr>
      <dsp:spPr>
        <a:xfrm>
          <a:off x="4252546" y="246037"/>
          <a:ext cx="3445169" cy="2067101"/>
        </a:xfrm>
        <a:prstGeom prst="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La </a:t>
          </a:r>
          <a:r>
            <a:rPr lang="en-US" sz="1400" kern="1200" dirty="0" err="1" smtClean="0"/>
            <a:t>organización</a:t>
          </a:r>
          <a:r>
            <a:rPr lang="en-US" sz="1400" kern="1200" dirty="0" smtClean="0"/>
            <a:t> </a:t>
          </a:r>
          <a:r>
            <a:rPr lang="en-US" sz="1400" kern="1200" dirty="0" err="1" smtClean="0"/>
            <a:t>debe</a:t>
          </a:r>
          <a:r>
            <a:rPr lang="en-US" sz="1400" kern="1200" dirty="0" smtClean="0"/>
            <a:t> </a:t>
          </a:r>
          <a:r>
            <a:rPr lang="en-US" sz="1400" kern="1200" dirty="0" err="1" smtClean="0"/>
            <a:t>analizar</a:t>
          </a:r>
          <a:r>
            <a:rPr lang="en-US" sz="1400" kern="1200" dirty="0" smtClean="0"/>
            <a:t> la </a:t>
          </a:r>
          <a:r>
            <a:rPr lang="en-US" sz="1400" kern="1200" dirty="0" err="1" smtClean="0"/>
            <a:t>gestión</a:t>
          </a:r>
          <a:r>
            <a:rPr lang="en-US" sz="1400" kern="1200" dirty="0" smtClean="0"/>
            <a:t> de los </a:t>
          </a:r>
          <a:r>
            <a:rPr lang="en-US" sz="1400" kern="1200" dirty="0" err="1" smtClean="0"/>
            <a:t>procesos</a:t>
          </a:r>
          <a:r>
            <a:rPr lang="en-US" sz="1400" kern="1200" dirty="0" smtClean="0"/>
            <a:t>  </a:t>
          </a:r>
          <a:r>
            <a:rPr lang="en-US" sz="1400" kern="1200" dirty="0" err="1" smtClean="0"/>
            <a:t>que</a:t>
          </a:r>
          <a:r>
            <a:rPr lang="en-US" sz="1400" kern="1200" dirty="0" smtClean="0"/>
            <a:t> se </a:t>
          </a:r>
          <a:r>
            <a:rPr lang="en-US" sz="1400" kern="1200" dirty="0" err="1" smtClean="0"/>
            <a:t>realizan</a:t>
          </a:r>
          <a:r>
            <a:rPr lang="en-US" sz="1400" kern="1200" dirty="0" smtClean="0"/>
            <a:t> y el </a:t>
          </a:r>
          <a:r>
            <a:rPr lang="en-US" sz="1400" kern="1200" dirty="0" err="1" smtClean="0"/>
            <a:t>efecto</a:t>
          </a:r>
          <a:r>
            <a:rPr lang="en-US" sz="1400" kern="1200" dirty="0" smtClean="0"/>
            <a:t> </a:t>
          </a:r>
          <a:r>
            <a:rPr lang="en-US" sz="1400" kern="1200" dirty="0" err="1" smtClean="0"/>
            <a:t>que</a:t>
          </a:r>
          <a:r>
            <a:rPr lang="en-US" sz="1400" kern="1200" dirty="0" smtClean="0"/>
            <a:t> genera a </a:t>
          </a:r>
          <a:r>
            <a:rPr lang="en-US" sz="1400" kern="1200" dirty="0" err="1" smtClean="0"/>
            <a:t>las</a:t>
          </a:r>
          <a:r>
            <a:rPr lang="en-US" sz="1400" kern="1200" dirty="0" smtClean="0"/>
            <a:t> </a:t>
          </a:r>
          <a:r>
            <a:rPr lang="en-US" sz="1400" kern="1200" dirty="0" err="1" smtClean="0"/>
            <a:t>cifras</a:t>
          </a:r>
          <a:r>
            <a:rPr lang="en-US" sz="1400" kern="1200" dirty="0" smtClean="0"/>
            <a:t> </a:t>
          </a:r>
          <a:r>
            <a:rPr lang="en-US" sz="1400" kern="1200" dirty="0" err="1" smtClean="0"/>
            <a:t>reflejadas</a:t>
          </a:r>
          <a:r>
            <a:rPr lang="en-US" sz="1400" kern="1200" dirty="0" smtClean="0"/>
            <a:t> en los </a:t>
          </a:r>
          <a:r>
            <a:rPr lang="en-US" sz="1400" kern="1200" dirty="0" err="1" smtClean="0"/>
            <a:t>estados</a:t>
          </a:r>
          <a:r>
            <a:rPr lang="en-US" sz="1400" kern="1200" dirty="0" smtClean="0"/>
            <a:t> </a:t>
          </a:r>
          <a:r>
            <a:rPr lang="en-US" sz="1400" kern="1200" dirty="0" err="1" smtClean="0"/>
            <a:t>financieros</a:t>
          </a:r>
          <a:r>
            <a:rPr lang="en-US" sz="1400" kern="1200" dirty="0" smtClean="0"/>
            <a:t>, </a:t>
          </a:r>
          <a:r>
            <a:rPr lang="en-US" sz="1400" kern="1200" dirty="0" err="1" smtClean="0"/>
            <a:t>así</a:t>
          </a:r>
          <a:r>
            <a:rPr lang="en-US" sz="1400" kern="1200" dirty="0" smtClean="0"/>
            <a:t> </a:t>
          </a:r>
          <a:r>
            <a:rPr lang="en-US" sz="1400" kern="1200" dirty="0" err="1" smtClean="0"/>
            <a:t>como</a:t>
          </a:r>
          <a:r>
            <a:rPr lang="en-US" sz="1400" kern="1200" dirty="0" smtClean="0"/>
            <a:t> en los </a:t>
          </a:r>
          <a:r>
            <a:rPr lang="en-US" sz="1400" kern="1200" dirty="0" err="1" smtClean="0"/>
            <a:t>indicadores</a:t>
          </a:r>
          <a:r>
            <a:rPr lang="en-US" sz="1400" kern="1200" dirty="0" smtClean="0"/>
            <a:t> de </a:t>
          </a:r>
          <a:r>
            <a:rPr lang="en-US" sz="1400" kern="1200" dirty="0" err="1" smtClean="0"/>
            <a:t>gestión</a:t>
          </a:r>
          <a:r>
            <a:rPr lang="en-US" sz="1400" kern="1200" dirty="0" smtClean="0"/>
            <a:t> (</a:t>
          </a:r>
          <a:r>
            <a:rPr lang="en-US" sz="1400" kern="1200" dirty="0" err="1" smtClean="0"/>
            <a:t>eficiencia</a:t>
          </a:r>
          <a:r>
            <a:rPr lang="en-US" sz="1400" kern="1200" dirty="0" smtClean="0"/>
            <a:t>, </a:t>
          </a:r>
          <a:r>
            <a:rPr lang="en-US" sz="1400" kern="1200" dirty="0" err="1" smtClean="0"/>
            <a:t>eficacia</a:t>
          </a:r>
          <a:r>
            <a:rPr lang="en-US" sz="1400" kern="1200" dirty="0" smtClean="0"/>
            <a:t>, </a:t>
          </a:r>
          <a:r>
            <a:rPr lang="en-US" sz="1400" kern="1200" dirty="0" err="1" smtClean="0"/>
            <a:t>efectividad</a:t>
          </a:r>
          <a:r>
            <a:rPr lang="en-US" sz="1400" kern="1200" dirty="0" smtClean="0"/>
            <a:t>, </a:t>
          </a:r>
          <a:r>
            <a:rPr lang="en-US" sz="1400" kern="1200" dirty="0" err="1" smtClean="0"/>
            <a:t>rendimiento</a:t>
          </a:r>
          <a:r>
            <a:rPr lang="en-US" sz="1400" kern="1200" dirty="0" smtClean="0"/>
            <a:t>), con el fin de </a:t>
          </a:r>
          <a:r>
            <a:rPr lang="en-US" sz="1400" kern="1200" dirty="0" err="1" smtClean="0"/>
            <a:t>que</a:t>
          </a:r>
          <a:r>
            <a:rPr lang="en-US" sz="1400" kern="1200" dirty="0" smtClean="0"/>
            <a:t> se </a:t>
          </a:r>
          <a:r>
            <a:rPr lang="en-US" sz="1400" kern="1200" dirty="0" err="1" smtClean="0"/>
            <a:t>convierta</a:t>
          </a:r>
          <a:r>
            <a:rPr lang="en-US" sz="1400" kern="1200" dirty="0" smtClean="0"/>
            <a:t> en </a:t>
          </a:r>
          <a:r>
            <a:rPr lang="en-US" sz="1400" kern="1200" dirty="0" err="1" smtClean="0"/>
            <a:t>herramienta</a:t>
          </a:r>
          <a:r>
            <a:rPr lang="en-US" sz="1400" kern="1200" dirty="0" smtClean="0"/>
            <a:t> de </a:t>
          </a:r>
          <a:r>
            <a:rPr lang="en-US" sz="1400" kern="1200" dirty="0" err="1" smtClean="0"/>
            <a:t>monitoreo</a:t>
          </a:r>
          <a:r>
            <a:rPr lang="en-US" sz="1400" kern="1200" dirty="0" smtClean="0"/>
            <a:t> del </a:t>
          </a:r>
          <a:r>
            <a:rPr lang="en-US" sz="1400" kern="1200" dirty="0" err="1" smtClean="0"/>
            <a:t>logro</a:t>
          </a:r>
          <a:r>
            <a:rPr lang="en-US" sz="1400" kern="1200" dirty="0" smtClean="0"/>
            <a:t> de </a:t>
          </a:r>
          <a:r>
            <a:rPr lang="en-US" sz="1400" kern="1200" dirty="0" err="1" smtClean="0"/>
            <a:t>objetivos</a:t>
          </a:r>
          <a:r>
            <a:rPr lang="en-US" sz="1400" kern="1200" dirty="0" smtClean="0"/>
            <a:t> de los </a:t>
          </a:r>
          <a:r>
            <a:rPr lang="en-US" sz="1400" kern="1200" dirty="0" err="1" smtClean="0"/>
            <a:t>procesos</a:t>
          </a:r>
          <a:r>
            <a:rPr lang="en-US" sz="1400" kern="1200" dirty="0" smtClean="0"/>
            <a:t>. </a:t>
          </a:r>
          <a:endParaRPr lang="es-EC" sz="1400" kern="1200" dirty="0" smtClean="0"/>
        </a:p>
      </dsp:txBody>
      <dsp:txXfrm>
        <a:off x="4252546" y="246037"/>
        <a:ext cx="3445169" cy="2067101"/>
      </dsp:txXfrm>
    </dsp:sp>
    <dsp:sp modelId="{F391DDD1-9484-4E20-B43C-9ED66BB83E55}">
      <dsp:nvSpPr>
        <dsp:cNvPr id="0" name=""/>
        <dsp:cNvSpPr/>
      </dsp:nvSpPr>
      <dsp:spPr>
        <a:xfrm>
          <a:off x="1737572" y="2311338"/>
          <a:ext cx="8475117" cy="761789"/>
        </a:xfrm>
        <a:custGeom>
          <a:avLst/>
          <a:gdLst/>
          <a:ahLst/>
          <a:cxnLst/>
          <a:rect l="0" t="0" r="0" b="0"/>
          <a:pathLst>
            <a:path>
              <a:moveTo>
                <a:pt x="8475117" y="0"/>
              </a:moveTo>
              <a:lnTo>
                <a:pt x="8475117" y="397994"/>
              </a:lnTo>
              <a:lnTo>
                <a:pt x="0" y="397994"/>
              </a:lnTo>
              <a:lnTo>
                <a:pt x="0" y="761789"/>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s-EC" sz="3600" kern="1200"/>
        </a:p>
      </dsp:txBody>
      <dsp:txXfrm>
        <a:off x="5762329" y="2688267"/>
        <a:ext cx="425603" cy="7931"/>
      </dsp:txXfrm>
    </dsp:sp>
    <dsp:sp modelId="{771EFB43-504B-410C-B98D-F5A992969F2D}">
      <dsp:nvSpPr>
        <dsp:cNvPr id="0" name=""/>
        <dsp:cNvSpPr/>
      </dsp:nvSpPr>
      <dsp:spPr>
        <a:xfrm>
          <a:off x="8490104" y="246037"/>
          <a:ext cx="3445169" cy="2067101"/>
        </a:xfrm>
        <a:prstGeom prst="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Debido</a:t>
          </a:r>
          <a:r>
            <a:rPr lang="en-US" sz="1400" kern="1200" dirty="0" smtClean="0"/>
            <a:t> al </a:t>
          </a:r>
          <a:r>
            <a:rPr lang="en-US" sz="1400" kern="1200" dirty="0" err="1" smtClean="0"/>
            <a:t>impulso</a:t>
          </a:r>
          <a:r>
            <a:rPr lang="en-US" sz="1400" kern="1200" dirty="0" smtClean="0"/>
            <a:t> </a:t>
          </a:r>
          <a:r>
            <a:rPr lang="en-US" sz="1400" kern="1200" dirty="0" err="1" smtClean="0"/>
            <a:t>que</a:t>
          </a:r>
          <a:r>
            <a:rPr lang="en-US" sz="1400" kern="1200" dirty="0" smtClean="0"/>
            <a:t> se </a:t>
          </a:r>
          <a:r>
            <a:rPr lang="en-US" sz="1400" kern="1200" dirty="0" err="1" smtClean="0"/>
            <a:t>está</a:t>
          </a:r>
          <a:r>
            <a:rPr lang="en-US" sz="1400" kern="1200" dirty="0" smtClean="0"/>
            <a:t> </a:t>
          </a:r>
          <a:r>
            <a:rPr lang="en-US" sz="1400" kern="1200" dirty="0" err="1" smtClean="0"/>
            <a:t>dando</a:t>
          </a:r>
          <a:r>
            <a:rPr lang="en-US" sz="1400" kern="1200" dirty="0" smtClean="0"/>
            <a:t> al sector </a:t>
          </a:r>
          <a:r>
            <a:rPr lang="en-US" sz="1400" kern="1200" dirty="0" err="1" smtClean="0"/>
            <a:t>productivo</a:t>
          </a:r>
          <a:r>
            <a:rPr lang="en-US" sz="1400" kern="1200" dirty="0" smtClean="0"/>
            <a:t> del </a:t>
          </a:r>
          <a:r>
            <a:rPr lang="en-US" sz="1400" kern="1200" dirty="0" err="1" smtClean="0"/>
            <a:t>país</a:t>
          </a:r>
          <a:r>
            <a:rPr lang="en-US" sz="1400" kern="1200" dirty="0" smtClean="0"/>
            <a:t>, se </a:t>
          </a:r>
          <a:r>
            <a:rPr lang="en-US" sz="1400" kern="1200" dirty="0" err="1" smtClean="0"/>
            <a:t>debe</a:t>
          </a:r>
          <a:r>
            <a:rPr lang="en-US" sz="1400" kern="1200" dirty="0" smtClean="0"/>
            <a:t> </a:t>
          </a:r>
          <a:r>
            <a:rPr lang="en-US" sz="1400" kern="1200" dirty="0" err="1" smtClean="0"/>
            <a:t>aprovechar</a:t>
          </a:r>
          <a:r>
            <a:rPr lang="en-US" sz="1400" kern="1200" dirty="0" smtClean="0"/>
            <a:t> </a:t>
          </a:r>
          <a:r>
            <a:rPr lang="en-US" sz="1400" kern="1200" dirty="0" err="1" smtClean="0"/>
            <a:t>esta</a:t>
          </a:r>
          <a:r>
            <a:rPr lang="en-US" sz="1400" kern="1200" dirty="0" smtClean="0"/>
            <a:t> </a:t>
          </a:r>
          <a:r>
            <a:rPr lang="en-US" sz="1400" kern="1200" dirty="0" err="1" smtClean="0"/>
            <a:t>oportunidad</a:t>
          </a:r>
          <a:r>
            <a:rPr lang="en-US" sz="1400" kern="1200" dirty="0" smtClean="0"/>
            <a:t> </a:t>
          </a:r>
          <a:r>
            <a:rPr lang="en-US" sz="1400" kern="1200" dirty="0" err="1" smtClean="0"/>
            <a:t>para</a:t>
          </a:r>
          <a:r>
            <a:rPr lang="en-US" sz="1400" kern="1200" dirty="0" smtClean="0"/>
            <a:t> </a:t>
          </a:r>
          <a:r>
            <a:rPr lang="en-US" sz="1400" kern="1200" dirty="0" err="1" smtClean="0"/>
            <a:t>desarrollar</a:t>
          </a:r>
          <a:r>
            <a:rPr lang="en-US" sz="1400" kern="1200" dirty="0" smtClean="0"/>
            <a:t> </a:t>
          </a:r>
          <a:r>
            <a:rPr lang="en-US" sz="1400" kern="1200" dirty="0" err="1" smtClean="0"/>
            <a:t>proveedores</a:t>
          </a:r>
          <a:r>
            <a:rPr lang="en-US" sz="1400" kern="1200" dirty="0" smtClean="0"/>
            <a:t> en </a:t>
          </a:r>
          <a:r>
            <a:rPr lang="en-US" sz="1400" kern="1200" dirty="0" err="1" smtClean="0"/>
            <a:t>relación</a:t>
          </a:r>
          <a:r>
            <a:rPr lang="en-US" sz="1400" kern="1200" dirty="0" smtClean="0"/>
            <a:t> a </a:t>
          </a:r>
          <a:r>
            <a:rPr lang="en-US" sz="1400" kern="1200" dirty="0" err="1" smtClean="0"/>
            <a:t>materias</a:t>
          </a:r>
          <a:r>
            <a:rPr lang="en-US" sz="1400" kern="1200" dirty="0" smtClean="0"/>
            <a:t> </a:t>
          </a:r>
          <a:r>
            <a:rPr lang="en-US" sz="1400" kern="1200" dirty="0" err="1" smtClean="0"/>
            <a:t>primas</a:t>
          </a:r>
          <a:r>
            <a:rPr lang="en-US" sz="1400" kern="1200" dirty="0" smtClean="0"/>
            <a:t>, </a:t>
          </a:r>
          <a:r>
            <a:rPr lang="en-US" sz="1400" kern="1200" dirty="0" err="1" smtClean="0"/>
            <a:t>empaques</a:t>
          </a:r>
          <a:r>
            <a:rPr lang="en-US" sz="1400" kern="1200" dirty="0" smtClean="0"/>
            <a:t>, </a:t>
          </a:r>
          <a:r>
            <a:rPr lang="en-US" sz="1400" kern="1200" dirty="0" err="1" smtClean="0"/>
            <a:t>plásticos</a:t>
          </a:r>
          <a:r>
            <a:rPr lang="en-US" sz="1400" kern="1200" dirty="0" smtClean="0"/>
            <a:t>, textiles y </a:t>
          </a:r>
          <a:r>
            <a:rPr lang="en-US" sz="1400" kern="1200" dirty="0" err="1" smtClean="0"/>
            <a:t>aumentar</a:t>
          </a:r>
          <a:r>
            <a:rPr lang="en-US" sz="1400" kern="1200" dirty="0" smtClean="0"/>
            <a:t> el </a:t>
          </a:r>
          <a:r>
            <a:rPr lang="en-US" sz="1400" kern="1200" dirty="0" err="1" smtClean="0"/>
            <a:t>nivel</a:t>
          </a:r>
          <a:r>
            <a:rPr lang="en-US" sz="1400" kern="1200" dirty="0" smtClean="0"/>
            <a:t> de </a:t>
          </a:r>
          <a:r>
            <a:rPr lang="en-US" sz="1400" kern="1200" dirty="0" err="1" smtClean="0"/>
            <a:t>producción</a:t>
          </a:r>
          <a:r>
            <a:rPr lang="en-US" sz="1400" kern="1200" dirty="0" smtClean="0"/>
            <a:t> local </a:t>
          </a:r>
          <a:r>
            <a:rPr lang="en-US" sz="1400" kern="1200" dirty="0" err="1" smtClean="0"/>
            <a:t>mediante</a:t>
          </a:r>
          <a:r>
            <a:rPr lang="en-US" sz="1400" kern="1200" dirty="0" smtClean="0"/>
            <a:t> la </a:t>
          </a:r>
          <a:r>
            <a:rPr lang="en-US" sz="1400" kern="1200" dirty="0" err="1" smtClean="0"/>
            <a:t>contratación</a:t>
          </a:r>
          <a:r>
            <a:rPr lang="en-US" sz="1400" kern="1200" dirty="0" smtClean="0"/>
            <a:t> de un </a:t>
          </a:r>
          <a:r>
            <a:rPr lang="en-US" sz="1400" kern="1200" dirty="0" err="1" smtClean="0"/>
            <a:t>recurso</a:t>
          </a:r>
          <a:r>
            <a:rPr lang="en-US" sz="1400" kern="1200" dirty="0" smtClean="0"/>
            <a:t> </a:t>
          </a:r>
          <a:r>
            <a:rPr lang="en-US" sz="1400" kern="1200" dirty="0" err="1" smtClean="0"/>
            <a:t>humano</a:t>
          </a:r>
          <a:r>
            <a:rPr lang="en-US" sz="1400" kern="1200" dirty="0" smtClean="0"/>
            <a:t>.</a:t>
          </a:r>
          <a:endParaRPr lang="es-EC" sz="1400" kern="1200" dirty="0" smtClean="0"/>
        </a:p>
      </dsp:txBody>
      <dsp:txXfrm>
        <a:off x="8490104" y="246037"/>
        <a:ext cx="3445169" cy="2067101"/>
      </dsp:txXfrm>
    </dsp:sp>
    <dsp:sp modelId="{3892CA3E-013E-492E-9631-0B827BE6B639}">
      <dsp:nvSpPr>
        <dsp:cNvPr id="0" name=""/>
        <dsp:cNvSpPr/>
      </dsp:nvSpPr>
      <dsp:spPr>
        <a:xfrm>
          <a:off x="3458357" y="4093358"/>
          <a:ext cx="761789" cy="91440"/>
        </a:xfrm>
        <a:custGeom>
          <a:avLst/>
          <a:gdLst/>
          <a:ahLst/>
          <a:cxnLst/>
          <a:rect l="0" t="0" r="0" b="0"/>
          <a:pathLst>
            <a:path>
              <a:moveTo>
                <a:pt x="0" y="45720"/>
              </a:moveTo>
              <a:lnTo>
                <a:pt x="76178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s-EC" sz="3600" kern="1200"/>
        </a:p>
      </dsp:txBody>
      <dsp:txXfrm>
        <a:off x="3819441" y="4135113"/>
        <a:ext cx="39619" cy="7931"/>
      </dsp:txXfrm>
    </dsp:sp>
    <dsp:sp modelId="{735E0C05-3B2A-4692-A4FF-1BC60778E61A}">
      <dsp:nvSpPr>
        <dsp:cNvPr id="0" name=""/>
        <dsp:cNvSpPr/>
      </dsp:nvSpPr>
      <dsp:spPr>
        <a:xfrm>
          <a:off x="14987" y="3105528"/>
          <a:ext cx="3445169" cy="2067101"/>
        </a:xfrm>
        <a:prstGeom prst="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Se sugiere evaluar el manual de funciones de los asociados que cumplen las actividades de compras, con el fin de determinar si las actividades están acordes con el perfil del personal, capacidades físicas, mentales, tiempo de actividades, niveles de responsabilidad.</a:t>
          </a:r>
          <a:endParaRPr lang="es-EC" sz="1400" kern="1200" dirty="0" smtClean="0"/>
        </a:p>
      </dsp:txBody>
      <dsp:txXfrm>
        <a:off x="14987" y="3105528"/>
        <a:ext cx="3445169" cy="2067101"/>
      </dsp:txXfrm>
    </dsp:sp>
    <dsp:sp modelId="{221E396B-C9CD-4568-B674-875734D37367}">
      <dsp:nvSpPr>
        <dsp:cNvPr id="0" name=""/>
        <dsp:cNvSpPr/>
      </dsp:nvSpPr>
      <dsp:spPr>
        <a:xfrm>
          <a:off x="4252546" y="3105528"/>
          <a:ext cx="6909253" cy="2067101"/>
        </a:xfrm>
        <a:prstGeom prst="rect">
          <a:avLst/>
        </a:prstGeom>
        <a:solidFill>
          <a:schemeClr val="lt1">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El </a:t>
          </a:r>
          <a:r>
            <a:rPr lang="en-US" sz="1400" kern="1200" dirty="0" err="1" smtClean="0"/>
            <a:t>presente</a:t>
          </a:r>
          <a:r>
            <a:rPr lang="en-US" sz="1400" kern="1200" dirty="0" smtClean="0"/>
            <a:t> </a:t>
          </a:r>
          <a:r>
            <a:rPr lang="en-US" sz="1400" kern="1200" dirty="0" err="1" smtClean="0"/>
            <a:t>trabajo</a:t>
          </a:r>
          <a:r>
            <a:rPr lang="en-US" sz="1400" kern="1200" dirty="0" smtClean="0"/>
            <a:t> </a:t>
          </a:r>
          <a:r>
            <a:rPr lang="en-US" sz="1400" kern="1200" dirty="0" err="1" smtClean="0"/>
            <a:t>puede</a:t>
          </a:r>
          <a:r>
            <a:rPr lang="en-US" sz="1400" kern="1200" dirty="0" smtClean="0"/>
            <a:t> </a:t>
          </a:r>
          <a:r>
            <a:rPr lang="en-US" sz="1400" kern="1200" dirty="0" err="1" smtClean="0"/>
            <a:t>ayudar</a:t>
          </a:r>
          <a:r>
            <a:rPr lang="en-US" sz="1400" kern="1200" dirty="0" smtClean="0"/>
            <a:t> </a:t>
          </a:r>
          <a:r>
            <a:rPr lang="en-US" sz="1400" kern="1200" dirty="0" err="1" smtClean="0"/>
            <a:t>administrar</a:t>
          </a:r>
          <a:r>
            <a:rPr lang="en-US" sz="1400" kern="1200" dirty="0" smtClean="0"/>
            <a:t> de </a:t>
          </a:r>
          <a:r>
            <a:rPr lang="en-US" sz="1400" kern="1200" dirty="0" err="1" smtClean="0"/>
            <a:t>manera</a:t>
          </a:r>
          <a:r>
            <a:rPr lang="en-US" sz="1400" kern="1200" dirty="0" smtClean="0"/>
            <a:t> </a:t>
          </a:r>
          <a:r>
            <a:rPr lang="en-US" sz="1400" kern="1200" dirty="0" err="1" smtClean="0"/>
            <a:t>correcta</a:t>
          </a:r>
          <a:r>
            <a:rPr lang="en-US" sz="1400" kern="1200" dirty="0" smtClean="0"/>
            <a:t> </a:t>
          </a:r>
          <a:r>
            <a:rPr lang="en-US" sz="1400" kern="1200" dirty="0" err="1" smtClean="0"/>
            <a:t>las</a:t>
          </a:r>
          <a:r>
            <a:rPr lang="en-US" sz="1400" kern="1200" dirty="0" smtClean="0"/>
            <a:t> </a:t>
          </a:r>
          <a:r>
            <a:rPr lang="en-US" sz="1400" kern="1200" dirty="0" err="1" smtClean="0"/>
            <a:t>áreas</a:t>
          </a:r>
          <a:r>
            <a:rPr lang="en-US" sz="1400" kern="1200" dirty="0" smtClean="0"/>
            <a:t> de la </a:t>
          </a:r>
          <a:r>
            <a:rPr lang="en-US" sz="1400" kern="1200" dirty="0" err="1" smtClean="0"/>
            <a:t>empresa</a:t>
          </a:r>
          <a:r>
            <a:rPr lang="en-US" sz="1400" kern="1200" dirty="0" smtClean="0"/>
            <a:t>, </a:t>
          </a:r>
          <a:r>
            <a:rPr lang="en-US" sz="1400" kern="1200" dirty="0" err="1" smtClean="0"/>
            <a:t>mediante</a:t>
          </a:r>
          <a:r>
            <a:rPr lang="en-US" sz="1400" kern="1200" dirty="0" smtClean="0"/>
            <a:t> el </a:t>
          </a:r>
          <a:r>
            <a:rPr lang="en-US" sz="1400" kern="1200" dirty="0" err="1" smtClean="0"/>
            <a:t>Modelo</a:t>
          </a:r>
          <a:r>
            <a:rPr lang="en-US" sz="1400" kern="1200" dirty="0" smtClean="0"/>
            <a:t> COSO ERM, </a:t>
          </a:r>
          <a:r>
            <a:rPr lang="en-US" sz="1400" kern="1200" dirty="0" err="1" smtClean="0"/>
            <a:t>por</a:t>
          </a:r>
          <a:r>
            <a:rPr lang="en-US" sz="1400" kern="1200" dirty="0" smtClean="0"/>
            <a:t> lo </a:t>
          </a:r>
          <a:r>
            <a:rPr lang="en-US" sz="1400" kern="1200" dirty="0" err="1" smtClean="0"/>
            <a:t>cual</a:t>
          </a:r>
          <a:r>
            <a:rPr lang="en-US" sz="1400" kern="1200" dirty="0" smtClean="0"/>
            <a:t> se </a:t>
          </a:r>
          <a:r>
            <a:rPr lang="en-US" sz="1400" kern="1200" dirty="0" err="1" smtClean="0"/>
            <a:t>recomienda</a:t>
          </a:r>
          <a:r>
            <a:rPr lang="en-US" sz="1400" kern="1200" dirty="0" smtClean="0"/>
            <a:t> </a:t>
          </a:r>
          <a:r>
            <a:rPr lang="en-US" sz="1400" kern="1200" dirty="0" err="1" smtClean="0"/>
            <a:t>que</a:t>
          </a:r>
          <a:r>
            <a:rPr lang="en-US" sz="1400" kern="1200" dirty="0" smtClean="0"/>
            <a:t> la </a:t>
          </a:r>
          <a:r>
            <a:rPr lang="en-US" sz="1400" kern="1200" dirty="0" err="1" smtClean="0"/>
            <a:t>propuesta</a:t>
          </a:r>
          <a:r>
            <a:rPr lang="en-US" sz="1400" kern="1200" dirty="0" smtClean="0"/>
            <a:t>  </a:t>
          </a:r>
          <a:r>
            <a:rPr lang="en-US" sz="1400" kern="1200" dirty="0" err="1" smtClean="0"/>
            <a:t>planteada</a:t>
          </a:r>
          <a:r>
            <a:rPr lang="en-US" sz="1400" kern="1200" dirty="0" smtClean="0"/>
            <a:t> sea </a:t>
          </a:r>
          <a:r>
            <a:rPr lang="en-US" sz="1400" kern="1200" dirty="0" err="1" smtClean="0"/>
            <a:t>ejecutada</a:t>
          </a:r>
          <a:r>
            <a:rPr lang="en-US" sz="1400" kern="1200" dirty="0" smtClean="0"/>
            <a:t> en la </a:t>
          </a:r>
          <a:r>
            <a:rPr lang="en-US" sz="1400" kern="1200" dirty="0" err="1" smtClean="0"/>
            <a:t>organización</a:t>
          </a:r>
          <a:r>
            <a:rPr lang="en-US" sz="1400" kern="1200" dirty="0" smtClean="0"/>
            <a:t> </a:t>
          </a:r>
          <a:r>
            <a:rPr lang="en-US" sz="1400" kern="1200" dirty="0" err="1" smtClean="0"/>
            <a:t>previo</a:t>
          </a:r>
          <a:r>
            <a:rPr lang="en-US" sz="1400" kern="1200" dirty="0" smtClean="0"/>
            <a:t> la </a:t>
          </a:r>
          <a:r>
            <a:rPr lang="es-EC" sz="1400" kern="1200" dirty="0" smtClean="0"/>
            <a:t>correcta</a:t>
          </a:r>
          <a:r>
            <a:rPr lang="en-US" sz="1400" kern="1200" dirty="0" smtClean="0"/>
            <a:t> </a:t>
          </a:r>
          <a:r>
            <a:rPr lang="en-US" sz="1400" kern="1200" dirty="0" err="1" smtClean="0"/>
            <a:t>difusión</a:t>
          </a:r>
          <a:r>
            <a:rPr lang="en-US" sz="1400" kern="1200" dirty="0" smtClean="0"/>
            <a:t> en el </a:t>
          </a:r>
          <a:r>
            <a:rPr lang="en-US" sz="1400" kern="1200" dirty="0" err="1" smtClean="0"/>
            <a:t>comité</a:t>
          </a:r>
          <a:r>
            <a:rPr lang="en-US" sz="1400" kern="1200" dirty="0" smtClean="0"/>
            <a:t> </a:t>
          </a:r>
          <a:r>
            <a:rPr lang="en-US" sz="1400" kern="1200" dirty="0" err="1" smtClean="0"/>
            <a:t>gerencial</a:t>
          </a:r>
          <a:r>
            <a:rPr lang="en-US" sz="1400" kern="1200" dirty="0" smtClean="0"/>
            <a:t> de la </a:t>
          </a:r>
          <a:r>
            <a:rPr lang="en-US" sz="1400" kern="1200" dirty="0" err="1" smtClean="0"/>
            <a:t>organización</a:t>
          </a:r>
          <a:r>
            <a:rPr lang="en-US" sz="1400" kern="1200" dirty="0" smtClean="0"/>
            <a:t>, </a:t>
          </a:r>
          <a:r>
            <a:rPr lang="en-US" sz="1400" kern="1200" dirty="0" err="1" smtClean="0"/>
            <a:t>considerando</a:t>
          </a:r>
          <a:r>
            <a:rPr lang="en-US" sz="1400" kern="1200" dirty="0" smtClean="0"/>
            <a:t> </a:t>
          </a:r>
          <a:r>
            <a:rPr lang="en-US" sz="1400" kern="1200" dirty="0" err="1" smtClean="0"/>
            <a:t>factores</a:t>
          </a:r>
          <a:r>
            <a:rPr lang="en-US" sz="1400" kern="1200" dirty="0" smtClean="0"/>
            <a:t> </a:t>
          </a:r>
          <a:r>
            <a:rPr lang="en-US" sz="1400" kern="1200" dirty="0" err="1" smtClean="0"/>
            <a:t>actuales</a:t>
          </a:r>
          <a:r>
            <a:rPr lang="en-US" sz="1400" kern="1200" dirty="0" smtClean="0"/>
            <a:t> en el </a:t>
          </a:r>
          <a:r>
            <a:rPr lang="en-US" sz="1400" kern="1200" dirty="0" err="1" smtClean="0"/>
            <a:t>que</a:t>
          </a:r>
          <a:r>
            <a:rPr lang="en-US" sz="1400" kern="1200" dirty="0" smtClean="0"/>
            <a:t> se </a:t>
          </a:r>
          <a:r>
            <a:rPr lang="en-US" sz="1400" kern="1200" dirty="0" err="1" smtClean="0"/>
            <a:t>desarrolle</a:t>
          </a:r>
          <a:r>
            <a:rPr lang="en-US" sz="1400" kern="1200" dirty="0" smtClean="0"/>
            <a:t> </a:t>
          </a:r>
          <a:r>
            <a:rPr lang="en-US" sz="1400" kern="1200" dirty="0" err="1" smtClean="0"/>
            <a:t>su</a:t>
          </a:r>
          <a:r>
            <a:rPr lang="en-US" sz="1400" kern="1200" dirty="0" smtClean="0"/>
            <a:t> </a:t>
          </a:r>
          <a:r>
            <a:rPr lang="en-US" sz="1400" kern="1200" dirty="0" err="1" smtClean="0"/>
            <a:t>implementación</a:t>
          </a:r>
          <a:r>
            <a:rPr lang="en-US" sz="1400" kern="1200" dirty="0" smtClean="0"/>
            <a:t>, </a:t>
          </a:r>
          <a:r>
            <a:rPr lang="en-US" sz="1400" kern="1200" dirty="0" err="1" smtClean="0"/>
            <a:t>adicionalmente</a:t>
          </a:r>
          <a:r>
            <a:rPr lang="en-US" sz="1400" kern="1200" dirty="0" smtClean="0"/>
            <a:t> se </a:t>
          </a:r>
          <a:r>
            <a:rPr lang="en-US" sz="1400" kern="1200" dirty="0" err="1" smtClean="0"/>
            <a:t>podría</a:t>
          </a:r>
          <a:r>
            <a:rPr lang="en-US" sz="1400" kern="1200" dirty="0" smtClean="0"/>
            <a:t> </a:t>
          </a:r>
          <a:r>
            <a:rPr lang="en-US" sz="1400" kern="1200" dirty="0" err="1" smtClean="0"/>
            <a:t>evaluar</a:t>
          </a:r>
          <a:r>
            <a:rPr lang="en-US" sz="1400" kern="1200" dirty="0" smtClean="0"/>
            <a:t> la </a:t>
          </a:r>
          <a:r>
            <a:rPr lang="en-US" sz="1400" kern="1200" dirty="0" err="1" smtClean="0"/>
            <a:t>posibilidad</a:t>
          </a:r>
          <a:r>
            <a:rPr lang="en-US" sz="1400" kern="1200" dirty="0" smtClean="0"/>
            <a:t> de re </a:t>
          </a:r>
          <a:r>
            <a:rPr lang="en-US" sz="1400" kern="1200" dirty="0" err="1" smtClean="0"/>
            <a:t>diseñar</a:t>
          </a:r>
          <a:r>
            <a:rPr lang="en-US" sz="1400" kern="1200" dirty="0" smtClean="0"/>
            <a:t> el </a:t>
          </a:r>
          <a:r>
            <a:rPr lang="en-US" sz="1400" kern="1200" dirty="0" err="1" smtClean="0"/>
            <a:t>sistema</a:t>
          </a:r>
          <a:r>
            <a:rPr lang="en-US" sz="1400" kern="1200" dirty="0" smtClean="0"/>
            <a:t> de control en </a:t>
          </a:r>
          <a:r>
            <a:rPr lang="en-US" sz="1400" kern="1200" dirty="0" err="1" smtClean="0"/>
            <a:t>otras</a:t>
          </a:r>
          <a:r>
            <a:rPr lang="en-US" sz="1400" kern="1200" dirty="0" smtClean="0"/>
            <a:t> </a:t>
          </a:r>
          <a:r>
            <a:rPr lang="en-US" sz="1400" kern="1200" dirty="0" err="1" smtClean="0"/>
            <a:t>áreas</a:t>
          </a:r>
          <a:r>
            <a:rPr lang="en-US" sz="1400" kern="1200" dirty="0" smtClean="0"/>
            <a:t> de la </a:t>
          </a:r>
          <a:r>
            <a:rPr lang="en-US" sz="1400" kern="1200" dirty="0" err="1" smtClean="0"/>
            <a:t>empresa</a:t>
          </a:r>
          <a:r>
            <a:rPr lang="en-US" sz="1400" kern="1200" dirty="0" smtClean="0"/>
            <a:t>. </a:t>
          </a:r>
          <a:endParaRPr lang="es-EC" sz="1400" kern="1200" dirty="0" smtClean="0"/>
        </a:p>
      </dsp:txBody>
      <dsp:txXfrm>
        <a:off x="4252546" y="3105528"/>
        <a:ext cx="6909253" cy="20671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367C4-888B-452B-895B-FB552CFD1E90}" type="datetimeFigureOut">
              <a:rPr lang="es-ES"/>
              <a:pPr/>
              <a:t>12/07/2015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D707D-2E8E-4A8D-A754-8875D48B53D0}" type="slidenum">
              <a:rPr lang="es-ES"/>
              <a:pPr/>
              <a:t>‹Nº›</a:t>
            </a:fld>
            <a:endParaRPr lang="es-ES" dirty="0"/>
          </a:p>
        </p:txBody>
      </p:sp>
    </p:spTree>
    <p:extLst>
      <p:ext uri="{BB962C8B-B14F-4D97-AF65-F5344CB8AC3E}">
        <p14:creationId xmlns:p14="http://schemas.microsoft.com/office/powerpoint/2010/main" xmlns="" val="37535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99D707D-2E8E-4A8D-A754-8875D48B53D0}" type="slidenum">
              <a:rPr lang="es-ES"/>
              <a:pPr/>
              <a:t>1</a:t>
            </a:fld>
            <a:endParaRPr lang="es-ES" dirty="0"/>
          </a:p>
        </p:txBody>
      </p:sp>
    </p:spTree>
    <p:extLst>
      <p:ext uri="{BB962C8B-B14F-4D97-AF65-F5344CB8AC3E}">
        <p14:creationId xmlns:p14="http://schemas.microsoft.com/office/powerpoint/2010/main" xmlns="" val="44946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a:pPr/>
              <a:t>7/12/2015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7/12/2015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7/12/2015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7/12/2015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a:pPr/>
              <a:t>7/12/2015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7/12/2015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7/12/2015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Redise&#241;o%20de%20Control%20Interno.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8193" y="1094513"/>
            <a:ext cx="9812706" cy="5632311"/>
          </a:xfrm>
          <a:prstGeom prst="rect">
            <a:avLst/>
          </a:prstGeom>
          <a:noFill/>
        </p:spPr>
        <p:txBody>
          <a:bodyPr wrap="square" rtlCol="0">
            <a:spAutoFit/>
          </a:bodyPr>
          <a:lstStyle/>
          <a:p>
            <a:pPr algn="ctr"/>
            <a:r>
              <a:rPr lang="es-EC" b="1" dirty="0">
                <a:latin typeface="Times New Roman" pitchFamily="18" charset="0"/>
                <a:cs typeface="Times New Roman" pitchFamily="18" charset="0"/>
              </a:rPr>
              <a:t>DEPARTAMENTO DE CIENCIAS</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ADMINISTRATIVAS Y DE COMERCIO</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CARRERA DE INGENIERÍA EN FINANZAS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Y AUDITORÍA CPA</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TESIS PREVIO LA OBTENCIÓN DE TÍTULO DE INGENIERA EN FINANZAS Y AUDITORÍA CPA</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TEMA: RE – DISEÑO DEL SISTEMA DE CONTROL INTERNO ENFOCADA AL ÁREA DE COMPRAS DE PRODUCTOS AVON ECUADOR S.A. BASADO EN MODELO COSO ERM.</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AUTORA: RAMÍREZ TACURI PRISCILA ANDREA</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DIRECTOR: ING. RODRIGO GUILLÉN</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CODIRECTOR: DR</a:t>
            </a:r>
            <a:r>
              <a:rPr lang="es-EC" b="1" dirty="0" smtClean="0">
                <a:latin typeface="Times New Roman" pitchFamily="18" charset="0"/>
                <a:cs typeface="Times New Roman" pitchFamily="18" charset="0"/>
              </a:rPr>
              <a:t>. ANÍBAL  </a:t>
            </a:r>
            <a:r>
              <a:rPr lang="es-EC" b="1" dirty="0">
                <a:latin typeface="Times New Roman" pitchFamily="18" charset="0"/>
                <a:cs typeface="Times New Roman" pitchFamily="18" charset="0"/>
              </a:rPr>
              <a:t>ALTAMIRANO</a:t>
            </a:r>
            <a:endParaRPr lang="es-EC" dirty="0">
              <a:latin typeface="Times New Roman" pitchFamily="18" charset="0"/>
              <a:cs typeface="Times New Roman" pitchFamily="18" charset="0"/>
            </a:endParaRPr>
          </a:p>
          <a:p>
            <a:pPr algn="ct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a:p>
            <a:pPr algn="ctr"/>
            <a:r>
              <a:rPr lang="es-EC" b="1" dirty="0" smtClean="0">
                <a:latin typeface="Times New Roman" pitchFamily="18" charset="0"/>
                <a:cs typeface="Times New Roman" pitchFamily="18" charset="0"/>
              </a:rPr>
              <a:t>SANGOLQUÍ </a:t>
            </a:r>
            <a:endParaRPr lang="es-EC" dirty="0">
              <a:latin typeface="Times New Roman" pitchFamily="18" charset="0"/>
              <a:cs typeface="Times New Roman" pitchFamily="18" charset="0"/>
            </a:endParaRPr>
          </a:p>
        </p:txBody>
      </p:sp>
      <p:pic>
        <p:nvPicPr>
          <p:cNvPr id="5" name="4 Imagen" descr="H:\UDE\Logo\UFA.jpg"/>
          <p:cNvPicPr/>
          <p:nvPr/>
        </p:nvPicPr>
        <p:blipFill>
          <a:blip r:embed="rId4" cstate="print"/>
          <a:srcRect/>
          <a:stretch>
            <a:fillRect/>
          </a:stretch>
        </p:blipFill>
        <p:spPr bwMode="auto">
          <a:xfrm>
            <a:off x="955392" y="135953"/>
            <a:ext cx="2448272" cy="889762"/>
          </a:xfrm>
          <a:prstGeom prst="rect">
            <a:avLst/>
          </a:prstGeom>
          <a:noFill/>
          <a:ln w="9525">
            <a:noFill/>
            <a:miter lim="800000"/>
            <a:headEnd/>
            <a:tailEnd/>
          </a:ln>
        </p:spPr>
      </p:pic>
      <p:pic>
        <p:nvPicPr>
          <p:cNvPr id="6" name="Picture 3" descr="Corpoate Logo Blk"/>
          <p:cNvPicPr>
            <a:picLocks noChangeAspect="1" noChangeArrowheads="1"/>
          </p:cNvPicPr>
          <p:nvPr>
            <p:custDataLst>
              <p:tags r:id="rId1"/>
            </p:custDataLst>
          </p:nvPr>
        </p:nvPicPr>
        <p:blipFill>
          <a:blip r:embed="rId5"/>
          <a:srcRect/>
          <a:stretch>
            <a:fillRect/>
          </a:stretch>
        </p:blipFill>
        <p:spPr bwMode="auto">
          <a:xfrm>
            <a:off x="7136988" y="195875"/>
            <a:ext cx="2171156" cy="738907"/>
          </a:xfrm>
          <a:prstGeom prst="rect">
            <a:avLst/>
          </a:prstGeom>
          <a:noFill/>
          <a:ln w="9525">
            <a:noFill/>
            <a:miter lim="800000"/>
            <a:headEnd/>
            <a:tailEnd/>
          </a:ln>
        </p:spPr>
      </p:pic>
    </p:spTree>
    <p:extLst>
      <p:ext uri="{BB962C8B-B14F-4D97-AF65-F5344CB8AC3E}">
        <p14:creationId xmlns:p14="http://schemas.microsoft.com/office/powerpoint/2010/main" xmlns="" val="521040635"/>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76160" y="945930"/>
          <a:ext cx="10359702" cy="5175335"/>
        </p:xfrm>
        <a:graphic>
          <a:graphicData uri="http://schemas.openxmlformats.org/drawingml/2006/table">
            <a:tbl>
              <a:tblPr firstRow="1" bandRow="1">
                <a:tableStyleId>{616DA210-FB5B-4158-B5E0-FEB733F419BA}</a:tableStyleId>
              </a:tblPr>
              <a:tblGrid>
                <a:gridCol w="5179851"/>
                <a:gridCol w="5179851"/>
              </a:tblGrid>
              <a:tr h="655276">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1800" b="1" dirty="0" smtClean="0"/>
                        <a:t>Factores Positivos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1800" b="1" dirty="0" smtClean="0"/>
                        <a:t>Factores con oportunidad de aprovechamiento</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6699">
                <a:tc gridSpan="2">
                  <a:txBody>
                    <a:bodyPr/>
                    <a:lstStyle/>
                    <a:p>
                      <a:pPr algn="ctr"/>
                      <a:r>
                        <a:rPr lang="es-EC" sz="2000" b="1" dirty="0" smtClean="0"/>
                        <a:t>Social:</a:t>
                      </a:r>
                      <a:endParaRPr lang="es-EC" sz="2000" b="1"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C" sz="2400" b="1" kern="1200" dirty="0" smtClean="0">
                        <a:solidFill>
                          <a:schemeClr val="tx1"/>
                        </a:solidFill>
                        <a:latin typeface="+mn-lt"/>
                        <a:ea typeface="+mn-ea"/>
                        <a:cs typeface="+mn-cs"/>
                      </a:endParaRPr>
                    </a:p>
                  </a:txBody>
                  <a:tcPr>
                    <a:noFill/>
                  </a:tcPr>
                </a:tc>
              </a:tr>
              <a:tr h="1250981">
                <a:tc>
                  <a:txBody>
                    <a:bodyPr/>
                    <a:lstStyle/>
                    <a:p>
                      <a:pPr lvl="0">
                        <a:lnSpc>
                          <a:spcPct val="150000"/>
                        </a:lnSpc>
                        <a:buFont typeface="Arial" pitchFamily="34" charset="0"/>
                        <a:buChar char="•"/>
                      </a:pPr>
                      <a:r>
                        <a:rPr lang="es-EC" sz="1600" dirty="0" smtClean="0"/>
                        <a:t> Incremento en la tasa poblacional</a:t>
                      </a:r>
                    </a:p>
                    <a:p>
                      <a:pPr lvl="0">
                        <a:lnSpc>
                          <a:spcPct val="150000"/>
                        </a:lnSpc>
                        <a:buFont typeface="Arial" pitchFamily="34" charset="0"/>
                        <a:buChar char="•"/>
                      </a:pPr>
                      <a:r>
                        <a:rPr lang="es-EC" sz="1600" dirty="0" smtClean="0"/>
                        <a:t>Mejoramiento de la calidad de vida.</a:t>
                      </a:r>
                    </a:p>
                    <a:p>
                      <a:pPr lvl="0">
                        <a:lnSpc>
                          <a:spcPct val="150000"/>
                        </a:lnSpc>
                        <a:buFont typeface="Arial" pitchFamily="34" charset="0"/>
                        <a:buChar char="•"/>
                      </a:pPr>
                      <a:r>
                        <a:rPr lang="es-EC" sz="1600" dirty="0" smtClean="0"/>
                        <a:t>Niveles de educación </a:t>
                      </a:r>
                    </a:p>
                    <a:p>
                      <a:pPr lvl="0">
                        <a:lnSpc>
                          <a:spcPct val="150000"/>
                        </a:lnSpc>
                        <a:buFont typeface="Arial" pitchFamily="34" charset="0"/>
                        <a:buChar char="•"/>
                      </a:pPr>
                      <a:r>
                        <a:rPr lang="es-EC" sz="1600" dirty="0" smtClean="0"/>
                        <a:t>Matriz productiva</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nSpc>
                          <a:spcPct val="150000"/>
                        </a:lnSpc>
                        <a:buFont typeface="Arial" pitchFamily="34" charset="0"/>
                        <a:buChar char="•"/>
                      </a:pPr>
                      <a:endParaRPr lang="es-EC" sz="1600"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591">
                <a:tc gridSpan="2">
                  <a:txBody>
                    <a:bodyPr/>
                    <a:lstStyle/>
                    <a:p>
                      <a:pPr algn="ctr">
                        <a:lnSpc>
                          <a:spcPct val="150000"/>
                        </a:lnSpc>
                      </a:pPr>
                      <a:r>
                        <a:rPr lang="es-EC" sz="2000" b="1" dirty="0" smtClean="0"/>
                        <a:t>Tecnológico:</a:t>
                      </a:r>
                      <a:endParaRPr lang="es-EC" sz="2000" b="1"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C" dirty="0">
                        <a:ln>
                          <a:solidFill>
                            <a:sysClr val="windowText" lastClr="000000"/>
                          </a:solidFill>
                        </a:ln>
                        <a:solidFill>
                          <a:sysClr val="windowText" lastClr="000000"/>
                        </a:solidFill>
                      </a:endParaRPr>
                    </a:p>
                  </a:txBody>
                  <a:tcPr>
                    <a:solidFill>
                      <a:schemeClr val="bg1"/>
                    </a:solidFill>
                  </a:tcPr>
                </a:tc>
              </a:tr>
              <a:tr h="1312214">
                <a:tc>
                  <a:txBody>
                    <a:bodyPr/>
                    <a:lstStyle/>
                    <a:p>
                      <a:pPr lvl="0">
                        <a:lnSpc>
                          <a:spcPct val="150000"/>
                        </a:lnSpc>
                        <a:buFont typeface="Arial" pitchFamily="34" charset="0"/>
                        <a:buChar char="•"/>
                      </a:pPr>
                      <a:r>
                        <a:rPr lang="es-EC" sz="1600" dirty="0" smtClean="0"/>
                        <a:t>Nuevos gastos de investigación y desarrollo</a:t>
                      </a:r>
                    </a:p>
                    <a:p>
                      <a:pPr lvl="0">
                        <a:lnSpc>
                          <a:spcPct val="150000"/>
                        </a:lnSpc>
                        <a:buFont typeface="Arial" pitchFamily="34" charset="0"/>
                        <a:buChar char="•"/>
                      </a:pPr>
                      <a:r>
                        <a:rPr lang="es-EC" sz="1600" dirty="0" smtClean="0"/>
                        <a:t>Tecnología móvil (compras digitales)</a:t>
                      </a:r>
                    </a:p>
                    <a:p>
                      <a:pPr lvl="0">
                        <a:lnSpc>
                          <a:spcPct val="150000"/>
                        </a:lnSpc>
                        <a:buFont typeface="Arial" pitchFamily="34" charset="0"/>
                        <a:buChar char="•"/>
                      </a:pPr>
                      <a:r>
                        <a:rPr lang="es-EC" sz="1600" dirty="0" smtClean="0"/>
                        <a:t> Sistemas de comunicación</a:t>
                      </a:r>
                      <a:r>
                        <a:rPr lang="es-EC" sz="1600" baseline="0" dirty="0" smtClean="0"/>
                        <a:t> globales</a:t>
                      </a:r>
                    </a:p>
                    <a:p>
                      <a:pPr lvl="0">
                        <a:lnSpc>
                          <a:spcPct val="150000"/>
                        </a:lnSpc>
                        <a:buFont typeface="Arial" pitchFamily="34" charset="0"/>
                        <a:buChar char="•"/>
                      </a:pPr>
                      <a:r>
                        <a:rPr lang="es-EC" sz="1600" baseline="0" dirty="0" smtClean="0"/>
                        <a:t>Desarrollo de tecnología</a:t>
                      </a:r>
                      <a:endParaRPr lang="es-EC" sz="1600" dirty="0" smtClean="0"/>
                    </a:p>
                    <a:p>
                      <a:pPr>
                        <a:lnSpc>
                          <a:spcPct val="150000"/>
                        </a:lnSpc>
                      </a:pPr>
                      <a:endParaRPr lang="es-EC" sz="1600" dirty="0">
                        <a:ln>
                          <a:solidFill>
                            <a:sysClr val="windowText" lastClr="000000"/>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nSpc>
                          <a:spcPct val="150000"/>
                        </a:lnSpc>
                        <a:buFont typeface="Arial" pitchFamily="34" charset="0"/>
                        <a:buChar char="•"/>
                      </a:pPr>
                      <a:r>
                        <a:rPr lang="es-EC" sz="1600" dirty="0" smtClean="0"/>
                        <a:t> Altos</a:t>
                      </a:r>
                      <a:r>
                        <a:rPr lang="es-EC" sz="1600" baseline="0" dirty="0" smtClean="0"/>
                        <a:t> costos de implementación</a:t>
                      </a:r>
                      <a:endParaRPr lang="es-EC" sz="1600"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1 Título"/>
          <p:cNvSpPr>
            <a:spLocks noGrp="1"/>
          </p:cNvSpPr>
          <p:nvPr>
            <p:ph type="title"/>
          </p:nvPr>
        </p:nvSpPr>
        <p:spPr>
          <a:xfrm>
            <a:off x="488732" y="0"/>
            <a:ext cx="6675246" cy="570271"/>
          </a:xfrm>
        </p:spPr>
        <p:txBody>
          <a:bodyPr>
            <a:noAutofit/>
          </a:bodyPr>
          <a:lstStyle/>
          <a:p>
            <a:pPr algn="ctr"/>
            <a:r>
              <a:rPr lang="es-EC" sz="4000" b="1" dirty="0" smtClean="0"/>
              <a:t>Análisis PEST:</a:t>
            </a:r>
            <a:endParaRPr lang="es-EC" sz="4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65800" y="1418895"/>
          <a:ext cx="10359702" cy="4161415"/>
        </p:xfrm>
        <a:graphic>
          <a:graphicData uri="http://schemas.openxmlformats.org/drawingml/2006/table">
            <a:tbl>
              <a:tblPr firstRow="1" bandRow="1">
                <a:tableStyleId>{616DA210-FB5B-4158-B5E0-FEB733F419BA}</a:tableStyleId>
              </a:tblPr>
              <a:tblGrid>
                <a:gridCol w="5179851"/>
                <a:gridCol w="5179851"/>
              </a:tblGrid>
              <a:tr h="800443">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1800" b="1" dirty="0" smtClean="0"/>
                        <a:t>Factores Positivos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1800" b="1" dirty="0" smtClean="0"/>
                        <a:t>Factores con oportunidad de aprovechamiento</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0652">
                <a:tc gridSpan="2">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sz="2800" b="1" dirty="0" smtClean="0"/>
                        <a:t>Legal:</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vl="0">
                        <a:lnSpc>
                          <a:spcPct val="150000"/>
                        </a:lnSpc>
                        <a:buFont typeface="Arial" pitchFamily="34" charset="0"/>
                        <a:buChar char="•"/>
                      </a:pPr>
                      <a:endParaRPr lang="es-EC"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8852">
                <a:tc>
                  <a:txBody>
                    <a:bodyPr/>
                    <a:lstStyle/>
                    <a:p>
                      <a:pPr marL="0" lvl="0" algn="l" defTabSz="457200" rtl="0" eaLnBrk="1" latinLnBrk="0" hangingPunct="1">
                        <a:lnSpc>
                          <a:spcPct val="150000"/>
                        </a:lnSpc>
                        <a:buFont typeface="Arial" pitchFamily="34" charset="0"/>
                        <a:buChar char="•"/>
                      </a:pPr>
                      <a:r>
                        <a:rPr lang="es-EC" sz="1800" kern="1200" dirty="0" smtClean="0">
                          <a:solidFill>
                            <a:schemeClr val="tx1"/>
                          </a:solidFill>
                          <a:latin typeface="+mn-lt"/>
                          <a:ea typeface="+mn-ea"/>
                          <a:cs typeface="+mn-cs"/>
                        </a:rPr>
                        <a:t> Fortalecimiento a la industria local</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nSpc>
                          <a:spcPct val="150000"/>
                        </a:lnSpc>
                        <a:buFont typeface="Arial" pitchFamily="34" charset="0"/>
                        <a:buChar char="•"/>
                      </a:pPr>
                      <a:r>
                        <a:rPr lang="es-EC" sz="1800" dirty="0" smtClean="0"/>
                        <a:t>Reformas y creación de normativas relativas a producción local;</a:t>
                      </a:r>
                    </a:p>
                    <a:p>
                      <a:pPr lvl="0">
                        <a:lnSpc>
                          <a:spcPct val="150000"/>
                        </a:lnSpc>
                        <a:buFont typeface="Arial" pitchFamily="34" charset="0"/>
                        <a:buChar char="•"/>
                      </a:pPr>
                      <a:r>
                        <a:rPr lang="es-EC" sz="1800" dirty="0" smtClean="0"/>
                        <a:t>Restricciones arancelarias a varias partidas</a:t>
                      </a:r>
                    </a:p>
                    <a:p>
                      <a:pPr lvl="0">
                        <a:lnSpc>
                          <a:spcPct val="150000"/>
                        </a:lnSpc>
                        <a:buFont typeface="Arial" pitchFamily="34" charset="0"/>
                        <a:buChar char="•"/>
                      </a:pPr>
                      <a:r>
                        <a:rPr lang="es-EC" sz="1800" dirty="0" smtClean="0"/>
                        <a:t>Sobretasas </a:t>
                      </a:r>
                    </a:p>
                    <a:p>
                      <a:pPr lvl="0">
                        <a:lnSpc>
                          <a:spcPct val="150000"/>
                        </a:lnSpc>
                        <a:buFont typeface="Arial" pitchFamily="34" charset="0"/>
                        <a:buChar char="•"/>
                      </a:pPr>
                      <a:r>
                        <a:rPr lang="es-EC" sz="1800" dirty="0" smtClean="0"/>
                        <a:t>Falta</a:t>
                      </a:r>
                      <a:r>
                        <a:rPr lang="es-EC" sz="1800" baseline="0" dirty="0" smtClean="0"/>
                        <a:t> de difusión de información, inconsistencia en reglamentos.</a:t>
                      </a:r>
                      <a:endParaRPr lang="es-EC" sz="1800"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1 Título"/>
          <p:cNvSpPr>
            <a:spLocks noGrp="1"/>
          </p:cNvSpPr>
          <p:nvPr>
            <p:ph type="title"/>
          </p:nvPr>
        </p:nvSpPr>
        <p:spPr>
          <a:xfrm>
            <a:off x="488732" y="0"/>
            <a:ext cx="6675246" cy="570271"/>
          </a:xfrm>
        </p:spPr>
        <p:txBody>
          <a:bodyPr>
            <a:noAutofit/>
          </a:bodyPr>
          <a:lstStyle/>
          <a:p>
            <a:pPr algn="ctr"/>
            <a:r>
              <a:rPr lang="es-EC" sz="4000" b="1" dirty="0" smtClean="0"/>
              <a:t>Análisis PEST:</a:t>
            </a:r>
            <a:endParaRPr lang="es-EC"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273358" y="694189"/>
          <a:ext cx="9667912"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Text Box 328"/>
          <p:cNvSpPr txBox="1">
            <a:spLocks noChangeArrowheads="1"/>
          </p:cNvSpPr>
          <p:nvPr/>
        </p:nvSpPr>
        <p:spPr bwMode="auto">
          <a:xfrm>
            <a:off x="5461857" y="6210300"/>
            <a:ext cx="1390547" cy="647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1" i="0" u="none" strike="noStrike" cap="none" normalizeH="0" baseline="0" dirty="0" smtClean="0">
                <a:ln>
                  <a:noFill/>
                </a:ln>
                <a:solidFill>
                  <a:schemeClr val="accent4">
                    <a:lumMod val="60000"/>
                    <a:lumOff val="40000"/>
                  </a:schemeClr>
                </a:solidFill>
                <a:effectLst/>
                <a:latin typeface="Calibri" pitchFamily="34" charset="0"/>
                <a:cs typeface="Arial" pitchFamily="34" charset="0"/>
              </a:rPr>
              <a:t>Poder de Negociación</a:t>
            </a:r>
            <a:endParaRPr kumimoji="0" lang="es-EC" sz="3200" b="1"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
        <p:nvSpPr>
          <p:cNvPr id="1027" name="Text Box 326"/>
          <p:cNvSpPr txBox="1">
            <a:spLocks noChangeArrowheads="1"/>
          </p:cNvSpPr>
          <p:nvPr/>
        </p:nvSpPr>
        <p:spPr bwMode="auto">
          <a:xfrm>
            <a:off x="7227018" y="1410571"/>
            <a:ext cx="1784247" cy="816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000" b="1" i="0" u="none" strike="noStrike" cap="none" normalizeH="0" baseline="0" dirty="0" smtClean="0">
                <a:ln>
                  <a:noFill/>
                </a:ln>
                <a:solidFill>
                  <a:schemeClr val="accent4">
                    <a:lumMod val="60000"/>
                    <a:lumOff val="40000"/>
                  </a:schemeClr>
                </a:solidFill>
                <a:effectLst/>
                <a:latin typeface="Calibri" pitchFamily="34" charset="0"/>
                <a:cs typeface="Arial" pitchFamily="34" charset="0"/>
              </a:rPr>
              <a:t>Amenazas de entrada</a:t>
            </a:r>
            <a:endParaRPr kumimoji="0" lang="es-EC" sz="3600" b="1"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
        <p:nvSpPr>
          <p:cNvPr id="1028" name="Text Box 327"/>
          <p:cNvSpPr txBox="1">
            <a:spLocks noChangeArrowheads="1"/>
          </p:cNvSpPr>
          <p:nvPr/>
        </p:nvSpPr>
        <p:spPr bwMode="auto">
          <a:xfrm>
            <a:off x="2315497" y="1484313"/>
            <a:ext cx="2610464" cy="5127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2000" b="1" i="0" u="none" strike="noStrike" cap="none" normalizeH="0" baseline="0" dirty="0" smtClean="0">
                <a:ln>
                  <a:noFill/>
                </a:ln>
                <a:solidFill>
                  <a:schemeClr val="accent4">
                    <a:lumMod val="60000"/>
                    <a:lumOff val="40000"/>
                  </a:schemeClr>
                </a:solidFill>
                <a:effectLst/>
                <a:latin typeface="Calibri" pitchFamily="34" charset="0"/>
                <a:cs typeface="Arial" pitchFamily="34" charset="0"/>
              </a:rPr>
              <a:t>Amenazas de Sustitución</a:t>
            </a:r>
            <a:endParaRPr kumimoji="0" lang="es-EC" sz="3600" b="1"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
        <p:nvSpPr>
          <p:cNvPr id="6" name="1 Título"/>
          <p:cNvSpPr>
            <a:spLocks noGrp="1"/>
          </p:cNvSpPr>
          <p:nvPr>
            <p:ph type="title"/>
          </p:nvPr>
        </p:nvSpPr>
        <p:spPr>
          <a:xfrm>
            <a:off x="342699" y="0"/>
            <a:ext cx="8596668" cy="570271"/>
          </a:xfrm>
        </p:spPr>
        <p:txBody>
          <a:bodyPr>
            <a:normAutofit fontScale="90000"/>
          </a:bodyPr>
          <a:lstStyle/>
          <a:p>
            <a:r>
              <a:rPr lang="es-EC" b="1" dirty="0" smtClean="0"/>
              <a:t>Análisis situacional: 5 Fuerzas de Porter</a:t>
            </a:r>
            <a:endParaRPr lang="es-EC" b="1" dirty="0"/>
          </a:p>
        </p:txBody>
      </p:sp>
      <p:pic>
        <p:nvPicPr>
          <p:cNvPr id="20482" name="Picture 2" descr="Resultado de imagen para empresas de cosmeticos ecuador"/>
          <p:cNvPicPr>
            <a:picLocks noChangeAspect="1" noChangeArrowheads="1"/>
          </p:cNvPicPr>
          <p:nvPr/>
        </p:nvPicPr>
        <p:blipFill>
          <a:blip r:embed="rId7"/>
          <a:srcRect/>
          <a:stretch>
            <a:fillRect/>
          </a:stretch>
        </p:blipFill>
        <p:spPr bwMode="auto">
          <a:xfrm rot="20387309">
            <a:off x="443204" y="2081110"/>
            <a:ext cx="1723435" cy="12501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484" name="Picture 4" descr="https://encrypted-tbn3.gstatic.com/images?q=tbn:ANd9GcR7EOgQbbz5qRn7E_RR2w53BtV-rY1yYqncCR5hqVCguJPLg16hoQ"/>
          <p:cNvPicPr>
            <a:picLocks noChangeAspect="1" noChangeArrowheads="1"/>
          </p:cNvPicPr>
          <p:nvPr/>
        </p:nvPicPr>
        <p:blipFill>
          <a:blip r:embed="rId8"/>
          <a:srcRect/>
          <a:stretch>
            <a:fillRect/>
          </a:stretch>
        </p:blipFill>
        <p:spPr bwMode="auto">
          <a:xfrm rot="1116445">
            <a:off x="10420984" y="2995449"/>
            <a:ext cx="1637754" cy="1103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6" name="AutoShape 6" descr="data:image/jpeg;base64,/9j/4AAQSkZJRgABAQAAAQABAAD/2wCEAAkGBxQTEhUUExQWFRUWFxwbFRYYFBgYGhYcGBgXGhgaGhoaHiggHB0lHBcXIjEiJSksLi8uFx8zODMsNygtLisBCgoKDg0OGxAQGiwkICQsLCwsLCwsLCwsLCwsLCwsLCwsLCwsLCwsLCwsLCwsLCwsLCwsLCwsLCwsLC0sLCwsLP/AABEIAPMA0AMBEQACEQEDEQH/xAAcAAAABwEBAAAAAAAAAAAAAAAAAQMEBQYHAgj/xABGEAACAQIDBAcEBggEBgMBAAABAgMAEQQSIQUxQVEGEyJhcYGRBzKhsRQjUsHR4TNCYnKCkrLwFUNzoiRTY7PC8TREgwj/xAAaAQACAwEBAAAAAAAAAAAAAAAAAQIDBAUG/8QANhEAAgIBAwIEBAQFAwUAAAAAAAECEQMSITEEQRMiUWEycZGxBUKBoSPB0eHwFDNSFSSisvH/2gAMAwEAAhEDEQA/ANwY2oAaYPasMpIiljkIFyEdWNt19DuvxqTjJcouy9NmxK8kGvmmh5USkFAAoARGKTIXDKUAJLBgVAW99d2lj6U63ololq0079O+53FIGAYbiAQe47qQmmnTOg1AgMbUAHQAKABQAKAI9dt4ctkE8Je9solTNfla9791S0y9DQ+k6hR1+HKvWnRIVEzgoAFAAoAFAAoAFABBqADoAFABK191AB0ARHSjWDJwklijb92SZFceakjzqcObNnQbZtX/ABUpL5qLa+jHWMwKExOez1JLLlsNMjKVOnukHcOKjlSTfBTjzTSlDnVs7+aafz/qyIw20psmHndl6udkBjC26sTforNe5IJQG+hubWtU3FW16GzJ0+HXkwxT1QT3vlx+K12XNfvZzDtGfqop2ZLNMsZjCfqvL1V8175tQ3Lh30aY3Xt/clLp8HiSxJO1Fu77qOqq9O37+wum1JCiLp1pxJhOmlkZmY274ULDxFLSr9q/z9yt9Lj1yf5VDV9Ukv8AydEedqIY4oneCBJBKzlgiqQsmUKqsQLkkk3v7p010lpq3uzT/ppKcskIym1pSq2943ba324Xz9hXDbZmm6hY3iu7TK8gXMp6kgB0AbW4INr27XG2o4RVt+xDJ0mLFrlNS2UGlw/N2e3b1rt7iCYqTDtjZGlQ/XRpdkCqGePDqHY5tFUNcjuOop0paV7f1LZYodQsMIxfwyezt0nNtLbl9vsc7T2p1kOKiTERTAYZnDplYiwYOjBWtrdbHvO+iEaaddw6fpvDy4sksco+dKna9GmrXztDyXapRlhfFQwlYlcu4Vc5csFCqzWsoQ353G6o6bV0Ux6XXF5YYpSuTVK3VVbbS73t+vJJ7M2qGwoxDlQAjM5XVexfOV5r2SR3VCap0Yuqw+DmlBdvXn139xniOlHVj63Dyqx6sol0ZnEsqxACzWDKzpmBNhmGp1tEzkhsvaXWtKjIY3iYKykqwOZFdSpB1Fm42NwfEgFa/wAQT6FJG0TtdpluYmEYzSyWZpCMqqL3LX0tzq/S9Sd+h3H08/8AVxnGSVKL2a1bRWyjy2/TuPMVtfIXi+lQRNCigdYVvK+QMSczA5NVGmt766VFRvenuUY+l1pZPClJSb+G/Krrsnv8/YWwW0ZsS/1bLGnURSAlMxvKHOXUjTs6/dQ4qK39SGXp8XTx86beqUeaVRrf57nGE2nPO8SqUjzQlpDlLWZJMjBLkaEg7+FDjFWSydNgwxlKScqkkt62cbV/2G56Sa5xiIP02T6PmXPk6zq7+9mz27e61tLcafh9q/Us/wCnfkeOXw3r3q61VxVfl5u977DvC7QmklYK8eZJirYcgBhEGy9Zcm5JXtg2sQbd9JxSX6c+5TkwYoY03F042p9tVXXpz5X37+w0bpL+uMRB+myfR8y58nWdXf3s2e3b3WtpbjT8NcV+pcvw78vhy+G9e9Xp1VxVfl5u977C820pxFNPmQLDK6hMl86xyFTma9wbaC3K+t7BaY2kVx6fA8kMVO5RTu+G1ey9P/gaLOuIxhjZWbLHlUpYXIfLc5ty8eduFLbSrBvC8OFTTSt20/le1d/2EcRt1kGICTRzmPDtIGCjsuhIKtlNjw03jjvFSUOLVE4dFGbxuUHDVNRr1T7q9/5PsSBmnWaOMyIetjkYfV/o2Tq7W17S2c79dB4VGo1Zm0YZYpTUX5Wlzynfts9u30IXYu0jFhsHG88cQkhL53CrlVQgCDM1ixL3ueCtpxqc43JtLub+q6dZeozTjjcqlVK3bd7uldUuPVrcsXR3aPXRsSyOUdkLxnsvlPZYanepUkXOt6rnGmczrOn8HIlTVpOnyr7fW/0F9sYMzRMgOVtGQngyMHQnuzKKjF07K+nzeFkUmrW6fyap/sxk0M8zxdYqxxoSzhZCxkbKyhRYDsDMTc63A0qVxSdF6nhxQlobk3srVUrTvl77Vt77jbC7NmyYeB1Tq4GUmQNcuIf0VltoSQpNzplNr30bkrbXctydRh1ZM0W9U09q4cvi39Oa+fahVdlSfRoouzmSZHOullxAkNjbflHrRqWpv/OCL6mHjyydnFr9XCvuKR7LYYwy6dUQXtfXrSqxk24Dq09WNLV5a/yiD6mL6ZY/zce2m3L/ANn+w3wezZoeqdVVyqyJIma1w8mdWViN4tax+0eWrck7Rbl6jFl1xk2k3Fp16Kmmvf8Al7i+HwMxkgklZSV64vY6L1hXIi6C4UC1za9r8aG1TS9iuefCoThjTSemvfTdt+l80N8XsqVnxFglnkjmiYuffiEVkZbaAmP3hfQ7qamqX0+pZj6rEo47vZSi1XaWrdO+18C+Kws86Tq+WNXhMcaZs3aYG7sQNN4AAvoCeNgk4xaorx5MGGcJRuTUk26rZPhfc5hgnR+uESFniVHj633TGXKMGy6g52vpcaaGhuLVWOU8E4+E5OlJtOuzq9r5VKhzPs55cI8Er3eSJkdwNLupBIHIX07hUG1exkzShKbcFS7IgV6NuQMmFwuGIbDk9WFDOYp0klOdUByWQZQdSd+WkVlh2fgmSfEyG2WVkKWOtliVTflqDQAjhtnMMLJC2XM3Xcbj6x3K8OTCpuXms2ZOoi+ojlXC0/slf2G8GExEWfq1RjKiXu9skioEJOhzLZVOmunfo24vksnlwZa1trS325i3frs937COH66PFShQJiIIAxZshLDrbNuIsTe/Lhem6cV82WT8KfTwcvKtU6pXt5dv6DnY+yHikjLFTlgKsRfV2kztYH9W5NKUk0VdT1UMsJJd5Jr5JUv1OcPhMQi9SmVUEpYS5terMhkK5CPe1KXva2t76UNxbsc8uCcvFlbemtNfmqru+O/7e5xidnzyFVdUJScOk+YZljEmcKFC3DZfqzrYjUk7qalFfTj/AD6ksefDjTlBveNOPZuqu74vzet7e53h8JiI16lMqp1pYS5tRG0hkK5CPe1Kb7W1vfSk3F7kZ5cE34srvTWmvzJVd3x3+e3uFNsqQ4XERdnNJJKy66WeQstzbkaNS1J/IceqxrqMeTeoqKf6KmcbW2ZM7YgIEKyrHYl7X6s3ZGGX3XHZvroTpRGSVD6fqcUI43Ju4uXb/lw1vyua9hDaOzcRMZfq40V8K8KL1lypNiC1ltYnSw3AX42DjKK+pZg6nBiUfM21NSbrlfXn5837bzM+EYzwyC2WNJA2ut36u1v5TUL2aMMMsVhnB8txa/S/6kTszZk8K4c5ELQRtCwEn6RGyEOpK6HNGvZPM67rzlKMm/c2dR1GHNLIraU2pccNXs9/fn5bE3sxJQhMxBdmJspuEBPZQGwvYW1tqb1CVXsYc7xuX8NbJJfP1ftfoLiU8h6/lUSkHWHkPX8qAB1h5D1/KgA855D1/KgAZzyHr+VAAznkPX8qABnPIev5UADOeQ9fyoAGc8h6/lQAeY8h6/lQAwx0skbCQDPGBaRALsP200uSOK8Ru1FmmqexfhjjmtD2l2fb5P09n687bp9BMrqGUhlIuCDcEHiDUGqKpRcW4yVNEfJi2lfJCbKjfWyaHUb41uLFuZ4bt+6VJLcvWOOOGrJy1sv5v29F3+XMjc8h6/lUTMHc8h6/lQBwsdiWCrc2BPEgXtc24XPrQPU6q9ju55D1/KgQLnkPX8qABc8h6/lQALnkPX8qABc8h6/lQBWemnTaHZyqZQXd/diQjMQN7a2sKTdDRUV9t0B/+pN/NH+NFiEZfbvhlNjhZ/5k/GmAq3tww4RX+izZWJHvx6Wtv176VgdYb23Yd5EjGGmu7qoOaOwLEAX176YGnJuHhTEdUACmAKABQAKADoAFIAUwDoAFICLm2WwJEUnVpIbyKBqL7zEf1C3HxuLG5MtXqa49TFpeJHU1w/5S9Uu30exI4aBY1CIAqqLADhUTNOcpycpO2xSgidUhgoAFAAoAFAAoAiulG3I8FhpMRJqEHZXi7HRVHifvoYHlLpDt+XFYl55Wu7nyA4Ko4ADd+dRBiUOL4UwG20FF9NSaBMUhU2C62Gp+FLuMX2aR9Lw9v+dH/wBxaYj19HuHgKkAdMAUAHQAKABQAKADoAAoAOkAVMA6ABSAOgAUAHekMOgAUACgAUAYn/8A0Btcl4MMD2VUyuOZYlE+Af1qMmSj6mISNc0Iix1svBSzNkiRnPG24eJ4UOSXJKMHJ7F22d0LmsDMQo5D5VTLL6GiHT1yR3SnZzR6oLDdpwpY8gZcXoVvo/8A/Lw/+vH/AFrWkynshNw8KYjqmAKADoAKgA6AEsTiFjUu7BVXexNgKTaXI0r4M66Q+1FVJXDKP9R9x/dXf61Q81/CXLF6lOxXTbFyHWeQA/ZbKPRbVG5PlkqiuEND0mxC6jESg/6rfjRbBpDnZ/tQxcTay9YOIcBvjv8AjUlJkGomq9DunEGOGUHJMPejPdxXuq2MrK3Gi1VMiHSAFAAoAF6ADvSGHQAKAPPftpjaXaMuW5EcUeawvvuR8WqD5J70Uzo90UedgXBSPjwJ/Cqp5lHgux9O5byNM2dhY4ECRIFA5cfE8axubb3N8YKK2FZ8QToaLCiD2vAHBBF+FOLpkJK0UOLZ5ix2H5dfH/3FrdjnaOflhpZ62j3Dwq4pDpgHQAKABQAhjMWkSNJIcqqLkmoyaStjSvZGJdMOk8mMcnNkhU9heHj3t62rHKbmzXGCiinrFmbs5vE6ffemkJscDDcyfMH5i9SEGYhbd8qLCiH2lhrG4t6fhTTIyQr0Z25Jhp0kQ9pTprffwI5VP3K/Y9BdAum6bQDIV6ueP30vcMPtKeXMcLirIysg1Rb6mIFAB0gBQAKABQAKAMP6b4kf4vi4hmzGKNwyn3SiC4YbiLMNDyqjIjRidUI7G2vm+rdQrgcNzd4/Csc41ujdGXZjrG7Xii99gKgot8FjklyJQ7YgkGmfxyG1T0MgppiOImQ+63zB+NRqh2RGL2eHlhbis0Z9HWrcU6kVZseqNnodNw8K6BzDqmAKADoAKkBlftS6RqXEAbMqe8oPvP39w5VlzSt0jThjS1MzlYZ8RcojMqnULcKul7G2824VVwXqLkJQYsW7Kg/wH52qX6i0+wmdq/sr/T91SUCDnQpHiy26M+WvzocKBSvsc4jZ0rj9E/jaldD02RU2yZUN7fCpLImQeKSJ7ot0jkwOJjm3qP0gA3xk2f03+lTT7oqkuzPTEMoZQym6sAVI4gi4PpV5UKUwBQAKABSAOgBrtPHpBDJNIbJGpZj3AX9aGB5j2XtGTHbQxc+YxySxuwtbsjMgVNeGWw8qqm6jZdiTlKiU6O7GxRxSSSucqHXQDMLG+6s8pRqkjTGE07kyS2/sZpHdk4Cw0quDLporDbaCIYzE6yg27JFvuNXeGubM7ytOtJNbGjndA79kHgTc+elVTUU6RfDU92Po5bSxj/qJ/UKjFbosntF/Jm8JuHgK6RxzqmAKQCTzW4E+FFgV7pf0jEGCeaJgS3ZQjWzG+vlY1Cb22JxW+5huzsDicbIcoKrvZ7W+PM91ZnUTTDVI0jovs9MPEcPHvBLM3El+Pw+FUzdmvGtIr/hUaR9WqjvJA1PM99QZakIYXo9Fe7KCfCpamR0RJBdjwf8ALUeAt8qExNIVGBjX3RTZFDPGYWNt6j0qI6M46a4EQssqaANZhws39ir8TvYy541ubj7PZc2zsMf+nYdwUkAeQArXDgxy5LFUyIKADoAFAApAMduYJJsPLFILo6MD6bx3g6+VDA8tdDMSIMeQ597PHmOl2O71KgedU5FcXRfhajNWatsybOWNwAunmd/w+dYlaOk6fAhisRkDPoVB111NIdCLwYdyJCik772ppgoIZ7Rxw3LoKKJUkQkDkzxf6if1ipx5RRkezPROYBQSbC286CugctK3SInam30RT1ZEj2Ngp0GnPcfCoSmktjbg6Kc359kVt9uzuP0hsRw7OnlVOuTOoujwx/KWzY0uaCJv2Rfy0+6r4O4o4vVR05pL3M5xnRs9fJE7HqFkZkjvp2tQfHKbVlyTcZOJbjgpJSJrA4RYxlVQo4AVTdl6VDqwXcN9RbLYoRdaSLDm9SAgtsbZMJQ58oZwl+AJGl+6pwjqM+WemhDG9IsoL6XT3wNzi9r9x76Et6Fe1klJiQVDDiLioVuW2UP2g4j6hu8j51biXmM2d+RmyezCBk2XhQ+8x38mYkfAitkODDLktFTIhigAUACgA6AI3pFIVws7C5KxsbDebC9JgeTNvYR4sU6ygqcxNhwDElSvNbEEd1QRJl36PbReWAsD2lS0nMOmlzbmuvnWacPNRuxTuKEcNjFLDrZwLb1z6G1VuL9C/fuxf/EFLERtcHhY28juNR0tcjUqOwL76VjbsGHj+ui/1E/rFTgt0VTezNHxkjOxzMTYneb8a0N2b8MVCKpVsNurIqNFupMY4w5QV4EXW3A8R9/rUJF2Pd2XjonLmwkR/e+DtWnC7gjz/wCIx09TJfL7IbbfitIrfaXXxX8iKz9UqkmHSu4tEaZAKzJmqjtWvQSSoTmYAXNBJMYPjFt+dSGU/pxhWmgYJqQQ1vDWrMUqZl6iGqNIhdkbJxMsBLqRdbC/Gpya1bEIJuFMtcLFYkQnUKAfIVW92WrZEK+yTj8ZBhF3X6yY/YjXn3k1dij3M+aSqj0BBEFVVUWVQAByAFgK1GIUpgGKABQAVAB0AJYhlCnNqDoRzvvFAHn/ANq+CysUIGSNQ0DHVgjOc0ZP7Lbu5h31VLZlsEmiodAMdlxJjJ7Myldd2YC6/eP4qjkXlv0JYZVKi4Js9rm1reNZNZ0rZ3LAANbaVABnLilXedeQppEWxrgcWXxEX+qlh/GKsXKIS4ZouI99v3j8zU3ydfH8EfkhMTkaX07+FK6J6EznFDsm+v8A7pMIclq6CvfCKPsu4/3X++tPT/B9Th/iq/7i/VL7HfTKQrCrj9VxfwYEfMCo9UvJZn6V1OvYz/EbVkzXI7N/hWE32WPBzZgDwtQTInbOzJMQLGUrdlCgDsqCeX6xO7XnU4Lcg+Bl/hVmKBikiaOAeyeTAcPDnTkqJVspLgl9kYWOxs+cg5X3dhgL2I4aEetITRDdKOkiwFYIhd21P7I/E1NRbVlEppPT3K7/AI5IuhiLs+kIS56xzplI31OMEyuWRo1v2bdE2wcLST2bFTnNM32fsxjuX51qjGkY5ytlyqZAOgAUACgAUACkBFbTmsSb2C1JAeffavtrrZmRdQoCkjdqwb45fQVU95FvEaM7VyCCDYg3BG8GmVmibDxE74frZSNWshtYtwJPny5GqZYIVZqh1E+CDw23JZHOY6X0AFtKrljjHgthllLkfStm3VWWlz9nHR3rJPpDjsREZb/rScPJd/jbvq7Djt2yjqMmlaVyybxr2duWY39d9QezPQYVcI/JCLNSLEjiSX6tibmwPibUdgaplk9n01kmTismb+ZQP/E1o6bhr3OL+Lx80Je1fR/3HvTtrYNzyZD/ALgPvqXUK8bOd07/AIiM3xe0gyDThXOpnRJfo1tAFMp4U2iaew52jirA28vEbqlF7ji0pbkHtjbCtiIyrDO6dpQbkW4tbQcaukrIYnpUoPsd7P24oLkIczABmG5st7eYva/hVXagsYRez/GYvErOgCAm7PJ7ut7ZQR2rVoxp1VGDK1quzVeinQiHBkSMxnntbrXA7N94jQaIPjV0YJFM8jkWmplYKYAoAOgAUgBTAFqQGde0XaqYaJiZDmc9gMbgWPvW420obpEoowba/bTrDmC/5eY9qUuTeQ+S/IbhUBsglW5tUiJsu08MowsaqLJ1SmPvIUN/fiaJcFkeTNMHBZVNZpPc1QRdOi2wHxThQwSMEZ5G3LfcAOLHl5m1RjByZLJkUF7m1YPZ6QokUYskYsOZPEnvOp8zW6KUVSOfKTk7ZR8Y93cftH5mufLlnr8KqEX7IZYaW9wd6m3jpcH0qKZdJdwTN2ZAOR+VMiyZ9nmKDAPfWSBGI/dsD/Wa0YNpM4/4k9WGD9/uv7E/04hd8BMsYzMSmUE2/wAxPkNfKr8kdUWjjY5aZJmXnorNlzSNp9kbqpjhovlmsqnR3pL9Hdo5i1lJAfeRY2sePCo5MV7olhz6dpFpfpLh3KIkqs7HsixIHibWFUeG4q6L/Gi3SZPdHOhH0smV5lAN8wCktcbwRcD1qWOGveyOTPo2ovOxugmGgIbtSFdQGsFB52G/zq+OKKM0+olJUWqrjOCkAdABUwDoAFMAUgBQBzI1gTQBmO3MFC20lbEorq0Q+j59VEiliwsdM5Gq+DcqX5tyf5TIfaU//HS6WG5R/CD/AFMaT5DsVeMW8eHjwoImudHcT12GWOUdgKRG3IMNx8L6GmlaJ3uUtcEY3aJt8blfQ6HzFqy5Nmbse8TVehMIGCTSxLOdOPay6+SgeQq/CvIZeo+P6F02Nic65W94D1FX9jOyiY02lb95vma50uT2WH/bXyX2ImCa0sttwKj4GoLktfCFsK+bNyJ+VMiKezCe7KPsJMh8M8LD4GtGL4/0OR+IU+n/AF/qajIM0Lj+9CPwrUcEjcVAOrN9B/YHxtQNHnHpFhgmLxC8pW+Ov31RPktihCPDgZJFIuHGnEVW3aaZJKmmjZPZrtHtCQNoZOqlHAFgDE3meyfLlVWJaXZZk8yo1xTW0xhimAdDAFIAUwBQAKABSAOmA3xx7NCApPSfALOpRuI7LfZZTmRh3g60MlExHprCxxSdboWtmO7VSEe58VOtRGyvRQ3Ga1wNSeV9F87/ACpBRsXQLB5sNGCP1R99WREyB2rsBhtGSJd8zK6k62D3zE+BDHwFZMsXr0rubsM0sep9jUNnbMyRqg91FCi+82G8+O/zrXGNKjDKWp2OZsMQyldLEbqlQikYqTM0g4rI3wY/dXNfJ7LF8EfkvsVoT6yWOryMfAA2vSGLYVmOo0jTUm9hpvJNIlXqSXst/wDkYhdxyBwP32AP9IrVi3dnG/EdsbXuv3v+hrcS3jcDTQ28SN9aThGU9J+ncjQz4QxhJSTE7kkAAHK9h9rQ2N7a3rM8zXlaNsMCpTsyvb0+bESve921J4kKBm8yDT5KpbN0NsAxLjhY0pqoix7yNS9jmHLrjuIyxkfvK9x/TUErTXt/Mk3TXz/kbutaTMdUwBSAFAAoAFMAUgBQAKdgJYpLqee8UkBVdpKuUnMqgC5uQLeNTGjI/aTgZZY1nVQscYJub53zMMxt+qt919TroN1VtEyuYOAfRGtvIzOd9tez/Ex4cr8qXYZrvQCEHDI24ZFG/dZRfyqyPBCXJGdEJji9qSYk+5Z+r7kUBE9Q1/FjWeD1ZrNeSPh4KNISIqpBN7mtRiAI73NAGQbaxfVzynfctp+0GIFc18nscb/hx+S+xDYCEyNkHi7fcKiy2MSckwZdliAyxJYuftneFH7I3k86FsElfyInZe2ng2hiGhy36kgZgSDkK30BHEn0q6LcY2jnZ8cc2Vwlw19n/dl7g27iZcqZ8ob3sigG1tdd/wAa0qTdHGeOCsqHtUwwWYPbV4lZyP1nXsFvEqFJqrLGpmvp3q6dr0bM4Sa5sRf++fLuqLjW6MsqumOIIY47kEliNByvSlJtbkIxSdo9C+yfo59GwIzDtzEO3cLDKPIVZjW1sqyPel2L3VpUCgA7UAHakAKYAoAKkAdMAUAcyHQ+FAFV2xg8wUqoJVwxWw7YAOg79Qw71FSoaM/9peJKYKQBo8j2VN5ZgzXsBcWsN513bhUZE4lN2RhmVHSzAC3VoRZmkkQA3G/TUgHdcHgKSGaNtFDhtmLChtJIohFv2h2yPBA3wpZZaIEsMdWT9x/7Pdn9X1hUblVR5kk/IVT0q3bL+reyRcZuGt62GEAGlAGAY93mxMsaA6Svc/xm9c5quT1+CWqEUvRfYsGBwwhTKgzNxPfULNNC5LojOx0AJtTRFtFK2clsYoPGNwfNST8qsvymNx/jJ+zLfDtQxsMuvHwtWlHAK30wxrynM5uxAHhxsOQrKpOUrZ2smOOOChEg3wa6dk3YDXTv4U3LY5uZJyH/AEX2QjYhXkF4VOaQA2OW+p7rX38N9Dd7FKVcHoDojMyNJh2bOiKjwSfbikzZfMFbflV2Pby/Qz5N9/qWarSoOgAWoAKkAKYBikAKABQAKYEd0gxJjw7spsRa3mRUJyqLaLMUVKaTKnF0iVhaRCOZU6em8etQj1K7l8ukf5WZ90njWbFIuGiGY5urJUagkCSVidQvvKL8Qx1uKsbT4KtOn4iz7F6OhXue2yggHgCTdiO8m5LHU/CppEXLYfbYwfWyo1+zCCqrwLG2dr87gL/D31nzeZ16Gjp2oL5k70ajyJYjV2J8hYD5H1qzAtMSvqJapEpJqxq8zgagDDXnCSzBBqZXuf42rlze7PZ9MqxxS9F9hxhFmJ7Jt3mol79xbaWYKsZYsXNz3BdfnapLYrdPggsLF/xyeIHqCPvqxPy0UTW7fsy17X2JkGbdcgeW8/KtOTyxbOD0cfEyxXpv9Cn7fjJdAASS1gBxJNgPW1ZInW6h002cdM4/o07x2sURFHmim/ne/A2O6rXHzUcXxLTl6lf2Fth4sRHIovY6rfRwwsynxGlTcFRUpOze/Z1tHrpEKfohHKijiuSSM5T4ZtOVyOFRx3dBkS02aLWgzgoAOkAKACoAOgAUACgAUwK/03kthrc3A9AT91U5vgNHTL+IZ3zrCdMPoJBmaWQ+8TZSd4UPIoA7vq105+NdDF8KOZn+Jl0k+qjJGjHRfFtx8tT5GrZOlZTFWxlGABbgKzGgsODisiabh89TWqK2Rmk9zpDUhBOaQGTxbKAllZt5kc+rk1zGrbPaYpVjj8l9h8SFGlMe75INT1kjOdw0HlSY16kNLJlnz8mU/wC4fhT7C022XrpNjM7BBuUX8S+vwW381X55XSOT+G4dKlJ+tL9OSE2ZD/xcb5cxj7SKR2c+tmbkqAFz+5bjVeNeYl+IZNMK9Rp0z6EynAtjiWeUyNJJe+YxsbXI3aaNbgCRwq9Kt2cXVflM4wUW8ndSmwgvU9C+zSG8vWqLI+Hib/8ARooxKbftWTzU0Y92LJsq9zRqvKQ6QApACgAUwBSAFAAoAOmBVfaC31MY5v8AJTVHUfCaul+MoWbSsKOiPeh5y5lBt2zccDm7Xr/fEVvwO4nP6mNSssG2p7yovBVLebHKPgG9asyPsU413Eozew56etUosZaSbDfWwzCKHSgDljSAyqba6mWRb2IkYejEVzZcs9pirw4/JfYLES2U0ibEFUKoHdrQCK/jI7knm3yH50rJJbFlzEnXU/fYD8qldlFKKpf53LhgdgCBoeuAHWoVck/5hOdUPcVUjvyd9aoQ0nmer6jxsja4XBYemM8WHwE7TEdWImUj7RYWVR3liKnJbGWPJ5d+k52FhbN+qPkKokqRpjKz017OtmGDCxq2/KL69wP3keVWYlUSnM7kWurSoOgAUgBQAKABQAKABQAdAFO9o0vYiXjdj6AD76z9S/KjZ0i8zZQs9Y0dBnGz9oiCa7e41gx5W3N5a37j3VfhnpZnzY9USf2hiP8AiXH7CW8LX++tM3uY4LYd7OnvIn7w+dKPKHLgsiyWB1vrWlGc5WagQXX218vXSgZhG0Ifr5jfXrXt/O1c+T3PY4Y/w4/JfYmcPNdVDVAsOcZOToN53VFslFWISYazKvIi/jvP3UkTeyL10A2ckszSORaEBsp4licpPhlJ8bVpwxTdnE/EuocIaI/m+39y+7bjBw8jML5bSWPJCGI/lBHma0s4CMd9uu13f6Lhw2ih3kF97K2RWPo1vGoNlsYlF6M7LLYmBSLnOot3ltAazzney7miMdO7PVkEQVQK1pGJneYcxTEASDmKQDTauHkdLRvkYG/LN3X4UDRWRtPEx3DMQV3hrH4mouVFqgnwdJ0slX347jmB+BoUkJ4mOYunEF7SK6d+W4+FNSTFLHJE/gdoRTLmicMO46+lMhQ5oECgDPum03WT2B0jGXz3n528qx9Q7Z0OljUbKpMtZjWRW01qcRMt+H6PSSYPD4hHtIUs2YXBAYhL/wANhfwrdGNxTObOdTaGyTPEymRCtmFyNRoaeimLVaLO+KFtKusqoQOKpWBx9Luyi/EUWOjMNoxDrpT/ANR/6zXOfLPY4v8Abj8l9hLrDwpDJDZ0VyXO4VEujshHH41ETrG/VvfvJ4CnBWyvPkUI2zroN0v6hpHfMXe2TL7osT2WHEa794tfmDepKDPP9Teai9Y32lxyQvH1MmaRGQdxYEDW1ra1J9QvQxrpZepQOlzPiZlkjRS+WzdxzMRzvYEC+lVPIpF8cMookPZ7shsNiVnxQ7KAlEQ3Oc6Am9hoCfO1EckFKxTwzcaNjhmDqrqSVYAjwNb07VmNqnTFVFMizqxoCxcY9BZWYKSNL6X891QcknuChJ8CO1NlJiF1327Lj7+YpNJhGbi9jP8AaWDkw5KMDcnQgWFuYNUzTRsxyUtyEedsxBObutVa5LGdYbHtC6tESDfUD+9Kti2RbxNVJfqi/L01ijwxlmsrrYFcyrmJBNwXIAFgSfCrluYZx0shI/alG98oS2oBDSGx8cljvHd30m6BRvgi/p8cgJDhuZvz58vOskoN7rc3wypbPYQlSqKNFkTtHD6abzu8anGJXKRtezcGI4Y4uCRqvooBroLY5UnbsRxOxYnFiDbuP407Ap3STZZw7gRlsjjS5vY7j3f+6TJJkGcW17W1GhF7f3ejcYcOIOdNCO0vzFAysY7Bu00mlh1j/wBRrBLlnsMS/hx+S+wth9kj9aolmyJFoQFygWHIUMFzZQNvzdbNkU3RDYd7frH7vKrYeVHJ6zL4mSlwh3svAbqhJmdFnwWzL2JPh3VXQE9gsEq7hUqFYvOmho0jss3QifNhynGJiB+63aX5keVbsD8tHO6mNTv1JiWYgqOBNj57vjb1q4jHGmm/Rf5+w6FBQ0RHSeH6sON6nXwb87VRnjcb9DR00vNXqVnAbUOayMQe4kViWRrg6DxRa3JzA7RWe8GIuTcdXJYbzewvz0871pxZb2kYs2HT5oELtjZRgbtqGU+63A93ce6r9KKVN9iG2hgUylhmU21trceA32o0LlEozfDKzj50aMwStYNoG5W1VhvvlPLW1x4N+4q7EBhNnS51jAZpIiRkRio1uSzyaZRusdQRbQ3qvVbapgoNJSbRzszEoJC+dI2GhMfXMWuDqAqkEHfrpUJJrdfuWRaa3X0JnDbbdXKKQXG+EqyB9L3jz+63HJc09KyLdUxKcsfG6LR0LxcWMxcSA2KtmdG0bsa2sd+oAqMMbUtyWTKpR2NnrQYwUwIfpTg+sgJ4ocwPLgfL8KBozOcEzPfQZF9QSD8fupokKYSYZ0A17S/MUAcY2JhIxtcZm3a8TXLcvMeuwZ4Sgle9L7HItwqRcVnpjt0Qjq1b6xxw/UXn4nh61OEG9zH1XVRxLQnu/wBiqYBhpTlZy0y0bOkFVMmWHCzUgJBcTUrEDrWbRQSeQF/lUlbE5Jclg6FYeZJXzRsqOm82HaU3XTfuLVowqSe6MfUTjJKmWDaeJRQQzBTw7jwPhcVprYqxzUZKx/HJcA8wD60EJRptCO1cMZIZEGhZGCnkbdn42qElaaFCWmSZhXQeWaTGSSkHKQcyncm63pYisEkkku5103J32L3s7HL1rMpvkynzBP4VGLpinC0Xnb+KVMLLIUEihL5SLg3ta/cL3roSdRtHKxxuaRjcXSAKxDqVF9Cl2A8V/C9VwzWtzTk6evhBjeplXPZXUnUgfHyPK1PIl8Q8UmvKxtgNtCGF45LlU/R8yp0y95W9hbW2nCiGS1SIZcSTvsUDaeMjjYDD9ZGyEgm5G4m19fh30Rg38RXKaXwCvUy4iHrCwLDdvB7J3nXf+NR2hKiypZIWdYPGmVlDsY8QturmGma24PbjyYa1cnZmaaNQ6He1qSFhh9pKTbTrhqwHAsP11/aGvjToRYekftjwkBKQo87i+8GNB5sLkeA4U1Eg5UU2X2x4yeWKOKKJQ0gUoFLmQN2cpLHvvoBqBwuC6SBNssm1mRXsQSMzKSOFxcX9KCxBYNO0pXKwzDhYjUVGUlHklGLlwOpiCzfvH5muVJeZnXg/KhJsOp4Ut1wXRyyjwyrbU6CpK7SByWY3IcXv4MN3haro5mtmZ8sNbcnyIYboRGDZkt3hiPka0RmpdzLKDjwicwnQmHgZR4SH/wAr1Lw4vsV+LJdyYwPRCNDfrJW7mZSP6afhR9BPNN9ySxPRuFwBYrb7Nhfx51LRH0Ia5eoeD6PpG11Ld9NRSE3ZNRSxpbtr6ijVFcsiscnwhn0oWKVNH1Ghy7yp3i9tPwJpeLD1JrBNrg76LYssnVMe1GOzfim4eOU6ea86sIau7J2eYIpdtyi5t91JulZGMXJ0jKcUjKZEwsWQu5aQm+UF2uRfiQDu5DhXOkm22dmNJKN2OdlYIOThoXCsReaZuA3X7zrYKLU8cNbIZcmhGo4eIKioNQqhRfiALa1vXByG7dmXe07ZUeHliljiGWUMHVeyMwsbgbgSDu0901Rlik7NvT5G00zPMILOxOdAW01FmH7Q++qrZqu0OcdECDpvHoaE6ZBq1RStrxHPdgxJ95vtelaYS1GDLj0BYDahiJFro29eXhTlCwx5XH5EkYo5hmXf6EVRcoM01HIrJGArJEY5zZ1H1MuoIPIkC/8AfpdHKnyZ54Wt0QGKwbC+olW/vKRcW03bx4GrLKK9S5+x3Z0ZxEuIdlJhUCMHQgvcFsp10Ay33XbfQ5Jbsai5bI0TazpIynXstm8SFK691j8Kzz6hflNePpX+Ybw4kZ0A+0NPMVl1uUtzW4qMWkIT4jtv+83zNQl8TJw+FCiYikSF0nosDszU7FQpFPbcSPAmpKbXDE4J8odxbUdeIYd4+8a1Ys817lUung+Nhw+2zbRADzLXHoPxqz/U7cFS6VXyR82Md/eYkchoPQVTLJKXLNEcUY8INBxHCoFl7DV9pk3Ue8OBGo5aH51LkgNNkvJFJ1rS6Kb5So3HRluLG1vG2nKr45muSmXTp7o0bC4mLExXVrqdDrYg77Hka0pqaMMlLHL3Kj01gTDIGjTQqRoTbNf3nJN7m47zVOaCtGrp8raaZXOiGElEZmKy5nOuVrZkB32U5yL2+z73ECpY8flIZc9S2L/svasaLcq40HaY2HmGy2I8CavePS6M0puXI2230nwEkbRTyRlHFiC4uO9eNwSLEbjT0WRTadowra+LSGVo0mSVAbpIjXBXhmFrBuYsO6s88Eo9jbDPFrcd4fFiVbg34HxqmUHHlFsZqXAnLEkilG+NRTadobpqmQOK6OkHsnSr1m9TO+nXZi8OFyWtbSoylZZGOnZCsjX38agNk9L0pOIVExcMc2QWWVVEcwtprIup+/jepOciHhQ9BmcAqss+EkZXXcGsG7wSNHBGlrDjvoWa9poi+nrzQZYcHt7OoLDK25110PcTvB/vvpy41F7dzRhyuS3W6Dwu1LzR98iD/cKjGO6JTlsycEBkeQoGNnbh+0alLFK26FHLFJKzoxMu9SPEEfOq3FrlFiknwztWNKhiitRQxQCih2BWvoaCNgzEb6aQww54fG1MTsE8sgW4Ay0mhp+xDYmeKXssbMNBfNGw/dJsfSpJMQyk+kJ2Q3WLycXv3ZhY+t6aA0vozs04eNww1Zgd9x7o3fHfXQxw0I5eXJrYvtTBRylOsQNkJZQd19Be3HzqUlZWm1wH9EV1yglLaqyHKVPcRQIh8V0FhcHPJiGBN7HEzkXO/TPaigsisV7PcIo3N/O5+bGix2VXF9E8OrECJSAdOzUbJpIdYPo9h8rLlWMsPeVQCDw8R3UpLUqZZF6XaKtiMKVZkb30JF+dvnWV7GpbojsXtG3Zsb/ChKxSmkR7Yo86lpK9QBiKKC0KxYoX/v5UtI9Q6Taka7yfAAk0eG2HixXcdYbaLSaRQSv4LpR4T9ReMvQSg2jKmNhikhaNuujuG0OrruHeONWRwr1KpZ29kjV5NnYgM2W4BYkaDiTVlMknGtzkYbGDcT6fnSakSTgcPgsWf8sH+G3yqDx32JqcVwxP6Di/+TeoeCS8ZeotHhcSN8DeRpeAw8dAnWQatDILckLf0gn4VF4ZIl48X3BEM2osf741DSSUrBIh5WpUS3EMRKwXdu5n8KKHbIaLGGR8nVXFjdlDFdOA0IJ86sjibIymkTmxcC0cilVNyToVsBYcBzud9XwxaWVTy6oMvGCzsO1pWkwOkxw8G7z+6kyLBFBY0hDkx0wIjakRpDRAS4dVu7jMFF8v2jwHmbUkid7DKTZs+IzZJzENCI44ksunu52FgSdbm5tvAotPgelqnLuVjFbBaR2U4iNnH241JzDS2dBFbd9o1VcW96LnceG6K6dg5ZHEsDy5feEeIAKi2t1t8MxNNRRXJyfexfDS7NTfAq8PretYerXU1JL0It1sxTF7Z2eDl6iA6DtLCjDuvl19aKFqE4pExN1hbKq71SPq7fAUaQ1D3YuCwUTnOFZlPaDG5B7xUG4R5LIY8mR1Fbmp7F6vIMiKFIuLDS1WpqtiqcXF1LkdbQ2QstmBMcq2yyqBnC5gxS5F8jW1AIpkCUFIlYdAWC9AMO9AHQNAADUgEZsKkh7aK3eVBPkd4opPkabXAyxmxIbe6fKRx8mqLxQ9Ccc0/Ur8GwoJJLOrMBwMslt/EZrHzqMccb4JPLNrktHVgbhb+zWgr7ika0DFUY8+dIiw0kJby++kyIhtDEso7Jt5CkwQhBiGI1Y+poEyA20SJLhnv++1vS9qGtyVhbPcyiVZO0Ml/j3U0A/wWGXrIxbTKzWubE5jqRfU+NQSJyk39CUvffVpWM8bs6KQgvGrEbiRqPA7x5UMVtEVidiQEkmJSbanW58ddfOo0O2VCXorhHYs0IubA2ZwLeANqiMebI6J4RGWVIiHDWzdZJusBYgtY+dNAiYxexYDKpMfvAZu02tgwFxfl8qrzQTi2yyE5RSlF7pk10ewyohVRZQdBcm1733mjEqVF/Wyc5qT5ZNCrTEf/9k="/>
          <p:cNvSpPr>
            <a:spLocks noChangeAspect="1" noChangeArrowheads="1"/>
          </p:cNvSpPr>
          <p:nvPr/>
        </p:nvSpPr>
        <p:spPr bwMode="auto">
          <a:xfrm>
            <a:off x="155575" y="-1790700"/>
            <a:ext cx="3200400"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488" name="AutoShape 8" descr="data:image/jpeg;base64,/9j/4AAQSkZJRgABAQAAAQABAAD/2wCEAAkGBxQTEhUUExQWFRUWFxwbFRYYFBgYGhYcGBgXGhgaGhoaHiggHB0lHBcXIjEiJSksLi8uFx8zODMsNygtLisBCgoKDg0OGxAQGiwkICQsLCwsLCwsLCwsLCwsLCwsLCwsLCwsLCwsLCwsLCwsLCwsLCwsLCwsLCwsLC0sLCwsLP/AABEIAPMA0AMBEQACEQEDEQH/xAAcAAAABwEBAAAAAAAAAAAAAAAAAQMEBQYHAgj/xABGEAACAQIDBAcEBggEBgMBAAABAgMAEQQSIQUxQVEGEyJhcYGRBzKhsRQjUsHR4TNCYnKCkrLwFUNzoiRTY7PC8TREgwj/xAAaAQACAwEBAAAAAAAAAAAAAAAAAQIDBAUG/8QANhEAAgIBAwIEBAQFAwUAAAAAAAECEQMSITEEQRMiUWEycZGxBUKBoSPB0eHwFDNSFSSisvH/2gAMAwEAAhEDEQA/ANwY2oAaYPasMpIiljkIFyEdWNt19DuvxqTjJcouy9NmxK8kGvmmh5USkFAAoARGKTIXDKUAJLBgVAW99d2lj6U63ololq0079O+53FIGAYbiAQe47qQmmnTOg1AgMbUAHQAKABQAKAI9dt4ctkE8Je9solTNfla9791S0y9DQ+k6hR1+HKvWnRIVEzgoAFAAoAFAAoAFABBqADoAFABK191AB0ARHSjWDJwklijb92SZFceakjzqcObNnQbZtX/ABUpL5qLa+jHWMwKExOez1JLLlsNMjKVOnukHcOKjlSTfBTjzTSlDnVs7+aafz/qyIw20psmHndl6udkBjC26sTforNe5IJQG+hubWtU3FW16GzJ0+HXkwxT1QT3vlx+K12XNfvZzDtGfqop2ZLNMsZjCfqvL1V8175tQ3Lh30aY3Xt/clLp8HiSxJO1Fu77qOqq9O37+wum1JCiLp1pxJhOmlkZmY274ULDxFLSr9q/z9yt9Lj1yf5VDV9Ukv8AydEedqIY4oneCBJBKzlgiqQsmUKqsQLkkk3v7p010lpq3uzT/ppKcskIym1pSq2943ba324Xz9hXDbZmm6hY3iu7TK8gXMp6kgB0AbW4INr27XG2o4RVt+xDJ0mLFrlNS2UGlw/N2e3b1rt7iCYqTDtjZGlQ/XRpdkCqGePDqHY5tFUNcjuOop0paV7f1LZYodQsMIxfwyezt0nNtLbl9vsc7T2p1kOKiTERTAYZnDplYiwYOjBWtrdbHvO+iEaaddw6fpvDy4sksco+dKna9GmrXztDyXapRlhfFQwlYlcu4Vc5csFCqzWsoQ353G6o6bV0Ux6XXF5YYpSuTVK3VVbbS73t+vJJ7M2qGwoxDlQAjM5XVexfOV5r2SR3VCap0Yuqw+DmlBdvXn139xniOlHVj63Dyqx6sol0ZnEsqxACzWDKzpmBNhmGp1tEzkhsvaXWtKjIY3iYKykqwOZFdSpB1Fm42NwfEgFa/wAQT6FJG0TtdpluYmEYzSyWZpCMqqL3LX0tzq/S9Sd+h3H08/8AVxnGSVKL2a1bRWyjy2/TuPMVtfIXi+lQRNCigdYVvK+QMSczA5NVGmt766VFRvenuUY+l1pZPClJSb+G/Krrsnv8/YWwW0ZsS/1bLGnURSAlMxvKHOXUjTs6/dQ4qK39SGXp8XTx86beqUeaVRrf57nGE2nPO8SqUjzQlpDlLWZJMjBLkaEg7+FDjFWSydNgwxlKScqkkt62cbV/2G56Sa5xiIP02T6PmXPk6zq7+9mz27e61tLcafh9q/Us/wCnfkeOXw3r3q61VxVfl5u977DvC7QmklYK8eZJirYcgBhEGy9Zcm5JXtg2sQbd9JxSX6c+5TkwYoY03F042p9tVXXpz5X37+w0bpL+uMRB+myfR8y58nWdXf3s2e3b3WtpbjT8NcV+pcvw78vhy+G9e9Xp1VxVfl5u977C820pxFNPmQLDK6hMl86xyFTma9wbaC3K+t7BaY2kVx6fA8kMVO5RTu+G1ey9P/gaLOuIxhjZWbLHlUpYXIfLc5ty8eduFLbSrBvC8OFTTSt20/le1d/2EcRt1kGICTRzmPDtIGCjsuhIKtlNjw03jjvFSUOLVE4dFGbxuUHDVNRr1T7q9/5PsSBmnWaOMyIetjkYfV/o2Tq7W17S2c79dB4VGo1Zm0YZYpTUX5Wlzynfts9u30IXYu0jFhsHG88cQkhL53CrlVQgCDM1ixL3ueCtpxqc43JtLub+q6dZeozTjjcqlVK3bd7uldUuPVrcsXR3aPXRsSyOUdkLxnsvlPZYanepUkXOt6rnGmczrOn8HIlTVpOnyr7fW/0F9sYMzRMgOVtGQngyMHQnuzKKjF07K+nzeFkUmrW6fyap/sxk0M8zxdYqxxoSzhZCxkbKyhRYDsDMTc63A0qVxSdF6nhxQlobk3srVUrTvl77Vt77jbC7NmyYeB1Tq4GUmQNcuIf0VltoSQpNzplNr30bkrbXctydRh1ZM0W9U09q4cvi39Oa+fahVdlSfRoouzmSZHOullxAkNjbflHrRqWpv/OCL6mHjyydnFr9XCvuKR7LYYwy6dUQXtfXrSqxk24Dq09WNLV5a/yiD6mL6ZY/zce2m3L/ANn+w3wezZoeqdVVyqyJIma1w8mdWViN4tax+0eWrck7Rbl6jFl1xk2k3Fp16Kmmvf8Al7i+HwMxkgklZSV64vY6L1hXIi6C4UC1za9r8aG1TS9iuefCoThjTSemvfTdt+l80N8XsqVnxFglnkjmiYuffiEVkZbaAmP3hfQ7qamqX0+pZj6rEo47vZSi1XaWrdO+18C+Kws86Tq+WNXhMcaZs3aYG7sQNN4AAvoCeNgk4xaorx5MGGcJRuTUk26rZPhfc5hgnR+uESFniVHj633TGXKMGy6g52vpcaaGhuLVWOU8E4+E5OlJtOuzq9r5VKhzPs55cI8Er3eSJkdwNLupBIHIX07hUG1exkzShKbcFS7IgV6NuQMmFwuGIbDk9WFDOYp0klOdUByWQZQdSd+WkVlh2fgmSfEyG2WVkKWOtliVTflqDQAjhtnMMLJC2XM3Xcbj6x3K8OTCpuXms2ZOoi+ojlXC0/slf2G8GExEWfq1RjKiXu9skioEJOhzLZVOmunfo24vksnlwZa1trS325i3frs937COH66PFShQJiIIAxZshLDrbNuIsTe/Lhem6cV82WT8KfTwcvKtU6pXt5dv6DnY+yHikjLFTlgKsRfV2kztYH9W5NKUk0VdT1UMsJJd5Jr5JUv1OcPhMQi9SmVUEpYS5terMhkK5CPe1KXva2t76UNxbsc8uCcvFlbemtNfmqru+O/7e5xidnzyFVdUJScOk+YZljEmcKFC3DZfqzrYjUk7qalFfTj/AD6ksefDjTlBveNOPZuqu74vzet7e53h8JiI16lMqp1pYS5tRG0hkK5CPe1Kb7W1vfSk3F7kZ5cE34srvTWmvzJVd3x3+e3uFNsqQ4XERdnNJJKy66WeQstzbkaNS1J/IceqxrqMeTeoqKf6KmcbW2ZM7YgIEKyrHYl7X6s3ZGGX3XHZvroTpRGSVD6fqcUI43Ju4uXb/lw1vyua9hDaOzcRMZfq40V8K8KL1lypNiC1ltYnSw3AX42DjKK+pZg6nBiUfM21NSbrlfXn5837bzM+EYzwyC2WNJA2ut36u1v5TUL2aMMMsVhnB8txa/S/6kTszZk8K4c5ELQRtCwEn6RGyEOpK6HNGvZPM67rzlKMm/c2dR1GHNLIraU2pccNXs9/fn5bE3sxJQhMxBdmJspuEBPZQGwvYW1tqb1CVXsYc7xuX8NbJJfP1ftfoLiU8h6/lUSkHWHkPX8qAB1h5D1/KgA855D1/KgAZzyHr+VAAznkPX8qABnPIev5UADOeQ9fyoAGc8h6/lQAeY8h6/lQAwx0skbCQDPGBaRALsP200uSOK8Ru1FmmqexfhjjmtD2l2fb5P09n687bp9BMrqGUhlIuCDcEHiDUGqKpRcW4yVNEfJi2lfJCbKjfWyaHUb41uLFuZ4bt+6VJLcvWOOOGrJy1sv5v29F3+XMjc8h6/lUTMHc8h6/lQBwsdiWCrc2BPEgXtc24XPrQPU6q9ju55D1/KgQLnkPX8qABc8h6/lQALnkPX8qABc8h6/lQBWemnTaHZyqZQXd/diQjMQN7a2sKTdDRUV9t0B/+pN/NH+NFiEZfbvhlNjhZ/5k/GmAq3tww4RX+izZWJHvx6Wtv176VgdYb23Yd5EjGGmu7qoOaOwLEAX176YGnJuHhTEdUACmAKABQAKADoAFIAUwDoAFICLm2WwJEUnVpIbyKBqL7zEf1C3HxuLG5MtXqa49TFpeJHU1w/5S9Uu30exI4aBY1CIAqqLADhUTNOcpycpO2xSgidUhgoAFAAoAFAAoAiulG3I8FhpMRJqEHZXi7HRVHifvoYHlLpDt+XFYl55Wu7nyA4Ko4ADd+dRBiUOL4UwG20FF9NSaBMUhU2C62Gp+FLuMX2aR9Lw9v+dH/wBxaYj19HuHgKkAdMAUAHQAKABQAKADoAAoAOkAVMA6ABSAOgAUAHekMOgAUACgAUAYn/8A0Btcl4MMD2VUyuOZYlE+Af1qMmSj6mISNc0Iix1svBSzNkiRnPG24eJ4UOSXJKMHJ7F22d0LmsDMQo5D5VTLL6GiHT1yR3SnZzR6oLDdpwpY8gZcXoVvo/8A/Lw/+vH/AFrWkynshNw8KYjqmAKADoAKgA6AEsTiFjUu7BVXexNgKTaXI0r4M66Q+1FVJXDKP9R9x/dXf61Q81/CXLF6lOxXTbFyHWeQA/ZbKPRbVG5PlkqiuEND0mxC6jESg/6rfjRbBpDnZ/tQxcTay9YOIcBvjv8AjUlJkGomq9DunEGOGUHJMPejPdxXuq2MrK3Gi1VMiHSAFAAoAF6ADvSGHQAKAPPftpjaXaMuW5EcUeawvvuR8WqD5J70Uzo90UedgXBSPjwJ/Cqp5lHgux9O5byNM2dhY4ECRIFA5cfE8axubb3N8YKK2FZ8QToaLCiD2vAHBBF+FOLpkJK0UOLZ5ix2H5dfH/3FrdjnaOflhpZ62j3Dwq4pDpgHQAKABQAhjMWkSNJIcqqLkmoyaStjSvZGJdMOk8mMcnNkhU9heHj3t62rHKbmzXGCiinrFmbs5vE6ffemkJscDDcyfMH5i9SEGYhbd8qLCiH2lhrG4t6fhTTIyQr0Z25Jhp0kQ9pTprffwI5VP3K/Y9BdAum6bQDIV6ueP30vcMPtKeXMcLirIysg1Rb6mIFAB0gBQAKABQAKAMP6b4kf4vi4hmzGKNwyn3SiC4YbiLMNDyqjIjRidUI7G2vm+rdQrgcNzd4/Csc41ujdGXZjrG7Xii99gKgot8FjklyJQ7YgkGmfxyG1T0MgppiOImQ+63zB+NRqh2RGL2eHlhbis0Z9HWrcU6kVZseqNnodNw8K6BzDqmAKADoAKkBlftS6RqXEAbMqe8oPvP39w5VlzSt0jThjS1MzlYZ8RcojMqnULcKul7G2824VVwXqLkJQYsW7Kg/wH52qX6i0+wmdq/sr/T91SUCDnQpHiy26M+WvzocKBSvsc4jZ0rj9E/jaldD02RU2yZUN7fCpLImQeKSJ7ot0jkwOJjm3qP0gA3xk2f03+lTT7oqkuzPTEMoZQym6sAVI4gi4PpV5UKUwBQAKABSAOgBrtPHpBDJNIbJGpZj3AX9aGB5j2XtGTHbQxc+YxySxuwtbsjMgVNeGWw8qqm6jZdiTlKiU6O7GxRxSSSucqHXQDMLG+6s8pRqkjTGE07kyS2/sZpHdk4Cw0quDLporDbaCIYzE6yg27JFvuNXeGubM7ytOtJNbGjndA79kHgTc+elVTUU6RfDU92Po5bSxj/qJ/UKjFbosntF/Jm8JuHgK6RxzqmAKQCTzW4E+FFgV7pf0jEGCeaJgS3ZQjWzG+vlY1Cb22JxW+5huzsDicbIcoKrvZ7W+PM91ZnUTTDVI0jovs9MPEcPHvBLM3El+Pw+FUzdmvGtIr/hUaR9WqjvJA1PM99QZakIYXo9Fe7KCfCpamR0RJBdjwf8ALUeAt8qExNIVGBjX3RTZFDPGYWNt6j0qI6M46a4EQssqaANZhws39ir8TvYy541ubj7PZc2zsMf+nYdwUkAeQArXDgxy5LFUyIKADoAFAApAMduYJJsPLFILo6MD6bx3g6+VDA8tdDMSIMeQ597PHmOl2O71KgedU5FcXRfhajNWatsybOWNwAunmd/w+dYlaOk6fAhisRkDPoVB111NIdCLwYdyJCik772ppgoIZ7Rxw3LoKKJUkQkDkzxf6if1ipx5RRkezPROYBQSbC286CugctK3SInam30RT1ZEj2Ngp0GnPcfCoSmktjbg6Kc359kVt9uzuP0hsRw7OnlVOuTOoujwx/KWzY0uaCJv2Rfy0+6r4O4o4vVR05pL3M5xnRs9fJE7HqFkZkjvp2tQfHKbVlyTcZOJbjgpJSJrA4RYxlVQo4AVTdl6VDqwXcN9RbLYoRdaSLDm9SAgtsbZMJQ58oZwl+AJGl+6pwjqM+WemhDG9IsoL6XT3wNzi9r9x76Et6Fe1klJiQVDDiLioVuW2UP2g4j6hu8j51biXmM2d+RmyezCBk2XhQ+8x38mYkfAitkODDLktFTIhigAUACgA6AI3pFIVws7C5KxsbDebC9JgeTNvYR4sU6ygqcxNhwDElSvNbEEd1QRJl36PbReWAsD2lS0nMOmlzbmuvnWacPNRuxTuKEcNjFLDrZwLb1z6G1VuL9C/fuxf/EFLERtcHhY28juNR0tcjUqOwL76VjbsGHj+ui/1E/rFTgt0VTezNHxkjOxzMTYneb8a0N2b8MVCKpVsNurIqNFupMY4w5QV4EXW3A8R9/rUJF2Pd2XjonLmwkR/e+DtWnC7gjz/wCIx09TJfL7IbbfitIrfaXXxX8iKz9UqkmHSu4tEaZAKzJmqjtWvQSSoTmYAXNBJMYPjFt+dSGU/pxhWmgYJqQQ1vDWrMUqZl6iGqNIhdkbJxMsBLqRdbC/Gpya1bEIJuFMtcLFYkQnUKAfIVW92WrZEK+yTj8ZBhF3X6yY/YjXn3k1dij3M+aSqj0BBEFVVUWVQAByAFgK1GIUpgGKABQAVAB0AJYhlCnNqDoRzvvFAHn/ANq+CysUIGSNQ0DHVgjOc0ZP7Lbu5h31VLZlsEmiodAMdlxJjJ7Myldd2YC6/eP4qjkXlv0JYZVKi4Js9rm1reNZNZ0rZ3LAANbaVABnLilXedeQppEWxrgcWXxEX+qlh/GKsXKIS4ZouI99v3j8zU3ydfH8EfkhMTkaX07+FK6J6EznFDsm+v8A7pMIclq6CvfCKPsu4/3X++tPT/B9Th/iq/7i/VL7HfTKQrCrj9VxfwYEfMCo9UvJZn6V1OvYz/EbVkzXI7N/hWE32WPBzZgDwtQTInbOzJMQLGUrdlCgDsqCeX6xO7XnU4Lcg+Bl/hVmKBikiaOAeyeTAcPDnTkqJVspLgl9kYWOxs+cg5X3dhgL2I4aEetITRDdKOkiwFYIhd21P7I/E1NRbVlEppPT3K7/AI5IuhiLs+kIS56xzplI31OMEyuWRo1v2bdE2wcLST2bFTnNM32fsxjuX51qjGkY5ytlyqZAOgAUACgAUACkBFbTmsSb2C1JAeffavtrrZmRdQoCkjdqwb45fQVU95FvEaM7VyCCDYg3BG8GmVmibDxE74frZSNWshtYtwJPny5GqZYIVZqh1E+CDw23JZHOY6X0AFtKrljjHgthllLkfStm3VWWlz9nHR3rJPpDjsREZb/rScPJd/jbvq7Djt2yjqMmlaVyybxr2duWY39d9QezPQYVcI/JCLNSLEjiSX6tibmwPibUdgaplk9n01kmTismb+ZQP/E1o6bhr3OL+Lx80Je1fR/3HvTtrYNzyZD/ALgPvqXUK8bOd07/AIiM3xe0gyDThXOpnRJfo1tAFMp4U2iaew52jirA28vEbqlF7ji0pbkHtjbCtiIyrDO6dpQbkW4tbQcaukrIYnpUoPsd7P24oLkIczABmG5st7eYva/hVXagsYRez/GYvErOgCAm7PJ7ut7ZQR2rVoxp1VGDK1quzVeinQiHBkSMxnntbrXA7N94jQaIPjV0YJFM8jkWmplYKYAoAOgAUgBTAFqQGde0XaqYaJiZDmc9gMbgWPvW420obpEoowba/bTrDmC/5eY9qUuTeQ+S/IbhUBsglW5tUiJsu08MowsaqLJ1SmPvIUN/fiaJcFkeTNMHBZVNZpPc1QRdOi2wHxThQwSMEZ5G3LfcAOLHl5m1RjByZLJkUF7m1YPZ6QokUYskYsOZPEnvOp8zW6KUVSOfKTk7ZR8Y93cftH5mufLlnr8KqEX7IZYaW9wd6m3jpcH0qKZdJdwTN2ZAOR+VMiyZ9nmKDAPfWSBGI/dsD/Wa0YNpM4/4k9WGD9/uv7E/04hd8BMsYzMSmUE2/wAxPkNfKr8kdUWjjY5aZJmXnorNlzSNp9kbqpjhovlmsqnR3pL9Hdo5i1lJAfeRY2sePCo5MV7olhz6dpFpfpLh3KIkqs7HsixIHibWFUeG4q6L/Gi3SZPdHOhH0smV5lAN8wCktcbwRcD1qWOGveyOTPo2ovOxugmGgIbtSFdQGsFB52G/zq+OKKM0+olJUWqrjOCkAdABUwDoAFMAUgBQBzI1gTQBmO3MFC20lbEorq0Q+j59VEiliwsdM5Gq+DcqX5tyf5TIfaU//HS6WG5R/CD/AFMaT5DsVeMW8eHjwoImudHcT12GWOUdgKRG3IMNx8L6GmlaJ3uUtcEY3aJt8blfQ6HzFqy5Nmbse8TVehMIGCTSxLOdOPay6+SgeQq/CvIZeo+P6F02Nic65W94D1FX9jOyiY02lb95vma50uT2WH/bXyX2ImCa0sttwKj4GoLktfCFsK+bNyJ+VMiKezCe7KPsJMh8M8LD4GtGL4/0OR+IU+n/AF/qajIM0Lj+9CPwrUcEjcVAOrN9B/YHxtQNHnHpFhgmLxC8pW+Ov31RPktihCPDgZJFIuHGnEVW3aaZJKmmjZPZrtHtCQNoZOqlHAFgDE3meyfLlVWJaXZZk8yo1xTW0xhimAdDAFIAUwBQAKABSAOmA3xx7NCApPSfALOpRuI7LfZZTmRh3g60MlExHprCxxSdboWtmO7VSEe58VOtRGyvRQ3Ga1wNSeV9F87/ACpBRsXQLB5sNGCP1R99WREyB2rsBhtGSJd8zK6k62D3zE+BDHwFZMsXr0rubsM0sep9jUNnbMyRqg91FCi+82G8+O/zrXGNKjDKWp2OZsMQyldLEbqlQikYqTM0g4rI3wY/dXNfJ7LF8EfkvsVoT6yWOryMfAA2vSGLYVmOo0jTUm9hpvJNIlXqSXst/wDkYhdxyBwP32AP9IrVi3dnG/EdsbXuv3v+hrcS3jcDTQ28SN9aThGU9J+ncjQz4QxhJSTE7kkAAHK9h9rQ2N7a3rM8zXlaNsMCpTsyvb0+bESve921J4kKBm8yDT5KpbN0NsAxLjhY0pqoix7yNS9jmHLrjuIyxkfvK9x/TUErTXt/Mk3TXz/kbutaTMdUwBSAFAAoAFMAUgBQAKdgJYpLqee8UkBVdpKuUnMqgC5uQLeNTGjI/aTgZZY1nVQscYJub53zMMxt+qt919TroN1VtEyuYOAfRGtvIzOd9tez/Ex4cr8qXYZrvQCEHDI24ZFG/dZRfyqyPBCXJGdEJji9qSYk+5Z+r7kUBE9Q1/FjWeD1ZrNeSPh4KNISIqpBN7mtRiAI73NAGQbaxfVzynfctp+0GIFc18nscb/hx+S+xDYCEyNkHi7fcKiy2MSckwZdliAyxJYuftneFH7I3k86FsElfyInZe2ng2hiGhy36kgZgSDkK30BHEn0q6LcY2jnZ8cc2Vwlw19n/dl7g27iZcqZ8ob3sigG1tdd/wAa0qTdHGeOCsqHtUwwWYPbV4lZyP1nXsFvEqFJqrLGpmvp3q6dr0bM4Sa5sRf++fLuqLjW6MsqumOIIY47kEliNByvSlJtbkIxSdo9C+yfo59GwIzDtzEO3cLDKPIVZjW1sqyPel2L3VpUCgA7UAHakAKYAoAKkAdMAUAcyHQ+FAFV2xg8wUqoJVwxWw7YAOg79Qw71FSoaM/9peJKYKQBo8j2VN5ZgzXsBcWsN513bhUZE4lN2RhmVHSzAC3VoRZmkkQA3G/TUgHdcHgKSGaNtFDhtmLChtJIohFv2h2yPBA3wpZZaIEsMdWT9x/7Pdn9X1hUblVR5kk/IVT0q3bL+reyRcZuGt62GEAGlAGAY93mxMsaA6Svc/xm9c5quT1+CWqEUvRfYsGBwwhTKgzNxPfULNNC5LojOx0AJtTRFtFK2clsYoPGNwfNST8qsvymNx/jJ+zLfDtQxsMuvHwtWlHAK30wxrynM5uxAHhxsOQrKpOUrZ2smOOOChEg3wa6dk3YDXTv4U3LY5uZJyH/AEX2QjYhXkF4VOaQA2OW+p7rX38N9Dd7FKVcHoDojMyNJh2bOiKjwSfbikzZfMFbflV2Pby/Qz5N9/qWarSoOgAWoAKkAKYBikAKABQAKYEd0gxJjw7spsRa3mRUJyqLaLMUVKaTKnF0iVhaRCOZU6em8etQj1K7l8ukf5WZ90njWbFIuGiGY5urJUagkCSVidQvvKL8Qx1uKsbT4KtOn4iz7F6OhXue2yggHgCTdiO8m5LHU/CppEXLYfbYwfWyo1+zCCqrwLG2dr87gL/D31nzeZ16Gjp2oL5k70ajyJYjV2J8hYD5H1qzAtMSvqJapEpJqxq8zgagDDXnCSzBBqZXuf42rlze7PZ9MqxxS9F9hxhFmJ7Jt3mol79xbaWYKsZYsXNz3BdfnapLYrdPggsLF/xyeIHqCPvqxPy0UTW7fsy17X2JkGbdcgeW8/KtOTyxbOD0cfEyxXpv9Cn7fjJdAASS1gBxJNgPW1ZInW6h002cdM4/o07x2sURFHmim/ne/A2O6rXHzUcXxLTl6lf2Fth4sRHIovY6rfRwwsynxGlTcFRUpOze/Z1tHrpEKfohHKijiuSSM5T4ZtOVyOFRx3dBkS02aLWgzgoAOkAKACoAOgAUACgAUwK/03kthrc3A9AT91U5vgNHTL+IZ3zrCdMPoJBmaWQ+8TZSd4UPIoA7vq105+NdDF8KOZn+Jl0k+qjJGjHRfFtx8tT5GrZOlZTFWxlGABbgKzGgsODisiabh89TWqK2Rmk9zpDUhBOaQGTxbKAllZt5kc+rk1zGrbPaYpVjj8l9h8SFGlMe75INT1kjOdw0HlSY16kNLJlnz8mU/wC4fhT7C022XrpNjM7BBuUX8S+vwW381X55XSOT+G4dKlJ+tL9OSE2ZD/xcb5cxj7SKR2c+tmbkqAFz+5bjVeNeYl+IZNMK9Rp0z6EynAtjiWeUyNJJe+YxsbXI3aaNbgCRwq9Kt2cXVflM4wUW8ndSmwgvU9C+zSG8vWqLI+Hib/8ARooxKbftWTzU0Y92LJsq9zRqvKQ6QApACgAUwBSAFAAoAOmBVfaC31MY5v8AJTVHUfCaul+MoWbSsKOiPeh5y5lBt2zccDm7Xr/fEVvwO4nP6mNSssG2p7yovBVLebHKPgG9asyPsU413Eozew56etUosZaSbDfWwzCKHSgDljSAyqba6mWRb2IkYejEVzZcs9pirw4/JfYLES2U0ibEFUKoHdrQCK/jI7knm3yH50rJJbFlzEnXU/fYD8qldlFKKpf53LhgdgCBoeuAHWoVck/5hOdUPcVUjvyd9aoQ0nmer6jxsja4XBYemM8WHwE7TEdWImUj7RYWVR3liKnJbGWPJ5d+k52FhbN+qPkKokqRpjKz017OtmGDCxq2/KL69wP3keVWYlUSnM7kWurSoOgAUgBQAKABQAKABQAdAFO9o0vYiXjdj6AD76z9S/KjZ0i8zZQs9Y0dBnGz9oiCa7e41gx5W3N5a37j3VfhnpZnzY9USf2hiP8AiXH7CW8LX++tM3uY4LYd7OnvIn7w+dKPKHLgsiyWB1vrWlGc5WagQXX218vXSgZhG0Ifr5jfXrXt/O1c+T3PY4Y/w4/JfYmcPNdVDVAsOcZOToN53VFslFWISYazKvIi/jvP3UkTeyL10A2ckszSORaEBsp4licpPhlJ8bVpwxTdnE/EuocIaI/m+39y+7bjBw8jML5bSWPJCGI/lBHma0s4CMd9uu13f6Lhw2ih3kF97K2RWPo1vGoNlsYlF6M7LLYmBSLnOot3ltAazzney7miMdO7PVkEQVQK1pGJneYcxTEASDmKQDTauHkdLRvkYG/LN3X4UDRWRtPEx3DMQV3hrH4mouVFqgnwdJ0slX347jmB+BoUkJ4mOYunEF7SK6d+W4+FNSTFLHJE/gdoRTLmicMO46+lMhQ5oECgDPum03WT2B0jGXz3n528qx9Q7Z0OljUbKpMtZjWRW01qcRMt+H6PSSYPD4hHtIUs2YXBAYhL/wANhfwrdGNxTObOdTaGyTPEymRCtmFyNRoaeimLVaLO+KFtKusqoQOKpWBx9Luyi/EUWOjMNoxDrpT/ANR/6zXOfLPY4v8Abj8l9hLrDwpDJDZ0VyXO4VEujshHH41ETrG/VvfvJ4CnBWyvPkUI2zroN0v6hpHfMXe2TL7osT2WHEa794tfmDepKDPP9Teai9Y32lxyQvH1MmaRGQdxYEDW1ra1J9QvQxrpZepQOlzPiZlkjRS+WzdxzMRzvYEC+lVPIpF8cMookPZ7shsNiVnxQ7KAlEQ3Oc6Am9hoCfO1EckFKxTwzcaNjhmDqrqSVYAjwNb07VmNqnTFVFMizqxoCxcY9BZWYKSNL6X891QcknuChJ8CO1NlJiF1327Lj7+YpNJhGbi9jP8AaWDkw5KMDcnQgWFuYNUzTRsxyUtyEedsxBObutVa5LGdYbHtC6tESDfUD+9Kti2RbxNVJfqi/L01ijwxlmsrrYFcyrmJBNwXIAFgSfCrluYZx0shI/alG98oS2oBDSGx8cljvHd30m6BRvgi/p8cgJDhuZvz58vOskoN7rc3wypbPYQlSqKNFkTtHD6abzu8anGJXKRtezcGI4Y4uCRqvooBroLY5UnbsRxOxYnFiDbuP407Ap3STZZw7gRlsjjS5vY7j3f+6TJJkGcW17W1GhF7f3ejcYcOIOdNCO0vzFAysY7Bu00mlh1j/wBRrBLlnsMS/hx+S+wth9kj9aolmyJFoQFygWHIUMFzZQNvzdbNkU3RDYd7frH7vKrYeVHJ6zL4mSlwh3svAbqhJmdFnwWzL2JPh3VXQE9gsEq7hUqFYvOmho0jss3QifNhynGJiB+63aX5keVbsD8tHO6mNTv1JiWYgqOBNj57vjb1q4jHGmm/Rf5+w6FBQ0RHSeH6sON6nXwb87VRnjcb9DR00vNXqVnAbUOayMQe4kViWRrg6DxRa3JzA7RWe8GIuTcdXJYbzewvz0871pxZb2kYs2HT5oELtjZRgbtqGU+63A93ce6r9KKVN9iG2hgUylhmU21trceA32o0LlEozfDKzj50aMwStYNoG5W1VhvvlPLW1x4N+4q7EBhNnS51jAZpIiRkRio1uSzyaZRusdQRbQ3qvVbapgoNJSbRzszEoJC+dI2GhMfXMWuDqAqkEHfrpUJJrdfuWRaa3X0JnDbbdXKKQXG+EqyB9L3jz+63HJc09KyLdUxKcsfG6LR0LxcWMxcSA2KtmdG0bsa2sd+oAqMMbUtyWTKpR2NnrQYwUwIfpTg+sgJ4ocwPLgfL8KBozOcEzPfQZF9QSD8fupokKYSYZ0A17S/MUAcY2JhIxtcZm3a8TXLcvMeuwZ4Sgle9L7HItwqRcVnpjt0Qjq1b6xxw/UXn4nh61OEG9zH1XVRxLQnu/wBiqYBhpTlZy0y0bOkFVMmWHCzUgJBcTUrEDrWbRQSeQF/lUlbE5Jclg6FYeZJXzRsqOm82HaU3XTfuLVowqSe6MfUTjJKmWDaeJRQQzBTw7jwPhcVprYqxzUZKx/HJcA8wD60EJRptCO1cMZIZEGhZGCnkbdn42qElaaFCWmSZhXQeWaTGSSkHKQcyncm63pYisEkkku5103J32L3s7HL1rMpvkynzBP4VGLpinC0Xnb+KVMLLIUEihL5SLg3ta/cL3roSdRtHKxxuaRjcXSAKxDqVF9Cl2A8V/C9VwzWtzTk6evhBjeplXPZXUnUgfHyPK1PIl8Q8UmvKxtgNtCGF45LlU/R8yp0y95W9hbW2nCiGS1SIZcSTvsUDaeMjjYDD9ZGyEgm5G4m19fh30Rg38RXKaXwCvUy4iHrCwLDdvB7J3nXf+NR2hKiypZIWdYPGmVlDsY8QturmGma24PbjyYa1cnZmaaNQ6He1qSFhh9pKTbTrhqwHAsP11/aGvjToRYekftjwkBKQo87i+8GNB5sLkeA4U1Eg5UU2X2x4yeWKOKKJQ0gUoFLmQN2cpLHvvoBqBwuC6SBNssm1mRXsQSMzKSOFxcX9KCxBYNO0pXKwzDhYjUVGUlHklGLlwOpiCzfvH5muVJeZnXg/KhJsOp4Ut1wXRyyjwyrbU6CpK7SByWY3IcXv4MN3haro5mtmZ8sNbcnyIYboRGDZkt3hiPka0RmpdzLKDjwicwnQmHgZR4SH/wAr1Lw4vsV+LJdyYwPRCNDfrJW7mZSP6afhR9BPNN9ySxPRuFwBYrb7Nhfx51LRH0Ia5eoeD6PpG11Ld9NRSE3ZNRSxpbtr6ijVFcsiscnwhn0oWKVNH1Ghy7yp3i9tPwJpeLD1JrBNrg76LYssnVMe1GOzfim4eOU6ea86sIau7J2eYIpdtyi5t91JulZGMXJ0jKcUjKZEwsWQu5aQm+UF2uRfiQDu5DhXOkm22dmNJKN2OdlYIOThoXCsReaZuA3X7zrYKLU8cNbIZcmhGo4eIKioNQqhRfiALa1vXByG7dmXe07ZUeHliljiGWUMHVeyMwsbgbgSDu0901Rlik7NvT5G00zPMILOxOdAW01FmH7Q++qrZqu0OcdECDpvHoaE6ZBq1RStrxHPdgxJ95vtelaYS1GDLj0BYDahiJFro29eXhTlCwx5XH5EkYo5hmXf6EVRcoM01HIrJGArJEY5zZ1H1MuoIPIkC/8AfpdHKnyZ54Wt0QGKwbC+olW/vKRcW03bx4GrLKK9S5+x3Z0ZxEuIdlJhUCMHQgvcFsp10Ay33XbfQ5Jbsai5bI0TazpIynXstm8SFK691j8Kzz6hflNePpX+Ybw4kZ0A+0NPMVl1uUtzW4qMWkIT4jtv+83zNQl8TJw+FCiYikSF0nosDszU7FQpFPbcSPAmpKbXDE4J8odxbUdeIYd4+8a1Ys817lUung+Nhw+2zbRADzLXHoPxqz/U7cFS6VXyR82Md/eYkchoPQVTLJKXLNEcUY8INBxHCoFl7DV9pk3Ue8OBGo5aH51LkgNNkvJFJ1rS6Kb5So3HRluLG1vG2nKr45muSmXTp7o0bC4mLExXVrqdDrYg77Hka0pqaMMlLHL3Kj01gTDIGjTQqRoTbNf3nJN7m47zVOaCtGrp8raaZXOiGElEZmKy5nOuVrZkB32U5yL2+z73ECpY8flIZc9S2L/svasaLcq40HaY2HmGy2I8CavePS6M0puXI2230nwEkbRTyRlHFiC4uO9eNwSLEbjT0WRTadowra+LSGVo0mSVAbpIjXBXhmFrBuYsO6s88Eo9jbDPFrcd4fFiVbg34HxqmUHHlFsZqXAnLEkilG+NRTadobpqmQOK6OkHsnSr1m9TO+nXZi8OFyWtbSoylZZGOnZCsjX38agNk9L0pOIVExcMc2QWWVVEcwtprIup+/jepOciHhQ9BmcAqss+EkZXXcGsG7wSNHBGlrDjvoWa9poi+nrzQZYcHt7OoLDK25110PcTvB/vvpy41F7dzRhyuS3W6Dwu1LzR98iD/cKjGO6JTlsycEBkeQoGNnbh+0alLFK26FHLFJKzoxMu9SPEEfOq3FrlFiknwztWNKhiitRQxQCih2BWvoaCNgzEb6aQww54fG1MTsE8sgW4Ay0mhp+xDYmeKXssbMNBfNGw/dJsfSpJMQyk+kJ2Q3WLycXv3ZhY+t6aA0vozs04eNww1Zgd9x7o3fHfXQxw0I5eXJrYvtTBRylOsQNkJZQd19Be3HzqUlZWm1wH9EV1yglLaqyHKVPcRQIh8V0FhcHPJiGBN7HEzkXO/TPaigsisV7PcIo3N/O5+bGix2VXF9E8OrECJSAdOzUbJpIdYPo9h8rLlWMsPeVQCDw8R3UpLUqZZF6XaKtiMKVZkb30JF+dvnWV7GpbojsXtG3Zsb/ChKxSmkR7Yo86lpK9QBiKKC0KxYoX/v5UtI9Q6Taka7yfAAk0eG2HixXcdYbaLSaRQSv4LpR4T9ReMvQSg2jKmNhikhaNuujuG0OrruHeONWRwr1KpZ29kjV5NnYgM2W4BYkaDiTVlMknGtzkYbGDcT6fnSakSTgcPgsWf8sH+G3yqDx32JqcVwxP6Di/+TeoeCS8ZeotHhcSN8DeRpeAw8dAnWQatDILckLf0gn4VF4ZIl48X3BEM2osf741DSSUrBIh5WpUS3EMRKwXdu5n8KKHbIaLGGR8nVXFjdlDFdOA0IJ86sjibIymkTmxcC0cilVNyToVsBYcBzud9XwxaWVTy6oMvGCzsO1pWkwOkxw8G7z+6kyLBFBY0hDkx0wIjakRpDRAS4dVu7jMFF8v2jwHmbUkid7DKTZs+IzZJzENCI44ksunu52FgSdbm5tvAotPgelqnLuVjFbBaR2U4iNnH241JzDS2dBFbd9o1VcW96LnceG6K6dg5ZHEsDy5feEeIAKi2t1t8MxNNRRXJyfexfDS7NTfAq8PretYerXU1JL0It1sxTF7Z2eDl6iA6DtLCjDuvl19aKFqE4pExN1hbKq71SPq7fAUaQ1D3YuCwUTnOFZlPaDG5B7xUG4R5LIY8mR1Fbmp7F6vIMiKFIuLDS1WpqtiqcXF1LkdbQ2QstmBMcq2yyqBnC5gxS5F8jW1AIpkCUFIlYdAWC9AMO9AHQNAADUgEZsKkh7aK3eVBPkd4opPkabXAyxmxIbe6fKRx8mqLxQ9Ccc0/Ur8GwoJJLOrMBwMslt/EZrHzqMccb4JPLNrktHVgbhb+zWgr7ika0DFUY8+dIiw0kJby++kyIhtDEso7Jt5CkwQhBiGI1Y+poEyA20SJLhnv++1vS9qGtyVhbPcyiVZO0Ml/j3U0A/wWGXrIxbTKzWubE5jqRfU+NQSJyk39CUvffVpWM8bs6KQgvGrEbiRqPA7x5UMVtEVidiQEkmJSbanW58ddfOo0O2VCXorhHYs0IubA2ZwLeANqiMebI6J4RGWVIiHDWzdZJusBYgtY+dNAiYxexYDKpMfvAZu02tgwFxfl8qrzQTi2yyE5RSlF7pk10ewyohVRZQdBcm1733mjEqVF/Wyc5qT5ZNCrTEf/9k="/>
          <p:cNvSpPr>
            <a:spLocks noChangeAspect="1" noChangeArrowheads="1"/>
          </p:cNvSpPr>
          <p:nvPr/>
        </p:nvSpPr>
        <p:spPr bwMode="auto">
          <a:xfrm>
            <a:off x="155575" y="-1790700"/>
            <a:ext cx="3200400"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490" name="Picture 10" descr="http://www.avon.com.pe/PRSuite/static/imagesHome/new/tomaDecision.jpg"/>
          <p:cNvPicPr>
            <a:picLocks noChangeAspect="1" noChangeArrowheads="1"/>
          </p:cNvPicPr>
          <p:nvPr/>
        </p:nvPicPr>
        <p:blipFill>
          <a:blip r:embed="rId9"/>
          <a:srcRect t="11434"/>
          <a:stretch>
            <a:fillRect/>
          </a:stretch>
        </p:blipFill>
        <p:spPr bwMode="auto">
          <a:xfrm rot="835144">
            <a:off x="1835111" y="4602424"/>
            <a:ext cx="1459881" cy="1512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12868" r="12782"/>
          <a:stretch>
            <a:fillRect/>
          </a:stretch>
        </p:blipFill>
        <p:spPr bwMode="auto">
          <a:xfrm>
            <a:off x="1033913" y="988142"/>
            <a:ext cx="8893277" cy="5560142"/>
          </a:xfrm>
          <a:prstGeom prst="rect">
            <a:avLst/>
          </a:prstGeom>
          <a:noFill/>
          <a:ln w="9525">
            <a:noFill/>
            <a:miter lim="800000"/>
            <a:headEnd/>
            <a:tailEnd/>
          </a:ln>
        </p:spPr>
      </p:pic>
      <p:sp>
        <p:nvSpPr>
          <p:cNvPr id="5" name="1 Título"/>
          <p:cNvSpPr>
            <a:spLocks noGrp="1"/>
          </p:cNvSpPr>
          <p:nvPr>
            <p:ph type="title"/>
          </p:nvPr>
        </p:nvSpPr>
        <p:spPr>
          <a:xfrm>
            <a:off x="500354" y="324465"/>
            <a:ext cx="8596668" cy="570271"/>
          </a:xfrm>
        </p:spPr>
        <p:txBody>
          <a:bodyPr>
            <a:normAutofit fontScale="90000"/>
          </a:bodyPr>
          <a:lstStyle/>
          <a:p>
            <a:r>
              <a:rPr lang="es-EC" b="1" dirty="0" smtClean="0"/>
              <a:t>Análisis situacional: Mapa de procesos</a:t>
            </a:r>
            <a:endParaRPr lang="es-EC" b="1"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33837" y="196645"/>
            <a:ext cx="5472743" cy="673510"/>
          </a:xfrm>
        </p:spPr>
        <p:txBody>
          <a:bodyPr/>
          <a:lstStyle/>
          <a:p>
            <a:r>
              <a:rPr lang="es-EC" b="1" dirty="0" smtClean="0"/>
              <a:t>Análisis interna del área:</a:t>
            </a:r>
            <a:endParaRPr lang="es-EC" b="1" dirty="0"/>
          </a:p>
        </p:txBody>
      </p:sp>
      <p:graphicFrame>
        <p:nvGraphicFramePr>
          <p:cNvPr id="4" name="3 Diagrama"/>
          <p:cNvGraphicFramePr/>
          <p:nvPr/>
        </p:nvGraphicFramePr>
        <p:xfrm>
          <a:off x="272106" y="1765738"/>
          <a:ext cx="6191756" cy="2066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05463" y="1038999"/>
            <a:ext cx="3701845" cy="461665"/>
          </a:xfrm>
          <a:prstGeom prst="rect">
            <a:avLst/>
          </a:prstGeom>
          <a:noFill/>
        </p:spPr>
        <p:txBody>
          <a:bodyPr wrap="square" rtlCol="0">
            <a:spAutoFit/>
          </a:bodyPr>
          <a:lstStyle/>
          <a:p>
            <a:r>
              <a:rPr lang="es-EC" sz="2400" b="1" dirty="0" smtClean="0"/>
              <a:t>Matriz SIPOC – Six Sigma</a:t>
            </a:r>
            <a:endParaRPr lang="es-EC" sz="2400" b="1" dirty="0"/>
          </a:p>
        </p:txBody>
      </p:sp>
      <p:pic>
        <p:nvPicPr>
          <p:cNvPr id="6" name="5 Imagen"/>
          <p:cNvPicPr/>
          <p:nvPr/>
        </p:nvPicPr>
        <p:blipFill>
          <a:blip r:embed="rId7" cstate="print"/>
          <a:srcRect l="13275" r="13164"/>
          <a:stretch>
            <a:fillRect/>
          </a:stretch>
        </p:blipFill>
        <p:spPr bwMode="auto">
          <a:xfrm>
            <a:off x="7078717" y="3168869"/>
            <a:ext cx="4804073" cy="33143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6 CuadroTexto"/>
          <p:cNvSpPr txBox="1"/>
          <p:nvPr/>
        </p:nvSpPr>
        <p:spPr>
          <a:xfrm>
            <a:off x="2939857" y="4614042"/>
            <a:ext cx="3701845" cy="523220"/>
          </a:xfrm>
          <a:prstGeom prst="rect">
            <a:avLst/>
          </a:prstGeom>
          <a:noFill/>
        </p:spPr>
        <p:txBody>
          <a:bodyPr wrap="square" rtlCol="0">
            <a:spAutoFit/>
          </a:bodyPr>
          <a:lstStyle/>
          <a:p>
            <a:r>
              <a:rPr lang="es-EC" sz="2800" b="1" dirty="0" smtClean="0"/>
              <a:t>Diagrama de Ishikawa</a:t>
            </a:r>
            <a:endParaRPr lang="es-EC" sz="2800" b="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057" y="226142"/>
            <a:ext cx="8596668" cy="1320800"/>
          </a:xfrm>
        </p:spPr>
        <p:txBody>
          <a:bodyPr>
            <a:noAutofit/>
          </a:bodyPr>
          <a:lstStyle/>
          <a:p>
            <a:r>
              <a:rPr lang="es-EC" sz="2400" b="1" dirty="0" smtClean="0"/>
              <a:t>Resultados del análisis de Riesgo inherente:</a:t>
            </a:r>
            <a:endParaRPr lang="es-EC" sz="2400" dirty="0"/>
          </a:p>
        </p:txBody>
      </p:sp>
      <p:graphicFrame>
        <p:nvGraphicFramePr>
          <p:cNvPr id="4" name="3 Tabla"/>
          <p:cNvGraphicFramePr>
            <a:graphicFrameLocks noGrp="1"/>
          </p:cNvGraphicFramePr>
          <p:nvPr/>
        </p:nvGraphicFramePr>
        <p:xfrm>
          <a:off x="520261" y="815229"/>
          <a:ext cx="9774623" cy="5396065"/>
        </p:xfrm>
        <a:graphic>
          <a:graphicData uri="http://schemas.openxmlformats.org/drawingml/2006/table">
            <a:tbl>
              <a:tblPr/>
              <a:tblGrid>
                <a:gridCol w="2853807"/>
                <a:gridCol w="1659192"/>
                <a:gridCol w="1730867"/>
                <a:gridCol w="1753433"/>
                <a:gridCol w="1777324"/>
              </a:tblGrid>
              <a:tr h="640369">
                <a:tc>
                  <a:txBody>
                    <a:bodyPr/>
                    <a:lstStyle/>
                    <a:p>
                      <a:pPr lvl="0" indent="252095" algn="ctr">
                        <a:lnSpc>
                          <a:spcPct val="150000"/>
                        </a:lnSpc>
                        <a:spcAft>
                          <a:spcPts val="0"/>
                        </a:spcAft>
                      </a:pPr>
                      <a:r>
                        <a:rPr lang="es-EC" sz="1400" b="1" dirty="0">
                          <a:solidFill>
                            <a:srgbClr val="000000"/>
                          </a:solidFill>
                          <a:latin typeface="Times New Roman"/>
                          <a:ea typeface="Times New Roman"/>
                        </a:rPr>
                        <a:t>Componente</a:t>
                      </a:r>
                      <a:endParaRPr lang="es-EC" sz="20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400" b="1" dirty="0">
                          <a:solidFill>
                            <a:srgbClr val="000000"/>
                          </a:solidFill>
                          <a:latin typeface="Times New Roman"/>
                          <a:ea typeface="Times New Roman"/>
                        </a:rPr>
                        <a:t>Calificación Subjetiva</a:t>
                      </a:r>
                      <a:endParaRPr lang="es-EC" sz="20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400" b="1" dirty="0">
                          <a:solidFill>
                            <a:srgbClr val="000000"/>
                          </a:solidFill>
                          <a:latin typeface="Times New Roman"/>
                          <a:ea typeface="Times New Roman"/>
                        </a:rPr>
                        <a:t>Calificación Importancia</a:t>
                      </a:r>
                      <a:endParaRPr lang="es-EC" sz="20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400" b="1" dirty="0">
                          <a:solidFill>
                            <a:srgbClr val="000000"/>
                          </a:solidFill>
                          <a:latin typeface="Times New Roman"/>
                          <a:ea typeface="Times New Roman"/>
                        </a:rPr>
                        <a:t>Factor Ponderación</a:t>
                      </a:r>
                      <a:endParaRPr lang="es-EC" sz="20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400" b="1" dirty="0" smtClean="0">
                          <a:solidFill>
                            <a:srgbClr val="000000"/>
                          </a:solidFill>
                          <a:latin typeface="Times New Roman"/>
                          <a:ea typeface="Times New Roman"/>
                        </a:rPr>
                        <a:t>Calificación Final</a:t>
                      </a:r>
                      <a:endParaRPr lang="es-EC" sz="20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a:txBody>
                    <a:bodyPr/>
                    <a:lstStyle/>
                    <a:p>
                      <a:pPr lvl="0" indent="252095" algn="just">
                        <a:lnSpc>
                          <a:spcPct val="150000"/>
                        </a:lnSpc>
                        <a:spcAft>
                          <a:spcPts val="0"/>
                        </a:spcAft>
                      </a:pPr>
                      <a:r>
                        <a:rPr lang="es-EC" sz="1600" dirty="0">
                          <a:solidFill>
                            <a:srgbClr val="000000"/>
                          </a:solidFill>
                          <a:latin typeface="Times New Roman"/>
                          <a:ea typeface="Times New Roman"/>
                        </a:rPr>
                        <a:t>Calidad de control interno</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55,55</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9</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0,20</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11,11%</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a:txBody>
                    <a:bodyPr/>
                    <a:lstStyle/>
                    <a:p>
                      <a:pPr lvl="0" indent="252095" algn="just">
                        <a:lnSpc>
                          <a:spcPct val="150000"/>
                        </a:lnSpc>
                        <a:spcAft>
                          <a:spcPts val="0"/>
                        </a:spcAft>
                      </a:pPr>
                      <a:r>
                        <a:rPr lang="es-EC" sz="1600" dirty="0">
                          <a:solidFill>
                            <a:srgbClr val="000000"/>
                          </a:solidFill>
                          <a:latin typeface="Times New Roman"/>
                          <a:ea typeface="Times New Roman"/>
                        </a:rPr>
                        <a:t>Planificación Estratégica</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44,44</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8</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0,18</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7,90%</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a:txBody>
                    <a:bodyPr/>
                    <a:lstStyle/>
                    <a:p>
                      <a:pPr lvl="0" indent="252095" algn="just">
                        <a:lnSpc>
                          <a:spcPct val="150000"/>
                        </a:lnSpc>
                        <a:spcAft>
                          <a:spcPts val="0"/>
                        </a:spcAft>
                      </a:pPr>
                      <a:r>
                        <a:rPr lang="es-EC" sz="1600" dirty="0">
                          <a:solidFill>
                            <a:srgbClr val="000000"/>
                          </a:solidFill>
                          <a:latin typeface="Times New Roman"/>
                          <a:ea typeface="Times New Roman"/>
                        </a:rPr>
                        <a:t>Estructura Orgánica</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33,33</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7</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0,16</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5,18%</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a:txBody>
                    <a:bodyPr/>
                    <a:lstStyle/>
                    <a:p>
                      <a:pPr lvl="0" indent="252095" algn="just">
                        <a:lnSpc>
                          <a:spcPct val="150000"/>
                        </a:lnSpc>
                        <a:spcAft>
                          <a:spcPts val="0"/>
                        </a:spcAft>
                      </a:pPr>
                      <a:r>
                        <a:rPr lang="es-EC" sz="1600" dirty="0">
                          <a:solidFill>
                            <a:srgbClr val="000000"/>
                          </a:solidFill>
                          <a:latin typeface="Times New Roman"/>
                          <a:ea typeface="Times New Roman"/>
                        </a:rPr>
                        <a:t>Formas de operar</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33,33</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6</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0,13</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4,44%</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731792">
                <a:tc>
                  <a:txBody>
                    <a:bodyPr/>
                    <a:lstStyle/>
                    <a:p>
                      <a:pPr lvl="0" indent="252095" algn="just">
                        <a:lnSpc>
                          <a:spcPct val="150000"/>
                        </a:lnSpc>
                        <a:spcAft>
                          <a:spcPts val="0"/>
                        </a:spcAft>
                      </a:pPr>
                      <a:r>
                        <a:rPr lang="es-EC" sz="1600" dirty="0">
                          <a:solidFill>
                            <a:srgbClr val="000000"/>
                          </a:solidFill>
                          <a:latin typeface="Times New Roman"/>
                          <a:ea typeface="Times New Roman"/>
                        </a:rPr>
                        <a:t>Cumplimiento de disposiciones legales</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33,33</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5</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0,11</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3,70%</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a:txBody>
                    <a:bodyPr/>
                    <a:lstStyle/>
                    <a:p>
                      <a:pPr lvl="0" indent="252095" algn="just">
                        <a:lnSpc>
                          <a:spcPct val="150000"/>
                        </a:lnSpc>
                        <a:spcAft>
                          <a:spcPts val="0"/>
                        </a:spcAft>
                      </a:pPr>
                      <a:r>
                        <a:rPr lang="es-EC" sz="1600" dirty="0">
                          <a:solidFill>
                            <a:srgbClr val="000000"/>
                          </a:solidFill>
                          <a:latin typeface="Times New Roman"/>
                          <a:ea typeface="Times New Roman"/>
                        </a:rPr>
                        <a:t>Segregación de funciones</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44,44</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4</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0,09</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3,95%</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731792">
                <a:tc>
                  <a:txBody>
                    <a:bodyPr/>
                    <a:lstStyle/>
                    <a:p>
                      <a:pPr lvl="0" indent="252095" algn="just">
                        <a:lnSpc>
                          <a:spcPct val="150000"/>
                        </a:lnSpc>
                        <a:spcAft>
                          <a:spcPts val="0"/>
                        </a:spcAft>
                      </a:pPr>
                      <a:r>
                        <a:rPr lang="es-EC" sz="1600" dirty="0">
                          <a:solidFill>
                            <a:srgbClr val="000000"/>
                          </a:solidFill>
                          <a:latin typeface="Times New Roman"/>
                          <a:ea typeface="Times New Roman"/>
                        </a:rPr>
                        <a:t>Uso adecuado de TIC´s y comunicación </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22,22</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3</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0,07</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1,48%</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731792">
                <a:tc>
                  <a:txBody>
                    <a:bodyPr/>
                    <a:lstStyle/>
                    <a:p>
                      <a:pPr lvl="0" indent="252095" algn="just">
                        <a:lnSpc>
                          <a:spcPct val="150000"/>
                        </a:lnSpc>
                        <a:spcAft>
                          <a:spcPts val="0"/>
                        </a:spcAft>
                      </a:pPr>
                      <a:r>
                        <a:rPr lang="es-EC" sz="1600" dirty="0">
                          <a:solidFill>
                            <a:srgbClr val="000000"/>
                          </a:solidFill>
                          <a:latin typeface="Times New Roman"/>
                          <a:ea typeface="Times New Roman"/>
                        </a:rPr>
                        <a:t>Aprovechamiento de Recursos</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11,11</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2</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0,04</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0,49%</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a:txBody>
                    <a:bodyPr/>
                    <a:lstStyle/>
                    <a:p>
                      <a:pPr lvl="0" indent="252095" algn="just">
                        <a:lnSpc>
                          <a:spcPct val="150000"/>
                        </a:lnSpc>
                        <a:spcAft>
                          <a:spcPts val="0"/>
                        </a:spcAft>
                      </a:pPr>
                      <a:r>
                        <a:rPr lang="es-EC" sz="1600" dirty="0">
                          <a:solidFill>
                            <a:srgbClr val="000000"/>
                          </a:solidFill>
                          <a:latin typeface="Times New Roman"/>
                          <a:ea typeface="Times New Roman"/>
                        </a:rPr>
                        <a:t>Indicadores</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11,11</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1</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a:solidFill>
                            <a:srgbClr val="000000"/>
                          </a:solidFill>
                          <a:latin typeface="Times New Roman"/>
                          <a:ea typeface="Times New Roman"/>
                        </a:rPr>
                        <a:t>0,02</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0,25%</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2584">
                <a:tc gridSpan="2">
                  <a:txBody>
                    <a:bodyPr/>
                    <a:lstStyle/>
                    <a:p>
                      <a:pPr lvl="0" indent="252095" algn="ctr">
                        <a:lnSpc>
                          <a:spcPct val="150000"/>
                        </a:lnSpc>
                        <a:spcAft>
                          <a:spcPts val="0"/>
                        </a:spcAft>
                      </a:pPr>
                      <a:r>
                        <a:rPr lang="es-EC" sz="1600" b="1" dirty="0">
                          <a:solidFill>
                            <a:srgbClr val="000000"/>
                          </a:solidFill>
                          <a:latin typeface="Times New Roman"/>
                          <a:ea typeface="Times New Roman"/>
                        </a:rPr>
                        <a:t>TOTAL</a:t>
                      </a:r>
                      <a:endParaRPr lang="es-EC" sz="2400" dirty="0">
                        <a:latin typeface="Times New Roman"/>
                        <a:ea typeface="Times New Roman"/>
                      </a:endParaRPr>
                    </a:p>
                  </a:txBody>
                  <a:tcPr marL="44450" marR="4445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a:txBody>
                    <a:bodyPr/>
                    <a:lstStyle/>
                    <a:p>
                      <a:pPr lvl="0" indent="252095" algn="ctr">
                        <a:lnSpc>
                          <a:spcPct val="150000"/>
                        </a:lnSpc>
                        <a:spcAft>
                          <a:spcPts val="0"/>
                        </a:spcAft>
                      </a:pPr>
                      <a:r>
                        <a:rPr lang="es-EC" sz="1600" dirty="0">
                          <a:solidFill>
                            <a:srgbClr val="000000"/>
                          </a:solidFill>
                          <a:latin typeface="Times New Roman"/>
                          <a:ea typeface="Times New Roman"/>
                        </a:rPr>
                        <a:t>45</a:t>
                      </a:r>
                      <a:endParaRPr lang="es-EC" sz="2400" dirty="0">
                        <a:latin typeface="Times New Roman"/>
                        <a:ea typeface="Times New Roman"/>
                      </a:endParaRPr>
                    </a:p>
                  </a:txBody>
                  <a:tcPr marL="44450" marR="4445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1,00</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lvl="0" indent="252095" algn="ctr">
                        <a:lnSpc>
                          <a:spcPct val="150000"/>
                        </a:lnSpc>
                        <a:spcAft>
                          <a:spcPts val="0"/>
                        </a:spcAft>
                      </a:pPr>
                      <a:r>
                        <a:rPr lang="es-EC" sz="1600" dirty="0" smtClean="0">
                          <a:solidFill>
                            <a:srgbClr val="000000"/>
                          </a:solidFill>
                          <a:latin typeface="Times New Roman"/>
                          <a:ea typeface="Times New Roman"/>
                        </a:rPr>
                        <a:t>38,51%</a:t>
                      </a:r>
                      <a:endParaRPr lang="es-EC" sz="24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4 Rectángulo"/>
          <p:cNvSpPr/>
          <p:nvPr/>
        </p:nvSpPr>
        <p:spPr>
          <a:xfrm>
            <a:off x="3917257" y="6243145"/>
            <a:ext cx="3287583" cy="369332"/>
          </a:xfrm>
          <a:prstGeom prst="rect">
            <a:avLst/>
          </a:prstGeom>
        </p:spPr>
        <p:txBody>
          <a:bodyPr wrap="square">
            <a:spAutoFit/>
          </a:bodyPr>
          <a:lstStyle/>
          <a:p>
            <a:r>
              <a:rPr lang="es-EC" b="1" dirty="0" smtClean="0">
                <a:solidFill>
                  <a:schemeClr val="accent4">
                    <a:lumMod val="60000"/>
                    <a:lumOff val="40000"/>
                  </a:schemeClr>
                </a:solidFill>
              </a:rPr>
              <a:t>38,51% (Riesgo Bajo- Alto)</a:t>
            </a:r>
            <a:endParaRPr lang="es-EC" b="1" dirty="0">
              <a:solidFill>
                <a:schemeClr val="accent4">
                  <a:lumMod val="60000"/>
                  <a:lumOff val="40000"/>
                </a:schemeClr>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00354" y="324465"/>
            <a:ext cx="8596668" cy="570271"/>
          </a:xfrm>
        </p:spPr>
        <p:txBody>
          <a:bodyPr>
            <a:normAutofit fontScale="90000"/>
          </a:bodyPr>
          <a:lstStyle/>
          <a:p>
            <a:pPr algn="ctr"/>
            <a:r>
              <a:rPr lang="es-EC" b="1" dirty="0" smtClean="0">
                <a:hlinkClick r:id="rId2" action="ppaction://hlinkfile"/>
              </a:rPr>
              <a:t>Modelo COSO ERM:</a:t>
            </a:r>
            <a:endParaRPr lang="es-EC" b="1" dirty="0"/>
          </a:p>
        </p:txBody>
      </p:sp>
      <p:pic>
        <p:nvPicPr>
          <p:cNvPr id="6" name="5 Imagen" descr="Cubo 8 corregido"/>
          <p:cNvPicPr/>
          <p:nvPr/>
        </p:nvPicPr>
        <p:blipFill>
          <a:blip r:embed="rId3" cstate="print"/>
          <a:srcRect/>
          <a:stretch>
            <a:fillRect/>
          </a:stretch>
        </p:blipFill>
        <p:spPr bwMode="auto">
          <a:xfrm>
            <a:off x="2364828" y="1213944"/>
            <a:ext cx="6779171" cy="493460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0852" y="231228"/>
            <a:ext cx="8596668" cy="793531"/>
          </a:xfrm>
        </p:spPr>
        <p:txBody>
          <a:bodyPr/>
          <a:lstStyle/>
          <a:p>
            <a:r>
              <a:rPr lang="es-EC" dirty="0" smtClean="0"/>
              <a:t>Resultados de control </a:t>
            </a:r>
            <a:endParaRPr lang="es-EC" dirty="0"/>
          </a:p>
        </p:txBody>
      </p:sp>
      <p:graphicFrame>
        <p:nvGraphicFramePr>
          <p:cNvPr id="5" name="4 Tabla"/>
          <p:cNvGraphicFramePr>
            <a:graphicFrameLocks noGrp="1"/>
          </p:cNvGraphicFramePr>
          <p:nvPr/>
        </p:nvGraphicFramePr>
        <p:xfrm>
          <a:off x="2288669" y="5470637"/>
          <a:ext cx="6043152" cy="1143884"/>
        </p:xfrm>
        <a:graphic>
          <a:graphicData uri="http://schemas.openxmlformats.org/drawingml/2006/table">
            <a:tbl>
              <a:tblPr/>
              <a:tblGrid>
                <a:gridCol w="4043796"/>
                <a:gridCol w="757366"/>
                <a:gridCol w="1241990"/>
              </a:tblGrid>
              <a:tr h="285971">
                <a:tc>
                  <a:txBody>
                    <a:bodyPr/>
                    <a:lstStyle/>
                    <a:p>
                      <a:pPr indent="252095" algn="l">
                        <a:lnSpc>
                          <a:spcPct val="150000"/>
                        </a:lnSpc>
                        <a:spcAft>
                          <a:spcPts val="0"/>
                        </a:spcAft>
                      </a:pPr>
                      <a:r>
                        <a:rPr lang="es-EC" sz="1200" b="1" dirty="0">
                          <a:solidFill>
                            <a:srgbClr val="000000"/>
                          </a:solidFill>
                          <a:latin typeface="Times New Roman"/>
                          <a:ea typeface="Times New Roman"/>
                        </a:rPr>
                        <a:t>CALIFICACIÓN TOTAL:</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CT =</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480</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5971">
                <a:tc>
                  <a:txBody>
                    <a:bodyPr/>
                    <a:lstStyle/>
                    <a:p>
                      <a:pPr indent="252095" algn="l">
                        <a:lnSpc>
                          <a:spcPct val="150000"/>
                        </a:lnSpc>
                        <a:spcAft>
                          <a:spcPts val="0"/>
                        </a:spcAft>
                      </a:pPr>
                      <a:r>
                        <a:rPr lang="es-EC" sz="1200" b="1" dirty="0">
                          <a:solidFill>
                            <a:srgbClr val="000000"/>
                          </a:solidFill>
                          <a:latin typeface="Times New Roman"/>
                          <a:ea typeface="Times New Roman"/>
                        </a:rPr>
                        <a:t>PONDERACION TOTAL</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PT=</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753</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5971">
                <a:tc>
                  <a:txBody>
                    <a:bodyPr/>
                    <a:lstStyle/>
                    <a:p>
                      <a:pPr indent="252095" algn="l">
                        <a:lnSpc>
                          <a:spcPct val="150000"/>
                        </a:lnSpc>
                        <a:spcAft>
                          <a:spcPts val="0"/>
                        </a:spcAft>
                      </a:pPr>
                      <a:r>
                        <a:rPr lang="es-EC" sz="1200" b="1" dirty="0">
                          <a:solidFill>
                            <a:srgbClr val="000000"/>
                          </a:solidFill>
                          <a:latin typeface="Times New Roman"/>
                          <a:ea typeface="Times New Roman"/>
                        </a:rPr>
                        <a:t>NIVEL DE CONFIANZA: NC=CT/PT x 100</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NC=</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63,75%</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5971">
                <a:tc>
                  <a:txBody>
                    <a:bodyPr/>
                    <a:lstStyle/>
                    <a:p>
                      <a:pPr indent="252095" algn="l">
                        <a:lnSpc>
                          <a:spcPct val="150000"/>
                        </a:lnSpc>
                        <a:spcAft>
                          <a:spcPts val="0"/>
                        </a:spcAft>
                      </a:pPr>
                      <a:r>
                        <a:rPr lang="es-EC" sz="1200" b="1" dirty="0">
                          <a:solidFill>
                            <a:srgbClr val="000000"/>
                          </a:solidFill>
                          <a:latin typeface="Times New Roman"/>
                          <a:ea typeface="Times New Roman"/>
                        </a:rPr>
                        <a:t>NIVEL DE RIESGO: RI= 100% - NC%</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RI=</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indent="252095" algn="l">
                        <a:lnSpc>
                          <a:spcPct val="150000"/>
                        </a:lnSpc>
                        <a:spcAft>
                          <a:spcPts val="0"/>
                        </a:spcAft>
                      </a:pPr>
                      <a:r>
                        <a:rPr lang="es-EC" sz="1200" b="1" dirty="0">
                          <a:solidFill>
                            <a:srgbClr val="000000"/>
                          </a:solidFill>
                          <a:latin typeface="Times New Roman"/>
                          <a:ea typeface="Times New Roman"/>
                        </a:rPr>
                        <a:t>36,25%</a:t>
                      </a:r>
                      <a:endParaRPr lang="es-EC" sz="1800" dirty="0">
                        <a:latin typeface="Times New Roman"/>
                        <a:ea typeface="Times New Roman"/>
                      </a:endParaRPr>
                    </a:p>
                  </a:txBody>
                  <a:tcPr marL="44450" marR="4445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1120826" y="1014510"/>
          <a:ext cx="9016401" cy="3775054"/>
        </p:xfrm>
        <a:graphic>
          <a:graphicData uri="http://schemas.openxmlformats.org/drawingml/2006/table">
            <a:tbl>
              <a:tblPr/>
              <a:tblGrid>
                <a:gridCol w="3493417"/>
                <a:gridCol w="1953748"/>
                <a:gridCol w="1889595"/>
                <a:gridCol w="1679641"/>
              </a:tblGrid>
              <a:tr h="483214">
                <a:tc>
                  <a:txBody>
                    <a:bodyPr/>
                    <a:lstStyle/>
                    <a:p>
                      <a:pPr indent="252095" algn="ctr">
                        <a:lnSpc>
                          <a:spcPct val="150000"/>
                        </a:lnSpc>
                        <a:spcAft>
                          <a:spcPts val="0"/>
                        </a:spcAft>
                      </a:pPr>
                      <a:r>
                        <a:rPr lang="es-EC" sz="1600" b="1" dirty="0" smtClean="0">
                          <a:latin typeface="Times New Roman"/>
                          <a:ea typeface="Times New Roman"/>
                        </a:rPr>
                        <a:t>MATRIZ </a:t>
                      </a:r>
                      <a:r>
                        <a:rPr lang="es-EC" sz="1600" b="1" dirty="0">
                          <a:latin typeface="Times New Roman"/>
                          <a:ea typeface="Times New Roman"/>
                        </a:rPr>
                        <a:t>DE PONDERACIÓN</a:t>
                      </a:r>
                      <a:endParaRPr lang="es-EC" sz="2800" b="1"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b="1" dirty="0" smtClean="0">
                          <a:latin typeface="Times New Roman"/>
                          <a:ea typeface="Times New Roman"/>
                        </a:rPr>
                        <a:t>PONDERACIÓN </a:t>
                      </a:r>
                      <a:endParaRPr lang="es-EC" sz="2800" b="1"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b="1" dirty="0" smtClean="0">
                          <a:latin typeface="Times New Roman"/>
                          <a:ea typeface="Times New Roman"/>
                        </a:rPr>
                        <a:t>CALIFICACIÓN</a:t>
                      </a:r>
                      <a:endParaRPr lang="es-EC" sz="2800" b="1"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800" b="1" dirty="0" smtClean="0">
                          <a:latin typeface="Times New Roman"/>
                          <a:ea typeface="Times New Roman"/>
                        </a:rPr>
                        <a:t>%</a:t>
                      </a:r>
                      <a:endParaRPr lang="es-EC" sz="2800" b="1"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Ambiente de Control</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b="1">
                          <a:latin typeface="Times New Roman"/>
                          <a:ea typeface="Times New Roman"/>
                        </a:rPr>
                        <a:t>137</a:t>
                      </a:r>
                      <a:endParaRPr lang="es-EC" sz="160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81</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highlight>
                            <a:srgbClr val="00FF00"/>
                          </a:highlight>
                          <a:latin typeface="Times New Roman"/>
                          <a:ea typeface="Times New Roman"/>
                        </a:rPr>
                        <a:t>40,89%</a:t>
                      </a:r>
                      <a:endParaRPr lang="es-EC" sz="160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Establecimiento de objetivos</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77</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63</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18,18%</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Identificación de Eventos</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84</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39</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highlight>
                            <a:srgbClr val="FF0000"/>
                          </a:highlight>
                          <a:latin typeface="Times New Roman"/>
                          <a:ea typeface="Times New Roman"/>
                        </a:rPr>
                        <a:t>53,57%</a:t>
                      </a:r>
                      <a:endParaRPr lang="es-EC" sz="160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Evaluación de Riesgos</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95</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48</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dirty="0">
                          <a:highlight>
                            <a:srgbClr val="FFFF00"/>
                          </a:highlight>
                          <a:latin typeface="Times New Roman"/>
                          <a:ea typeface="Times New Roman"/>
                        </a:rPr>
                        <a:t>49,47%</a:t>
                      </a:r>
                      <a:endParaRPr lang="es-EC" sz="1600"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Respuesta al riesgo</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b="1">
                          <a:latin typeface="Times New Roman"/>
                          <a:ea typeface="Times New Roman"/>
                        </a:rPr>
                        <a:t>77</a:t>
                      </a:r>
                      <a:endParaRPr lang="es-EC" sz="160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49</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36,36%</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Actividades de control</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101</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69</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31,68%</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Información y Comunicación</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86</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64</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25,58%</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just">
                        <a:lnSpc>
                          <a:spcPct val="150000"/>
                        </a:lnSpc>
                        <a:spcAft>
                          <a:spcPts val="0"/>
                        </a:spcAft>
                      </a:pPr>
                      <a:r>
                        <a:rPr lang="es-EC" sz="1600">
                          <a:latin typeface="Times New Roman"/>
                          <a:ea typeface="Times New Roman"/>
                        </a:rPr>
                        <a:t>Supervisión y Monitoreo</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96</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67</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a:latin typeface="Times New Roman"/>
                          <a:ea typeface="Times New Roman"/>
                        </a:rPr>
                        <a:t>30,20%</a:t>
                      </a: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180975">
                <a:tc>
                  <a:txBody>
                    <a:bodyPr/>
                    <a:lstStyle/>
                    <a:p>
                      <a:pPr indent="252095" algn="ctr">
                        <a:lnSpc>
                          <a:spcPct val="150000"/>
                        </a:lnSpc>
                        <a:spcAft>
                          <a:spcPts val="0"/>
                        </a:spcAft>
                      </a:pPr>
                      <a:r>
                        <a:rPr lang="es-EC" sz="1600" b="1">
                          <a:latin typeface="Times New Roman"/>
                          <a:ea typeface="Times New Roman"/>
                        </a:rPr>
                        <a:t>TOTAL</a:t>
                      </a:r>
                      <a:endParaRPr lang="es-EC" sz="160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b="1">
                          <a:latin typeface="Times New Roman"/>
                          <a:ea typeface="Times New Roman"/>
                        </a:rPr>
                        <a:t>753</a:t>
                      </a:r>
                      <a:endParaRPr lang="es-EC" sz="160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r>
                        <a:rPr lang="es-EC" sz="1600" b="1" dirty="0">
                          <a:latin typeface="Times New Roman"/>
                          <a:ea typeface="Times New Roman"/>
                        </a:rPr>
                        <a:t>480</a:t>
                      </a:r>
                      <a:endParaRPr lang="es-EC" sz="1600"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indent="252095" algn="ctr">
                        <a:lnSpc>
                          <a:spcPct val="150000"/>
                        </a:lnSpc>
                        <a:spcAft>
                          <a:spcPts val="0"/>
                        </a:spcAft>
                      </a:pPr>
                      <a:endParaRPr lang="es-EC" sz="1600" dirty="0">
                        <a:latin typeface="Times New Roman"/>
                        <a:ea typeface="Times New Roman"/>
                      </a:endParaRPr>
                    </a:p>
                  </a:txBody>
                  <a:tcPr marL="44450" marR="444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3003" y="236483"/>
            <a:ext cx="8596668" cy="1320800"/>
          </a:xfrm>
        </p:spPr>
        <p:txBody>
          <a:bodyPr>
            <a:normAutofit/>
          </a:bodyPr>
          <a:lstStyle/>
          <a:p>
            <a:pPr algn="ctr"/>
            <a:r>
              <a:rPr lang="es-EC" sz="2800" b="1" dirty="0" smtClean="0"/>
              <a:t>Costos de control interno Vs. Gastos por robos, ineficiencias, multas, desperdicios</a:t>
            </a:r>
            <a:endParaRPr lang="es-EC" sz="2800" b="1" dirty="0"/>
          </a:p>
        </p:txBody>
      </p:sp>
      <p:graphicFrame>
        <p:nvGraphicFramePr>
          <p:cNvPr id="4" name="3 Tabla"/>
          <p:cNvGraphicFramePr>
            <a:graphicFrameLocks noGrp="1"/>
          </p:cNvGraphicFramePr>
          <p:nvPr/>
        </p:nvGraphicFramePr>
        <p:xfrm>
          <a:off x="6353504" y="3121569"/>
          <a:ext cx="5625006" cy="3365416"/>
        </p:xfrm>
        <a:graphic>
          <a:graphicData uri="http://schemas.openxmlformats.org/drawingml/2006/table">
            <a:tbl>
              <a:tblPr/>
              <a:tblGrid>
                <a:gridCol w="2577698"/>
                <a:gridCol w="1633008"/>
                <a:gridCol w="1414300"/>
              </a:tblGrid>
              <a:tr h="274728">
                <a:tc>
                  <a:txBody>
                    <a:bodyPr/>
                    <a:lstStyle/>
                    <a:p>
                      <a:pPr algn="ctr" fontAlgn="ctr"/>
                      <a:r>
                        <a:rPr lang="es-EC" sz="1600" b="1" i="0" u="none" strike="noStrike" dirty="0">
                          <a:solidFill>
                            <a:srgbClr val="000000"/>
                          </a:solidFill>
                          <a:latin typeface="+mj-lt"/>
                        </a:rPr>
                        <a:t>ELEMENTO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600" b="1" i="0" u="none" strike="noStrike" dirty="0" smtClean="0">
                          <a:solidFill>
                            <a:srgbClr val="000000"/>
                          </a:solidFill>
                          <a:latin typeface="+mj-lt"/>
                        </a:rPr>
                        <a:t>GASTO</a:t>
                      </a:r>
                      <a:endParaRPr lang="es-EC" sz="1600" b="1"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600" b="1" i="0" u="none" strike="noStrike" dirty="0">
                          <a:solidFill>
                            <a:srgbClr val="000000"/>
                          </a:solidFill>
                          <a:latin typeface="+mj-lt"/>
                        </a:rPr>
                        <a:t>RIESGO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86336">
                <a:tc>
                  <a:txBody>
                    <a:bodyPr/>
                    <a:lstStyle/>
                    <a:p>
                      <a:pPr algn="l" fontAlgn="ctr">
                        <a:lnSpc>
                          <a:spcPct val="150000"/>
                        </a:lnSpc>
                      </a:pPr>
                      <a:r>
                        <a:rPr lang="es-EC" sz="1500" b="0" i="0" u="none" strike="noStrike">
                          <a:solidFill>
                            <a:srgbClr val="000000"/>
                          </a:solidFill>
                          <a:latin typeface="+mj-lt"/>
                        </a:rPr>
                        <a:t> Establecimiento de objetivos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 </a:t>
                      </a:r>
                      <a:r>
                        <a:rPr lang="es-EC" sz="1500" b="0" i="0" u="none" strike="noStrike" dirty="0" smtClean="0">
                          <a:solidFill>
                            <a:srgbClr val="000000"/>
                          </a:solidFill>
                          <a:latin typeface="+mj-lt"/>
                        </a:rPr>
                        <a:t>1.950,00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a:solidFill>
                            <a:srgbClr val="000000"/>
                          </a:solidFill>
                          <a:latin typeface="+mj-lt"/>
                        </a:rPr>
                        <a:t>18,18%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a:solidFill>
                            <a:srgbClr val="000000"/>
                          </a:solidFill>
                          <a:latin typeface="+mj-lt"/>
                        </a:rPr>
                        <a:t> Información y Comunicación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 </a:t>
                      </a:r>
                      <a:r>
                        <a:rPr lang="es-EC" sz="1500" b="0" i="0" u="none" strike="noStrike" dirty="0" smtClean="0">
                          <a:solidFill>
                            <a:srgbClr val="000000"/>
                          </a:solidFill>
                          <a:latin typeface="+mj-lt"/>
                        </a:rPr>
                        <a:t>2.450,00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a:solidFill>
                            <a:srgbClr val="000000"/>
                          </a:solidFill>
                          <a:latin typeface="+mj-lt"/>
                        </a:rPr>
                        <a:t>25,58%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a:solidFill>
                            <a:srgbClr val="000000"/>
                          </a:solidFill>
                          <a:latin typeface="+mj-lt"/>
                        </a:rPr>
                        <a:t> Supervisión y monitoreo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 </a:t>
                      </a:r>
                      <a:r>
                        <a:rPr lang="es-EC" sz="1500" b="0" i="0" u="none" strike="noStrike" dirty="0" smtClean="0">
                          <a:solidFill>
                            <a:srgbClr val="000000"/>
                          </a:solidFill>
                          <a:latin typeface="+mj-lt"/>
                        </a:rPr>
                        <a:t>2.750,00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30,21%</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a:solidFill>
                            <a:srgbClr val="000000"/>
                          </a:solidFill>
                          <a:latin typeface="+mj-lt"/>
                        </a:rPr>
                        <a:t> Actividades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 </a:t>
                      </a:r>
                      <a:r>
                        <a:rPr lang="es-EC" sz="1500" b="0" i="0" u="none" strike="noStrike" dirty="0" smtClean="0">
                          <a:solidFill>
                            <a:srgbClr val="000000"/>
                          </a:solidFill>
                          <a:latin typeface="+mj-lt"/>
                        </a:rPr>
                        <a:t>2.950,00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a:solidFill>
                            <a:srgbClr val="000000"/>
                          </a:solidFill>
                          <a:latin typeface="+mj-lt"/>
                        </a:rPr>
                        <a:t>31,68%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a:solidFill>
                            <a:srgbClr val="000000"/>
                          </a:solidFill>
                          <a:latin typeface="+mj-lt"/>
                        </a:rPr>
                        <a:t> Respuesta al Riesgo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a:t>
                      </a:r>
                      <a:r>
                        <a:rPr lang="es-EC" sz="1500" b="0" i="0" u="none" strike="noStrike" dirty="0" smtClean="0">
                          <a:solidFill>
                            <a:srgbClr val="000000"/>
                          </a:solidFill>
                          <a:latin typeface="+mj-lt"/>
                        </a:rPr>
                        <a:t>$</a:t>
                      </a:r>
                      <a:r>
                        <a:rPr lang="es-EC" sz="1500" b="0" i="0" u="none" strike="noStrike" baseline="0" dirty="0" smtClean="0">
                          <a:solidFill>
                            <a:srgbClr val="000000"/>
                          </a:solidFill>
                          <a:latin typeface="+mj-lt"/>
                        </a:rPr>
                        <a:t> </a:t>
                      </a:r>
                      <a:r>
                        <a:rPr lang="es-EC" sz="1500" b="0" i="0" u="none" strike="noStrike" dirty="0" smtClean="0">
                          <a:solidFill>
                            <a:srgbClr val="000000"/>
                          </a:solidFill>
                          <a:latin typeface="+mj-lt"/>
                        </a:rPr>
                        <a:t>3.580,00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36,36%</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a:solidFill>
                            <a:srgbClr val="000000"/>
                          </a:solidFill>
                          <a:latin typeface="+mj-lt"/>
                        </a:rPr>
                        <a:t> Ambiente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 </a:t>
                      </a:r>
                      <a:r>
                        <a:rPr lang="es-EC" sz="1500" b="0" i="0" u="none" strike="noStrike" dirty="0" smtClean="0">
                          <a:solidFill>
                            <a:srgbClr val="000000"/>
                          </a:solidFill>
                          <a:latin typeface="+mj-lt"/>
                        </a:rPr>
                        <a:t>4.150,00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a:solidFill>
                            <a:srgbClr val="000000"/>
                          </a:solidFill>
                          <a:latin typeface="+mj-lt"/>
                        </a:rPr>
                        <a:t>40,88%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a:solidFill>
                            <a:srgbClr val="000000"/>
                          </a:solidFill>
                          <a:latin typeface="+mj-lt"/>
                        </a:rPr>
                        <a:t> Evaluación de riesgos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a:t>
                      </a:r>
                      <a:r>
                        <a:rPr lang="es-EC" sz="1500" b="0" i="0" u="none" strike="noStrike" dirty="0" smtClean="0">
                          <a:solidFill>
                            <a:srgbClr val="000000"/>
                          </a:solidFill>
                          <a:latin typeface="+mj-lt"/>
                        </a:rPr>
                        <a:t>$</a:t>
                      </a:r>
                      <a:r>
                        <a:rPr lang="es-EC" sz="1500" b="0" i="0" u="none" strike="noStrike" baseline="0" dirty="0" smtClean="0">
                          <a:solidFill>
                            <a:srgbClr val="000000"/>
                          </a:solidFill>
                          <a:latin typeface="+mj-lt"/>
                        </a:rPr>
                        <a:t> </a:t>
                      </a:r>
                      <a:r>
                        <a:rPr lang="es-EC" sz="1500" b="0" i="0" u="none" strike="noStrike" dirty="0" smtClean="0">
                          <a:solidFill>
                            <a:srgbClr val="000000"/>
                          </a:solidFill>
                          <a:latin typeface="+mj-lt"/>
                        </a:rPr>
                        <a:t>5.500,00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a:solidFill>
                            <a:srgbClr val="000000"/>
                          </a:solidFill>
                          <a:latin typeface="+mj-lt"/>
                        </a:rPr>
                        <a:t>49,47%</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86336">
                <a:tc>
                  <a:txBody>
                    <a:bodyPr/>
                    <a:lstStyle/>
                    <a:p>
                      <a:pPr algn="l" fontAlgn="ctr">
                        <a:lnSpc>
                          <a:spcPct val="150000"/>
                        </a:lnSpc>
                      </a:pPr>
                      <a:r>
                        <a:rPr lang="es-EC" sz="1500" b="0" i="0" u="none" strike="noStrike" dirty="0">
                          <a:solidFill>
                            <a:srgbClr val="000000"/>
                          </a:solidFill>
                          <a:latin typeface="+mj-lt"/>
                        </a:rPr>
                        <a:t> Identificación de eventos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 </a:t>
                      </a:r>
                      <a:r>
                        <a:rPr lang="es-EC" sz="1500" b="0" i="0" u="none" strike="noStrike" dirty="0" smtClean="0">
                          <a:solidFill>
                            <a:srgbClr val="000000"/>
                          </a:solidFill>
                          <a:latin typeface="+mj-lt"/>
                        </a:rPr>
                        <a:t>$</a:t>
                      </a:r>
                      <a:r>
                        <a:rPr lang="es-EC" sz="1500" b="0" i="0" u="none" strike="noStrike" baseline="0" dirty="0" smtClean="0">
                          <a:solidFill>
                            <a:srgbClr val="000000"/>
                          </a:solidFill>
                          <a:latin typeface="+mj-lt"/>
                        </a:rPr>
                        <a:t> </a:t>
                      </a:r>
                      <a:r>
                        <a:rPr lang="es-EC" sz="1500" b="0" i="0" u="none" strike="noStrike" dirty="0" smtClean="0">
                          <a:solidFill>
                            <a:srgbClr val="000000"/>
                          </a:solidFill>
                          <a:latin typeface="+mj-lt"/>
                        </a:rPr>
                        <a:t>5.700,00 </a:t>
                      </a:r>
                      <a:endParaRPr lang="es-EC" sz="1500" b="0" i="0" u="none" strike="noStrike" dirty="0">
                        <a:solidFill>
                          <a:srgbClr val="000000"/>
                        </a:solidFill>
                        <a:latin typeface="+mj-lt"/>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algn="ctr" fontAlgn="ctr">
                        <a:lnSpc>
                          <a:spcPct val="150000"/>
                        </a:lnSpc>
                      </a:pPr>
                      <a:r>
                        <a:rPr lang="es-EC" sz="1500" b="0" i="0" u="none" strike="noStrike" dirty="0">
                          <a:solidFill>
                            <a:srgbClr val="000000"/>
                          </a:solidFill>
                          <a:latin typeface="+mj-lt"/>
                        </a:rPr>
                        <a:t>53,57%</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bl>
          </a:graphicData>
        </a:graphic>
      </p:graphicFrame>
      <p:graphicFrame>
        <p:nvGraphicFramePr>
          <p:cNvPr id="5" name="4 Tabla"/>
          <p:cNvGraphicFramePr>
            <a:graphicFrameLocks noGrp="1"/>
          </p:cNvGraphicFramePr>
          <p:nvPr/>
        </p:nvGraphicFramePr>
        <p:xfrm>
          <a:off x="189187" y="1324300"/>
          <a:ext cx="5743903" cy="3086100"/>
        </p:xfrm>
        <a:graphic>
          <a:graphicData uri="http://schemas.openxmlformats.org/drawingml/2006/table">
            <a:tbl>
              <a:tblPr/>
              <a:tblGrid>
                <a:gridCol w="3020158"/>
                <a:gridCol w="1609325"/>
                <a:gridCol w="1114420"/>
              </a:tblGrid>
              <a:tr h="269488">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ELEMENTO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COSTO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CONTROL</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Establecimiento de objetivos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6.500,00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81,82%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Información y Comunicación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5.800,00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74,42%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Supervisión y monitoreo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4.700,00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69,79%</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Actividades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4.400,00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68,32%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Respuesta al Riesgo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4.000,00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63,64%</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Ambiente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3.500,00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59,12%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Evaluación de riesgos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 </a:t>
                      </a:r>
                      <a:r>
                        <a:rPr lang="es-EC" sz="1500" b="0" i="0" u="none" strike="noStrike" kern="1200" dirty="0" smtClean="0">
                          <a:solidFill>
                            <a:srgbClr val="000000"/>
                          </a:solidFill>
                          <a:latin typeface="+mj-lt"/>
                          <a:ea typeface="+mn-ea"/>
                          <a:cs typeface="+mn-cs"/>
                        </a:rPr>
                        <a:t>2.000,00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50,53%</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269488">
                <a:tc>
                  <a:txBody>
                    <a:bodyPr/>
                    <a:lstStyle/>
                    <a:p>
                      <a:pPr marL="0" algn="l" defTabSz="457200" rtl="0" eaLnBrk="1" fontAlgn="ctr" latinLnBrk="0" hangingPunct="1">
                        <a:lnSpc>
                          <a:spcPct val="150000"/>
                        </a:lnSpc>
                      </a:pPr>
                      <a:r>
                        <a:rPr lang="es-EC" sz="1500" b="0" i="0" u="none" strike="noStrike" kern="1200" dirty="0">
                          <a:solidFill>
                            <a:srgbClr val="000000"/>
                          </a:solidFill>
                          <a:latin typeface="+mj-lt"/>
                          <a:ea typeface="+mn-ea"/>
                          <a:cs typeface="+mn-cs"/>
                        </a:rPr>
                        <a:t> Identificación de eventos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a:t>
                      </a:r>
                      <a:r>
                        <a:rPr lang="es-EC" sz="1500" b="0" i="0" u="none" strike="noStrike" kern="1200" dirty="0" smtClean="0">
                          <a:solidFill>
                            <a:srgbClr val="000000"/>
                          </a:solidFill>
                          <a:latin typeface="+mj-lt"/>
                          <a:ea typeface="+mn-ea"/>
                          <a:cs typeface="+mn-cs"/>
                        </a:rPr>
                        <a:t>$ 100,00 </a:t>
                      </a:r>
                      <a:endParaRPr lang="es-EC" sz="1500" b="0"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46,43%</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2382" y="199696"/>
            <a:ext cx="8596668" cy="762001"/>
          </a:xfrm>
        </p:spPr>
        <p:txBody>
          <a:bodyPr/>
          <a:lstStyle/>
          <a:p>
            <a:r>
              <a:rPr lang="es-EC" b="1" dirty="0" smtClean="0"/>
              <a:t>Curva inicial de certeza razonable:</a:t>
            </a:r>
            <a:endParaRPr lang="es-EC" b="1" dirty="0"/>
          </a:p>
        </p:txBody>
      </p:sp>
      <p:pic>
        <p:nvPicPr>
          <p:cNvPr id="17410" name="Picture 2"/>
          <p:cNvPicPr>
            <a:picLocks noChangeAspect="1" noChangeArrowheads="1"/>
          </p:cNvPicPr>
          <p:nvPr/>
        </p:nvPicPr>
        <p:blipFill>
          <a:blip r:embed="rId2"/>
          <a:srcRect/>
          <a:stretch>
            <a:fillRect/>
          </a:stretch>
        </p:blipFill>
        <p:spPr bwMode="auto">
          <a:xfrm>
            <a:off x="1352550" y="1097832"/>
            <a:ext cx="9182100" cy="51981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Problema</a:t>
            </a:r>
            <a:endParaRPr lang="es-EC" dirty="0"/>
          </a:p>
        </p:txBody>
      </p:sp>
      <p:sp>
        <p:nvSpPr>
          <p:cNvPr id="3" name="2 Marcador de contenido"/>
          <p:cNvSpPr>
            <a:spLocks noGrp="1"/>
          </p:cNvSpPr>
          <p:nvPr>
            <p:ph idx="1"/>
          </p:nvPr>
        </p:nvSpPr>
        <p:spPr/>
        <p:txBody>
          <a:bodyPr/>
          <a:lstStyle/>
          <a:p>
            <a:pPr algn="just">
              <a:lnSpc>
                <a:spcPct val="200000"/>
              </a:lnSpc>
            </a:pPr>
            <a:r>
              <a:rPr lang="es-EC" sz="2400" dirty="0" smtClean="0"/>
              <a:t>¿El re- diseño del Sistema de control interno para el área de Compras de Avon Ecuador mediante el modelo COSO ERM, tendrá un impacto significativo en la operatividad de la empresa y es económicamente rentable?</a:t>
            </a:r>
          </a:p>
          <a:p>
            <a:pPr>
              <a:buNone/>
            </a:pPr>
            <a:endParaRPr lang="es-EC"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4603" y="294290"/>
            <a:ext cx="8596668" cy="540774"/>
          </a:xfrm>
        </p:spPr>
        <p:txBody>
          <a:bodyPr>
            <a:normAutofit fontScale="90000"/>
          </a:bodyPr>
          <a:lstStyle/>
          <a:p>
            <a:r>
              <a:rPr lang="es-EC" b="1" dirty="0" smtClean="0"/>
              <a:t>Diagrama de Gantt</a:t>
            </a:r>
            <a:endParaRPr lang="es-EC" b="1" dirty="0"/>
          </a:p>
        </p:txBody>
      </p:sp>
      <p:sp>
        <p:nvSpPr>
          <p:cNvPr id="4" name="1 Título"/>
          <p:cNvSpPr txBox="1">
            <a:spLocks/>
          </p:cNvSpPr>
          <p:nvPr/>
        </p:nvSpPr>
        <p:spPr>
          <a:xfrm>
            <a:off x="863299" y="1002044"/>
            <a:ext cx="1235040" cy="540774"/>
          </a:xfrm>
          <a:prstGeom prst="rect">
            <a:avLst/>
          </a:prstGeom>
        </p:spPr>
        <p:txBody>
          <a:bodyPr vert="horz" lIns="91440" tIns="45720" rIns="91440" bIns="45720" rtlCol="0" anchor="t">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C" sz="3600" b="0" i="0" u="none" strike="noStrike" kern="1200" cap="none" spc="0" normalizeH="0" baseline="0" noProof="0" dirty="0" smtClean="0">
                <a:ln>
                  <a:noFill/>
                </a:ln>
                <a:solidFill>
                  <a:schemeClr val="accent1"/>
                </a:solidFill>
                <a:effectLst/>
                <a:uLnTx/>
                <a:uFillTx/>
                <a:latin typeface="+mj-lt"/>
                <a:ea typeface="+mj-ea"/>
                <a:cs typeface="+mj-cs"/>
              </a:rPr>
              <a:t>Fase I</a:t>
            </a:r>
            <a:endParaRPr kumimoji="0" lang="es-EC"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5" name="4 Imagen"/>
          <p:cNvPicPr/>
          <p:nvPr/>
        </p:nvPicPr>
        <p:blipFill>
          <a:blip r:embed="rId2" cstate="print"/>
          <a:srcRect l="7663" t="20665" r="1068" b="21120"/>
          <a:stretch>
            <a:fillRect/>
          </a:stretch>
        </p:blipFill>
        <p:spPr bwMode="auto">
          <a:xfrm>
            <a:off x="709449" y="1749972"/>
            <a:ext cx="10972799" cy="40672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7930" t="20665" b="24896"/>
          <a:stretch>
            <a:fillRect/>
          </a:stretch>
        </p:blipFill>
        <p:spPr bwMode="auto">
          <a:xfrm>
            <a:off x="1194619" y="309717"/>
            <a:ext cx="9904305" cy="4479008"/>
          </a:xfrm>
          <a:prstGeom prst="rect">
            <a:avLst/>
          </a:prstGeom>
          <a:noFill/>
          <a:ln w="9525">
            <a:noFill/>
            <a:miter lim="800000"/>
            <a:headEnd/>
            <a:tailEnd/>
          </a:ln>
        </p:spPr>
      </p:pic>
      <p:pic>
        <p:nvPicPr>
          <p:cNvPr id="5" name="4 Imagen"/>
          <p:cNvPicPr/>
          <p:nvPr/>
        </p:nvPicPr>
        <p:blipFill>
          <a:blip r:embed="rId3" cstate="print"/>
          <a:srcRect l="7930" t="26603" b="44614"/>
          <a:stretch>
            <a:fillRect/>
          </a:stretch>
        </p:blipFill>
        <p:spPr bwMode="auto">
          <a:xfrm>
            <a:off x="1214583" y="4758398"/>
            <a:ext cx="9827821" cy="156866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8596668" cy="585019"/>
          </a:xfrm>
        </p:spPr>
        <p:txBody>
          <a:bodyPr>
            <a:normAutofit fontScale="90000"/>
          </a:bodyPr>
          <a:lstStyle/>
          <a:p>
            <a:r>
              <a:rPr lang="es-EC" dirty="0" smtClean="0"/>
              <a:t>Fase II</a:t>
            </a:r>
            <a:endParaRPr lang="es-EC" dirty="0"/>
          </a:p>
        </p:txBody>
      </p:sp>
      <p:pic>
        <p:nvPicPr>
          <p:cNvPr id="4" name="3 Imagen"/>
          <p:cNvPicPr/>
          <p:nvPr/>
        </p:nvPicPr>
        <p:blipFill>
          <a:blip r:embed="rId2" cstate="print"/>
          <a:srcRect l="7926" t="9265" r="1147" b="27303"/>
          <a:stretch>
            <a:fillRect/>
          </a:stretch>
        </p:blipFill>
        <p:spPr bwMode="auto">
          <a:xfrm>
            <a:off x="819807" y="1418897"/>
            <a:ext cx="10342179" cy="42918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7928" t="9264" r="1399" b="17979"/>
          <a:stretch>
            <a:fillRect/>
          </a:stretch>
        </p:blipFill>
        <p:spPr bwMode="auto">
          <a:xfrm>
            <a:off x="1106129" y="781665"/>
            <a:ext cx="10355402" cy="50442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Fase III</a:t>
            </a:r>
            <a:endParaRPr lang="es-EC" b="1" dirty="0"/>
          </a:p>
        </p:txBody>
      </p:sp>
      <p:pic>
        <p:nvPicPr>
          <p:cNvPr id="4" name="3 Imagen"/>
          <p:cNvPicPr/>
          <p:nvPr/>
        </p:nvPicPr>
        <p:blipFill>
          <a:blip r:embed="rId2" cstate="print"/>
          <a:srcRect l="7928" t="9026" r="1534" b="13956"/>
          <a:stretch>
            <a:fillRect/>
          </a:stretch>
        </p:blipFill>
        <p:spPr bwMode="auto">
          <a:xfrm>
            <a:off x="973395" y="1505197"/>
            <a:ext cx="10425074" cy="45563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8064" t="9264" r="1308" b="14228"/>
          <a:stretch>
            <a:fillRect/>
          </a:stretch>
        </p:blipFill>
        <p:spPr bwMode="auto">
          <a:xfrm>
            <a:off x="914400" y="663678"/>
            <a:ext cx="9409471" cy="529466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7007" y="294290"/>
            <a:ext cx="8596668" cy="951186"/>
          </a:xfrm>
          <a:solidFill>
            <a:schemeClr val="bg1"/>
          </a:solidFill>
        </p:spPr>
        <p:txBody>
          <a:bodyPr>
            <a:noAutofit/>
          </a:bodyPr>
          <a:lstStyle/>
          <a:p>
            <a:pPr algn="ctr"/>
            <a:r>
              <a:rPr lang="es-EC" sz="2400" b="1" dirty="0" smtClean="0"/>
              <a:t>Costos de control interno Vs. Gastos por robos, ineficiencias, multas, desperdicios posterior al re- diseño</a:t>
            </a:r>
            <a:endParaRPr lang="es-EC" sz="2400" dirty="0"/>
          </a:p>
        </p:txBody>
      </p:sp>
      <p:graphicFrame>
        <p:nvGraphicFramePr>
          <p:cNvPr id="4" name="3 Tabla"/>
          <p:cNvGraphicFramePr>
            <a:graphicFrameLocks noGrp="1"/>
          </p:cNvGraphicFramePr>
          <p:nvPr/>
        </p:nvGraphicFramePr>
        <p:xfrm>
          <a:off x="318595" y="1420339"/>
          <a:ext cx="5593473" cy="3086100"/>
        </p:xfrm>
        <a:graphic>
          <a:graphicData uri="http://schemas.openxmlformats.org/drawingml/2006/table">
            <a:tbl>
              <a:tblPr/>
              <a:tblGrid>
                <a:gridCol w="2948218"/>
                <a:gridCol w="1560022"/>
                <a:gridCol w="1085233"/>
              </a:tblGrid>
              <a:tr h="190500">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ELEMENTO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lnSpc>
                          <a:spcPct val="150000"/>
                        </a:lnSpc>
                      </a:pPr>
                      <a:r>
                        <a:rPr lang="es-EC" sz="1500" b="1" i="0" u="none" strike="noStrike" kern="1200" dirty="0" smtClean="0">
                          <a:solidFill>
                            <a:srgbClr val="000000"/>
                          </a:solidFill>
                          <a:latin typeface="+mj-lt"/>
                          <a:ea typeface="+mn-ea"/>
                          <a:cs typeface="+mn-cs"/>
                        </a:rPr>
                        <a:t>COSTO</a:t>
                      </a:r>
                      <a:endParaRPr lang="es-EC" sz="1500" b="1" i="0" u="none" strike="noStrike" kern="1200" dirty="0">
                        <a:solidFill>
                          <a:srgbClr val="000000"/>
                        </a:solidFill>
                        <a:latin typeface="+mj-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CONTROL</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Establecimiento de objetivos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$ 6.000,00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91,82%</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Información y Comunicación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$ 6.800,00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84,42%</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Supervisión y monitoreo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$ 8.300,00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79,79%</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Actividades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$ 10.600,00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78,32%</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Respuesta al Riesgo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$ 12.000,00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73,64%</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Ambiente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$ 12.500,00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69,12%</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Evaluación de riesgos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$ 12.600,00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60,53%</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190500">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Identificación de eventos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$ 15.800,00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56,43%</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bl>
          </a:graphicData>
        </a:graphic>
      </p:graphicFrame>
      <p:graphicFrame>
        <p:nvGraphicFramePr>
          <p:cNvPr id="5" name="4 Tabla"/>
          <p:cNvGraphicFramePr>
            <a:graphicFrameLocks noGrp="1"/>
          </p:cNvGraphicFramePr>
          <p:nvPr/>
        </p:nvGraphicFramePr>
        <p:xfrm>
          <a:off x="6258911" y="3247697"/>
          <a:ext cx="5665077" cy="3090042"/>
        </p:xfrm>
        <a:graphic>
          <a:graphicData uri="http://schemas.openxmlformats.org/drawingml/2006/table">
            <a:tbl>
              <a:tblPr/>
              <a:tblGrid>
                <a:gridCol w="2966771"/>
                <a:gridCol w="1569840"/>
                <a:gridCol w="1128466"/>
              </a:tblGrid>
              <a:tr h="343338">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ELEMENTO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GASTO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lnSpc>
                          <a:spcPct val="150000"/>
                        </a:lnSpc>
                      </a:pPr>
                      <a:r>
                        <a:rPr lang="es-EC" sz="1500" b="1" i="0" u="none" strike="noStrike" kern="1200" dirty="0">
                          <a:solidFill>
                            <a:srgbClr val="000000"/>
                          </a:solidFill>
                          <a:latin typeface="+mj-lt"/>
                          <a:ea typeface="+mn-ea"/>
                          <a:cs typeface="+mn-cs"/>
                        </a:rPr>
                        <a:t>RIESGO</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Establecimiento de objetivos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$ 1.250,00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8,18%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Información y Comunicación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$ 1.700,00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15,58%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Supervisión y monitoreo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$ 1.950,00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20,21%</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Actividades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$ 2.150,00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21,68%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Respuesta al Riesgo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$ 3.800,00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26,36%</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Ambiente de control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$ 5.600,00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30,88%</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Evaluación de riesgos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$ 8.100,00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39,47%</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r h="343338">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Identificación de eventos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$ 9.600,00 </a:t>
                      </a:r>
                    </a:p>
                  </a:txBody>
                  <a:tcPr marL="0" marR="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c>
                  <a:txBody>
                    <a:bodyPr/>
                    <a:lstStyle/>
                    <a:p>
                      <a:pPr marL="0" algn="ctr" defTabSz="457200" rtl="0" eaLnBrk="1" fontAlgn="ctr" latinLnBrk="0" hangingPunct="1">
                        <a:lnSpc>
                          <a:spcPct val="150000"/>
                        </a:lnSpc>
                      </a:pPr>
                      <a:r>
                        <a:rPr lang="es-EC" sz="1500" b="0" i="0" u="none" strike="noStrike" kern="1200" dirty="0">
                          <a:solidFill>
                            <a:srgbClr val="000000"/>
                          </a:solidFill>
                          <a:latin typeface="+mj-lt"/>
                          <a:ea typeface="+mn-ea"/>
                          <a:cs typeface="+mn-cs"/>
                        </a:rPr>
                        <a:t>43,57%</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D5B4"/>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677" y="499241"/>
            <a:ext cx="10326998" cy="730469"/>
          </a:xfrm>
          <a:solidFill>
            <a:schemeClr val="bg1"/>
          </a:solidFill>
        </p:spPr>
        <p:txBody>
          <a:bodyPr>
            <a:normAutofit fontScale="90000"/>
          </a:bodyPr>
          <a:lstStyle/>
          <a:p>
            <a:pPr algn="ctr"/>
            <a:r>
              <a:rPr lang="es-EC" dirty="0" smtClean="0"/>
              <a:t>Curva prevista posterior a la aplicación del re- diseño:</a:t>
            </a:r>
            <a:br>
              <a:rPr lang="es-EC" dirty="0" smtClean="0"/>
            </a:br>
            <a:endParaRPr lang="es-EC" dirty="0"/>
          </a:p>
        </p:txBody>
      </p:sp>
      <p:sp>
        <p:nvSpPr>
          <p:cNvPr id="3" name="2 Marcador de contenido"/>
          <p:cNvSpPr>
            <a:spLocks noGrp="1"/>
          </p:cNvSpPr>
          <p:nvPr>
            <p:ph idx="1"/>
          </p:nvPr>
        </p:nvSpPr>
        <p:spPr/>
        <p:txBody>
          <a:bodyPr/>
          <a:lstStyle/>
          <a:p>
            <a:pPr>
              <a:buNone/>
            </a:pPr>
            <a:endParaRPr lang="es-EC" dirty="0" smtClean="0"/>
          </a:p>
          <a:p>
            <a:pPr>
              <a:buNone/>
            </a:pPr>
            <a:endParaRPr lang="es-EC" dirty="0"/>
          </a:p>
        </p:txBody>
      </p:sp>
      <p:pic>
        <p:nvPicPr>
          <p:cNvPr id="5" name="4 Imagen"/>
          <p:cNvPicPr/>
          <p:nvPr/>
        </p:nvPicPr>
        <p:blipFill>
          <a:blip r:embed="rId2" cstate="print"/>
          <a:srcRect/>
          <a:stretch>
            <a:fillRect/>
          </a:stretch>
        </p:blipFill>
        <p:spPr bwMode="auto">
          <a:xfrm>
            <a:off x="999394" y="1507893"/>
            <a:ext cx="9894577" cy="48613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3077" y="0"/>
            <a:ext cx="8596668" cy="1320800"/>
          </a:xfrm>
        </p:spPr>
        <p:txBody>
          <a:bodyPr/>
          <a:lstStyle/>
          <a:p>
            <a:r>
              <a:rPr lang="es-EC" dirty="0" smtClean="0"/>
              <a:t>Conclusiones</a:t>
            </a:r>
            <a:endParaRPr lang="es-EC" dirty="0"/>
          </a:p>
        </p:txBody>
      </p:sp>
      <p:graphicFrame>
        <p:nvGraphicFramePr>
          <p:cNvPr id="4" name="3 Diagrama"/>
          <p:cNvGraphicFramePr/>
          <p:nvPr/>
        </p:nvGraphicFramePr>
        <p:xfrm>
          <a:off x="471214" y="788276"/>
          <a:ext cx="10081172" cy="568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089" y="196645"/>
            <a:ext cx="8596668" cy="658761"/>
          </a:xfrm>
        </p:spPr>
        <p:txBody>
          <a:bodyPr/>
          <a:lstStyle/>
          <a:p>
            <a:r>
              <a:rPr lang="es-EC" dirty="0" smtClean="0"/>
              <a:t>Recomendaciones</a:t>
            </a:r>
            <a:endParaRPr lang="es-EC" dirty="0"/>
          </a:p>
        </p:txBody>
      </p:sp>
      <p:graphicFrame>
        <p:nvGraphicFramePr>
          <p:cNvPr id="4" name="3 Diagrama"/>
          <p:cNvGraphicFramePr/>
          <p:nvPr/>
        </p:nvGraphicFramePr>
        <p:xfrm>
          <a:off x="0" y="719666"/>
          <a:ext cx="119502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1031295" y="2013105"/>
            <a:ext cx="8596668" cy="3880773"/>
          </a:xfrm>
        </p:spPr>
        <p:txBody>
          <a:bodyPr/>
          <a:lstStyle/>
          <a:p>
            <a:pPr algn="just">
              <a:lnSpc>
                <a:spcPct val="200000"/>
              </a:lnSpc>
            </a:pPr>
            <a:r>
              <a:rPr lang="es-EC" sz="2000" dirty="0" smtClean="0"/>
              <a:t>Re- diseñar el Modelo de Sistema de Control Interno que permita mejorar el proceso de compras locales e internacionales cumpliendo con los parámetros establecidos por COSO ERM y que este alineada a los objetivos de la organización. </a:t>
            </a:r>
          </a:p>
          <a:p>
            <a:pPr>
              <a:buNone/>
            </a:pPr>
            <a:endParaRPr lang="es-EC"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66065" y="1955638"/>
            <a:ext cx="8596668" cy="3880773"/>
          </a:xfrm>
        </p:spPr>
        <p:txBody>
          <a:bodyPr>
            <a:normAutofit/>
          </a:bodyPr>
          <a:lstStyle/>
          <a:p>
            <a:pPr algn="ctr">
              <a:buNone/>
            </a:pPr>
            <a:r>
              <a:rPr lang="es-EC" sz="9600" dirty="0" smtClean="0">
                <a:solidFill>
                  <a:schemeClr val="accent3">
                    <a:lumMod val="60000"/>
                    <a:lumOff val="40000"/>
                  </a:schemeClr>
                </a:solidFill>
              </a:rPr>
              <a:t>¡¡Muchas Gracias…!!</a:t>
            </a:r>
            <a:endParaRPr lang="es-EC" sz="9600" dirty="0">
              <a:solidFill>
                <a:schemeClr val="accent3">
                  <a:lumMod val="60000"/>
                  <a:lumOff val="40000"/>
                </a:schemeClr>
              </a:solidFill>
            </a:endParaRPr>
          </a:p>
        </p:txBody>
      </p:sp>
      <p:pic>
        <p:nvPicPr>
          <p:cNvPr id="4" name="Picture 3" descr="Corpoate Logo Blk"/>
          <p:cNvPicPr>
            <a:picLocks noChangeAspect="1" noChangeArrowheads="1"/>
          </p:cNvPicPr>
          <p:nvPr>
            <p:custDataLst>
              <p:tags r:id="rId1"/>
            </p:custDataLst>
          </p:nvPr>
        </p:nvPicPr>
        <p:blipFill>
          <a:blip r:embed="rId3"/>
          <a:srcRect/>
          <a:stretch>
            <a:fillRect/>
          </a:stretch>
        </p:blipFill>
        <p:spPr bwMode="auto">
          <a:xfrm>
            <a:off x="7010864" y="432357"/>
            <a:ext cx="2171156" cy="738907"/>
          </a:xfrm>
          <a:prstGeom prst="rect">
            <a:avLst/>
          </a:prstGeom>
          <a:noFill/>
          <a:ln w="9525">
            <a:noFill/>
            <a:miter lim="800000"/>
            <a:headEnd/>
            <a:tailEnd/>
          </a:ln>
        </p:spPr>
      </p:pic>
      <p:pic>
        <p:nvPicPr>
          <p:cNvPr id="5" name="4 Imagen" descr="H:\UDE\Logo\UFA.jpg"/>
          <p:cNvPicPr/>
          <p:nvPr/>
        </p:nvPicPr>
        <p:blipFill>
          <a:blip r:embed="rId4" cstate="print"/>
          <a:srcRect/>
          <a:stretch>
            <a:fillRect/>
          </a:stretch>
        </p:blipFill>
        <p:spPr bwMode="auto">
          <a:xfrm>
            <a:off x="403599" y="325139"/>
            <a:ext cx="2448272" cy="8897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586" y="344129"/>
            <a:ext cx="8596668" cy="629265"/>
          </a:xfrm>
        </p:spPr>
        <p:txBody>
          <a:bodyPr>
            <a:normAutofit fontScale="90000"/>
          </a:bodyPr>
          <a:lstStyle/>
          <a:p>
            <a:r>
              <a:rPr lang="es-EC" dirty="0" smtClean="0"/>
              <a:t>Objetivos Específicos</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endParaRPr lang="es-EC" dirty="0"/>
          </a:p>
        </p:txBody>
      </p:sp>
      <p:graphicFrame>
        <p:nvGraphicFramePr>
          <p:cNvPr id="4" name="3 Diagrama"/>
          <p:cNvGraphicFramePr/>
          <p:nvPr/>
        </p:nvGraphicFramePr>
        <p:xfrm>
          <a:off x="1383070" y="1103124"/>
          <a:ext cx="88080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3479" y="346355"/>
            <a:ext cx="8596668" cy="1320800"/>
          </a:xfrm>
        </p:spPr>
        <p:txBody>
          <a:bodyPr/>
          <a:lstStyle/>
          <a:p>
            <a:r>
              <a:rPr lang="es-EC" dirty="0" smtClean="0"/>
              <a:t>Aspectos Generales de la compañía:</a:t>
            </a:r>
            <a:endParaRPr lang="es-EC" dirty="0"/>
          </a:p>
        </p:txBody>
      </p:sp>
      <p:graphicFrame>
        <p:nvGraphicFramePr>
          <p:cNvPr id="4" name="3 Diagrama"/>
          <p:cNvGraphicFramePr/>
          <p:nvPr/>
        </p:nvGraphicFramePr>
        <p:xfrm>
          <a:off x="-1627909" y="1024802"/>
          <a:ext cx="14048509" cy="540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descr="http://3.bp.blogspot.com/_-AGfB4zn_94/Sx1miHwHveI/AAAAAAAAB5Y/hgKEaMXvy4A/s320/great_place_to_work.jpg"/>
          <p:cNvPicPr>
            <a:picLocks noChangeAspect="1" noChangeArrowheads="1"/>
          </p:cNvPicPr>
          <p:nvPr/>
        </p:nvPicPr>
        <p:blipFill>
          <a:blip r:embed="rId7"/>
          <a:srcRect/>
          <a:stretch>
            <a:fillRect/>
          </a:stretch>
        </p:blipFill>
        <p:spPr bwMode="auto">
          <a:xfrm>
            <a:off x="9926450" y="4367049"/>
            <a:ext cx="1844041" cy="18498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12867" y="0"/>
            <a:ext cx="8596668" cy="796413"/>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C" sz="3600" b="0" i="0" u="none" strike="noStrike" kern="1200" cap="none" spc="0" normalizeH="0" baseline="0" noProof="0" dirty="0" smtClean="0">
                <a:ln>
                  <a:noFill/>
                </a:ln>
                <a:solidFill>
                  <a:schemeClr val="accent1"/>
                </a:solidFill>
                <a:effectLst/>
                <a:uLnTx/>
                <a:uFillTx/>
                <a:latin typeface="+mj-lt"/>
                <a:ea typeface="+mj-ea"/>
                <a:cs typeface="+mj-cs"/>
              </a:rPr>
              <a:t>Direccionamiento estratégico:</a:t>
            </a:r>
            <a:endParaRPr kumimoji="0" lang="es-EC"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27650" name="Rectangle 336"/>
          <p:cNvSpPr>
            <a:spLocks noChangeArrowheads="1"/>
          </p:cNvSpPr>
          <p:nvPr/>
        </p:nvSpPr>
        <p:spPr bwMode="auto">
          <a:xfrm>
            <a:off x="5563316" y="674748"/>
            <a:ext cx="1442168" cy="53340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cs typeface="Arial" pitchFamily="34" charset="0"/>
              </a:rPr>
              <a:t>Junta General de Accionistas</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651" name="AutoShape 337"/>
          <p:cNvCxnSpPr>
            <a:cxnSpLocks noChangeShapeType="1"/>
          </p:cNvCxnSpPr>
          <p:nvPr/>
        </p:nvCxnSpPr>
        <p:spPr bwMode="auto">
          <a:xfrm>
            <a:off x="6184028" y="1208148"/>
            <a:ext cx="0" cy="274637"/>
          </a:xfrm>
          <a:prstGeom prst="straightConnector1">
            <a:avLst/>
          </a:prstGeom>
          <a:noFill/>
          <a:ln w="38100">
            <a:solidFill>
              <a:srgbClr val="000000"/>
            </a:solidFill>
            <a:round/>
            <a:headEnd/>
            <a:tailEnd/>
          </a:ln>
        </p:spPr>
      </p:cxnSp>
      <p:graphicFrame>
        <p:nvGraphicFramePr>
          <p:cNvPr id="9" name="8 Diagrama"/>
          <p:cNvGraphicFramePr/>
          <p:nvPr/>
        </p:nvGraphicFramePr>
        <p:xfrm>
          <a:off x="1533859" y="1573670"/>
          <a:ext cx="9335721" cy="453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Rectangle 4"/>
          <p:cNvSpPr>
            <a:spLocks noChangeArrowheads="1"/>
          </p:cNvSpPr>
          <p:nvPr/>
        </p:nvSpPr>
        <p:spPr bwMode="auto">
          <a:xfrm>
            <a:off x="-171721" y="1354620"/>
            <a:ext cx="58101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Organigrama estructural Avon Ecuador:</a:t>
            </a:r>
            <a:endParaRPr kumimoji="0" lang="es-EC"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7" cstate="print"/>
          <a:srcRect/>
          <a:stretch>
            <a:fillRect/>
          </a:stretch>
        </p:blipFill>
        <p:spPr bwMode="auto">
          <a:xfrm>
            <a:off x="567559" y="4398581"/>
            <a:ext cx="2498966" cy="2065282"/>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741" t="10484" r="12152" b="16935"/>
          <a:stretch>
            <a:fillRect/>
          </a:stretch>
        </p:blipFill>
        <p:spPr bwMode="auto">
          <a:xfrm>
            <a:off x="439400" y="1066461"/>
            <a:ext cx="10943303" cy="5309419"/>
          </a:xfrm>
          <a:prstGeom prst="rect">
            <a:avLst/>
          </a:prstGeom>
          <a:ln w="88900" cap="sq" cmpd="thickThin">
            <a:solidFill>
              <a:srgbClr val="000000"/>
            </a:solidFill>
            <a:prstDash val="solid"/>
            <a:miter lim="800000"/>
          </a:ln>
          <a:effectLst>
            <a:innerShdw blurRad="76200">
              <a:srgbClr val="000000"/>
            </a:innerShdw>
          </a:effectLst>
        </p:spPr>
      </p:pic>
      <p:sp>
        <p:nvSpPr>
          <p:cNvPr id="4" name="3 Estrella de 5 puntas"/>
          <p:cNvSpPr/>
          <p:nvPr/>
        </p:nvSpPr>
        <p:spPr>
          <a:xfrm>
            <a:off x="4816619" y="2305324"/>
            <a:ext cx="471948" cy="427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1 Título"/>
          <p:cNvSpPr txBox="1">
            <a:spLocks/>
          </p:cNvSpPr>
          <p:nvPr/>
        </p:nvSpPr>
        <p:spPr>
          <a:xfrm>
            <a:off x="307914" y="204951"/>
            <a:ext cx="9750485" cy="796413"/>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C" sz="3600" b="0" i="0" u="none" strike="noStrike" kern="1200" cap="none" spc="0" normalizeH="0" baseline="0" noProof="0" dirty="0" smtClean="0">
                <a:ln>
                  <a:noFill/>
                </a:ln>
                <a:solidFill>
                  <a:schemeClr val="accent1"/>
                </a:solidFill>
                <a:effectLst/>
                <a:uLnTx/>
                <a:uFillTx/>
                <a:latin typeface="+mj-lt"/>
                <a:ea typeface="+mj-ea"/>
                <a:cs typeface="+mj-cs"/>
              </a:rPr>
              <a:t>Organigrama</a:t>
            </a:r>
            <a:r>
              <a:rPr kumimoji="0" lang="es-EC" sz="3600" b="0" i="0" u="none" strike="noStrike" kern="1200" cap="none" spc="0" normalizeH="0" noProof="0" dirty="0" smtClean="0">
                <a:ln>
                  <a:noFill/>
                </a:ln>
                <a:solidFill>
                  <a:schemeClr val="accent1"/>
                </a:solidFill>
                <a:effectLst/>
                <a:uLnTx/>
                <a:uFillTx/>
                <a:latin typeface="+mj-lt"/>
                <a:ea typeface="+mj-ea"/>
                <a:cs typeface="+mj-cs"/>
              </a:rPr>
              <a:t> del departamento de </a:t>
            </a:r>
            <a:r>
              <a:rPr kumimoji="0" lang="es-EC" sz="3600" b="0" i="0" u="none" strike="noStrike" kern="1200" cap="none" spc="0" normalizeH="0" noProof="0" dirty="0" err="1" smtClean="0">
                <a:ln>
                  <a:noFill/>
                </a:ln>
                <a:solidFill>
                  <a:schemeClr val="accent1"/>
                </a:solidFill>
                <a:effectLst/>
                <a:uLnTx/>
                <a:uFillTx/>
                <a:latin typeface="+mj-lt"/>
                <a:ea typeface="+mj-ea"/>
                <a:cs typeface="+mj-cs"/>
              </a:rPr>
              <a:t>Supply</a:t>
            </a:r>
            <a:r>
              <a:rPr kumimoji="0" lang="es-EC" sz="3600" b="0" i="0" u="none" strike="noStrike" kern="1200" cap="none" spc="0" normalizeH="0" noProof="0" dirty="0" smtClean="0">
                <a:ln>
                  <a:noFill/>
                </a:ln>
                <a:solidFill>
                  <a:schemeClr val="accent1"/>
                </a:solidFill>
                <a:effectLst/>
                <a:uLnTx/>
                <a:uFillTx/>
                <a:latin typeface="+mj-lt"/>
                <a:ea typeface="+mj-ea"/>
                <a:cs typeface="+mj-cs"/>
              </a:rPr>
              <a:t> </a:t>
            </a:r>
            <a:r>
              <a:rPr kumimoji="0" lang="es-EC" sz="3600" b="0" i="0" u="none" strike="noStrike" kern="1200" cap="none" spc="0" normalizeH="0" noProof="0" dirty="0" err="1" smtClean="0">
                <a:ln>
                  <a:noFill/>
                </a:ln>
                <a:solidFill>
                  <a:schemeClr val="accent1"/>
                </a:solidFill>
                <a:effectLst/>
                <a:uLnTx/>
                <a:uFillTx/>
                <a:latin typeface="+mj-lt"/>
                <a:ea typeface="+mj-ea"/>
                <a:cs typeface="+mj-cs"/>
              </a:rPr>
              <a:t>Chain</a:t>
            </a:r>
            <a:r>
              <a:rPr kumimoji="0" lang="es-EC" sz="3600" b="0" i="0" u="none" strike="noStrike" kern="1200" cap="none" spc="0" normalizeH="0" baseline="0" noProof="0" dirty="0" smtClean="0">
                <a:ln>
                  <a:noFill/>
                </a:ln>
                <a:solidFill>
                  <a:schemeClr val="accent1"/>
                </a:solidFill>
                <a:effectLst/>
                <a:uLnTx/>
                <a:uFillTx/>
                <a:latin typeface="+mj-lt"/>
                <a:ea typeface="+mj-ea"/>
                <a:cs typeface="+mj-cs"/>
              </a:rPr>
              <a:t>:</a:t>
            </a:r>
            <a:endParaRPr kumimoji="0" lang="es-EC"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22530" name="Picture 2" descr="http://avoncatalogo.org/wp-content/uploads/2014/12/avon-catalogo-campan%CC%83a-1-2015.jpg"/>
          <p:cNvPicPr>
            <a:picLocks noChangeAspect="1" noChangeArrowheads="1"/>
          </p:cNvPicPr>
          <p:nvPr/>
        </p:nvPicPr>
        <p:blipFill>
          <a:blip r:embed="rId3"/>
          <a:srcRect/>
          <a:stretch>
            <a:fillRect/>
          </a:stretch>
        </p:blipFill>
        <p:spPr bwMode="auto">
          <a:xfrm>
            <a:off x="9568389" y="5123793"/>
            <a:ext cx="1777783" cy="1150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1626" y="19680"/>
            <a:ext cx="4498258" cy="703006"/>
          </a:xfrm>
        </p:spPr>
        <p:txBody>
          <a:bodyPr/>
          <a:lstStyle/>
          <a:p>
            <a:pPr algn="ctr"/>
            <a:r>
              <a:rPr lang="es-EC" b="1" u="sng" dirty="0" smtClean="0"/>
              <a:t>Análisis situacional</a:t>
            </a:r>
            <a:endParaRPr lang="es-EC" b="1" u="sng" dirty="0"/>
          </a:p>
        </p:txBody>
      </p:sp>
      <p:pic>
        <p:nvPicPr>
          <p:cNvPr id="2051" name="Picture 3"/>
          <p:cNvPicPr>
            <a:picLocks noChangeAspect="1" noChangeArrowheads="1"/>
          </p:cNvPicPr>
          <p:nvPr/>
        </p:nvPicPr>
        <p:blipFill>
          <a:blip r:embed="rId2"/>
          <a:srcRect l="18363" t="17742" r="17933" b="14919"/>
          <a:stretch>
            <a:fillRect/>
          </a:stretch>
        </p:blipFill>
        <p:spPr bwMode="auto">
          <a:xfrm>
            <a:off x="1951018" y="958645"/>
            <a:ext cx="7743466" cy="4601989"/>
          </a:xfrm>
          <a:prstGeom prst="rect">
            <a:avLst/>
          </a:prstGeom>
          <a:ln w="88900" cap="sq" cmpd="thickThin">
            <a:solidFill>
              <a:srgbClr val="000000"/>
            </a:solidFill>
            <a:prstDash val="solid"/>
            <a:miter lim="800000"/>
          </a:ln>
          <a:effectLst>
            <a:innerShdw blurRad="76200">
              <a:srgbClr val="000000"/>
            </a:innerShdw>
          </a:effectLst>
        </p:spPr>
      </p:pic>
      <p:sp>
        <p:nvSpPr>
          <p:cNvPr id="2053" name="AutoShape 5" descr="Resultado de imagen para av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055" name="AutoShape 7" descr="Resultado de imagen para av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2057" name="Picture 9" descr="http://avoncompany.com/images/aboutavon/GENERAL%20BANNERS%202012/BANNER-AVON-w_on_pink.gif"/>
          <p:cNvPicPr>
            <a:picLocks noChangeAspect="1" noChangeArrowheads="1"/>
          </p:cNvPicPr>
          <p:nvPr/>
        </p:nvPicPr>
        <p:blipFill>
          <a:blip r:embed="rId3"/>
          <a:srcRect l="13303" t="13092" r="13809" b="12158"/>
          <a:stretch>
            <a:fillRect/>
          </a:stretch>
        </p:blipFill>
        <p:spPr bwMode="auto">
          <a:xfrm>
            <a:off x="3381067" y="5619135"/>
            <a:ext cx="5692878" cy="1238865"/>
          </a:xfrm>
          <a:prstGeom prst="rect">
            <a:avLst/>
          </a:prstGeom>
          <a:noFill/>
        </p:spPr>
      </p:pic>
      <p:sp>
        <p:nvSpPr>
          <p:cNvPr id="9" name="8 Flecha arriba"/>
          <p:cNvSpPr/>
          <p:nvPr/>
        </p:nvSpPr>
        <p:spPr>
          <a:xfrm>
            <a:off x="711610" y="2859958"/>
            <a:ext cx="1017638" cy="988142"/>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 Título"/>
          <p:cNvSpPr txBox="1">
            <a:spLocks/>
          </p:cNvSpPr>
          <p:nvPr/>
        </p:nvSpPr>
        <p:spPr>
          <a:xfrm>
            <a:off x="-1264059" y="1085850"/>
            <a:ext cx="4498258" cy="703006"/>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C" sz="3600" b="1" u="sng" dirty="0" smtClean="0">
                <a:solidFill>
                  <a:schemeClr val="accent1"/>
                </a:solidFill>
                <a:latin typeface="+mj-lt"/>
                <a:ea typeface="+mj-ea"/>
                <a:cs typeface="+mj-cs"/>
              </a:rPr>
              <a:t>Global:</a:t>
            </a:r>
            <a:endParaRPr kumimoji="0" lang="es-EC" sz="3600" b="1" i="0" u="sng" strike="noStrike" kern="1200" cap="none" spc="0" normalizeH="0" baseline="0" noProof="0" dirty="0">
              <a:ln>
                <a:noFill/>
              </a:ln>
              <a:solidFill>
                <a:schemeClr val="accent1"/>
              </a:solidFill>
              <a:effectLst/>
              <a:uLnTx/>
              <a:uFillTx/>
              <a:latin typeface="+mj-lt"/>
              <a:ea typeface="+mj-ea"/>
              <a:cs typeface="+mj-cs"/>
            </a:endParaRPr>
          </a:p>
        </p:txBody>
      </p:sp>
      <p:sp>
        <p:nvSpPr>
          <p:cNvPr id="12" name="11 Flecha izquierda y derecha"/>
          <p:cNvSpPr/>
          <p:nvPr/>
        </p:nvSpPr>
        <p:spPr>
          <a:xfrm>
            <a:off x="9867331" y="3152632"/>
            <a:ext cx="1569493" cy="750627"/>
          </a:xfrm>
          <a:prstGeom prst="leftRightArrow">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91923" y="1034975"/>
          <a:ext cx="10028628" cy="5235792"/>
        </p:xfrm>
        <a:graphic>
          <a:graphicData uri="http://schemas.openxmlformats.org/drawingml/2006/table">
            <a:tbl>
              <a:tblPr firstRow="1" bandRow="1">
                <a:tableStyleId>{616DA210-FB5B-4158-B5E0-FEB733F419BA}</a:tableStyleId>
              </a:tblPr>
              <a:tblGrid>
                <a:gridCol w="5014314"/>
                <a:gridCol w="5014314"/>
              </a:tblGrid>
              <a:tr h="693683">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b="1" dirty="0" smtClean="0"/>
                        <a:t>Factores Positivos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s-EC" b="1" dirty="0" smtClean="0"/>
                        <a:t>Factores con oportunidad de aprovechamiento</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5812">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2400" b="1" dirty="0" smtClean="0"/>
                        <a:t>Político:</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C" sz="2400" b="1" kern="1200" dirty="0" smtClean="0">
                        <a:solidFill>
                          <a:schemeClr val="tx1"/>
                        </a:solidFill>
                        <a:latin typeface="+mn-lt"/>
                        <a:ea typeface="+mn-ea"/>
                        <a:cs typeface="+mn-cs"/>
                      </a:endParaRPr>
                    </a:p>
                  </a:txBody>
                  <a:tcPr>
                    <a:noFill/>
                  </a:tcPr>
                </a:tc>
              </a:tr>
              <a:tr h="1324304">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s-EC" dirty="0" smtClean="0"/>
                        <a:t> Mayor estabilidad</a:t>
                      </a:r>
                      <a:r>
                        <a:rPr lang="es-EC" baseline="0" dirty="0" smtClean="0"/>
                        <a:t> política </a:t>
                      </a:r>
                      <a:endParaRPr lang="es-EC" dirty="0" smtClean="0"/>
                    </a:p>
                    <a:p>
                      <a:endParaRPr lang="es-EC" dirty="0">
                        <a:ln>
                          <a:solidFill>
                            <a:sysClr val="windowText" lastClr="000000"/>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nSpc>
                          <a:spcPct val="150000"/>
                        </a:lnSpc>
                        <a:buFont typeface="Arial" pitchFamily="34" charset="0"/>
                        <a:buChar char="•"/>
                      </a:pPr>
                      <a:r>
                        <a:rPr lang="es-EC" dirty="0" smtClean="0"/>
                        <a:t>Restricciones arancelarias (impacto en importaciones y exportaciones)</a:t>
                      </a:r>
                    </a:p>
                    <a:p>
                      <a:pPr lvl="0">
                        <a:lnSpc>
                          <a:spcPct val="150000"/>
                        </a:lnSpc>
                        <a:buFont typeface="Arial" pitchFamily="34" charset="0"/>
                        <a:buChar char="•"/>
                      </a:pPr>
                      <a:r>
                        <a:rPr lang="es-EC" dirty="0" smtClean="0"/>
                        <a:t>Influencia en las reformas tributarias</a:t>
                      </a:r>
                    </a:p>
                    <a:p>
                      <a:pPr lvl="0">
                        <a:lnSpc>
                          <a:spcPct val="150000"/>
                        </a:lnSpc>
                        <a:buFont typeface="Arial" pitchFamily="34" charset="0"/>
                        <a:buChar char="•"/>
                      </a:pPr>
                      <a:r>
                        <a:rPr lang="es-EC" dirty="0" smtClean="0"/>
                        <a:t>Sobretasas arancelarias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1577">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2400" b="1" kern="1200" dirty="0" smtClean="0">
                          <a:solidFill>
                            <a:schemeClr val="tx1"/>
                          </a:solidFill>
                          <a:latin typeface="+mn-lt"/>
                          <a:ea typeface="+mn-ea"/>
                          <a:cs typeface="+mn-cs"/>
                        </a:rPr>
                        <a:t>Económico:</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C" dirty="0">
                        <a:ln>
                          <a:solidFill>
                            <a:sysClr val="windowText" lastClr="000000"/>
                          </a:solidFill>
                        </a:ln>
                        <a:solidFill>
                          <a:sysClr val="windowText" lastClr="000000"/>
                        </a:solidFill>
                      </a:endParaRPr>
                    </a:p>
                  </a:txBody>
                  <a:tcPr>
                    <a:solidFill>
                      <a:schemeClr val="bg1"/>
                    </a:solidFill>
                  </a:tcPr>
                </a:tc>
              </a:tr>
              <a:tr h="1357684">
                <a:tc>
                  <a:txBody>
                    <a:bodyPr/>
                    <a:lstStyle/>
                    <a:p>
                      <a:pPr lvl="0">
                        <a:lnSpc>
                          <a:spcPct val="150000"/>
                        </a:lnSpc>
                        <a:buFont typeface="Arial" pitchFamily="34" charset="0"/>
                        <a:buChar char="•"/>
                      </a:pPr>
                      <a:r>
                        <a:rPr lang="es-EC" dirty="0" smtClean="0"/>
                        <a:t>Nivel de confianza en el consumidor</a:t>
                      </a:r>
                    </a:p>
                    <a:p>
                      <a:pPr>
                        <a:lnSpc>
                          <a:spcPct val="150000"/>
                        </a:lnSpc>
                        <a:buFont typeface="Arial" pitchFamily="34" charset="0"/>
                        <a:buChar char="•"/>
                      </a:pPr>
                      <a:r>
                        <a:rPr lang="es-EC" dirty="0" smtClean="0"/>
                        <a:t>Tipos de interés</a:t>
                      </a:r>
                    </a:p>
                    <a:p>
                      <a:pPr>
                        <a:lnSpc>
                          <a:spcPct val="150000"/>
                        </a:lnSpc>
                      </a:pPr>
                      <a:endParaRPr lang="es-EC" dirty="0">
                        <a:ln>
                          <a:solidFill>
                            <a:sysClr val="windowText" lastClr="000000"/>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nSpc>
                          <a:spcPct val="150000"/>
                        </a:lnSpc>
                        <a:buFont typeface="Arial" pitchFamily="34" charset="0"/>
                        <a:buChar char="•"/>
                      </a:pPr>
                      <a:r>
                        <a:rPr lang="es-EC" dirty="0" smtClean="0"/>
                        <a:t>Tipos de interés</a:t>
                      </a:r>
                    </a:p>
                    <a:p>
                      <a:pPr lvl="0">
                        <a:lnSpc>
                          <a:spcPct val="150000"/>
                        </a:lnSpc>
                        <a:buFont typeface="Arial" pitchFamily="34" charset="0"/>
                        <a:buChar char="•"/>
                      </a:pPr>
                      <a:r>
                        <a:rPr lang="es-EC" dirty="0" smtClean="0"/>
                        <a:t>Incremento del gasto público</a:t>
                      </a:r>
                    </a:p>
                    <a:p>
                      <a:pPr lvl="0">
                        <a:lnSpc>
                          <a:spcPct val="150000"/>
                        </a:lnSpc>
                        <a:buFont typeface="Arial" pitchFamily="34" charset="0"/>
                        <a:buChar char="•"/>
                      </a:pPr>
                      <a:r>
                        <a:rPr lang="es-EC" dirty="0" smtClean="0"/>
                        <a:t>Impuestos</a:t>
                      </a:r>
                    </a:p>
                    <a:p>
                      <a:pPr lvl="0">
                        <a:lnSpc>
                          <a:spcPct val="150000"/>
                        </a:lnSpc>
                        <a:buFont typeface="Arial" pitchFamily="34" charset="0"/>
                        <a:buChar char="•"/>
                      </a:pPr>
                      <a:r>
                        <a:rPr lang="es-EC" dirty="0" smtClean="0"/>
                        <a:t>Tasas de inflación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1 Título"/>
          <p:cNvSpPr>
            <a:spLocks noGrp="1"/>
          </p:cNvSpPr>
          <p:nvPr>
            <p:ph type="title"/>
          </p:nvPr>
        </p:nvSpPr>
        <p:spPr>
          <a:xfrm>
            <a:off x="993228" y="222584"/>
            <a:ext cx="6675246" cy="570271"/>
          </a:xfrm>
        </p:spPr>
        <p:txBody>
          <a:bodyPr>
            <a:noAutofit/>
          </a:bodyPr>
          <a:lstStyle/>
          <a:p>
            <a:pPr algn="ctr"/>
            <a:r>
              <a:rPr lang="es-EC" sz="4000" b="1" dirty="0" smtClean="0"/>
              <a:t>Análisis PEST:</a:t>
            </a:r>
            <a:endParaRPr lang="es-EC" sz="40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CORPORATE TEMP PNGS\CORPOATE LOGO BLK.PNG"/>
  <p:tag name="PSDSOURCE" val="F:\ Portfolio\_AVON\New Corporate Guidelines\From Judy\"/>
  <p:tag name="PSDSOURCELAYER" val="Corpoate Logo Blk"/>
</p:tagLst>
</file>

<file path=ppt/tags/tag2.xml><?xml version="1.0" encoding="utf-8"?>
<p:tagLst xmlns:a="http://schemas.openxmlformats.org/drawingml/2006/main" xmlns:r="http://schemas.openxmlformats.org/officeDocument/2006/relationships" xmlns:p="http://schemas.openxmlformats.org/presentationml/2006/main">
  <p:tag name="PICTUREPATH" val="CORPORATE TEMP PNGS\CORPOATE LOGO BLK.PNG"/>
  <p:tag name="PSDSOURCE" val="F:\ Portfolio\_AVON\New Corporate Guidelines\From Judy\"/>
  <p:tag name="PSDSOURCELAYER" val="Corpoate Logo Blk"/>
</p:tagLst>
</file>

<file path=ppt/theme/theme1.xml><?xml version="1.0" encoding="utf-8"?>
<a:theme xmlns:a="http://schemas.openxmlformats.org/drawingml/2006/main" name="Facet">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Personalizado 1">
      <a:majorFont>
        <a:latin typeface="Maiandra GD"/>
        <a:ea typeface=""/>
        <a:cs typeface=""/>
      </a:majorFont>
      <a:minorFont>
        <a:latin typeface="Maiandra GD"/>
        <a:ea typeface=""/>
        <a:cs typeface=""/>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2547</TotalTime>
  <Words>1545</Words>
  <Application>Microsoft Office PowerPoint</Application>
  <PresentationFormat>Personalizado</PresentationFormat>
  <Paragraphs>343</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Facet</vt:lpstr>
      <vt:lpstr>Diapositiva 1</vt:lpstr>
      <vt:lpstr>Problema</vt:lpstr>
      <vt:lpstr>Objetivo General</vt:lpstr>
      <vt:lpstr>Objetivos Específicos      </vt:lpstr>
      <vt:lpstr>Aspectos Generales de la compañía:</vt:lpstr>
      <vt:lpstr>Diapositiva 6</vt:lpstr>
      <vt:lpstr>Diapositiva 7</vt:lpstr>
      <vt:lpstr>Análisis situacional</vt:lpstr>
      <vt:lpstr>Análisis PEST:</vt:lpstr>
      <vt:lpstr>Análisis PEST:</vt:lpstr>
      <vt:lpstr>Análisis PEST:</vt:lpstr>
      <vt:lpstr>Análisis situacional: 5 Fuerzas de Porter</vt:lpstr>
      <vt:lpstr>Análisis situacional: Mapa de procesos</vt:lpstr>
      <vt:lpstr>Análisis interna del área:</vt:lpstr>
      <vt:lpstr>Resultados del análisis de Riesgo inherente:</vt:lpstr>
      <vt:lpstr>Modelo COSO ERM:</vt:lpstr>
      <vt:lpstr>Resultados de control </vt:lpstr>
      <vt:lpstr>Costos de control interno Vs. Gastos por robos, ineficiencias, multas, desperdicios</vt:lpstr>
      <vt:lpstr>Curva inicial de certeza razonable:</vt:lpstr>
      <vt:lpstr>Diagrama de Gantt</vt:lpstr>
      <vt:lpstr>Diapositiva 21</vt:lpstr>
      <vt:lpstr>Fase II</vt:lpstr>
      <vt:lpstr>Diapositiva 23</vt:lpstr>
      <vt:lpstr>Fase III</vt:lpstr>
      <vt:lpstr>Diapositiva 25</vt:lpstr>
      <vt:lpstr>Costos de control interno Vs. Gastos por robos, ineficiencias, multas, desperdicios posterior al re- diseño</vt:lpstr>
      <vt:lpstr>Curva prevista posterior a la aplicación del re- diseño: </vt:lpstr>
      <vt:lpstr>Conclusiones</vt:lpstr>
      <vt:lpstr>Recomendaciones</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dc:creator>
  <cp:lastModifiedBy>Pris</cp:lastModifiedBy>
  <cp:revision>201</cp:revision>
  <dcterms:created xsi:type="dcterms:W3CDTF">2014-09-12T02:18:09Z</dcterms:created>
  <dcterms:modified xsi:type="dcterms:W3CDTF">2015-07-13T03:47:05Z</dcterms:modified>
</cp:coreProperties>
</file>