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sldIdLst>
    <p:sldId id="256" r:id="rId2"/>
    <p:sldId id="258" r:id="rId3"/>
    <p:sldId id="259" r:id="rId4"/>
    <p:sldId id="260" r:id="rId5"/>
    <p:sldId id="261" r:id="rId6"/>
    <p:sldId id="262" r:id="rId7"/>
    <p:sldId id="263" r:id="rId8"/>
    <p:sldId id="264" r:id="rId9"/>
    <p:sldId id="265" r:id="rId10"/>
    <p:sldId id="266" r:id="rId11"/>
    <p:sldId id="267" r:id="rId12"/>
    <p:sldId id="269" r:id="rId13"/>
    <p:sldId id="270" r:id="rId14"/>
    <p:sldId id="273" r:id="rId15"/>
    <p:sldId id="284" r:id="rId16"/>
    <p:sldId id="274" r:id="rId17"/>
    <p:sldId id="286" r:id="rId18"/>
    <p:sldId id="275" r:id="rId19"/>
    <p:sldId id="285" r:id="rId20"/>
    <p:sldId id="289" r:id="rId21"/>
    <p:sldId id="276" r:id="rId22"/>
    <p:sldId id="277" r:id="rId23"/>
    <p:sldId id="278" r:id="rId24"/>
    <p:sldId id="280" r:id="rId25"/>
    <p:sldId id="287" r:id="rId26"/>
    <p:sldId id="288" r:id="rId27"/>
    <p:sldId id="281" r:id="rId28"/>
    <p:sldId id="283" r:id="rId29"/>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AEAEA"/>
    <a:srgbClr val="F30DD8"/>
    <a:srgbClr val="66FF33"/>
    <a:srgbClr val="00FF99"/>
    <a:srgbClr val="CCFF99"/>
    <a:srgbClr val="FF33CC"/>
    <a:srgbClr val="0B6B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0" d="100"/>
          <a:sy n="70" d="100"/>
        </p:scale>
        <p:origin x="138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FD904D-4F90-4084-834F-32B8C65D4B45}" type="doc">
      <dgm:prSet loTypeId="urn:microsoft.com/office/officeart/2005/8/layout/chevron2" loCatId="list" qsTypeId="urn:microsoft.com/office/officeart/2005/8/quickstyle/simple1" qsCatId="simple" csTypeId="urn:microsoft.com/office/officeart/2005/8/colors/colorful5" csCatId="colorful" phldr="1"/>
      <dgm:spPr/>
      <dgm:t>
        <a:bodyPr/>
        <a:lstStyle/>
        <a:p>
          <a:endParaRPr lang="es-ES"/>
        </a:p>
      </dgm:t>
    </dgm:pt>
    <dgm:pt modelId="{C0DD9D74-967A-4BBB-BDF0-0D3E7B934712}">
      <dgm:prSet phldrT="[Texto]"/>
      <dgm:spPr/>
      <dgm:t>
        <a:bodyPr/>
        <a:lstStyle/>
        <a:p>
          <a:r>
            <a:rPr lang="es-ES"/>
            <a:t>Expresíon Dramática</a:t>
          </a:r>
        </a:p>
      </dgm:t>
    </dgm:pt>
    <dgm:pt modelId="{651A6FA1-9D5B-479D-842E-A5C744C8F948}" type="parTrans" cxnId="{8615AF35-11FA-45D5-A371-71F4C710892D}">
      <dgm:prSet/>
      <dgm:spPr/>
      <dgm:t>
        <a:bodyPr/>
        <a:lstStyle/>
        <a:p>
          <a:endParaRPr lang="es-ES"/>
        </a:p>
      </dgm:t>
    </dgm:pt>
    <dgm:pt modelId="{C96D466F-8162-4000-8DA9-10C7FA33453B}" type="sibTrans" cxnId="{8615AF35-11FA-45D5-A371-71F4C710892D}">
      <dgm:prSet/>
      <dgm:spPr/>
      <dgm:t>
        <a:bodyPr/>
        <a:lstStyle/>
        <a:p>
          <a:endParaRPr lang="es-ES"/>
        </a:p>
      </dgm:t>
    </dgm:pt>
    <dgm:pt modelId="{25C2FD81-038B-4E20-A658-898F8BB79F67}">
      <dgm:prSet phldrT="[Texto]"/>
      <dgm:spPr/>
      <dgm:t>
        <a:bodyPr/>
        <a:lstStyle/>
        <a:p>
          <a:r>
            <a:rPr lang="es-ES"/>
            <a:t>Definición</a:t>
          </a:r>
        </a:p>
      </dgm:t>
    </dgm:pt>
    <dgm:pt modelId="{DA8A4F00-54DF-49B8-B47D-EF01DF17A9E7}" type="parTrans" cxnId="{53DF74E6-CC71-4D12-8E2C-608712EA0AF1}">
      <dgm:prSet/>
      <dgm:spPr/>
      <dgm:t>
        <a:bodyPr/>
        <a:lstStyle/>
        <a:p>
          <a:endParaRPr lang="es-ES"/>
        </a:p>
      </dgm:t>
    </dgm:pt>
    <dgm:pt modelId="{6BC3FBC9-C8C2-4ADD-820E-F8A2C6E1823A}" type="sibTrans" cxnId="{53DF74E6-CC71-4D12-8E2C-608712EA0AF1}">
      <dgm:prSet/>
      <dgm:spPr/>
      <dgm:t>
        <a:bodyPr/>
        <a:lstStyle/>
        <a:p>
          <a:endParaRPr lang="es-ES"/>
        </a:p>
      </dgm:t>
    </dgm:pt>
    <dgm:pt modelId="{E5191C46-546B-45D2-BC30-34D205A067D5}">
      <dgm:prSet phldrT="[Texto]"/>
      <dgm:spPr/>
      <dgm:t>
        <a:bodyPr/>
        <a:lstStyle/>
        <a:p>
          <a:r>
            <a:rPr lang="es-ES"/>
            <a:t>Importancia</a:t>
          </a:r>
        </a:p>
      </dgm:t>
    </dgm:pt>
    <dgm:pt modelId="{2E531125-93CB-4346-B364-2034E8F285B4}" type="parTrans" cxnId="{5C59047C-7793-41EF-B032-C854B31892C5}">
      <dgm:prSet/>
      <dgm:spPr/>
      <dgm:t>
        <a:bodyPr/>
        <a:lstStyle/>
        <a:p>
          <a:endParaRPr lang="es-ES"/>
        </a:p>
      </dgm:t>
    </dgm:pt>
    <dgm:pt modelId="{1E9BD443-D24E-4532-82DE-8ACDB9212CAD}" type="sibTrans" cxnId="{5C59047C-7793-41EF-B032-C854B31892C5}">
      <dgm:prSet/>
      <dgm:spPr/>
      <dgm:t>
        <a:bodyPr/>
        <a:lstStyle/>
        <a:p>
          <a:endParaRPr lang="es-ES"/>
        </a:p>
      </dgm:t>
    </dgm:pt>
    <dgm:pt modelId="{35D9681F-0E13-4C91-8627-88663CBDA224}">
      <dgm:prSet phldrT="[Texto]"/>
      <dgm:spPr/>
      <dgm:t>
        <a:bodyPr/>
        <a:lstStyle/>
        <a:p>
          <a:r>
            <a:rPr lang="es-ES"/>
            <a:t>Técnicas de </a:t>
          </a:r>
        </a:p>
        <a:p>
          <a:r>
            <a:rPr lang="es-ES"/>
            <a:t>Dramatización</a:t>
          </a:r>
        </a:p>
      </dgm:t>
    </dgm:pt>
    <dgm:pt modelId="{F6BE6C33-C785-4BD0-89B0-2CE0E842658D}" type="sibTrans" cxnId="{93588DE3-1569-42D7-8901-1AAD106DFCA8}">
      <dgm:prSet/>
      <dgm:spPr/>
      <dgm:t>
        <a:bodyPr/>
        <a:lstStyle/>
        <a:p>
          <a:endParaRPr lang="es-ES"/>
        </a:p>
      </dgm:t>
    </dgm:pt>
    <dgm:pt modelId="{8FDD7F45-32DD-4383-BBD4-79FCAE2C0A4D}" type="parTrans" cxnId="{93588DE3-1569-42D7-8901-1AAD106DFCA8}">
      <dgm:prSet/>
      <dgm:spPr/>
      <dgm:t>
        <a:bodyPr/>
        <a:lstStyle/>
        <a:p>
          <a:endParaRPr lang="es-ES"/>
        </a:p>
      </dgm:t>
    </dgm:pt>
    <dgm:pt modelId="{F298AA8B-D7CA-4E8A-8569-57E188313CA2}">
      <dgm:prSet phldrT="[Texto]"/>
      <dgm:spPr/>
      <dgm:t>
        <a:bodyPr/>
        <a:lstStyle/>
        <a:p>
          <a:r>
            <a:rPr lang="es-ES"/>
            <a:t>Beneficios </a:t>
          </a:r>
        </a:p>
      </dgm:t>
    </dgm:pt>
    <dgm:pt modelId="{C4E8D38C-53AF-411A-8625-CC2CF5E324A4}" type="sibTrans" cxnId="{2FFA15D8-48FA-430B-8B40-6DE177FCE46F}">
      <dgm:prSet/>
      <dgm:spPr/>
      <dgm:t>
        <a:bodyPr/>
        <a:lstStyle/>
        <a:p>
          <a:endParaRPr lang="es-ES"/>
        </a:p>
      </dgm:t>
    </dgm:pt>
    <dgm:pt modelId="{E6122385-29AA-40CF-AF4D-EDCD9EE3296C}" type="parTrans" cxnId="{2FFA15D8-48FA-430B-8B40-6DE177FCE46F}">
      <dgm:prSet/>
      <dgm:spPr/>
      <dgm:t>
        <a:bodyPr/>
        <a:lstStyle/>
        <a:p>
          <a:endParaRPr lang="es-ES"/>
        </a:p>
      </dgm:t>
    </dgm:pt>
    <dgm:pt modelId="{51012DEC-D604-43BE-AC92-B19D9AB2EB60}">
      <dgm:prSet phldrT="[Texto]"/>
      <dgm:spPr/>
      <dgm:t>
        <a:bodyPr/>
        <a:lstStyle/>
        <a:p>
          <a:r>
            <a:rPr lang="es-ES"/>
            <a:t>Clasificación</a:t>
          </a:r>
        </a:p>
      </dgm:t>
    </dgm:pt>
    <dgm:pt modelId="{35C41715-E582-499C-A7E2-DBA4CB39AC01}" type="sibTrans" cxnId="{D8D8A28B-B52F-4795-9278-6C86741BB732}">
      <dgm:prSet/>
      <dgm:spPr/>
      <dgm:t>
        <a:bodyPr/>
        <a:lstStyle/>
        <a:p>
          <a:endParaRPr lang="es-ES"/>
        </a:p>
      </dgm:t>
    </dgm:pt>
    <dgm:pt modelId="{E1DCE76C-541D-43C3-81E9-31193AC86574}" type="parTrans" cxnId="{D8D8A28B-B52F-4795-9278-6C86741BB732}">
      <dgm:prSet/>
      <dgm:spPr/>
      <dgm:t>
        <a:bodyPr/>
        <a:lstStyle/>
        <a:p>
          <a:endParaRPr lang="es-ES"/>
        </a:p>
      </dgm:t>
    </dgm:pt>
    <dgm:pt modelId="{A40FD7FF-EF3B-4DD3-B8C9-28EB244E4F4D}" type="pres">
      <dgm:prSet presAssocID="{87FD904D-4F90-4084-834F-32B8C65D4B45}" presName="linearFlow" presStyleCnt="0">
        <dgm:presLayoutVars>
          <dgm:dir/>
          <dgm:animLvl val="lvl"/>
          <dgm:resizeHandles val="exact"/>
        </dgm:presLayoutVars>
      </dgm:prSet>
      <dgm:spPr/>
      <dgm:t>
        <a:bodyPr/>
        <a:lstStyle/>
        <a:p>
          <a:endParaRPr lang="es-ES"/>
        </a:p>
      </dgm:t>
    </dgm:pt>
    <dgm:pt modelId="{2C9B977F-6ED3-4F86-A7DD-9C1D3D4E293F}" type="pres">
      <dgm:prSet presAssocID="{C0DD9D74-967A-4BBB-BDF0-0D3E7B934712}" presName="composite" presStyleCnt="0"/>
      <dgm:spPr/>
    </dgm:pt>
    <dgm:pt modelId="{8A2D30FF-19AC-430F-8FDA-92832C63DF3C}" type="pres">
      <dgm:prSet presAssocID="{C0DD9D74-967A-4BBB-BDF0-0D3E7B934712}" presName="parentText" presStyleLbl="alignNode1" presStyleIdx="0" presStyleCnt="2">
        <dgm:presLayoutVars>
          <dgm:chMax val="1"/>
          <dgm:bulletEnabled val="1"/>
        </dgm:presLayoutVars>
      </dgm:prSet>
      <dgm:spPr/>
      <dgm:t>
        <a:bodyPr/>
        <a:lstStyle/>
        <a:p>
          <a:endParaRPr lang="es-ES"/>
        </a:p>
      </dgm:t>
    </dgm:pt>
    <dgm:pt modelId="{4C534207-8B23-4CBA-B932-BDD26D763942}" type="pres">
      <dgm:prSet presAssocID="{C0DD9D74-967A-4BBB-BDF0-0D3E7B934712}" presName="descendantText" presStyleLbl="alignAcc1" presStyleIdx="0" presStyleCnt="2">
        <dgm:presLayoutVars>
          <dgm:bulletEnabled val="1"/>
        </dgm:presLayoutVars>
      </dgm:prSet>
      <dgm:spPr/>
      <dgm:t>
        <a:bodyPr/>
        <a:lstStyle/>
        <a:p>
          <a:endParaRPr lang="es-ES"/>
        </a:p>
      </dgm:t>
    </dgm:pt>
    <dgm:pt modelId="{4AA50D8F-EFCA-4BCF-90AD-455D7D7963EF}" type="pres">
      <dgm:prSet presAssocID="{C96D466F-8162-4000-8DA9-10C7FA33453B}" presName="sp" presStyleCnt="0"/>
      <dgm:spPr/>
    </dgm:pt>
    <dgm:pt modelId="{E0367F4D-47C4-4C15-B1CF-53A0AF515835}" type="pres">
      <dgm:prSet presAssocID="{35D9681F-0E13-4C91-8627-88663CBDA224}" presName="composite" presStyleCnt="0"/>
      <dgm:spPr/>
    </dgm:pt>
    <dgm:pt modelId="{B32E93BB-2660-45B5-A0B8-D97F9EC8A0D6}" type="pres">
      <dgm:prSet presAssocID="{35D9681F-0E13-4C91-8627-88663CBDA224}" presName="parentText" presStyleLbl="alignNode1" presStyleIdx="1" presStyleCnt="2">
        <dgm:presLayoutVars>
          <dgm:chMax val="1"/>
          <dgm:bulletEnabled val="1"/>
        </dgm:presLayoutVars>
      </dgm:prSet>
      <dgm:spPr/>
      <dgm:t>
        <a:bodyPr/>
        <a:lstStyle/>
        <a:p>
          <a:endParaRPr lang="es-ES"/>
        </a:p>
      </dgm:t>
    </dgm:pt>
    <dgm:pt modelId="{755BF727-0F11-44F0-B657-FF820B3C8EE4}" type="pres">
      <dgm:prSet presAssocID="{35D9681F-0E13-4C91-8627-88663CBDA224}" presName="descendantText" presStyleLbl="alignAcc1" presStyleIdx="1" presStyleCnt="2">
        <dgm:presLayoutVars>
          <dgm:bulletEnabled val="1"/>
        </dgm:presLayoutVars>
      </dgm:prSet>
      <dgm:spPr/>
      <dgm:t>
        <a:bodyPr/>
        <a:lstStyle/>
        <a:p>
          <a:endParaRPr lang="es-ES"/>
        </a:p>
      </dgm:t>
    </dgm:pt>
  </dgm:ptLst>
  <dgm:cxnLst>
    <dgm:cxn modelId="{2FFA15D8-48FA-430B-8B40-6DE177FCE46F}" srcId="{35D9681F-0E13-4C91-8627-88663CBDA224}" destId="{F298AA8B-D7CA-4E8A-8569-57E188313CA2}" srcOrd="1" destOrd="0" parTransId="{E6122385-29AA-40CF-AF4D-EDCD9EE3296C}" sibTransId="{C4E8D38C-53AF-411A-8625-CC2CF5E324A4}"/>
    <dgm:cxn modelId="{D93AEB3E-49BE-4594-A7E2-BD8BEBF4F394}" type="presOf" srcId="{C0DD9D74-967A-4BBB-BDF0-0D3E7B934712}" destId="{8A2D30FF-19AC-430F-8FDA-92832C63DF3C}" srcOrd="0" destOrd="0" presId="urn:microsoft.com/office/officeart/2005/8/layout/chevron2"/>
    <dgm:cxn modelId="{A29B9B98-D223-4C6B-AD13-6B26BAC71C90}" type="presOf" srcId="{F298AA8B-D7CA-4E8A-8569-57E188313CA2}" destId="{755BF727-0F11-44F0-B657-FF820B3C8EE4}" srcOrd="0" destOrd="1" presId="urn:microsoft.com/office/officeart/2005/8/layout/chevron2"/>
    <dgm:cxn modelId="{D8D8A28B-B52F-4795-9278-6C86741BB732}" srcId="{35D9681F-0E13-4C91-8627-88663CBDA224}" destId="{51012DEC-D604-43BE-AC92-B19D9AB2EB60}" srcOrd="0" destOrd="0" parTransId="{E1DCE76C-541D-43C3-81E9-31193AC86574}" sibTransId="{35C41715-E582-499C-A7E2-DBA4CB39AC01}"/>
    <dgm:cxn modelId="{8615AF35-11FA-45D5-A371-71F4C710892D}" srcId="{87FD904D-4F90-4084-834F-32B8C65D4B45}" destId="{C0DD9D74-967A-4BBB-BDF0-0D3E7B934712}" srcOrd="0" destOrd="0" parTransId="{651A6FA1-9D5B-479D-842E-A5C744C8F948}" sibTransId="{C96D466F-8162-4000-8DA9-10C7FA33453B}"/>
    <dgm:cxn modelId="{5C59047C-7793-41EF-B032-C854B31892C5}" srcId="{C0DD9D74-967A-4BBB-BDF0-0D3E7B934712}" destId="{E5191C46-546B-45D2-BC30-34D205A067D5}" srcOrd="1" destOrd="0" parTransId="{2E531125-93CB-4346-B364-2034E8F285B4}" sibTransId="{1E9BD443-D24E-4532-82DE-8ACDB9212CAD}"/>
    <dgm:cxn modelId="{8F85A071-E4BF-4DC4-B514-1E82A523358D}" type="presOf" srcId="{87FD904D-4F90-4084-834F-32B8C65D4B45}" destId="{A40FD7FF-EF3B-4DD3-B8C9-28EB244E4F4D}" srcOrd="0" destOrd="0" presId="urn:microsoft.com/office/officeart/2005/8/layout/chevron2"/>
    <dgm:cxn modelId="{20D9EA8B-8BAE-44FD-8BF0-6E6831CFB4D3}" type="presOf" srcId="{E5191C46-546B-45D2-BC30-34D205A067D5}" destId="{4C534207-8B23-4CBA-B932-BDD26D763942}" srcOrd="0" destOrd="1" presId="urn:microsoft.com/office/officeart/2005/8/layout/chevron2"/>
    <dgm:cxn modelId="{1E547198-A029-416D-861E-21EAE66158B3}" type="presOf" srcId="{51012DEC-D604-43BE-AC92-B19D9AB2EB60}" destId="{755BF727-0F11-44F0-B657-FF820B3C8EE4}" srcOrd="0" destOrd="0" presId="urn:microsoft.com/office/officeart/2005/8/layout/chevron2"/>
    <dgm:cxn modelId="{7F53DABE-988B-494D-A850-865AADD729DB}" type="presOf" srcId="{35D9681F-0E13-4C91-8627-88663CBDA224}" destId="{B32E93BB-2660-45B5-A0B8-D97F9EC8A0D6}" srcOrd="0" destOrd="0" presId="urn:microsoft.com/office/officeart/2005/8/layout/chevron2"/>
    <dgm:cxn modelId="{53DF74E6-CC71-4D12-8E2C-608712EA0AF1}" srcId="{C0DD9D74-967A-4BBB-BDF0-0D3E7B934712}" destId="{25C2FD81-038B-4E20-A658-898F8BB79F67}" srcOrd="0" destOrd="0" parTransId="{DA8A4F00-54DF-49B8-B47D-EF01DF17A9E7}" sibTransId="{6BC3FBC9-C8C2-4ADD-820E-F8A2C6E1823A}"/>
    <dgm:cxn modelId="{93588DE3-1569-42D7-8901-1AAD106DFCA8}" srcId="{87FD904D-4F90-4084-834F-32B8C65D4B45}" destId="{35D9681F-0E13-4C91-8627-88663CBDA224}" srcOrd="1" destOrd="0" parTransId="{8FDD7F45-32DD-4383-BBD4-79FCAE2C0A4D}" sibTransId="{F6BE6C33-C785-4BD0-89B0-2CE0E842658D}"/>
    <dgm:cxn modelId="{5D1247C2-F6C1-4AC0-B19F-0B356A832D54}" type="presOf" srcId="{25C2FD81-038B-4E20-A658-898F8BB79F67}" destId="{4C534207-8B23-4CBA-B932-BDD26D763942}" srcOrd="0" destOrd="0" presId="urn:microsoft.com/office/officeart/2005/8/layout/chevron2"/>
    <dgm:cxn modelId="{1DCA2406-ABE9-41E5-936D-BB7B93152A31}" type="presParOf" srcId="{A40FD7FF-EF3B-4DD3-B8C9-28EB244E4F4D}" destId="{2C9B977F-6ED3-4F86-A7DD-9C1D3D4E293F}" srcOrd="0" destOrd="0" presId="urn:microsoft.com/office/officeart/2005/8/layout/chevron2"/>
    <dgm:cxn modelId="{3F63755F-052F-48E5-BF01-563EF25E32D1}" type="presParOf" srcId="{2C9B977F-6ED3-4F86-A7DD-9C1D3D4E293F}" destId="{8A2D30FF-19AC-430F-8FDA-92832C63DF3C}" srcOrd="0" destOrd="0" presId="urn:microsoft.com/office/officeart/2005/8/layout/chevron2"/>
    <dgm:cxn modelId="{67AB4A81-14C5-4512-8AF4-0FA7ACFFAC1C}" type="presParOf" srcId="{2C9B977F-6ED3-4F86-A7DD-9C1D3D4E293F}" destId="{4C534207-8B23-4CBA-B932-BDD26D763942}" srcOrd="1" destOrd="0" presId="urn:microsoft.com/office/officeart/2005/8/layout/chevron2"/>
    <dgm:cxn modelId="{3C81B1DA-7E9A-4E43-B3A3-A8F944AEF818}" type="presParOf" srcId="{A40FD7FF-EF3B-4DD3-B8C9-28EB244E4F4D}" destId="{4AA50D8F-EFCA-4BCF-90AD-455D7D7963EF}" srcOrd="1" destOrd="0" presId="urn:microsoft.com/office/officeart/2005/8/layout/chevron2"/>
    <dgm:cxn modelId="{B6DD1EC9-7D70-45FF-81B9-A246A66979DD}" type="presParOf" srcId="{A40FD7FF-EF3B-4DD3-B8C9-28EB244E4F4D}" destId="{E0367F4D-47C4-4C15-B1CF-53A0AF515835}" srcOrd="2" destOrd="0" presId="urn:microsoft.com/office/officeart/2005/8/layout/chevron2"/>
    <dgm:cxn modelId="{F8A9C7E7-95F1-405D-B563-FA2D642D45CF}" type="presParOf" srcId="{E0367F4D-47C4-4C15-B1CF-53A0AF515835}" destId="{B32E93BB-2660-45B5-A0B8-D97F9EC8A0D6}" srcOrd="0" destOrd="0" presId="urn:microsoft.com/office/officeart/2005/8/layout/chevron2"/>
    <dgm:cxn modelId="{2A102B1E-1A2D-4A18-922B-5F69C0D6D291}" type="presParOf" srcId="{E0367F4D-47C4-4C15-B1CF-53A0AF515835}" destId="{755BF727-0F11-44F0-B657-FF820B3C8EE4}" srcOrd="1" destOrd="0" presId="urn:microsoft.com/office/officeart/2005/8/layout/chevron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2D30FF-19AC-430F-8FDA-92832C63DF3C}">
      <dsp:nvSpPr>
        <dsp:cNvPr id="0" name=""/>
        <dsp:cNvSpPr/>
      </dsp:nvSpPr>
      <dsp:spPr>
        <a:xfrm rot="5400000">
          <a:off x="-344197" y="347807"/>
          <a:ext cx="2294653" cy="1606257"/>
        </a:xfrm>
        <a:prstGeom prst="chevron">
          <a:avLst/>
        </a:prstGeom>
        <a:solidFill>
          <a:schemeClr val="accent5">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s-ES" sz="1900" kern="1200"/>
            <a:t>Expresíon Dramática</a:t>
          </a:r>
        </a:p>
      </dsp:txBody>
      <dsp:txXfrm rot="-5400000">
        <a:off x="2" y="806738"/>
        <a:ext cx="1606257" cy="688396"/>
      </dsp:txXfrm>
    </dsp:sp>
    <dsp:sp modelId="{4C534207-8B23-4CBA-B932-BDD26D763942}">
      <dsp:nvSpPr>
        <dsp:cNvPr id="0" name=""/>
        <dsp:cNvSpPr/>
      </dsp:nvSpPr>
      <dsp:spPr>
        <a:xfrm rot="5400000">
          <a:off x="3099564" y="-1489697"/>
          <a:ext cx="1491524" cy="4478138"/>
        </a:xfrm>
        <a:prstGeom prst="round2SameRect">
          <a:avLst/>
        </a:prstGeom>
        <a:solidFill>
          <a:schemeClr val="lt1">
            <a:alpha val="90000"/>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4480" tIns="25400" rIns="25400" bIns="25400" numCol="1" spcCol="1270" anchor="ctr" anchorCtr="0">
          <a:noAutofit/>
        </a:bodyPr>
        <a:lstStyle/>
        <a:p>
          <a:pPr marL="285750" lvl="1" indent="-285750" algn="l" defTabSz="1778000">
            <a:lnSpc>
              <a:spcPct val="90000"/>
            </a:lnSpc>
            <a:spcBef>
              <a:spcPct val="0"/>
            </a:spcBef>
            <a:spcAft>
              <a:spcPct val="15000"/>
            </a:spcAft>
            <a:buChar char="••"/>
          </a:pPr>
          <a:r>
            <a:rPr lang="es-ES" sz="4000" kern="1200"/>
            <a:t>Definición</a:t>
          </a:r>
        </a:p>
        <a:p>
          <a:pPr marL="285750" lvl="1" indent="-285750" algn="l" defTabSz="1778000">
            <a:lnSpc>
              <a:spcPct val="90000"/>
            </a:lnSpc>
            <a:spcBef>
              <a:spcPct val="0"/>
            </a:spcBef>
            <a:spcAft>
              <a:spcPct val="15000"/>
            </a:spcAft>
            <a:buChar char="••"/>
          </a:pPr>
          <a:r>
            <a:rPr lang="es-ES" sz="4000" kern="1200"/>
            <a:t>Importancia</a:t>
          </a:r>
        </a:p>
      </dsp:txBody>
      <dsp:txXfrm rot="-5400000">
        <a:off x="1606257" y="76420"/>
        <a:ext cx="4405328" cy="1345904"/>
      </dsp:txXfrm>
    </dsp:sp>
    <dsp:sp modelId="{B32E93BB-2660-45B5-A0B8-D97F9EC8A0D6}">
      <dsp:nvSpPr>
        <dsp:cNvPr id="0" name=""/>
        <dsp:cNvSpPr/>
      </dsp:nvSpPr>
      <dsp:spPr>
        <a:xfrm rot="5400000">
          <a:off x="-344197" y="2357357"/>
          <a:ext cx="2294653" cy="1606257"/>
        </a:xfrm>
        <a:prstGeom prst="chevron">
          <a:avLst/>
        </a:prstGeom>
        <a:solidFill>
          <a:schemeClr val="accent5">
            <a:hueOff val="2495256"/>
            <a:satOff val="-50489"/>
            <a:lumOff val="1569"/>
            <a:alphaOff val="0"/>
          </a:schemeClr>
        </a:solidFill>
        <a:ln w="19050" cap="rnd" cmpd="sng" algn="ctr">
          <a:solidFill>
            <a:schemeClr val="accent5">
              <a:hueOff val="2495256"/>
              <a:satOff val="-50489"/>
              <a:lumOff val="156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s-ES" sz="1900" kern="1200"/>
            <a:t>Técnicas de </a:t>
          </a:r>
        </a:p>
        <a:p>
          <a:pPr lvl="0" algn="ctr" defTabSz="844550">
            <a:lnSpc>
              <a:spcPct val="90000"/>
            </a:lnSpc>
            <a:spcBef>
              <a:spcPct val="0"/>
            </a:spcBef>
            <a:spcAft>
              <a:spcPct val="35000"/>
            </a:spcAft>
          </a:pPr>
          <a:r>
            <a:rPr lang="es-ES" sz="1900" kern="1200"/>
            <a:t>Dramatización</a:t>
          </a:r>
        </a:p>
      </dsp:txBody>
      <dsp:txXfrm rot="-5400000">
        <a:off x="2" y="2816288"/>
        <a:ext cx="1606257" cy="688396"/>
      </dsp:txXfrm>
    </dsp:sp>
    <dsp:sp modelId="{755BF727-0F11-44F0-B657-FF820B3C8EE4}">
      <dsp:nvSpPr>
        <dsp:cNvPr id="0" name=""/>
        <dsp:cNvSpPr/>
      </dsp:nvSpPr>
      <dsp:spPr>
        <a:xfrm rot="5400000">
          <a:off x="3099564" y="519852"/>
          <a:ext cx="1491524" cy="4478138"/>
        </a:xfrm>
        <a:prstGeom prst="round2SameRect">
          <a:avLst/>
        </a:prstGeom>
        <a:solidFill>
          <a:schemeClr val="lt1">
            <a:alpha val="90000"/>
            <a:hueOff val="0"/>
            <a:satOff val="0"/>
            <a:lumOff val="0"/>
            <a:alphaOff val="0"/>
          </a:schemeClr>
        </a:solidFill>
        <a:ln w="19050" cap="rnd" cmpd="sng" algn="ctr">
          <a:solidFill>
            <a:schemeClr val="accent5">
              <a:hueOff val="2495256"/>
              <a:satOff val="-50489"/>
              <a:lumOff val="156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4480" tIns="25400" rIns="25400" bIns="25400" numCol="1" spcCol="1270" anchor="ctr" anchorCtr="0">
          <a:noAutofit/>
        </a:bodyPr>
        <a:lstStyle/>
        <a:p>
          <a:pPr marL="285750" lvl="1" indent="-285750" algn="l" defTabSz="1778000">
            <a:lnSpc>
              <a:spcPct val="90000"/>
            </a:lnSpc>
            <a:spcBef>
              <a:spcPct val="0"/>
            </a:spcBef>
            <a:spcAft>
              <a:spcPct val="15000"/>
            </a:spcAft>
            <a:buChar char="••"/>
          </a:pPr>
          <a:r>
            <a:rPr lang="es-ES" sz="4000" kern="1200"/>
            <a:t>Clasificación</a:t>
          </a:r>
        </a:p>
        <a:p>
          <a:pPr marL="285750" lvl="1" indent="-285750" algn="l" defTabSz="1778000">
            <a:lnSpc>
              <a:spcPct val="90000"/>
            </a:lnSpc>
            <a:spcBef>
              <a:spcPct val="0"/>
            </a:spcBef>
            <a:spcAft>
              <a:spcPct val="15000"/>
            </a:spcAft>
            <a:buChar char="••"/>
          </a:pPr>
          <a:r>
            <a:rPr lang="es-ES" sz="4000" kern="1200"/>
            <a:t>Beneficios </a:t>
          </a:r>
        </a:p>
      </dsp:txBody>
      <dsp:txXfrm rot="-5400000">
        <a:off x="1606257" y="2085969"/>
        <a:ext cx="4405328" cy="1345904"/>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061F3773-7271-40B4-AFCA-8A44FF2FC88E}" type="datetimeFigureOut">
              <a:rPr lang="es-EC" smtClean="0"/>
              <a:t>05/12/2014</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21059A08-0FE9-48A5-90F3-1DD1768D5E5B}" type="slidenum">
              <a:rPr lang="es-EC" smtClean="0"/>
              <a:t>‹Nº›</a:t>
            </a:fld>
            <a:endParaRPr lang="es-EC"/>
          </a:p>
        </p:txBody>
      </p:sp>
    </p:spTree>
    <p:extLst>
      <p:ext uri="{BB962C8B-B14F-4D97-AF65-F5344CB8AC3E}">
        <p14:creationId xmlns:p14="http://schemas.microsoft.com/office/powerpoint/2010/main" val="580374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061F3773-7271-40B4-AFCA-8A44FF2FC88E}" type="datetimeFigureOut">
              <a:rPr lang="es-EC" smtClean="0"/>
              <a:t>05/12/2014</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21059A08-0FE9-48A5-90F3-1DD1768D5E5B}" type="slidenum">
              <a:rPr lang="es-EC" smtClean="0"/>
              <a:t>‹Nº›</a:t>
            </a:fld>
            <a:endParaRPr lang="es-EC"/>
          </a:p>
        </p:txBody>
      </p:sp>
    </p:spTree>
    <p:extLst>
      <p:ext uri="{BB962C8B-B14F-4D97-AF65-F5344CB8AC3E}">
        <p14:creationId xmlns:p14="http://schemas.microsoft.com/office/powerpoint/2010/main" val="35150170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061F3773-7271-40B4-AFCA-8A44FF2FC88E}" type="datetimeFigureOut">
              <a:rPr lang="es-EC" smtClean="0"/>
              <a:t>05/12/2014</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21059A08-0FE9-48A5-90F3-1DD1768D5E5B}" type="slidenum">
              <a:rPr lang="es-EC" smtClean="0"/>
              <a:t>‹Nº›</a:t>
            </a:fld>
            <a:endParaRPr lang="es-EC"/>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8540100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061F3773-7271-40B4-AFCA-8A44FF2FC88E}" type="datetimeFigureOut">
              <a:rPr lang="es-EC" smtClean="0"/>
              <a:t>05/12/2014</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21059A08-0FE9-48A5-90F3-1DD1768D5E5B}" type="slidenum">
              <a:rPr lang="es-EC" smtClean="0"/>
              <a:t>‹Nº›</a:t>
            </a:fld>
            <a:endParaRPr lang="es-EC"/>
          </a:p>
        </p:txBody>
      </p:sp>
    </p:spTree>
    <p:extLst>
      <p:ext uri="{BB962C8B-B14F-4D97-AF65-F5344CB8AC3E}">
        <p14:creationId xmlns:p14="http://schemas.microsoft.com/office/powerpoint/2010/main" val="20952476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061F3773-7271-40B4-AFCA-8A44FF2FC88E}" type="datetimeFigureOut">
              <a:rPr lang="es-EC" smtClean="0"/>
              <a:t>05/12/2014</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21059A08-0FE9-48A5-90F3-1DD1768D5E5B}" type="slidenum">
              <a:rPr lang="es-EC" smtClean="0"/>
              <a:t>‹Nº›</a:t>
            </a:fld>
            <a:endParaRPr lang="es-EC"/>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7157113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061F3773-7271-40B4-AFCA-8A44FF2FC88E}" type="datetimeFigureOut">
              <a:rPr lang="es-EC" smtClean="0"/>
              <a:t>05/12/2014</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21059A08-0FE9-48A5-90F3-1DD1768D5E5B}" type="slidenum">
              <a:rPr lang="es-EC" smtClean="0"/>
              <a:t>‹Nº›</a:t>
            </a:fld>
            <a:endParaRPr lang="es-EC"/>
          </a:p>
        </p:txBody>
      </p:sp>
    </p:spTree>
    <p:extLst>
      <p:ext uri="{BB962C8B-B14F-4D97-AF65-F5344CB8AC3E}">
        <p14:creationId xmlns:p14="http://schemas.microsoft.com/office/powerpoint/2010/main" val="27692924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61F3773-7271-40B4-AFCA-8A44FF2FC88E}" type="datetimeFigureOut">
              <a:rPr lang="es-EC" smtClean="0"/>
              <a:t>05/12/2014</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21059A08-0FE9-48A5-90F3-1DD1768D5E5B}" type="slidenum">
              <a:rPr lang="es-EC" smtClean="0"/>
              <a:t>‹Nº›</a:t>
            </a:fld>
            <a:endParaRPr lang="es-EC"/>
          </a:p>
        </p:txBody>
      </p:sp>
    </p:spTree>
    <p:extLst>
      <p:ext uri="{BB962C8B-B14F-4D97-AF65-F5344CB8AC3E}">
        <p14:creationId xmlns:p14="http://schemas.microsoft.com/office/powerpoint/2010/main" val="22038275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61F3773-7271-40B4-AFCA-8A44FF2FC88E}" type="datetimeFigureOut">
              <a:rPr lang="es-EC" smtClean="0"/>
              <a:t>05/12/2014</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21059A08-0FE9-48A5-90F3-1DD1768D5E5B}" type="slidenum">
              <a:rPr lang="es-EC" smtClean="0"/>
              <a:t>‹Nº›</a:t>
            </a:fld>
            <a:endParaRPr lang="es-EC"/>
          </a:p>
        </p:txBody>
      </p:sp>
    </p:spTree>
    <p:extLst>
      <p:ext uri="{BB962C8B-B14F-4D97-AF65-F5344CB8AC3E}">
        <p14:creationId xmlns:p14="http://schemas.microsoft.com/office/powerpoint/2010/main" val="336882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61F3773-7271-40B4-AFCA-8A44FF2FC88E}" type="datetimeFigureOut">
              <a:rPr lang="es-EC" smtClean="0"/>
              <a:t>05/12/2014</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21059A08-0FE9-48A5-90F3-1DD1768D5E5B}" type="slidenum">
              <a:rPr lang="es-EC" smtClean="0"/>
              <a:t>‹Nº›</a:t>
            </a:fld>
            <a:endParaRPr lang="es-EC"/>
          </a:p>
        </p:txBody>
      </p:sp>
    </p:spTree>
    <p:extLst>
      <p:ext uri="{BB962C8B-B14F-4D97-AF65-F5344CB8AC3E}">
        <p14:creationId xmlns:p14="http://schemas.microsoft.com/office/powerpoint/2010/main" val="1160477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061F3773-7271-40B4-AFCA-8A44FF2FC88E}" type="datetimeFigureOut">
              <a:rPr lang="es-EC" smtClean="0"/>
              <a:t>05/12/2014</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21059A08-0FE9-48A5-90F3-1DD1768D5E5B}" type="slidenum">
              <a:rPr lang="es-EC" smtClean="0"/>
              <a:t>‹Nº›</a:t>
            </a:fld>
            <a:endParaRPr lang="es-EC"/>
          </a:p>
        </p:txBody>
      </p:sp>
    </p:spTree>
    <p:extLst>
      <p:ext uri="{BB962C8B-B14F-4D97-AF65-F5344CB8AC3E}">
        <p14:creationId xmlns:p14="http://schemas.microsoft.com/office/powerpoint/2010/main" val="2478711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061F3773-7271-40B4-AFCA-8A44FF2FC88E}" type="datetimeFigureOut">
              <a:rPr lang="es-EC" smtClean="0"/>
              <a:t>05/12/2014</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21059A08-0FE9-48A5-90F3-1DD1768D5E5B}" type="slidenum">
              <a:rPr lang="es-EC" smtClean="0"/>
              <a:t>‹Nº›</a:t>
            </a:fld>
            <a:endParaRPr lang="es-EC"/>
          </a:p>
        </p:txBody>
      </p:sp>
    </p:spTree>
    <p:extLst>
      <p:ext uri="{BB962C8B-B14F-4D97-AF65-F5344CB8AC3E}">
        <p14:creationId xmlns:p14="http://schemas.microsoft.com/office/powerpoint/2010/main" val="2810575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061F3773-7271-40B4-AFCA-8A44FF2FC88E}" type="datetimeFigureOut">
              <a:rPr lang="es-EC" smtClean="0"/>
              <a:t>05/12/2014</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21059A08-0FE9-48A5-90F3-1DD1768D5E5B}" type="slidenum">
              <a:rPr lang="es-EC" smtClean="0"/>
              <a:t>‹Nº›</a:t>
            </a:fld>
            <a:endParaRPr lang="es-EC"/>
          </a:p>
        </p:txBody>
      </p:sp>
    </p:spTree>
    <p:extLst>
      <p:ext uri="{BB962C8B-B14F-4D97-AF65-F5344CB8AC3E}">
        <p14:creationId xmlns:p14="http://schemas.microsoft.com/office/powerpoint/2010/main" val="1970927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061F3773-7271-40B4-AFCA-8A44FF2FC88E}" type="datetimeFigureOut">
              <a:rPr lang="es-EC" smtClean="0"/>
              <a:t>05/12/2014</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21059A08-0FE9-48A5-90F3-1DD1768D5E5B}" type="slidenum">
              <a:rPr lang="es-EC" smtClean="0"/>
              <a:t>‹Nº›</a:t>
            </a:fld>
            <a:endParaRPr lang="es-EC"/>
          </a:p>
        </p:txBody>
      </p:sp>
    </p:spTree>
    <p:extLst>
      <p:ext uri="{BB962C8B-B14F-4D97-AF65-F5344CB8AC3E}">
        <p14:creationId xmlns:p14="http://schemas.microsoft.com/office/powerpoint/2010/main" val="3164134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1F3773-7271-40B4-AFCA-8A44FF2FC88E}" type="datetimeFigureOut">
              <a:rPr lang="es-EC" smtClean="0"/>
              <a:t>05/12/2014</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21059A08-0FE9-48A5-90F3-1DD1768D5E5B}" type="slidenum">
              <a:rPr lang="es-EC" smtClean="0"/>
              <a:t>‹Nº›</a:t>
            </a:fld>
            <a:endParaRPr lang="es-EC"/>
          </a:p>
        </p:txBody>
      </p:sp>
    </p:spTree>
    <p:extLst>
      <p:ext uri="{BB962C8B-B14F-4D97-AF65-F5344CB8AC3E}">
        <p14:creationId xmlns:p14="http://schemas.microsoft.com/office/powerpoint/2010/main" val="14368249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061F3773-7271-40B4-AFCA-8A44FF2FC88E}" type="datetimeFigureOut">
              <a:rPr lang="es-EC" smtClean="0"/>
              <a:t>05/12/2014</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21059A08-0FE9-48A5-90F3-1DD1768D5E5B}" type="slidenum">
              <a:rPr lang="es-EC" smtClean="0"/>
              <a:t>‹Nº›</a:t>
            </a:fld>
            <a:endParaRPr lang="es-EC"/>
          </a:p>
        </p:txBody>
      </p:sp>
    </p:spTree>
    <p:extLst>
      <p:ext uri="{BB962C8B-B14F-4D97-AF65-F5344CB8AC3E}">
        <p14:creationId xmlns:p14="http://schemas.microsoft.com/office/powerpoint/2010/main" val="556880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061F3773-7271-40B4-AFCA-8A44FF2FC88E}" type="datetimeFigureOut">
              <a:rPr lang="es-EC" smtClean="0"/>
              <a:t>05/12/2014</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21059A08-0FE9-48A5-90F3-1DD1768D5E5B}" type="slidenum">
              <a:rPr lang="es-EC" smtClean="0"/>
              <a:t>‹Nº›</a:t>
            </a:fld>
            <a:endParaRPr lang="es-EC"/>
          </a:p>
        </p:txBody>
      </p:sp>
    </p:spTree>
    <p:extLst>
      <p:ext uri="{BB962C8B-B14F-4D97-AF65-F5344CB8AC3E}">
        <p14:creationId xmlns:p14="http://schemas.microsoft.com/office/powerpoint/2010/main" val="42688922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61F3773-7271-40B4-AFCA-8A44FF2FC88E}" type="datetimeFigureOut">
              <a:rPr lang="es-EC" smtClean="0"/>
              <a:t>05/12/2014</a:t>
            </a:fld>
            <a:endParaRPr lang="es-EC"/>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EC"/>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21059A08-0FE9-48A5-90F3-1DD1768D5E5B}" type="slidenum">
              <a:rPr lang="es-EC" smtClean="0"/>
              <a:t>‹Nº›</a:t>
            </a:fld>
            <a:endParaRPr lang="es-EC"/>
          </a:p>
        </p:txBody>
      </p:sp>
    </p:spTree>
    <p:extLst>
      <p:ext uri="{BB962C8B-B14F-4D97-AF65-F5344CB8AC3E}">
        <p14:creationId xmlns:p14="http://schemas.microsoft.com/office/powerpoint/2010/main" val="190094105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4.png"/><Relationship Id="rId7" Type="http://schemas.openxmlformats.org/officeDocument/2006/relationships/image" Target="../media/image40.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3.png"/><Relationship Id="rId7" Type="http://schemas.openxmlformats.org/officeDocument/2006/relationships/image" Target="../media/image48.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3.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4.png"/><Relationship Id="rId5" Type="http://schemas.openxmlformats.org/officeDocument/2006/relationships/image" Target="../media/image4.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 Id="rId9"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4.jpeg"/><Relationship Id="rId13"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image" Target="../media/image23.jpeg"/><Relationship Id="rId12" Type="http://schemas.openxmlformats.org/officeDocument/2006/relationships/diagramColors" Target="../diagrams/colors1.xml"/><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2.gif"/><Relationship Id="rId11" Type="http://schemas.openxmlformats.org/officeDocument/2006/relationships/diagramQuickStyle" Target="../diagrams/quickStyle1.xml"/><Relationship Id="rId5" Type="http://schemas.openxmlformats.org/officeDocument/2006/relationships/image" Target="../media/image21.png"/><Relationship Id="rId10" Type="http://schemas.openxmlformats.org/officeDocument/2006/relationships/diagramLayout" Target="../diagrams/layout1.xml"/><Relationship Id="rId4" Type="http://schemas.openxmlformats.org/officeDocument/2006/relationships/image" Target="../media/image4.png"/><Relationship Id="rId9"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4.png"/><Relationship Id="rId7" Type="http://schemas.openxmlformats.org/officeDocument/2006/relationships/image" Target="../media/image28.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1115616" y="2060848"/>
            <a:ext cx="7406640" cy="4536504"/>
          </a:xfrm>
        </p:spPr>
        <p:txBody>
          <a:bodyPr>
            <a:normAutofit fontScale="92500" lnSpcReduction="20000"/>
          </a:bodyPr>
          <a:lstStyle/>
          <a:p>
            <a:pPr algn="ctr"/>
            <a:r>
              <a:rPr lang="es-ES_tradnl" sz="2200" b="1" dirty="0" smtClean="0">
                <a:solidFill>
                  <a:srgbClr val="002060"/>
                </a:solidFill>
                <a:latin typeface="Times New Roman" pitchFamily="18" charset="0"/>
                <a:cs typeface="Times New Roman" pitchFamily="18" charset="0"/>
              </a:rPr>
              <a:t>“</a:t>
            </a:r>
            <a:r>
              <a:rPr lang="es-ES_tradnl" sz="1800" b="1" dirty="0" smtClean="0">
                <a:solidFill>
                  <a:srgbClr val="002060"/>
                </a:solidFill>
                <a:latin typeface="Times New Roman" pitchFamily="18" charset="0"/>
                <a:cs typeface="Times New Roman" pitchFamily="18" charset="0"/>
              </a:rPr>
              <a:t>ANÁLISIS DE LAS TÉCNICAS DE DRAMATIZACIÓN PARA DESARROLLAR DESTREZAS DEL CUIDADO DEL MEDIO NATURAL Y CULTURAL  EN LOS NIÑOS DE 4 A 5 AÑOS DE LA UNIDAD EDUCATIVA “SAINT DOMINIC SCHOOL”DE LA CUIDAD DE QUITO, DURANTE EL AÑO LECTIVO 2014 -2015.”</a:t>
            </a:r>
            <a:endParaRPr lang="es-ES_tradnl" sz="2200" b="1" dirty="0" smtClean="0">
              <a:solidFill>
                <a:srgbClr val="002060"/>
              </a:solidFill>
              <a:latin typeface="Times New Roman" pitchFamily="18" charset="0"/>
              <a:cs typeface="Times New Roman" pitchFamily="18" charset="0"/>
            </a:endParaRPr>
          </a:p>
          <a:p>
            <a:pPr algn="r"/>
            <a:r>
              <a:rPr lang="es-ES_tradnl" sz="2200" b="1" dirty="0" smtClean="0">
                <a:solidFill>
                  <a:srgbClr val="002060"/>
                </a:solidFill>
                <a:latin typeface="Times New Roman" pitchFamily="18" charset="0"/>
                <a:cs typeface="Times New Roman" pitchFamily="18" charset="0"/>
              </a:rPr>
              <a:t>Autoras:</a:t>
            </a:r>
          </a:p>
          <a:p>
            <a:pPr algn="r"/>
            <a:r>
              <a:rPr lang="es-ES_tradnl" sz="2200" dirty="0" smtClean="0">
                <a:solidFill>
                  <a:srgbClr val="002060"/>
                </a:solidFill>
                <a:latin typeface="Times New Roman" pitchFamily="18" charset="0"/>
                <a:cs typeface="Times New Roman" pitchFamily="18" charset="0"/>
              </a:rPr>
              <a:t>Gabriela Chazi</a:t>
            </a:r>
          </a:p>
          <a:p>
            <a:pPr algn="r"/>
            <a:r>
              <a:rPr lang="es-ES_tradnl" sz="2200" dirty="0" smtClean="0">
                <a:solidFill>
                  <a:srgbClr val="002060"/>
                </a:solidFill>
                <a:latin typeface="Times New Roman" pitchFamily="18" charset="0"/>
                <a:cs typeface="Times New Roman" pitchFamily="18" charset="0"/>
              </a:rPr>
              <a:t>Denisse Tumipamba</a:t>
            </a:r>
          </a:p>
          <a:p>
            <a:pPr algn="r"/>
            <a:r>
              <a:rPr lang="es-ES_tradnl" sz="2200" b="1" dirty="0" smtClean="0">
                <a:solidFill>
                  <a:srgbClr val="002060"/>
                </a:solidFill>
                <a:latin typeface="Times New Roman" pitchFamily="18" charset="0"/>
                <a:cs typeface="Times New Roman" pitchFamily="18" charset="0"/>
              </a:rPr>
              <a:t>Tutoras:</a:t>
            </a:r>
          </a:p>
          <a:p>
            <a:pPr algn="r"/>
            <a:r>
              <a:rPr lang="es-ES_tradnl" sz="2200" dirty="0" smtClean="0">
                <a:solidFill>
                  <a:srgbClr val="002060"/>
                </a:solidFill>
                <a:latin typeface="Times New Roman" pitchFamily="18" charset="0"/>
                <a:cs typeface="Times New Roman" pitchFamily="18" charset="0"/>
              </a:rPr>
              <a:t>Msc. Verónica Tejada</a:t>
            </a:r>
          </a:p>
          <a:p>
            <a:pPr algn="r"/>
            <a:r>
              <a:rPr lang="es-ES_tradnl" sz="2200" dirty="0" smtClean="0">
                <a:solidFill>
                  <a:srgbClr val="002060"/>
                </a:solidFill>
                <a:latin typeface="Times New Roman" pitchFamily="18" charset="0"/>
                <a:cs typeface="Times New Roman" pitchFamily="18" charset="0"/>
              </a:rPr>
              <a:t>Mgtr. Denice Barrionuevo</a:t>
            </a:r>
          </a:p>
          <a:p>
            <a:pPr algn="r"/>
            <a:endParaRPr lang="es-ES_tradnl" sz="2200" dirty="0" smtClean="0">
              <a:latin typeface="Times New Roman" pitchFamily="18" charset="0"/>
              <a:cs typeface="Times New Roman" pitchFamily="18" charset="0"/>
            </a:endParaRPr>
          </a:p>
          <a:p>
            <a:pPr algn="ctr"/>
            <a:r>
              <a:rPr lang="es-ES" sz="1800" b="1" dirty="0" smtClean="0">
                <a:solidFill>
                  <a:srgbClr val="002060"/>
                </a:solidFill>
                <a:latin typeface="Times New Roman" pitchFamily="18" charset="0"/>
                <a:cs typeface="Times New Roman" pitchFamily="18" charset="0"/>
              </a:rPr>
              <a:t>SANGOLQUÍ</a:t>
            </a:r>
            <a:r>
              <a:rPr lang="es-ES_tradnl" sz="1800" b="1" dirty="0" smtClean="0">
                <a:solidFill>
                  <a:srgbClr val="002060"/>
                </a:solidFill>
                <a:latin typeface="Times New Roman" pitchFamily="18" charset="0"/>
                <a:cs typeface="Times New Roman" pitchFamily="18" charset="0"/>
              </a:rPr>
              <a:t> – ECUADOR</a:t>
            </a:r>
            <a:endParaRPr lang="es-EC" sz="1800" dirty="0" smtClean="0">
              <a:solidFill>
                <a:srgbClr val="002060"/>
              </a:solidFill>
              <a:latin typeface="Times New Roman" pitchFamily="18" charset="0"/>
              <a:cs typeface="Times New Roman" pitchFamily="18" charset="0"/>
            </a:endParaRPr>
          </a:p>
          <a:p>
            <a:pPr algn="ctr"/>
            <a:r>
              <a:rPr lang="es-ES_tradnl" sz="1800" b="1" dirty="0" smtClean="0">
                <a:solidFill>
                  <a:srgbClr val="002060"/>
                </a:solidFill>
                <a:latin typeface="Times New Roman" pitchFamily="18" charset="0"/>
                <a:cs typeface="Times New Roman" pitchFamily="18" charset="0"/>
              </a:rPr>
              <a:t>2014</a:t>
            </a:r>
            <a:endParaRPr lang="es-EC" sz="1800" dirty="0" smtClean="0">
              <a:solidFill>
                <a:srgbClr val="002060"/>
              </a:solidFill>
              <a:latin typeface="Times New Roman" pitchFamily="18" charset="0"/>
              <a:cs typeface="Times New Roman" pitchFamily="18" charset="0"/>
            </a:endParaRPr>
          </a:p>
          <a:p>
            <a:pPr algn="ctr"/>
            <a:endParaRPr lang="es-ES_tradnl" sz="2200" dirty="0" smtClean="0">
              <a:latin typeface="Times New Roman" pitchFamily="18" charset="0"/>
              <a:cs typeface="Times New Roman" pitchFamily="18" charset="0"/>
            </a:endParaRPr>
          </a:p>
          <a:p>
            <a:pPr algn="ctr"/>
            <a:endParaRPr lang="es-EC" sz="2200" dirty="0" smtClean="0">
              <a:latin typeface="Times New Roman" pitchFamily="18" charset="0"/>
              <a:cs typeface="Times New Roman" pitchFamily="18" charset="0"/>
            </a:endParaRPr>
          </a:p>
          <a:p>
            <a:endParaRPr lang="es-EC" dirty="0"/>
          </a:p>
        </p:txBody>
      </p:sp>
      <p:pic>
        <p:nvPicPr>
          <p:cNvPr id="72706" name="Picture 2" descr="http://blogs.espe.edu.ec/wp-content/uploads/2013/09/Logo-RP-UFA-ESPE.jpg"/>
          <p:cNvPicPr>
            <a:picLocks noChangeAspect="1" noChangeArrowheads="1"/>
          </p:cNvPicPr>
          <p:nvPr/>
        </p:nvPicPr>
        <p:blipFill>
          <a:blip r:embed="rId2" cstate="print"/>
          <a:srcRect b="17188"/>
          <a:stretch>
            <a:fillRect/>
          </a:stretch>
        </p:blipFill>
        <p:spPr bwMode="auto">
          <a:xfrm>
            <a:off x="683568" y="260648"/>
            <a:ext cx="7128792" cy="1656184"/>
          </a:xfrm>
          <a:prstGeom prst="rect">
            <a:avLst/>
          </a:prstGeom>
          <a:noFill/>
        </p:spPr>
      </p:pic>
      <p:cxnSp>
        <p:nvCxnSpPr>
          <p:cNvPr id="7" name="6 Conector recto"/>
          <p:cNvCxnSpPr/>
          <p:nvPr/>
        </p:nvCxnSpPr>
        <p:spPr>
          <a:xfrm>
            <a:off x="611560" y="1916832"/>
            <a:ext cx="0" cy="4680520"/>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15" name="14 Conector recto"/>
          <p:cNvCxnSpPr/>
          <p:nvPr/>
        </p:nvCxnSpPr>
        <p:spPr>
          <a:xfrm>
            <a:off x="683568" y="1916832"/>
            <a:ext cx="0" cy="4680520"/>
          </a:xfrm>
          <a:prstGeom prst="line">
            <a:avLst/>
          </a:prstGeom>
          <a:ln>
            <a:solidFill>
              <a:srgbClr val="0B6B29"/>
            </a:solidFill>
          </a:ln>
        </p:spPr>
        <p:style>
          <a:lnRef idx="3">
            <a:schemeClr val="accent6"/>
          </a:lnRef>
          <a:fillRef idx="0">
            <a:schemeClr val="accent6"/>
          </a:fillRef>
          <a:effectRef idx="2">
            <a:schemeClr val="accent6"/>
          </a:effectRef>
          <a:fontRef idx="minor">
            <a:schemeClr val="tx1"/>
          </a:fontRef>
        </p:style>
      </p:cxnSp>
      <p:pic>
        <p:nvPicPr>
          <p:cNvPr id="2" name="Imagen 1"/>
          <p:cNvPicPr>
            <a:picLocks noChangeAspect="1"/>
          </p:cNvPicPr>
          <p:nvPr/>
        </p:nvPicPr>
        <p:blipFill>
          <a:blip r:embed="rId3"/>
          <a:stretch>
            <a:fillRect/>
          </a:stretch>
        </p:blipFill>
        <p:spPr>
          <a:xfrm>
            <a:off x="1104702" y="3573017"/>
            <a:ext cx="2375284" cy="19442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7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3 Conector recto"/>
          <p:cNvCxnSpPr/>
          <p:nvPr/>
        </p:nvCxnSpPr>
        <p:spPr>
          <a:xfrm>
            <a:off x="971600" y="476672"/>
            <a:ext cx="0" cy="6120680"/>
          </a:xfrm>
          <a:prstGeom prst="line">
            <a:avLst/>
          </a:prstGeom>
          <a:ln>
            <a:solidFill>
              <a:srgbClr val="0B6B29"/>
            </a:solidFill>
          </a:ln>
        </p:spPr>
        <p:style>
          <a:lnRef idx="3">
            <a:schemeClr val="accent6"/>
          </a:lnRef>
          <a:fillRef idx="0">
            <a:schemeClr val="accent6"/>
          </a:fillRef>
          <a:effectRef idx="2">
            <a:schemeClr val="accent6"/>
          </a:effectRef>
          <a:fontRef idx="minor">
            <a:schemeClr val="tx1"/>
          </a:fontRef>
        </p:style>
      </p:cxnSp>
      <p:cxnSp>
        <p:nvCxnSpPr>
          <p:cNvPr id="6" name="5 Conector recto"/>
          <p:cNvCxnSpPr/>
          <p:nvPr/>
        </p:nvCxnSpPr>
        <p:spPr>
          <a:xfrm>
            <a:off x="827584" y="476672"/>
            <a:ext cx="0" cy="6120680"/>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pic>
        <p:nvPicPr>
          <p:cNvPr id="75778" name="Picture 2"/>
          <p:cNvPicPr>
            <a:picLocks noChangeAspect="1" noChangeArrowheads="1"/>
          </p:cNvPicPr>
          <p:nvPr/>
        </p:nvPicPr>
        <p:blipFill>
          <a:blip r:embed="rId2" cstate="print"/>
          <a:srcRect/>
          <a:stretch>
            <a:fillRect/>
          </a:stretch>
        </p:blipFill>
        <p:spPr bwMode="auto">
          <a:xfrm>
            <a:off x="395536" y="332656"/>
            <a:ext cx="1008112" cy="883735"/>
          </a:xfrm>
          <a:prstGeom prst="rect">
            <a:avLst/>
          </a:prstGeom>
          <a:noFill/>
          <a:ln w="9525">
            <a:noFill/>
            <a:miter lim="800000"/>
            <a:headEnd/>
            <a:tailEnd/>
          </a:ln>
        </p:spPr>
      </p:pic>
      <p:pic>
        <p:nvPicPr>
          <p:cNvPr id="75779" name="Picture 3"/>
          <p:cNvPicPr>
            <a:picLocks noChangeAspect="1" noChangeArrowheads="1"/>
          </p:cNvPicPr>
          <p:nvPr/>
        </p:nvPicPr>
        <p:blipFill>
          <a:blip r:embed="rId3" cstate="print"/>
          <a:srcRect/>
          <a:stretch>
            <a:fillRect/>
          </a:stretch>
        </p:blipFill>
        <p:spPr bwMode="auto">
          <a:xfrm>
            <a:off x="1835696" y="260648"/>
            <a:ext cx="6552728" cy="1008112"/>
          </a:xfrm>
          <a:prstGeom prst="rect">
            <a:avLst/>
          </a:prstGeom>
          <a:noFill/>
          <a:ln w="9525">
            <a:noFill/>
            <a:miter lim="800000"/>
            <a:headEnd/>
            <a:tailEnd/>
          </a:ln>
        </p:spPr>
      </p:pic>
      <p:pic>
        <p:nvPicPr>
          <p:cNvPr id="91137" name="Picture 1"/>
          <p:cNvPicPr>
            <a:picLocks noChangeAspect="1" noChangeArrowheads="1"/>
          </p:cNvPicPr>
          <p:nvPr/>
        </p:nvPicPr>
        <p:blipFill>
          <a:blip r:embed="rId4" cstate="print"/>
          <a:srcRect/>
          <a:stretch>
            <a:fillRect/>
          </a:stretch>
        </p:blipFill>
        <p:spPr bwMode="auto">
          <a:xfrm>
            <a:off x="1115616" y="1772816"/>
            <a:ext cx="7804306" cy="4600153"/>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3 Conector recto"/>
          <p:cNvCxnSpPr/>
          <p:nvPr/>
        </p:nvCxnSpPr>
        <p:spPr>
          <a:xfrm>
            <a:off x="971600" y="476672"/>
            <a:ext cx="0" cy="6120680"/>
          </a:xfrm>
          <a:prstGeom prst="line">
            <a:avLst/>
          </a:prstGeom>
          <a:ln>
            <a:solidFill>
              <a:srgbClr val="0B6B29"/>
            </a:solidFill>
          </a:ln>
        </p:spPr>
        <p:style>
          <a:lnRef idx="3">
            <a:schemeClr val="accent6"/>
          </a:lnRef>
          <a:fillRef idx="0">
            <a:schemeClr val="accent6"/>
          </a:fillRef>
          <a:effectRef idx="2">
            <a:schemeClr val="accent6"/>
          </a:effectRef>
          <a:fontRef idx="minor">
            <a:schemeClr val="tx1"/>
          </a:fontRef>
        </p:style>
      </p:cxnSp>
      <p:cxnSp>
        <p:nvCxnSpPr>
          <p:cNvPr id="6" name="5 Conector recto"/>
          <p:cNvCxnSpPr/>
          <p:nvPr/>
        </p:nvCxnSpPr>
        <p:spPr>
          <a:xfrm>
            <a:off x="827584" y="476672"/>
            <a:ext cx="0" cy="6120680"/>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pic>
        <p:nvPicPr>
          <p:cNvPr id="75778" name="Picture 2"/>
          <p:cNvPicPr>
            <a:picLocks noChangeAspect="1" noChangeArrowheads="1"/>
          </p:cNvPicPr>
          <p:nvPr/>
        </p:nvPicPr>
        <p:blipFill>
          <a:blip r:embed="rId2" cstate="print"/>
          <a:srcRect/>
          <a:stretch>
            <a:fillRect/>
          </a:stretch>
        </p:blipFill>
        <p:spPr bwMode="auto">
          <a:xfrm>
            <a:off x="395536" y="332656"/>
            <a:ext cx="1008112" cy="883735"/>
          </a:xfrm>
          <a:prstGeom prst="rect">
            <a:avLst/>
          </a:prstGeom>
          <a:noFill/>
          <a:ln w="9525">
            <a:noFill/>
            <a:miter lim="800000"/>
            <a:headEnd/>
            <a:tailEnd/>
          </a:ln>
        </p:spPr>
      </p:pic>
      <p:pic>
        <p:nvPicPr>
          <p:cNvPr id="75779" name="Picture 3"/>
          <p:cNvPicPr>
            <a:picLocks noChangeAspect="1" noChangeArrowheads="1"/>
          </p:cNvPicPr>
          <p:nvPr/>
        </p:nvPicPr>
        <p:blipFill>
          <a:blip r:embed="rId3" cstate="print"/>
          <a:srcRect/>
          <a:stretch>
            <a:fillRect/>
          </a:stretch>
        </p:blipFill>
        <p:spPr bwMode="auto">
          <a:xfrm>
            <a:off x="1835696" y="260648"/>
            <a:ext cx="6552728" cy="1008112"/>
          </a:xfrm>
          <a:prstGeom prst="rect">
            <a:avLst/>
          </a:prstGeom>
          <a:noFill/>
          <a:ln w="9525">
            <a:noFill/>
            <a:miter lim="800000"/>
            <a:headEnd/>
            <a:tailEnd/>
          </a:ln>
        </p:spPr>
      </p:pic>
      <p:sp>
        <p:nvSpPr>
          <p:cNvPr id="7" name="7 Título"/>
          <p:cNvSpPr>
            <a:spLocks noGrp="1"/>
          </p:cNvSpPr>
          <p:nvPr>
            <p:ph type="title"/>
          </p:nvPr>
        </p:nvSpPr>
        <p:spPr>
          <a:xfrm>
            <a:off x="1259632" y="1700808"/>
            <a:ext cx="2880320" cy="792088"/>
          </a:xfrm>
        </p:spPr>
        <p:txBody>
          <a:bodyPr>
            <a:noAutofit/>
          </a:bodyPr>
          <a:lstStyle/>
          <a:p>
            <a:r>
              <a:rPr lang="es-EC" sz="2800" b="1" dirty="0" smtClean="0">
                <a:solidFill>
                  <a:srgbClr val="F30DD8"/>
                </a:solidFill>
              </a:rPr>
              <a:t>Metodología para el desarrollo de la investigación </a:t>
            </a:r>
            <a:endParaRPr lang="es-EC" sz="2800" b="1" dirty="0">
              <a:solidFill>
                <a:srgbClr val="F30DD8"/>
              </a:solidFill>
            </a:endParaRPr>
          </a:p>
        </p:txBody>
      </p:sp>
      <p:sp>
        <p:nvSpPr>
          <p:cNvPr id="8" name="7 Rectángulo redondeado"/>
          <p:cNvSpPr/>
          <p:nvPr/>
        </p:nvSpPr>
        <p:spPr>
          <a:xfrm>
            <a:off x="1231301" y="3537012"/>
            <a:ext cx="2520280" cy="1368152"/>
          </a:xfrm>
          <a:prstGeom prst="roundRect">
            <a:avLst/>
          </a:prstGeom>
          <a:solidFill>
            <a:srgbClr val="CCFF99"/>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s-EC" sz="2000" b="1" dirty="0" smtClean="0">
                <a:solidFill>
                  <a:srgbClr val="002060"/>
                </a:solidFill>
              </a:rPr>
              <a:t>Descriptiva con estudio de Correlación </a:t>
            </a:r>
            <a:endParaRPr lang="es-EC" sz="2000" b="1" dirty="0">
              <a:solidFill>
                <a:srgbClr val="002060"/>
              </a:solidFill>
            </a:endParaRPr>
          </a:p>
        </p:txBody>
      </p:sp>
      <p:sp>
        <p:nvSpPr>
          <p:cNvPr id="9" name="7 Título"/>
          <p:cNvSpPr txBox="1">
            <a:spLocks/>
          </p:cNvSpPr>
          <p:nvPr/>
        </p:nvSpPr>
        <p:spPr>
          <a:xfrm>
            <a:off x="1631639" y="5517232"/>
            <a:ext cx="2880320" cy="79208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EC" sz="2800" b="1" dirty="0" smtClean="0">
                <a:solidFill>
                  <a:srgbClr val="F30DD8"/>
                </a:solidFill>
                <a:latin typeface="+mj-lt"/>
                <a:ea typeface="+mj-ea"/>
                <a:cs typeface="+mj-cs"/>
              </a:rPr>
              <a:t>Población y muestra </a:t>
            </a:r>
            <a:endParaRPr kumimoji="0" lang="es-EC" sz="2800" b="1" i="0" u="none" strike="noStrike" kern="1200" cap="none" spc="0" normalizeH="0" baseline="0" noProof="0" dirty="0" smtClean="0">
              <a:ln>
                <a:noFill/>
              </a:ln>
              <a:solidFill>
                <a:srgbClr val="F30DD8"/>
              </a:solidFill>
              <a:effectLst/>
              <a:uLnTx/>
              <a:uFillTx/>
              <a:latin typeface="+mj-lt"/>
              <a:ea typeface="+mj-ea"/>
              <a:cs typeface="+mj-cs"/>
            </a:endParaRPr>
          </a:p>
        </p:txBody>
      </p:sp>
      <p:sp>
        <p:nvSpPr>
          <p:cNvPr id="10" name="9 Rectángulo redondeado"/>
          <p:cNvSpPr/>
          <p:nvPr/>
        </p:nvSpPr>
        <p:spPr>
          <a:xfrm>
            <a:off x="5076056" y="2420888"/>
            <a:ext cx="3312368" cy="2592288"/>
          </a:xfrm>
          <a:prstGeom prst="roundRect">
            <a:avLst/>
          </a:prstGeom>
          <a:solidFill>
            <a:srgbClr val="00FF99"/>
          </a:solidFill>
        </p:spPr>
        <p:style>
          <a:lnRef idx="1">
            <a:schemeClr val="accent3"/>
          </a:lnRef>
          <a:fillRef idx="2">
            <a:schemeClr val="accent3"/>
          </a:fillRef>
          <a:effectRef idx="1">
            <a:schemeClr val="accent3"/>
          </a:effectRef>
          <a:fontRef idx="minor">
            <a:schemeClr val="dk1"/>
          </a:fontRef>
        </p:style>
        <p:txBody>
          <a:bodyPr rtlCol="0" anchor="ctr"/>
          <a:lstStyle/>
          <a:p>
            <a:pPr algn="ctr">
              <a:buFont typeface="Arial" pitchFamily="34" charset="0"/>
              <a:buChar char="•"/>
            </a:pPr>
            <a:r>
              <a:rPr lang="es-EC" sz="2000" b="1" dirty="0" smtClean="0">
                <a:solidFill>
                  <a:srgbClr val="002060"/>
                </a:solidFill>
              </a:rPr>
              <a:t> TÉCNICAS:</a:t>
            </a:r>
          </a:p>
          <a:p>
            <a:pPr algn="ctr">
              <a:buFont typeface="Arial" pitchFamily="34" charset="0"/>
              <a:buChar char="•"/>
            </a:pPr>
            <a:r>
              <a:rPr lang="es-EC" sz="2000" b="1" dirty="0" smtClean="0">
                <a:solidFill>
                  <a:srgbClr val="002060"/>
                </a:solidFill>
              </a:rPr>
              <a:t>Observación Directa</a:t>
            </a:r>
          </a:p>
          <a:p>
            <a:pPr algn="ctr">
              <a:buFont typeface="Arial" pitchFamily="34" charset="0"/>
              <a:buChar char="•"/>
            </a:pPr>
            <a:r>
              <a:rPr lang="es-EC" sz="2000" b="1" dirty="0" smtClean="0">
                <a:solidFill>
                  <a:srgbClr val="002060"/>
                </a:solidFill>
              </a:rPr>
              <a:t>Encuesta </a:t>
            </a:r>
          </a:p>
          <a:p>
            <a:pPr algn="ctr">
              <a:buFont typeface="Arial" pitchFamily="34" charset="0"/>
              <a:buChar char="•"/>
            </a:pPr>
            <a:r>
              <a:rPr lang="es-EC" sz="2000" b="1" dirty="0" smtClean="0">
                <a:solidFill>
                  <a:srgbClr val="002060"/>
                </a:solidFill>
              </a:rPr>
              <a:t>Entrevista</a:t>
            </a:r>
          </a:p>
          <a:p>
            <a:pPr algn="ctr"/>
            <a:endParaRPr lang="es-EC" sz="2000" b="1" dirty="0">
              <a:solidFill>
                <a:srgbClr val="002060"/>
              </a:solidFill>
            </a:endParaRPr>
          </a:p>
          <a:p>
            <a:pPr algn="ctr">
              <a:buFont typeface="Arial" pitchFamily="34" charset="0"/>
              <a:buChar char="•"/>
            </a:pPr>
            <a:r>
              <a:rPr lang="es-EC" sz="2000" b="1" dirty="0" smtClean="0">
                <a:solidFill>
                  <a:srgbClr val="002060"/>
                </a:solidFill>
              </a:rPr>
              <a:t>INSTRUMENTOS</a:t>
            </a:r>
          </a:p>
          <a:p>
            <a:pPr algn="ctr">
              <a:buFont typeface="Arial" pitchFamily="34" charset="0"/>
              <a:buChar char="•"/>
            </a:pPr>
            <a:r>
              <a:rPr lang="es-EC" sz="2000" b="1" dirty="0" smtClean="0">
                <a:solidFill>
                  <a:srgbClr val="002060"/>
                </a:solidFill>
              </a:rPr>
              <a:t>Registro Anecdótico</a:t>
            </a:r>
          </a:p>
          <a:p>
            <a:pPr algn="ctr">
              <a:buFont typeface="Arial" pitchFamily="34" charset="0"/>
              <a:buChar char="•"/>
            </a:pPr>
            <a:r>
              <a:rPr lang="es-EC" sz="2000" b="1" dirty="0" smtClean="0">
                <a:solidFill>
                  <a:srgbClr val="002060"/>
                </a:solidFill>
              </a:rPr>
              <a:t>Ficha de observación </a:t>
            </a:r>
            <a:endParaRPr lang="es-EC" sz="2000" b="1" dirty="0">
              <a:solidFill>
                <a:srgbClr val="002060"/>
              </a:solidFill>
            </a:endParaRPr>
          </a:p>
        </p:txBody>
      </p:sp>
      <p:sp>
        <p:nvSpPr>
          <p:cNvPr id="11" name="7 Título"/>
          <p:cNvSpPr txBox="1">
            <a:spLocks/>
          </p:cNvSpPr>
          <p:nvPr/>
        </p:nvSpPr>
        <p:spPr>
          <a:xfrm>
            <a:off x="4860032" y="1481962"/>
            <a:ext cx="2880320" cy="79208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C" sz="2800" b="1" i="0" u="none" strike="noStrike" kern="1200" cap="none" spc="0" normalizeH="0" baseline="0" noProof="0" dirty="0" smtClean="0">
                <a:ln>
                  <a:noFill/>
                </a:ln>
                <a:solidFill>
                  <a:srgbClr val="F30DD8"/>
                </a:solidFill>
                <a:effectLst/>
                <a:uLnTx/>
                <a:uFillTx/>
                <a:latin typeface="+mj-lt"/>
                <a:ea typeface="+mj-ea"/>
                <a:cs typeface="+mj-cs"/>
              </a:rPr>
              <a:t>Técnicas e Instrumentos </a:t>
            </a:r>
          </a:p>
        </p:txBody>
      </p:sp>
      <p:sp>
        <p:nvSpPr>
          <p:cNvPr id="12" name="11 Rectángulo redondeado"/>
          <p:cNvSpPr/>
          <p:nvPr/>
        </p:nvSpPr>
        <p:spPr>
          <a:xfrm>
            <a:off x="4482886" y="5229200"/>
            <a:ext cx="2520280" cy="1368152"/>
          </a:xfrm>
          <a:prstGeom prst="roundRect">
            <a:avLst/>
          </a:prstGeom>
          <a:solidFill>
            <a:srgbClr val="66FF33"/>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s-EC" sz="2000" b="1" dirty="0" smtClean="0">
                <a:solidFill>
                  <a:srgbClr val="002060"/>
                </a:solidFill>
              </a:rPr>
              <a:t>N=n</a:t>
            </a:r>
          </a:p>
          <a:p>
            <a:pPr algn="ctr"/>
            <a:r>
              <a:rPr lang="es-EC" sz="2000" b="1" dirty="0" smtClean="0">
                <a:solidFill>
                  <a:srgbClr val="002060"/>
                </a:solidFill>
              </a:rPr>
              <a:t>39 = 39</a:t>
            </a:r>
            <a:endParaRPr lang="es-EC" sz="2000" b="1" dirty="0">
              <a:solidFill>
                <a:srgbClr val="002060"/>
              </a:solidFill>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3 Conector recto"/>
          <p:cNvCxnSpPr/>
          <p:nvPr/>
        </p:nvCxnSpPr>
        <p:spPr>
          <a:xfrm>
            <a:off x="971600" y="476672"/>
            <a:ext cx="0" cy="6120680"/>
          </a:xfrm>
          <a:prstGeom prst="line">
            <a:avLst/>
          </a:prstGeom>
          <a:ln>
            <a:solidFill>
              <a:srgbClr val="0B6B29"/>
            </a:solidFill>
          </a:ln>
        </p:spPr>
        <p:style>
          <a:lnRef idx="3">
            <a:schemeClr val="accent6"/>
          </a:lnRef>
          <a:fillRef idx="0">
            <a:schemeClr val="accent6"/>
          </a:fillRef>
          <a:effectRef idx="2">
            <a:schemeClr val="accent6"/>
          </a:effectRef>
          <a:fontRef idx="minor">
            <a:schemeClr val="tx1"/>
          </a:fontRef>
        </p:style>
      </p:cxnSp>
      <p:cxnSp>
        <p:nvCxnSpPr>
          <p:cNvPr id="6" name="5 Conector recto"/>
          <p:cNvCxnSpPr/>
          <p:nvPr/>
        </p:nvCxnSpPr>
        <p:spPr>
          <a:xfrm>
            <a:off x="827584" y="476672"/>
            <a:ext cx="0" cy="6120680"/>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pic>
        <p:nvPicPr>
          <p:cNvPr id="75778" name="Picture 2"/>
          <p:cNvPicPr>
            <a:picLocks noChangeAspect="1" noChangeArrowheads="1"/>
          </p:cNvPicPr>
          <p:nvPr/>
        </p:nvPicPr>
        <p:blipFill>
          <a:blip r:embed="rId2" cstate="print"/>
          <a:srcRect/>
          <a:stretch>
            <a:fillRect/>
          </a:stretch>
        </p:blipFill>
        <p:spPr bwMode="auto">
          <a:xfrm>
            <a:off x="395536" y="332656"/>
            <a:ext cx="1008112" cy="883735"/>
          </a:xfrm>
          <a:prstGeom prst="rect">
            <a:avLst/>
          </a:prstGeom>
          <a:noFill/>
          <a:ln w="9525">
            <a:noFill/>
            <a:miter lim="800000"/>
            <a:headEnd/>
            <a:tailEnd/>
          </a:ln>
        </p:spPr>
      </p:pic>
      <p:pic>
        <p:nvPicPr>
          <p:cNvPr id="75779" name="Picture 3"/>
          <p:cNvPicPr>
            <a:picLocks noChangeAspect="1" noChangeArrowheads="1"/>
          </p:cNvPicPr>
          <p:nvPr/>
        </p:nvPicPr>
        <p:blipFill>
          <a:blip r:embed="rId3" cstate="print"/>
          <a:srcRect/>
          <a:stretch>
            <a:fillRect/>
          </a:stretch>
        </p:blipFill>
        <p:spPr bwMode="auto">
          <a:xfrm>
            <a:off x="1835696" y="260648"/>
            <a:ext cx="6552728" cy="1008112"/>
          </a:xfrm>
          <a:prstGeom prst="rect">
            <a:avLst/>
          </a:prstGeom>
          <a:noFill/>
          <a:ln w="9525">
            <a:noFill/>
            <a:miter lim="800000"/>
            <a:headEnd/>
            <a:tailEnd/>
          </a:ln>
        </p:spPr>
      </p:pic>
      <p:pic>
        <p:nvPicPr>
          <p:cNvPr id="88065" name="Picture 1"/>
          <p:cNvPicPr>
            <a:picLocks noChangeAspect="1" noChangeArrowheads="1"/>
          </p:cNvPicPr>
          <p:nvPr/>
        </p:nvPicPr>
        <p:blipFill>
          <a:blip r:embed="rId4" cstate="print"/>
          <a:srcRect/>
          <a:stretch>
            <a:fillRect/>
          </a:stretch>
        </p:blipFill>
        <p:spPr bwMode="auto">
          <a:xfrm>
            <a:off x="1254223" y="2300604"/>
            <a:ext cx="3456384" cy="4248472"/>
          </a:xfrm>
          <a:prstGeom prst="rect">
            <a:avLst/>
          </a:prstGeom>
          <a:noFill/>
          <a:ln w="9525">
            <a:noFill/>
            <a:miter lim="800000"/>
            <a:headEnd/>
            <a:tailEnd/>
          </a:ln>
        </p:spPr>
      </p:pic>
      <p:pic>
        <p:nvPicPr>
          <p:cNvPr id="88066" name="Picture 2"/>
          <p:cNvPicPr>
            <a:picLocks noChangeAspect="1" noChangeArrowheads="1"/>
          </p:cNvPicPr>
          <p:nvPr/>
        </p:nvPicPr>
        <p:blipFill>
          <a:blip r:embed="rId5" cstate="print"/>
          <a:srcRect/>
          <a:stretch>
            <a:fillRect/>
          </a:stretch>
        </p:blipFill>
        <p:spPr bwMode="auto">
          <a:xfrm>
            <a:off x="4860032" y="2292085"/>
            <a:ext cx="3816424" cy="4248472"/>
          </a:xfrm>
          <a:prstGeom prst="rect">
            <a:avLst/>
          </a:prstGeom>
          <a:noFill/>
          <a:ln w="9525">
            <a:noFill/>
            <a:miter lim="800000"/>
            <a:headEnd/>
            <a:tailEnd/>
          </a:ln>
        </p:spPr>
      </p:pic>
      <p:sp>
        <p:nvSpPr>
          <p:cNvPr id="3" name="2 Rectángulo"/>
          <p:cNvSpPr/>
          <p:nvPr/>
        </p:nvSpPr>
        <p:spPr>
          <a:xfrm>
            <a:off x="2352261" y="1486525"/>
            <a:ext cx="4572000" cy="707886"/>
          </a:xfrm>
          <a:prstGeom prst="rect">
            <a:avLst/>
          </a:prstGeom>
        </p:spPr>
        <p:txBody>
          <a:bodyPr>
            <a:spAutoFit/>
          </a:bodyPr>
          <a:lstStyle/>
          <a:p>
            <a:pPr lvl="0" algn="ctr">
              <a:spcBef>
                <a:spcPct val="0"/>
              </a:spcBef>
              <a:defRPr/>
            </a:pPr>
            <a:r>
              <a:rPr lang="es-EC" sz="2000" b="1" dirty="0">
                <a:solidFill>
                  <a:srgbClr val="F30DD8"/>
                </a:solidFill>
              </a:rPr>
              <a:t>Análisis y tabulación de datos </a:t>
            </a:r>
          </a:p>
          <a:p>
            <a:pPr lvl="0" algn="ctr">
              <a:spcBef>
                <a:spcPct val="0"/>
              </a:spcBef>
              <a:defRPr/>
            </a:pPr>
            <a:r>
              <a:rPr lang="es-EC" sz="2000" b="1" dirty="0">
                <a:solidFill>
                  <a:srgbClr val="F30DD8"/>
                </a:solidFill>
              </a:rPr>
              <a:t>Encuesta dirigida a Maestras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3 Conector recto"/>
          <p:cNvCxnSpPr/>
          <p:nvPr/>
        </p:nvCxnSpPr>
        <p:spPr>
          <a:xfrm>
            <a:off x="971600" y="476672"/>
            <a:ext cx="0" cy="6120680"/>
          </a:xfrm>
          <a:prstGeom prst="line">
            <a:avLst/>
          </a:prstGeom>
          <a:ln>
            <a:solidFill>
              <a:srgbClr val="0B6B29"/>
            </a:solidFill>
          </a:ln>
        </p:spPr>
        <p:style>
          <a:lnRef idx="3">
            <a:schemeClr val="accent6"/>
          </a:lnRef>
          <a:fillRef idx="0">
            <a:schemeClr val="accent6"/>
          </a:fillRef>
          <a:effectRef idx="2">
            <a:schemeClr val="accent6"/>
          </a:effectRef>
          <a:fontRef idx="minor">
            <a:schemeClr val="tx1"/>
          </a:fontRef>
        </p:style>
      </p:cxnSp>
      <p:cxnSp>
        <p:nvCxnSpPr>
          <p:cNvPr id="6" name="5 Conector recto"/>
          <p:cNvCxnSpPr/>
          <p:nvPr/>
        </p:nvCxnSpPr>
        <p:spPr>
          <a:xfrm>
            <a:off x="827584" y="476672"/>
            <a:ext cx="0" cy="6120680"/>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pic>
        <p:nvPicPr>
          <p:cNvPr id="75778" name="Picture 2"/>
          <p:cNvPicPr>
            <a:picLocks noChangeAspect="1" noChangeArrowheads="1"/>
          </p:cNvPicPr>
          <p:nvPr/>
        </p:nvPicPr>
        <p:blipFill>
          <a:blip r:embed="rId2" cstate="print"/>
          <a:srcRect/>
          <a:stretch>
            <a:fillRect/>
          </a:stretch>
        </p:blipFill>
        <p:spPr bwMode="auto">
          <a:xfrm>
            <a:off x="395536" y="332656"/>
            <a:ext cx="1008112" cy="883735"/>
          </a:xfrm>
          <a:prstGeom prst="rect">
            <a:avLst/>
          </a:prstGeom>
          <a:noFill/>
          <a:ln w="9525">
            <a:noFill/>
            <a:miter lim="800000"/>
            <a:headEnd/>
            <a:tailEnd/>
          </a:ln>
        </p:spPr>
      </p:pic>
      <p:pic>
        <p:nvPicPr>
          <p:cNvPr id="75779" name="Picture 3"/>
          <p:cNvPicPr>
            <a:picLocks noChangeAspect="1" noChangeArrowheads="1"/>
          </p:cNvPicPr>
          <p:nvPr/>
        </p:nvPicPr>
        <p:blipFill>
          <a:blip r:embed="rId3" cstate="print"/>
          <a:srcRect/>
          <a:stretch>
            <a:fillRect/>
          </a:stretch>
        </p:blipFill>
        <p:spPr bwMode="auto">
          <a:xfrm>
            <a:off x="1835696" y="260648"/>
            <a:ext cx="6552728" cy="1008112"/>
          </a:xfrm>
          <a:prstGeom prst="rect">
            <a:avLst/>
          </a:prstGeom>
          <a:noFill/>
          <a:ln w="9525">
            <a:noFill/>
            <a:miter lim="800000"/>
            <a:headEnd/>
            <a:tailEnd/>
          </a:ln>
        </p:spPr>
      </p:pic>
      <p:pic>
        <p:nvPicPr>
          <p:cNvPr id="87041" name="Picture 1"/>
          <p:cNvPicPr>
            <a:picLocks noChangeAspect="1" noChangeArrowheads="1"/>
          </p:cNvPicPr>
          <p:nvPr/>
        </p:nvPicPr>
        <p:blipFill>
          <a:blip r:embed="rId4" cstate="print"/>
          <a:srcRect/>
          <a:stretch>
            <a:fillRect/>
          </a:stretch>
        </p:blipFill>
        <p:spPr bwMode="auto">
          <a:xfrm>
            <a:off x="2627784" y="1556792"/>
            <a:ext cx="4032448" cy="4896544"/>
          </a:xfrm>
          <a:prstGeom prst="rect">
            <a:avLst/>
          </a:prstGeom>
          <a:noFill/>
          <a:ln w="9525">
            <a:noFill/>
            <a:miter lim="800000"/>
            <a:headEnd/>
            <a:tailEnd/>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3 Conector recto"/>
          <p:cNvCxnSpPr/>
          <p:nvPr/>
        </p:nvCxnSpPr>
        <p:spPr>
          <a:xfrm>
            <a:off x="971600" y="476672"/>
            <a:ext cx="0" cy="6120680"/>
          </a:xfrm>
          <a:prstGeom prst="line">
            <a:avLst/>
          </a:prstGeom>
          <a:ln>
            <a:solidFill>
              <a:srgbClr val="0B6B29"/>
            </a:solidFill>
          </a:ln>
        </p:spPr>
        <p:style>
          <a:lnRef idx="3">
            <a:schemeClr val="accent6"/>
          </a:lnRef>
          <a:fillRef idx="0">
            <a:schemeClr val="accent6"/>
          </a:fillRef>
          <a:effectRef idx="2">
            <a:schemeClr val="accent6"/>
          </a:effectRef>
          <a:fontRef idx="minor">
            <a:schemeClr val="tx1"/>
          </a:fontRef>
        </p:style>
      </p:cxnSp>
      <p:cxnSp>
        <p:nvCxnSpPr>
          <p:cNvPr id="6" name="5 Conector recto"/>
          <p:cNvCxnSpPr/>
          <p:nvPr/>
        </p:nvCxnSpPr>
        <p:spPr>
          <a:xfrm>
            <a:off x="827584" y="476672"/>
            <a:ext cx="0" cy="6120680"/>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pic>
        <p:nvPicPr>
          <p:cNvPr id="75778" name="Picture 2"/>
          <p:cNvPicPr>
            <a:picLocks noChangeAspect="1" noChangeArrowheads="1"/>
          </p:cNvPicPr>
          <p:nvPr/>
        </p:nvPicPr>
        <p:blipFill>
          <a:blip r:embed="rId2" cstate="print"/>
          <a:srcRect/>
          <a:stretch>
            <a:fillRect/>
          </a:stretch>
        </p:blipFill>
        <p:spPr bwMode="auto">
          <a:xfrm>
            <a:off x="395536" y="332656"/>
            <a:ext cx="1008112" cy="883735"/>
          </a:xfrm>
          <a:prstGeom prst="rect">
            <a:avLst/>
          </a:prstGeom>
          <a:noFill/>
          <a:ln w="9525">
            <a:noFill/>
            <a:miter lim="800000"/>
            <a:headEnd/>
            <a:tailEnd/>
          </a:ln>
        </p:spPr>
      </p:pic>
      <p:pic>
        <p:nvPicPr>
          <p:cNvPr id="75779" name="Picture 3"/>
          <p:cNvPicPr>
            <a:picLocks noChangeAspect="1" noChangeArrowheads="1"/>
          </p:cNvPicPr>
          <p:nvPr/>
        </p:nvPicPr>
        <p:blipFill>
          <a:blip r:embed="rId3" cstate="print"/>
          <a:srcRect/>
          <a:stretch>
            <a:fillRect/>
          </a:stretch>
        </p:blipFill>
        <p:spPr bwMode="auto">
          <a:xfrm>
            <a:off x="1835696" y="260648"/>
            <a:ext cx="6552728" cy="1008112"/>
          </a:xfrm>
          <a:prstGeom prst="rect">
            <a:avLst/>
          </a:prstGeom>
          <a:noFill/>
          <a:ln w="9525">
            <a:noFill/>
            <a:miter lim="800000"/>
            <a:headEnd/>
            <a:tailEnd/>
          </a:ln>
        </p:spPr>
      </p:pic>
      <p:pic>
        <p:nvPicPr>
          <p:cNvPr id="83969" name="Picture 1"/>
          <p:cNvPicPr>
            <a:picLocks noChangeAspect="1" noChangeArrowheads="1"/>
          </p:cNvPicPr>
          <p:nvPr/>
        </p:nvPicPr>
        <p:blipFill>
          <a:blip r:embed="rId4" cstate="print"/>
          <a:srcRect/>
          <a:stretch>
            <a:fillRect/>
          </a:stretch>
        </p:blipFill>
        <p:spPr bwMode="auto">
          <a:xfrm>
            <a:off x="3023829" y="2799093"/>
            <a:ext cx="3204355" cy="3542191"/>
          </a:xfrm>
          <a:prstGeom prst="rect">
            <a:avLst/>
          </a:prstGeom>
          <a:noFill/>
          <a:ln w="9525">
            <a:noFill/>
            <a:miter lim="800000"/>
            <a:headEnd/>
            <a:tailEnd/>
          </a:ln>
        </p:spPr>
      </p:pic>
      <p:sp>
        <p:nvSpPr>
          <p:cNvPr id="2" name="1 Rectángulo"/>
          <p:cNvSpPr/>
          <p:nvPr/>
        </p:nvSpPr>
        <p:spPr>
          <a:xfrm>
            <a:off x="2411760" y="1484785"/>
            <a:ext cx="4680520" cy="1200329"/>
          </a:xfrm>
          <a:prstGeom prst="rect">
            <a:avLst/>
          </a:prstGeom>
        </p:spPr>
        <p:txBody>
          <a:bodyPr wrap="square">
            <a:spAutoFit/>
          </a:bodyPr>
          <a:lstStyle/>
          <a:p>
            <a:pPr lvl="0" algn="ctr">
              <a:spcBef>
                <a:spcPct val="0"/>
              </a:spcBef>
              <a:defRPr/>
            </a:pPr>
            <a:r>
              <a:rPr lang="es-EC" sz="2400" b="1" dirty="0">
                <a:solidFill>
                  <a:srgbClr val="F30DD8"/>
                </a:solidFill>
              </a:rPr>
              <a:t>Análisis y tabulación de datos </a:t>
            </a:r>
          </a:p>
          <a:p>
            <a:pPr lvl="0" algn="ctr">
              <a:spcBef>
                <a:spcPct val="0"/>
              </a:spcBef>
              <a:defRPr/>
            </a:pPr>
            <a:r>
              <a:rPr lang="es-EC" sz="2400" b="1" dirty="0">
                <a:solidFill>
                  <a:srgbClr val="F30DD8"/>
                </a:solidFill>
              </a:rPr>
              <a:t>Ficha de observación realizada a los niños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467544" y="569503"/>
            <a:ext cx="1008112" cy="883735"/>
          </a:xfrm>
          <a:prstGeom prst="rect">
            <a:avLst/>
          </a:prstGeom>
          <a:noFill/>
          <a:ln w="9525">
            <a:noFill/>
            <a:miter lim="800000"/>
            <a:headEnd/>
            <a:tailEnd/>
          </a:ln>
        </p:spPr>
      </p:pic>
      <p:cxnSp>
        <p:nvCxnSpPr>
          <p:cNvPr id="5" name="4 Conector recto"/>
          <p:cNvCxnSpPr>
            <a:stCxn id="4" idx="2"/>
          </p:cNvCxnSpPr>
          <p:nvPr/>
        </p:nvCxnSpPr>
        <p:spPr>
          <a:xfrm>
            <a:off x="971600" y="1453238"/>
            <a:ext cx="0" cy="5144114"/>
          </a:xfrm>
          <a:prstGeom prst="line">
            <a:avLst/>
          </a:prstGeom>
          <a:ln>
            <a:solidFill>
              <a:srgbClr val="0B6B29"/>
            </a:solidFill>
          </a:ln>
        </p:spPr>
        <p:style>
          <a:lnRef idx="3">
            <a:schemeClr val="accent6"/>
          </a:lnRef>
          <a:fillRef idx="0">
            <a:schemeClr val="accent6"/>
          </a:fillRef>
          <a:effectRef idx="2">
            <a:schemeClr val="accent6"/>
          </a:effectRef>
          <a:fontRef idx="minor">
            <a:schemeClr val="tx1"/>
          </a:fontRef>
        </p:style>
      </p:cxnSp>
      <p:cxnSp>
        <p:nvCxnSpPr>
          <p:cNvPr id="6" name="5 Conector recto"/>
          <p:cNvCxnSpPr/>
          <p:nvPr/>
        </p:nvCxnSpPr>
        <p:spPr>
          <a:xfrm>
            <a:off x="827584" y="1453238"/>
            <a:ext cx="0" cy="5144114"/>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pic>
        <p:nvPicPr>
          <p:cNvPr id="7" name="Picture 3"/>
          <p:cNvPicPr>
            <a:picLocks noChangeAspect="1" noChangeArrowheads="1"/>
          </p:cNvPicPr>
          <p:nvPr/>
        </p:nvPicPr>
        <p:blipFill>
          <a:blip r:embed="rId3" cstate="print"/>
          <a:srcRect/>
          <a:stretch>
            <a:fillRect/>
          </a:stretch>
        </p:blipFill>
        <p:spPr bwMode="auto">
          <a:xfrm>
            <a:off x="1835696" y="414483"/>
            <a:ext cx="6552728" cy="1008112"/>
          </a:xfrm>
          <a:prstGeom prst="rect">
            <a:avLst/>
          </a:prstGeom>
          <a:noFill/>
          <a:ln w="9525">
            <a:noFill/>
            <a:miter lim="800000"/>
            <a:headEnd/>
            <a:tailEnd/>
          </a:ln>
        </p:spPr>
      </p:pic>
      <p:sp>
        <p:nvSpPr>
          <p:cNvPr id="11" name="10 Rectángulo"/>
          <p:cNvSpPr/>
          <p:nvPr/>
        </p:nvSpPr>
        <p:spPr>
          <a:xfrm>
            <a:off x="2282010" y="1844824"/>
            <a:ext cx="4810269" cy="954107"/>
          </a:xfrm>
          <a:prstGeom prst="rect">
            <a:avLst/>
          </a:prstGeom>
        </p:spPr>
        <p:txBody>
          <a:bodyPr wrap="square">
            <a:spAutoFit/>
          </a:bodyPr>
          <a:lstStyle/>
          <a:p>
            <a:pPr lvl="0" algn="ctr">
              <a:spcBef>
                <a:spcPct val="0"/>
              </a:spcBef>
              <a:defRPr/>
            </a:pPr>
            <a:r>
              <a:rPr lang="es-EC" sz="2800" b="1" dirty="0">
                <a:solidFill>
                  <a:srgbClr val="F30DD8"/>
                </a:solidFill>
              </a:rPr>
              <a:t>Análisis y tabulación de datos </a:t>
            </a:r>
          </a:p>
          <a:p>
            <a:pPr lvl="0" algn="ctr">
              <a:spcBef>
                <a:spcPct val="0"/>
              </a:spcBef>
              <a:defRPr/>
            </a:pPr>
            <a:r>
              <a:rPr lang="es-EC" sz="2800" b="1" dirty="0">
                <a:solidFill>
                  <a:srgbClr val="F30DD8"/>
                </a:solidFill>
              </a:rPr>
              <a:t>Entrevista a expertos </a:t>
            </a:r>
          </a:p>
        </p:txBody>
      </p:sp>
      <p:pic>
        <p:nvPicPr>
          <p:cNvPr id="12" name="Picture 2" descr="https://encrypted-tbn1.gstatic.com/images?q=tbn:ANd9GcR68kGbOedaOCjY7VsEWN3YOKxr6nRAyzN7eSc6nYu7ct-ixH_dyQ"/>
          <p:cNvPicPr>
            <a:picLocks noChangeAspect="1" noChangeArrowheads="1"/>
          </p:cNvPicPr>
          <p:nvPr/>
        </p:nvPicPr>
        <p:blipFill>
          <a:blip r:embed="rId4" cstate="print"/>
          <a:srcRect/>
          <a:stretch>
            <a:fillRect/>
          </a:stretch>
        </p:blipFill>
        <p:spPr bwMode="auto">
          <a:xfrm>
            <a:off x="3571020" y="3645024"/>
            <a:ext cx="2232248" cy="21768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106967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3 Conector recto"/>
          <p:cNvCxnSpPr/>
          <p:nvPr/>
        </p:nvCxnSpPr>
        <p:spPr>
          <a:xfrm>
            <a:off x="971600" y="476672"/>
            <a:ext cx="0" cy="6120680"/>
          </a:xfrm>
          <a:prstGeom prst="line">
            <a:avLst/>
          </a:prstGeom>
          <a:ln>
            <a:solidFill>
              <a:srgbClr val="0B6B29"/>
            </a:solidFill>
          </a:ln>
        </p:spPr>
        <p:style>
          <a:lnRef idx="3">
            <a:schemeClr val="accent6"/>
          </a:lnRef>
          <a:fillRef idx="0">
            <a:schemeClr val="accent6"/>
          </a:fillRef>
          <a:effectRef idx="2">
            <a:schemeClr val="accent6"/>
          </a:effectRef>
          <a:fontRef idx="minor">
            <a:schemeClr val="tx1"/>
          </a:fontRef>
        </p:style>
      </p:cxnSp>
      <p:cxnSp>
        <p:nvCxnSpPr>
          <p:cNvPr id="6" name="5 Conector recto"/>
          <p:cNvCxnSpPr/>
          <p:nvPr/>
        </p:nvCxnSpPr>
        <p:spPr>
          <a:xfrm>
            <a:off x="827584" y="476672"/>
            <a:ext cx="0" cy="6120680"/>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pic>
        <p:nvPicPr>
          <p:cNvPr id="75778" name="Picture 2"/>
          <p:cNvPicPr>
            <a:picLocks noChangeAspect="1" noChangeArrowheads="1"/>
          </p:cNvPicPr>
          <p:nvPr/>
        </p:nvPicPr>
        <p:blipFill>
          <a:blip r:embed="rId2" cstate="print"/>
          <a:srcRect/>
          <a:stretch>
            <a:fillRect/>
          </a:stretch>
        </p:blipFill>
        <p:spPr bwMode="auto">
          <a:xfrm>
            <a:off x="395536" y="332656"/>
            <a:ext cx="1008112" cy="883735"/>
          </a:xfrm>
          <a:prstGeom prst="rect">
            <a:avLst/>
          </a:prstGeom>
          <a:noFill/>
          <a:ln w="9525">
            <a:noFill/>
            <a:miter lim="800000"/>
            <a:headEnd/>
            <a:tailEnd/>
          </a:ln>
        </p:spPr>
      </p:pic>
      <p:pic>
        <p:nvPicPr>
          <p:cNvPr id="75779" name="Picture 3"/>
          <p:cNvPicPr>
            <a:picLocks noChangeAspect="1" noChangeArrowheads="1"/>
          </p:cNvPicPr>
          <p:nvPr/>
        </p:nvPicPr>
        <p:blipFill>
          <a:blip r:embed="rId3" cstate="print"/>
          <a:srcRect/>
          <a:stretch>
            <a:fillRect/>
          </a:stretch>
        </p:blipFill>
        <p:spPr bwMode="auto">
          <a:xfrm>
            <a:off x="1835696" y="260648"/>
            <a:ext cx="6552728" cy="1008112"/>
          </a:xfrm>
          <a:prstGeom prst="rect">
            <a:avLst/>
          </a:prstGeom>
          <a:noFill/>
          <a:ln w="9525">
            <a:noFill/>
            <a:miter lim="800000"/>
            <a:headEnd/>
            <a:tailEnd/>
          </a:ln>
        </p:spPr>
      </p:pic>
      <p:sp>
        <p:nvSpPr>
          <p:cNvPr id="9" name="8 Rectángulo"/>
          <p:cNvSpPr/>
          <p:nvPr/>
        </p:nvSpPr>
        <p:spPr>
          <a:xfrm>
            <a:off x="1115616" y="1340768"/>
            <a:ext cx="7560840" cy="954107"/>
          </a:xfrm>
          <a:prstGeom prst="rect">
            <a:avLst/>
          </a:prstGeom>
        </p:spPr>
        <p:txBody>
          <a:bodyPr wrap="square">
            <a:spAutoFit/>
          </a:bodyPr>
          <a:lstStyle/>
          <a:p>
            <a:pPr lvl="0" algn="ctr">
              <a:spcBef>
                <a:spcPct val="0"/>
              </a:spcBef>
              <a:defRPr/>
            </a:pPr>
            <a:r>
              <a:rPr lang="es-EC" sz="2800" b="1" dirty="0" smtClean="0">
                <a:solidFill>
                  <a:srgbClr val="F30DD8"/>
                </a:solidFill>
              </a:rPr>
              <a:t>CAPÍTULO 4</a:t>
            </a:r>
          </a:p>
          <a:p>
            <a:pPr lvl="0" algn="ctr">
              <a:spcBef>
                <a:spcPct val="0"/>
              </a:spcBef>
              <a:defRPr/>
            </a:pPr>
            <a:r>
              <a:rPr lang="es-EC" sz="2800" b="1" dirty="0" smtClean="0">
                <a:solidFill>
                  <a:srgbClr val="F30DD8"/>
                </a:solidFill>
              </a:rPr>
              <a:t> CONCLUSIONES </a:t>
            </a:r>
            <a:endParaRPr lang="es-EC" sz="2800" b="1" dirty="0">
              <a:solidFill>
                <a:srgbClr val="F30DD8"/>
              </a:solidFill>
            </a:endParaRPr>
          </a:p>
        </p:txBody>
      </p:sp>
      <p:sp>
        <p:nvSpPr>
          <p:cNvPr id="11" name="10 Marcador de contenido"/>
          <p:cNvSpPr>
            <a:spLocks noGrp="1"/>
          </p:cNvSpPr>
          <p:nvPr>
            <p:ph idx="1"/>
          </p:nvPr>
        </p:nvSpPr>
        <p:spPr>
          <a:xfrm>
            <a:off x="1115616" y="2348880"/>
            <a:ext cx="7571184" cy="4176464"/>
          </a:xfrm>
        </p:spPr>
        <p:txBody>
          <a:bodyPr>
            <a:noAutofit/>
          </a:bodyPr>
          <a:lstStyle/>
          <a:p>
            <a:pPr lvl="0" algn="just">
              <a:lnSpc>
                <a:spcPct val="120000"/>
              </a:lnSpc>
              <a:buFont typeface="Wingdings" pitchFamily="2" charset="2"/>
              <a:buChar char="v"/>
            </a:pPr>
            <a:r>
              <a:rPr lang="es-ES" sz="2000" dirty="0">
                <a:solidFill>
                  <a:srgbClr val="000000"/>
                </a:solidFill>
              </a:rPr>
              <a:t>Los docentes únicamente poseen conocimientos básicos o empíricos de cómo aplicar las técnicas de dramatización como herramienta metodológica dentro del aula. </a:t>
            </a:r>
            <a:endParaRPr lang="es-ES" sz="2000" dirty="0" smtClean="0">
              <a:solidFill>
                <a:srgbClr val="000000"/>
              </a:solidFill>
            </a:endParaRPr>
          </a:p>
          <a:p>
            <a:pPr lvl="0" algn="just">
              <a:lnSpc>
                <a:spcPct val="120000"/>
              </a:lnSpc>
              <a:buFont typeface="Wingdings" pitchFamily="2" charset="2"/>
              <a:buChar char="v"/>
            </a:pPr>
            <a:r>
              <a:rPr lang="es-ES" sz="2000" dirty="0" smtClean="0">
                <a:solidFill>
                  <a:srgbClr val="000000"/>
                </a:solidFill>
              </a:rPr>
              <a:t>Los </a:t>
            </a:r>
            <a:r>
              <a:rPr lang="es-ES" sz="2000" dirty="0">
                <a:solidFill>
                  <a:srgbClr val="000000"/>
                </a:solidFill>
              </a:rPr>
              <a:t>docentes </a:t>
            </a:r>
            <a:r>
              <a:rPr lang="es-ES" sz="2000" dirty="0" smtClean="0">
                <a:solidFill>
                  <a:srgbClr val="000000"/>
                </a:solidFill>
              </a:rPr>
              <a:t>tienen escaso conocimiento para desarrollar  destrezas </a:t>
            </a:r>
            <a:r>
              <a:rPr lang="es-ES" sz="2000" dirty="0">
                <a:solidFill>
                  <a:srgbClr val="000000"/>
                </a:solidFill>
              </a:rPr>
              <a:t>del cuidado del medio natural y cultural a través de las técnicas de dramatización de manera paulatina dentro de la Institución Educativa</a:t>
            </a:r>
            <a:r>
              <a:rPr lang="es-ES" sz="2000" dirty="0" smtClean="0">
                <a:solidFill>
                  <a:srgbClr val="000000"/>
                </a:solidFill>
              </a:rPr>
              <a:t>.</a:t>
            </a:r>
          </a:p>
          <a:p>
            <a:pPr lvl="0" algn="just">
              <a:lnSpc>
                <a:spcPct val="120000"/>
              </a:lnSpc>
              <a:buFont typeface="Wingdings" pitchFamily="2" charset="2"/>
              <a:buChar char="v"/>
            </a:pPr>
            <a:r>
              <a:rPr lang="es-ES" sz="2000" dirty="0" smtClean="0">
                <a:solidFill>
                  <a:srgbClr val="000000"/>
                </a:solidFill>
              </a:rPr>
              <a:t>Los </a:t>
            </a:r>
            <a:r>
              <a:rPr lang="es-ES" sz="2000" dirty="0">
                <a:solidFill>
                  <a:srgbClr val="000000"/>
                </a:solidFill>
              </a:rPr>
              <a:t>docentes desconocen de las  reacciones anímicas de los estudiantes al aplicar las técnicas de dramatización dentro del aula. </a:t>
            </a:r>
            <a:endParaRPr lang="es-ES" sz="2000" dirty="0" smtClean="0">
              <a:solidFill>
                <a:srgbClr val="000000"/>
              </a:solidFill>
            </a:endParaRPr>
          </a:p>
          <a:p>
            <a:pPr lvl="0" algn="just">
              <a:lnSpc>
                <a:spcPct val="120000"/>
              </a:lnSpc>
              <a:buNone/>
            </a:pPr>
            <a:endParaRPr lang="es-EC" sz="1100" dirty="0">
              <a:solidFill>
                <a:srgbClr val="002060"/>
              </a:solidFill>
            </a:endParaRPr>
          </a:p>
          <a:p>
            <a:pPr lvl="0" algn="just">
              <a:lnSpc>
                <a:spcPct val="120000"/>
              </a:lnSpc>
            </a:pPr>
            <a:endParaRPr lang="es-EC" sz="900" dirty="0">
              <a:solidFill>
                <a:srgbClr val="002060"/>
              </a:solidFill>
            </a:endParaRPr>
          </a:p>
          <a:p>
            <a:pPr algn="just">
              <a:lnSpc>
                <a:spcPct val="170000"/>
              </a:lnSpc>
            </a:pPr>
            <a:endParaRPr lang="es-EC" sz="800"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1835696" y="260648"/>
            <a:ext cx="6552728" cy="1008112"/>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395536" y="332656"/>
            <a:ext cx="1008112" cy="883735"/>
          </a:xfrm>
          <a:prstGeom prst="rect">
            <a:avLst/>
          </a:prstGeom>
          <a:noFill/>
          <a:ln w="9525">
            <a:noFill/>
            <a:miter lim="800000"/>
            <a:headEnd/>
            <a:tailEnd/>
          </a:ln>
        </p:spPr>
      </p:pic>
      <p:cxnSp>
        <p:nvCxnSpPr>
          <p:cNvPr id="6" name="5 Conector recto"/>
          <p:cNvCxnSpPr/>
          <p:nvPr/>
        </p:nvCxnSpPr>
        <p:spPr>
          <a:xfrm>
            <a:off x="827584" y="1216391"/>
            <a:ext cx="0" cy="5380961"/>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8" name="7 Conector recto"/>
          <p:cNvCxnSpPr/>
          <p:nvPr/>
        </p:nvCxnSpPr>
        <p:spPr>
          <a:xfrm>
            <a:off x="971600" y="1216391"/>
            <a:ext cx="0" cy="5380961"/>
          </a:xfrm>
          <a:prstGeom prst="line">
            <a:avLst/>
          </a:prstGeom>
          <a:ln>
            <a:solidFill>
              <a:srgbClr val="0B6B29"/>
            </a:solidFill>
          </a:ln>
        </p:spPr>
        <p:style>
          <a:lnRef idx="3">
            <a:schemeClr val="accent6"/>
          </a:lnRef>
          <a:fillRef idx="0">
            <a:schemeClr val="accent6"/>
          </a:fillRef>
          <a:effectRef idx="2">
            <a:schemeClr val="accent6"/>
          </a:effectRef>
          <a:fontRef idx="minor">
            <a:schemeClr val="tx1"/>
          </a:fontRef>
        </p:style>
      </p:cxnSp>
      <p:sp>
        <p:nvSpPr>
          <p:cNvPr id="12" name="11 Rectángulo"/>
          <p:cNvSpPr/>
          <p:nvPr/>
        </p:nvSpPr>
        <p:spPr>
          <a:xfrm>
            <a:off x="1346649" y="1301716"/>
            <a:ext cx="7366047" cy="4782848"/>
          </a:xfrm>
          <a:prstGeom prst="rect">
            <a:avLst/>
          </a:prstGeom>
        </p:spPr>
        <p:txBody>
          <a:bodyPr wrap="square">
            <a:spAutoFit/>
          </a:bodyPr>
          <a:lstStyle/>
          <a:p>
            <a:pPr lvl="0" algn="just">
              <a:lnSpc>
                <a:spcPct val="120000"/>
              </a:lnSpc>
              <a:buNone/>
            </a:pPr>
            <a:endParaRPr lang="es-EC" dirty="0">
              <a:solidFill>
                <a:srgbClr val="000000"/>
              </a:solidFill>
            </a:endParaRPr>
          </a:p>
          <a:p>
            <a:pPr marL="285750" lvl="0" indent="-285750" algn="just">
              <a:lnSpc>
                <a:spcPct val="120000"/>
              </a:lnSpc>
              <a:buFont typeface="Wingdings" pitchFamily="2" charset="2"/>
              <a:buChar char="v"/>
            </a:pPr>
            <a:r>
              <a:rPr lang="es-ES" sz="2000" dirty="0">
                <a:solidFill>
                  <a:srgbClr val="000000"/>
                </a:solidFill>
              </a:rPr>
              <a:t>Los docentes de la Institución Educativa recurren u optan por utilizar varias técnicas de aprendizaje dentro de las cuales no están las técnicas de dramatización, para el proceso de enseñanza – aprendizaje del desarrollo de destrezas para el cuidado del medio natural y cultural</a:t>
            </a:r>
            <a:r>
              <a:rPr lang="es-ES" sz="2000" dirty="0" smtClean="0">
                <a:solidFill>
                  <a:srgbClr val="000000"/>
                </a:solidFill>
              </a:rPr>
              <a:t>.</a:t>
            </a:r>
          </a:p>
          <a:p>
            <a:pPr lvl="0" algn="just">
              <a:lnSpc>
                <a:spcPct val="120000"/>
              </a:lnSpc>
            </a:pPr>
            <a:endParaRPr lang="es-EC" sz="2000" dirty="0">
              <a:solidFill>
                <a:srgbClr val="000000"/>
              </a:solidFill>
            </a:endParaRPr>
          </a:p>
          <a:p>
            <a:pPr marL="285750" lvl="0" indent="-285750" algn="just">
              <a:lnSpc>
                <a:spcPct val="120000"/>
              </a:lnSpc>
              <a:buFont typeface="Wingdings" pitchFamily="2" charset="2"/>
              <a:buChar char="v"/>
            </a:pPr>
            <a:r>
              <a:rPr lang="es-ES" sz="2000" dirty="0">
                <a:solidFill>
                  <a:srgbClr val="000000"/>
                </a:solidFill>
              </a:rPr>
              <a:t>Las técnicas de dramatización contribuyen a que el niño desarrolle la imaginación, la creatividad, el lenguaje, la participación en grupo partiendo de la fantasía de un cuento donde el niño hace que el aprendizaje sea significativo.</a:t>
            </a:r>
          </a:p>
          <a:p>
            <a:pPr lvl="0" algn="just">
              <a:lnSpc>
                <a:spcPct val="120000"/>
              </a:lnSpc>
              <a:buNone/>
            </a:pPr>
            <a:endParaRPr lang="es-ES" dirty="0">
              <a:solidFill>
                <a:srgbClr val="000000"/>
              </a:solidFill>
            </a:endParaRPr>
          </a:p>
          <a:p>
            <a:pPr algn="just">
              <a:lnSpc>
                <a:spcPct val="120000"/>
              </a:lnSpc>
            </a:pPr>
            <a:endParaRPr lang="es-EC" dirty="0">
              <a:solidFill>
                <a:srgbClr val="000000"/>
              </a:solidFill>
            </a:endParaRPr>
          </a:p>
        </p:txBody>
      </p:sp>
    </p:spTree>
    <p:extLst>
      <p:ext uri="{BB962C8B-B14F-4D97-AF65-F5344CB8AC3E}">
        <p14:creationId xmlns:p14="http://schemas.microsoft.com/office/powerpoint/2010/main" val="419267403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3 Conector recto"/>
          <p:cNvCxnSpPr/>
          <p:nvPr/>
        </p:nvCxnSpPr>
        <p:spPr>
          <a:xfrm>
            <a:off x="971600" y="476672"/>
            <a:ext cx="0" cy="6120680"/>
          </a:xfrm>
          <a:prstGeom prst="line">
            <a:avLst/>
          </a:prstGeom>
          <a:ln>
            <a:solidFill>
              <a:srgbClr val="0B6B29"/>
            </a:solidFill>
          </a:ln>
        </p:spPr>
        <p:style>
          <a:lnRef idx="3">
            <a:schemeClr val="accent6"/>
          </a:lnRef>
          <a:fillRef idx="0">
            <a:schemeClr val="accent6"/>
          </a:fillRef>
          <a:effectRef idx="2">
            <a:schemeClr val="accent6"/>
          </a:effectRef>
          <a:fontRef idx="minor">
            <a:schemeClr val="tx1"/>
          </a:fontRef>
        </p:style>
      </p:cxnSp>
      <p:cxnSp>
        <p:nvCxnSpPr>
          <p:cNvPr id="6" name="5 Conector recto"/>
          <p:cNvCxnSpPr/>
          <p:nvPr/>
        </p:nvCxnSpPr>
        <p:spPr>
          <a:xfrm>
            <a:off x="827584" y="476672"/>
            <a:ext cx="0" cy="6120680"/>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pic>
        <p:nvPicPr>
          <p:cNvPr id="75778" name="Picture 2"/>
          <p:cNvPicPr>
            <a:picLocks noChangeAspect="1" noChangeArrowheads="1"/>
          </p:cNvPicPr>
          <p:nvPr/>
        </p:nvPicPr>
        <p:blipFill>
          <a:blip r:embed="rId2" cstate="print"/>
          <a:srcRect/>
          <a:stretch>
            <a:fillRect/>
          </a:stretch>
        </p:blipFill>
        <p:spPr bwMode="auto">
          <a:xfrm>
            <a:off x="395536" y="332656"/>
            <a:ext cx="1008112" cy="883735"/>
          </a:xfrm>
          <a:prstGeom prst="rect">
            <a:avLst/>
          </a:prstGeom>
          <a:noFill/>
          <a:ln w="9525">
            <a:noFill/>
            <a:miter lim="800000"/>
            <a:headEnd/>
            <a:tailEnd/>
          </a:ln>
        </p:spPr>
      </p:pic>
      <p:pic>
        <p:nvPicPr>
          <p:cNvPr id="75779" name="Picture 3"/>
          <p:cNvPicPr>
            <a:picLocks noChangeAspect="1" noChangeArrowheads="1"/>
          </p:cNvPicPr>
          <p:nvPr/>
        </p:nvPicPr>
        <p:blipFill>
          <a:blip r:embed="rId3" cstate="print"/>
          <a:srcRect/>
          <a:stretch>
            <a:fillRect/>
          </a:stretch>
        </p:blipFill>
        <p:spPr bwMode="auto">
          <a:xfrm>
            <a:off x="1835696" y="260648"/>
            <a:ext cx="6552728" cy="1008112"/>
          </a:xfrm>
          <a:prstGeom prst="rect">
            <a:avLst/>
          </a:prstGeom>
          <a:noFill/>
          <a:ln w="9525">
            <a:noFill/>
            <a:miter lim="800000"/>
            <a:headEnd/>
            <a:tailEnd/>
          </a:ln>
        </p:spPr>
      </p:pic>
      <p:sp>
        <p:nvSpPr>
          <p:cNvPr id="8" name="10 Marcador de contenido"/>
          <p:cNvSpPr>
            <a:spLocks noGrp="1"/>
          </p:cNvSpPr>
          <p:nvPr>
            <p:ph idx="1"/>
          </p:nvPr>
        </p:nvSpPr>
        <p:spPr>
          <a:xfrm>
            <a:off x="1090536" y="1430545"/>
            <a:ext cx="7571184" cy="3480520"/>
          </a:xfrm>
        </p:spPr>
        <p:txBody>
          <a:bodyPr>
            <a:noAutofit/>
          </a:bodyPr>
          <a:lstStyle/>
          <a:p>
            <a:pPr marL="0" lvl="0" indent="0" algn="just">
              <a:lnSpc>
                <a:spcPct val="120000"/>
              </a:lnSpc>
              <a:buNone/>
            </a:pPr>
            <a:endParaRPr lang="es-EC" sz="1600" dirty="0">
              <a:solidFill>
                <a:srgbClr val="002060"/>
              </a:solidFill>
            </a:endParaRPr>
          </a:p>
          <a:p>
            <a:pPr lvl="0" algn="just">
              <a:buFont typeface="Wingdings" pitchFamily="2" charset="2"/>
              <a:buChar char="v"/>
            </a:pPr>
            <a:r>
              <a:rPr lang="es-ES" sz="2000" dirty="0">
                <a:solidFill>
                  <a:srgbClr val="000000"/>
                </a:solidFill>
              </a:rPr>
              <a:t>Los docentes de párvulos deben recurrir a su imaginación y creatividad para lograr impartir temáticas difíciles de tratar en el salón de clases con los niños y no únicamente centrarse en impartir una clase de manera tradicional y aburrida utilizando los mismos argumentos o materiales de otras personas. Para los docentes que tengan interés por incluir al títere  las técnicas dramáticas en su salón de clase, se plantea como material de apoyo una guía práctica para el trabajo con técnicas dramáticas</a:t>
            </a:r>
            <a:r>
              <a:rPr lang="es-ES" sz="2000" dirty="0" smtClean="0">
                <a:solidFill>
                  <a:srgbClr val="000000"/>
                </a:solidFill>
              </a:rPr>
              <a:t>.</a:t>
            </a:r>
          </a:p>
          <a:p>
            <a:pPr algn="just">
              <a:buFont typeface="Wingdings" pitchFamily="2" charset="2"/>
              <a:buChar char="v"/>
            </a:pPr>
            <a:r>
              <a:rPr lang="es-ES" sz="2000" dirty="0" smtClean="0">
                <a:solidFill>
                  <a:srgbClr val="000000"/>
                </a:solidFill>
              </a:rPr>
              <a:t>Es </a:t>
            </a:r>
            <a:r>
              <a:rPr lang="es-ES" sz="2000" dirty="0">
                <a:solidFill>
                  <a:srgbClr val="000000"/>
                </a:solidFill>
              </a:rPr>
              <a:t>necesario introducir las técnicas dramáticas dentro del salón de clase para que nos invadan con su magia, dinamismo, diversión y así desplazar a las aburridas y monótonas clases donde los principales protagonistas son el pizarrón y los marcadores</a:t>
            </a:r>
            <a:r>
              <a:rPr lang="es-ES" sz="2000" dirty="0" smtClean="0">
                <a:solidFill>
                  <a:srgbClr val="000000"/>
                </a:solidFill>
              </a:rPr>
              <a:t>.</a:t>
            </a:r>
          </a:p>
          <a:p>
            <a:pPr marL="0" indent="0" algn="just">
              <a:buNone/>
            </a:pPr>
            <a:endParaRPr lang="es-ES" sz="1200" dirty="0" smtClean="0">
              <a:solidFill>
                <a:srgbClr val="002060"/>
              </a:solidFill>
            </a:endParaRPr>
          </a:p>
          <a:p>
            <a:pPr lvl="0"/>
            <a:endParaRPr lang="es-EC" sz="1100" dirty="0">
              <a:solidFill>
                <a:srgbClr val="002060"/>
              </a:solidFill>
            </a:endParaRPr>
          </a:p>
          <a:p>
            <a:pPr algn="just">
              <a:lnSpc>
                <a:spcPct val="170000"/>
              </a:lnSpc>
            </a:pPr>
            <a:endParaRPr lang="es-EC" sz="1100" dirty="0">
              <a:solidFill>
                <a:srgbClr val="002060"/>
              </a:solidFill>
            </a:endParaRPr>
          </a:p>
          <a:p>
            <a:pPr lvl="0" algn="just">
              <a:lnSpc>
                <a:spcPct val="170000"/>
              </a:lnSpc>
            </a:pPr>
            <a:endParaRPr lang="es-EC" sz="1100" dirty="0">
              <a:solidFill>
                <a:srgbClr val="002060"/>
              </a:solidFill>
            </a:endParaRPr>
          </a:p>
          <a:p>
            <a:pPr algn="just">
              <a:lnSpc>
                <a:spcPct val="170000"/>
              </a:lnSpc>
            </a:pPr>
            <a:endParaRPr lang="es-EC" sz="1100" dirty="0"/>
          </a:p>
        </p:txBody>
      </p:sp>
      <p:sp>
        <p:nvSpPr>
          <p:cNvPr id="2" name="1 Rectángulo"/>
          <p:cNvSpPr/>
          <p:nvPr/>
        </p:nvSpPr>
        <p:spPr>
          <a:xfrm>
            <a:off x="3131840" y="1392016"/>
            <a:ext cx="3162570" cy="461665"/>
          </a:xfrm>
          <a:prstGeom prst="rect">
            <a:avLst/>
          </a:prstGeom>
        </p:spPr>
        <p:txBody>
          <a:bodyPr wrap="square">
            <a:spAutoFit/>
          </a:bodyPr>
          <a:lstStyle/>
          <a:p>
            <a:r>
              <a:rPr lang="es-EC" sz="2400" b="1" dirty="0">
                <a:solidFill>
                  <a:srgbClr val="F30DD8"/>
                </a:solidFill>
              </a:rPr>
              <a:t>RECOMENDACIONES</a:t>
            </a:r>
            <a:endParaRPr lang="es-ES" sz="2400" dirty="0">
              <a:solidFill>
                <a:srgbClr val="F30DD8"/>
              </a:solidFill>
            </a:endParaRPr>
          </a:p>
        </p:txBody>
      </p:sp>
    </p:spTree>
  </p:cSld>
  <p:clrMapOvr>
    <a:masterClrMapping/>
  </p:clrMapOvr>
  <p:transition spd="slow">
    <p:comb/>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1821970" y="404664"/>
            <a:ext cx="6552728" cy="1008112"/>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395536" y="332656"/>
            <a:ext cx="1008112" cy="883735"/>
          </a:xfrm>
          <a:prstGeom prst="rect">
            <a:avLst/>
          </a:prstGeom>
          <a:noFill/>
          <a:ln w="9525">
            <a:noFill/>
            <a:miter lim="800000"/>
            <a:headEnd/>
            <a:tailEnd/>
          </a:ln>
        </p:spPr>
      </p:pic>
      <p:cxnSp>
        <p:nvCxnSpPr>
          <p:cNvPr id="6" name="5 Conector recto"/>
          <p:cNvCxnSpPr/>
          <p:nvPr/>
        </p:nvCxnSpPr>
        <p:spPr>
          <a:xfrm>
            <a:off x="827584" y="1216391"/>
            <a:ext cx="0" cy="5380961"/>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7" name="6 Conector recto"/>
          <p:cNvCxnSpPr/>
          <p:nvPr/>
        </p:nvCxnSpPr>
        <p:spPr>
          <a:xfrm>
            <a:off x="971600" y="1216391"/>
            <a:ext cx="0" cy="5380961"/>
          </a:xfrm>
          <a:prstGeom prst="line">
            <a:avLst/>
          </a:prstGeom>
          <a:ln>
            <a:solidFill>
              <a:srgbClr val="0B6B29"/>
            </a:solidFill>
          </a:ln>
        </p:spPr>
        <p:style>
          <a:lnRef idx="3">
            <a:schemeClr val="accent6"/>
          </a:lnRef>
          <a:fillRef idx="0">
            <a:schemeClr val="accent6"/>
          </a:fillRef>
          <a:effectRef idx="2">
            <a:schemeClr val="accent6"/>
          </a:effectRef>
          <a:fontRef idx="minor">
            <a:schemeClr val="tx1"/>
          </a:fontRef>
        </p:style>
      </p:cxnSp>
      <p:sp>
        <p:nvSpPr>
          <p:cNvPr id="10" name="9 Rectángulo"/>
          <p:cNvSpPr/>
          <p:nvPr/>
        </p:nvSpPr>
        <p:spPr>
          <a:xfrm>
            <a:off x="1331640" y="1916832"/>
            <a:ext cx="7344816" cy="3447098"/>
          </a:xfrm>
          <a:prstGeom prst="rect">
            <a:avLst/>
          </a:prstGeom>
        </p:spPr>
        <p:txBody>
          <a:bodyPr wrap="square">
            <a:spAutoFit/>
          </a:bodyPr>
          <a:lstStyle/>
          <a:p>
            <a:pPr marL="285750" lvl="0" indent="-285750" algn="just">
              <a:buFont typeface="Wingdings" pitchFamily="2" charset="2"/>
              <a:buChar char="v"/>
            </a:pPr>
            <a:r>
              <a:rPr lang="es-ES" sz="2000" dirty="0">
                <a:solidFill>
                  <a:srgbClr val="000000"/>
                </a:solidFill>
              </a:rPr>
              <a:t>Desde edades tempranas se debe trabajar con los niños sobre el cuidado al medio natural y cultural, para que tomen conciencia de lo que es el respeto, la protección, el cuidado, la igualdad y el sentimiento patrio del medio cultural.</a:t>
            </a:r>
          </a:p>
          <a:p>
            <a:pPr lvl="0" algn="just"/>
            <a:endParaRPr lang="es-EC" sz="2000" dirty="0">
              <a:solidFill>
                <a:srgbClr val="000000"/>
              </a:solidFill>
            </a:endParaRPr>
          </a:p>
          <a:p>
            <a:pPr marL="285750" lvl="0" indent="-285750" algn="just">
              <a:buFont typeface="Wingdings" pitchFamily="2" charset="2"/>
              <a:buChar char="v"/>
            </a:pPr>
            <a:r>
              <a:rPr lang="es-ES" sz="2000" dirty="0">
                <a:solidFill>
                  <a:srgbClr val="000000"/>
                </a:solidFill>
              </a:rPr>
              <a:t>El diseñar una guía con las técnicas de dramatización, permitirá al docente buscar nuevas estrategias para enseñar, obteniendo excelentes resultados y de manera lúdica y recreativa, ya que el teatro infantil, los títeres, las marionetas y el teatro de sombras son un recurso recreativo e innovador.</a:t>
            </a:r>
          </a:p>
          <a:p>
            <a:pPr lvl="0" algn="just"/>
            <a:endParaRPr lang="es-ES" dirty="0">
              <a:solidFill>
                <a:srgbClr val="000000"/>
              </a:solidFill>
            </a:endParaRPr>
          </a:p>
        </p:txBody>
      </p:sp>
      <p:pic>
        <p:nvPicPr>
          <p:cNvPr id="8" name="Picture 2"/>
          <p:cNvPicPr>
            <a:picLocks noChangeAspect="1" noChangeArrowheads="1"/>
          </p:cNvPicPr>
          <p:nvPr/>
        </p:nvPicPr>
        <p:blipFill>
          <a:blip r:embed="rId3" cstate="print"/>
          <a:srcRect/>
          <a:stretch>
            <a:fillRect/>
          </a:stretch>
        </p:blipFill>
        <p:spPr bwMode="auto">
          <a:xfrm>
            <a:off x="323528" y="371453"/>
            <a:ext cx="1008112" cy="883735"/>
          </a:xfrm>
          <a:prstGeom prst="rect">
            <a:avLst/>
          </a:prstGeom>
          <a:noFill/>
          <a:ln w="9525">
            <a:noFill/>
            <a:miter lim="800000"/>
            <a:headEnd/>
            <a:tailEnd/>
          </a:ln>
        </p:spPr>
      </p:pic>
    </p:spTree>
    <p:extLst>
      <p:ext uri="{BB962C8B-B14F-4D97-AF65-F5344CB8AC3E}">
        <p14:creationId xmlns:p14="http://schemas.microsoft.com/office/powerpoint/2010/main" val="292924617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3 Conector recto"/>
          <p:cNvCxnSpPr/>
          <p:nvPr/>
        </p:nvCxnSpPr>
        <p:spPr>
          <a:xfrm>
            <a:off x="971600" y="476672"/>
            <a:ext cx="0" cy="6120680"/>
          </a:xfrm>
          <a:prstGeom prst="line">
            <a:avLst/>
          </a:prstGeom>
          <a:ln>
            <a:solidFill>
              <a:srgbClr val="0B6B29"/>
            </a:solidFill>
          </a:ln>
        </p:spPr>
        <p:style>
          <a:lnRef idx="3">
            <a:schemeClr val="accent6"/>
          </a:lnRef>
          <a:fillRef idx="0">
            <a:schemeClr val="accent6"/>
          </a:fillRef>
          <a:effectRef idx="2">
            <a:schemeClr val="accent6"/>
          </a:effectRef>
          <a:fontRef idx="minor">
            <a:schemeClr val="tx1"/>
          </a:fontRef>
        </p:style>
      </p:cxnSp>
      <p:cxnSp>
        <p:nvCxnSpPr>
          <p:cNvPr id="6" name="5 Conector recto"/>
          <p:cNvCxnSpPr/>
          <p:nvPr/>
        </p:nvCxnSpPr>
        <p:spPr>
          <a:xfrm>
            <a:off x="827584" y="476672"/>
            <a:ext cx="0" cy="6120680"/>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pic>
        <p:nvPicPr>
          <p:cNvPr id="75778" name="Picture 2"/>
          <p:cNvPicPr>
            <a:picLocks noChangeAspect="1" noChangeArrowheads="1"/>
          </p:cNvPicPr>
          <p:nvPr/>
        </p:nvPicPr>
        <p:blipFill>
          <a:blip r:embed="rId2" cstate="print"/>
          <a:srcRect/>
          <a:stretch>
            <a:fillRect/>
          </a:stretch>
        </p:blipFill>
        <p:spPr bwMode="auto">
          <a:xfrm>
            <a:off x="395536" y="332656"/>
            <a:ext cx="1008112" cy="883735"/>
          </a:xfrm>
          <a:prstGeom prst="rect">
            <a:avLst/>
          </a:prstGeom>
          <a:noFill/>
          <a:ln w="9525">
            <a:noFill/>
            <a:miter lim="800000"/>
            <a:headEnd/>
            <a:tailEnd/>
          </a:ln>
        </p:spPr>
      </p:pic>
      <p:pic>
        <p:nvPicPr>
          <p:cNvPr id="75779" name="Picture 3"/>
          <p:cNvPicPr>
            <a:picLocks noChangeAspect="1" noChangeArrowheads="1"/>
          </p:cNvPicPr>
          <p:nvPr/>
        </p:nvPicPr>
        <p:blipFill>
          <a:blip r:embed="rId3" cstate="print"/>
          <a:srcRect/>
          <a:stretch>
            <a:fillRect/>
          </a:stretch>
        </p:blipFill>
        <p:spPr bwMode="auto">
          <a:xfrm>
            <a:off x="1835696" y="332656"/>
            <a:ext cx="6552728" cy="1008112"/>
          </a:xfrm>
          <a:prstGeom prst="rect">
            <a:avLst/>
          </a:prstGeom>
          <a:noFill/>
          <a:ln w="9525">
            <a:noFill/>
            <a:miter lim="800000"/>
            <a:headEnd/>
            <a:tailEnd/>
          </a:ln>
        </p:spPr>
      </p:pic>
      <p:pic>
        <p:nvPicPr>
          <p:cNvPr id="75780" name="Picture 4"/>
          <p:cNvPicPr>
            <a:picLocks noChangeAspect="1" noChangeArrowheads="1"/>
          </p:cNvPicPr>
          <p:nvPr/>
        </p:nvPicPr>
        <p:blipFill>
          <a:blip r:embed="rId4" cstate="print"/>
          <a:srcRect/>
          <a:stretch>
            <a:fillRect/>
          </a:stretch>
        </p:blipFill>
        <p:spPr bwMode="auto">
          <a:xfrm>
            <a:off x="1259632" y="1700808"/>
            <a:ext cx="6912768" cy="4643142"/>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mph" presetSubtype="2" fill="hold" nodeType="clickEffect">
                                  <p:stCondLst>
                                    <p:cond delay="0"/>
                                  </p:stCondLst>
                                  <p:childTnLst>
                                    <p:animClr clrSpc="rgb" dir="cw">
                                      <p:cBhvr>
                                        <p:cTn id="6" dur="2000" fill="hold"/>
                                        <p:tgtEl>
                                          <p:spTgt spid="75780"/>
                                        </p:tgtEl>
                                        <p:attrNameLst>
                                          <p:attrName>stroke.color</p:attrName>
                                        </p:attrNameLst>
                                      </p:cBhvr>
                                      <p:to>
                                        <a:schemeClr val="accent2"/>
                                      </p:to>
                                    </p:animClr>
                                    <p:set>
                                      <p:cBhvr>
                                        <p:cTn id="7" dur="2000" fill="hold"/>
                                        <p:tgtEl>
                                          <p:spTgt spid="75780"/>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1821970" y="404664"/>
            <a:ext cx="6552728" cy="1152128"/>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323528" y="371453"/>
            <a:ext cx="1008112" cy="883735"/>
          </a:xfrm>
          <a:prstGeom prst="rect">
            <a:avLst/>
          </a:prstGeom>
          <a:noFill/>
          <a:ln w="9525">
            <a:noFill/>
            <a:miter lim="800000"/>
            <a:headEnd/>
            <a:tailEnd/>
          </a:ln>
        </p:spPr>
      </p:pic>
      <p:cxnSp>
        <p:nvCxnSpPr>
          <p:cNvPr id="6" name="6 Conector recto"/>
          <p:cNvCxnSpPr/>
          <p:nvPr/>
        </p:nvCxnSpPr>
        <p:spPr>
          <a:xfrm>
            <a:off x="971600" y="1255188"/>
            <a:ext cx="0" cy="5380961"/>
          </a:xfrm>
          <a:prstGeom prst="line">
            <a:avLst/>
          </a:prstGeom>
          <a:ln>
            <a:solidFill>
              <a:srgbClr val="0B6B29"/>
            </a:solidFill>
          </a:ln>
        </p:spPr>
        <p:style>
          <a:lnRef idx="3">
            <a:schemeClr val="accent6"/>
          </a:lnRef>
          <a:fillRef idx="0">
            <a:schemeClr val="accent6"/>
          </a:fillRef>
          <a:effectRef idx="2">
            <a:schemeClr val="accent6"/>
          </a:effectRef>
          <a:fontRef idx="minor">
            <a:schemeClr val="tx1"/>
          </a:fontRef>
        </p:style>
      </p:cxnSp>
      <p:cxnSp>
        <p:nvCxnSpPr>
          <p:cNvPr id="7" name="5 Conector recto"/>
          <p:cNvCxnSpPr/>
          <p:nvPr/>
        </p:nvCxnSpPr>
        <p:spPr>
          <a:xfrm>
            <a:off x="827584" y="1255188"/>
            <a:ext cx="0" cy="5380961"/>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sp>
        <p:nvSpPr>
          <p:cNvPr id="8" name="Rectángulo 7"/>
          <p:cNvSpPr/>
          <p:nvPr/>
        </p:nvSpPr>
        <p:spPr>
          <a:xfrm>
            <a:off x="1475656" y="2060848"/>
            <a:ext cx="7056784" cy="1908215"/>
          </a:xfrm>
          <a:prstGeom prst="rect">
            <a:avLst/>
          </a:prstGeom>
        </p:spPr>
        <p:txBody>
          <a:bodyPr wrap="square">
            <a:spAutoFit/>
          </a:bodyPr>
          <a:lstStyle/>
          <a:p>
            <a:pPr algn="just">
              <a:buFont typeface="Wingdings" pitchFamily="2" charset="2"/>
              <a:buChar char="v"/>
            </a:pPr>
            <a:r>
              <a:rPr lang="es-ES" sz="2000" dirty="0">
                <a:solidFill>
                  <a:srgbClr val="000000"/>
                </a:solidFill>
              </a:rPr>
              <a:t>Se debe utilizar las técnicas de dramatización para desarrollar la participación de los niños en público y el trabajo en equipo que se desarrolla en el aula, estos recursos serán de gran ayuda en el aula y también serán de gran motivación para los niños y niñas</a:t>
            </a:r>
            <a:r>
              <a:rPr lang="es-ES" sz="2000" dirty="0" smtClean="0">
                <a:solidFill>
                  <a:srgbClr val="000000"/>
                </a:solidFill>
              </a:rPr>
              <a:t>.</a:t>
            </a:r>
          </a:p>
          <a:p>
            <a:pPr algn="just"/>
            <a:endParaRPr lang="es-ES" dirty="0">
              <a:solidFill>
                <a:srgbClr val="000000"/>
              </a:solidFill>
            </a:endParaRPr>
          </a:p>
        </p:txBody>
      </p:sp>
      <p:sp>
        <p:nvSpPr>
          <p:cNvPr id="9" name="Rectángulo 8"/>
          <p:cNvSpPr/>
          <p:nvPr/>
        </p:nvSpPr>
        <p:spPr>
          <a:xfrm>
            <a:off x="1317914" y="4165342"/>
            <a:ext cx="7056784" cy="1015663"/>
          </a:xfrm>
          <a:prstGeom prst="rect">
            <a:avLst/>
          </a:prstGeom>
        </p:spPr>
        <p:txBody>
          <a:bodyPr wrap="square">
            <a:spAutoFit/>
          </a:bodyPr>
          <a:lstStyle/>
          <a:p>
            <a:pPr marL="285750" indent="-285750" algn="just">
              <a:buFont typeface="Wingdings" pitchFamily="2" charset="2"/>
              <a:buChar char="v"/>
            </a:pPr>
            <a:r>
              <a:rPr lang="es-ES" sz="2000" dirty="0">
                <a:solidFill>
                  <a:srgbClr val="000000"/>
                </a:solidFill>
              </a:rPr>
              <a:t>Las técnicas de dramatización son un recurso útil para las maestras, ya que ayudan a mejorar el aprendizaje de los niños y niñas de una manera divertida y motivadora.</a:t>
            </a:r>
            <a:endParaRPr lang="es-EC" sz="2000" dirty="0">
              <a:solidFill>
                <a:srgbClr val="000000"/>
              </a:solidFill>
            </a:endParaRPr>
          </a:p>
        </p:txBody>
      </p:sp>
    </p:spTree>
    <p:extLst>
      <p:ext uri="{BB962C8B-B14F-4D97-AF65-F5344CB8AC3E}">
        <p14:creationId xmlns:p14="http://schemas.microsoft.com/office/powerpoint/2010/main" val="311758191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3 Conector recto"/>
          <p:cNvCxnSpPr/>
          <p:nvPr/>
        </p:nvCxnSpPr>
        <p:spPr>
          <a:xfrm>
            <a:off x="971600" y="476672"/>
            <a:ext cx="0" cy="6120680"/>
          </a:xfrm>
          <a:prstGeom prst="line">
            <a:avLst/>
          </a:prstGeom>
          <a:ln>
            <a:solidFill>
              <a:srgbClr val="0B6B29"/>
            </a:solidFill>
          </a:ln>
        </p:spPr>
        <p:style>
          <a:lnRef idx="3">
            <a:schemeClr val="accent6"/>
          </a:lnRef>
          <a:fillRef idx="0">
            <a:schemeClr val="accent6"/>
          </a:fillRef>
          <a:effectRef idx="2">
            <a:schemeClr val="accent6"/>
          </a:effectRef>
          <a:fontRef idx="minor">
            <a:schemeClr val="tx1"/>
          </a:fontRef>
        </p:style>
      </p:cxnSp>
      <p:cxnSp>
        <p:nvCxnSpPr>
          <p:cNvPr id="6" name="5 Conector recto"/>
          <p:cNvCxnSpPr/>
          <p:nvPr/>
        </p:nvCxnSpPr>
        <p:spPr>
          <a:xfrm>
            <a:off x="827584" y="476672"/>
            <a:ext cx="0" cy="6120680"/>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pic>
        <p:nvPicPr>
          <p:cNvPr id="75778" name="Picture 2"/>
          <p:cNvPicPr>
            <a:picLocks noChangeAspect="1" noChangeArrowheads="1"/>
          </p:cNvPicPr>
          <p:nvPr/>
        </p:nvPicPr>
        <p:blipFill>
          <a:blip r:embed="rId2" cstate="print"/>
          <a:srcRect/>
          <a:stretch>
            <a:fillRect/>
          </a:stretch>
        </p:blipFill>
        <p:spPr bwMode="auto">
          <a:xfrm>
            <a:off x="395536" y="332656"/>
            <a:ext cx="1008112" cy="883735"/>
          </a:xfrm>
          <a:prstGeom prst="rect">
            <a:avLst/>
          </a:prstGeom>
          <a:noFill/>
          <a:ln w="9525">
            <a:noFill/>
            <a:miter lim="800000"/>
            <a:headEnd/>
            <a:tailEnd/>
          </a:ln>
        </p:spPr>
      </p:pic>
      <p:pic>
        <p:nvPicPr>
          <p:cNvPr id="75779" name="Picture 3"/>
          <p:cNvPicPr>
            <a:picLocks noChangeAspect="1" noChangeArrowheads="1"/>
          </p:cNvPicPr>
          <p:nvPr/>
        </p:nvPicPr>
        <p:blipFill>
          <a:blip r:embed="rId3" cstate="print"/>
          <a:srcRect/>
          <a:stretch>
            <a:fillRect/>
          </a:stretch>
        </p:blipFill>
        <p:spPr bwMode="auto">
          <a:xfrm>
            <a:off x="1835696" y="260648"/>
            <a:ext cx="6552728" cy="1008112"/>
          </a:xfrm>
          <a:prstGeom prst="rect">
            <a:avLst/>
          </a:prstGeom>
          <a:noFill/>
          <a:ln w="9525">
            <a:noFill/>
            <a:miter lim="800000"/>
            <a:headEnd/>
            <a:tailEnd/>
          </a:ln>
        </p:spPr>
      </p:pic>
      <p:sp>
        <p:nvSpPr>
          <p:cNvPr id="7" name="6 Rectángulo"/>
          <p:cNvSpPr/>
          <p:nvPr/>
        </p:nvSpPr>
        <p:spPr>
          <a:xfrm>
            <a:off x="2051720" y="1556792"/>
            <a:ext cx="5904656" cy="954107"/>
          </a:xfrm>
          <a:prstGeom prst="rect">
            <a:avLst/>
          </a:prstGeom>
        </p:spPr>
        <p:txBody>
          <a:bodyPr wrap="square">
            <a:spAutoFit/>
          </a:bodyPr>
          <a:lstStyle/>
          <a:p>
            <a:pPr lvl="0" algn="ctr">
              <a:spcBef>
                <a:spcPct val="0"/>
              </a:spcBef>
              <a:defRPr/>
            </a:pPr>
            <a:r>
              <a:rPr lang="es-EC" sz="2800" b="1" dirty="0">
                <a:solidFill>
                  <a:srgbClr val="F30DD8"/>
                </a:solidFill>
              </a:rPr>
              <a:t>CAPÍTULO </a:t>
            </a:r>
            <a:r>
              <a:rPr lang="es-EC" sz="2800" b="1" dirty="0" smtClean="0">
                <a:solidFill>
                  <a:srgbClr val="F30DD8"/>
                </a:solidFill>
              </a:rPr>
              <a:t>5</a:t>
            </a:r>
          </a:p>
          <a:p>
            <a:pPr lvl="0" algn="ctr">
              <a:spcBef>
                <a:spcPct val="0"/>
              </a:spcBef>
              <a:defRPr/>
            </a:pPr>
            <a:r>
              <a:rPr lang="es-EC" sz="2800" b="1" dirty="0" smtClean="0">
                <a:solidFill>
                  <a:srgbClr val="F30DD8"/>
                </a:solidFill>
              </a:rPr>
              <a:t>GUÍA PARA DOCENTES </a:t>
            </a:r>
            <a:endParaRPr lang="es-EC" sz="2800" b="1" dirty="0">
              <a:solidFill>
                <a:srgbClr val="F30DD8"/>
              </a:solidFill>
            </a:endParaRPr>
          </a:p>
        </p:txBody>
      </p:sp>
      <p:pic>
        <p:nvPicPr>
          <p:cNvPr id="80898" name="Picture 2"/>
          <p:cNvPicPr>
            <a:picLocks noChangeAspect="1" noChangeArrowheads="1"/>
          </p:cNvPicPr>
          <p:nvPr/>
        </p:nvPicPr>
        <p:blipFill>
          <a:blip r:embed="rId4" cstate="print"/>
          <a:srcRect/>
          <a:stretch>
            <a:fillRect/>
          </a:stretch>
        </p:blipFill>
        <p:spPr bwMode="auto">
          <a:xfrm>
            <a:off x="1149424" y="2852936"/>
            <a:ext cx="7239000" cy="3384376"/>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3 Conector recto"/>
          <p:cNvCxnSpPr/>
          <p:nvPr/>
        </p:nvCxnSpPr>
        <p:spPr>
          <a:xfrm>
            <a:off x="971600" y="476672"/>
            <a:ext cx="0" cy="6120680"/>
          </a:xfrm>
          <a:prstGeom prst="line">
            <a:avLst/>
          </a:prstGeom>
          <a:ln>
            <a:solidFill>
              <a:srgbClr val="0B6B29"/>
            </a:solidFill>
          </a:ln>
        </p:spPr>
        <p:style>
          <a:lnRef idx="3">
            <a:schemeClr val="accent6"/>
          </a:lnRef>
          <a:fillRef idx="0">
            <a:schemeClr val="accent6"/>
          </a:fillRef>
          <a:effectRef idx="2">
            <a:schemeClr val="accent6"/>
          </a:effectRef>
          <a:fontRef idx="minor">
            <a:schemeClr val="tx1"/>
          </a:fontRef>
        </p:style>
      </p:cxnSp>
      <p:cxnSp>
        <p:nvCxnSpPr>
          <p:cNvPr id="6" name="5 Conector recto"/>
          <p:cNvCxnSpPr/>
          <p:nvPr/>
        </p:nvCxnSpPr>
        <p:spPr>
          <a:xfrm>
            <a:off x="827584" y="476672"/>
            <a:ext cx="0" cy="6120680"/>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pic>
        <p:nvPicPr>
          <p:cNvPr id="75778" name="Picture 2"/>
          <p:cNvPicPr>
            <a:picLocks noChangeAspect="1" noChangeArrowheads="1"/>
          </p:cNvPicPr>
          <p:nvPr/>
        </p:nvPicPr>
        <p:blipFill>
          <a:blip r:embed="rId2" cstate="print"/>
          <a:srcRect/>
          <a:stretch>
            <a:fillRect/>
          </a:stretch>
        </p:blipFill>
        <p:spPr bwMode="auto">
          <a:xfrm>
            <a:off x="395536" y="332656"/>
            <a:ext cx="1008112" cy="883735"/>
          </a:xfrm>
          <a:prstGeom prst="rect">
            <a:avLst/>
          </a:prstGeom>
          <a:noFill/>
          <a:ln w="9525">
            <a:noFill/>
            <a:miter lim="800000"/>
            <a:headEnd/>
            <a:tailEnd/>
          </a:ln>
        </p:spPr>
      </p:pic>
      <p:pic>
        <p:nvPicPr>
          <p:cNvPr id="75779" name="Picture 3"/>
          <p:cNvPicPr>
            <a:picLocks noChangeAspect="1" noChangeArrowheads="1"/>
          </p:cNvPicPr>
          <p:nvPr/>
        </p:nvPicPr>
        <p:blipFill>
          <a:blip r:embed="rId3" cstate="print"/>
          <a:srcRect/>
          <a:stretch>
            <a:fillRect/>
          </a:stretch>
        </p:blipFill>
        <p:spPr bwMode="auto">
          <a:xfrm>
            <a:off x="1835696" y="260648"/>
            <a:ext cx="6552728" cy="1008112"/>
          </a:xfrm>
          <a:prstGeom prst="rect">
            <a:avLst/>
          </a:prstGeom>
          <a:noFill/>
          <a:ln w="9525">
            <a:noFill/>
            <a:miter lim="800000"/>
            <a:headEnd/>
            <a:tailEnd/>
          </a:ln>
        </p:spPr>
      </p:pic>
      <p:sp>
        <p:nvSpPr>
          <p:cNvPr id="7" name="6 Rectángulo"/>
          <p:cNvSpPr/>
          <p:nvPr/>
        </p:nvSpPr>
        <p:spPr>
          <a:xfrm>
            <a:off x="2051720" y="1556792"/>
            <a:ext cx="5904656" cy="523220"/>
          </a:xfrm>
          <a:prstGeom prst="rect">
            <a:avLst/>
          </a:prstGeom>
        </p:spPr>
        <p:txBody>
          <a:bodyPr wrap="square">
            <a:spAutoFit/>
          </a:bodyPr>
          <a:lstStyle/>
          <a:p>
            <a:pPr lvl="0" algn="ctr">
              <a:spcBef>
                <a:spcPct val="0"/>
              </a:spcBef>
              <a:defRPr/>
            </a:pPr>
            <a:r>
              <a:rPr lang="es-EC" sz="2800" b="1" dirty="0" smtClean="0">
                <a:solidFill>
                  <a:srgbClr val="F30DD8"/>
                </a:solidFill>
              </a:rPr>
              <a:t>MATERIAL DIDÁCTICO </a:t>
            </a:r>
            <a:endParaRPr lang="es-EC" sz="2800" b="1" dirty="0">
              <a:solidFill>
                <a:srgbClr val="F30DD8"/>
              </a:solidFill>
            </a:endParaRPr>
          </a:p>
        </p:txBody>
      </p:sp>
      <p:pic>
        <p:nvPicPr>
          <p:cNvPr id="8" name="7 Imagen"/>
          <p:cNvPicPr/>
          <p:nvPr/>
        </p:nvPicPr>
        <p:blipFill>
          <a:blip r:embed="rId4" cstate="print"/>
          <a:stretch>
            <a:fillRect/>
          </a:stretch>
        </p:blipFill>
        <p:spPr>
          <a:xfrm>
            <a:off x="1331640" y="2204864"/>
            <a:ext cx="2376264" cy="1728192"/>
          </a:xfrm>
          <a:prstGeom prst="rect">
            <a:avLst/>
          </a:prstGeom>
        </p:spPr>
      </p:pic>
      <p:pic>
        <p:nvPicPr>
          <p:cNvPr id="9" name="8 Imagen"/>
          <p:cNvPicPr/>
          <p:nvPr/>
        </p:nvPicPr>
        <p:blipFill>
          <a:blip r:embed="rId5" cstate="print"/>
          <a:stretch>
            <a:fillRect/>
          </a:stretch>
        </p:blipFill>
        <p:spPr>
          <a:xfrm>
            <a:off x="3995936" y="2204864"/>
            <a:ext cx="2160240" cy="1800200"/>
          </a:xfrm>
          <a:prstGeom prst="rect">
            <a:avLst/>
          </a:prstGeom>
        </p:spPr>
      </p:pic>
      <p:pic>
        <p:nvPicPr>
          <p:cNvPr id="10" name="9 Imagen"/>
          <p:cNvPicPr/>
          <p:nvPr/>
        </p:nvPicPr>
        <p:blipFill>
          <a:blip r:embed="rId6" cstate="print"/>
          <a:stretch>
            <a:fillRect/>
          </a:stretch>
        </p:blipFill>
        <p:spPr>
          <a:xfrm>
            <a:off x="6444208" y="2204864"/>
            <a:ext cx="2544379" cy="1797269"/>
          </a:xfrm>
          <a:prstGeom prst="rect">
            <a:avLst/>
          </a:prstGeom>
        </p:spPr>
      </p:pic>
      <p:pic>
        <p:nvPicPr>
          <p:cNvPr id="11" name="5 Imagen" descr="teatrino 1.jpg"/>
          <p:cNvPicPr/>
          <p:nvPr/>
        </p:nvPicPr>
        <p:blipFill>
          <a:blip r:embed="rId7" cstate="print"/>
          <a:stretch>
            <a:fillRect/>
          </a:stretch>
        </p:blipFill>
        <p:spPr>
          <a:xfrm>
            <a:off x="1187624" y="4149080"/>
            <a:ext cx="2592288" cy="2160240"/>
          </a:xfrm>
          <a:prstGeom prst="rect">
            <a:avLst/>
          </a:prstGeom>
        </p:spPr>
      </p:pic>
      <p:pic>
        <p:nvPicPr>
          <p:cNvPr id="12" name="6 Imagen" descr="teatrino 2.jpg"/>
          <p:cNvPicPr/>
          <p:nvPr/>
        </p:nvPicPr>
        <p:blipFill>
          <a:blip r:embed="rId8" cstate="print"/>
          <a:stretch>
            <a:fillRect/>
          </a:stretch>
        </p:blipFill>
        <p:spPr>
          <a:xfrm>
            <a:off x="3923928" y="4149080"/>
            <a:ext cx="2376264" cy="2160240"/>
          </a:xfrm>
          <a:prstGeom prst="rect">
            <a:avLst/>
          </a:prstGeom>
        </p:spPr>
      </p:pic>
      <p:pic>
        <p:nvPicPr>
          <p:cNvPr id="13" name="7 Imagen" descr="teatrino 3.jpg"/>
          <p:cNvPicPr/>
          <p:nvPr/>
        </p:nvPicPr>
        <p:blipFill>
          <a:blip r:embed="rId9" cstate="print"/>
          <a:stretch>
            <a:fillRect/>
          </a:stretch>
        </p:blipFill>
        <p:spPr>
          <a:xfrm>
            <a:off x="6444208" y="4149080"/>
            <a:ext cx="2448272" cy="216024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3 Conector recto"/>
          <p:cNvCxnSpPr/>
          <p:nvPr/>
        </p:nvCxnSpPr>
        <p:spPr>
          <a:xfrm>
            <a:off x="971600" y="476672"/>
            <a:ext cx="0" cy="6120680"/>
          </a:xfrm>
          <a:prstGeom prst="line">
            <a:avLst/>
          </a:prstGeom>
          <a:ln>
            <a:solidFill>
              <a:srgbClr val="0B6B29"/>
            </a:solidFill>
          </a:ln>
        </p:spPr>
        <p:style>
          <a:lnRef idx="3">
            <a:schemeClr val="accent6"/>
          </a:lnRef>
          <a:fillRef idx="0">
            <a:schemeClr val="accent6"/>
          </a:fillRef>
          <a:effectRef idx="2">
            <a:schemeClr val="accent6"/>
          </a:effectRef>
          <a:fontRef idx="minor">
            <a:schemeClr val="tx1"/>
          </a:fontRef>
        </p:style>
      </p:cxnSp>
      <p:cxnSp>
        <p:nvCxnSpPr>
          <p:cNvPr id="6" name="5 Conector recto"/>
          <p:cNvCxnSpPr/>
          <p:nvPr/>
        </p:nvCxnSpPr>
        <p:spPr>
          <a:xfrm>
            <a:off x="827584" y="476672"/>
            <a:ext cx="0" cy="6120680"/>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pic>
        <p:nvPicPr>
          <p:cNvPr id="75778" name="Picture 2"/>
          <p:cNvPicPr>
            <a:picLocks noChangeAspect="1" noChangeArrowheads="1"/>
          </p:cNvPicPr>
          <p:nvPr/>
        </p:nvPicPr>
        <p:blipFill>
          <a:blip r:embed="rId2" cstate="print"/>
          <a:srcRect/>
          <a:stretch>
            <a:fillRect/>
          </a:stretch>
        </p:blipFill>
        <p:spPr bwMode="auto">
          <a:xfrm>
            <a:off x="395536" y="332656"/>
            <a:ext cx="1008112" cy="883735"/>
          </a:xfrm>
          <a:prstGeom prst="rect">
            <a:avLst/>
          </a:prstGeom>
          <a:noFill/>
          <a:ln w="9525">
            <a:noFill/>
            <a:miter lim="800000"/>
            <a:headEnd/>
            <a:tailEnd/>
          </a:ln>
        </p:spPr>
      </p:pic>
      <p:pic>
        <p:nvPicPr>
          <p:cNvPr id="75779" name="Picture 3"/>
          <p:cNvPicPr>
            <a:picLocks noChangeAspect="1" noChangeArrowheads="1"/>
          </p:cNvPicPr>
          <p:nvPr/>
        </p:nvPicPr>
        <p:blipFill>
          <a:blip r:embed="rId3" cstate="print"/>
          <a:srcRect/>
          <a:stretch>
            <a:fillRect/>
          </a:stretch>
        </p:blipFill>
        <p:spPr bwMode="auto">
          <a:xfrm>
            <a:off x="1835696" y="260648"/>
            <a:ext cx="6552728" cy="1008112"/>
          </a:xfrm>
          <a:prstGeom prst="rect">
            <a:avLst/>
          </a:prstGeom>
          <a:noFill/>
          <a:ln w="9525">
            <a:noFill/>
            <a:miter lim="800000"/>
            <a:headEnd/>
            <a:tailEnd/>
          </a:ln>
        </p:spPr>
      </p:pic>
      <p:pic>
        <p:nvPicPr>
          <p:cNvPr id="78849" name="Picture 1"/>
          <p:cNvPicPr>
            <a:picLocks noChangeAspect="1" noChangeArrowheads="1"/>
          </p:cNvPicPr>
          <p:nvPr/>
        </p:nvPicPr>
        <p:blipFill>
          <a:blip r:embed="rId4" cstate="print"/>
          <a:srcRect/>
          <a:stretch>
            <a:fillRect/>
          </a:stretch>
        </p:blipFill>
        <p:spPr bwMode="auto">
          <a:xfrm>
            <a:off x="1475656" y="1484784"/>
            <a:ext cx="3960440" cy="5052442"/>
          </a:xfrm>
          <a:prstGeom prst="rect">
            <a:avLst/>
          </a:prstGeom>
          <a:noFill/>
          <a:ln w="9525">
            <a:noFill/>
            <a:miter lim="800000"/>
            <a:headEnd/>
            <a:tailEnd/>
          </a:ln>
        </p:spPr>
      </p:pic>
      <p:sp>
        <p:nvSpPr>
          <p:cNvPr id="8" name="7 Rectángulo"/>
          <p:cNvSpPr/>
          <p:nvPr/>
        </p:nvSpPr>
        <p:spPr>
          <a:xfrm>
            <a:off x="5436096" y="1700808"/>
            <a:ext cx="2088233" cy="1384995"/>
          </a:xfrm>
          <a:prstGeom prst="rect">
            <a:avLst/>
          </a:prstGeom>
        </p:spPr>
        <p:txBody>
          <a:bodyPr wrap="square">
            <a:spAutoFit/>
          </a:bodyPr>
          <a:lstStyle/>
          <a:p>
            <a:pPr lvl="0" algn="ctr">
              <a:spcBef>
                <a:spcPct val="0"/>
              </a:spcBef>
              <a:defRPr/>
            </a:pPr>
            <a:r>
              <a:rPr lang="es-EC" sz="2800" b="1" dirty="0" smtClean="0">
                <a:solidFill>
                  <a:srgbClr val="F30DD8"/>
                </a:solidFill>
              </a:rPr>
              <a:t>TÉCNICA</a:t>
            </a:r>
          </a:p>
          <a:p>
            <a:pPr lvl="0" algn="ctr">
              <a:spcBef>
                <a:spcPct val="0"/>
              </a:spcBef>
              <a:defRPr/>
            </a:pPr>
            <a:r>
              <a:rPr lang="es-EC" sz="2800" b="1" dirty="0" smtClean="0">
                <a:solidFill>
                  <a:srgbClr val="F30DD8"/>
                </a:solidFill>
              </a:rPr>
              <a:t> DEL COLOR</a:t>
            </a:r>
            <a:endParaRPr lang="es-EC" sz="2800" b="1" dirty="0">
              <a:solidFill>
                <a:srgbClr val="F30DD8"/>
              </a:solidFill>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3 Conector recto"/>
          <p:cNvCxnSpPr/>
          <p:nvPr/>
        </p:nvCxnSpPr>
        <p:spPr>
          <a:xfrm>
            <a:off x="971600" y="476672"/>
            <a:ext cx="0" cy="6120680"/>
          </a:xfrm>
          <a:prstGeom prst="line">
            <a:avLst/>
          </a:prstGeom>
          <a:ln>
            <a:solidFill>
              <a:srgbClr val="0B6B29"/>
            </a:solidFill>
          </a:ln>
        </p:spPr>
        <p:style>
          <a:lnRef idx="3">
            <a:schemeClr val="accent6"/>
          </a:lnRef>
          <a:fillRef idx="0">
            <a:schemeClr val="accent6"/>
          </a:fillRef>
          <a:effectRef idx="2">
            <a:schemeClr val="accent6"/>
          </a:effectRef>
          <a:fontRef idx="minor">
            <a:schemeClr val="tx1"/>
          </a:fontRef>
        </p:style>
      </p:cxnSp>
      <p:cxnSp>
        <p:nvCxnSpPr>
          <p:cNvPr id="6" name="5 Conector recto"/>
          <p:cNvCxnSpPr/>
          <p:nvPr/>
        </p:nvCxnSpPr>
        <p:spPr>
          <a:xfrm>
            <a:off x="827584" y="476672"/>
            <a:ext cx="0" cy="6120680"/>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pic>
        <p:nvPicPr>
          <p:cNvPr id="2" name="Imagen 1"/>
          <p:cNvPicPr>
            <a:picLocks noChangeAspect="1"/>
          </p:cNvPicPr>
          <p:nvPr/>
        </p:nvPicPr>
        <p:blipFill>
          <a:blip r:embed="rId2"/>
          <a:stretch>
            <a:fillRect/>
          </a:stretch>
        </p:blipFill>
        <p:spPr>
          <a:xfrm>
            <a:off x="1547664" y="2492896"/>
            <a:ext cx="5282844" cy="3945096"/>
          </a:xfrm>
          <a:prstGeom prst="rect">
            <a:avLst/>
          </a:prstGeom>
        </p:spPr>
      </p:pic>
      <p:pic>
        <p:nvPicPr>
          <p:cNvPr id="75778" name="Picture 2"/>
          <p:cNvPicPr>
            <a:picLocks noChangeAspect="1" noChangeArrowheads="1"/>
          </p:cNvPicPr>
          <p:nvPr/>
        </p:nvPicPr>
        <p:blipFill>
          <a:blip r:embed="rId3" cstate="print"/>
          <a:srcRect/>
          <a:stretch>
            <a:fillRect/>
          </a:stretch>
        </p:blipFill>
        <p:spPr bwMode="auto">
          <a:xfrm>
            <a:off x="395536" y="332656"/>
            <a:ext cx="1008112" cy="883735"/>
          </a:xfrm>
          <a:prstGeom prst="rect">
            <a:avLst/>
          </a:prstGeom>
          <a:noFill/>
          <a:ln w="9525">
            <a:noFill/>
            <a:miter lim="800000"/>
            <a:headEnd/>
            <a:tailEnd/>
          </a:ln>
        </p:spPr>
      </p:pic>
      <p:pic>
        <p:nvPicPr>
          <p:cNvPr id="75779" name="Picture 3"/>
          <p:cNvPicPr>
            <a:picLocks noChangeAspect="1" noChangeArrowheads="1"/>
          </p:cNvPicPr>
          <p:nvPr/>
        </p:nvPicPr>
        <p:blipFill>
          <a:blip r:embed="rId4" cstate="print"/>
          <a:srcRect/>
          <a:stretch>
            <a:fillRect/>
          </a:stretch>
        </p:blipFill>
        <p:spPr bwMode="auto">
          <a:xfrm>
            <a:off x="1835696" y="260648"/>
            <a:ext cx="6552728" cy="1008112"/>
          </a:xfrm>
          <a:prstGeom prst="rect">
            <a:avLst/>
          </a:prstGeom>
          <a:noFill/>
          <a:ln w="9525">
            <a:noFill/>
            <a:miter lim="800000"/>
            <a:headEnd/>
            <a:tailEnd/>
          </a:ln>
        </p:spPr>
      </p:pic>
      <p:sp>
        <p:nvSpPr>
          <p:cNvPr id="7" name="6 Rectángulo"/>
          <p:cNvSpPr/>
          <p:nvPr/>
        </p:nvSpPr>
        <p:spPr>
          <a:xfrm>
            <a:off x="2339752" y="1700808"/>
            <a:ext cx="4680520" cy="523220"/>
          </a:xfrm>
          <a:prstGeom prst="rect">
            <a:avLst/>
          </a:prstGeom>
        </p:spPr>
        <p:txBody>
          <a:bodyPr wrap="square">
            <a:spAutoFit/>
          </a:bodyPr>
          <a:lstStyle/>
          <a:p>
            <a:pPr lvl="0" algn="ctr">
              <a:spcBef>
                <a:spcPct val="0"/>
              </a:spcBef>
              <a:defRPr/>
            </a:pPr>
            <a:r>
              <a:rPr lang="es-EC" sz="2800" b="1" dirty="0" smtClean="0">
                <a:solidFill>
                  <a:srgbClr val="F30DD8"/>
                </a:solidFill>
              </a:rPr>
              <a:t>ANECDOTARIO</a:t>
            </a:r>
            <a:r>
              <a:rPr lang="es-EC" sz="2800" b="1" dirty="0" smtClean="0">
                <a:solidFill>
                  <a:srgbClr val="FFC000"/>
                </a:solidFill>
              </a:rPr>
              <a:t> </a:t>
            </a:r>
            <a:endParaRPr lang="es-EC" sz="2800" b="1" dirty="0">
              <a:solidFill>
                <a:srgbClr val="FFC000"/>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1835696" y="260648"/>
            <a:ext cx="6552728" cy="1008112"/>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395536" y="332656"/>
            <a:ext cx="1008112" cy="883735"/>
          </a:xfrm>
          <a:prstGeom prst="rect">
            <a:avLst/>
          </a:prstGeom>
          <a:noFill/>
          <a:ln w="9525">
            <a:noFill/>
            <a:miter lim="800000"/>
            <a:headEnd/>
            <a:tailEnd/>
          </a:ln>
        </p:spPr>
      </p:pic>
      <p:cxnSp>
        <p:nvCxnSpPr>
          <p:cNvPr id="6" name="5 Conector recto"/>
          <p:cNvCxnSpPr/>
          <p:nvPr/>
        </p:nvCxnSpPr>
        <p:spPr>
          <a:xfrm>
            <a:off x="827584" y="1268760"/>
            <a:ext cx="0" cy="5328592"/>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7" name="6 Conector recto"/>
          <p:cNvCxnSpPr/>
          <p:nvPr/>
        </p:nvCxnSpPr>
        <p:spPr>
          <a:xfrm>
            <a:off x="971600" y="1268760"/>
            <a:ext cx="0" cy="5328592"/>
          </a:xfrm>
          <a:prstGeom prst="line">
            <a:avLst/>
          </a:prstGeom>
          <a:ln>
            <a:solidFill>
              <a:srgbClr val="0B6B29"/>
            </a:solidFill>
          </a:ln>
        </p:spPr>
        <p:style>
          <a:lnRef idx="3">
            <a:schemeClr val="accent6"/>
          </a:lnRef>
          <a:fillRef idx="0">
            <a:schemeClr val="accent6"/>
          </a:fillRef>
          <a:effectRef idx="2">
            <a:schemeClr val="accent6"/>
          </a:effectRef>
          <a:fontRef idx="minor">
            <a:schemeClr val="tx1"/>
          </a:fontRef>
        </p:style>
      </p:cxnSp>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5616" y="1916832"/>
            <a:ext cx="2779801" cy="2016224"/>
          </a:xfrm>
          <a:prstGeom prst="rect">
            <a:avLst/>
          </a:prstGeom>
          <a:ln>
            <a:noFill/>
          </a:ln>
          <a:effectLst>
            <a:outerShdw blurRad="292100" dist="139700" dir="2700000" algn="tl" rotWithShape="0">
              <a:srgbClr val="333333">
                <a:alpha val="65000"/>
              </a:srgbClr>
            </a:outerShdw>
          </a:effectLst>
        </p:spPr>
      </p:pic>
      <p:pic>
        <p:nvPicPr>
          <p:cNvPr id="3" name="Imagen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3851451" y="1989310"/>
            <a:ext cx="2809250" cy="1944215"/>
          </a:xfrm>
          <a:prstGeom prst="rect">
            <a:avLst/>
          </a:prstGeom>
          <a:ln>
            <a:noFill/>
          </a:ln>
          <a:effectLst>
            <a:softEdge rad="112500"/>
          </a:effectLst>
        </p:spPr>
      </p:pic>
      <p:pic>
        <p:nvPicPr>
          <p:cNvPr id="8" name="Imagen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24739" y="1556793"/>
            <a:ext cx="2239313" cy="2766294"/>
          </a:xfrm>
          <a:prstGeom prst="rect">
            <a:avLst/>
          </a:prstGeom>
          <a:ln>
            <a:noFill/>
          </a:ln>
          <a:effectLst>
            <a:softEdge rad="112500"/>
          </a:effectLst>
        </p:spPr>
      </p:pic>
      <p:pic>
        <p:nvPicPr>
          <p:cNvPr id="9" name="Imagen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79101" y="4493811"/>
            <a:ext cx="2808312" cy="20882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Imagen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17634" y="4506314"/>
            <a:ext cx="3226773" cy="19470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34510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anim calcmode="lin" valueType="num">
                                      <p:cBhvr>
                                        <p:cTn id="13" dur="2000" fill="hold"/>
                                        <p:tgtEl>
                                          <p:spTgt spid="3"/>
                                        </p:tgtEl>
                                        <p:attrNameLst>
                                          <p:attrName>ppt_w</p:attrName>
                                        </p:attrNameLst>
                                      </p:cBhvr>
                                      <p:tavLst>
                                        <p:tav tm="0" fmla="#ppt_w*sin(2.5*pi*$)">
                                          <p:val>
                                            <p:fltVal val="0"/>
                                          </p:val>
                                        </p:tav>
                                        <p:tav tm="100000">
                                          <p:val>
                                            <p:fltVal val="1"/>
                                          </p:val>
                                        </p:tav>
                                      </p:tavLst>
                                    </p:anim>
                                    <p:anim calcmode="lin" valueType="num">
                                      <p:cBhvr>
                                        <p:cTn id="14"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1000" fill="hold"/>
                                        <p:tgtEl>
                                          <p:spTgt spid="10"/>
                                        </p:tgtEl>
                                        <p:attrNameLst>
                                          <p:attrName>ppt_w</p:attrName>
                                        </p:attrNameLst>
                                      </p:cBhvr>
                                      <p:tavLst>
                                        <p:tav tm="0">
                                          <p:val>
                                            <p:fltVal val="0"/>
                                          </p:val>
                                        </p:tav>
                                        <p:tav tm="100000">
                                          <p:val>
                                            <p:strVal val="#ppt_w"/>
                                          </p:val>
                                        </p:tav>
                                      </p:tavLst>
                                    </p:anim>
                                    <p:anim calcmode="lin" valueType="num">
                                      <p:cBhvr>
                                        <p:cTn id="24" dur="1000" fill="hold"/>
                                        <p:tgtEl>
                                          <p:spTgt spid="10"/>
                                        </p:tgtEl>
                                        <p:attrNameLst>
                                          <p:attrName>ppt_h</p:attrName>
                                        </p:attrNameLst>
                                      </p:cBhvr>
                                      <p:tavLst>
                                        <p:tav tm="0">
                                          <p:val>
                                            <p:fltVal val="0"/>
                                          </p:val>
                                        </p:tav>
                                        <p:tav tm="100000">
                                          <p:val>
                                            <p:strVal val="#ppt_h"/>
                                          </p:val>
                                        </p:tav>
                                      </p:tavLst>
                                    </p:anim>
                                    <p:anim calcmode="lin" valueType="num">
                                      <p:cBhvr>
                                        <p:cTn id="25" dur="1000" fill="hold"/>
                                        <p:tgtEl>
                                          <p:spTgt spid="10"/>
                                        </p:tgtEl>
                                        <p:attrNameLst>
                                          <p:attrName>style.rotation</p:attrName>
                                        </p:attrNameLst>
                                      </p:cBhvr>
                                      <p:tavLst>
                                        <p:tav tm="0">
                                          <p:val>
                                            <p:fltVal val="90"/>
                                          </p:val>
                                        </p:tav>
                                        <p:tav tm="100000">
                                          <p:val>
                                            <p:fltVal val="0"/>
                                          </p:val>
                                        </p:tav>
                                      </p:tavLst>
                                    </p:anim>
                                    <p:animEffect transition="in" filter="fade">
                                      <p:cBhvr>
                                        <p:cTn id="26" dur="10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1835696" y="260648"/>
            <a:ext cx="6552728" cy="1008112"/>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395536" y="332656"/>
            <a:ext cx="1008112" cy="883735"/>
          </a:xfrm>
          <a:prstGeom prst="rect">
            <a:avLst/>
          </a:prstGeom>
          <a:noFill/>
          <a:ln w="9525">
            <a:noFill/>
            <a:miter lim="800000"/>
            <a:headEnd/>
            <a:tailEnd/>
          </a:ln>
        </p:spPr>
      </p:pic>
      <p:cxnSp>
        <p:nvCxnSpPr>
          <p:cNvPr id="6" name="5 Conector recto"/>
          <p:cNvCxnSpPr/>
          <p:nvPr/>
        </p:nvCxnSpPr>
        <p:spPr>
          <a:xfrm>
            <a:off x="827584" y="1268760"/>
            <a:ext cx="0" cy="5328592"/>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7" name="6 Conector recto"/>
          <p:cNvCxnSpPr/>
          <p:nvPr/>
        </p:nvCxnSpPr>
        <p:spPr>
          <a:xfrm>
            <a:off x="971600" y="1268760"/>
            <a:ext cx="0" cy="5328592"/>
          </a:xfrm>
          <a:prstGeom prst="line">
            <a:avLst/>
          </a:prstGeom>
          <a:ln>
            <a:solidFill>
              <a:srgbClr val="0B6B29"/>
            </a:solidFill>
          </a:ln>
        </p:spPr>
        <p:style>
          <a:lnRef idx="3">
            <a:schemeClr val="accent6"/>
          </a:lnRef>
          <a:fillRef idx="0">
            <a:schemeClr val="accent6"/>
          </a:fillRef>
          <a:effectRef idx="2">
            <a:schemeClr val="accent6"/>
          </a:effectRef>
          <a:fontRef idx="minor">
            <a:schemeClr val="tx1"/>
          </a:fontRef>
        </p:style>
      </p:cxnSp>
      <p:pic>
        <p:nvPicPr>
          <p:cNvPr id="8"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7985" y="1556792"/>
            <a:ext cx="3169906" cy="2088232"/>
          </a:xfrm>
          <a:prstGeom prst="rect">
            <a:avLst/>
          </a:prstGeom>
          <a:ln>
            <a:noFill/>
          </a:ln>
          <a:effectLst>
            <a:outerShdw blurRad="292100" dist="139700" dir="2700000" algn="tl" rotWithShape="0">
              <a:srgbClr val="333333">
                <a:alpha val="65000"/>
              </a:srgbClr>
            </a:outerShdw>
          </a:effectLst>
        </p:spPr>
      </p:pic>
      <p:pic>
        <p:nvPicPr>
          <p:cNvPr id="9" name="Imagen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96567" y="1556792"/>
            <a:ext cx="3353720" cy="2088232"/>
          </a:xfrm>
          <a:prstGeom prst="rect">
            <a:avLst/>
          </a:prstGeom>
          <a:ln>
            <a:noFill/>
          </a:ln>
          <a:effectLst>
            <a:softEdge rad="112500"/>
          </a:effectLst>
        </p:spPr>
      </p:pic>
      <p:pic>
        <p:nvPicPr>
          <p:cNvPr id="10" name="Imagen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7985" y="4077072"/>
            <a:ext cx="3169906" cy="20162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Imagen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63491" y="4046043"/>
            <a:ext cx="3419872" cy="19236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56907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80">
                                          <p:stCondLst>
                                            <p:cond delay="0"/>
                                          </p:stCondLst>
                                        </p:cTn>
                                        <p:tgtEl>
                                          <p:spTgt spid="10"/>
                                        </p:tgtEl>
                                      </p:cBhvr>
                                    </p:animEffect>
                                    <p:anim calcmode="lin" valueType="num">
                                      <p:cBhvr>
                                        <p:cTn id="19"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4" dur="26">
                                          <p:stCondLst>
                                            <p:cond delay="650"/>
                                          </p:stCondLst>
                                        </p:cTn>
                                        <p:tgtEl>
                                          <p:spTgt spid="10"/>
                                        </p:tgtEl>
                                      </p:cBhvr>
                                      <p:to x="100000" y="60000"/>
                                    </p:animScale>
                                    <p:animScale>
                                      <p:cBhvr>
                                        <p:cTn id="25" dur="166" decel="50000">
                                          <p:stCondLst>
                                            <p:cond delay="676"/>
                                          </p:stCondLst>
                                        </p:cTn>
                                        <p:tgtEl>
                                          <p:spTgt spid="10"/>
                                        </p:tgtEl>
                                      </p:cBhvr>
                                      <p:to x="100000" y="100000"/>
                                    </p:animScale>
                                    <p:animScale>
                                      <p:cBhvr>
                                        <p:cTn id="26" dur="26">
                                          <p:stCondLst>
                                            <p:cond delay="1312"/>
                                          </p:stCondLst>
                                        </p:cTn>
                                        <p:tgtEl>
                                          <p:spTgt spid="10"/>
                                        </p:tgtEl>
                                      </p:cBhvr>
                                      <p:to x="100000" y="80000"/>
                                    </p:animScale>
                                    <p:animScale>
                                      <p:cBhvr>
                                        <p:cTn id="27" dur="166" decel="50000">
                                          <p:stCondLst>
                                            <p:cond delay="1338"/>
                                          </p:stCondLst>
                                        </p:cTn>
                                        <p:tgtEl>
                                          <p:spTgt spid="10"/>
                                        </p:tgtEl>
                                      </p:cBhvr>
                                      <p:to x="100000" y="100000"/>
                                    </p:animScale>
                                    <p:animScale>
                                      <p:cBhvr>
                                        <p:cTn id="28" dur="26">
                                          <p:stCondLst>
                                            <p:cond delay="1642"/>
                                          </p:stCondLst>
                                        </p:cTn>
                                        <p:tgtEl>
                                          <p:spTgt spid="10"/>
                                        </p:tgtEl>
                                      </p:cBhvr>
                                      <p:to x="100000" y="90000"/>
                                    </p:animScale>
                                    <p:animScale>
                                      <p:cBhvr>
                                        <p:cTn id="29" dur="166" decel="50000">
                                          <p:stCondLst>
                                            <p:cond delay="1668"/>
                                          </p:stCondLst>
                                        </p:cTn>
                                        <p:tgtEl>
                                          <p:spTgt spid="10"/>
                                        </p:tgtEl>
                                      </p:cBhvr>
                                      <p:to x="100000" y="100000"/>
                                    </p:animScale>
                                    <p:animScale>
                                      <p:cBhvr>
                                        <p:cTn id="30" dur="26">
                                          <p:stCondLst>
                                            <p:cond delay="1808"/>
                                          </p:stCondLst>
                                        </p:cTn>
                                        <p:tgtEl>
                                          <p:spTgt spid="10"/>
                                        </p:tgtEl>
                                      </p:cBhvr>
                                      <p:to x="100000" y="95000"/>
                                    </p:animScale>
                                    <p:animScale>
                                      <p:cBhvr>
                                        <p:cTn id="31" dur="166" decel="50000">
                                          <p:stCondLst>
                                            <p:cond delay="1834"/>
                                          </p:stCondLst>
                                        </p:cTn>
                                        <p:tgtEl>
                                          <p:spTgt spid="10"/>
                                        </p:tgtEl>
                                      </p:cBhvr>
                                      <p:to x="100000" y="100000"/>
                                    </p:animScale>
                                  </p:childTnLst>
                                </p:cTn>
                              </p:par>
                            </p:childTnLst>
                          </p:cTn>
                        </p:par>
                      </p:childTnLst>
                    </p:cTn>
                  </p:par>
                  <p:par>
                    <p:cTn id="32" fill="hold">
                      <p:stCondLst>
                        <p:cond delay="indefinite"/>
                      </p:stCondLst>
                      <p:childTnLst>
                        <p:par>
                          <p:cTn id="33" fill="hold">
                            <p:stCondLst>
                              <p:cond delay="0"/>
                            </p:stCondLst>
                            <p:childTnLst>
                              <p:par>
                                <p:cTn id="34" presetID="45" presetClass="exit" presetSubtype="0" fill="hold" nodeType="clickEffect">
                                  <p:stCondLst>
                                    <p:cond delay="0"/>
                                  </p:stCondLst>
                                  <p:childTnLst>
                                    <p:animEffect transition="out" filter="fade">
                                      <p:cBhvr>
                                        <p:cTn id="35" dur="2000"/>
                                        <p:tgtEl>
                                          <p:spTgt spid="12"/>
                                        </p:tgtEl>
                                      </p:cBhvr>
                                    </p:animEffect>
                                    <p:anim calcmode="lin" valueType="num">
                                      <p:cBhvr>
                                        <p:cTn id="36" dur="2000"/>
                                        <p:tgtEl>
                                          <p:spTgt spid="1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7" dur="2000"/>
                                        <p:tgtEl>
                                          <p:spTgt spid="12"/>
                                        </p:tgtEl>
                                        <p:attrNameLst>
                                          <p:attrName>ppt_h</p:attrName>
                                        </p:attrNameLst>
                                      </p:cBhvr>
                                      <p:tavLst>
                                        <p:tav tm="0">
                                          <p:val>
                                            <p:strVal val="ppt_h"/>
                                          </p:val>
                                        </p:tav>
                                        <p:tav tm="100000">
                                          <p:val>
                                            <p:strVal val="ppt_h"/>
                                          </p:val>
                                        </p:tav>
                                      </p:tavLst>
                                    </p:anim>
                                    <p:set>
                                      <p:cBhvr>
                                        <p:cTn id="38" dur="1" fill="hold">
                                          <p:stCondLst>
                                            <p:cond delay="1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3 Conector recto"/>
          <p:cNvCxnSpPr/>
          <p:nvPr/>
        </p:nvCxnSpPr>
        <p:spPr>
          <a:xfrm>
            <a:off x="971600" y="476672"/>
            <a:ext cx="0" cy="6120680"/>
          </a:xfrm>
          <a:prstGeom prst="line">
            <a:avLst/>
          </a:prstGeom>
          <a:ln>
            <a:solidFill>
              <a:srgbClr val="0B6B29"/>
            </a:solidFill>
          </a:ln>
        </p:spPr>
        <p:style>
          <a:lnRef idx="3">
            <a:schemeClr val="accent6"/>
          </a:lnRef>
          <a:fillRef idx="0">
            <a:schemeClr val="accent6"/>
          </a:fillRef>
          <a:effectRef idx="2">
            <a:schemeClr val="accent6"/>
          </a:effectRef>
          <a:fontRef idx="minor">
            <a:schemeClr val="tx1"/>
          </a:fontRef>
        </p:style>
      </p:cxnSp>
      <p:cxnSp>
        <p:nvCxnSpPr>
          <p:cNvPr id="6" name="5 Conector recto"/>
          <p:cNvCxnSpPr/>
          <p:nvPr/>
        </p:nvCxnSpPr>
        <p:spPr>
          <a:xfrm>
            <a:off x="827584" y="476672"/>
            <a:ext cx="0" cy="6120680"/>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pic>
        <p:nvPicPr>
          <p:cNvPr id="75778" name="Picture 2"/>
          <p:cNvPicPr>
            <a:picLocks noChangeAspect="1" noChangeArrowheads="1"/>
          </p:cNvPicPr>
          <p:nvPr/>
        </p:nvPicPr>
        <p:blipFill>
          <a:blip r:embed="rId4" cstate="print"/>
          <a:srcRect/>
          <a:stretch>
            <a:fillRect/>
          </a:stretch>
        </p:blipFill>
        <p:spPr bwMode="auto">
          <a:xfrm>
            <a:off x="395536" y="332656"/>
            <a:ext cx="1008112" cy="883735"/>
          </a:xfrm>
          <a:prstGeom prst="rect">
            <a:avLst/>
          </a:prstGeom>
          <a:noFill/>
          <a:ln w="9525">
            <a:noFill/>
            <a:miter lim="800000"/>
            <a:headEnd/>
            <a:tailEnd/>
          </a:ln>
        </p:spPr>
      </p:pic>
      <p:pic>
        <p:nvPicPr>
          <p:cNvPr id="75779" name="Picture 3"/>
          <p:cNvPicPr>
            <a:picLocks noChangeAspect="1" noChangeArrowheads="1"/>
          </p:cNvPicPr>
          <p:nvPr/>
        </p:nvPicPr>
        <p:blipFill>
          <a:blip r:embed="rId5" cstate="print"/>
          <a:srcRect/>
          <a:stretch>
            <a:fillRect/>
          </a:stretch>
        </p:blipFill>
        <p:spPr bwMode="auto">
          <a:xfrm>
            <a:off x="1835696" y="260648"/>
            <a:ext cx="6552728" cy="1008112"/>
          </a:xfrm>
          <a:prstGeom prst="rect">
            <a:avLst/>
          </a:prstGeom>
          <a:noFill/>
          <a:ln w="9525">
            <a:noFill/>
            <a:miter lim="800000"/>
            <a:headEnd/>
            <a:tailEnd/>
          </a:ln>
        </p:spPr>
      </p:pic>
      <p:pic>
        <p:nvPicPr>
          <p:cNvPr id="2" name="DEFENSA PUBLIC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403648" y="332656"/>
            <a:ext cx="7290810" cy="5832648"/>
          </a:xfrm>
          <a:prstGeom prst="rect">
            <a:avLst/>
          </a:prstGeom>
          <a:ln>
            <a:solidFill>
              <a:schemeClr val="accent1"/>
            </a:solidFill>
          </a:ln>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3 Conector recto"/>
          <p:cNvCxnSpPr/>
          <p:nvPr/>
        </p:nvCxnSpPr>
        <p:spPr>
          <a:xfrm>
            <a:off x="971600" y="476672"/>
            <a:ext cx="0" cy="6120680"/>
          </a:xfrm>
          <a:prstGeom prst="line">
            <a:avLst/>
          </a:prstGeom>
          <a:ln>
            <a:solidFill>
              <a:srgbClr val="0B6B29"/>
            </a:solidFill>
          </a:ln>
        </p:spPr>
        <p:style>
          <a:lnRef idx="3">
            <a:schemeClr val="accent6"/>
          </a:lnRef>
          <a:fillRef idx="0">
            <a:schemeClr val="accent6"/>
          </a:fillRef>
          <a:effectRef idx="2">
            <a:schemeClr val="accent6"/>
          </a:effectRef>
          <a:fontRef idx="minor">
            <a:schemeClr val="tx1"/>
          </a:fontRef>
        </p:style>
      </p:cxnSp>
      <p:cxnSp>
        <p:nvCxnSpPr>
          <p:cNvPr id="6" name="5 Conector recto"/>
          <p:cNvCxnSpPr/>
          <p:nvPr/>
        </p:nvCxnSpPr>
        <p:spPr>
          <a:xfrm>
            <a:off x="827584" y="476672"/>
            <a:ext cx="0" cy="6120680"/>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pic>
        <p:nvPicPr>
          <p:cNvPr id="75778" name="Picture 2"/>
          <p:cNvPicPr>
            <a:picLocks noChangeAspect="1" noChangeArrowheads="1"/>
          </p:cNvPicPr>
          <p:nvPr/>
        </p:nvPicPr>
        <p:blipFill>
          <a:blip r:embed="rId2" cstate="print"/>
          <a:srcRect/>
          <a:stretch>
            <a:fillRect/>
          </a:stretch>
        </p:blipFill>
        <p:spPr bwMode="auto">
          <a:xfrm>
            <a:off x="395536" y="332656"/>
            <a:ext cx="1008112" cy="883735"/>
          </a:xfrm>
          <a:prstGeom prst="rect">
            <a:avLst/>
          </a:prstGeom>
          <a:noFill/>
          <a:ln w="9525">
            <a:noFill/>
            <a:miter lim="800000"/>
            <a:headEnd/>
            <a:tailEnd/>
          </a:ln>
        </p:spPr>
      </p:pic>
      <p:pic>
        <p:nvPicPr>
          <p:cNvPr id="75779" name="Picture 3"/>
          <p:cNvPicPr>
            <a:picLocks noChangeAspect="1" noChangeArrowheads="1"/>
          </p:cNvPicPr>
          <p:nvPr/>
        </p:nvPicPr>
        <p:blipFill>
          <a:blip r:embed="rId3" cstate="print"/>
          <a:srcRect/>
          <a:stretch>
            <a:fillRect/>
          </a:stretch>
        </p:blipFill>
        <p:spPr bwMode="auto">
          <a:xfrm>
            <a:off x="1835696" y="260648"/>
            <a:ext cx="6552728" cy="1008112"/>
          </a:xfrm>
          <a:prstGeom prst="rect">
            <a:avLst/>
          </a:prstGeom>
          <a:noFill/>
          <a:ln w="9525">
            <a:noFill/>
            <a:miter lim="800000"/>
            <a:headEnd/>
            <a:tailEnd/>
          </a:ln>
        </p:spPr>
      </p:pic>
      <p:sp>
        <p:nvSpPr>
          <p:cNvPr id="8" name="7 Rectángulo"/>
          <p:cNvSpPr/>
          <p:nvPr/>
        </p:nvSpPr>
        <p:spPr>
          <a:xfrm>
            <a:off x="1259633" y="2060848"/>
            <a:ext cx="6048671" cy="3785652"/>
          </a:xfrm>
          <a:prstGeom prst="rect">
            <a:avLst/>
          </a:prstGeom>
        </p:spPr>
        <p:txBody>
          <a:bodyPr wrap="square">
            <a:spAutoFit/>
          </a:bodyPr>
          <a:lstStyle/>
          <a:p>
            <a:pPr algn="ctr"/>
            <a:r>
              <a:rPr lang="es-EC" sz="4000" dirty="0">
                <a:solidFill>
                  <a:srgbClr val="000000"/>
                </a:solidFill>
                <a:latin typeface="Jokerman" pitchFamily="82" charset="0"/>
              </a:rPr>
              <a:t>El arte supremo del maestro es despertar el placer de la expresión creativa y el conocimiento. </a:t>
            </a:r>
            <a:endParaRPr lang="es-EC" sz="4000" dirty="0" smtClean="0">
              <a:solidFill>
                <a:srgbClr val="000000"/>
              </a:solidFill>
              <a:latin typeface="Jokerman" pitchFamily="82" charset="0"/>
            </a:endParaRPr>
          </a:p>
          <a:p>
            <a:pPr algn="ctr"/>
            <a:r>
              <a:rPr lang="es-EC" sz="4000" b="1" dirty="0" smtClean="0">
                <a:solidFill>
                  <a:srgbClr val="000000"/>
                </a:solidFill>
                <a:latin typeface="Jokerman" pitchFamily="82" charset="0"/>
              </a:rPr>
              <a:t>Albert </a:t>
            </a:r>
            <a:r>
              <a:rPr lang="es-EC" sz="4000" b="1" dirty="0">
                <a:solidFill>
                  <a:srgbClr val="000000"/>
                </a:solidFill>
                <a:latin typeface="Jokerman" pitchFamily="82" charset="0"/>
              </a:rPr>
              <a:t>Einstein </a:t>
            </a:r>
            <a:endParaRPr lang="es-EC" sz="4000" dirty="0">
              <a:solidFill>
                <a:srgbClr val="000000"/>
              </a:solidFill>
              <a:latin typeface="Jokerman" pitchFamily="82"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3 Conector recto"/>
          <p:cNvCxnSpPr/>
          <p:nvPr/>
        </p:nvCxnSpPr>
        <p:spPr>
          <a:xfrm>
            <a:off x="971600" y="476672"/>
            <a:ext cx="0" cy="6120680"/>
          </a:xfrm>
          <a:prstGeom prst="line">
            <a:avLst/>
          </a:prstGeom>
          <a:ln>
            <a:solidFill>
              <a:srgbClr val="0B6B29"/>
            </a:solidFill>
          </a:ln>
        </p:spPr>
        <p:style>
          <a:lnRef idx="3">
            <a:schemeClr val="accent6"/>
          </a:lnRef>
          <a:fillRef idx="0">
            <a:schemeClr val="accent6"/>
          </a:fillRef>
          <a:effectRef idx="2">
            <a:schemeClr val="accent6"/>
          </a:effectRef>
          <a:fontRef idx="minor">
            <a:schemeClr val="tx1"/>
          </a:fontRef>
        </p:style>
      </p:cxnSp>
      <p:cxnSp>
        <p:nvCxnSpPr>
          <p:cNvPr id="6" name="5 Conector recto"/>
          <p:cNvCxnSpPr/>
          <p:nvPr/>
        </p:nvCxnSpPr>
        <p:spPr>
          <a:xfrm>
            <a:off x="827584" y="476672"/>
            <a:ext cx="0" cy="6120680"/>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pic>
        <p:nvPicPr>
          <p:cNvPr id="75778" name="Picture 2"/>
          <p:cNvPicPr>
            <a:picLocks noChangeAspect="1" noChangeArrowheads="1"/>
          </p:cNvPicPr>
          <p:nvPr/>
        </p:nvPicPr>
        <p:blipFill>
          <a:blip r:embed="rId2" cstate="print"/>
          <a:srcRect/>
          <a:stretch>
            <a:fillRect/>
          </a:stretch>
        </p:blipFill>
        <p:spPr bwMode="auto">
          <a:xfrm>
            <a:off x="395536" y="332656"/>
            <a:ext cx="1008112" cy="883735"/>
          </a:xfrm>
          <a:prstGeom prst="rect">
            <a:avLst/>
          </a:prstGeom>
          <a:noFill/>
          <a:ln w="9525">
            <a:noFill/>
            <a:miter lim="800000"/>
            <a:headEnd/>
            <a:tailEnd/>
          </a:ln>
        </p:spPr>
      </p:pic>
      <p:pic>
        <p:nvPicPr>
          <p:cNvPr id="75779" name="Picture 3"/>
          <p:cNvPicPr>
            <a:picLocks noChangeAspect="1" noChangeArrowheads="1"/>
          </p:cNvPicPr>
          <p:nvPr/>
        </p:nvPicPr>
        <p:blipFill>
          <a:blip r:embed="rId3" cstate="print"/>
          <a:srcRect/>
          <a:stretch>
            <a:fillRect/>
          </a:stretch>
        </p:blipFill>
        <p:spPr bwMode="auto">
          <a:xfrm>
            <a:off x="1835696" y="260648"/>
            <a:ext cx="6552728" cy="1008112"/>
          </a:xfrm>
          <a:prstGeom prst="rect">
            <a:avLst/>
          </a:prstGeom>
          <a:noFill/>
          <a:ln w="9525">
            <a:noFill/>
            <a:miter lim="800000"/>
            <a:headEnd/>
            <a:tailEnd/>
          </a:ln>
        </p:spPr>
      </p:pic>
      <p:pic>
        <p:nvPicPr>
          <p:cNvPr id="7" name="irc_mi" descr="http://ceibal.elpais.com.uy/wp-content/uploads/2012/05/Cuidado-del-Medio-Ambiente.jpg"/>
          <p:cNvPicPr/>
          <p:nvPr/>
        </p:nvPicPr>
        <p:blipFill>
          <a:blip r:embed="rId4" cstate="print"/>
          <a:srcRect/>
          <a:stretch>
            <a:fillRect/>
          </a:stretch>
        </p:blipFill>
        <p:spPr bwMode="auto">
          <a:xfrm>
            <a:off x="1115616" y="4577892"/>
            <a:ext cx="1368152" cy="1080120"/>
          </a:xfrm>
          <a:prstGeom prst="rect">
            <a:avLst/>
          </a:prstGeom>
          <a:noFill/>
          <a:ln w="9525">
            <a:noFill/>
            <a:miter lim="800000"/>
            <a:headEnd/>
            <a:tailEnd/>
          </a:ln>
        </p:spPr>
      </p:pic>
      <p:sp>
        <p:nvSpPr>
          <p:cNvPr id="8" name="7 Título"/>
          <p:cNvSpPr>
            <a:spLocks noGrp="1"/>
          </p:cNvSpPr>
          <p:nvPr>
            <p:ph type="title"/>
          </p:nvPr>
        </p:nvSpPr>
        <p:spPr>
          <a:xfrm>
            <a:off x="1331640" y="1340768"/>
            <a:ext cx="7113984" cy="864096"/>
          </a:xfrm>
        </p:spPr>
        <p:txBody>
          <a:bodyPr/>
          <a:lstStyle/>
          <a:p>
            <a:r>
              <a:rPr lang="es-EC" b="1" dirty="0" smtClean="0">
                <a:solidFill>
                  <a:srgbClr val="F30DD8"/>
                </a:solidFill>
              </a:rPr>
              <a:t>Planteamiento del Problema </a:t>
            </a:r>
            <a:endParaRPr lang="es-EC" b="1" dirty="0">
              <a:solidFill>
                <a:srgbClr val="F30DD8"/>
              </a:solidFill>
            </a:endParaRPr>
          </a:p>
        </p:txBody>
      </p:sp>
      <p:pic>
        <p:nvPicPr>
          <p:cNvPr id="98306" name="Picture 2" descr="http://wizardvrc.hostei.com/imagenes/radio2.jpg"/>
          <p:cNvPicPr>
            <a:picLocks noChangeAspect="1" noChangeArrowheads="1"/>
          </p:cNvPicPr>
          <p:nvPr/>
        </p:nvPicPr>
        <p:blipFill>
          <a:blip r:embed="rId5" cstate="print"/>
          <a:srcRect/>
          <a:stretch>
            <a:fillRect/>
          </a:stretch>
        </p:blipFill>
        <p:spPr bwMode="auto">
          <a:xfrm>
            <a:off x="2571124" y="4462227"/>
            <a:ext cx="1093842" cy="1209037"/>
          </a:xfrm>
          <a:prstGeom prst="rect">
            <a:avLst/>
          </a:prstGeom>
          <a:noFill/>
        </p:spPr>
      </p:pic>
      <p:sp>
        <p:nvSpPr>
          <p:cNvPr id="10" name="9 Rectángulo redondeado"/>
          <p:cNvSpPr/>
          <p:nvPr/>
        </p:nvSpPr>
        <p:spPr>
          <a:xfrm>
            <a:off x="3635896" y="2852936"/>
            <a:ext cx="1656184" cy="1224136"/>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solidFill>
                  <a:srgbClr val="000000"/>
                </a:solidFill>
              </a:rPr>
              <a:t>Escasas nociones de conciencia ecológica</a:t>
            </a:r>
            <a:endParaRPr lang="es-EC" b="1" dirty="0">
              <a:solidFill>
                <a:srgbClr val="000000"/>
              </a:solidFill>
            </a:endParaRPr>
          </a:p>
        </p:txBody>
      </p:sp>
      <p:sp>
        <p:nvSpPr>
          <p:cNvPr id="98308" name="AutoShape 4" descr="data:image/jpeg;base64,/9j/4AAQSkZJRgABAQAAAQABAAD/2wCEAAkGBxQQEBUUExQVFhQVFx0YFRcXFxgWHhYXHBgZHBccFhgYHCggGB0mGxwWIj0hJikrLi4uGiI1ODMsNygtMCsBCgoKDg0OGhAQGiwkHyYsLCwsLCwsLDQsLCwsLCwsLCwsLCwsLCwsLCwsLCwsLCwsLCwsLCwsLCwsLCwsLCwsLP/AABEIAN8A4gMBIgACEQEDEQH/xAAcAAEAAgIDAQAAAAAAAAAAAAAABQYEBwECAwj/xABIEAACAQMCBAQCBwYDBQUJAAABAgMABBESIQUTMUEGIlFhMnEHFCNCUoGRM0NicoKxc5KhFSRTo8EWorLR8DQ1VGNkg8LS8f/EABoBAQADAQEBAAAAAAAAAAAAAAACAwQBBQb/xAAoEQACAgEEAQQCAgMAAAAAAAAAAQIRAwQSITETIkFRYQUyFLEzkaH/2gAMAwEAAhEDEQA/AN40pSgFKUoBSlKAUpSgFKUoBSlcZoDmlcUoDmlcVzQClKUApSlAKUpQClKUApSlAKUpQClKUApSlAKUpQClKUApSlAK4Nc11LUBG33FeTPFG6kRzZVJc7CX7sbDsWGcHoSMdSM4HE351/DFqxHbIbmbfHmOUgDe37V+26L71EeKvFtpKptUR7p5MriHZUZT8XOPlUo2k5XJU474rWHii5uriQ6ZGlcqOeVyiS8nClUUEc0pzCSW2JJAAIIrlokot8l58VfScQTHZAHGxnYZH/2l+8P4jt7GtfXvGbidsy3EzH05jAf5VIUfpUTE2dtW/pgA/wD8967lW7MPzXP9iKkXRivgmuGeJLu2IMVxIP4WYyL/AJXyP0xW1fBPjtL4iKUCO4x0Hwyf4ZJzn+E7+hNaQy47Kfllf9N/712juSpB8yMpBVumGByCGGwOce9BKKZ9Qg1zVT+j7xR9ft8ORz4sCUDbUD8LgejYPyINWsVwznNKUoBSlKAUpSgFKUoBSlKAUpSgFKUoBSlKAUpSgFKV53EyojOxCqoLMTsAAMkn8qAxeL8Tjto+ZIds4VQNTOx+FY1G7MT2Fa+vLmfiAluLtjBw2HIWCJvPdOGxpeQHzLqwuFOCxwCQMnOvEkuuXK+pZLxuVapuDa2pUtNJ6iV4gfN1XWijG5OR4oCrLbWkahYoE5pQbAAfZwLjHQYkPzQVyTpWShHdJIrzcOcx4XRE8mFfRsIYh+7gwNgo2B23LNjJxXq1hpe35YVUi1AjphSmAB/VpqRpWJzZ6qxpKir+IvCSzZeIBX6lTsGPqMfA3uNj/rVKuLaSJtLZDD7rjf8AI9x771t2vC7s45V0yIrD0IBx8vSrIZmuGQnhT5RqbmkfEp+Y8w/8/wDSn1hehIHs3l/vV+n8HQH4WkT2Dah/3sn/AFrzTwXFneSQj08o/wClXeeJV4plY8LcWksbqOaDLdVaIbiVW+6oAJBzpIx3HTevoXhdy8sSvJGYnYZMbEMV9iRtmtXxeG4IkYQoEkYbSDdw43Q6m9GAOOm3TFWbwD4rafTbXRH1nlLKjYC8+E/fAAADKwZWA7rkbHA7Gal0Z8+Nxasu1K4Fc1MoFKUoBSlKAUpSgFKUoBSlKAUpSgFKUoBSlKAVXvGP2iQW/a5uEjf/AA1DSyA+zLGUP89WGq/4nbRLZSfdW60sfQSRSop/zlB/VQC4GrisIP7u1lZfm8kKn/RRUBxU6r65bPTlx/LSmr+7mp7ip5fELSTtIstuf5iFlT5fspPzIqB4wNN/cLj4likHvlShP6x1Vl/Uv03+RHlWFfXbRywKMYldlbPUARO4x+a1m1GceOlYpP8AhzIT8nPLP/jrLHs9KTpGXfzNHGWSMyMOiAgFt+xO1drOVnjVnQoxGSpIJU+hI2r2pXODtO7Max4hHOCYnVwp0sVOcMMZB99x+tZNKxEuybh4sbIisW33LFhj9FB/OlC67Muoybheq2gnVik1teyRrJjJQTSnR06qJHiBH4dVSlACOBXT4wWaaRT64lIjYfMKpq7B2zJrOkXHgPFPrUCyFdD5KSIeqSoxWRfyYHB7jB6GpKq9aLyOJzIPguohMB/82MiOQ/mhg2H4Se9WGtRgFKUoBSlKAUpSgFKUoBSlKAUpSgFKUoBSlKAVHcf4b9atpIs6WIyjfgkUho3HurhT+VSNKAgeM2U1zZDIVbpQkqANlVnjw6jVj4Sw05x0JqA4/crMlrfJsjryZQcAoXYcsP7rMDHjOxkNXzFRf+wYdFxHpPLuWZpVycamADlR93OMnH3iT1NckrVEoy2u0VCsfiFqJonjJwHUrkds9CPcV2CPBKbeYkyKMo5GBPH+NcbFhsGA6E+jLn2NYWnFnrRkpxtGFwe8MsQLbOp0Sj8Mi7MPl3HsQe9ZtR15YuHMsBAkIwytnTKB01Y+Fh+IfnkdOi8ZA2kimjb05bSD8njBB/0PsKVfQUq4ZKGovgB1q8//AB3LL/hgBI/1Uav6q8Z3kvPs1R44D+0dwY2de6RqRqAPQsQNunXImNlHYKB8gAP7DFOkLt37I8eITMsZ0DMjEJGPWRjpQf5iPyBqf4rZBIbTh0ZzrZA3TPIhKvMzD0YhUPvLUVwlkQrez50LlbOMLl5nYFS6J1YsuQoH3SzHY7S8EotA93eH/eJ8IkSedlQZMdvCo3kb4mJHUknoBjVihtR5+oyb5cGXe+bitsB+7t52f2DvAq/qVb9KsFQnh7h7qZLicDn3BGpQciKNMiKIHvpBYk92dsbYqbq0zilKUApSlAKUpQClKUApSlAKUpQClcVzQClKUApSlAKGlKAjeN8Ijuo9EgOx1I6nDRvjZkbsdz8wSDkHFUvidtPYgtMpkhH7+MdB25sQ8wPTdNQJ/DsK2I529Pf0qE4fF9bZbiTeMHNsnbHQSsO7N1X8KkdyajKCl2WY8kodFPtuIRS/BIjEbEBhkH0I6g+xrJfbc7D1O396u99wmCf9rDFJ2y6K23zIqucX8NWaaYobWBZpzpU8tSUT97JuD8Knb+JlHeqfB9mj+W/dEAnEUdtEWZpM40QjmEHHRiPKn9RAqUg8JTTgPO6xYOpYABKpI6fWTtzB0OhSB7tVg8PNyR9VfZoR5DgDmw9EcY2LD4W/iGcAMKmsVOOJIqyaiU+OiHsrsPMI541S4QExnZg6nAZoHIzjoCuxHfIwTINYxmUSlFMiqVVyAWVSckA9gSB+lePFuHiePTkq6nVG46xuPhYf2I7gkHY14+H+MrdIe0qErNH0KOpKtgHcpqDYboQPnVpQStKUoBSlcZoDmlcZpmgOa85p1QZYhRkDJIAyTgDJ9TtXW5uFjRndgqKCWYnAUDqSewrXnErs8RbXKn+7jPJicdcggyyqejEE4X7qnfzHC8bo5ZsgGuaoXCOPtZYjnJe22VZTu0HYCY9XjzgB+q/eyMsL4tE7OnNKUroFYnFLho4ZHRdbojMq9NTAEgZ7ZNZRqkeN/pATh7iGNOdPjUwLaVjB6a2GTkjcAD54yM8bSVsnjxzyS2wVtkVw36Qp1KvMkcsLeYmFWRkUjOVUs3MAHbY/nsdjWt2kqLJGwZHUMrA5DKRkEV87HxGTOzGFY4nOopGSdDknUUB+6djpHQ5x1wJW28ZCCN7XJkt3xMFRsE6i2qLWPgjZhqY9d2UDzDFMMt3bIvS6rFl8WSDt9fZuSLxHC8miPXKQ2ljFG7opyQdUgGgYIOd9sb1LZrSvDvpXuY2Aa2t+SuyxxB4yijoFYsVOBt8Kj5VtrgPF472BJ4TlHG2dipBwysOxByMVZDJGXTL9RpM2nryxqyRpXFDUzOM1H8Q4ssTBAGkmYZWJMFiPVidkX+JiB8ztWNcXsk7NFbnSFOmScjIU91hB2kcbjJ8qnrkgrWdw7hyQKQgOWOXZjqZ29XY7k/26DAoCP/2S9xvdsGB/cITyl/nJAMx92AX+EU4BdCP/AHRyBNCoCgneSEZEcijvsMH0YHtjMxM4VSxICgEknsAMmoThnDUuIjLPGGaduaAw3jXGIlHdSExnH3mb1oCT4jxFIFBc7k4RQMs7dlRRuxrG4VZvqaebaaQAac5EUY+GNT3Odye5PoBXWe0hs45Z1iGpI2Zm3ZmCqTp1tk426ZrW3CvpYn5w+sxRcknDcsMGjHrlnIfHyH/SuOSXZfi0+TKm4K67No8T4eJgCGKSIcxyL1Q/9VI2KnYj8iMVOLvDtcxMp/4kStLG3v5QWj+TDA9T1qoeL/pLFvJyrRUldfjkfJQH8KhSCx9TkAe++Lj4V4yL60juAunWDlc5wysVYA9xqB3omnwRngyQgpyXD6PKbxLGWEcKvLKwOhdDxqcYzmV1CgDI6En0BrrBwACJMvpuFLvzkGCHkcvIAD8UZYnyNkbDuMjO4zZGaIhTiRDrib8Mi7r+R+EjurEd69eGXgniSQAjWoOD1U/eU+4OR+VdKjCt+LNGwjugI2OyyD9nKf4Sf2bH8DfkWxmpfNdJoVdSrKGVhgqwBBHoQetQ09ibVGeG45UaDJSb7SJVHUglg6DHYNpGBgUBO1UfpCvXiijCuY43crI6kqdlJVdQ3UHB3BHTHepvgd1NLHrmRU1H7MDUGKdmdW3Qnrp7DGd9hieMOGvcW4EQBkjkSRVJwH0nzLk9CVLYztnFAnXJQeFXFxk8m4mih9ira29VEqtpUe2NXy63/wAH8Va6sYppNOpgwLDGG0Oyax6BgurHbVjtWuJJJbiVImXlRmVo5Y2P2p5aa2VtB0xqRo6EllbsOvkl7Is1zw6CL/dldX0R+QAPFGWiZukcbMWY9S2WAHWuOcbo7tlL1Fm4vxX/AGg+F/8AZEbK/wD1LDo/vED0/ERq6ac+c0oRWZiAqjLMdgAOpJrAS9eOURTCJfsjISjEiMKVBD6gMA52bbOlthipzw9wM3TLcTqRCpDQRMCC7DpLKD26FUP8x3wBTTkyLTumenhvgbXDLcXClY1Oq3hYYJPaWZfXoVQ/D1PmwEuoFK5q5KjopSldBwa+YeMztLczu5yzyuSf6iAPkAAPyr6eNfNHibh7W17cRN1WViD6o51ofzVh+hrLq09h7v4Bx/kNPuuCMoFAJIAyevv86VkcOWJpVE0jRxEnU6DURtsBscZPfBxWCKbdI+rzzjjjvkuiU8KcKhu5JIpXdH0gxacDPXX1B1EbbelX7wDd/wCy4LqGc6mWUPAiDecOigcsE9S6kEE+XGScbmD4Tw3hbyoIZCZgdSYllDZHU4yMf27VZOL3EcOiRkVpNWiInAwXG+WPwLhck+imtuP0Hx+tzPO5W3V3T9iweGeNTzXEkU4jB5ayqIwfswWZSjMT5zsDqwud9tqtBFQPhPhyRxtKJEmllwZJEIK+XOlExnCLk4HXck7mp+ta+zyHV8EJOjWkjyKpeCQ6pUUZaJ8eaRFG7K3VlG+dxnJqVtrhZEV0YMrDKspyCPUEVi8avTFGNABlkOiJT3c5wT/CoBY+ymo+34CbZQbaQrJ1kD5ZJ2Jy7yKMaXYknWuNzuGAxXThkeIvtFjgH7+QI3+EAWlz7FFKZ/jFS6jaq/wuZ57yRpIzGbeMRAagwLyYdypHUaViwTg9cgVYKA6yoGBBGQRgg9weua+fPGfhh+HT6cEwOcwv1BH4GP4l6b9Rv64+hcVicU4ZFcxNFMgdG6g9j2IPYj1FRnHcjXo9XLTT3Lr3R858E4RLeTLBCuWPU/dRe7Njoo/16CvojgfDEtLeOBPhjXSD3J7k+5OT+deHh3w7BYx8uFcZ+JzuznsWbv8ALoKlgK5CG1E9drXqZLiorpCojhH2c9xD21CZB/BLnV/zVlP9QqYNQPF5Xhu4JEjMnMR4ioZVJIxIpyxA2CybZHWpmEmLm5WJGd2CooyzE4AHuartrcfXLnE6tGiYkt4XGOcB0mf1KnpGd02ZhkjTnwWDzOJLnT5TmOFd0jI6M5/eSd84AXsMjUczifDknQK2QQdSOpw0bdmRux6+xBIOQTQGYtVzxnBMY42i5pVHJmSFmV2QqQCuggtpbSdOdxnAJwDncMv3DcifAmAJVgMLMo6tH6EbZTqPcYNQ3iDxWpZra0cNOMc1x5lt1OdyehkOCAu+4ydhvx9C6KdHNa/WlmN8TIuVMcsq5yVIGsOA4YA4336Z7VYLiM6G5bKjv0crqGrAAJXI1nAAxnsKw4rREj0YBXB1F/MWzksXZt2J3JJ65NRNvGlxwhkGCI0dFLZPmhJ5bE9d9KN8j71mfPJqw5E7VHrZeH5oiC00M2G1uskLLzpPutMwlJOOoXGBttgYrY3h7jH1pGLJy5I30SJnUA2kMCrYGoFWB6A9qpXAuGNLMYTdTorRrLCPs3bl4CyKHkUtqRipy2rZx6VfuEcLjto9EYOCSzMxLM7Hqzsep2H5AAbAVbitqymbg/1RnUpSrSsUpSgOCKpfj7wIOI6ZY2Edwg06mBKyJ2V8bjBzhh6kb9rrSuNJqmTx5JY5KcHTRp/g/wBEczODdTIsY6rDlmb21sAEB9QCflUr4/8ABFqLeH6ughmDLDFpGVZSSTzQTltK621fFt71susPivDY7mMxyglTggglWVh0ZGUgqwPcGoLFFKki+etz5JqcpO0a4tLCLh0BESF5Gwo/HPKdlXPue3RRk7AE16QwSvbtDK4+tQNpMgA2mjIaKUDbr9m+PQ4q7cM8MwW8nMUO8g+F5ZHlKAjBCaydGe+MZrjivhmC5k5jcxXK6GMUjRF17B9BGcb4PUZOCM1FYuPsi89u2ePDLKC9giuTEEkljVyyExuCQCQXjIJwffFZP1C4j/Z3GsfhnQPt6B00t+bajUja26xIscahURQqqowFUDAAHYAV7VcZyIsLSVpjNcBFZV0RIjFwoODI2Sq7sQo6bBfc1nXt6kKF5G0oCATvtkhQTjoMkb9B3rIqqeLuMHJtYQpd1zMzKGEUTZHwnZ3fDAA7AAk52DDsYuTpHay47DbsTPIsX1iSeTVI6oAInSJRliOqhcfI1l8K8U29zcywxzQOEVCrJKjly2rUMA/dwv8AmqkcM4HDbhcLqdQVEj+Z9JOdJY74G23tWTNYRPnVGjZIJyoOSPhPTYj1qG9GxaKVcs2WHFcg1qqx4xNwqLRrWSOaUrGZDvbyyuShLE5kiAOSDlhpJyR8O04wQBk5Pc9M1JOzLODg6Z3pSldICojxFgLC/eO4jI/qblH/ALshqWJqm/SP4mjtbcxZ1TyAGNB2w2Q7eigj5nt3I43ROEJTkoxVtmPxnxdcQ8WitFg1RMUGcMWcNjU6kbBUzvn8J6Vec1p/gksvE1knupGOcxxBSUES7a9AXuTp65+AVV7Pj97YTMqzyao2KsrsXRsHGdDHAzscjBwetZ46qDk4/Bvx6CeaThGlKK6+Tf8AxCwjuE0yKGXIIByMEdwRuO4+RI6GqJxPhB4cWYDVbO5YuB5oSe0oHWMbAOPhAAIwM1neHPpGt54HadlgkiXMikkhh6xd23209R+hNT8SfShNKSlqoij6a3AZ2/pPlUexyflVspRrkox6DPkyPGo8rv6LFwPhB4gRI4xZj4R/8UQdj/gD/mfyfHKeK/CKzxyyQgidgCU1ssc5QABJUBxhlGjOxxjOQMVp638T3iSCQXU5YHo0jsp9jGTox7YreXg3jv1+zSYrpYllcDoGUkHT7HY/njtXIOMlSLNX+OzaRJz6fwVDQkCrPMZBf2zLKyS4UCEHTP8AVlTKNGI3fdcscKGOa2WtYfFeEw3UZjnjWRD2PbbGVPVTjuKybaERoqDOFUKMnJwBgZPc1Ykl0YD0pSldApSlAKUpQClKUBicSvlgQu2T0Cqu7Ox2VUHck/8ArGai0uLqAcycCRG3dIly1v8Ay43mQDrtqzkgEHA44tZyCY3LXEKRxJ5RLESIhg8x9XNUZI21EbAYHU5qz+M7x5CsAidR3aCRGOwIOjm/Zjf94Ub+GouSXYo2JbTrIgdGDKwyrKQQQehBHUVhcS4nyyI415k7jyxg4wPxyH7iA9+/QAnatV319cx3UayxW4+s69KoJSA66WchOcqIzat2DbkDqTUva8XuLZCFdEc7u9xbzEsQOrzCVgcD32FR8sPk7tZc+DvKk8sU8nMYqkqnAUDVqV1jUdFUqOpJ825qmcNcyB5m+KeR5Tn8JOIx/TGEH5VKcB4rJJdRNduisyPHGY0+ym1lThZdZOoaRhWVc5OM1FcJBWIIfiiZomHvGxTv8gfcb0crVo16NLezyu7uRrVpLddUhTMat3PYNuP7iu/11xJHGYpDrXLSKBoQgHIbfIO3v1pwp8Boz8UZIx/CSShHsQR+YI7Vmkgbnp39qib1b5s8I3WZGBGVyyMD3xlW/LrVt8D3TS2MWskuheJidyeVI0YY+5Chvzqm8GH2Kt01kv8AIOxYf6EVbvo/Q/UEc/vXklGO6SSu0Z/NCh/OpQMerrbF+5Y6UpVhgI7j3Exa28kxVn5a5CKCxY9FAA9Tj5da+eLyae8maZ1kd5m66GAORsqkjSAFGAM9BX0N4h1C0uCvxcl8fPQcVre3gjjhVifIn2inppGNunopqrL0ej+OzSxScopX8sxPC160FsIWglLxlteOXjLMXHV9/KVqI49w97qRLhEWNZQi+Z9yTsreUEDYqKsXEr2K0UyvkBmUEgZyxwq7fpXlw29hcyQqDi2KhtXQfeXB9BWWOnhFuSRohOUMu+Mqlz/0qNx4YlQnLIWWMyADOWC/EF8vX4f1qyW/0V3EiK6z25VgGUgvuCMgjy+lThUHzYGwOD6A4zv+Q/Srf4G/922npyI9P8ukaf8Au4rRCMZdoZtfqMP6z7KBY/RJLrHOuIxH35YZmPsNQAHz3+VbQ4Tw2O1hSGJdMaDCjr3ySSepJJJPcmsyuatjFR6POz6rNnrySuhSlKkZxSlKAUpSgFKUoBXnPKEUsxAVQSxJAAA6kk9BXc1RvF8BubiRHEjQWwt3aOJ3UsskkvNYrGcuUVEIG/3sDJoCO8fcaFwkXluBYq4aWVYyBK4IEKqTghNR1czZchcE526Wt4TFmI28MIGzGRZMDucIdA776zUhPdzSQ26y6iv1hjHI6mN5okiYxPJHgaG1HpgZ0BsLq0jE4jawxjmmCNipGW0LlVyAzZxnYZP5VlzxUmacOLdHdZEpwlb0zM7O8boI45G6swbWZY1AwqhhGBgb6T1BBOXwniUqApIpcx7SKN5EHZgOs0R3w483YgkGvQWV0lxJL9Y5kWk8u35arhsDT9pnJ3B/WsVXknt1kurflXGvRGEkOpdTAAiSM5A6kj23qMoJqi14+Psybq1hmRzAyZb9pGG0h/5l2Mcg6hxgggZrrYl5bdb1Q0gbMd2AnnMsJ5XPCr1yqjUo3GAQNiKw/EvAeZGuGllfmxhUdgQ41jyHAGcjbc96tHhbj81w8JjjjjtWB8hieLlDB0KruQJZPhyqIUG/nOBmzDCl2UScsU0/chZYVmCyRuMj4JEwwIPY9mU+n9jXWS1lkGmRk0HZ9CkFx6bk6Qe/XYmsDj6cyeWRQYGV2BEGYy4VsEyY/aMQuc47gb4FOIRwSFBFNLNhsuGd3QKAdnTAU5OPK29StF0ddBxba67Je1szfsYYieT8M8qnZV6NHGw6yHpt8IyTvgG6Q8DVQAJrgADAHNOwHQVh+C+ImaBlKIvJfljlrpUjSrDC/dI1YwMjv3wK54r469xK8MbFYIzpYqcGVx8WSNwgO2O5B7dZ2krMs8zyvcS3GryG1ZdV2dGcSA3WmRQejKpPmA7jrjcZxg+XDOLWckavJehS2SF+uHIXPl1ebZsYJ+dU0qkSk6VCgZOAOg+XWo/gKPHEscoAYAkAdNOogr/Scr+QPeuKdkKdWbch4bDMmUnlkRhjK3DsCD7hsVRYbQwF7SQbw+Vc/vIDkROPXKjSf4lasC1keB+ZA3LkHcdH9pF++PnuO2DvV8ltYeKWsc5JikUErICMwsNpFJOzpkEEHY4B2IBHX6kWYMux37FLtNIHJlwSnw6sHWn3WGepHQ+49xXfiMgEbBMF5BoUDG7EY3x2A3+QNYdzenm8lo0uSBqV4sKGGcZCTlcb/gZx7711e4MTLi1WDW4j5khTC6u+mEszDbptVNcnoeSO2ySniZglvF+1l+zTG+kYw8h9Ai5OfXA6kA7OsrZYo0jQYVFCqPQKMCoTw5weK2jM3NE0jrl7g4AKdcIAcJGOuMn1JJ3rz/7b2hguJg5MVuQrPjAdm+ER5+LJIAPQ59N6vhGkYM2XfIs1R83GIU5mp8GIZdSCDjsVBGWBOwIzk7da0xxfxteXTlhI8SfdjjYxgD3YDWx9zgegFQXEvE10zw8ydpVRiQGz5hsWVpAQzJqEffIIGMYqRTuR9CcK4slwDoyCPiUjOk91LLldQ7qCcd6kK1J4f+llU0x3FssaAYVoCSFHYcsjI+QJPtW0eH38dxGskTh423Vl3B/8vlQWZVK4zXNDopSlAKUpQA1gW/DgtzLPqJMscaFdsARmUgj3PMP+UVn0oCveMoPsFlG5gcSH+TDJJ+iMW/pqGlQOpU7qwIPuCMGrwwrXXEZFs7hoIQ0sSjLKgybbONKE/fBByFHmUY2IIqucHLlGnBmjDiXR24TKdJjb9pF5G9x9x/kwwfnkdq6K3OuMjeODO/rMRg49dKkj5uR2rHuru0lwzyKpAIyXaFgO4O6sB7Gu68QUKEtk142GAVjX5vjf5Lk1UoSbpLk0yywirclRK2UXOu4UG4jPOk9goIjz6EuQR/IfSsDxJwARXRy0S2twhRXnjMotZS5ZhE2tRBr1EgnI1KBkeVTLeBLtcPFIMXXxyN2mXOFeL0QDC6OqnrnUGa3SIGUggEEYIIyCPcHrV8YbVRgyZFke5FU414TMjcyBwHIAcSZIkIGA5ZRkOQBk4OcdqhLTwXdqWBMADOW1a3bGevlKDJ/MVsO0tUiRY41VEUYVVAAUDoABsBXrRwTKHii3ZUvEcC2PCpEjkZG06VYEh5JGO4UoMh23GR067Aba78McMEoldebCmoKseRlXGTISp1KNWVPvjPerv9K055EUQ0oZJMiZhnlMgJGkHALMCw3OMautVrwZq5DFweYzlmYjHMU4COMADSVAxt0FQyulwatNBSnT6Obu2htVEtxKzKrDGoLp1dsqijJzvvneve/mgmkSHWRMU5sRAOy9znGMHup6/wBsmFtEzxncP9pH+gDqPlgN/V7V3uookY3DKutFID482n8I+Z7dzVFm5QSTSqiNHDJ84zF/N5//AAY//KvDwXxF0ultJ5W0zcxbiNxpj1Op08psbFjpwAxyCe9TPDYSqZf43Jd/Ynov9Iwv5VUuIzlLyV1AaFJFuJFJ0s4jIH2b74y8LDddtGM5PlthJt0zJnwxhFNFs8S+G3VgHVriJVzHiHUTJuAJCucHGNwFBJ9sVGcM4SpnR4IkdhFqcDdlIKgMmo+U+Zhp2yBtuMHbdvJrRWGcMARnY7jO49a5jhVckKBnc4AGT6nHWovTpvh8FCkzW3FfDFy9qqzXcdvBqLCHQc6ndmCyFX+1bLY0gYz2J3rX3ELWaIMo5rW4m2flGNZJFXGV5g6r51xnqCetbl8TSlJJXzhorR3gP4GyRLIAdsqOXv2BPqaiPpA4arQ21tGPKEkaPf70aoE3751N+prVF7Vt9ivxbnx2alGk4BLEnYA53J2AwNiTtt3qbuPCTvamQriVTrVO+gKRp+bZJx/L6bS3hXg4jZZJ9pWBMSHqoGMk/wAe/TsPzqS4lxeWC2MrW5LiQII1fVlS+A+oLttvjG3rUMkluqJr0+m9G7Lw/wCjVIPY9P8A1satv0d+Lf8AZs7LKxNtIrEjriRRlSvucacd8r6Vz444THz4306RKjFtJKgurKcnHchuv8NR3CvDUs5jMMeQ7aImlkZQzaSdSjByAAfN37ZqyMbipNmHIpQyOEU3X+i//Rz4slku5IrlyTdEyRAnIjkA80Sn8PLAIA/A571tAVqLwtwVYZA9xal5YXYgrcOxzExV3jjCqjkHDaDg4IIDVtxOlJuN+k7jU1H1dnalKVEsFKUoBSlKA4Naqt2a1HLuldZixLtodlmkZiS0bqCH1dl+IDAwNhW1qYqcJuDtFeTGpqma+4fwF74gzxmO1G5SQaXuPQFDvHF0JBwzdCAM5XfBLi0OlUe4tx8DKQZYx2WRTjmAdnXcjqMjLbAxTFd8st24j4Y7dpQ+C8PmluoZeU8UcLMxeTyFw0bLoRM6sEsrHUAPINiel8Fc4pUZScnbJwgoKkK4rmojxW84tJfqqM8zDSgUoCuo4ZhrIXKqScHqQBUSZQvHPHo76FkVdSW9yFMR6XSkOiMgOzBZVc4bbEer0r28NcOeWwjliy08DPHJCx35etnSIMTuyKw0nOnDEbAjTXPEHDPq6QNcwTW8SHQr6ozgBdQRjG7MAdGcj8PX178OvJIbeQJNcIisxaLypIzNumt8cwlkaPT5h5SlSeOyEcji7LDIqXC4yQyNnbyvE/uCMq252I3B3zmuFsmLBpZC+k5VQulcjoWGTqP+ntsKxb/wvdI0KtDLPogVQ6SDPNYlpzI7uH+LGCxICjbcnPa58G3kahmDXIceaNJmBiJ+4vMdRIgGPMSGyDtuMUeD4ZuWrXvEkIg07GODGRtJJ9yEdyx7tjonXpnA3qL+kexiRLJlUyQKjLCY8M7SbOGLDzMCATnOnUcncjFnuhLZcDZZComWIxrpAIDyNoizgAMRqQE9zk1r642MVvFPGixksillZogVw6ohO6MdDY20lcj4sVZDFS4M2bO5vk294Xu2lsrd3dZHaJS7r0Z8efG23mz+lSqnNaLE0kvDjCs+YQrIqR5jVpXY5aU51PqkYtpyEw4wCME7vtIQiKoGAqhR+QxU3Frsri7OtxZJIyswyUzj5MMMD6gjGx22HpVb8T8NEFvG6atFu5LAktpiYaWAJ3Cr5Wx2C+1WyujrkEEZB6j1qLLIy2u0a54lCWQMm7owdB0yQCCuf4lJX869YLtHj5gby7kk7acfEGz8JG+RURxXjsFndNBExlhXIJXfktn9mCT9oo9vhxjft1bilg7a2eLUTnzAqWIG3lONRHy7VU8c1y0enDU459SV+6PT/Zkd44mmTUqn7BW6ae7MvfUcHB7Bdsip/hELS3QKAH6urPucAyspWJSQDjylyfTy+tVHi/jNEUiBeY/qfKo/UZP6Y962P4IubeW0VrZiyknmF8a+b9/mgdG6bDbGMbYqaxyXMlwZs2pxNOEGm/cWnCXWSDODoaSeWToGlkDLpVeunzt8gq9c1YBTFc1IxilKUApSlAKUpQClKUApSlAKUpQHAoa5pQFE8X2bXlykDgqjHRGp0nWuVe5mK9QgjAhB2OZm2+E15cN8Pm7fh95ssTQRvcIerSRqpg2+ZOf8NRV85C6tekayNOrAzpznGeuMknHvXMcYUAKAAOgAwB+Qoco7YpiuaUOmHxPhkVzHy5kWSMkEq24JU5XI74IBqjcb8ORSyxK9rHHbmcW0UQjQAIUleWUKowuplQDuAgO2qtimsW55gwU0kD4lOct7Kc4B+f8Ap1oKKH/2be5MDAKk0MsUV9Hp0LKkTKVkTtkoqkEZyraTuu2xqxrQyHVzAq+ZgoUk5TUdJbbYkYON8f2yaHKFR3iJJmtJhb/tjGwj3A8xG2Cdgfc1I1xQ6aMH0f8AEP8Agf8ANi//AHqe8PfRiZI5DeZjZgViVCpMbZ2kJUkE+i7jBOeuBtXFKvnqZyVGeGmhGW40Ff8Aga/hkKchpAOkkXmVx6gZyp/hPT1PWrp9E/ALq2kneZGijkCqqN1Z1J8+kHygA49T8gK2TTFJ6ic47ZCGnhCW6JzSlKoNApSlAf/Z"/>
          <p:cNvSpPr>
            <a:spLocks noChangeAspect="1" noChangeArrowheads="1"/>
          </p:cNvSpPr>
          <p:nvPr/>
        </p:nvSpPr>
        <p:spPr bwMode="auto">
          <a:xfrm>
            <a:off x="155575" y="-1455738"/>
            <a:ext cx="3067050" cy="3038476"/>
          </a:xfrm>
          <a:prstGeom prst="rect">
            <a:avLst/>
          </a:prstGeom>
          <a:noFill/>
        </p:spPr>
        <p:txBody>
          <a:bodyPr vert="horz" wrap="square" lIns="91440" tIns="45720" rIns="91440" bIns="45720" numCol="1" anchor="t" anchorCtr="0" compatLnSpc="1">
            <a:prstTxWarp prst="textNoShape">
              <a:avLst/>
            </a:prstTxWarp>
          </a:bodyPr>
          <a:lstStyle/>
          <a:p>
            <a:endParaRPr lang="es-EC"/>
          </a:p>
        </p:txBody>
      </p:sp>
      <p:pic>
        <p:nvPicPr>
          <p:cNvPr id="13" name="irc_mi" descr="http://1.bp.blogspot.com/-BtKrEf2U_yE/T6AZEdvFekI/AAAAAAAAA_o/8dRFX8Y8Xks/s1600/Dibujo_MAESTRA.jpg"/>
          <p:cNvPicPr/>
          <p:nvPr/>
        </p:nvPicPr>
        <p:blipFill>
          <a:blip r:embed="rId6" cstate="print"/>
          <a:srcRect/>
          <a:stretch>
            <a:fillRect/>
          </a:stretch>
        </p:blipFill>
        <p:spPr bwMode="auto">
          <a:xfrm>
            <a:off x="5744010" y="2572106"/>
            <a:ext cx="1152128" cy="1440160"/>
          </a:xfrm>
          <a:prstGeom prst="rect">
            <a:avLst/>
          </a:prstGeom>
          <a:noFill/>
          <a:ln w="9525">
            <a:noFill/>
            <a:miter lim="800000"/>
            <a:headEnd/>
            <a:tailEnd/>
          </a:ln>
        </p:spPr>
      </p:pic>
      <p:sp>
        <p:nvSpPr>
          <p:cNvPr id="98310" name="AutoShape 6" descr="data:image/jpeg;base64,/9j/4AAQSkZJRgABAQAAAQABAAD/2wCEAAkGBxQSEhUUEhQUFRQXFhwVFhgYGB0VFxYXFx4YFxwXGh8cHCggGBwoHBYWITEiJSkrLi4uHR8zODMtNygtLisBCgoKDg0OGxAQGywkICQsLCwsLywsNCwsLCwsLCwsLCwsLCwsLCwsLCwsLCwsLCwsLCwsLCwsLCwsLCwsLCwsLP/AABEIAOYA2wMBEQACEQEDEQH/xAAcAAABBQEBAQAAAAAAAAAAAAAAAQQFBgcDAgj/xABOEAACAQMDAwIDBQMFDAYLAAABAgMABBEFEiEGEzEiQRRRYQcjMnGBQpGhFSRSsdEWM0NicoKSk8HS4fA1U3SDwuMXRFRVY3OisrPT4v/EABsBAQADAQEBAQAAAAAAAAAAAAABAgMEBQYH/8QAOBEAAgIBAwIDBQYGAQUBAAAAAAECEQMEITESQRNRYQUUInGBMpGhweHwBhUjQrHRYhYlM1LxJP/aAAwDAQACEQMRAD8A3GgCgCgCgCgCgCgCgCgCgCgCgCgG1xdKhG8hQSFBJAG4nAX8z7Vx5tSsWRRadPv5EqJ2BroUlJXF2geqt6oHOeQIrMxAVQWJPAAHJJpsuSCF6L11b+3W6RWRJS21WxuGx2j5xx+xmvO0mLJDU5XJ2nVF5PZE/XplAoAoAoAoAoAoAoAoAoAoAoAoAoAoAoAoAoAoAoAoAoAoCH6o0CO+tpLeXIVuQw/EjDlXH1B5rDLGTXwc/wCfQlFR0PWL6xk+Gv4pJo9wSG6hQuGX276rlkbgDdjGfPHqPjxUcM5TwSpreUH+X5F7vZmhRSBhkV62n1GPUQWSHDKtU6ZF9X2ry2F3HGNzyW0yIvuzMjKB+pIFb8IqJ0fpxtrK2hb8UcKI3t6goz/HNUhFRtruySYzWlkEXq2vw23bErqpkkWKMe7O3AUY/wCRXn6jXqHUsS6pRVv0LxjfJJRNkZNdeDJLJjUpKmyj5PdbAKAKAKAKAKAKAKAKAKAKAKAKAM0ByedQcFgD9Tip6WZyywTptHQMDUF073QtCQoBM1VyS5YDcKr4sPNE0JuFQskW9mhRzkQHH08Vnm08MtWt0FJogtY6rhtpOyEmnmBUNFbxmVk3/hMh4WMH23EZHPzrSMYY49PCHPBGf3czrky6VfrGB+JRHK309Kvn92aeNje3UvvFMnunuora9QvbyB9pw6kFXjbJG11YBlOVPke1aMg6a7LMImFv2+8Qe33NwTd7btozj8q8f2rqni6MbupPeua9DSCKv0z0TILlb7UZu/dKCI1X0wQBvOwYyT+IZPseRnx16PDHHjcYQ6V68v1ZWTt7l7Wu1FRakBQBQBQBQBQBQBQBQBQBQHC8ukiUvI6oijLMxCqB45J8UBF6Z1VZ3L7Le6gkfztVwW+fA9/BoVbXcZa/1BIJha2aI8+0PI8mRDbo2dpfb6ndtp2ovJ5JKjmpUb2RXJOMY23sQz6FdNsY6nMCMbhHbxrGT5J5B3fqScVqoy4s4nmw1fTyPbbVbizdRdMk9q7rGs6p2pIXkJA7qj0FCxRQy4IJ5HvWc009zqwZYTVR7FzzVTcWoBzkjDeaw1GnhmXTPglOjO777LpJJHcarfqGcsFDnC7jnAwQMfoKtHDjSpRX3C2Sen9DzR4DapfMBjGO0vj5lo2LVlLS4/7YpE9TJbqnUGtLJ2Vi0u1YomYAs00hEaEhQATuYHAAz4rZVjh8iOWM7LT5IUhjgKmNSfiGfPckLAkyZXAMjSHcxPsTXxWbUT17yTfUoqumuPVs6UlDZjgSyd4p2/uggIl3DlySDHt/EOMHPjzXBl08VhU8U25XVfmWUre5WOt7RrcjVLYFbiDHf2/+sWwI7kb/ADIABDe2PoCPc9g+1Mjfg5++0X6mWWHdGhWk6yokiHKsoZT54YZHivqnGLfyMBxVwITQAKgC1ICgCgCgCgCgCgCgCgCgKf1lMkd1ZyXGPhVLhifwRzuAsMzjGCo9aAngNIp9siUu5lKVtwXND+8tVmj2T5fkDYQPJ4DKcbgfPqBBB8YrVpN0uDiWSUVcpPq4rsRei6ZNE8rTkFpY4QecsTD3E9WOCcds8cZLVMFvZGqyUlAmGkLeTkDx7VpSRxTnknSkyldV9KXNzLKpwUnwiObuaL4ePagZOyo7coLKx58lhnAFYNN7nq48kIJRkqZa9J1aaGcWd3gswPw06rtSdUGSrDwkwUEkeGGSMcgZnUWZTSiQNQwITUXuDysgJxkZ/wCf+NVjJS+ySU37UWcR2JU4QalbGU8ABN/BOfbfsqmoV4Jr/i/8BcnvQbr+dXsLkKRIkqL7mN4o13/UdxHGfYivkemEtPhk5NKqflae1nQ20ycbnyeB4+v5CvPyqedt5Mi6Y8ev0LKlwimdQai0vxqId1vBYTrLjG34h1DBQQclhGDn2G4e549DRaVxwYnJVJ5E18rKt8lo+z3/AKLsv+yxf/YK+ydUzmI3qbX9SSRksbKGRABtmlmABOAT6AQ2BnHkeK87+c6T/wBvwZfw5Hjp+PVe5vvLi3Knd9zDD6fph2w2PPn6ea4NR7YnkXTpscn61SLRhXJbbXd+1+ldnsv3xpvU/QifT/aOq9czCgCgCgCgCgCgCgCgON3crGjO7BURSzE+AoGSaAqslvJeIJbmR4YZFOy2QKC8TA475Kl9zKQSilQvAySCTaMXLYxzZYwVvnsetG0aK1TtwB1Tj0tLJKFxn8O9jsHPgYrojDpPIz6h5a23Q/8AH5+c/lzn6+Ks0YQk4vY8gY4H6Z44+ePYc+PNOxaaaVLv58je/voYI2ebcFyqLtGWZ3O1UVVzuJYjH6+wzVJNxN8GOGWTi7dLkh9U1eO5Fki5Mov4tqMpWVDGO5KGU8qVjOSfBBGCdwzjOm7R6mDrS6Z9qNAU1Q3IPrDqiHToDNNk5IWNF5eRz4Rf7fl+6q9S4skqUdrquqczSHTrYniKHm5IGc75D+AnyNv6jjng988V9OBdVd+36k9Ncls6Y6TtrBSLePDNjuSE7pJD5y7Hk8knHj6V3RUuldXJA66l0ZLy2lt5OBIuA3ujDlXH1VgD+lW2rcgzq7vIg0dvqrvaXkIxFdo3aWdRjLxSYKnICbo3BGT4Pt4Gf2fk08nPTbxf2oPj6GqnezPd8trCpN5rM7xnJCCZE3Kozt+5QSMf8kjPjHtXLHHmlL+ngjH1q2vo9i1ruxI7V9UjjtbKJrbSxjuysvaM0Wc9uBSM4bg7yB/sPo6L2dljl8fUS6pdvJFJSXY1JFVFAHCgAD6AcAV6k5wgrk6RQI8HxiscUdPNPoSdc0S+o9gV0pJKlwVti1IFqQFAFAFAFAFAFAFAFAV3rwq1lJBzuuf5rHj/AKyUEAkngKBlifkDgE4BkhkRpWoXskmLm3WMbG3twAGBXYkbCVu8pBbLbUwR9cDTHd0cOqhFwc1yyW1TUYbe3llZGftRtI3HJ2KWOCcc8e1TLq8zPD7vKoRVvuRXSeqyXFsks3ZV2d1zHuETKjFQyFskg48+/kcYq0ZbbmeoxRhKo7EwoHjOR8k/aP1J81fflGEnFOpP6Lv8xrfWsU8bRyhWRuSA2MFTwVYHKMrDOQcgj9BDipLkvDI8M+pqvQhuktAit9Tfa080otAXlnkMzgPI21ckDaNqNge4A+RNc8klserhnKceqSo0EVmzYaXFgkhBcBsEMuQDtYeCM+D9a8zN7NhlzPJOUt1Vdq7l+vah0q4r0IY444qEdkit2e61IEY1DA1kjinTDCOVDg4IDqfcHnIPzrOGSM+HxsyWMLLpazhYvFawIxYOSI1zuHII44OeeK0vzIJZW5NZLLjcnFPdE0Ky5BBqcuOOSDhLdBMz3WtdutJuHknRrnT5G3B41+8tePwMPDJkZDHHv9BXLpdDDT/Y28/X1JlKy7aLrEN3Cs1vIJIm8MPp5BB5Uj5Hmu6yo/qQIaAM0IIrXuorayUPcyiMMwVRgu7sTjCooLN+goSMunesoLxzEqzwzKvcMM8Rhk7edu8A8Fd3GQaCixKaAWgCgCgCgIrqHSviI1CvskR1lifG4LIucblyNykFlIyOCcEHBAhraivpc36ja+nhnHlobiPssfmiysrL+RHH181osjRyT0cJ8bfvyPQ0y7uwUmUWcB4cLJ3bp1yMpvX0QqQCDtLEgj8JzVZTbNMOnx4lS5PEPTl3ZLs0+WKS33ZFvdbvu1JyVilQblUeAGVsVCbRtLGpqmjo1jqUvpPwlsCfVKkj3MoXPIjV4kRGxn1Hdj5e4s5t7GUNNCLutz3bdIzQJ2ra+kjhBJjRoY5WjDEnAdhuOCTgnn5k1W2auEXyiZ0DQo7VXCF3kkbfLLIQ0srfNiABwOAAAAPAqCxK4oAxQBiooATUXQM5+1LX5WaLTLMn4m5P3rL5hgPDMTjjIzz7AH3IrHUZY4oOc+F+6JSZdNA01La3jhjG1I0CKPoBjJ+vuaw0EZ+H1zVOW7Jl5IkiK7aKlJuuopoNZW1lCdieDdARw29M71bn1E8nwOMeea8zV4VhyLVR54l6r9C632Lopr0ozUkmu5RiSRhgQwBBGCDyCDwQR7ijSYGGlaNDbF+xGkYdtzBFCgt4zx9K58GGUJN9bcfJ9izJKumyoy1W/EMbOedqs2B5IRS5/gKvFXuZzlVJcsqFg2oTxLM9zHA8gEiQrAkqRhlBVWZm3Of6RBH0xV1BtWc+TVRhLppnLp6zeS4uby5VWuVk+GBVTthijCEbN39PudzIJ4bGcg1MEr3K6rJLw7hwctT6amuNQW5ku5YYYo9luIcCZS4AcszIy8nPAB4x4xzLxyZENVigkrY4fU77T8u8g1C1QZcBAl5GuB94ADtmUc5GAf3Gs3Frk6cefHN1Fl3tbpZUWSNldHAZWU5DKeQQR5FUs2HFSAoAoAoBKATFLB6oAFAFAFAFAFAFAeWFVlfS65HcgdP6YhS5lu+2BPKAHYksSFAUAZOFGFHA84FeLp9FqMrXvTuKbaX17+Zo2lwT2K9uvIzFqaBW+sekY7/sMzvHJbyiaN0xuBBBK8gjBwPyIH1Bx1CbxSSV7P8AwSuSas3JGCORXk+xNTkyYfDyqnHYvkSvYdV7ZmGKNWgBFOGCka7q8s9zJaWaRsYkxdTTBmhiEg/vQVSDLIVIJGQAPPPFXjxRhkjGMvEl2R46T0iazi7Etws8SKqw/d7HRRnKsQTuXnjI48ZraEWnR5+qyY8itckpBaFHlkPiV1YD5bI0jI/fHnOPlUpJNlM024RbWw5jkwDgKf8AGI3EZ9s5x/z4NS4bkQy9MHSX3fmVnrDXLu3WBbOzW8V2kWT3KsQdmNv4RyckjGFI4yDWeS1Kzs0ixyxpPkmPs3nQaXZhHV1EKjcOORwRg8jByP0rI7ep+RbKgsFAFAFAFAFAFAFAFAFAFAFAFAFAFAFAFAIaATFVSXYHqrAKADQGa9P6lBbWkk08hQzX04fhpnabvSRpGFQF2bZGmFHtzWsJKKs4tRjllmoLZVv6lh0zUop4knhdXicZRgOGwSvhsEHIIPGa1TTVnnTxvBkV/wCxyEwPBx7Y4HPsPl+lSmr25K1Jq5K0AYcElT8sglR9EUfi/MmqtPsbxcVTb/fog+IMudrKxUlfTjIYf0gGO0/QkVEelE5o5ZtbbfiYtqmlapcTzzaa0i2jzymLFwoBIkcSMAXzhpA7D86wZ66lSPomoJCgCgCgCgCgCgCgCgCgCgCgCgCgCgCgCgEoBaAKAKAQ0BTNc+zuC47mye5txJIJykLIIxOvInAZCyPnGSjLnHzJJAZ6T0fqEMawLfwRRKmwdm1VXH+NlmIySSSffmpsp0R6rrcbalpDaVOl2HvLqCRTDdl270kY3GSOcBVBCoWdSqAABsgZzmYyp2Vy41OPSx5D15p4USC7txnGAu+aY7iAAEA35yRxjj5VdzTVOzmhgkt1S/Er3RnQ1w5mczXFtZzOfumUJczx5L7pW3EqSZXQn8ZCr44rM7VuatZWaQxrHEoSNAFVQMBQPYVBI4oAoAoAoAoBvf3qQRvLK22ONS7tycKvJPHPigOwagFoADUAZoAFALQBQBQBQBQBQBQCUAtAFAFAFAFAIRUA59kZ3YGcYzjnHyz8qtbIrezoKgkWgCgCgCgCgOcxbB243YOM8jPtkAjIzQFY1HWXVXgvYliEqtGk4O+1YsCqq5I3Qk5Xhxgk4DMcZAr2h68hgshLP2baztIJbmQsV7kzKYoos5yy5R3I53egf0hQE8/Ul3PxYWTlTnE90fh4v2sEJgysCQONo8+1AIuk3824S6ikfqBK2sKqVAwCA0hdgc585oCX0nRGhYs93dz+MCVkwPPtHGmc598+BjFAS4FALQBQBQBQCUBHaHq63UbSIpCCWSNSf2+05jLAeQNysMHnigHFpfJKGMbK4VihKnIDKcMufmDx+YIoDok4JIBBK8MAeQSAQD8uCDQHagCgCgCgCgCgCgCgCgCgI/XNYhtIWmuJBHGvljn38AADLH6AZoBvoXUUF5v7DMe22xwyNGytgHBVwGHB+Vc0dQnleOu1p9mS1tY71PUVhAysjsx2okal2YgFsfJRgH1MQPHPIrpIKdrWr3yASXNxZ6ZCTwrYuLhh6sgnIjDY28KG5/aNAVfSdYu7syJYXU9+n4He6to47QcA4bOHbIPIC58cYNZ5MscauTJSscRfZZMiKRqUqyrGUQrEojjJA5QZynhRuXDYA5rz37Ux3STLdDIvWumr2BlaSx0++TgSXAilmuCFABeRDOpdjz+HOce2RXTg1eLL9l7kOLQ46ctbWePujSrK7iDFXe0yssfIxvgmwynBPAdvB9ua6ipM6Fo1hLtTTL27sZ0yxt+4wKswBIkt5s5wM/h45zk4BqQXHp+7uw7QXqqzqu5LiIERTIDt9Sk/dyg4JXwc5HyoCwUAUAUA11JZDE4hZUlKnYzLuUN7FgCMj9ahgq69bKiMlzFLFcRjE6ADZGPaUSOVTtsfwndk8jGVOAKv0vPqaWCWtpb7Dtc/F3jdolpXeUkRDc5b7wjJ4yMn5VjPU4oOpSSJpnqB9a02x7KW1nMqIQj27O0kflnldJP7+xLFsLjnOfOKtDUY5uoyQaY/6b12IxpBpIM9xITJcy3AOYm3YeS6wQxkJBCoCM4GCFGa09CDSKkC0AUAUB5JqGBaIC1ICgCgKnD15E69xLa8khzxKkO5GUcF19W9l8+FyfYGueGoi/hnSl5WS0Q/UOqw3V5pckckbw92YYIIdZxGwUMpwUIIYbWAOcVye13L3LJ0+RbGviVjjpvI1XUZCcRiG3UsSAoYKxP5cYqnsepaTG35E5PtD3XOo3lEcOltFNPMTmTO+K3jQ4eV9vBOfSqkjJPuARXrGZnHUOlCctFbyMxkuEtJLyQh57uR+ZVibOEt0QOCqYycL4zmG0gapbx21hDHEvbghUiKME7QWbwMn8Tsc8+Sc187keTVZH09jZUkSEtck4xg/wB7lkNbd5C0gdVVQ2IyG3My4GSwxhTuzwM8Yq+SEFFKL7W/9C/MqHVYW2lOpWpYTQ7Rdon4bq3BAfIxhnRTuDewByeBj1/Z+pcl4c+SMuGUV1Fu1bQLXUI0eVA/CvFKp2yoPxKySKdw854OK9Q5w6dW5j7kN0e4I9vauOB3o2zw6jxIu3DexypHkgCScoBaAbajexwxtJM6xxqPU7Haqg8cn25IoDMb74BEeXT9QvS8a5EVvdGZHklbYit3lkQOzsABkH8RwcGl0Cd0/R3gtCV7d1fgm4LzHhrkgpuyPwgLmNcYGFAyPNeRk1H9Td/BwadNFlGeMjk+QOefp8x+6vJml1WlaNEdc1VX1Vw15EP1M967tAIG1XTZlimjRhJJFhlniyUcMBw8ivyCfcEH2I9/S5ctrHl5q/X6mUq7Fy6a0CKLE++aeZ0/v07bpNj4fYAMLGuQvpUDx716BUsFAITUbgqmgdcw3WN0ctuGRpomlACSwqAS6sCQMA5KnBxz7HFIZYTbjF7rn0Jormh9UXk93aSbx2Lxpe3bEKGS2iDFZyfJcnkgZGCtY+K55XGP9vfzfkTWxcLvrKximEEl1AspbZt3jIbGcN7J+uOcDzXTRUngakC0AUBmPVAOlFjZzwospLx2csbygyN57AhPcjDFScYKglj78ePrNHi1WassaSV9SdfeaRk48EBq91LOBe3NnJYzW5E4buqfiI4cMYimQzNsaTDlSF5GecVz4JR/8KyeLF/C9uL72S/OqIXSNQS7uJTNDLdNc3O+G2iZFtXYRqy9yRmAaRUBBRjgcnHIrtngzKMcOBqMUt33+i/Mra5Zdv5PuNPtLqfZBFe3skUEEUC4WHd6EUsqeoqpd2OMZU48iu/Fj6IKN3XdlWxx1Vo8djFpSx4WG3u40J8MzSKy7uByS5JJ+uaZL6X8hHkmodUK3fw05Qq4DQNj0u6epo8n/CIVDYPJBBHKmvFhhksXVB7rk3m4+VE7JXlzTr4uUWicLpWKMF/FtOPzwf3VfHGTku5MXFSV8dzM45hJZ6pKDK0TCeOMb90Yit7doe4nkLvkL8++F4r3umskIqrXIvqU5t/L7zR+hP8Ao2x/7JB/+JK9E5CdAoBaAKA8so5oCk9UWg+J0+2iSOOIGe62Ku0GS3VBGAAQuN8+/wAeVXxzWOon042y0K6hl0xGWO7biT4ufvYB4KSMgXPuOykQxk/L2wPJ1kanGX9qo7cM14c+rllyLec+T/AYz/wrilOpzT5e3yVHOjldXSRrlvywOSzH2FKxxpLst/V/oXhjnkdFY6r1NIdOvUWJYittJhMBV+89J4XgHMm765/OvQ0EpSzNy5oZsPRBSTtWTPSWm3MccJku+7GIlATsov7Ix6wSTj+NeycpZGNQCpwddxS5MFvdzxhiokjhHbfHkoWcFh9cYNcuTWYMUujJNJ/MsoyfBmM+pwC0NpK7QGC5T4ZpFaKUWk7iN8d0EEpHLKh8jCqecZriWGUdY8+FpxlHf59vvLWunpfJwg1mG6uJZpLsQWoRbSCGE7rqaBGx2wozIiyNgngMfT4AzV//ANOHEoY49U3y+EmRs92XPSOnZLlOylothpzDDhgPi7lfkcZMSk5yWJbHjGcjbT6SamsuaVyrjsiG12NOU13lT1QBQGU6TDfpJITYg3rue9eTOOxtJOBHhjI0SgIFQY8ZODXh+09J4r6802sarZefqa42lsuRtZ6WIb+7urmQ3DWtoA0kmAheRWdkRRwkQXgDBPrkyTkYwyyxvHjwaf4VKXbml+pKveTKdodl8IV06+bbBeLHdWtwpKdqdlUq6tjg5CoeeMD2NeprMOTrjnxfaWzXmv05M0+xqnT002pw6bcybfupZXnAPod40khVkAJDDeQ4PjFdxUs3Ueix3ttLbS52SrtJGMqc5DDPGQQCPypuiCgwajEv8w11QJWULHJJzb3SoWAkVhxHJgDOSDkj54rjnp3F9eJ0/Lsa+JcVEnY+nZ1Ktb6jc9rBwsix3S4JOMOQGIGcDczHjzXJLUK/6mN36BLyY31LphpFc32oTtbn8cY2WsRHgq7KNxUgkEBhmox53dYcbv1Ja23ZFO6ar27CwQrp0Tr8TMF2RSJEcrbw5Hryy5LDHj3zz36fC4XKe7f7ozcrNSRcDFdRB6oAoAoBDQFR68VoTb36hiLV27wHvbTALK2Pcrtjf/MI96pOKnFxfcIb3Ejxv8bZ/wA5t5wrTxx4LMAAq3EJ43OFAVkPkKMYI583pXT4GXZ9n5l77jrTOqrO4/vdzHuGdyOe1IhBKkMj4ZSCCOa83LocsXsr9TWM0Rmu9QxSSJBZslzejOyNTuji8ffTsOFRCFOAdxyABzmujT6SUF15tkWjncU1HuQs2jmaS20wvLPh/ir6SX1ExBu522H+DEkmMJxhUzzkk+phi23karsvkZTlS6bsvuidMRWcjtbmRI3yTAGBgDkgmRFI3I3GMBguPbPNdZkR2s9Vm0vlgnixbyRqyTKQdjbijdwZyF3NEMgYG7JOPFbplbpkTqvT0Ngi7L2+hiZysVtEYpCXc5EcIeItgcnBJAHuAK48+i005PJkgvVs0jKSVIpFn0/cM97MbubvWbHtCZzcLEWiLt7KO4MgAqNoweGFcefV4sc8eHo+Ge3l8iyTdsl9I05orOHVLDD3RRpZ9+B8SkhLyxHb+FlZRsI8bADmsP5nLT63wMu0HSj6f/SehONo1fSdRjuIY54iTHKgdCRg4YZGQfBr3+5kPasAoAoDm68VhnxqcGmr2exK5syfXNHkE13FskW2u5oJZ7hmCRJAi/fKWDArnZs2/Jq8j2fijnePKuIKSqu9mknVolOousYLmCVRarPAo/Fcnsq7n0hI02NMZCG9OEHOeR7+1HJGUqTOaOaEpdKe5GdOdbSx6TMkca/F2pigjibcpxOyRxdzcietd5DYAUlcggNxoaGrgVHBBT/tZdRpkwbZl9sUe/aAHlYRhslTjaGZ8jnCnkUexaKblSRjd0oEshtN9tlyFNvI8RZAcBT69oBA3HA859uK8/3uTbjR9j/09hjhjObadKzgdMMqm4uHeYAYBnkkk3nOAvHIx6sbsDOKLPkq3sikvZWjhNYopyl8+F/g1n7Ep5HsirvnsyNbCPbt7XbJPJx6mO8EnxjA9jXfG3ufLZVGL6EuLt+Zo1WMQoAoAoAoDxIMjmgMW1fWJNP1Ca10vYgG0/DSlBbPIyLI5QtIpRsPHwpA81vi0qywlKT4rncq5VsSNp1Q9yx+N0e3MiqFbdNbrJnnB2XBVljOGwQSPOD71jPT9PwJ2v8AiSpKrE0vqO4nnFpYW1pYCTuMJSUmyISEfakHo7gOOWYjHj2rn9z6H8dv5llLyNA6Z6ZislfYzySysXmmkIaWVueWIA4GcAAYH7ydyCbNAZr9qrR3kc1tET8Xbdp1AI+8a43r8N7ksyLuxx+wc4BqGk+SHFPksmj6G5Zrq82tdupCqDmO2jPPaj+v9J/LH6YFc+rxSy4XGPPYtF07KB1JdG2l1O2USfE3rx/DKAB3DNGEbafGFIfJOABjnmvLlpcmfNhySSXRz8/1NOqk0WBOkL6wLLpb2rQNhu1chx25AoUtGY/ZioJU++fzru1Xs/DqmpT5XkUjNotfRvT4sLOG2Dl+2pyx43MxLMQPYZY4HyrvKk3QBQBQHkiq1uDNOrrye+uVt7a2uJIITlyV7MbTgsBuaVcGNNu7IV8sVIB2jOc8Vx6Y7IyzQlNdN1/o92v2f3CBJlnt1vFbcCYmlgiUrgiNWfLSFuTK+W9htFWhjhD7KGPFDHtFFR6ksL28uVkEtvcGzmSKSftC3X4kudlvnOZED9oNyMFzj3rQ1NW6S6nS+RvSYriI7LiBvxwyf+JT7MOD+YOAKd9r1z3Z7GzD7QzPcSYPqAjG1CR7gktgn+jWWZ/B8zv9mL+sprfp+L9/eZwEGNxww4OM5B3Z4bBBH9f5V41UfpM59S6d1ffy+89om7tsrfedxY1VUwEx+AliApYsOPPgkmt0+qmjy5Vj6oNfDTbd8/nRpH2QO6T30Mj7i7RXfONxa4QmVjj/ABwF/T616eO3FNnwerUfGl0qley9DT60OcKApWndTyXmoOtswWxtN6XMjKMSzcgIhPhUwSW/rBBoCR6J16S6SZZwqzwXEkUiKCNoBJjPJOQUIIYEg0BZKARqjYHzL9o9y0l3coDgG9dSPUkeUWONCxZu3uxnJwDgkk817fspKpSa4/fHJlNbkEjTyRRRN95FtlljWRuFEaybyhzuUDax25ALAcH372sSvJHZ7fiULP8AZ3rXZv8ATN029GR4CrDPZaaSQBF2+MsIzzn8fyxjzfaeKvjap3Xz2RfG92j6QBrxzUh9b6ihtSiOWaWQ4jhjXuSv9Qo8L82bCj3NSDI4r64bU5r18WsL9pyzD4k2wZZLZJiobtgMbYgyc4V0wdrMaA2LRNPaFMPcTXJJ3b5SmfAGF2KoC+T7nnyaMD/tLndgZxjOOcHGR/AVmoJO0uST2BWhAtAFAFAFAFAFAIaAg36VhFolpEDHCjxyDbycxSrPyTnJZk5J55NAceoumu64ubZhBeoPRMBkOvvFMP8ACRn5eQcEeKAyrq55557mW7jgWa3jt7bMUm9dzGWVsZAZc7s4I4GOT5rl1leGe7/DifviXamQ9x2hB6G9ZcDaRliFRSzlseld5IAHyJrz/h6fqfX41ned+Itkub25dKvOu451YN2o272T3XKpjYwIZh3ZTniQ7QBnwAfAFaO+nnucmFR8aa6P7VfdPbiK8iT6S6bSa97TT3Vu0tmsoe3lMTM0cjpIGOCMfh4Ir0MEagj472pleTUyfbt8i8N9mSng6prBHyN3/wCXWx554/8ARLZ7GBku3kZSBI9w28Egjd6cKf1BHFAVLpzo+3+EnhkkZbixlPfFw5mt41xuaaOEFE2SICy7wT5yTjNAdembC8uLoXK3Kw3M1sJ4CYkVZbbeyKt0i/jcp2ipU+kDHPGALlbdT38RCXmmSk5wZbV1miYAcuFLB0BPhW5xQBH9pEBIBttRUE8k2kmB9TjJ/cKAxzqqQfHCVzJFC+ozSCQs25UVotzLCyntsuM5KkseCMDFev7P/wDHNR5a/e5lJ7lWWdlVJERUUI0BIILOzKRIze+SspA4AAwOSCT7WHGncJbt068v3RmdbIrFAJwzd1LhMBeCmzEiyA/PiQfurn9qKUsTVbKmvzIj9tH0UvUM96wXT49kRwXvJVwgztO2BDzO2Cw3cIMeTxn5b1Oof2nSUcMMyxM3xEyFJLpyWuGLDbuLAgjHkAEAYGBxQBpvR1vC1z6FaO4WOMxlfSsUMawrH9R6SfzJoCcsLRYY0iTO1FCLuJY4UYGSeTx7mgO9AFAFAFAFAFAFAFAFAFAeWNCD511vU+9NdkgZa+mbco4aOMJDFg55wFk/f9a8/Wy4ij7P+F9M1GWdrnZfmNXV+2oIxGzk7iOGYcHkZJCg4wPmfeuK5dKR9F04nklTuSVV6fqOpm3qzK+9jK0kmfu1QuwVGwTyx9R99ox45rbdrbz+448aWPIozjVRSXdtJbp/L8S3dE7F1S1A8C2ubfcfEs0cokdk59QKuDn8/lXoYKUKPifavU9Q5yVdW6XkjXq3PNCgGM2kQv3t0anvoIps/wCEQBgFb6Yd/wB5oDjPokZuIbgZV4UeJcYwUk2elsjPBQEYIxk/OgJLbQAwqGD5i6jeQSCaRhK7TXMscbAFQgkmDMcecNEDgn296+g9lxi8bs5cu8miF1zSkt9qb90oZ1lwRhdpGzAxkZGTzXqaTUPM26pLglqhpAR25UzncoYY+aq/H/1H91NZj68Uq7JlH9pNH1R0XctLYWkj43Pbxs2OBkqPAr4s7CcqQFAFAFAFAFAFAFAFAFAFAFAFAcLu4WNWdzhUUsx+QXk/1VAPmHTsdlSCDuZ5PBDAMRgHjBHGRgnyc15Oqd5D9C/h+DhpVzT+76fmSN1JIpUPx2yVVSPSpXaWG0fMkZ+dYu9rPSxxwtSlj36lbfd/X/A4uDEiyoctIrYQgnYTu9TkHgelVQAD658Vo3Cmu5zYoZ5ThOO0Gt7W/wAr535JfpS9X4zRwxRRHLdJxuzmeIBN5PpDM6vgZ5GOK79JJPHR8l/EOFw1blvT8/yN0FdR4ItAFAFAFAcro4RvyP8AVUA+VtUuGa1tMt/gN7sWG5y81ynAPLH1OT+Zr6T2Q/6b+b/wc2RfFZE3TEKEbPGGXJydrguDyfTkOpwP15r2Maj9qPBDAx4kQFkfKpu2eArIMqePxBeDjODnnNR1qcJbVyiHsj6I+xO636RApLFo2kjbOeCJHYDn2Cso/h7V8PNdLa8jqsvlVJCgEzQBmgFoAoAoAoAoAoAoAoAoCqfaXqYgsJvuzKzRuAu3cowpJd8ggKAM81WRvhx9Vu6pWYRpcbIibc5CA+MkDHJ/LzXjZW3kbR+j6CEI6SGOfdLn1OjHI/5z/wA/8ay6rO+ONI6gAgtxkfs+BgDHBzkn6Dn3q23KM23FqG+/cmrSR4ksHIj7Ud7HcOFOZGMjGFCT4HG4bfOFyfIr0tLaVfU+J/iDonllO3adb8fT/ZvwrsPnBaAKAKAKA43n4G/yT/UaA+QZ7uNhCom8RIjFlYBDzlcDcSgJzwOSScV9F7P1unxYKm6flRhKLbHn8mySsmEndWXbGy27AOFX07fAOePUfnk1P870kIunx69wsc/InbLoy4UOWsr4yZBjA7SJwQcuW3Y9/H0rhz/xJhlJRg1xv+0W8GbW5qP2JzzPazSPCYoJZmmgO9XzuJWQcerh0P4gPIxmvLk7bZolVI0qoJGerajHbQvNM22ONdztgtgD3wASf0FVk32BSdf1n4ye3igungtiks0ssf3UoeAxkRHep2YEm5kZQcDnjiuTVZ3ixxnBXbS+/uWir5Dp/wC0SL4W3EhluLo26STLbxGUplS259oCqSFJ25z9Oa6ZzjDeTohF20vUUuI1liO6NwGRh4ZTyCKx0+oeW7jTToONDyuogKAKAKAKA5XM4RSzMFVQSzE4AA8kk+BUAq2u9dxQiL4eNrwyJJKOyylRHEAzvuJxwGHHk5HzrPxFuvImicttYiaKOUuiLKgkTcwXIYBvc+eRTHNyXb6EPYqn2wWlzPYtDAm5ZMB9oLPkMrIAMfhLKMn24+tTKTXazr02LHkUlKVS7eXrbMq1O1uu6I4tPuI3YHcjcqCzFsI2MYA2qPBOOfNcstOm+T39P7byKC6oqXTVb1wq+p60TpPU7ppFSCKPtuY3MrldrhVfaQuT+GRTnGOalaGHmyk/4k1O7SXI9XoPUjcm2/mfcWJZid8m3azMg52ZzlD7fKpWigin/U+p/wDVE5a/ZXqHbYNd20RfbuCRtJt7brIpDHBzuUHxW2LDHHwebrvaubWJRyVS4NkiHHPJxzWx5p4ecBgpZQzZ2gkAtjk4HvgVAKpbfaDC0qK8UscEsjQw3L7VikkTII5bcmSrBSwGcVRZYOTgnut69CadWWu1uVkXcjK6nwVIYfvFXsg7VIEYVDBRLm5Y63JH+wlgrAfVpeSfn44+WT868H+IpzjpU4trdcGuKurc46kr/wArWfnt/DXAHPG77vPHzwVrwsUv+25ldu0bNfEizOvHv4NeRopT8aO75ReXBHfZXcpLpNmyAgCEIRjHqjJjY8fNlY/rX6kzhLZTcFZ6v1KMg2ZgkunmicmKMqn3SlVZy7soTBdcc5zXPLVYo9XVL7PP1JoyfU9XaHvQ3Q2XDxuoaS4hRzAq4Du0Qk23RXMWcKJFAz4FccccJ9MsLfRd1T5fpt8Pf0LXXJOw6+IRHZ2ts+mxuF/nFxEQib9o4wCGlJJAMjAZHPsD5+L2W8+Xx9Rk66fC4LudKkapoumpbQRwRZ7cSCNcnJwowMn3NfRqnujEfVYBQBQBQBmosEJ1bHHLbTQyuEjkjZJHJwEVhjOTxXk63XZMeaGLCrbe/ojSMbW5illq8W2SWCOFbxbWW0lSH+9z7zHHFdQgALIDIu1gAMDJP4QD1vGpPpnvG016Pncoc9Jmt7yKK3j2Xd/JCsTy3ICQ2cIwhSNWI3MueNmSWYtk8gc3hZVmtvpxp7Jcyb7v0LWumu5v2mWgihjiUlhHGsYJ8kIoXJ+pxXpxkpbooOSKn5jhFP6TgZNS1Xd4aS3kXnIwYyufofR/AVIHcKj+WJD7mwiz+k01AWagFJoDM/tWe2gntrqfsOADDLDIwEhhZlPeh/aDo2D6eWBI9qxyqbg+jnt/olepVNQltglrb3LwG0tLieSVWkEkpjDEWuUUlnL93LDb4Hqx4PjqGZzyZYL45Ril5J/3fcaPhIvX2XWZIubxYxBBeOj29uuAqRxps7uF9KtJ5IA9hya9uHUopS57mZfVqyqtiANGCC1rpr4iZZ1uLiCRYzFmEx+pCwbB7kb+4HjFUnjjOPTNWnySnRUNN6MXUYYriW+1EPG8qKVkijKMjvC5UpCCAe38/FZ4tLhxrphFJMOTDR+g7O5kuhcC4klhuDF67iZmEe1HjyS3OVfd/nVoscYr4UvuFsvmj6NDax9q3jWKMEnavjJxk8/lVyCQIqGrBDaz0zBdOskndV0UoHileFtrEEqTGwJGVU4PyqjxxbdxW/JNmU9UaHaWl00E8Iitmnikj9JxNBHbTK6Ky8tN8RIcK3qJYEcYxXIp2nHyr8f9BepZbDpnU7iwSCe7j2TwqJu5DvnTcMsgYPsb2G5hn9ayx6LHin1wtenYlytGjWsAjRUX8KqFXnPCgAc+/ArsKnWgCgCgCgEqL3BWusulRfpGpl7YSQSEGNZY3KggB1byPVnzj8641pYrLLIn9pU/0ZazLuv+nFhuLMXTXN3lnkuZXk2hIAYojtVcLEm6RWJHPnJPtniyZpQyXHpkuO9h1Y76Z6NkubeeFJIZI7e4ltQt3EJ9qqQ6PC8bK6ZR4/TnGQfbit8ceqsktnS4f32gzX9GszBBFEXaUoioZHOWcqANzfU+a6IpJVFUio8NWBTHlSHWQ+YwlxZEFt2PXbSA8+3Kzr7/ALJqinGXcjqXNirfx/ywW7qbf5PXneNpPek+v1qV6C0Wb+VYP+ui/wBNf7amxaPEus24GTPEP89f7arKcVyyHNLuZdfalJaPfTwww3U00jvHcd+EL2sDZEUMgkOwcbFHqwOeePO1umjqnD+o4xT3ruWjmjFNlThvAtzazW0ttcMbVri7SWRUiaeTIk9gqTN3NoLjOMA8VLjOeKWKdx3qLXl2ZaWSMN2y99F6hb21xPIzw2UEiL/NzcxSKZskmZFjYrEMYGAeTzgYFb6T+njUZz6mu5k82N8NFy/u108eb22/1q/210qSfDCyRfcWHrXT3ZUS9tmZiFVRKpJY8AAA8knirFieBqSSrfZu4NiMHxcXQP0PxM5x+4igPXTEq/H6omRuE8DEe4DW0AB/IlW/caAtFAFAFAV23Xu6nK2FIgtkiBByVedjLIjDPB2x27DgcN5OeALCBQC0AUAUAUAUBwvLgRoztuIUZO1Wdv0VQSf0FVcqVjgpOo9bP3D2TtjAAxLYXrOW9zlUAx44x86y65PsZ9TKv1B1R3pYHmt4z2i6lSkqieKZGidPvYlIHqVscj0k/sisfemm01X1Od6rpdSRLdOdXrbwiOHTTEmS22KWLaS3vl2Uk/n8hUR1ke/+CYapSVtHrUftDgmGwtfWrKxyYRC5JGQVJYOpGfcfvq61cHzsiPfMf92xDXvVUTKy/G6m6kFWWRLbawIwQdqKR+hqk9Uv7WUlrcfZlVsbKwikEiPcbl3BRJCk6YcFT6XkweDgZ+nkjNZrUuqkUjrId3+B3v5oXkEiTdvEXa2rYwAN6y/4SSo5I8c8VHvVKqslazHXmN2vwF2hIZeSd8ltCjHPsO2owOPck+axnncu1HLk1blwlRHvgnO1R9AAB/CsWzklO2SWn6wYfwLg+5EsqZ/MK4zVotLk2xZ/D4Q5ueoHdxIwbeIzF6ZZVGNwbOd+4njGCfYVpPN1Lpo1nrHNdLRH2t8Y2LBYmz7SIJhz/lg/vrOM+lmEMrg7SH0XUsqnKxWYP0tYh/UoreWqcuUdHv0+6RIz9b3ciKjP2grBw9uoifjwp3BlK/TAzgc44JauS4Le/wA/JDUdW3v/ALwu/wDVQf2Vr77LyRf+YvyOvT/WlxZRGKDtupd5GaVCZGeQ7mPocAfliq+9ya32+RX+Yy8hLXq24S5nuVmSN7gRiVRAHyYl2KQWfirLWtR4NP5jtxuOX+0u+zxLHj2zGoP9dV97yGXv2Qdaf15qErhFYuzELiONONxwCTtO0ZPk8Ci1OWbqNF8Wsy5H0pE2qauT601AD/4dxYZ+mAyAY/WuiHvF/FVHbj8Rv4hIrO4jd3K6zG8pVpWQ2UpcqoQE7VYcKoHAHirxm+quS91It9p1dA8yQSCWCd8mOOaNoy4H9E8qfB4znjxWqnvRbrV0+SwLVy4tAFAFAFAJUAMUBA690fa3jh50JcDbuDsp2jOBwfHJ/eazlihLdoynhhN3JFcf7I7Qk4muVB9g0ZA+g3RE/wAaz91gYPRY2QnUn2drbhfh4ry6zndiaGMJjGMjt7jn6D2/Ks56VLdGc9HGKtKyAi6SnY5NvdQjP4RCZiB8925cmudaWb5MI6Nt21Q6boeT9mK9P/cxr/XPVZYZravx/Qu9Au1nr+4Gf2gu/wDRtv8Abc1K08322+f6Ee4L1GcvQmoZO20kK54JkgUkfUCY4P61Pus/QyegyXsc26E1EDJtWx/82D/9tV90kVegynBek7vOGWFP8q4h/wBjmoWnk1aC0MxrPolxH+KMf5skUnH+Y5rPJjeNXIzyaWceRvHYyEZEchHzEbsP4LzVY45S+yrKRwZH2Pb6dL7RTH8oZB/WlX8LJ5Fnp8i7WKmkznxBN/qn/wB2o8Jj3fI+x0Oh3OM/Dzf6t/8AdqPCZPu2TyPP8jXP/s8/+rf+ypeMj3XJ5HhtMnXzBOP+6f8AsqfDkQ9PkXYew21zt275lU+VK3GPyIERFPBm9ulmiw5PJiwaVcK25JGRvZgLhD+8QipUJx36X9xaGDKnassKa4AmbsX7uPJivZY1I+e0GPHOeMGunFqK+2n9UehHM4r4k7PdrrulniazumP9KV3nY5+rSZrRZlfAWoi+Uyc0jqbTIDmCzuEJ4LraszYOONwy2OAcD5VtGcexrHJB8F+029SaNZI92xvG5Gjb5cq4DDx7itk7NkOqkkKAKAKAKAKAKAKA8kUIsKMBUWTQYpVgr930jDI7M0l36iWK/FTdvk5ICb9oX/FxgVWWOMlTKygpKmC9GWo/Yz+YU/1rVYY4pUuCqxxQ7h0GNBhGkUfIEAfwFSoRhwiyogta1S3tpO3I10W2g5UrjBz8yD7VWcoN7opOSXIyHVlqP2r7/SX/AHqhOC4RVZkdE6ttz4a9/wBJf96oyZlBXQ8dHObXlf8ABLeLnj8cf7/UjV5s/aWOUummvuMp516of2d3NtAE07fVmhz/AAtq78GWM13N8UupWdHvrxSO28b8jKzYwRkZwY412nGfIP5VpkTj8XYu1LkdTdS7M5i8fJv/AOa5MntDHBW4s5/eY3VDM9fwD8Uco/Laf/EKnT+0Y5+Il1nTLBouqrdRLLGGCksAGwD6SVPgke1dylaNlurHpUVbpRNCbB8hUOCFCgUpIjZnoVKdki1ICgCgCgP/2Q=="/>
          <p:cNvSpPr>
            <a:spLocks noChangeAspect="1" noChangeArrowheads="1"/>
          </p:cNvSpPr>
          <p:nvPr/>
        </p:nvSpPr>
        <p:spPr bwMode="auto">
          <a:xfrm>
            <a:off x="155575" y="-1439863"/>
            <a:ext cx="2857500" cy="3009901"/>
          </a:xfrm>
          <a:prstGeom prst="rect">
            <a:avLst/>
          </a:prstGeom>
          <a:noFill/>
        </p:spPr>
        <p:txBody>
          <a:bodyPr vert="horz" wrap="square" lIns="91440" tIns="45720" rIns="91440" bIns="45720" numCol="1" anchor="t" anchorCtr="0" compatLnSpc="1">
            <a:prstTxWarp prst="textNoShape">
              <a:avLst/>
            </a:prstTxWarp>
          </a:bodyPr>
          <a:lstStyle/>
          <a:p>
            <a:endParaRPr lang="es-EC"/>
          </a:p>
        </p:txBody>
      </p:sp>
      <p:pic>
        <p:nvPicPr>
          <p:cNvPr id="98312" name="Picture 8" descr="http://3.bp.blogspot.com/-zQoGUjQt794/U157UglvPPI/AAAAAAABC2M/8ioggbAFaMw/s1600/imagenes-de-ninos-felices-para-imprimir2.png"/>
          <p:cNvPicPr>
            <a:picLocks noChangeAspect="1" noChangeArrowheads="1"/>
          </p:cNvPicPr>
          <p:nvPr/>
        </p:nvPicPr>
        <p:blipFill>
          <a:blip r:embed="rId7" cstate="print"/>
          <a:srcRect/>
          <a:stretch>
            <a:fillRect/>
          </a:stretch>
        </p:blipFill>
        <p:spPr bwMode="auto">
          <a:xfrm>
            <a:off x="1187624" y="2276872"/>
            <a:ext cx="1656184" cy="1101320"/>
          </a:xfrm>
          <a:prstGeom prst="rect">
            <a:avLst/>
          </a:prstGeom>
          <a:noFill/>
        </p:spPr>
      </p:pic>
      <p:sp>
        <p:nvSpPr>
          <p:cNvPr id="9" name="8 Rectángulo redondeado"/>
          <p:cNvSpPr/>
          <p:nvPr/>
        </p:nvSpPr>
        <p:spPr>
          <a:xfrm>
            <a:off x="1230489" y="3465004"/>
            <a:ext cx="1656184" cy="936104"/>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solidFill>
                  <a:srgbClr val="000000"/>
                </a:solidFill>
              </a:rPr>
              <a:t>Debilidad al desarrollar destrezas </a:t>
            </a:r>
            <a:endParaRPr lang="es-EC" b="1" dirty="0">
              <a:solidFill>
                <a:srgbClr val="000000"/>
              </a:solidFill>
            </a:endParaRPr>
          </a:p>
        </p:txBody>
      </p:sp>
      <p:sp>
        <p:nvSpPr>
          <p:cNvPr id="11" name="10 Rectángulo redondeado"/>
          <p:cNvSpPr/>
          <p:nvPr/>
        </p:nvSpPr>
        <p:spPr>
          <a:xfrm>
            <a:off x="6951341" y="2708920"/>
            <a:ext cx="1872208" cy="144016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solidFill>
                  <a:srgbClr val="000000"/>
                </a:solidFill>
              </a:rPr>
              <a:t>Escaso conocimiento de las técnicas de expresión </a:t>
            </a:r>
            <a:endParaRPr lang="es-EC" b="1" dirty="0">
              <a:solidFill>
                <a:srgbClr val="000000"/>
              </a:solidFill>
            </a:endParaRPr>
          </a:p>
        </p:txBody>
      </p:sp>
      <p:pic>
        <p:nvPicPr>
          <p:cNvPr id="98316" name="Picture 12" descr="http://2.bp.blogspot.com/-RoppmvVks38/Thh2co0JRRI/AAAAAAAAAvI/ygA9WnDsjbQ/s320/Dibujo21.jpg"/>
          <p:cNvPicPr>
            <a:picLocks noChangeAspect="1" noChangeArrowheads="1"/>
          </p:cNvPicPr>
          <p:nvPr/>
        </p:nvPicPr>
        <p:blipFill>
          <a:blip r:embed="rId8" cstate="print"/>
          <a:srcRect/>
          <a:stretch>
            <a:fillRect/>
          </a:stretch>
        </p:blipFill>
        <p:spPr bwMode="auto">
          <a:xfrm>
            <a:off x="5724128" y="4876362"/>
            <a:ext cx="1152128" cy="1289942"/>
          </a:xfrm>
          <a:prstGeom prst="rect">
            <a:avLst/>
          </a:prstGeom>
          <a:noFill/>
        </p:spPr>
      </p:pic>
      <p:sp>
        <p:nvSpPr>
          <p:cNvPr id="17" name="16 Rectángulo redondeado"/>
          <p:cNvSpPr/>
          <p:nvPr/>
        </p:nvSpPr>
        <p:spPr>
          <a:xfrm>
            <a:off x="6951341" y="4748434"/>
            <a:ext cx="1872208" cy="144016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solidFill>
                  <a:srgbClr val="000000"/>
                </a:solidFill>
              </a:rPr>
              <a:t>Técnicas de Dramatización </a:t>
            </a:r>
            <a:endParaRPr lang="es-EC" b="1" dirty="0">
              <a:solidFill>
                <a:srgbClr val="000000"/>
              </a:solidFill>
            </a:endParaRPr>
          </a:p>
        </p:txBody>
      </p:sp>
      <p:sp>
        <p:nvSpPr>
          <p:cNvPr id="19" name="18 Flecha derecha"/>
          <p:cNvSpPr/>
          <p:nvPr/>
        </p:nvSpPr>
        <p:spPr>
          <a:xfrm>
            <a:off x="3059832" y="3212976"/>
            <a:ext cx="360040" cy="288032"/>
          </a:xfrm>
          <a:prstGeom prst="rightArrow">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0" name="19 Flecha derecha"/>
          <p:cNvSpPr/>
          <p:nvPr/>
        </p:nvSpPr>
        <p:spPr>
          <a:xfrm>
            <a:off x="5364088" y="3284984"/>
            <a:ext cx="360040" cy="288032"/>
          </a:xfrm>
          <a:prstGeom prst="rightArrow">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8318" name="AutoShape 14" descr="data:image/jpeg;base64,/9j/4AAQSkZJRgABAQAAAQABAAD/2wCEAAkGBhISEBQSEhIVFRQUFxUXGBcWFRcdHhYZGBUVGBQbGRgYGyYeGBojGRYYHy8gIycpLCwsFh89NTAqNSYrLCkBCQoKDgwOGg8PGS0lHyAqLy8pKSwpLzIvLiwsLCwsKTQsLCwpKSksKTQsLCosLCwsLCwsKSwsKSwsKSwsKSwpKf/AABEIAQAAxQMBIgACEQEDEQH/xAAcAAEAAgMBAQEAAAAAAAAAAAAABgcDBAUIAQL/xABGEAABAwIDBQYCBgcGBQUAAAABAAIDBBEFEiEGBzFBURMiYXGBkTKhFCNCUrHBM2JygpKisggVJEPR4RY0Y/DxFxglU3P/xAAbAQEAAgMBAQAAAAAAAAAAAAAABAUBAwYCB//EADIRAAICAgAFAgQFAwUBAAAAAAABAgMEEQUSITFBE1EyYXGRIoGhwdFCsfAUM1KS4Qb/2gAMAwEAAhEDEQA/ALxREQBERAEREARFwNrcZmhEDKdrXTTzsjbm4BurpST4MaUB30WGkq2StzxuD2kkXabi4JB18CCFmQHxxsFipKkSMa8cHtDhfoRcL9ytu0jwK5+zEhNFTkm5MUevXujVAYNrdo/oVMZ+ydKczGBjTa5e4NFzyGq7DDcAnRRHevGThc2Xi10Th5iRtlLIDdrSeNh+CAyIiIAiIgCIiAIiIAiIgCIiAIiIAiIgCIiAKF4tiD5cUMLAC2kpZJnE/wD2yAtitfTRod7qZlVzh0uenxiuIsJO2Ywk3BZBG5tx+qXEj91AS7Y6HJh9K0ixEMd/MtBd8yuytDAYstLA21rRRD2Y1b6A+OXH2PcDQUxHDsm/gutKe6fIrkbGOvh9KdP0MfD9kIDi74JC3Bqlw5dmfTtWXUsw6TNDG7qxh92gqMb2Yc2D1V9bNabXtez26eZ4DxUlwttoIh0jZ/SEBtIi+XQH1FzqjaOljBL6mFoFwbysFiOI48fBRzFN8GFQg3qhIRyia559wLfNB3JoirH/ANwWGZgLVFje7uzFhbhpmub+S6VJvlwx8zm/SmNjDGkOc14zOJNwLt5AD3QzoniLQwzHaaoF4J45Rp8DwbXFxcA3Gi37oYCIiAIiIAiIgCIiAIiIDk7VYuKWinqCLiONxt1PAfMqJNw4wbNCJ4OaSAB9uOad4zHzu9crfBvJp44xRQkTTGSMytGoa1jg/KTwzEgC3LVcPaDfmKiD6OyhkEjjESM4I7r2ucAGi+uW3qhlJsvCniyta0cGgD2FlkVUM3z1RAP91P58Zmj5EL4N++Q/X4bUMb1a4O/Ifiscy9zY6bF1cX9i13cFw9hj/wDHU2lrMtbyJH5Lj7P738Mq3BjZjG88GzDJfyd8PzXU2BkzYdTnjdpPu9yyazT3quthNTdme4YMtyP8xljcdOPopLhx+pj/AGGf0hRneu4jB6uzQ45ALHldzbkeIFyPJQrebvVNNCyho3f4h0bBJIP8oFo7rf8AqEe1+qBLfQmW1u9OhoLsdJ2swcG9jGbuB55uTbdOKqTazbmtxFxaHvpqfXuNNi8cs1v9VG8Mw3sxmd3pHalx11PHXr4rfVbdmPeofc7Hh/AI8qsyP+v8mnBhETfsAnq7X8VmyAcAAPABZHlfhQXOUurZ0caaq1ywil+R+XRg8QD6BczE6CPuuy21ANtF1VzMWlGQ3Pkt1LlzLRCz4V+jJyS6e5+BQvjIlgndG5moN8pFv1hqrA2QwzEsZidVzYjPFkJZGI3EZnNaOIaQ0N1HK5JKx7uN1BxGFtVWSObAbhkTDZz8ptmc7kLjhxXVh2SxnCjNS4cxs1PO4OjlcReG+huCRY2trqNLqwlC5Q1F9Thsy2iyzdUdL+/8Ez3S7RVNVRvbV6zU8r4HP07xZbjbi4czzU4Uf2G2WFBRsgLs8hJfK/XvyON3nX29FIFJRACIiyAiIgPhKgOLb0XXn+g0jqtlLftpc7WRjKLuDDqXuAB4BdPelVyR4VUujcWkhjS4cWsfI1sh8LNJUYxfGaHBcL7GOz+0Y/smXv2pfe7nOAsQA7U9AFGvudeoxW2z1FbJPs3vKpKuhdWl3YRxktkEpHcNgRqPiuCLW4qqNsd7lXiEjqfD7w0+odJeznjhmLv8tvgNVX2z2zNfXZ2UsUkjW2c4A2aDbu3zENzW4c1Y2zH9nyaWEvrJ3QuJ0iYA4j9o3tfyupIXKn1Ijh+y1PoXTdq69zleLE8/EqU0UMMYsyNrPFo4+Z4lc3ZbcvLXRTysm7MMmkijzC+bsyQS63DXTToVFa6nqsNqZYi7MIpDE5wzGNzgL2uedteq1yjtFrj51Vb+DRZIIK+rg4DjHbR9o0WsbObfgV3WOuFDaaOirsVi5kadbgNPP+kiaT1AsfcLmbOVWKU9Ox1FWODdfqX2LRleRZua4A05WUhC52zTvqLfdklb7SOW+ubZEvxarZrmXdP9jDtbvUr5aOajq6WNpmDQ2RmYcHAkgah17ciLXUNwrCniTtJWkEcnXuXdTdWd2bXCzmg2NxcA69deajOMMtO/xN/cJlScatx8mzh/Cao387e9dUjTREVKdYY3r4i/ErtF6S2aZPXUwVlSGtJ5D5qRbpd3/wDeUr6upBNPES1rde/JbQfstuCfG3ioXjbzlawalx/8fivVGx2CNpKCnga3LkjbmH6xF3m/7RKtsWtKPMcPxzKlO30k+i/uRvdFUBtPUUt7upqiRuv3XG4Pq4OU+VabLyOg2hr4XABk7Q9n7gYT6HtD6hWWpZQMIiIYCIiAIiIDFU0zJGOY9ocxwIc1wBBB4gg8Qo3h+7DDIZe1ZStzD4Q8ue1n7LHktb6BSlfCbalAfiGnawWa1rR0aAPwWHFKoRQSyHgxj3fwtJ/JZoahr2hzHBzTwLSCD6hRzeViBhwuqc2+ZzOzGXjeQhmn8SAxbrYMuEUp5vYXm/Mve5xJ91zMAwCnqji0MzBI19Y+4dyPZMykcwQSfJbG6rauOro+xydnJSZYXxm1wGNDWuI8bH1BWxu9AzYieuIVGvXuxBAefsQwWfB8Q7Gcdx3Bw4PYTYOHiFMIJreRVk72diW4hQPyj6+AOkiPUgd5nk4D3sqX2UxHtYMpPej7p8vs/wCnotc47RdcLv03W/yJWFH9i3kxyk85n+nDgu3TyXb5cVFsGx2OGSoa8nWYljWC5N+Nmj05qNBMuLrIwshKT0upM4yuPtJFqx3mD+IWxSRYhUC8NKImng+odb+Qarck2DrJmgTVsbedo4SbHzLgt9iU63AxDitNU1Lq/oRFfHOsFMmbrWX71XMf2Wsb+RW2zdhRfaM7vOZ2vsq9Yj8skz/+hq/pgytTiUV7do2/mvxPVsNu+33Csw7q8ON7xPPj2rrrVqtz1A4Wb2rD1D7+ehFluWNBeSus45a+nKv1KsdI2Sqp2tIN5GDw1kA1XsFg0AXlTAtnTT4/BSkh+SpjsSPiGjmkjra3qvVqnQiox0jnci53WOyXkq7bEGm2jw2oBIbODC6w4nUWPgc7fbwVohVjv2pi2kpqtt81LUMdp0d/u0Kb1+OiOhdVAXAiEjR94uaCxvq4geq9Gg66KMbvttG4lSdrlySscWSssbMeOQvxFrfNSdAEREAREQBaWNYSyqgkgkzZJGlpyuINj0IW6iA844zgOKbPzZ4Z5jRl2kkdnADo+N3dDtfI24rubR7dVNVQxZhDUQunp/rqcuD2ubI1+SSnNy1xAI0JBPBXbU0zZGOY9oc1ws5rgCCDxBB4hVHtNsJNhMj63DGdpA4gz0pGawFyHRnUjKSTpq3yWGZRE8O21go9oHVUL3Ppqr9K3KQ5mcjMHNPNjxfyVubtJWuirHN511TfW/Nut/EWPqqNxmudi03bRxsgZFYAkNL3u495wGovyVtbkMe7WklgkIE8Mry9uguHm7XAW4XuOfBEbJ1SjFSa6PsWQQvLe8egOGYxMINI35ZQ08LPF3Nt0DrhepVR/wDaN2dP+HrWjQXhfpw4uYb/AMQ9lk8Rk4vaMGDbAPna2WtlOVwDhBES1ouLjO7iTY8B7rq7GYTFDU10cUbWhkzA2wuQDCw2BOtr3KzbBbSRS0EDpC9z2tyOsObNNTzNrH1WjimDOrX4tBSPLXn6FKw3IzERvDmX5A291HU4tuKZLnGxpTlvqTyLDXnjp5/6LMMIPNw9lXf/ABvWYThtCyogMk8jpWObK8hzWtfZmovfukalbf8A6uzRAvqaC0Y4mKYOLRfiWkaj1WJSUWk337GIRlNOUU+ncnwwhvU/JQjGNrxTYxDh72DspWs+sv3g5+YN04WuLeqn9FWMljZLGbska17T1Dhcfisc2EwPkbK+GN0jbZXuY0ubbhZxFwvR4ZjdhbALlxsPJcioxinY6zWGS3O+np1W1tXOWxNaD8TtfEAf+FE1AyMhwlyxLPExI2R55kRxCuZ/xVTyhuUOfBcEjjly36cgvRS8+4Zs/wDTNomND8nYxsmJAB+At7tj1uAvQSsapOUE37FTkRUbJRXhkJ3xCQ4RUhkQlBaM+tixoN84Fu9lIBt0v0UWwLaNtZg2Hw57v+lU0Eg5/VO7TveBZGDdWxXU7ZInsd8L2uafItIP4rz3u62afFX1DmVEcsFA57yGkntHCJ4je0DwJF+Wq2Psal3J3uNeSzEDcln0yTKOQ4k287hWgq23CUxGFukN7zTyv19G6eyslZMBERAEREARfmSUN1JAGg1NuJsPmv0gCxVNM2RjmPF2vBa4dQRYj2KyogPNe2WycuCVeZgL6KYnKfu6/A4/eHI8x6rcwyocHsrKN4bMzVp5Ss+1HIOYPyVtb1qISYPVtNtI81yOGVzXaeOhHqqDayXCqswTB3Yuyua4jRzXAFrxytY2IXloscXIjr0rfhf6HojYvbWHEYc7O7KzSWInvRu5jxbfgVubVYCyto5qZ4uJGEDwdxYR4hwCoypinhnbX0Dw2Zo7w4iZvQjgdP8Au6s3YTezTYhlhf8AUVXAxO4Odz7Mnjw4HVZT2aMnGlRLT7eGU3u6rnRVM1I/TVxAJ4PYbOA9PwVlbCvy4pVt+/TwPH7jnMP9Sie+fZ76BiMWIwizZnXc0cO0b8evIOH5rtQ7X04qJKyAWjGFF4HMPE9g02+1nICiunVvOvKNqyN0em+6ZGNucS/vDG8jTeGk7nhdpu8+r9P3Vg2uqMtI/q6zR6n/AGWtsXSEQumdq+ZxJJ6XP4m5WzJRfS8Uo6TizOHvH6o7zv5W29VXTfr5aiu0f27lxXH/AEuA5vvP9+i/QufYmhMOHUkbgQ5sLLg8QSMxB912kX5mmaxpc4gNaCSTwAAuSfRWpQnOx/DTNGMvxNNwOvUKFzd2+bu5b3vytxWfYPG5sSraiuN20sQMEDNbOu4Fzz1dYD+K3JfveLXGeSLCqYXqKkjtHAAmGC/fcTyuPkPFRrsb1Jb8k3HzXVHTW14NTcpQvmqazEXNsyUiKI9Q0963s0K3VztnsCio6aOmhFmRiw6k8yfEnVdAqfFaWkVc5OUm35IxvLxptLhdVIXWJjdGyxsS94ytt739F5iOHzQgSQPc0lovlcQeGvDiFZm+XaoVlYyhideKmJdMRwMnDLfnlGnmT0UOnfla49AT7KJfc4SSiX/C+HQyKZ2W9F4f07lw7jKO2GskE8zwS9hjdbJG4Pu7IAL38SVZKi27HCPo2FUzCLOcztHX6yEv/AhSlTDn336BERDAREQEC32uc3CJJGOyuilgeD4iVtvmQfRSHYraMV1BBUjQyN7w6PGjx7g+hC1N5lCZcJrGA2+qc7UX+DvflxVbbgtrWsdJh7z+kJmhPK+X61vhwuOuqGddNl4IiIYInvUly4RVWF7ta237UjB68Vl2q2Hp8RpGwzMyua36t9u9EcoGn5ha29SW2HEad6ambr4zs4eOimAQHmhrKjCqn6FWj6sn6qXXKRyIPTqORWzj+zgmLZoXdnOyzmvBtmI1bcjgehV57V7JU+IU7oZ23BHddzjdY2c3odfVUXiFJVYNM2mrPrKd36KdoNrdOunNp4ctF5a9i3xcuE4+jf28P2IvtrtjiNX2cVc79FfKMgbc8C42+I6cVHqbEHsbIxpsJWhjvIPa/T1aFa9bhsFXGMwa9v2XNOo8iPwVcY/s26nmyNJeC3OLDUNvrceCJ7NWVgSp/FHrEncVQyClY5xs1rG/0iw8ypTug2aeTJidQ0h8wywg/Zj5utyvoB4DxVQ09BXyNblZK5sdnNDhoLcLB3xeWqkEu9XG2DK55bl0/wCXYOH7ih4+H6O5d2zdmZU7oxjytRXy8l2Y7gdY+Zs1LXOhta8MjA+J1h00cD6rVrtmKurZ2VZWNEJ+OOmiLO0HR0j3OOXwACpum3l4vK7/AJh3LQDL8mNuvmI47ilTeOoqHsj5sBIv4G2p9SpEnyLciNTjW3vVcW9libT7yqPCohSULGPewEBrT3Iz+sR8Tr6kX8ys+45jZGVGITzMfVVDyHEubmYxtrC3FoJ5dGtVUMwOEMylt/Hmtc4BHfQuHkVojlV/MtLOA5KS7fc9QYlthQwC81VCzS+sjb28ADcqr9td9vah1PhYdd2jqhwsGg8cgOt/1j6BVjFgUQNyC7zK32MDRYAAeCxPMX9KNmNwCbe7pJL2Xcw0VGIxxu46uceLjzW/hOFmrqoKUC/ayNzW5RtOaQ/wgrTlqA0E34K4t0OxboI3VlQzLNMAGNIF44uI8nO4kdAFox4SsnzSLLimTXiY3o1dG1pL5eSx42AAAcAAB6L9IitThgiIgCIiA5m00GeiqWfehlH8jl5bos0Ip6yHSSEsfpzDbXHyI8ivWsjAQQdQdD5HivK4jEUk0DhpFNNHa/AB7hb2Wub0tkvFiptxflHp7CsQbPBFM0i0jGPFjcd5oP5rl4zt7h9KbT1cTXC/dDsztP1W3N1QWHdtkbC6sqOyYMrY2PyDJcnKcpuRcregw6BnwQMv1Iufc3K8O6K7EmvhlkviaRKd4u9KkrKIw0onkf2sLwexcGkMkDjqfJTHZ/e5h9U9sXaOhldwZOwsuegd8JPqqxZXcrD3WOtjjmbklYHD5jxB4heY378EiXClr8M+v0PQwK0cawSGqhdDPG2SN3FrvxB5HxVL4DtnWYXYEuq6L7pP1kI/VdzaOh+SubAcfgrIWz08gex3TiDzDhxa4dCt6kn2Ki6mdMuWaKR2q3Z1uFufPQOdNS3u6Mi7mDxH2h+sNVHcOx+KoroJG3Y7JIx4Pl3QDzvqvUNlR29jdxE+upWUMbYqiq7dx1yscYwHcPsuN+I0WdeTdTlzr1Hutrp9DOhVenamuoZDBVxHMzQiQEOt4OGjh46qY4FjjKqLOzQjRzfunpfmt6ls6XHzKr+ke/sdCwGtgPkobUyZnud1JKkOPVOWPKOL9PTmow91hdVPELNyUF4L/Chyxc/c+SSgLXM/guPXyyPnbHGTmJaABzc42A9yrTp9wVWQM9exujSQIySDbvDjrYrXDEbW9lPlcbrhY69Po/kQJ1QfJZcLoZ6uQR00T5nXt3R3R+0891o8yrewLcVRQvD6iSSpcCCA+wZcdWjiPAlWHR0McTAyJjWMHBrGgAegUiOIl3Km7jk5dK1r5srnYnc+IXtqK1zZJG2LIm6sY7kXE/pHD2HirNAX1FLUVFaRRW2ztlzTe2ERFk1hERAEREAKqTaLcnNUVk9RFWMjZM8yZTESQTa+t+t1baLDWzMZOL2ioqfcPIDd2JSfuRNB9y5dKDcXS/51VVy+HaBo/larLROVex7ds33k/uV6/cZhdu6yZrvvNnff53HyUN2p3bVmH/W0zn1dMPiY7WWMcyLfGB4e3NXovhCOKfczC2cHuLPO2GYk17Q9hu0/I+I5FZ6OuqMOmNVQi7XWM0H2ZR1aPsvtzH+ylW8bd6IC7EKJlrXdUQt4Pb9qRg5PHEgcfxjWHVLXtFjdpF2kKPyOMto6CmyvOr5J9/8AOxcOyO2NPiMAmgdqNHsd8Ubujh+fNcHbmUR4phEhIA7WoaSbaB0Q434DuqtTh80M4q6KTsZxxH2ZR0eOFlyNuto8RxB0DKuNkUYkDWiMfaeLE3JJOl9FvUtlRfg21S1ra9za3g7QNxnFY44daeG7A8D4he8jv2dLD/dSSCnawWY0NHgAPwUb2Opo4S+Jzck44tdzYOBaftC+pUirKkRsc48vx5LctRW2X3DsZQh82R3G6nNKRfRug/P5rkVL+S2CVzsRms156Arn9uyxy9zqLpKmn6Ikm5bZz6Xijql2sdL3tRxe67Y/axPoF6NVdbjdnTTYY2V3xVLu18m2ys+Qv6qxldpaWj5dZNzm5PywiIsngIiIAiIgCIiAIiIAiIgCIiAIiID45t1RO1+zxwyvswWpakl0RtpFJ9uO/IHiPPwV7ribZbNMr6OSndoXC7Hfckbqxw8j8iUN1NrpmpoqpjbgFcfattoonfdniP8ANyW1gdS8tdHKMssTnRyN6PYbO9+Kw7YD/Cl33Hxu9nhe1BJbOssmrKHJexsYzgomAc12SaPVjxxB6HqCuDNtA6ZoicMsjP0g6uGlx4LuYzimVuVp7zunIf6qJVtJm7zdHt4H8j1Cg5WRHbrT792WNOPOL9eC+q9//fb3Nh7rBaFNhclZUw0kQ70zwD4N+0T4Btz6LE/Ew5pB7rh8Q6eXgrR3B7LPvLiUgsJAYohr8Id33eV2gehWjFpaluXgruM8Ri6uSt/F/j/gt6go2xRMiYLNja1jR4NAA+QWwiKyONCIiAIiIAiIgCIiAIiIAiIgCIiAIiIAiIgKc3oUAoq9lW1v1dWCyQDh2zPhd5uZ/SoNtNjLpKd7Q0BtgbczYg8VdO9vBPpOFTWHfhtOzzj1Pu0uHqqDrpM1O4jmy6iZFk4uKT6M6ng8o2Y1sJd4ptfY2hN3Q7jcA/Jab5XPcGNBc5xs1rQSXE8AAOK2sFw36TLSUxkMbZnNjLwLkXabWB6nT1V87G7s6PDj2kYdJMRYyyG7rc8o4NB8Fopx+b8TZK4jxh06qiuul9OpXOy24uWZ7ZsQPZRix7Fpu9/g9w0aPAXPkrsoMPjgibFEwMjYA1rWiwACz2X1WKWlpHIWWSsk5S7sIiLJrCIiAIiIAiIgCIiAIiIAiIgCIiAIiIAiIgMVTAHscxwu1wLSOoIsfkV5VrKQxsnhOpidNH/A5zfyXq4rzFtLb6ZX2+H6RPw8zm+d1FyfhT+Zd8Fb9aUfeLMeyp/xOHnpUU/9QC9RBeXNiHB9Vh4HKpgB9HXPyXqIL1jrUX9WauLSUrYNf8In1ERSCpCIiAIiIAiIgCIiAIiIAiIgCIiAIiIAi5W0W1FNQxdrVSiNhNhxJcbXs1o1Jsq3xXf8w3bQ0kkp5PlORvsNT8lhtLueoxlJ6itlu3WhiuPU9M3NUTxxDq94HsDqVQmJbycXqLg1DKdp+zC3UfvG5+ajMmHNc7PK58rzqXSOLifdR5ZNcfOy0p4Rk2d1yr5lqbU78Yy10OGsdJIbjtntsxniAdXHpew81V72HI65LnOzFzjxc51y4nzJWVrQBYCw8FjqalrBdxtflzPkFCsvla0kjo8Th1eFCUpS6tdX20d/cvhwkxCm6RMmmOnO3Ztv0+L5L0YFVe4jZR9PTy1E7HsklIY1r2kWib3gQD94uv6K1FZwjyo47It9Se14SX2WgiIvZHCIiAIiIAiIgCIiAIiIAiIgCIiAIiICo/7QdG8w0k1rxxyua7wL2jKf5SPVVNFNlBJNgBdel9udnG11BNTkd5zSWHpI0XjPvp6ryy4uMT2uFnNzNI6FvH5qLkQ5tMtMC7kUku/dHSZirD8OZx6NaSurRYJXz/oKCodfgXNyDXxdYL0Hsm2J1HTSsY1ueGJ2jWjixvQLs2RYla7m2fGcmS0tL8ii8J3M4jNrUTRUzejfrHfkB7qfbK7paKjcJSHVE417SXXKf1WcG/NTdFvjCMeyK63Jtu/3JNnyy+oi9kcIiIAiIgCIiAIiIAiIgCIiAIiIAiIgCIiA+FeeN72y5pa90rRaGsDniw0EoH1jfXR3r4L0QonvN2UNfh74mfpWESxeL237vk4Ej1C8yjzLRsqs9OSkfvddNmweiP8A0g3+Elv5KUqF7nQ4YNTBwsR2gsf/ANpFNF6NYREQBERAEREAREQBERAEREAREQBERAf/2Q=="/>
          <p:cNvSpPr>
            <a:spLocks noChangeAspect="1" noChangeArrowheads="1"/>
          </p:cNvSpPr>
          <p:nvPr/>
        </p:nvSpPr>
        <p:spPr bwMode="auto">
          <a:xfrm>
            <a:off x="155575" y="-1790700"/>
            <a:ext cx="2876550" cy="3743325"/>
          </a:xfrm>
          <a:prstGeom prst="rect">
            <a:avLst/>
          </a:prstGeom>
          <a:noFill/>
        </p:spPr>
        <p:txBody>
          <a:bodyPr vert="horz" wrap="square" lIns="91440" tIns="45720" rIns="91440" bIns="45720" numCol="1" anchor="t" anchorCtr="0" compatLnSpc="1">
            <a:prstTxWarp prst="textNoShape">
              <a:avLst/>
            </a:prstTxWarp>
          </a:bodyPr>
          <a:lstStyle/>
          <a:p>
            <a:endParaRPr lang="es-EC"/>
          </a:p>
        </p:txBody>
      </p:sp>
      <p:sp>
        <p:nvSpPr>
          <p:cNvPr id="98320" name="AutoShape 16" descr="data:image/jpeg;base64,/9j/4AAQSkZJRgABAQAAAQABAAD/2wCEAAkGBhISEBQSEhIVFRQUFxUXGBcWFRcdHhYZGBUVGBQbGRgYGyYeGBojGRYYHy8gIycpLCwsFh89NTAqNSYrLCkBCQoKDgwOGg8PGS0lHyAqLy8pKSwpLzIvLiwsLCwsKTQsLCwpKSksKTQsLCosLCwsLCwsKSwsKSwsKSwsKSwpKf/AABEIAQAAxQMBIgACEQEDEQH/xAAcAAEAAgMBAQEAAAAAAAAAAAAABgcDBAUIAQL/xABGEAABAwIDBQYCBgcGBQUAAAABAAIDBBEFEiEGBzFBURMiYXGBkTKhFCNCUrHBM2JygpKisggVJEPR4RY0Y/DxFxglU3P/xAAbAQEAAgMBAQAAAAAAAAAAAAAABAUBAwYCB//EADIRAAICAgAFAgQFAwUBAAAAAAABAgMEEQUSITFBE1EyYXGRIoGhwdFCsfAUM1KS4Qb/2gAMAwEAAhEDEQA/ALxREQBERAEREARFwNrcZmhEDKdrXTTzsjbm4BurpST4MaUB30WGkq2StzxuD2kkXabi4JB18CCFmQHxxsFipKkSMa8cHtDhfoRcL9ytu0jwK5+zEhNFTkm5MUevXujVAYNrdo/oVMZ+ydKczGBjTa5e4NFzyGq7DDcAnRRHevGThc2Xi10Th5iRtlLIDdrSeNh+CAyIiIAiIgCIiAIiIAiIgCIiAIiIAiIgCIiAKF4tiD5cUMLAC2kpZJnE/wD2yAtitfTRod7qZlVzh0uenxiuIsJO2Ywk3BZBG5tx+qXEj91AS7Y6HJh9K0ixEMd/MtBd8yuytDAYstLA21rRRD2Y1b6A+OXH2PcDQUxHDsm/gutKe6fIrkbGOvh9KdP0MfD9kIDi74JC3Bqlw5dmfTtWXUsw6TNDG7qxh92gqMb2Yc2D1V9bNabXtez26eZ4DxUlwttoIh0jZ/SEBtIi+XQH1FzqjaOljBL6mFoFwbysFiOI48fBRzFN8GFQg3qhIRyia559wLfNB3JoirH/ANwWGZgLVFje7uzFhbhpmub+S6VJvlwx8zm/SmNjDGkOc14zOJNwLt5AD3QzoniLQwzHaaoF4J45Rp8DwbXFxcA3Gi37oYCIiAIiIAiIgCIiAIiIDk7VYuKWinqCLiONxt1PAfMqJNw4wbNCJ4OaSAB9uOad4zHzu9crfBvJp44xRQkTTGSMytGoa1jg/KTwzEgC3LVcPaDfmKiD6OyhkEjjESM4I7r2ucAGi+uW3qhlJsvCniyta0cGgD2FlkVUM3z1RAP91P58Zmj5EL4N++Q/X4bUMb1a4O/Ifiscy9zY6bF1cX9i13cFw9hj/wDHU2lrMtbyJH5Lj7P738Mq3BjZjG88GzDJfyd8PzXU2BkzYdTnjdpPu9yyazT3quthNTdme4YMtyP8xljcdOPopLhx+pj/AGGf0hRneu4jB6uzQ45ALHldzbkeIFyPJQrebvVNNCyho3f4h0bBJIP8oFo7rf8AqEe1+qBLfQmW1u9OhoLsdJ2swcG9jGbuB55uTbdOKqTazbmtxFxaHvpqfXuNNi8cs1v9VG8Mw3sxmd3pHalx11PHXr4rfVbdmPeofc7Hh/AI8qsyP+v8mnBhETfsAnq7X8VmyAcAAPABZHlfhQXOUurZ0caaq1ywil+R+XRg8QD6BczE6CPuuy21ANtF1VzMWlGQ3Pkt1LlzLRCz4V+jJyS6e5+BQvjIlgndG5moN8pFv1hqrA2QwzEsZidVzYjPFkJZGI3EZnNaOIaQ0N1HK5JKx7uN1BxGFtVWSObAbhkTDZz8ptmc7kLjhxXVh2SxnCjNS4cxs1PO4OjlcReG+huCRY2trqNLqwlC5Q1F9Thsy2iyzdUdL+/8Ez3S7RVNVRvbV6zU8r4HP07xZbjbi4czzU4Uf2G2WFBRsgLs8hJfK/XvyON3nX29FIFJRACIiyAiIgPhKgOLb0XXn+g0jqtlLftpc7WRjKLuDDqXuAB4BdPelVyR4VUujcWkhjS4cWsfI1sh8LNJUYxfGaHBcL7GOz+0Y/smXv2pfe7nOAsQA7U9AFGvudeoxW2z1FbJPs3vKpKuhdWl3YRxktkEpHcNgRqPiuCLW4qqNsd7lXiEjqfD7w0+odJeznjhmLv8tvgNVX2z2zNfXZ2UsUkjW2c4A2aDbu3zENzW4c1Y2zH9nyaWEvrJ3QuJ0iYA4j9o3tfyupIXKn1Ijh+y1PoXTdq69zleLE8/EqU0UMMYsyNrPFo4+Z4lc3ZbcvLXRTysm7MMmkijzC+bsyQS63DXTToVFa6nqsNqZYi7MIpDE5wzGNzgL2uedteq1yjtFrj51Vb+DRZIIK+rg4DjHbR9o0WsbObfgV3WOuFDaaOirsVi5kadbgNPP+kiaT1AsfcLmbOVWKU9Ox1FWODdfqX2LRleRZua4A05WUhC52zTvqLfdklb7SOW+ubZEvxarZrmXdP9jDtbvUr5aOajq6WNpmDQ2RmYcHAkgah17ciLXUNwrCniTtJWkEcnXuXdTdWd2bXCzmg2NxcA69deajOMMtO/xN/cJlScatx8mzh/Cao387e9dUjTREVKdYY3r4i/ErtF6S2aZPXUwVlSGtJ5D5qRbpd3/wDeUr6upBNPES1rde/JbQfstuCfG3ioXjbzlawalx/8fivVGx2CNpKCnga3LkjbmH6xF3m/7RKtsWtKPMcPxzKlO30k+i/uRvdFUBtPUUt7upqiRuv3XG4Pq4OU+VabLyOg2hr4XABk7Q9n7gYT6HtD6hWWpZQMIiIYCIiAIiIDFU0zJGOY9ocxwIc1wBBB4gg8Qo3h+7DDIZe1ZStzD4Q8ue1n7LHktb6BSlfCbalAfiGnawWa1rR0aAPwWHFKoRQSyHgxj3fwtJ/JZoahr2hzHBzTwLSCD6hRzeViBhwuqc2+ZzOzGXjeQhmn8SAxbrYMuEUp5vYXm/Mve5xJ91zMAwCnqji0MzBI19Y+4dyPZMykcwQSfJbG6rauOro+xydnJSZYXxm1wGNDWuI8bH1BWxu9AzYieuIVGvXuxBAefsQwWfB8Q7Gcdx3Bw4PYTYOHiFMIJreRVk72diW4hQPyj6+AOkiPUgd5nk4D3sqX2UxHtYMpPej7p8vs/wCnotc47RdcLv03W/yJWFH9i3kxyk85n+nDgu3TyXb5cVFsGx2OGSoa8nWYljWC5N+Nmj05qNBMuLrIwshKT0upM4yuPtJFqx3mD+IWxSRYhUC8NKImng+odb+Qarck2DrJmgTVsbedo4SbHzLgt9iU63AxDitNU1Lq/oRFfHOsFMmbrWX71XMf2Wsb+RW2zdhRfaM7vOZ2vsq9Yj8skz/+hq/pgytTiUV7do2/mvxPVsNu+33Csw7q8ON7xPPj2rrrVqtz1A4Wb2rD1D7+ehFluWNBeSus45a+nKv1KsdI2Sqp2tIN5GDw1kA1XsFg0AXlTAtnTT4/BSkh+SpjsSPiGjmkjra3qvVqnQiox0jnci53WOyXkq7bEGm2jw2oBIbODC6w4nUWPgc7fbwVohVjv2pi2kpqtt81LUMdp0d/u0Kb1+OiOhdVAXAiEjR94uaCxvq4geq9Gg66KMbvttG4lSdrlySscWSssbMeOQvxFrfNSdAEREAREQBaWNYSyqgkgkzZJGlpyuINj0IW6iA844zgOKbPzZ4Z5jRl2kkdnADo+N3dDtfI24rubR7dVNVQxZhDUQunp/rqcuD2ubI1+SSnNy1xAI0JBPBXbU0zZGOY9oc1ws5rgCCDxBB4hVHtNsJNhMj63DGdpA4gz0pGawFyHRnUjKSTpq3yWGZRE8O21go9oHVUL3Ppqr9K3KQ5mcjMHNPNjxfyVubtJWuirHN511TfW/Nut/EWPqqNxmudi03bRxsgZFYAkNL3u495wGovyVtbkMe7WklgkIE8Mry9uguHm7XAW4XuOfBEbJ1SjFSa6PsWQQvLe8egOGYxMINI35ZQ08LPF3Nt0DrhepVR/wDaN2dP+HrWjQXhfpw4uYb/AMQ9lk8Rk4vaMGDbAPna2WtlOVwDhBES1ouLjO7iTY8B7rq7GYTFDU10cUbWhkzA2wuQDCw2BOtr3KzbBbSRS0EDpC9z2tyOsObNNTzNrH1WjimDOrX4tBSPLXn6FKw3IzERvDmX5A291HU4tuKZLnGxpTlvqTyLDXnjp5/6LMMIPNw9lXf/ABvWYThtCyogMk8jpWObK8hzWtfZmovfukalbf8A6uzRAvqaC0Y4mKYOLRfiWkaj1WJSUWk337GIRlNOUU+ncnwwhvU/JQjGNrxTYxDh72DspWs+sv3g5+YN04WuLeqn9FWMljZLGbska17T1Dhcfisc2EwPkbK+GN0jbZXuY0ubbhZxFwvR4ZjdhbALlxsPJcioxinY6zWGS3O+np1W1tXOWxNaD8TtfEAf+FE1AyMhwlyxLPExI2R55kRxCuZ/xVTyhuUOfBcEjjly36cgvRS8+4Zs/wDTNomND8nYxsmJAB+At7tj1uAvQSsapOUE37FTkRUbJRXhkJ3xCQ4RUhkQlBaM+tixoN84Fu9lIBt0v0UWwLaNtZg2Hw57v+lU0Eg5/VO7TveBZGDdWxXU7ZInsd8L2uafItIP4rz3u62afFX1DmVEcsFA57yGkntHCJ4je0DwJF+Wq2Psal3J3uNeSzEDcln0yTKOQ4k287hWgq23CUxGFukN7zTyv19G6eyslZMBERAEREARfmSUN1JAGg1NuJsPmv0gCxVNM2RjmPF2vBa4dQRYj2KyogPNe2WycuCVeZgL6KYnKfu6/A4/eHI8x6rcwyocHsrKN4bMzVp5Ss+1HIOYPyVtb1qISYPVtNtI81yOGVzXaeOhHqqDayXCqswTB3Yuyua4jRzXAFrxytY2IXloscXIjr0rfhf6HojYvbWHEYc7O7KzSWInvRu5jxbfgVubVYCyto5qZ4uJGEDwdxYR4hwCoypinhnbX0Dw2Zo7w4iZvQjgdP8Au6s3YTezTYhlhf8AUVXAxO4Odz7Mnjw4HVZT2aMnGlRLT7eGU3u6rnRVM1I/TVxAJ4PYbOA9PwVlbCvy4pVt+/TwPH7jnMP9Sie+fZ76BiMWIwizZnXc0cO0b8evIOH5rtQ7X04qJKyAWjGFF4HMPE9g02+1nICiunVvOvKNqyN0em+6ZGNucS/vDG8jTeGk7nhdpu8+r9P3Vg2uqMtI/q6zR6n/AGWtsXSEQumdq+ZxJJ6XP4m5WzJRfS8Uo6TizOHvH6o7zv5W29VXTfr5aiu0f27lxXH/AEuA5vvP9+i/QufYmhMOHUkbgQ5sLLg8QSMxB912kX5mmaxpc4gNaCSTwAAuSfRWpQnOx/DTNGMvxNNwOvUKFzd2+bu5b3vytxWfYPG5sSraiuN20sQMEDNbOu4Fzz1dYD+K3JfveLXGeSLCqYXqKkjtHAAmGC/fcTyuPkPFRrsb1Jb8k3HzXVHTW14NTcpQvmqazEXNsyUiKI9Q0963s0K3VztnsCio6aOmhFmRiw6k8yfEnVdAqfFaWkVc5OUm35IxvLxptLhdVIXWJjdGyxsS94ytt739F5iOHzQgSQPc0lovlcQeGvDiFZm+XaoVlYyhideKmJdMRwMnDLfnlGnmT0UOnfla49AT7KJfc4SSiX/C+HQyKZ2W9F4f07lw7jKO2GskE8zwS9hjdbJG4Pu7IAL38SVZKi27HCPo2FUzCLOcztHX6yEv/AhSlTDn336BERDAREQEC32uc3CJJGOyuilgeD4iVtvmQfRSHYraMV1BBUjQyN7w6PGjx7g+hC1N5lCZcJrGA2+qc7UX+DvflxVbbgtrWsdJh7z+kJmhPK+X61vhwuOuqGddNl4IiIYInvUly4RVWF7ta237UjB68Vl2q2Hp8RpGwzMyua36t9u9EcoGn5ha29SW2HEad6ambr4zs4eOimAQHmhrKjCqn6FWj6sn6qXXKRyIPTqORWzj+zgmLZoXdnOyzmvBtmI1bcjgehV57V7JU+IU7oZ23BHddzjdY2c3odfVUXiFJVYNM2mrPrKd36KdoNrdOunNp4ctF5a9i3xcuE4+jf28P2IvtrtjiNX2cVc79FfKMgbc8C42+I6cVHqbEHsbIxpsJWhjvIPa/T1aFa9bhsFXGMwa9v2XNOo8iPwVcY/s26nmyNJeC3OLDUNvrceCJ7NWVgSp/FHrEncVQyClY5xs1rG/0iw8ypTug2aeTJidQ0h8wywg/Zj5utyvoB4DxVQ09BXyNblZK5sdnNDhoLcLB3xeWqkEu9XG2DK55bl0/wCXYOH7ih4+H6O5d2zdmZU7oxjytRXy8l2Y7gdY+Zs1LXOhta8MjA+J1h00cD6rVrtmKurZ2VZWNEJ+OOmiLO0HR0j3OOXwACpum3l4vK7/AJh3LQDL8mNuvmI47ilTeOoqHsj5sBIv4G2p9SpEnyLciNTjW3vVcW9libT7yqPCohSULGPewEBrT3Iz+sR8Tr6kX8ys+45jZGVGITzMfVVDyHEubmYxtrC3FoJ5dGtVUMwOEMylt/Hmtc4BHfQuHkVojlV/MtLOA5KS7fc9QYlthQwC81VCzS+sjb28ADcqr9td9vah1PhYdd2jqhwsGg8cgOt/1j6BVjFgUQNyC7zK32MDRYAAeCxPMX9KNmNwCbe7pJL2Xcw0VGIxxu46uceLjzW/hOFmrqoKUC/ayNzW5RtOaQ/wgrTlqA0E34K4t0OxboI3VlQzLNMAGNIF44uI8nO4kdAFox4SsnzSLLimTXiY3o1dG1pL5eSx42AAAcAAB6L9IitThgiIgCIiA5m00GeiqWfehlH8jl5bos0Ip6yHSSEsfpzDbXHyI8ivWsjAQQdQdD5HivK4jEUk0DhpFNNHa/AB7hb2Wub0tkvFiptxflHp7CsQbPBFM0i0jGPFjcd5oP5rl4zt7h9KbT1cTXC/dDsztP1W3N1QWHdtkbC6sqOyYMrY2PyDJcnKcpuRcregw6BnwQMv1Iufc3K8O6K7EmvhlkviaRKd4u9KkrKIw0onkf2sLwexcGkMkDjqfJTHZ/e5h9U9sXaOhldwZOwsuegd8JPqqxZXcrD3WOtjjmbklYHD5jxB4heY378EiXClr8M+v0PQwK0cawSGqhdDPG2SN3FrvxB5HxVL4DtnWYXYEuq6L7pP1kI/VdzaOh+SubAcfgrIWz08gex3TiDzDhxa4dCt6kn2Ki6mdMuWaKR2q3Z1uFufPQOdNS3u6Mi7mDxH2h+sNVHcOx+KoroJG3Y7JIx4Pl3QDzvqvUNlR29jdxE+upWUMbYqiq7dx1yscYwHcPsuN+I0WdeTdTlzr1Hutrp9DOhVenamuoZDBVxHMzQiQEOt4OGjh46qY4FjjKqLOzQjRzfunpfmt6ls6XHzKr+ke/sdCwGtgPkobUyZnud1JKkOPVOWPKOL9PTmow91hdVPELNyUF4L/Chyxc/c+SSgLXM/guPXyyPnbHGTmJaABzc42A9yrTp9wVWQM9exujSQIySDbvDjrYrXDEbW9lPlcbrhY69Po/kQJ1QfJZcLoZ6uQR00T5nXt3R3R+0891o8yrewLcVRQvD6iSSpcCCA+wZcdWjiPAlWHR0McTAyJjWMHBrGgAegUiOIl3Km7jk5dK1r5srnYnc+IXtqK1zZJG2LIm6sY7kXE/pHD2HirNAX1FLUVFaRRW2ztlzTe2ERFk1hERAEREAKqTaLcnNUVk9RFWMjZM8yZTESQTa+t+t1baLDWzMZOL2ioqfcPIDd2JSfuRNB9y5dKDcXS/51VVy+HaBo/larLROVex7ds33k/uV6/cZhdu6yZrvvNnff53HyUN2p3bVmH/W0zn1dMPiY7WWMcyLfGB4e3NXovhCOKfczC2cHuLPO2GYk17Q9hu0/I+I5FZ6OuqMOmNVQi7XWM0H2ZR1aPsvtzH+ylW8bd6IC7EKJlrXdUQt4Pb9qRg5PHEgcfxjWHVLXtFjdpF2kKPyOMto6CmyvOr5J9/8AOxcOyO2NPiMAmgdqNHsd8Ubujh+fNcHbmUR4phEhIA7WoaSbaB0Q434DuqtTh80M4q6KTsZxxH2ZR0eOFlyNuto8RxB0DKuNkUYkDWiMfaeLE3JJOl9FvUtlRfg21S1ra9za3g7QNxnFY44daeG7A8D4he8jv2dLD/dSSCnawWY0NHgAPwUb2Opo4S+Jzck44tdzYOBaftC+pUirKkRsc48vx5LctRW2X3DsZQh82R3G6nNKRfRug/P5rkVL+S2CVzsRms156Arn9uyxy9zqLpKmn6Ikm5bZz6Xijql2sdL3tRxe67Y/axPoF6NVdbjdnTTYY2V3xVLu18m2ys+Qv6qxldpaWj5dZNzm5PywiIsngIiIAiIgCIiAIiIAiIgCIiAIiID45t1RO1+zxwyvswWpakl0RtpFJ9uO/IHiPPwV7ribZbNMr6OSndoXC7Hfckbqxw8j8iUN1NrpmpoqpjbgFcfattoonfdniP8ANyW1gdS8tdHKMssTnRyN6PYbO9+Kw7YD/Cl33Hxu9nhe1BJbOssmrKHJexsYzgomAc12SaPVjxxB6HqCuDNtA6ZoicMsjP0g6uGlx4LuYzimVuVp7zunIf6qJVtJm7zdHt4H8j1Cg5WRHbrT792WNOPOL9eC+q9//fb3Nh7rBaFNhclZUw0kQ70zwD4N+0T4Btz6LE/Ew5pB7rh8Q6eXgrR3B7LPvLiUgsJAYohr8Id33eV2gehWjFpaluXgruM8Ri6uSt/F/j/gt6go2xRMiYLNja1jR4NAA+QWwiKyONCIiAIiIAiIgCIiAIiIAiIgCIiAIiIAiIgKc3oUAoq9lW1v1dWCyQDh2zPhd5uZ/SoNtNjLpKd7Q0BtgbczYg8VdO9vBPpOFTWHfhtOzzj1Pu0uHqqDrpM1O4jmy6iZFk4uKT6M6ng8o2Y1sJd4ptfY2hN3Q7jcA/Jab5XPcGNBc5xs1rQSXE8AAOK2sFw36TLSUxkMbZnNjLwLkXabWB6nT1V87G7s6PDj2kYdJMRYyyG7rc8o4NB8Fopx+b8TZK4jxh06qiuul9OpXOy24uWZ7ZsQPZRix7Fpu9/g9w0aPAXPkrsoMPjgibFEwMjYA1rWiwACz2X1WKWlpHIWWSsk5S7sIiLJrCIiAIiIAiIgCIiAIiIAiIgCIiAIiIAiIgMVTAHscxwu1wLSOoIsfkV5VrKQxsnhOpidNH/A5zfyXq4rzFtLb6ZX2+H6RPw8zm+d1FyfhT+Zd8Fb9aUfeLMeyp/xOHnpUU/9QC9RBeXNiHB9Vh4HKpgB9HXPyXqIL1jrUX9WauLSUrYNf8In1ERSCpCIiAIiIAiIgCIiAIiIAiIgCIiAIiIAi5W0W1FNQxdrVSiNhNhxJcbXs1o1Jsq3xXf8w3bQ0kkp5PlORvsNT8lhtLueoxlJ6itlu3WhiuPU9M3NUTxxDq94HsDqVQmJbycXqLg1DKdp+zC3UfvG5+ajMmHNc7PK58rzqXSOLifdR5ZNcfOy0p4Rk2d1yr5lqbU78Yy10OGsdJIbjtntsxniAdXHpew81V72HI65LnOzFzjxc51y4nzJWVrQBYCw8FjqalrBdxtflzPkFCsvla0kjo8Th1eFCUpS6tdX20d/cvhwkxCm6RMmmOnO3Ztv0+L5L0YFVe4jZR9PTy1E7HsklIY1r2kWib3gQD94uv6K1FZwjyo47It9Se14SX2WgiIvZHCIiAIiIAiIgCIiAIiIAiIgCIiAIiICo/7QdG8w0k1rxxyua7wL2jKf5SPVVNFNlBJNgBdel9udnG11BNTkd5zSWHpI0XjPvp6ryy4uMT2uFnNzNI6FvH5qLkQ5tMtMC7kUku/dHSZirD8OZx6NaSurRYJXz/oKCodfgXNyDXxdYL0Hsm2J1HTSsY1ueGJ2jWjixvQLs2RYla7m2fGcmS0tL8ii8J3M4jNrUTRUzejfrHfkB7qfbK7paKjcJSHVE417SXXKf1WcG/NTdFvjCMeyK63Jtu/3JNnyy+oi9kcIiIAiIgCIiAIiIAiIgCIiAIiIAiIgCIiA+FeeN72y5pa90rRaGsDniw0EoH1jfXR3r4L0QonvN2UNfh74mfpWESxeL237vk4Ej1C8yjzLRsqs9OSkfvddNmweiP8A0g3+Elv5KUqF7nQ4YNTBwsR2gsf/ANpFNF6NYREQBERAEREAREQBERAEREAREQBERAf/2Q=="/>
          <p:cNvSpPr>
            <a:spLocks noChangeAspect="1" noChangeArrowheads="1"/>
          </p:cNvSpPr>
          <p:nvPr/>
        </p:nvSpPr>
        <p:spPr bwMode="auto">
          <a:xfrm>
            <a:off x="155575" y="-1790700"/>
            <a:ext cx="2876550" cy="3743325"/>
          </a:xfrm>
          <a:prstGeom prst="rect">
            <a:avLst/>
          </a:prstGeom>
          <a:noFill/>
        </p:spPr>
        <p:txBody>
          <a:bodyPr vert="horz" wrap="square" lIns="91440" tIns="45720" rIns="91440" bIns="45720" numCol="1" anchor="t" anchorCtr="0" compatLnSpc="1">
            <a:prstTxWarp prst="textNoShape">
              <a:avLst/>
            </a:prstTxWarp>
          </a:bodyPr>
          <a:lstStyle/>
          <a:p>
            <a:endParaRPr lang="es-EC"/>
          </a:p>
        </p:txBody>
      </p:sp>
      <p:pic>
        <p:nvPicPr>
          <p:cNvPr id="98322" name="Picture 18" descr="http://1.bp.blogspot.com/-4JpOZCHHFtc/UDe6Cl6NC6I/AAAAAAAAAIs/JINBaaE83ms/s380/es1410.jpg"/>
          <p:cNvPicPr>
            <a:picLocks noChangeAspect="1" noChangeArrowheads="1"/>
          </p:cNvPicPr>
          <p:nvPr/>
        </p:nvPicPr>
        <p:blipFill>
          <a:blip r:embed="rId9" cstate="print"/>
          <a:srcRect/>
          <a:stretch>
            <a:fillRect/>
          </a:stretch>
        </p:blipFill>
        <p:spPr bwMode="auto">
          <a:xfrm>
            <a:off x="4371757" y="5032776"/>
            <a:ext cx="1222081" cy="1099873"/>
          </a:xfrm>
          <a:prstGeom prst="rect">
            <a:avLst/>
          </a:prstGeom>
          <a:noFill/>
        </p:spPr>
      </p:pic>
      <p:sp>
        <p:nvSpPr>
          <p:cNvPr id="24" name="23 Flecha derecha"/>
          <p:cNvSpPr/>
          <p:nvPr/>
        </p:nvSpPr>
        <p:spPr>
          <a:xfrm rot="5400000">
            <a:off x="7615610" y="4251647"/>
            <a:ext cx="493167" cy="288033"/>
          </a:xfrm>
          <a:prstGeom prst="rightArrow">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3 Conector recto"/>
          <p:cNvCxnSpPr/>
          <p:nvPr/>
        </p:nvCxnSpPr>
        <p:spPr>
          <a:xfrm>
            <a:off x="971600" y="476672"/>
            <a:ext cx="0" cy="6120680"/>
          </a:xfrm>
          <a:prstGeom prst="line">
            <a:avLst/>
          </a:prstGeom>
          <a:ln>
            <a:solidFill>
              <a:srgbClr val="0B6B29"/>
            </a:solidFill>
          </a:ln>
        </p:spPr>
        <p:style>
          <a:lnRef idx="3">
            <a:schemeClr val="accent6"/>
          </a:lnRef>
          <a:fillRef idx="0">
            <a:schemeClr val="accent6"/>
          </a:fillRef>
          <a:effectRef idx="2">
            <a:schemeClr val="accent6"/>
          </a:effectRef>
          <a:fontRef idx="minor">
            <a:schemeClr val="tx1"/>
          </a:fontRef>
        </p:style>
      </p:cxnSp>
      <p:cxnSp>
        <p:nvCxnSpPr>
          <p:cNvPr id="6" name="5 Conector recto"/>
          <p:cNvCxnSpPr/>
          <p:nvPr/>
        </p:nvCxnSpPr>
        <p:spPr>
          <a:xfrm>
            <a:off x="827584" y="476672"/>
            <a:ext cx="0" cy="6120680"/>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pic>
        <p:nvPicPr>
          <p:cNvPr id="75778" name="Picture 2"/>
          <p:cNvPicPr>
            <a:picLocks noChangeAspect="1" noChangeArrowheads="1"/>
          </p:cNvPicPr>
          <p:nvPr/>
        </p:nvPicPr>
        <p:blipFill>
          <a:blip r:embed="rId2" cstate="print"/>
          <a:srcRect/>
          <a:stretch>
            <a:fillRect/>
          </a:stretch>
        </p:blipFill>
        <p:spPr bwMode="auto">
          <a:xfrm>
            <a:off x="395536" y="332656"/>
            <a:ext cx="1008112" cy="883735"/>
          </a:xfrm>
          <a:prstGeom prst="rect">
            <a:avLst/>
          </a:prstGeom>
          <a:noFill/>
          <a:ln w="9525">
            <a:noFill/>
            <a:miter lim="800000"/>
            <a:headEnd/>
            <a:tailEnd/>
          </a:ln>
        </p:spPr>
      </p:pic>
      <p:pic>
        <p:nvPicPr>
          <p:cNvPr id="75779" name="Picture 3"/>
          <p:cNvPicPr>
            <a:picLocks noChangeAspect="1" noChangeArrowheads="1"/>
          </p:cNvPicPr>
          <p:nvPr/>
        </p:nvPicPr>
        <p:blipFill>
          <a:blip r:embed="rId3" cstate="print"/>
          <a:srcRect/>
          <a:stretch>
            <a:fillRect/>
          </a:stretch>
        </p:blipFill>
        <p:spPr bwMode="auto">
          <a:xfrm>
            <a:off x="1835696" y="260648"/>
            <a:ext cx="6552728" cy="1008112"/>
          </a:xfrm>
          <a:prstGeom prst="rect">
            <a:avLst/>
          </a:prstGeom>
          <a:noFill/>
          <a:ln w="9525">
            <a:noFill/>
            <a:miter lim="800000"/>
            <a:headEnd/>
            <a:tailEnd/>
          </a:ln>
        </p:spPr>
      </p:pic>
      <p:sp>
        <p:nvSpPr>
          <p:cNvPr id="7" name="7 Título"/>
          <p:cNvSpPr>
            <a:spLocks noGrp="1"/>
          </p:cNvSpPr>
          <p:nvPr>
            <p:ph type="title"/>
          </p:nvPr>
        </p:nvSpPr>
        <p:spPr>
          <a:xfrm>
            <a:off x="1043608" y="1700808"/>
            <a:ext cx="2592288" cy="864096"/>
          </a:xfrm>
        </p:spPr>
        <p:txBody>
          <a:bodyPr>
            <a:noAutofit/>
          </a:bodyPr>
          <a:lstStyle/>
          <a:p>
            <a:r>
              <a:rPr lang="es-EC" sz="2800" b="1" dirty="0" smtClean="0">
                <a:solidFill>
                  <a:srgbClr val="F30DD8"/>
                </a:solidFill>
              </a:rPr>
              <a:t>Formulación del Problema </a:t>
            </a:r>
            <a:endParaRPr lang="es-EC" sz="2800" b="1" dirty="0">
              <a:solidFill>
                <a:srgbClr val="F30DD8"/>
              </a:solidFill>
            </a:endParaRPr>
          </a:p>
        </p:txBody>
      </p:sp>
      <p:sp>
        <p:nvSpPr>
          <p:cNvPr id="8" name="7 Rectángulo redondeado"/>
          <p:cNvSpPr/>
          <p:nvPr/>
        </p:nvSpPr>
        <p:spPr>
          <a:xfrm>
            <a:off x="3707904" y="1412776"/>
            <a:ext cx="5184576" cy="172819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s-ES" dirty="0" smtClean="0">
              <a:solidFill>
                <a:srgbClr val="002060"/>
              </a:solidFill>
            </a:endParaRPr>
          </a:p>
          <a:p>
            <a:pPr algn="just"/>
            <a:r>
              <a:rPr lang="es-ES" dirty="0" smtClean="0">
                <a:solidFill>
                  <a:srgbClr val="000000"/>
                </a:solidFill>
              </a:rPr>
              <a:t>¿</a:t>
            </a:r>
            <a:r>
              <a:rPr lang="es-ES" dirty="0">
                <a:solidFill>
                  <a:srgbClr val="000000"/>
                </a:solidFill>
              </a:rPr>
              <a:t>Cómo las técnicas de dramatización contribuyen al desarrollo de destrezas de cuidado del medio natural y cultural </a:t>
            </a:r>
            <a:r>
              <a:rPr lang="es-ES_tradnl" dirty="0">
                <a:solidFill>
                  <a:srgbClr val="000000"/>
                </a:solidFill>
              </a:rPr>
              <a:t>en los niños de 4 a 5 años de la unidad educativa “Saint Dominic School” de la ciudad de Quito, durante el año lectivo </a:t>
            </a:r>
            <a:r>
              <a:rPr lang="es-ES_tradnl" dirty="0" smtClean="0">
                <a:solidFill>
                  <a:srgbClr val="000000"/>
                </a:solidFill>
              </a:rPr>
              <a:t>2014-2015</a:t>
            </a:r>
            <a:r>
              <a:rPr lang="es-ES" dirty="0">
                <a:solidFill>
                  <a:srgbClr val="000000"/>
                </a:solidFill>
              </a:rPr>
              <a:t>?</a:t>
            </a:r>
            <a:endParaRPr lang="es-EC" dirty="0">
              <a:solidFill>
                <a:schemeClr val="accent3">
                  <a:lumMod val="40000"/>
                  <a:lumOff val="60000"/>
                </a:schemeClr>
              </a:solidFill>
            </a:endParaRPr>
          </a:p>
          <a:p>
            <a:pPr algn="just"/>
            <a:endParaRPr lang="es-EC" dirty="0"/>
          </a:p>
        </p:txBody>
      </p:sp>
      <p:sp>
        <p:nvSpPr>
          <p:cNvPr id="9" name="7 Título"/>
          <p:cNvSpPr txBox="1">
            <a:spLocks/>
          </p:cNvSpPr>
          <p:nvPr/>
        </p:nvSpPr>
        <p:spPr>
          <a:xfrm>
            <a:off x="899592" y="4581128"/>
            <a:ext cx="2880320" cy="79208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C" sz="2800" b="1" i="0" u="none" strike="noStrike" kern="1200" cap="none" spc="0" normalizeH="0" baseline="0" noProof="0" dirty="0" smtClean="0">
                <a:ln>
                  <a:noFill/>
                </a:ln>
                <a:solidFill>
                  <a:srgbClr val="F30DD8"/>
                </a:solidFill>
                <a:effectLst/>
                <a:uLnTx/>
                <a:uFillTx/>
                <a:latin typeface="+mj-lt"/>
                <a:ea typeface="+mj-ea"/>
                <a:cs typeface="+mj-cs"/>
              </a:rPr>
              <a:t>Interrogantes de la investigación </a:t>
            </a:r>
          </a:p>
        </p:txBody>
      </p:sp>
      <p:sp>
        <p:nvSpPr>
          <p:cNvPr id="10" name="9 Rectángulo redondeado"/>
          <p:cNvSpPr/>
          <p:nvPr/>
        </p:nvSpPr>
        <p:spPr>
          <a:xfrm>
            <a:off x="3779912" y="3356992"/>
            <a:ext cx="5112568" cy="338437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s-ES" dirty="0" smtClean="0">
              <a:solidFill>
                <a:srgbClr val="002060"/>
              </a:solidFill>
            </a:endParaRPr>
          </a:p>
          <a:p>
            <a:pPr marL="342900" indent="-342900" algn="just">
              <a:buFont typeface="+mj-lt"/>
              <a:buAutoNum type="arabicPeriod"/>
            </a:pPr>
            <a:r>
              <a:rPr lang="es-ES" sz="1600" dirty="0" smtClean="0">
                <a:solidFill>
                  <a:srgbClr val="000000"/>
                </a:solidFill>
              </a:rPr>
              <a:t>¿Qué conocimiento tienen las docentes sobre las técnicas de dramatización?. </a:t>
            </a:r>
          </a:p>
          <a:p>
            <a:pPr marL="342900" indent="-342900" algn="just">
              <a:buFont typeface="+mj-lt"/>
              <a:buAutoNum type="arabicPeriod"/>
            </a:pPr>
            <a:r>
              <a:rPr lang="es-ES" sz="1600" dirty="0" smtClean="0">
                <a:solidFill>
                  <a:srgbClr val="000000"/>
                </a:solidFill>
              </a:rPr>
              <a:t>¿Qué destrezas deben desarrollar los niños para el cuidado protección y preservación del medio natural y cultural?.</a:t>
            </a:r>
          </a:p>
          <a:p>
            <a:pPr marL="342900" indent="-342900" algn="just">
              <a:buFont typeface="+mj-lt"/>
              <a:buAutoNum type="arabicPeriod"/>
            </a:pPr>
            <a:r>
              <a:rPr lang="es-ES" sz="1600" dirty="0">
                <a:solidFill>
                  <a:srgbClr val="000000"/>
                </a:solidFill>
              </a:rPr>
              <a:t>¿Qué técnicas utilizan las </a:t>
            </a:r>
            <a:r>
              <a:rPr lang="es-ES" sz="1600" dirty="0" smtClean="0">
                <a:solidFill>
                  <a:srgbClr val="000000"/>
                </a:solidFill>
              </a:rPr>
              <a:t>docentes para </a:t>
            </a:r>
            <a:r>
              <a:rPr lang="es-ES" sz="1600" dirty="0">
                <a:solidFill>
                  <a:srgbClr val="000000"/>
                </a:solidFill>
              </a:rPr>
              <a:t>desarrollar destrezas de cuidado del medio natural y </a:t>
            </a:r>
            <a:r>
              <a:rPr lang="es-ES" sz="1600" dirty="0" smtClean="0">
                <a:solidFill>
                  <a:srgbClr val="000000"/>
                </a:solidFill>
              </a:rPr>
              <a:t>cultural?.</a:t>
            </a:r>
          </a:p>
          <a:p>
            <a:pPr marL="342900" indent="-342900" algn="just">
              <a:buFont typeface="+mj-lt"/>
              <a:buAutoNum type="arabicPeriod"/>
            </a:pPr>
            <a:r>
              <a:rPr lang="es-ES" sz="1600" dirty="0">
                <a:solidFill>
                  <a:srgbClr val="000000"/>
                </a:solidFill>
              </a:rPr>
              <a:t>¿Qué destrezas de cuidado del medio natural y cultural se deben </a:t>
            </a:r>
            <a:r>
              <a:rPr lang="es-ES" sz="1600" dirty="0" smtClean="0">
                <a:solidFill>
                  <a:srgbClr val="000000"/>
                </a:solidFill>
              </a:rPr>
              <a:t>desarrollar?.</a:t>
            </a:r>
          </a:p>
          <a:p>
            <a:pPr marL="342900" indent="-342900" algn="just">
              <a:buFont typeface="+mj-lt"/>
              <a:buAutoNum type="arabicPeriod"/>
            </a:pPr>
            <a:r>
              <a:rPr lang="es-ES" sz="1600" dirty="0">
                <a:solidFill>
                  <a:srgbClr val="000000"/>
                </a:solidFill>
              </a:rPr>
              <a:t>¿Cómo contribuyen las técnicas de dramatización para el desarrollo de </a:t>
            </a:r>
            <a:r>
              <a:rPr lang="es-ES" sz="1600" dirty="0" smtClean="0">
                <a:solidFill>
                  <a:srgbClr val="000000"/>
                </a:solidFill>
              </a:rPr>
              <a:t>destrezas del  </a:t>
            </a:r>
            <a:r>
              <a:rPr lang="es-ES" sz="1600" dirty="0">
                <a:solidFill>
                  <a:srgbClr val="000000"/>
                </a:solidFill>
              </a:rPr>
              <a:t>cuidado del medio natural y </a:t>
            </a:r>
            <a:r>
              <a:rPr lang="es-ES" sz="1600" dirty="0" smtClean="0">
                <a:solidFill>
                  <a:srgbClr val="000000"/>
                </a:solidFill>
              </a:rPr>
              <a:t>cultural?.</a:t>
            </a:r>
            <a:endParaRPr lang="es-EC" sz="1600" dirty="0">
              <a:solidFill>
                <a:srgbClr val="000000"/>
              </a:solidFill>
            </a:endParaRPr>
          </a:p>
          <a:p>
            <a:pPr algn="just"/>
            <a:endParaRPr lang="es-EC" dirty="0"/>
          </a:p>
        </p:txBody>
      </p:sp>
      <p:pic>
        <p:nvPicPr>
          <p:cNvPr id="97282" name="Picture 2" descr="https://encrypted-tbn1.gstatic.com/images?q=tbn:ANd9GcRwG7IvYfuvOYwI9a9YXsUwkXPXY1RU8njIZF2VlS2F2X6k3O_O"/>
          <p:cNvPicPr>
            <a:picLocks noChangeAspect="1" noChangeArrowheads="1"/>
          </p:cNvPicPr>
          <p:nvPr/>
        </p:nvPicPr>
        <p:blipFill>
          <a:blip r:embed="rId4" cstate="print"/>
          <a:srcRect/>
          <a:stretch>
            <a:fillRect/>
          </a:stretch>
        </p:blipFill>
        <p:spPr bwMode="auto">
          <a:xfrm>
            <a:off x="1583669" y="2816932"/>
            <a:ext cx="1440160" cy="144016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3 Conector recto"/>
          <p:cNvCxnSpPr/>
          <p:nvPr/>
        </p:nvCxnSpPr>
        <p:spPr>
          <a:xfrm>
            <a:off x="971600" y="476672"/>
            <a:ext cx="0" cy="6120680"/>
          </a:xfrm>
          <a:prstGeom prst="line">
            <a:avLst/>
          </a:prstGeom>
          <a:ln>
            <a:solidFill>
              <a:srgbClr val="0B6B29"/>
            </a:solidFill>
          </a:ln>
        </p:spPr>
        <p:style>
          <a:lnRef idx="3">
            <a:schemeClr val="accent6"/>
          </a:lnRef>
          <a:fillRef idx="0">
            <a:schemeClr val="accent6"/>
          </a:fillRef>
          <a:effectRef idx="2">
            <a:schemeClr val="accent6"/>
          </a:effectRef>
          <a:fontRef idx="minor">
            <a:schemeClr val="tx1"/>
          </a:fontRef>
        </p:style>
      </p:cxnSp>
      <p:cxnSp>
        <p:nvCxnSpPr>
          <p:cNvPr id="6" name="5 Conector recto"/>
          <p:cNvCxnSpPr/>
          <p:nvPr/>
        </p:nvCxnSpPr>
        <p:spPr>
          <a:xfrm>
            <a:off x="827584" y="476672"/>
            <a:ext cx="0" cy="6120680"/>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pic>
        <p:nvPicPr>
          <p:cNvPr id="75778" name="Picture 2"/>
          <p:cNvPicPr>
            <a:picLocks noChangeAspect="1" noChangeArrowheads="1"/>
          </p:cNvPicPr>
          <p:nvPr/>
        </p:nvPicPr>
        <p:blipFill>
          <a:blip r:embed="rId2" cstate="print"/>
          <a:srcRect/>
          <a:stretch>
            <a:fillRect/>
          </a:stretch>
        </p:blipFill>
        <p:spPr bwMode="auto">
          <a:xfrm>
            <a:off x="395536" y="332656"/>
            <a:ext cx="1008112" cy="883735"/>
          </a:xfrm>
          <a:prstGeom prst="rect">
            <a:avLst/>
          </a:prstGeom>
          <a:noFill/>
          <a:ln w="9525">
            <a:noFill/>
            <a:miter lim="800000"/>
            <a:headEnd/>
            <a:tailEnd/>
          </a:ln>
        </p:spPr>
      </p:pic>
      <p:pic>
        <p:nvPicPr>
          <p:cNvPr id="75779" name="Picture 3"/>
          <p:cNvPicPr>
            <a:picLocks noChangeAspect="1" noChangeArrowheads="1"/>
          </p:cNvPicPr>
          <p:nvPr/>
        </p:nvPicPr>
        <p:blipFill>
          <a:blip r:embed="rId3" cstate="print"/>
          <a:srcRect/>
          <a:stretch>
            <a:fillRect/>
          </a:stretch>
        </p:blipFill>
        <p:spPr bwMode="auto">
          <a:xfrm>
            <a:off x="1835696" y="260648"/>
            <a:ext cx="6552728" cy="1008112"/>
          </a:xfrm>
          <a:prstGeom prst="rect">
            <a:avLst/>
          </a:prstGeom>
          <a:noFill/>
          <a:ln w="9525">
            <a:noFill/>
            <a:miter lim="800000"/>
            <a:headEnd/>
            <a:tailEnd/>
          </a:ln>
        </p:spPr>
      </p:pic>
      <p:sp>
        <p:nvSpPr>
          <p:cNvPr id="7" name="7 Título"/>
          <p:cNvSpPr>
            <a:spLocks noGrp="1"/>
          </p:cNvSpPr>
          <p:nvPr>
            <p:ph type="title"/>
          </p:nvPr>
        </p:nvSpPr>
        <p:spPr>
          <a:xfrm>
            <a:off x="1259632" y="1700808"/>
            <a:ext cx="2880320" cy="792088"/>
          </a:xfrm>
        </p:spPr>
        <p:txBody>
          <a:bodyPr>
            <a:noAutofit/>
          </a:bodyPr>
          <a:lstStyle/>
          <a:p>
            <a:r>
              <a:rPr lang="es-EC" sz="2800" b="1" dirty="0" smtClean="0">
                <a:solidFill>
                  <a:srgbClr val="F30DD8"/>
                </a:solidFill>
              </a:rPr>
              <a:t>Delimitación de la investigación </a:t>
            </a:r>
            <a:endParaRPr lang="es-EC" sz="2800" b="1" dirty="0">
              <a:solidFill>
                <a:srgbClr val="F30DD8"/>
              </a:solidFill>
            </a:endParaRPr>
          </a:p>
        </p:txBody>
      </p:sp>
      <p:pic>
        <p:nvPicPr>
          <p:cNvPr id="96260" name="Picture 4" descr="http://4.bp.blogspot.com/-glwP2h11o68/Tgn5AIua__I/AAAAAAAABnA/FnvorQ7DLcQ/s1600/20070715155701-ninos-coeficiente-dibujo.jpg"/>
          <p:cNvPicPr>
            <a:picLocks noChangeAspect="1" noChangeArrowheads="1"/>
          </p:cNvPicPr>
          <p:nvPr/>
        </p:nvPicPr>
        <p:blipFill>
          <a:blip r:embed="rId4" cstate="print"/>
          <a:srcRect/>
          <a:stretch>
            <a:fillRect/>
          </a:stretch>
        </p:blipFill>
        <p:spPr bwMode="auto">
          <a:xfrm>
            <a:off x="4211960" y="1412776"/>
            <a:ext cx="2365604" cy="1872208"/>
          </a:xfrm>
          <a:prstGeom prst="ellipse">
            <a:avLst/>
          </a:prstGeom>
          <a:ln>
            <a:noFill/>
          </a:ln>
          <a:effectLst>
            <a:softEdge rad="112500"/>
          </a:effectLst>
        </p:spPr>
      </p:pic>
      <p:sp>
        <p:nvSpPr>
          <p:cNvPr id="9" name="8 Rectángulo"/>
          <p:cNvSpPr/>
          <p:nvPr/>
        </p:nvSpPr>
        <p:spPr>
          <a:xfrm>
            <a:off x="1331640" y="4653136"/>
            <a:ext cx="3168352" cy="523220"/>
          </a:xfrm>
          <a:prstGeom prst="rect">
            <a:avLst/>
          </a:prstGeom>
        </p:spPr>
        <p:txBody>
          <a:bodyPr wrap="square">
            <a:spAutoFit/>
          </a:bodyPr>
          <a:lstStyle/>
          <a:p>
            <a:r>
              <a:rPr lang="es-EC" sz="2800" b="1" dirty="0" smtClean="0">
                <a:solidFill>
                  <a:srgbClr val="F30DD8"/>
                </a:solidFill>
              </a:rPr>
              <a:t>Objetivo</a:t>
            </a:r>
            <a:r>
              <a:rPr lang="es-EC" b="1" dirty="0" smtClean="0">
                <a:solidFill>
                  <a:srgbClr val="F30DD8"/>
                </a:solidFill>
              </a:rPr>
              <a:t> </a:t>
            </a:r>
            <a:r>
              <a:rPr lang="es-EC" sz="2800" b="1" dirty="0" smtClean="0">
                <a:solidFill>
                  <a:srgbClr val="F30DD8"/>
                </a:solidFill>
              </a:rPr>
              <a:t>General</a:t>
            </a:r>
            <a:r>
              <a:rPr lang="es-EC" b="1" dirty="0" smtClean="0">
                <a:solidFill>
                  <a:srgbClr val="F30DD8"/>
                </a:solidFill>
              </a:rPr>
              <a:t> </a:t>
            </a:r>
            <a:endParaRPr lang="es-EC" b="1" dirty="0">
              <a:solidFill>
                <a:srgbClr val="F30DD8"/>
              </a:solidFill>
            </a:endParaRPr>
          </a:p>
        </p:txBody>
      </p:sp>
      <p:pic>
        <p:nvPicPr>
          <p:cNvPr id="96262" name="Picture 6" descr="https://encrypted-tbn0.gstatic.com/images?q=tbn:ANd9GcRsx-xlvG0pOCytbF7mnEh77sJftV56y7DScaOg2ezXwemKyk8z"/>
          <p:cNvPicPr>
            <a:picLocks noChangeAspect="1" noChangeArrowheads="1"/>
          </p:cNvPicPr>
          <p:nvPr/>
        </p:nvPicPr>
        <p:blipFill>
          <a:blip r:embed="rId5" cstate="print"/>
          <a:srcRect/>
          <a:stretch>
            <a:fillRect/>
          </a:stretch>
        </p:blipFill>
        <p:spPr bwMode="auto">
          <a:xfrm>
            <a:off x="3779912" y="4653136"/>
            <a:ext cx="2918798" cy="1944216"/>
          </a:xfrm>
          <a:prstGeom prst="ellipse">
            <a:avLst/>
          </a:prstGeom>
          <a:ln>
            <a:noFill/>
          </a:ln>
          <a:effectLst>
            <a:softEdge rad="112500"/>
          </a:effectLst>
        </p:spPr>
      </p:pic>
      <p:pic>
        <p:nvPicPr>
          <p:cNvPr id="96264" name="Picture 8" descr="http://3.bp.blogspot.com/-7wyxmicaY18/Ubdu5oGarhI/AAAAAAAAAJs/TJr96O19f-g/s1600/medioambiente.jpg"/>
          <p:cNvPicPr>
            <a:picLocks noChangeAspect="1" noChangeArrowheads="1"/>
          </p:cNvPicPr>
          <p:nvPr/>
        </p:nvPicPr>
        <p:blipFill>
          <a:blip r:embed="rId6" cstate="print"/>
          <a:srcRect/>
          <a:stretch>
            <a:fillRect/>
          </a:stretch>
        </p:blipFill>
        <p:spPr bwMode="auto">
          <a:xfrm>
            <a:off x="5508104" y="3284984"/>
            <a:ext cx="1948064" cy="1728192"/>
          </a:xfrm>
          <a:prstGeom prst="ellipse">
            <a:avLst/>
          </a:prstGeom>
          <a:ln>
            <a:noFill/>
          </a:ln>
          <a:effectLst>
            <a:softEdge rad="112500"/>
          </a:effectLst>
        </p:spPr>
      </p:pic>
      <p:pic>
        <p:nvPicPr>
          <p:cNvPr id="96266" name="Picture 10" descr="https://gokuniideaasecas.files.wordpress.com/2013/04/mapa1.jpg"/>
          <p:cNvPicPr>
            <a:picLocks noChangeAspect="1" noChangeArrowheads="1"/>
          </p:cNvPicPr>
          <p:nvPr/>
        </p:nvPicPr>
        <p:blipFill>
          <a:blip r:embed="rId7" cstate="print"/>
          <a:srcRect/>
          <a:stretch>
            <a:fillRect/>
          </a:stretch>
        </p:blipFill>
        <p:spPr bwMode="auto">
          <a:xfrm>
            <a:off x="6530140" y="4689140"/>
            <a:ext cx="2506355" cy="1512168"/>
          </a:xfrm>
          <a:prstGeom prst="ellipse">
            <a:avLst/>
          </a:prstGeom>
          <a:ln>
            <a:noFill/>
          </a:ln>
          <a:effectLst>
            <a:softEdge rad="112500"/>
          </a:effectLst>
        </p:spPr>
      </p:pic>
    </p:spTree>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3 Conector recto"/>
          <p:cNvCxnSpPr/>
          <p:nvPr/>
        </p:nvCxnSpPr>
        <p:spPr>
          <a:xfrm>
            <a:off x="971600" y="476672"/>
            <a:ext cx="0" cy="6120680"/>
          </a:xfrm>
          <a:prstGeom prst="line">
            <a:avLst/>
          </a:prstGeom>
          <a:ln>
            <a:solidFill>
              <a:srgbClr val="0B6B29"/>
            </a:solidFill>
          </a:ln>
        </p:spPr>
        <p:style>
          <a:lnRef idx="3">
            <a:schemeClr val="accent6"/>
          </a:lnRef>
          <a:fillRef idx="0">
            <a:schemeClr val="accent6"/>
          </a:fillRef>
          <a:effectRef idx="2">
            <a:schemeClr val="accent6"/>
          </a:effectRef>
          <a:fontRef idx="minor">
            <a:schemeClr val="tx1"/>
          </a:fontRef>
        </p:style>
      </p:cxnSp>
      <p:cxnSp>
        <p:nvCxnSpPr>
          <p:cNvPr id="6" name="5 Conector recto"/>
          <p:cNvCxnSpPr/>
          <p:nvPr/>
        </p:nvCxnSpPr>
        <p:spPr>
          <a:xfrm>
            <a:off x="827584" y="476672"/>
            <a:ext cx="0" cy="6120680"/>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pic>
        <p:nvPicPr>
          <p:cNvPr id="75778" name="Picture 2"/>
          <p:cNvPicPr>
            <a:picLocks noChangeAspect="1" noChangeArrowheads="1"/>
          </p:cNvPicPr>
          <p:nvPr/>
        </p:nvPicPr>
        <p:blipFill>
          <a:blip r:embed="rId2" cstate="print"/>
          <a:srcRect/>
          <a:stretch>
            <a:fillRect/>
          </a:stretch>
        </p:blipFill>
        <p:spPr bwMode="auto">
          <a:xfrm>
            <a:off x="395536" y="332656"/>
            <a:ext cx="1008112" cy="883735"/>
          </a:xfrm>
          <a:prstGeom prst="rect">
            <a:avLst/>
          </a:prstGeom>
          <a:noFill/>
          <a:ln w="9525">
            <a:noFill/>
            <a:miter lim="800000"/>
            <a:headEnd/>
            <a:tailEnd/>
          </a:ln>
        </p:spPr>
      </p:pic>
      <p:pic>
        <p:nvPicPr>
          <p:cNvPr id="75779" name="Picture 3"/>
          <p:cNvPicPr>
            <a:picLocks noChangeAspect="1" noChangeArrowheads="1"/>
          </p:cNvPicPr>
          <p:nvPr/>
        </p:nvPicPr>
        <p:blipFill>
          <a:blip r:embed="rId3" cstate="print"/>
          <a:srcRect/>
          <a:stretch>
            <a:fillRect/>
          </a:stretch>
        </p:blipFill>
        <p:spPr bwMode="auto">
          <a:xfrm>
            <a:off x="1835696" y="260648"/>
            <a:ext cx="6552728" cy="1008112"/>
          </a:xfrm>
          <a:prstGeom prst="rect">
            <a:avLst/>
          </a:prstGeom>
          <a:noFill/>
          <a:ln w="9525">
            <a:noFill/>
            <a:miter lim="800000"/>
            <a:headEnd/>
            <a:tailEnd/>
          </a:ln>
        </p:spPr>
      </p:pic>
      <p:sp>
        <p:nvSpPr>
          <p:cNvPr id="7" name="6 Rectángulo"/>
          <p:cNvSpPr/>
          <p:nvPr/>
        </p:nvSpPr>
        <p:spPr>
          <a:xfrm>
            <a:off x="1115616" y="1340768"/>
            <a:ext cx="3312368" cy="523220"/>
          </a:xfrm>
          <a:prstGeom prst="rect">
            <a:avLst/>
          </a:prstGeom>
        </p:spPr>
        <p:txBody>
          <a:bodyPr wrap="square">
            <a:spAutoFit/>
          </a:bodyPr>
          <a:lstStyle/>
          <a:p>
            <a:r>
              <a:rPr lang="es-EC" sz="2800" b="1" dirty="0" smtClean="0">
                <a:solidFill>
                  <a:srgbClr val="F30DD8"/>
                </a:solidFill>
              </a:rPr>
              <a:t>Objetivos Específicos </a:t>
            </a:r>
            <a:endParaRPr lang="es-EC" b="1" dirty="0">
              <a:solidFill>
                <a:srgbClr val="F30DD8"/>
              </a:solidFill>
            </a:endParaRPr>
          </a:p>
        </p:txBody>
      </p:sp>
      <p:sp>
        <p:nvSpPr>
          <p:cNvPr id="8" name="7 Rectángulo redondeado"/>
          <p:cNvSpPr/>
          <p:nvPr/>
        </p:nvSpPr>
        <p:spPr>
          <a:xfrm>
            <a:off x="1029608" y="2555322"/>
            <a:ext cx="1756981" cy="79208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dirty="0" smtClean="0">
                <a:solidFill>
                  <a:srgbClr val="000000"/>
                </a:solidFill>
              </a:rPr>
              <a:t>Diagnosticar conocimientos </a:t>
            </a:r>
            <a:endParaRPr lang="es-EC" dirty="0">
              <a:solidFill>
                <a:srgbClr val="000000"/>
              </a:solidFill>
            </a:endParaRPr>
          </a:p>
        </p:txBody>
      </p:sp>
      <p:sp>
        <p:nvSpPr>
          <p:cNvPr id="9" name="8 Rectángulo redondeado"/>
          <p:cNvSpPr/>
          <p:nvPr/>
        </p:nvSpPr>
        <p:spPr>
          <a:xfrm>
            <a:off x="3266533" y="2574518"/>
            <a:ext cx="1728192" cy="79208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dirty="0" smtClean="0">
                <a:solidFill>
                  <a:srgbClr val="000000"/>
                </a:solidFill>
              </a:rPr>
              <a:t>Determinar destrezas</a:t>
            </a:r>
            <a:endParaRPr lang="es-EC" dirty="0">
              <a:solidFill>
                <a:srgbClr val="000000"/>
              </a:solidFill>
            </a:endParaRPr>
          </a:p>
        </p:txBody>
      </p:sp>
      <p:sp>
        <p:nvSpPr>
          <p:cNvPr id="10" name="9 Rectángulo redondeado"/>
          <p:cNvSpPr/>
          <p:nvPr/>
        </p:nvSpPr>
        <p:spPr>
          <a:xfrm>
            <a:off x="5304164" y="2564061"/>
            <a:ext cx="1728192" cy="79208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dirty="0" smtClean="0">
                <a:solidFill>
                  <a:srgbClr val="000000"/>
                </a:solidFill>
              </a:rPr>
              <a:t>Identificar técnicas </a:t>
            </a:r>
            <a:endParaRPr lang="es-EC" dirty="0">
              <a:solidFill>
                <a:srgbClr val="000000"/>
              </a:solidFill>
            </a:endParaRPr>
          </a:p>
        </p:txBody>
      </p:sp>
      <p:sp>
        <p:nvSpPr>
          <p:cNvPr id="11" name="10 Rectángulo redondeado"/>
          <p:cNvSpPr/>
          <p:nvPr/>
        </p:nvSpPr>
        <p:spPr>
          <a:xfrm>
            <a:off x="7381096" y="2564483"/>
            <a:ext cx="1728192" cy="86409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dirty="0" smtClean="0">
                <a:solidFill>
                  <a:srgbClr val="000000"/>
                </a:solidFill>
              </a:rPr>
              <a:t>Establecer destrezas del cuidado </a:t>
            </a:r>
            <a:endParaRPr lang="es-EC" dirty="0">
              <a:solidFill>
                <a:srgbClr val="000000"/>
              </a:solidFill>
            </a:endParaRPr>
          </a:p>
        </p:txBody>
      </p:sp>
      <p:sp>
        <p:nvSpPr>
          <p:cNvPr id="12" name="11 Rectángulo redondeado"/>
          <p:cNvSpPr/>
          <p:nvPr/>
        </p:nvSpPr>
        <p:spPr>
          <a:xfrm>
            <a:off x="1889904" y="3607929"/>
            <a:ext cx="1728192" cy="79208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dirty="0" smtClean="0">
                <a:solidFill>
                  <a:srgbClr val="000000"/>
                </a:solidFill>
              </a:rPr>
              <a:t>Diseñar una guía </a:t>
            </a:r>
            <a:endParaRPr lang="es-EC" dirty="0">
              <a:solidFill>
                <a:srgbClr val="000000"/>
              </a:solidFill>
            </a:endParaRPr>
          </a:p>
        </p:txBody>
      </p:sp>
      <p:sp>
        <p:nvSpPr>
          <p:cNvPr id="13" name="12 Flecha derecha"/>
          <p:cNvSpPr/>
          <p:nvPr/>
        </p:nvSpPr>
        <p:spPr>
          <a:xfrm>
            <a:off x="2810537" y="2836096"/>
            <a:ext cx="432048" cy="288032"/>
          </a:xfrm>
          <a:prstGeom prst="rightArrow">
            <a:avLst/>
          </a:prstGeom>
          <a:solidFill>
            <a:srgbClr val="FF33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13 Flecha derecha"/>
          <p:cNvSpPr/>
          <p:nvPr/>
        </p:nvSpPr>
        <p:spPr>
          <a:xfrm>
            <a:off x="7032356" y="2744044"/>
            <a:ext cx="360040" cy="288032"/>
          </a:xfrm>
          <a:prstGeom prst="rightArrow">
            <a:avLst/>
          </a:prstGeom>
          <a:solidFill>
            <a:srgbClr val="FF33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14 Flecha derecha"/>
          <p:cNvSpPr/>
          <p:nvPr/>
        </p:nvSpPr>
        <p:spPr>
          <a:xfrm>
            <a:off x="4983426" y="2888060"/>
            <a:ext cx="332038" cy="288032"/>
          </a:xfrm>
          <a:prstGeom prst="rightArrow">
            <a:avLst/>
          </a:prstGeom>
          <a:solidFill>
            <a:srgbClr val="FF33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6" name="15 Flecha derecha"/>
          <p:cNvSpPr/>
          <p:nvPr/>
        </p:nvSpPr>
        <p:spPr>
          <a:xfrm>
            <a:off x="1276058" y="3859957"/>
            <a:ext cx="504056" cy="288032"/>
          </a:xfrm>
          <a:prstGeom prst="rightArrow">
            <a:avLst/>
          </a:prstGeom>
          <a:solidFill>
            <a:srgbClr val="FF33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7" name="16 Rectángulo"/>
          <p:cNvSpPr/>
          <p:nvPr/>
        </p:nvSpPr>
        <p:spPr>
          <a:xfrm>
            <a:off x="1097816" y="4463534"/>
            <a:ext cx="3312368" cy="523220"/>
          </a:xfrm>
          <a:prstGeom prst="rect">
            <a:avLst/>
          </a:prstGeom>
        </p:spPr>
        <p:txBody>
          <a:bodyPr wrap="square">
            <a:spAutoFit/>
          </a:bodyPr>
          <a:lstStyle/>
          <a:p>
            <a:r>
              <a:rPr lang="es-EC" sz="2800" b="1" dirty="0" smtClean="0">
                <a:solidFill>
                  <a:srgbClr val="F30DD8"/>
                </a:solidFill>
              </a:rPr>
              <a:t>Justificación </a:t>
            </a:r>
            <a:endParaRPr lang="es-EC" b="1" dirty="0">
              <a:solidFill>
                <a:srgbClr val="F30DD8"/>
              </a:solidFill>
            </a:endParaRPr>
          </a:p>
        </p:txBody>
      </p:sp>
      <p:sp>
        <p:nvSpPr>
          <p:cNvPr id="19" name="18 Rectángulo redondeado"/>
          <p:cNvSpPr/>
          <p:nvPr/>
        </p:nvSpPr>
        <p:spPr>
          <a:xfrm>
            <a:off x="1151620" y="5314354"/>
            <a:ext cx="1728192" cy="79208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dirty="0" smtClean="0">
                <a:solidFill>
                  <a:srgbClr val="000000"/>
                </a:solidFill>
              </a:rPr>
              <a:t>Colaborar con el cuidado </a:t>
            </a:r>
            <a:endParaRPr lang="es-EC" dirty="0">
              <a:solidFill>
                <a:srgbClr val="000000"/>
              </a:solidFill>
            </a:endParaRPr>
          </a:p>
        </p:txBody>
      </p:sp>
      <p:sp>
        <p:nvSpPr>
          <p:cNvPr id="20" name="19 Rectángulo redondeado"/>
          <p:cNvSpPr/>
          <p:nvPr/>
        </p:nvSpPr>
        <p:spPr>
          <a:xfrm>
            <a:off x="3369702" y="5310790"/>
            <a:ext cx="1728192" cy="77292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dirty="0" smtClean="0">
                <a:solidFill>
                  <a:srgbClr val="000000"/>
                </a:solidFill>
              </a:rPr>
              <a:t>Desarrollan la imaginación </a:t>
            </a:r>
            <a:endParaRPr lang="es-EC" dirty="0">
              <a:solidFill>
                <a:srgbClr val="000000"/>
              </a:solidFill>
            </a:endParaRPr>
          </a:p>
        </p:txBody>
      </p:sp>
      <p:sp>
        <p:nvSpPr>
          <p:cNvPr id="23" name="22 Flecha derecha"/>
          <p:cNvSpPr/>
          <p:nvPr/>
        </p:nvSpPr>
        <p:spPr>
          <a:xfrm>
            <a:off x="2882028" y="5566382"/>
            <a:ext cx="504056" cy="288032"/>
          </a:xfrm>
          <a:prstGeom prst="rightArrow">
            <a:avLst/>
          </a:prstGeom>
          <a:solidFill>
            <a:srgbClr val="FF33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5234" name="AutoShape 2" descr="data:image/jpeg;base64,/9j/4AAQSkZJRgABAQAAAQABAAD/2wCEAAkGBxQSEhUUEhQUFRQVFxcXFBcUFBQUFBkVFRUXFxQWFRcYHyggGB0lHBUUITEiJSkrLi4uFx80ODMsNygtLisBCgoKDg0OGhAQGywkHRwsLCwsLCwsLCwsLCwsLCwsLCwsLCwsLCwsLCwsLCwsNywsLDcsNyw3LDcsNywsLCwsN//AABEIAGUArQMBEQACEQEDEQH/xAAbAAABBQEBAAAAAAAAAAAAAAAFAQIDBAYAB//EADsQAAEDAgQEAwYDBgcBAAAAAAEAAgMEEQUSITEiQVFxBhNhMkKBkaGxYsHwFBU0cuHxFiMzUlOCsgf/xAAbAQABBQEBAAAAAAAAAAAAAAAEAAECAwUGB//EAC0RAAICAgICAgEEAQQDAQAAAAABAgMEERIhBTETQSIGFFFhMiMkNFIzcYEV/9oADAMBAAIRAxEAPwD3FIRyQjkhCJCOJSEMdIOqZsfRE+raOaWx1BsgdiTeqg7EvZYqWypLj7RzCfmiax2yu7xM3qE3Mn+0ZGfFTfRNzH/aMkj8StKaVqQv2jOd4mb6JRsTG/aslj8RsKnzGeM0WosYYU/IrlQy3HVtOxS5Ir+OS9koeE6eyGhwKcWhUhCpCOSEckI5IQhKQhC5NsQ1z0/HY6Kc9R0I+OiaUWiaQGrKmX3W37EKiU2voJhGILf5xOpa0ergfoFVZbKMHLXouSiiT9kJaePX+UkfNBY+T+49En+LM5iOFVJJLMr/AEDtfkURylD2giuyv7M9Uw1TTZ0cg/6k/ZN8yYUnUPpcKrH+4Wjq/hH1TfLv0NKytB3DsHkHtzRg+mZ32T/DbPtIFnkw+htZg8w1DmuHVrrfQqqVnw/5koWqX0C6qaWIkZXG3QEj5qyvIjJbTLkoPotYbW1Dzwxv7kFo+ZVqt36IWQria7CpXj23tHoDmt3srlVbJb1oz7OLLOJ4tMwDyWhxJsC6wbuBqSdN1F2yiuwaa6/ElwbHJ/MDKljG32exwsCdg4X0vawTVZHKWmBQVvLUvRqGPRe9lr9kgTiFSEckI5IQ1yYRkPEeHVEkrnR1bomtbmDQ02AaNXXH5qiyuTfTJxkki/DVuELMzi92XVxFi71sFoY9f8iXYGrsRWpXjp+yzSA09cSiI4sP4JInwx9ysrzFcK8WfX0WV/5GowsLzjxkmpvQTetItV8LSNhfstfMvsrr2mDVdsD3I2J+a59+VuTDlWRujB317q1ecvj60N8KOyAclGfm8qfSY6pigbV7oZ32WdzZNRSB0Uzg6WziNRz/AAhei/p/Frtx02gC2bUivJUuJ1cT3K6mvCpiuolbk2EMNnsRpdD5tHKHT0RCzp2kasDgNCdCOHUEt9D0XE5vkK4T+J+wiEetkM8fnRvbEWiQkXe4EXyuvoTqSLJY8oWSSi+ynK5OHSNTS1egubmwufXmt/4mo6BIr8Vv2EY5roeS0PonBSGFSEckIgqJLBMTS2DhIHOkGvsNPzzBS/oi12ZyrqjlbmFhbYHi9Oy0seqT9DxM9PLdbNcdIt0V1cLQWwgLnf1C/wDaTLKn/qIOPxEU8bpHNe63usaXEk7dh6rzjxUOVn/0KyAb/iCsk1FI1sfQvd5lvt8F0+V41W1sCrsakW6eYPFwCOoO4PMFcHmU/DY4s1IS2iKvrWwxmR97DkNSSdgB1Sxsf55qKJTlxQLp6+sfxCmbk5Audnt9rrp1+nF8e+QC8pqWiR8pcLlrmHmHCx/r3WFdjumfHew2MtrZQiHHL3b/AOQvRv0y/wDbmbe/yI4orldW5JIr30OZi0UUha4O4TYkAWQOQ58G4g37iO9M0NHxXfa2bWwta3LbdeQeYsnLIbktG3QvxFmmDSG9QSOWo1tZN4yU1cmmStUVEc2qIK9Xrhygn/RktIJwYlxAX5LMyVqRZCG0H6aa4VKfRTKOiwE5A5IQExuqyhQb0E0R2wOyqOjmktJjcDtYgajfuVRmWShBOA7gnJpgWqmLmNubm2q6DxMpSqTkVyWgZZbSI7OsnFsLYUuc/UX/ABJr+i2n/NGlw7dea+Nm1PaDby9UxADQW7LoMrJsjX0wSCWwI7dcXkWSnNuRpxWkMc0HcXUIWyg9pkpLY8SHa6N//TyZR48uir4ojZ8N81uhs4bH7gq2iqdj3IhKSiAIqVwfMHNIILbg9hqOoXov6fahXxYBfLb6H0sOW7jsASfhquiss30USlqLMzgVOyoqXiUXaWPduRY30KjZyjAzqYqyfZqMOpWwXDJZAzXhdleB6i4uFz+b4ajIfOaNSE51rSBuOVFREHOLg5pIEb2MtlFw67+htp8VTgeFxoWrSIX5U1HbLOGYiZ48zvbabOtsTyPxXSqPCXFeiii1zW2JPiOWZo9FheQerNG3jV7r2bjBKvMAhI9gt0NB9itBGcUhIxfi+osCqZmniw7AlNU3YzS4tutrHrVlSWgO56sZE5xOhHayPphx6Xoo3sQUpKs+ZetiUl62NfBZWRsUhua+i7h5t9Fj+ajzxZr+i6qWrEaPDzYryzD/AAmaVva2FZdQt+6PKsCi9MBVQDTqbdzZctkUT5vSNCFi0RNcDsQexuh5UTX0yzkiamjuVbRVyl0RnPSC8UVgulpr4RAZT2yvWtaRqOx5qa8jLG/LYlXzAs1K1zXMLbhw1GYt057Law/PRv13pg9uLLQFpsDbBI+RocLty2cQQLnXKRuF0dF7s9voEjTwYjr35/BHtRktFm2LiT7UkoHMDck7kX1QyqjCW0V39wBnhCQFkzeYcD8CP6K2b7RVi9RBmNT5aodgue8m/wDVOrwUnSbzwrU3AQtbA8qJu4DoiDKl7FfsUhHn3jTmh7DXw2vsEULSIWD8PNdLhf8AjRnZDXNk8Q1RcvXQN2UcdZNG68bgxr2hpO+5tqCdLDmFyPksqdNrWyVGH8km29BKKnaGXa8v5X0DdB7oGwWh4fI+WH2RdHxbFozyWvk1863H+h4y00HKCbb5H4LyTKqeNluL9GxGXOA3H8cexzaemaHzvF7nVsbDpmPU72HouhxIK2G36ALPYKPhHNx1cskrzvdxt8ANAibb8PHX5LseMJy9EsXh6BljGXtcD7riAVkZ3kcSyvUF2y6FNsHth+npszSDcXBFxoRcbg8lnYVOny0W2y6MJiGHVNJmeKme7fZJcXMdyaCDp0WjG2bs4NdFfFa2aulq3yRMMgyyWGe21+oWR5ZcJ8U+i/HXQqyVNxfQTpHO1Wxh+bvx/vYPPGhIryQN5rpcb9W76mgeWHr0V3tjsQ4jKdDfutfH87VlS4Q9g1mO0iAANFgxo6ubYZhyuAN1sVVz5bYLFJdGS8TQnzmOHMfYrN8nH/UR0PjrE6mjX+E2nTsEBAqyWmeiUvsokyJeyRwSImO8RQtzAyC7OYCqfsOqb10CqiK223LtyXR4r/BAFjfIrxt1RL9FbfQ3E8MfK8EOYAAAAQeEa3JPqQPmuO8vjynZs0cSSSHYfSPiicx5B4yW200IHLlrdaXh6pVx7KMmW2JGbFbzXQKX4J8pufZdofQ8vmuK/Ufjea+aH0aGNfrphHAIBG+SR2skjiSd7NGjWj4Ln8fM1qBdZVv8kGaoAtRGZxsqIVNpgZjOJcxGC56D23xDELbBdLjx4xAZPbIKxwtqAe6EyrnDsnXHbBbisG62U32w2EdIo4rVSMaPKj8xxNt7AepRvj8SORPjJ6K7ZuC6IaarqG2/aIg0H3mG4H8w6eq18vwLhW5QBq8vb1ImqZVz6g09fwHJ79AKpvNOyIeyzjk724Quz/TuHuSsM7Kt10FRHmK71Pj7MxPbBmJtjc5pN+G42J5rGz5RlLbYdjZSpTTD3hKRshcG+6RYHe1tShPjSW0SndzWzdwjRSBH7H2SGAWPUmZp0UZIJqnoDT0tmjstXHuil2waxNyBvlaoz5ofTK3F+jsWrfJiBcwvYbhwBsdLGwKzr61c9Jmr4/G+WWkx8NV58TJLZcwNgel9FbizjD8G/QPmVSrt0ioWo/5ofyBal70SsfyOx3VFyrsg4toePJdj2V7ofbu6Pk4alvo4cx6rh/KeE0/kqNGnI61IIxY417eFzSPQrn7PmiuLQVGMH2TUL8xB6oSmD+XTLJ9RCOF4g2eMvZ7Ie9mvWNxaT8wV0vBxgZ6e2Q17lg57DKUUVkoJRysrslCW4v0M0n7OmqSBY2IPXVbFfmr+PFvoHeNHewJW1IYxzjs0f2AVWNW7rf8A2WSfCPRBg1OWxl7/APUkOZ3x2HyXpvjq66akl9GHa5SlsKwNytc7o0n6aI6dsZdJlcd71oz9RIWW4b3uSQdwdQucz/EZOTPcGQux5Se0aL/59BxyyHQcLBc67a3PXT6ohUToqVc/aL64uMdM30aZDsVOMQ1MVwmY6egRW0WiDvc/oug1vsCzUOo1t8LrP+ayL02y/UNbA+JQvmtTlwB1JNt7C9vkq15SePL2aWNqlc19ktPNniabgBoykAcxsR00soWZ9kvyT9lF9f58n9lSS3W3zKBsz7fqRGMI/aItOv0Ko/e3/wDZlnxw/gljlHM3HZOsy7/sxvjj/Az92U8h4mgHqAR9kRXmOXUkVSqNHg8LWBrW+y3QLPn/AMnZPX4aEwaUUwdG/Rpkcb8g5xvr6G4K6OS5QWgJey5WnVctnbUg6kqrO0ECPdZSUWOgfPLdXwiM2BKs+dM2EeyyzpD6+6381t4dbrj8r9/QHZLb4hby7mwO3orf3V7l7H+OCQuLN/y8gOwzPAvc8Tco7XNz2suj8Q5OW5MEs1sz2IuHDsOEn3mm5P0XX1vSIr0bnwxg3mUgu94zkkAEWFjYE2FztfdY2dPlYymT7NXRU4jY1g2aABffRCECdIQiQiOSO6g47HQPqqcAFx0AFz2GpQltaW2y6Mt6ijJYbH50skouCQ4xnoBubfT5rn3jvIm0aV1vCKgJT02V0rALcQeNNLOABt8QVGNb4OH2hp2ckmU5oHA/2QcqWiUZIgLHfqyg4ss5CZXfqyg0LY6Iuv8A2UodMiw3h83FY89R+assjpqaKm+grWQNeL6G4s4HmFr15MVHtg7g2zPvw2dn8PIC3/jk1A9AdwqLKqL3/ZNSnD0QS1VY0fw7O/maIaXjKE9uRON05daI6Uy6umcC46BrPYaPzKDyI1L8IBEFL7KmJ1xbZjBmlfoxvT8TvRX4eG5y/L0QssUQlguDGJljq92rzpck6la04N6igVPvYcpMPP6spV4zXY07C5ieF+ZA5otm4SOXsuBtf1W3hLg1sFctnnmO4TUxytDaeRzDZuZpJAsdAujhk1cfZJSWj1Hw3TOjpomOFnBgzDoTqQse6SlNtFMnthNVjHJCOSEJZIYgq4c7HN2zAi431HJQnBTWh09NNGdbh0kOYRtAjZG4A+059wMth1uCh6cSNaYVK3m+yfD6Eyhs5aWOc3K9rgQbA6acjpf4qp4UeXIi7ddDp8HBQ9mCmTjcUJcE9EJLALFcVX4Mf0EPLBaLVcinV4a5tso1PUK7H8apP8iqeRpdEMNNLbfUag2A+y034yvjxKP3DJ/3uRwSDI/odj6tK53MwbYN69BtVsZex37UVmcLF/IRyiVqmrsLvdYfiNgro022ddjOUUDmVkk7slKwvJ3kIswdv9y1MTxUm9zB7MnS6NT4e8IiHjkJfK72nHUrejjJLigJ2cn2aOLDwFZHGSG+QtMgA2VyrSK3LZSxgzZQ2BoLnEXJIAaOZKsUUiJFjFY6LytMwL7P629BzOqdMQYamQhU4jkhHJCOSEImYhCE4xwCQ+xbJtIZMaWhLih9saYx0UHFfwPzYx9M08k6SXoTY39kb0Cm39jMrVuDQyttIwEdtVFpSXaEpNGfqPAkN+F8rR0a42+6peJU36J/LIlpPAdK0guDpD+Mk/dSrorj6QnNs0tJRMjFmNDR6BW6REnsn0MKkIVIQlkhCFqQhQEhCpCP/9k="/>
          <p:cNvSpPr>
            <a:spLocks noChangeAspect="1" noChangeArrowheads="1"/>
          </p:cNvSpPr>
          <p:nvPr/>
        </p:nvSpPr>
        <p:spPr bwMode="auto">
          <a:xfrm>
            <a:off x="155575" y="-579438"/>
            <a:ext cx="2066925" cy="1209676"/>
          </a:xfrm>
          <a:prstGeom prst="rect">
            <a:avLst/>
          </a:prstGeom>
          <a:noFill/>
        </p:spPr>
        <p:txBody>
          <a:bodyPr vert="horz" wrap="square" lIns="91440" tIns="45720" rIns="91440" bIns="45720" numCol="1" anchor="t" anchorCtr="0" compatLnSpc="1">
            <a:prstTxWarp prst="textNoShape">
              <a:avLst/>
            </a:prstTxWarp>
          </a:bodyPr>
          <a:lstStyle/>
          <a:p>
            <a:endParaRPr lang="es-EC"/>
          </a:p>
        </p:txBody>
      </p:sp>
      <p:pic>
        <p:nvPicPr>
          <p:cNvPr id="95236" name="Picture 4" descr="https://encrypted-tbn2.gstatic.com/images?q=tbn:ANd9GcSP3DCo3yWoQKxZmaxdyt_D9h2NmVKyxFKGuOCdw7Y1Zdvt_0d-"/>
          <p:cNvPicPr>
            <a:picLocks noChangeAspect="1" noChangeArrowheads="1"/>
          </p:cNvPicPr>
          <p:nvPr/>
        </p:nvPicPr>
        <p:blipFill>
          <a:blip r:embed="rId4" cstate="print"/>
          <a:srcRect/>
          <a:stretch>
            <a:fillRect/>
          </a:stretch>
        </p:blipFill>
        <p:spPr bwMode="auto">
          <a:xfrm>
            <a:off x="3643898" y="3590912"/>
            <a:ext cx="1900210" cy="1368152"/>
          </a:xfrm>
          <a:prstGeom prst="ellipse">
            <a:avLst/>
          </a:prstGeom>
          <a:ln>
            <a:noFill/>
          </a:ln>
          <a:effectLst>
            <a:softEdge rad="112500"/>
          </a:effectLst>
        </p:spPr>
      </p:pic>
      <p:sp>
        <p:nvSpPr>
          <p:cNvPr id="95238" name="AutoShape 6" descr="data:image/jpeg;base64,/9j/4AAQSkZJRgABAQAAAQABAAD/2wCEAAkGBxQSEhUTExQWFhUXGRsXFRgYFx0cIBggGhgcHB4eGh8eHSggGxonHBgdITEiJSsrLi4vHB8zODMsNygtLi0BCgoKDg0OGxAQGzQkICYsLDc0MjQ0LC80NzQ0LDQ0NDQ3LywsLDQvLDQsLCwsLC0sLCwsLDQsLCwsLCwsLCwsLP/AABEIAMEBBQMBEQACEQEDEQH/xAAcAAACAwEBAQEAAAAAAAAAAAAABgQFBwMCAQj/xABKEAACAQMCAwUEBQkFBgUFAAABAgMABBESIQUxQQYTIlFhBzJxgRRCUmKRIzNygpKhorHBJENTk9Fjc7KzwvAVNIOj4RdEZNLx/8QAHAEBAAIDAQEBAAAAAAAAAAAAAAQFAgMGAQcI/8QAPREAAQMCAwMLAwEHBAMBAAAAAQACAwQRBSExEkFRBhMiYXGBkaGxwdEy4fAUIzNCUmJy8RUWgrIkNNJD/9oADAMBAAIRAxEAPwDcaIiiIoiKIiiJM9plt9IS0tNbR9/cbshwwEcEsmVPmGVTULEao0tM6Yai3qAsmN2nWS/2d+lxq6w3DieBtE1vO7SxPgZVkZ8yxrIuGBDEDJBBINVbMYc0teekx2YO/rHC4OS0Pc6N1nJ47N9o0ugyFWhuI8d7A5GpM9QRs8Z6Oux9DkVexSslbtsNwtgIOYV3WxeooiKIiiIoiKIiiIoiKIiiIoiKIq/tDxIW1rPcH+6ieT46VJA+JIxRFm/AuJ8SsZHjmle80okzxPjWyOMOYG/xEkVgY2JDApgqTVNTYzHKA8izSSL8CNL9RFs+1JP2ZsVp/DL+O4iSaFg8cihkYdQf5H0O4q5RSaIiiIoiKIiiIoiKIiiIoiKIiiIoiKIiiIoiUe0fi4lZLn3ILmUj4tBGD/G341z/AClfs0VuLh7n2W6AdJV3aBe4uILsbKxFtP8Aou35Jj+jKQvwlPlXMYZJzkb6c/3N7RqO8Z9yVke03a4Lx2lEShZjPHbTxbwyuwXBPNWyRqjbky9em4Bq0w6eaKS8bSRvAVbGSDkp3CfaNbzQJJ3dwXIGtI7eV1U9cSBNBTqGzywTiurfVwR5PeAeBIv4KaGk7ledl+0lvxCETW7ZXkynAZD5OufDkbjzBBqQvFcURFERREURFERREURFERRF8ZgBk7AczREk8c4mnESltbMJIFlR7qYfmyI2DiKNuUjM6rnTkBQwJBIFUuNYlHSwOYD03CwHueC2xsLijj/DpmkgntxGZYtaMsjMitHIoyMqrHIdI2G3Q+dcXh9VHE18ct9l1tBexHeNxK2zw84LBQeBRcTte+CR2RjklMqoZ5vyZYDWAe45FwX5DdjXSwco6WOMMIcbb7D/AOlqbTuAtdR7n2nTQyaHt4JlQ/2h7ad3EKg+IktAqlwMnuw2rbpzroaKd1UwvbG4DrAHuVGmmihcGvcAToFpcUgYBlIIIBBHUHkRUhbF6oiKIiiIoiKIiiIoiKIiiIoiKIiiKt4/xyKzj7yUnchY0UanlY8kjX6zH8BzOACaxe9rGlzjYBNUucJspnnkvLnCyyIsaRK2oQxqSwUt9ZyTliNsgAbbn5/jmLNrXBkY6Ld/E/CmRR7OZVne2iTI0cih0YYZSMgj1qkilfE8PYbEb1tIvkVBsOzdpAdUVtCjfaEa6v2sZ/fW+WvqZRZ8hI7T6LEMaNAlfj3F2vneCI4tFJWVxzuCNmRD0hB2Zh7xyo2znu+S3JoZVdSOwe/b6dukmmpueNz9Pr9uKjSWZWRZoHME6jCyIOY+y68pI/un5EHeu9npGSjgeKn1FHHMM8jxTx2U7W/SGFvcKsV0BnAPgmA5tCTv8UPiX1G5o5oHxOs5c/PTvhdsuTTWlaEURFERREURFERRFyuXZUYoutgpKrnGogbDJ5ZO2aIsylF5cNq4pZXTLklYIe7e3UA+HWqSl5mwAfGMZ5KOZqMSjxCQbNMQB29L0sPzNbGFg+pMvBeKRTqyxBkMRCPG8TRNGdIIBRlBA0kEdK4KuoqilfacZnPW91LY4OGSsahLNZrx15prqe3upG0IdUcKeBHibOhnx4pORVgTpyD4eVfTeS2HYfLA2drbvGt9x9vhcnygxCrpiGsyad+/sX2KFVUIFAUDAUAAAeQHLFdsGgCwXEmRxdtuNzxWg+ziUtwy0zzWIR/5ZKf9Nc8RY2X05rtoApkrxZIoiitxGESiEyxiUjIj1rrIHMhc5I9cURSqIiiIoiKIiiIoiKIiiKm7RcfW2CoqGW4kyIYVOC+OZY/UjX6znl6kgHTUVEdPGZJDYBegEmwVFYcNKP8ASryVZLkgjX7scIP1IFJ8K+bHxNzJ6D5/ieLTV7thgIZw49Z+NB5qWyMMzKsob+JzpSWNj5K6k/gDVS6CVgu5pA7Ctm0FIrUslXdo7B7i2lhjk7t3UhW/ocbhSPCSN8E43qVRTsgqGSvbtAHT88Vi4XFkkcLnGDEY+5khwkkP+HttjGxQjdWGxHzA+7YfWw1cDZITkrqmmZIzoi1t3BTqmqQo19ZiVQCSrKQyOpw0bDkyHow/1B2Napomyt2XLVNC2Zmy5O3YjtK1yrwT4F1CB3mBgSKc6ZUH2WwQR9VgR5Z52aJ0Ty1y5ieF0Lyxyaa1LSvLSAEAkAnOBnc45486IvVERREURFERREURZtNxlbduI3GnW73fdQoDgyOlvEgX0GpWJPQBj0rksWo5MQxKOnj/AJRfqFypUANrDUlU1qLuM94t25mbeQP44WJOcCMkGNRyGgqcAZzXYTckqCWBsezYgajX796t/wDTxsizul5KP2l433kaSTx9xdQHUjBsxTofzkavgYYqMqjgHUqYzvVFRYXV4HVhw6cTsjbdwNvfvsqPFcPM0DopBbgd1+1dYZlZQ6kFSAwPQgjOfwrvA4EXC+VOjc15Y4Z3stB9nERXhlpnm0Qk/wAzL/8AVXPE3N19Oa3ZaBwU3j3aKG0CiQlpHz3UMY1SSY+yvl5scKOpFYPe1jdpxsF6TZLUzXl5vPIbWI8oIH8ZH+1mG4P3Y8fpNVBVY3/DAO8+w+fBaHTcErcV7PRtJL9EjWM2MffIyjxPc7SJrb3nKou+onPfDyqGzEpIHRukdcvdv3N07rk+S307C9pcVrnDbxZoY5k92RFkX4MoYfuNdavVJoiKIiiIoiKIiiIoiVr3sNFLdS3TXF2GlCqyJNoUBBgKpVQ6ruTgNgkk1pmp4prc40OtxzXoJGi7RdheHjdrWOU/anzMfxlLGtjGNYLMAHZkvCbqr7S8IghuuHGGGKMmeUEpGqkj6JMcZAG2wqrx0/8AgSd3/YLZF9YUPtdx6SJ47e3KiZx3juy6hFGDjOMjLM3hUejnpXM8ncDGIyF0n0DzK04riTaKHb1J0CrY+1N6uNUVvKOpV3iJ+AIcfvroJ+Qzc+alPeP8Koi5VQH94wjzVZ2n4wJwsq2txDcxg6JAqSK68zFJ3chdo26eHKnBHUHPCcIxTCptphDmHUXPiMte/NWcHKCjLg5klj15dxuvvC+MJPgYaOXGpopAVdfXBALL94bV30U7ZMtDwXW0ldBVN2onA96sa3qWo8wkR47iAgTwklMnAkU+9G/3GH4EK3SolXTiZmWo0USspROzLUafC0zs9xuO8gWeLODkMp2aNl2ZHHRlOx/EbEGufIINiuZIINilTtVw4XfEgmpka2thJFIh3jkmlOGHmQLfBB2IYg86occxGSiEbo95z6wBp5rZEwOvdX3ZTjrXAeKdQl1AQsyj3WB92WP/AGbgZHUHKncVa0tVHUxCWM5H8stbmlpsVf1IXiKIiiIoiKIsMjtJ7a4Z+IRvE0ks30ZjpMQ76RpGAdGIErH7WCQqgdam4a2COVzz9brZ9gy/PlWmGyRNd0j0t3D/ACr2r9Xy8ugYEEAg7EEZB+NeEAixQgHIpV4bEz2aQx7NPI0EXoJZ2UEY6LGdXoFqpc/Yp7jrt4r5FNAyfGnBugNz3Ae61DivHnybLh2nXEBHLOw1R2+ABpA27yYD6mcLtq8jztZXR0zbuzO4fm5dQ94auXCuDxwFnBZ5X/OzSHU8nxbovkowo6CuTqqyWodd57tyiueXaqRxG9WCKSZ/djRnb4KMnHrtWiKMyPDBqTZYgXNl47McOaG3US4M0haWc+byHUwH3VzoHooqsxCpE1QXM+kZN7Bp4696vY2bDQFE7JdqLezt47O7l7iSAtCpmVkV0R2EbLIwCNmMKdj519Jo6uOoia9pBJAuobmkFOtlfxTLqhkSRejI4YfiCRUpYqRREURFERREURFERREURKHbaULd8NycASzsSegFpLufTeqjHQTQSAanZ/7BbIvrCQ7S4M7SXR5ztrXPSMDES+ng8RH2nbzrpMEoBRUbI99rntXB4/WfqKotGjcvn47lJq2VIiiKPe2SSgB1zg5U5IKnzVhup9RWL2NdqpFNVzUz9uJ1io63slt+eJlh/wAXHjj/AN4AMMv3wNuo6142V0X15jjv7/lfSME5WMqCIanJ3Hcfz8urqNwwDKQQRkEHIIPUHqKlggi4Xaggi4Xiz4i9jP8ASYwTE2BdxjfUoGBKg/xE6/aXI5hara+l2hzjdd6qsRpNoc6zXemHgV2lxd39xGyuheGKN1IIKx26PsQcHxTt+NfL+VUhM0bOAJ8T9lWU4yJUni3DHaSO4t3WO5iBVWZSyujY1RyKCCyEgMMEEEAjrmswnFnULzcXadR7hZyR7a+NJxRv/ubNP0bWRj/FcY/dV67lWzdEfH7LV+nPFUV5d8QeRre0v5Z7kbOVggSCA/7VzE5B692CXPoN6s8OrayrIeYwxnE3uezTx07Vg9rW5XzWjcOhdIo1lk72RVAeTSF1sBu2kbLk74HKrpalJoiKIo/ELKOeN4pUDxuNLqwyCKIsqksntLh7ORiwUd5bu3N4icYY9XQ+EnqCh61d0FQXt2HahdBh1SZG7DtR6Llxi77mCWQc1Rio8zjwj5nAqZM/YjLupTZ5Obic/gFR8CSRrqK0tyVNtCFeUf3JdNLOOhl0ZVR5ysfqVzGLVraWIN3gacSvmuFs/eVbtXk27L/ngFpvDrGO3iWONQiIP/kkk8yTuSeZzXASyvmeXONyVOJJN1Qz9urYytDAe/kU4YK8aKD+nI6huX1dVSv0EjWbcnRHYSfAA+dltZA5yl/QLq7C98YIoNaOyRs0rSBGDhS+FVVJUZwGyMjO9QZK6CC4iDi6xFz0QLi17Zk9Wimw0mydolNFUKnrjfXKRRvJIcRorO5wThVBJOBudgdhWyJjpHtYzUkAdpXhIAuUoy8Piuzrg4QzFtxO6racxz15E/LqFNdjRYVijLXn2RwuXeRyUZ0jDuTP2N4DdWzSNPcl0YDRBqeQREc8SykyP5Ywo9K6iJrmsAe7aPHIeQWgpprYvEURFERREURFERREje0/s3d3og+imPC94syu5QskgVSFYK2MqGUnyasHRsfbbFwCD4Lx21skNNjZU0fZDiR+pZxj1mkbA9AIQD+Iqz/Xnc1c2OTbCbukPgu7dhuIdJ7QfGKU/v7wfyrH9fJwHn8raOTlNvc7y+EDsNxD/HtP8qX/APen6+TgPP5Xn+3Kb+Z3l8Lw/YniKjIks5D9nEsf8WX/AJUFe/eAvHcm6e3Re7yPsEu8UvzaEi7EcZH2LiOTrjZARKefRNutb2VzD9Qsq+fk7OzONwd5H871TDjcMIL2zllPiMHdyaWzvmMhPyTH9k+QJzXv6qOPOM92flw9F0+BVGMU5EUsJczjw+fzVX/AJf8AxP3GaC3G0rMQsjt1jjGfCB9Z/XC75Iosf5SGmj5unBLyPBdNNXGQbLMuPHsWicM4fFbxrFAixxryVRgfH1J8zua+VzzSzPL5SSTxUQAAWClVpWS43kHeRumpk1qV1ocMuRjKnowzkGtkT9h4dYGx0OhXhFwkWHtRd8HEdpJa28kAAWKVGaLvTvktlXHfH3iCcsckE74+l4bicNay7MiNRw+R1rXBRPmk5trgDuvlfy1VvB7W4f7y1uF9V7tx/wAwN+6rJSZcDro//wA79lire09pXDX53HdHymjeL97qF/fRV0kEsf1tI7QQmCy4zbzbxTwyZ5aJFb+RotSnURJvtQsQbZLse/auJM+cbELMvw0HX8Y1rbBJzcgct9PLzUrXLPe1Nxju1IJVczyAfWEWCqjzLSlMDrg1dVkgAAOmp7vvZSeUtQW0wgYelIbD3PcM1Z8Mm+gRfR4lWa+k/K3JzhEd98yMBsBnCoNyBnAyTXBx0VRjFQZNGX1/OP5oqukonzkMjFmjLuXObh5mOq7ka4PPQ20S/oxDwn4tqPrXZUOCUtKOi254ldLT4XBEMxc9fwpD2kbDBjQjoCoI/DFWhjacrKeY2EWICrpuFxxPCYEEUjXEC5i8GxlXVkLgMNAbY+tUWPwU7KCR7mDJptkq+tgiZHtNbY3GiZ+M9sCkxitoRP3Z/LsX0AH/AA0OCGlwcnOFGwJydvnWFcmJ66AzE7I/h6/t+dvO12L09G9rJDmfLrVrwjjMF7G4Q740zROMOmocnXpkZ3GQehNU1ZQ1NBLaUWIOR3ZcD+FTopo5mBzDcFTPZ9cH6L9Hc5ktHa2bPUJgxt+tC0bfEmvpVJUCogZKN4/z5qI4WNkzVIXiKIiiIoiKIiiIoiKIiiIoiKIiiJA9tEriyiCOyhrhFkCsRqUpJ4TjmuQpx6V6FOw2JktXGx4uCc1mVjwyEW80okSN0ZAkQCgvqYAnzOBk7fZOajSTPbOyMNuDe5XYyzfpa2OmhjAabXyz338LXUVCWbQiu7c9McbuRnlkIpI5dak3VjVYpS0rtiV9jwzPou69l53BI4dMf07YjPyYBv5U1FlQ1GJYRI1zdjMg57IyvvTt2HP9vuQLL6Fi3hBiCaAx7yXxgaVzn3c7+7z2ri+UULooI2ucXHaOZ7BkubAjD/2ZuLcLJY472gury6aW3N4LWPMcBt0m0y4JDSFo1ww1DAGeQ6b5tcKwaGKnAmYC45m4vbqz0t6qTRGjc8mqeQNwF8+vJdLXi/E0IyeI6MjP9j1HHXBe3O+PM1IlwOhcDsxi/eB5FSahuG7BMEx2twINv+q+ce7R3MqtCwmeF1AIubAhs+Z0gKMbEEbgjNaqXA6eJwktsuHBx91Gpo6WRv7afZPDZJ87JZhu0jAR5RqUYJc6SfiDirxdhR4jSRxBjpw4jecla3fE7No4Vg2lVP7Q5lBDsce6A52yGPJdiBjyjQMnEjzI4EHQcPzvULDJpDUPdPM0tOg2gRrqBfIW7FAks433KIT5lAf6E1IOis6mnpXxueI2vIBsLDPLRWV7arbSlLa5dkULh4ZHjXONwNEmDjzz6dK000j5GbT27J4Kpw/DaesiL54Q03yttDyup/CILu9EsH0+UR90e8WWdiGU+EjxBjjB3PTI86wq6ptOAS0m53KDi2HUVFs2a47V/wCK2naDxVBpkLK/fyEroxnQw/JvrXmm4DDO/Prmpkj3SsLXnIi3cpjuTVPVtjlc517ZXtcXHYFapFeWsEUmuPRPqkQuoZ5NXiLvhwSTqBz6gHGwrykxMNJgi/h6slDoKdkkhpqeS1r5losbHqdfxC8jj90OsLf+k4/lKanf6jKNbfnerOTDKiNpcZG2HEH5Uu74veQtoljjRxglSrDY7j65/Hfr1BFYxYuZW7TLEd6jUlPNVML4ntNjbRwUTiHFbqYQvBC6NE0kkkoXVGgWIhmVjgFgspIBGc42O2Y2J1UFVEIJMrkXHfl4qtrg8zNppOibi51Ge/z0NkcA4feSKyWzswiXU20Q94k7ll8TMQxznfBzWmTERShrXOsDpkoeJ8lcIhlBqC9zncPzThZe+ztlcX13HGl2IZO7eSKYRDUCjJ4fCyeBg5JByPDuD0zqrVLDHM0OHWFGreTtPhLmPpnOs4HU5bt3etI7MWN/bcRf6SiSRTwgNPDkKzwk6S6H825RipxkHSuOWBCo6NlIwxsPRvcX3dXYornbWZT7UtYooiKIiiIoiKIiiIoiKIiiIoip+2HEHt7G6njIEkcMjoSM4IUkHB2O9EWf9s+NG84TE0ihZ47lI7hB9WRQ2cfdYEOv3WFYQytlaHsNwVYYO4GtiI4rOxdpr7sMC2+w3xjnnHL51sX0QV1OZxA113cBnbt4LR/YrMe+vU6aYHHzMqn/AIRQriuUjbVpPFo+PZarXioFl/bmZ34o1nCSs15aQRKwHuIJrkyv8Vjzj1K1XVlF+omic76Wkk+3ms2usCtI4dZJBFHDGNKRqEQeQUYH8qsVgpFEXiSVV5kD4nFeFwGq9AJXGa6ix4nTHqR/WvNtvFe7J4KBLBZS5DJbv56kQ/zFY86zinNu4KLN2F4a43sbb9WFF/eoFbLrFLXansPw62hMqwSAlgo03EwALdT+UwB/8VGqpzDHtgXKtMO5+eYRtkc3fkT8qDwf2b2l3HrEtzGVOnAkRxyBBHeRseR86woas1Ee0RYg2W+sqqumkDOdJGovn63Xaf2Rn6l84/ThRv8AhKVNuvGcoK9v8d+0D2sq+z9mYkJEfEomI56bbPXP+PvuT+NLELacVxCn6ZYG7W/Ztft+67zeySfHhvY29GtiP3iavLrH/cVYQQ/ZIO4j7r5c+zO/kbXJeQyNgDLRyE4HIZMh/wC8nrWEcbIxssFgsaTHJaVuxFG0D/l7uK8N7OeJJG8aXEBRsFk1yopI8wFYeX4DyoYmOeHkC40KzfjYkmE0kLS4b7n/AB2XCU+L8NuLKZrebCM0YY91KxWRCzLg+FcjKnKkdR51kWtdYuF7K/oK6DFXkSxC7c88/ZSuxd4IeI2jk4UyGJv/AFY2Vf8A3CgrIrXyoiLqdjxud6hb9Xi4ZFERREURFEXK3uUkBKOrgMVJUg4ZThlOOTAggjoaIutERREURFERREURJvtA4mJIpeHQjXPNGVb7MCPtrlPTbOlRu2OgyRErK2Kkj25D2DeVg94aLlUfF+zUE8neSltJC94gbSkvd57syAcyutsbjng5GK4WlxWqgiMMR1PaR2KEyZ7BZqzPjV+iXLq4WMZKQpHpZVjU7aRETjV7xyAST90V2uFhogGZLjqTe9+/houy5OVtFSsO3fnDvsT3C2fbkn/2Nj+13Pl3EP8AzZqsE5TEGraR/IPUrW6LnVAPBoTci70flxF3IfJ2TVqxjOPe64zRFV9pO1H0WVIgoYsuoknGNyP6GtscYcrWgw39TG55NrGy4cS7TFkXudiygkn6uRn8elV085vstUf9NsPIfuJCSOK8Zbvcaicdc53qlqHOLsjounw+hYYNpw19F64ixnj0t4viNh//ACpIkdbNUpY0ONtFAte8iIYMQyHDINxIOmemcda92keAG7TshxT3wfjw07AgdR5f6VtjnLclFdEHZhTO2DLcWExX6oV/2WBP7s1JqXCWndsrbhRMVay++48Qqj2Y3w/KRZPIMuRjlsevr+6oOFSbMj4+Ofz7Kx5QQmzZe5OHHZxHbTOfqxuf4TV4qGlYXzsaN5Hqs+9lbM0755KnP5gf9/CtlzsWXTcoLCBtt5Wn1rXIooiKIss9tlmQ1pOOvewH4sokX/lN+NArnApXMqtlurmuA7bXHmEmdp7iCRlNlG0WhFK6uZkU6lJ3PIhcnmcHyGYlHHOxp551zdX1Ph1W+kmZUE5jIE3zGd9Tvst44FxEXNtDcKMCWNJAPLWoOPiM4qWuIU6iIoiKIiiLKOyN19AP0t2xbXc84uizHTE5uJBDLvsqsuI25D82ehqpgxIOrpKV262z4C49/HgthZ0Q5Nsvb22IJgS4uAASWihYJgcz3smiLHrqqZLW08R2XvAPDf4DNYhpO5SuxHapOJW5uI4pIlEjRgSYydIByME7eLHxBqUsUwURFEVIO00X0/6Bhu97rvdW2nn7mc516cNjyNLoruiJS/8Ap7aF5nZrlmmcyP8A2mVRlvRHUYAwBnOwArU+CJ5u9oJ6wCvC0HULI+Nq9xawayWWzESTg+IPLJKYBqzzKiNj5+MedVuG0Qhnmkta7suzXwz8lIwtjBWM2xcFwFj1/wCVWFipAVPAANbDYJqYKmR5Mx01bl4BAO9fQ562KkqI4A0AO36W3DxK0X2LL/aL0+UduPxac/0oVyvKU3rf+I91q2aLn19oiyH2nSk32M40xoB+8/1rO5DbjrXZ4ELUvaT7KBZ3BKM7cgNKgHGwHM/HOKpag7BcVAdAZKsx8XH1XHgdt31yikbatTfAb/0A+dV0Tdp4V/WP5mncRwsPRM3agLBEXJAXkiDm7dB/r6VOcwnsXP0MBqJAwDtPAJDsLS4ue9eLJaNe8bn4t/dHqRnA+7WxllYcp4mOw/mANSLDsz/O1XXZXtDthgMHl6enw6itb2kZhfO8KrBTu/Tyno7jw+x9e1PvAbiOYSQZyrqyn5g/v3rbTkPuw7wujk2onNkGoIKUOydz9HuoyT9fQ48snSfwJqrpnGOoaTxt7LqcRj/UUzrcLj1Th7T70rarEvOVwCPur4j+8KPnXVsbtFc/gMIdUGQ6NHmcvlRPZRaERzSEc2CD9UZP/EPwrOXKzVI5Qy3exnUT4/4TVx/jcVnF3sx2yFUDmxPID15n4A15FE6R2y1UMMTpXbLV34VxBLiJZo86WG2eexwQfmK8kYWOLSvJYzG8tduUusFrSV7X4NXDWbrHLC4/zVQ/wuaKVQyc3Uxu4OHqsn+gS913/dt3IbQZMjAbbbGdXM4zjGds1r5+Pneav0uC+jHEoBU/ps9ry0vbw7u9at7IL/XYd0ecErx/qk94nyCSBf1a2L55iMPM1UkfAnwOY8k70UJFERREvcZ7WRQuYIla5ucfmYtyvkZX92FfVjnyBqPUVUVOzbldYfnivQ0nRQezXD3t7WKKTSXUHVpyRlmLHBIBO554r5niFS2oqXys0JU5gs2yqu18haW3glylpIT3r9JHBHdwOfqIx3JPvYCdd52EMYA+Rucg0HAb3DiR5aqPVOcG9FXns6H9lfz+lXefQ/Spf6YrvqT9wz+0eijM+kJjubhY0aSRgiKCzMxwFAGSSTyGKkLJL0fb+wbGmcuDsGSGVlOPJljK/vrEvaMiQvbFLcFhOYkvxExujdC8Mewfu3Hc914iAGFqQMEjxCqP/UGitJJ6Nrfnet3NnYV5fduxAhlnsruKNd2du4wP2Zyc+gBNWkdbBI7Za6571qLCFd9neORXsInhEmgnA7yNkJ2ByNQGpd/eGRz8jUpYpN7f9n4bThl4YgQZrqK4kJOfHJdRZx5L5DpRSKQ2qIz/AFD1VD7PuALc216ZNln/ALOp8hGpOoeolkPzQVQ4rVGOdmz/AA5/nd6q3xmbnqx5B0yHd97rx7K+Mx2T3q3euOXMSsBFI2TGJA2kIpyMnI9GFXQmjc0OBFioGI1P6qUSb9kA9o1VR217TunEWvLZpjEAjK5gmQR4XSyEOi5UkZPQ6/jV1R11GYeZkI39fflf8CpZYH85zjVr/Y/tVBxGASwt4sDvEPNCf5qcHB6/iKgTQGIjeDoeK3teHdqRPaZEPpwJHOJCP2mH9K9a27B2ldpgJvTEf1H0CpCSIs4OCwHyGTt88Vz2JjZcQOPspEMYFc8nh62Vv2YlVBLcP4VQac/xH49PxqNSMtdxWGJBzyyBmZJv7D3Spx/isl3LrIOPdjTyGeQ82J5+vwqUTvV1SUrKSLZHaT+buC0zshwj6LAFONbHVIfXy+AG34nrWxosFyGI1X6mYuGgyH51pO7b9nzbzm4jB7qQ+PH92x5/qsd/jkdRXhXG4vR2/atGW/tXTsp2gSKaNnOlc7tzwDtuOZ/nWMfReCtFFir42c1Pm3cd4+R6enLjTw/SJXjmTQzM64Jzuc4wBsc8s+lQqmFxkJYOtfVsNfJJSRksOgHduOfUufaTtG95KjHGyhVUZ28zv1J/kPKujhqW2Av0j6rZR4cKSMtG83J9PD5Widnb2Kx4bHLcOFDAucnJJY5CgdWxgY9K2bLnusBcrlMSDp61zWjTLwWVcb4xccbvY4UBVc4jTmEXPidz1ONyfQAetuxrKaPPX8yWLWMgBzW88KsFt4Y4U92NQozzOOp9Sdz8ap3uLnFxVa95e4uO9SqxWCXfaLbd5wy8UbkQO4+KDWP3rReg7JusPFyxTQHbu86wmo6c456c4zisebZt7ds+K+pMpKd0oqg3pEa93DS9t+q7cF7T3nD5JXtVjkjaMSTRyZ3EbBSykEYIEi59BnBxt4+QNIB3my4/lRFzdS2T+YeY+1lovB/ag0i6prKQAHS/cuJDGdsh42CODvnChttxnIqUKaQtuBf84KijgfLGJIukOpO/BeNQXad5byrIoOGxzU/ZdT4kb0YA1oWkiysKIsI4FwuGaFZ3iUyTZldupLsW3I321Yq7p6SGSFpe0FdFSUsLoGlzQSQrbgXERZx3sw1uO8jgt4mkZtcoj1ELrJ05MgDEchGT0rguUOHsqsSjpKdgblckDcf8ZdqrK2SKnc92jR8LpJx27ZClxFa3MbjEkYDxbHmAWZw3z0/GpcnItsdn00pDhx/AuVi5UwudaRhA8VM9lV+8VzNZlHEUoe6iaWQPIpBiR0YqSGXxBg2Qeeck5q1jp5oY2tmtfq0+ysaatgqb8ybgdRC090BBBAIOxB3B+NZKUkbtRwSK1aB7PVbTTXEcemI4jcZLyF4t4ziJHOoAHON6hV0cRhc97b2CzYTewUi/7VwRSNHiWTu/z7xRNIkH+9ZfdPoMkDcgDeuchw+eVm20ZevYpBkANlC7KWVvNe3DShbmTK3NpK7d4vcybYiBJRSkispKgHDJkmuhw3Z5kDZsRke1R5NUz8Z7U2tqwjlmHen3YUBkkbPLEaAuRtzxjY1Oc4NFybBYJY7TyXXFLZ7aK2NtG5Ru+uWAYd3Isg0wpqO5Qe+Vx5VWzYrTx5A7R6vlbY2uDg4ZWV12f4StpbxW6HIjXBY82J3Zj6sxJ+dc1PMZpC871JHWvnaLiptbaWcIZO7XVpBx1AyTvhRnUTg4AOxpTxc7K1l7XWLjYXVdc9gxfQk31w00jrlO6JWGE8wYkzh8fak1E+mcV2VFTxUhBY0E9ed1EeS7VZlw7s5xKxvu6h8Eie7KcrHImduhBB6puQc+Wa6Guxygipg6ozv/AAjN1+rTxyG6+5RWU0hfdvinvtXCZlWWYp3qIFcKpx1JI3zjPn+6uSoMdhkqObLSGk5X11yFvXPuVy+vqMOonOhbtO1vuGWtrH260qzXaY04/wCx/KurfGHAscMiuFqcUq6mcVTndMAC4ytbP3Xy7KyRGPUy9cZOM+ZHI1AdhNOWkRt2TxufS5VpQcrMQpqpsszucaMiLNBt1EAWPDwK+dj7AJKJZCpZfcXOcH7R+XL8a59zHRvLXahfS6zFWVUA/Tm7XAG+mXD58FoN7dmKPvCQANyfKvHOO5UbWgmyruGdpLe7VkLB1PhYEbb9KEOb9SxdG14IFikPtVwA2U2AS0L7xMeY81PqPPyNek5LdyfwSmdUOmkG1a1gfcb+r5AVFJL61gu9JAXhZzRYh6JrdpmRVJLbKoJzzOwHluaucOxFsLDHJfXL4PqFT4nQOldzsZtln3b1v3YnshFw6LSuHlb85LjBb0Hko8vnW6aYyG50XCzTGQpkrStKKIudzCHRkbkwKn4EYNEX517LcHkuGS2BUOoZWLE4HdZVvMndcfOtFTUtp49twuu+ixQU+GxS22ibDW2l9/cvlnJ3VxEzgECQRSjmGWQ9y49Vw+r10isKtvO052eFx2jMLTj7RVYaJwLWs7x/yrWPh7xs6o2J7ZzDluUqABoxL1OY2XxcwckZ3BucNqDU0zJm/Vb8BXyVuJy4RW3bnG/Mj1t3r3c335N7uAtBdxYUkEBg2R+TkHuyIcjGQQQQRUuobHNEX2s4LvHyU9bTfqI88tfZar2L7RG7jdZVVLmEhZ1U+E5GVkTO/duASM7ghhvpzVTLG6Nxa5VM0TonljtUgWcHcvPbHnBNIoH3GbvI/wD23X8DV1h8m1Dbgr/DZNuADhkqe0t8Xk4diSPykKnkqyKFdlH2iyaSfIDlmtLKeNlU+S3SNs+pcJyzMzJA3+B2ferepa4RdeDXwt762mbZG1Wzn7PfFShPp3saL+vnpUCvZdodwXScnJw2V8R3i47v8rXaq116Te1nZ25vL22KydzbRRyF5FI1lpMKVj+w2hSO85gO2N6wkjbINlwuF6DZM/C+GxW0SwwRrHGvJVH4k9SSdyTuTuazXioYOxccPEFvrd+6BWRZoQPA5fSdSjOI21IpbAIbA5HJPlhe6Kz4p2Ys7ltc9rBK+Ma3jUtgchqxnFeokzt/2Yt7OykuLQSW0qNCqmGaVAA08aEaA+g+FjzFa3wxv+poPct1O3ala06Ej1XXslx7Twv6VdSFwhm1OcamCTOijbGpiAFHmcVy1XTXqzFEOHopcrQyRzRuJA8bKL2f7etcLKZrKVI4yFkeP8uF1Lq8aqBJjBwSqsOe9SZsGlZnG6/ksahj4JDFKLHLzF/dWvYLjUSubJJkkiwZLF1cNmMEaoSftxMcAHfQV+yauaOZ8kdpBZw1+e9QnAA5K87Vr4YyDg6iPkRv/IVV8oAOZYT/ADex+FJpDZxulu4XYAkk+g/1rlAVP2r6JS43wXRmRdgTuMcs+R/DbFd3gWOc8WUsgztkeziPdchi+Gc0HVDDlfMaeCiRcK1DOts/9+nlXV2F1zDqgjcmiDhcUQ1rg5GxHUZz/XNcXLI55u5fV6cRhjRF9NhZXiKkseg4YEYI881iCvXAg3XPh3B4o892i4zk7dR/Wtl9rrWBNupUvtSUG3hXr3mfwRv9aOCtsBbedx/p9ws2kg8qwXVkKK64otZClcNJ7xcc87V7vXhsWm6/TYq4XypfaIs8uPaPIt7NCLQyW8ZIEiONblG0OVVsKwWQMpGoHkd+VZQtMxc1mZbqFuigfLfYF7Jn4N2us7o6I5lEn+FIDHJ+w4DH4gYrxzS02IWpzS02IssU47EYr27UEgrcSkEEgjvD3mx6bS4+FeFocLEXXdYAyOooNiRocA46+Puqe+x3MmnGyEjHTCkivdVZ1xjlopWxkEBp0tuGmSeuKzqb2Z8gKbe3ZyTgK2ZefQeDT+6tXJi7ad4doHFfBceZtCIAZ3d7KqtbVbqdZwCIUAAO4FwQdSnHWNDuGPMnbYb9DGwSv29w8/sF1XJTCaiCIvnNgcw38/PNeuLcfjtblszd0zxR5xnxAPLjl5ZP41DxK3ODsVti1udFtbe6efaNw7uZEv19zAhuvRckxyn0RmZSfsyZ5LWmjn5qTPQrRQVHMyZ6HVLPFuGCYAhikibxSLzQ/wDUp5FTsR8iLuWISDgRoVc11BDWxGKUXCh8PvyzGKZQk6jLKPdcfbjJ95D+KnY+sdjzfZfk78zC+QYxgs2HSWObdx/Pw+SlXdssqNG4yrgqw9D/AFrNzQ4FpVTDK6KQSM1BTx2A7SGdPotwwN1CoyeXfpyEq/uDDo3oRVFLEY3bJX0Wjq2VUQkZ3jgU31rUpFERREURKHtaOOE3JP1e6b9meNv6UWyFwZI1x3EHzWRy8ZEtpaW0Z/JRIJZSPrzSZcr6iMuSfvEfYqDT037d879SbDs+/wCarpsCojUTGoeOiDcdbjn5etk8exVz3l6vTFu3zbvlP/AKnlQ+UgtWk/0hP0nZu1Nwt19Hj79SSJQuGyQRuRjVsSN814qFRe1NwNKr1B1fDp/WqXGyHU+zwI/PNS6VhvdL6vq5kfPrXHWspmbVXdoHVI9OMZIB/nn91dBybidJWhzT9IJ9B7qlx+QCjIOe0QPf2S79NRQVznNdxXThkeydSuHZAXuvwXWC9DYVy2ANIKnfFcwbFdRhWOPo2iF7dto0O8dWeo4aWTJwrhtsyKA+QCCMuQQR885rIMBzXVQ4iKhpfFnbXLTtCnxQvHcELkow1E9Aa0yzMg6TjYLcXtfHnqoHbrh0k8JK808ZHmADy9fTrUOPEw94aRYFTsInjhm6W/K6zFLoYGQKsrrrjbiuUwDHwgk88UWDnADNXfZvsvM8iM6lEyCfM79B0+deXCrKnEoo2uDTc5rfbd8qDVtG7aaCvnzxY2UPtBxQWttNcMMiNGYD7RA8Kj1ZsAeprMmyxWZcT4SbWLh7McupaGdvNrgd4zH4zoB+vXP8mMT5zFZQTk/TuyHlZWtGeblb15eP3ReWccq6ZUV18mUH8M8q+kvja8WcLq7fG14s4XVPP2ThYkq8yaueHDZ2A/vA3QAfIVDdh0R0uFqZAYmlsTy0HUA/N1I4rweS5K9/dzPpBVcJAuAcbeGIZG3y3xzqNBglPDfYuL9fysIaYwhwY8gOFjpp4L5Z9mbePfS0h2OZXZ9wAAcMdOQAADjbAqbFRQxiwCwjw6mjdtBtzxOam8Qv0hUFsknZEXdnPko/ryHM4FbpJWxjPwW2qqoqWMySmwCi9juwq8Se5uLvfxLGpG41KGLqmeaKGRM9WR+Vc/UuLpCTquSZVPqrzuFtrQdW75W0TRK6lGAZWBVlIyCCMEEdQRWhZrKuOcDk4YSRqksPqvuz2v3ZOrwjo/NRs32qsqSu2OhJpxVrRYhsdCTTjw+yiX1lHcIu/wB6ORDupxsyN/2COeatXxtlb6FWlTSw1cRZILgqu+mtCQtzgDkswGEb9L/Cb0Ox6HpUbadHlJ47vsvl+M8l56QmSEbTPMfn5dS7m3LFJEcxzRnVDKvNDj8GUjZlOxFeTQtlbYqhoa6Sjk2m6bxx+6e+yfbVbgrb3IWG7xsufBNjm0JPPzKHxL6jeqaWJ0Zs5d3SVkVUzbjPdvCbq1qUiiIoiVfalGG4VdA8ii5/bWi2RNDntad5Hqsbs+DOLZpkUCGJljO++W08h13dcn73XetLqiNswhP1EX/PBfQ46ympJWULGnd4n539vg7exna5u/WGA/g84rcua5T/APuD+0epWpXU4RST8vWsXuDRdc+1u0bJQ4odec753NVkg2tVYx9HRUToV5MarH4dEdMlvvdSLfs/JexSDXpUcjjJLDfA+X86nYVSmmm5+M6AjtuoGIwxys5p++x7Evx9kIs+N5CeWx0/uqVU1jpnXIAWmLA6drTck+SVr26a2nMRDFSMox+tvg59a1NZtNuoFXyec07VOb5b/wACsDx4G3eHGksSdQ2cZUABTzBGM/OtBhIlEl9N25QqaSeiGwMnX369nktF7NXg7lFKlSoAAJ1EjHn1O2fnXOVTHSS9E7RJXUROlkjD5BYlNNpw5XXMgyD9Xpg+fnV/h2Dsa0STZnhu+/otMk7mmzPFeV7LWQORaQf5S/6Vec0zgENfVHWR3iVmvF4Us5XDMiIGOCxC7Z251VujO0WjNWAqNpgc4rxH24t0xp7yY/7JDj9ttKfga2sppDuWUcE037phd3ZeJsPNeLr2p3PuQQxRFvd7wtNIf0Y0xk/AtU1jRE0lxySTCSzOpkbH1XufAfKOEWvE725ge8NwbdXEriTREh0AsgEK4Y/lNB8a7aedUWL4xTCnfHE+7iLZZ9uemnWo00VK0AQ7RN8ybAdw114p/wCMcMS5iMUmdJKtlSVIKMGUqRuCGUGuKpKuWlmE0Rs4LAhUzdi4j/fXXymI/kKvv934n/MPD7rZzsv85VF2h4db2mFF5d98w8EKGOV29SHjOlfvMQvrVxhWPY1VvtG0EcSCAtM1eadpe+Sw67Krtrq8CgPHbs2NyJXXJ+HdHH419CbLMBmB4/ZVLeXFOBZzCfD5Xtnun2LRQj7gMjfIsFUfNWoXzO4DzUWq5cXFoI8+JXG04ZrnW2t2zdzKdU0h1tHGD4pDnoPqouAWxtjJqJPI2EZZuO9UtO6qxebnak3YDpuPV8raeD8MjtYY4IhhI10r5nzJPVicknqSaql1eimURBFESXxP2fpqL2UhtWJy0enXCx/3eRoJ842X1BrfDUyRfSclJgq5YfpOXBUF7wS/iyHtFnU5BNvIpyPVJdBHwBb41PbiTSLParFmKtItI3w+6W5+HPDkxQ30A3JT6LJLGPkAQo9EZRXnPwD6HFvVa4/OwqorsMwqsO0QWu4gKon4jJcx4h7q4zuMW8qAEcvE0qhGB6htQ5gUc8yts2zu4+5VBLhmHYe7nBUEHhv8Ladyv+AcT4xEuJL5CvRWjEpA/TbDk+pLfOtLaBx+o2UeXlHE3KNpd1nL59lPkvr1/e4hc5+4IUH4CKtwoI95KgO5R1B+lrR4/K92/Fb6P3L6VvSaOKQfuRW/io6gZuJWUfKSYHpsB7Lj5XjtL2xuHsZ4LqFW1rhZoDhRhgfykbnUgwOalx8Khy0r489Qr/DcZp6iVo+l1xke3cUlhzgrqbSTkrqOkkciVzgn1IzUYsbtbVs+K+1mlhMomLRtDenv2ND+1XR/2MP/ADJqLiOU/wD7g/tHqU7cSvNTHyGwqDI/acqqNmyFUTSVqK3gKKbbWQOpOPxrS4XNgtgNhdOto8MCLGHUADbfn5n5mrRmxG0Nuqx+29xcQk7tDcxC5ZUO5AYj1PPFV1SBzl2qypdox5qg45wZZ0wRvzB6/I9DWMZspkUgBs7RU9t2VVWV5ZG0rv43AAx58s/Ot21fIBZySQkXOfamQ9sLCDSFk73HMQKZOXTUPAPmwryGkDT0W247lXsZJNlC0u7BcfCj8T9qtw21tbRxDo07az+xGQo/bNWdlLp+TdXJnJZvbmfL5VBLxfid4srG5mZIl1yCErCFU5+xiRh4ScajsD6Vqkmjic1rzm7RSpMKoaORjKhznF3CwA7d/gltrRMl9ILnfU3iYnH2mOT8zW6y6MYbTwMJgjG0AbXzz3ZlF3OiTsZCjwbaES4eEn9NpIi5bGCdOkZO21Qi2pfFZrtl3EgHwsQPG65xz8SdGRLKGC+hIafIaeHgnrsd2x4cn5OCzlhPItHEZtXxePU7n9IZrla/BsRldd0gf328jYDuVE4hjiDn1jPzCeeFcagudYhfUUwHUqysmrONSsAwzg8x0Nc/VUU9KQJm2vosmuDtFPqIskvdvbmeOyke3fu3BTL4zoQuoduRxhSSTjYAkb1Z4RHDJVtbMLjPLibZBapSQwkJGjkS2LLOjQSE5kaTUwkP2u+ORIPUnI6gcq+tYfXUTogISG9Wi+fYjQ18sm04mQbrfG78zXT/AMdtuk8RPQK4Yn4Bckn4VYmpiAuXBVow2rJtzZ8FPtLC6uPzcfcRn+9mU6v1IveP65X4GqCu5SQQ3bD0j5K3pcCA6VQe4e5+PFX/ALOOAxLcz3MeWVB9GSVt2mfUGncnG41KkYxsO7YDAqNRvmkZzs31Oz7BuXUwRhjA1osOC0Spa3IoiKIiiKu4/wAZjs4HnlzpXkqjLOx2VEHV2OAB/Ib0AuvCQBcrLOJ3k98dV4cId1tVbMaeXeHbvn8yfDnkOtWkFGALvzPBchiOOveSynNm8d5+B5r6owMDYDkB0qeBZc6SSblfaLxFERRFW9pVzaXH+6c/gpP9K1VH7p3YpuGm1XH/AHBV9hw0SxXEplSPuU1Kh3Lk5wBuMZxpGM7sPLfl56l0cjGBt9o6r9EV+KyU88cTG3Drd9zaw6/kJh9lM2mS/PlDAB83mH9a3ymzSVQ8oheuaP6R6lNLzZFQAq5Ryc1iVkFKtLiGLMk8kcaKN2dgo32G5NIm7TlhO+zUvcX7e2moiASzHo0ceFPrqk0qfiCakmBxW6npaiZo2GF3dbzNglHjfaGa5ZXWJIWXkxcu3wKgAfxGvf0gP1FXFNglZ/FZo68z5Zea+z3F8YFmedxE0ndLo0JlgpY4wDJjCnfPMVizmBLzI1AuvIqGlNX+me9xd1WA0v1nzVS1orHLAu3nIS5+RYkipgaBougiwmjjzEYJ68/W6sYuK2yW8kDRK1yzgxvsWVfDsoHjDeFhgDBzknpUR8Erqhrw+zRuVLWdCuEjpg1gINr52Go2RxPr3LpZ8AvZvzVlcMPNlEQPw74pn4ipl1Jm5TUjPoBd3W9fhMnC/ZlfP+dkht1IwQpaViDzBxoUDYdWHptWJAOoVJV8oXT2tE3LS/SI7NEwWnsjtR+elnmP3mCj9lAFPzzWJaTvVZNidTN+8eT32HgLBX/Duw1jB+bgQeoAB/EAVjzLTrc96ic8RpYdyvYLNE91QK9ETBoFiZHHUpP4A/eT38327po1/RgRIsfto/4+tcPyol2qprODfU/FlIgHRuoV/wAemdpDamBYYA3ezT6tDsvvImlhhVAOqTcA7AHBqNTYbHsAz32naAWuBxN+O4LVLVbDtkZr5Ydp4riJEu4Xt/pK6UEoPdzBwRiNyACWHJGCsQR4azq8EqqIiaPpAZ3GotxHxcLc2VrsiuvZOVu5MDkmS2drdyebBMaGPnqiKN8Sa31NnOErdHgO8dR3G4VTMzYeQrdiFBJwANyTtitAucgtSpUuX4iTDZswh5TXi+6o5FLc/wB5KeWoZVOeScCr3D8JcSJJhYcPn4W+OLeU98PsY4IkhiUJHGoVFHQAbfH410qkKRREURFERREg+1GGSd7S3hP5Qd9dJywxgQKFPkGM+nPTOelRKyvFE1sx/mA8VhLTtqI3RO0ISrZ3KyxpIvuuoYfMZ39a6xjg5ocN6+aTxOhkdG7UGy7VktSKIot7fCMhQGeRvcjTGpvXcgKo6sSBWD37OQzPBWGHYXUV8mxCO/cua2t2+5eGEfZVDIR+sSo/hr0RzO1IHmu7puREIH7Z5J6vz3XPiXCJWhkX6Sx1IwwY498qR0Ga8kp37B6W7gFOHJGhi6bL3GYz3hLFq2pEbHNVYZ9QD/WqFfUKNwkp43/0j0Vt2e459EeYmN3WWJEGjTs0cmoZ1MNirtv6CtcrC5tgudxygnlqmSxMLhs2Nu/5UuftVdTEJBCsZY4Gcyufgq4UH5tUfmWsG085KF/pMzGGSocI2jvPgPkqjuxI7MJ5ZXYEqysxUAgkEaFwoIORyrexjLAtV1R4PROjEmbwePwLea5W1jCrqe7VRqXUUVdQXI1adve05x64rJ99k7Otsu1TJ6COKJzqaNofbLIe/upnG7m2WZhAxEZIEYc+JvCM4B8R8WfWtVNzvNjnvqUeirjDB/5zwHXNr2vbsHXfuspvDezV7cY7m1l0n68o7lfj48OR+iprfdRqjlNTM/dAuPgPPPyTXw72UTNg3F0qDmUgTUcnH15NugH5voPKvLC91z82PTvkMkbWsJ3gXPifhMlh7MbCPGtJJyOs0jMD8UXEf8NFWzVtRN+8eT3+yaOHcLht10wQxxL5Roqj+ECiiqXREURFERRFzuZ1jRnY4VQWY+QAyT+AoixqHj4FpFb94Yml/K3TrkurXLGXuIQBqa4bvMbDKLud9Ncg6idUVr6hzdrOzRuNsrn+kW/5HqW18hawNbqm7gnZVpxGbmIQ2seDDZbHOndWuMbHHMRAkZ3Ysdhf0dAISZHnaed/wozGWzOqc7+yjnjaKVFkjYYZWGQfkasFsSfb+zwxSSPBfXMayBRoIjkxoBAGqRGJABwM74ABJwMQ5KCnkADmaX6tddF45odqp8PYS3JBuXmuyN8XD5T/AClCxH5qa2w0sMP0NA/OK8DQNEzxoFACgAAYAAwAB0Fb1kvVERREURFESt2k49L3htLPT3+AZZWGpLdW5ZXI1ykbqmeW7bYDQ6ytZTNu7M7gsHvDQlrgPD0Tich1ySypbL3ksrlmcyyk48lAEOyqABq2FcjjFZLPSNL979OwfdbqQl1yVUX1p9FupYTgRuWuITyGl2zIv6shJ+DrXa8lcSFTRhjj0mZH8/N65PlLQFswnYPqyPb/AI9FDPGoM4WVXI+rHmQ/ggJroJKuCMXe8BUkeF1kn0xn09VH4txoxR5SCdnY6Yg8Lxh2PQawpOOZxnl051FbitPK7YhcHO4DNWNNycq3vAkFh4nuVpwrhghBJOuV95ZDzc/9KDkFGwHrkm1hhDB1nUr6zQUMVHCIohZTXYAEkgAcyelbSQMyphIGZUAcbtyCRIGUe8yKzqPiygqPmajuq4dNoKMayAZF4Sh2ZhifuEll7uIgK0g3wFU7jOQMkAZOQM1y9Q+RkZdGNo8FbMqZ48LjfA3aNgONt17b9Lea6XuhGfS+Y1ZgrttlQxCk8huMHp8ByrOIuLAXixtmrOkqH/pWy1NmnffLflrplZS+BW15I6y2UE7su6SKgVNwRs8uI2GCR150ljZI0seLgqmxLGaCSMxG7+zLzP3THZezO/mJaaWCDUSxPimcknJJA0Lkk5948zXrQGgAaBVR5RyRsEdOwNA43J9kz8O9lNou88k9wfJn7tf2YgpP6xNeqqnxSrn+uQ92Q8rJs4TwG2tRi3t4ovPQiqT8SBk/OigKxoiKIiiIoiKIiiIoiKIovFLBbiGWCTOiVGjfBwcOpU4PTY0RVHZnsTZWBLW8CrIecjEu5zz8TEkA+QwKImGiIoiKIiiIoiKIiiIoiqu0/GBaWzzadbDCxJ1kkchY0H6TkDPQZPSvHODQSdAiXuB8PMMWHbXK5Mk7/bkbdj8PqgdFVR0rh6ypNRKXnu7FCe7aN1W9jis11f3SsHR5I4YyNwRDEMlT1GuRtx5VExglkcMBFiASe8/AVpRtsxMPEOFQT6e+hjl0HKa0DaT6ZG3/AMCqiGplhvzbi2+tjZSS0HVUfG+0SwMba0RHnABYYxHACNml09TzCDxH0G9X+DYBUYo8PeSGcTv7L+v3WccbpHbLB9lQ29lhzLIxlnYYaV8Zx9lQNkT7q/PJ3r6zh+G09DGI4W2VvBTMizGZ4r1JLI8q29vH3s7jIXOFRc4MkrfUjB+JJ2AJrZU1TYRxKwq6xsA4ngm/hHYGFcSXZ+lS88OMRIfuRbrt9ptTeo5VSSzvlPSK5+apkmPTPwm5FAGAAAOQHStK0LK5vZRMZpCt1GkLSO64hJdQ7l9O7hcjVjOPl0orimxypp4BDHawvnbPM9tvJNHAfZ1ZWxDlDcSjcSTkPg/dXARPiFz60VdUVU1Q7alcT2puotCKIiiIoiKIiiIoiKIiiIoiKIiiIoiKIiiIoiKIiiIoiKIiiIoiQ/aRxSKG4sBOwWNWmnHXU0cYjUAc2b8uSAN9qg4i176csj1NvBYSAkWCoZ+JwXOfpt3FbQ9LUXCCRx/+QytkZH92h+JPIcq7n4sqWIud/Psmw/tv/wBj3BbYadjc3nNNPZ/idpMhSzeJkjwCsWAEBzjYcgcH8DVFWU9VE4OqAQXbzvU1rmnRWtQ1mk/tdwoxOb2IEjAF1GBuyqMCVR1dAMEfWX1UZ7Xkpj36WQU0x6B06j+fnDZBMYX7W46/Kqru/VITMPGukFdO+vVjSF8yxIA+Ir6nJK1kZfuVvJM1kZk3WT/2J7PfRISZMNczYe4cdWxsin/DQHSo+J5sa5uR5e4udquWlkdI8vdqUxVgtaKIiiIoiKIiiIoiKIiiIoiKIiiIoiKIiiIoiKIiiIoiKIiiIoiKIiiIoiKIqvjPZ21u2ja5gjmMedGsZA1YzsdjnSOflRFKs+GwwgCKKOMDkERVA+GBREiXXFxHPf3WnWxlis7eMHeV402RfXvZZAT0CknlXJ43C+trYqZm4XPVc6+AUiI7LS5Wtp2JZkV57u7+kHxSNFcOqBjzCR7oEXkMr0yd6vGYVRtYGc2CBxAv46rVzjr3uvT9n76LeC7WcfYuowD/AJsIXHxKNUCo5OUcn0AtPUfY38rLITOCVuznZK6HEVE9t3NnGxuEVZEkTvR7qqcq3dBiZApQYYAcgKvKZ08dOIJH7Vt+hPb+daydUOMfN7r/AJ3LV6zWhFERREURFERREURFERREURFERREURFERREURFERREURFERREURFERREURFERREURR+IXYhiklb3Y0Zz8FUk/yoiz32T8LeeKK/uARs7W6EfXlZmmnPq7MVXyQffNRoaYMkfKc3OPkMgPftKyLrgBaVUlYooiKIiiIoiKIiiIoiKIiiIoiKIiiIoiKIiiIoiKIiiIoiKIiiIoiKIiiIoiKIiiIoiKIiiKt7S/+Tuf9zL/AMtqIvfZ/wD8rb/7qP8A4BRFPoiKIiiIoiKIiiIoiKIiiIoiKIiiIoiKIiiIoiKIiiIoiKIiiIoiKIiiIoiKIiiIoiKIv//Z"/>
          <p:cNvSpPr>
            <a:spLocks noChangeAspect="1" noChangeArrowheads="1"/>
          </p:cNvSpPr>
          <p:nvPr/>
        </p:nvSpPr>
        <p:spPr bwMode="auto">
          <a:xfrm>
            <a:off x="155575" y="-1790700"/>
            <a:ext cx="5038725" cy="3743325"/>
          </a:xfrm>
          <a:prstGeom prst="rect">
            <a:avLst/>
          </a:prstGeom>
          <a:noFill/>
        </p:spPr>
        <p:txBody>
          <a:bodyPr vert="horz" wrap="square" lIns="91440" tIns="45720" rIns="91440" bIns="45720" numCol="1" anchor="t" anchorCtr="0" compatLnSpc="1">
            <a:prstTxWarp prst="textNoShape">
              <a:avLst/>
            </a:prstTxWarp>
          </a:bodyPr>
          <a:lstStyle/>
          <a:p>
            <a:endParaRPr lang="es-EC"/>
          </a:p>
        </p:txBody>
      </p:sp>
      <p:pic>
        <p:nvPicPr>
          <p:cNvPr id="95240" name="Picture 8" descr="http://www.escuelaenlanube.com/wp-content/uploads/2013/03/desarrollo-creatividad-ninos_1_979766.png"/>
          <p:cNvPicPr>
            <a:picLocks noChangeAspect="1" noChangeArrowheads="1"/>
          </p:cNvPicPr>
          <p:nvPr/>
        </p:nvPicPr>
        <p:blipFill>
          <a:blip r:embed="rId5" cstate="print"/>
          <a:srcRect/>
          <a:stretch>
            <a:fillRect/>
          </a:stretch>
        </p:blipFill>
        <p:spPr bwMode="auto">
          <a:xfrm>
            <a:off x="5076056" y="4365104"/>
            <a:ext cx="2943196" cy="2186533"/>
          </a:xfrm>
          <a:prstGeom prst="ellipse">
            <a:avLst/>
          </a:prstGeom>
          <a:ln>
            <a:noFill/>
          </a:ln>
          <a:effectLst>
            <a:softEdge rad="112500"/>
          </a:effectLst>
        </p:spPr>
      </p:pic>
    </p:spTree>
  </p:cSld>
  <p:clrMapOvr>
    <a:masterClrMapping/>
  </p:clrMapOvr>
  <p:transition spd="slow">
    <p:randomBar dir="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3 Conector recto"/>
          <p:cNvCxnSpPr/>
          <p:nvPr/>
        </p:nvCxnSpPr>
        <p:spPr>
          <a:xfrm>
            <a:off x="971600" y="476672"/>
            <a:ext cx="0" cy="6120680"/>
          </a:xfrm>
          <a:prstGeom prst="line">
            <a:avLst/>
          </a:prstGeom>
          <a:ln>
            <a:solidFill>
              <a:srgbClr val="0B6B29"/>
            </a:solidFill>
          </a:ln>
        </p:spPr>
        <p:style>
          <a:lnRef idx="3">
            <a:schemeClr val="accent6"/>
          </a:lnRef>
          <a:fillRef idx="0">
            <a:schemeClr val="accent6"/>
          </a:fillRef>
          <a:effectRef idx="2">
            <a:schemeClr val="accent6"/>
          </a:effectRef>
          <a:fontRef idx="minor">
            <a:schemeClr val="tx1"/>
          </a:fontRef>
        </p:style>
      </p:cxnSp>
      <p:cxnSp>
        <p:nvCxnSpPr>
          <p:cNvPr id="6" name="5 Conector recto"/>
          <p:cNvCxnSpPr/>
          <p:nvPr/>
        </p:nvCxnSpPr>
        <p:spPr>
          <a:xfrm>
            <a:off x="827584" y="476672"/>
            <a:ext cx="0" cy="6120680"/>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pic>
        <p:nvPicPr>
          <p:cNvPr id="75778" name="Picture 2"/>
          <p:cNvPicPr>
            <a:picLocks noChangeAspect="1" noChangeArrowheads="1"/>
          </p:cNvPicPr>
          <p:nvPr/>
        </p:nvPicPr>
        <p:blipFill>
          <a:blip r:embed="rId2" cstate="print"/>
          <a:srcRect/>
          <a:stretch>
            <a:fillRect/>
          </a:stretch>
        </p:blipFill>
        <p:spPr bwMode="auto">
          <a:xfrm>
            <a:off x="395536" y="332656"/>
            <a:ext cx="1008112" cy="883735"/>
          </a:xfrm>
          <a:prstGeom prst="rect">
            <a:avLst/>
          </a:prstGeom>
          <a:noFill/>
          <a:ln w="9525">
            <a:noFill/>
            <a:miter lim="800000"/>
            <a:headEnd/>
            <a:tailEnd/>
          </a:ln>
        </p:spPr>
      </p:pic>
      <p:pic>
        <p:nvPicPr>
          <p:cNvPr id="75779" name="Picture 3"/>
          <p:cNvPicPr>
            <a:picLocks noChangeAspect="1" noChangeArrowheads="1"/>
          </p:cNvPicPr>
          <p:nvPr/>
        </p:nvPicPr>
        <p:blipFill>
          <a:blip r:embed="rId3" cstate="print"/>
          <a:srcRect/>
          <a:stretch>
            <a:fillRect/>
          </a:stretch>
        </p:blipFill>
        <p:spPr bwMode="auto">
          <a:xfrm>
            <a:off x="1835696" y="260648"/>
            <a:ext cx="6552728" cy="1008112"/>
          </a:xfrm>
          <a:prstGeom prst="rect">
            <a:avLst/>
          </a:prstGeom>
          <a:noFill/>
          <a:ln w="9525">
            <a:noFill/>
            <a:miter lim="800000"/>
            <a:headEnd/>
            <a:tailEnd/>
          </a:ln>
        </p:spPr>
      </p:pic>
      <p:pic>
        <p:nvPicPr>
          <p:cNvPr id="94209" name="Picture 1"/>
          <p:cNvPicPr>
            <a:picLocks noChangeAspect="1" noChangeArrowheads="1"/>
          </p:cNvPicPr>
          <p:nvPr/>
        </p:nvPicPr>
        <p:blipFill>
          <a:blip r:embed="rId4" cstate="print"/>
          <a:srcRect/>
          <a:stretch>
            <a:fillRect/>
          </a:stretch>
        </p:blipFill>
        <p:spPr bwMode="auto">
          <a:xfrm>
            <a:off x="1259632" y="1700808"/>
            <a:ext cx="7272808" cy="4536504"/>
          </a:xfrm>
          <a:prstGeom prst="rect">
            <a:avLst/>
          </a:prstGeom>
          <a:noFill/>
          <a:ln w="9525">
            <a:noFill/>
            <a:miter lim="800000"/>
            <a:headEnd/>
            <a:tailEnd/>
          </a:ln>
        </p:spPr>
      </p:pic>
    </p:spTree>
  </p:cSld>
  <p:clrMapOvr>
    <a:masterClrMapping/>
  </p:clrMapOvr>
  <p:transition spd="med">
    <p:pull/>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93" name="Picture 9" descr="https://encrypted-tbn2.gstatic.com/images?q=tbn:ANd9GcS8ig6H6QUU5jItfaGjyZP7RsG4A5YoZv2JBCJYH7XLNiygLo37"/>
          <p:cNvPicPr>
            <a:picLocks noChangeAspect="1" noChangeArrowheads="1"/>
          </p:cNvPicPr>
          <p:nvPr/>
        </p:nvPicPr>
        <p:blipFill>
          <a:blip r:embed="rId2" cstate="print"/>
          <a:srcRect/>
          <a:stretch>
            <a:fillRect/>
          </a:stretch>
        </p:blipFill>
        <p:spPr bwMode="auto">
          <a:xfrm>
            <a:off x="6876256" y="5301208"/>
            <a:ext cx="1512168" cy="1134126"/>
          </a:xfrm>
          <a:prstGeom prst="ellipse">
            <a:avLst/>
          </a:prstGeom>
          <a:ln>
            <a:noFill/>
          </a:ln>
          <a:effectLst>
            <a:softEdge rad="112500"/>
          </a:effectLst>
        </p:spPr>
      </p:pic>
      <p:cxnSp>
        <p:nvCxnSpPr>
          <p:cNvPr id="4" name="3 Conector recto"/>
          <p:cNvCxnSpPr/>
          <p:nvPr/>
        </p:nvCxnSpPr>
        <p:spPr>
          <a:xfrm>
            <a:off x="971600" y="476672"/>
            <a:ext cx="0" cy="6120680"/>
          </a:xfrm>
          <a:prstGeom prst="line">
            <a:avLst/>
          </a:prstGeom>
          <a:ln>
            <a:solidFill>
              <a:srgbClr val="0B6B29"/>
            </a:solidFill>
          </a:ln>
        </p:spPr>
        <p:style>
          <a:lnRef idx="3">
            <a:schemeClr val="accent6"/>
          </a:lnRef>
          <a:fillRef idx="0">
            <a:schemeClr val="accent6"/>
          </a:fillRef>
          <a:effectRef idx="2">
            <a:schemeClr val="accent6"/>
          </a:effectRef>
          <a:fontRef idx="minor">
            <a:schemeClr val="tx1"/>
          </a:fontRef>
        </p:style>
      </p:cxnSp>
      <p:cxnSp>
        <p:nvCxnSpPr>
          <p:cNvPr id="6" name="5 Conector recto"/>
          <p:cNvCxnSpPr/>
          <p:nvPr/>
        </p:nvCxnSpPr>
        <p:spPr>
          <a:xfrm>
            <a:off x="827584" y="476672"/>
            <a:ext cx="0" cy="6120680"/>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pic>
        <p:nvPicPr>
          <p:cNvPr id="75778" name="Picture 2"/>
          <p:cNvPicPr>
            <a:picLocks noChangeAspect="1" noChangeArrowheads="1"/>
          </p:cNvPicPr>
          <p:nvPr/>
        </p:nvPicPr>
        <p:blipFill>
          <a:blip r:embed="rId3" cstate="print"/>
          <a:srcRect/>
          <a:stretch>
            <a:fillRect/>
          </a:stretch>
        </p:blipFill>
        <p:spPr bwMode="auto">
          <a:xfrm>
            <a:off x="395536" y="332656"/>
            <a:ext cx="1008112" cy="883735"/>
          </a:xfrm>
          <a:prstGeom prst="rect">
            <a:avLst/>
          </a:prstGeom>
          <a:noFill/>
          <a:ln w="9525">
            <a:noFill/>
            <a:miter lim="800000"/>
            <a:headEnd/>
            <a:tailEnd/>
          </a:ln>
        </p:spPr>
      </p:pic>
      <p:pic>
        <p:nvPicPr>
          <p:cNvPr id="75779" name="Picture 3"/>
          <p:cNvPicPr>
            <a:picLocks noChangeAspect="1" noChangeArrowheads="1"/>
          </p:cNvPicPr>
          <p:nvPr/>
        </p:nvPicPr>
        <p:blipFill>
          <a:blip r:embed="rId4" cstate="print"/>
          <a:srcRect/>
          <a:stretch>
            <a:fillRect/>
          </a:stretch>
        </p:blipFill>
        <p:spPr bwMode="auto">
          <a:xfrm>
            <a:off x="1835696" y="260648"/>
            <a:ext cx="6552728" cy="1008112"/>
          </a:xfrm>
          <a:prstGeom prst="rect">
            <a:avLst/>
          </a:prstGeom>
          <a:noFill/>
          <a:ln w="9525">
            <a:noFill/>
            <a:miter lim="800000"/>
            <a:headEnd/>
            <a:tailEnd/>
          </a:ln>
        </p:spPr>
      </p:pic>
      <p:sp>
        <p:nvSpPr>
          <p:cNvPr id="93189" name="AutoShape 5" descr="data:image/jpeg;base64,/9j/4AAQSkZJRgABAQAAAQABAAD/2wCEAAkGBxQQEhQUDxAQEBUUFBQUEBQXFBAVFBQVFBUWFhQXFRQYHCggGBolHRUYITEhJSkrLi4uFx8zODMsNygtLisBCgoKDg0OGxAQGiwkICQwLCwsLCwsLCwsLCwsLCwsLCwsLCwsLCwsLCwsLCwsLCwsLCwsLCwsLCwsNCwsLCwsLP/AABEIAMEBBgMBIgACEQEDEQH/xAAbAAABBQEBAAAAAAAAAAAAAAAAAQIEBQYDB//EADsQAAEEAAQEBQIDBwQBBQAAAAEAAgMRBBIhMQUGQVETImFxgTKRscHwBxQjQlKh0WJy4fHSFRYkU8L/xAAaAQACAwEBAAAAAAAAAAAAAAAAAQIDBAUG/8QAKhEAAgIBBAEDBAEFAAAAAAAAAAECAxEEEiExQQUiMhNRYXHwFEORwdH/2gAMAwEAAhEDEQA/APYWrqFzC6BMBU4JoTkgFTgkATggBQhCVAAlQlQAIQhAAkSpEACEIQAIQhAAhCEACEIQAiRKUiAApqcU0oAQpEqQoGIkKVIUCBIlSJgCEIQByC6BcwugQA5KkSpAOCcE0JwQAqVIlCAFSrm6SkCQIA6WktNeo8klVe3X0QBKzJpeoUs3ZNbNaWSWDrPxBrTWp9kw8SaR5Rr6qnxf1OHqPwTI1RKx5wWqtYJ8mLeSPMRr+augqjBRBxBd01HwrTMp1p9shZjpHRCS1U47mHDwktdJbgaLWgucD61srHJLsgk30W6FQ4bm3DP/AJy3r5muH9wrjD4lkguN7XjuCCoqcX0xuLXaOpSJUimRApClKQoARNKckKBjUIQmIRCEIARCVCAOIXQLkF1CAHBKmpyQDguUstLoFGxTdbQxoc2dcOI8VZA3NJeppoA1JTAVD41gzPC4D6m+Zvf2UW34Laoxc0pdFlBimysEkezhp6FZnmp7mSMka4ix5T2Ldx+uysuVYJI43NlYWiwW3V676K3kwzD9TWuo2L1o+iGsovjKOnveOV/odwnGCaJrx1Gvv1T8SPwREaGgpLMLFqRkljdlFY85TV/r3UeHGNdqxwcNRYII00IsLnxZxAJa5jaonNdZa12OihcPhjiaPCDWA26mihbtSa9SVAmi4lw3iaig4aA1p8qDjuEyyMLI3uiIrK9uUnp37psuDY+bDy24lji2szsvmaaJbdEh1fdaQUBZNAak+iHBPkNzRBwEZBdYdoCMx0FjsOvvt2XLHcXbA3PJdXQA3J9FMmysLnAm3DbM6ie+XYFYTnJr3gBulajsdNVGxuMfaOuO+XJaO5p/fQYsNni/+6Qhttb2Z/qO19NSpvD4Y4gGRgNobXqfUk6n3WT5NYG4fN1e9xcdrynKPwV3h8LH4vjZTny5M1n6buiL7qhTb7LXBLom8T4MyfUeR/8AUOo7OHVcYOW3xHPDPTx6EA++ptTuGcWimlfEwkujrPpoNe/ypeExpe97TG5mQltm/NWx0FUQb3tTUYvkUnOPtZI4PjzK0h7cskZyyN9ehHoVYKnhZlxZI2fF5h6scAP7Glb2r4dGeS5FSItCkIRIUpTSgASIQmIRCEIAEIQgDgF1C4tXS0APSpgKdaAHhccUdEplUXGSpMaOJcu+FO5WF5352Zw/w2NAllc5rns/pivzE+pAIA+emut4ZjGyMDmG2va17T3aRY/EJIkWBk1T2vtVOKlmErcrI/CyuLyS7xM2mUNbtW92nScSZERnzAEkWGlwBAujls69PZMRctXLAyyOz+NG1hD3CPK7NmjFZXHTQnXRQsJNO8NJYxluBuyCGZvpc0j6i2uu56UrJ8mUa/A6n0CZEpeKYbPYoGjsdjRuj9rWb4i5zXNBLobPlJAcwnsaP+FqsQ4gEke/ysnzDiwHwiwSXu0sXeQ0qLpbIOS8F9SySRjHCPzzYdmRzHZg2Rx8rg4eUO207qxj42XObYEtUdi1o7FrbJvXck/CxT3ecUHWbza00DrmHXTorLhmMbMCYaA6tP1D47Lz93qeodeYrH5RmU5TWUjYwy+LmJdqDVdANxXoqrmGKojWuo/FVuM4iYJI9Q3OMrnVYG3RVHMXM7ovJHT7Hme4WPhuy7qszWpS7aR0voSWJJcNZH8uXGHQyAgAukiOtPY42QD1IO49QtPC7KAQxzxdGqsetdfj+68j4jzJPKGtMlBjszMrQ0g1R1AvZX3L/PMsdNnY2VvQjyu+/wDx0VHCeTS9Fc4bkj1Ph5iLv4YAcR5vKWu0/qsX91ZFZ7h/N+GePO90TurXtIPT/KnYrFSzCsKxwzDSV4pgBH1NG7j8LRGSa4OdOMk/cVXFuLFmJHhuHkbldpobNkE9tlrsNMHsa4bOAIWdj5PZYLppXH+a61PU30taOGMNaGt0AFD2CdcZqTbI2OOEkPQhISryoCU0pU0oAEWkQgQqRCEwFSIQgCNaR0iY86KDPiaCTY0sk9k3qiSelSR42t10Lnv+lriPYqO7gntJEmLzE0RY9tD0tROAfvMjD+8t2PlcaBO9ivzWH4lx+Hg2KIkilmc5mZrAWty5iR5y7f0W55U5yw3EQfAeWyAW+J+kg9a/mHqFCClLEpcfglOUY5jHk8u5j/ZtxGSSWciKd73F5a2QZt9AM4aNBWl9FteUmTYfCwxytMcsTGtc11EggbGvdbt7iBpuo5gEjB4rWh1a0bo+jqF/ZWlSK0cWjIqQmJ9VTryn2cqeTmjCwk+JiYwW7tBLnd/pGvUK0nwrWup9PZ0++xXkH7R8OI8a8tAAkDXDatg0/gpVxUnjI28LJvHftGL3ZMHBms01zzqSezB+ZVjDisRJG0zvLZM2cEAUw35RlGh00PuV5zyRu92xDQ1p84ALjr5w00aHXuVu8XjRh4S6R+Yi6sNsuI0bQq/dcP1jW2xvhp9OuU1+2/8AhbDTb697ZdjiBmYMzcvR4/qIJFgdGnf/AKWI50kDXxhlNIGbQAa2KVThuYpWTeK4l38r2bAs30HQhaHGQRYsNlBsFvlPou5dRZCC+pjLXOCWitjGeZFAOIvl8rqAP1ZRV+nt7K94LFRGUa9aVHPggyYAE1V6rYctRZb6X6LBCVdT2RijsKyEK3siV/G3CUZG+Z4OoAdofU9F0dAzC4d80tOLWbEAhziKaKPqR9ipWIFSyD/V+QKruYOAYnGxs8DJlbmcWudltw0brrel70r5S3LOClXKyUYzeImE4Pwh+Lc/K5raouJB3cTsB7FX+H5Qma5rhJDQcDmJIqiN2kf2VZhf3nh8rmujpwoPYdR3abafX+6s/wD3JLIRTWsPQ252X1a06A+uq4uoWq+o1DG07Dd8pYpa2mn5mmw+Utl1nEdtcBXm6A++9FP5f5ilgYwOd4jMrfK7cD/S5Y59uzOccxO5Nk2e56r2PhnDIXwQ5oo3fwmfyj+kLRo9JKuG1S5MHqNcdPTGEucv+YLLCziRjXs1DgCPldrTIowwBrQGgaADYeyUrrrOOTzjFtRZMcxrspOuy6yShoJcQAOpKyWNx7C92Q5gSa+fdc/1DU3VRX0Um88/otqr3Pk1z3gCyQBVk9K7qpwHMmGnfkilt3QEObm/2kjVQsXxJr8O+Ih4c6JzARWpLSBr0We5Q5VkL455KYwHMBfnJG2nQWr/AOocsKPb7RONUdrc3g9EQktC1GcVCQoTEKhIkQBX4t9McezT+CzL8QTuVosef4T/APY78FkfEVNj5LqlwTIcRlIOhrXXZajAcVZIKvK7sfy7rE50ocoRngnKGTzv9s+YcSdma4DI3JbgWkZRZa3duu/fRJ+zPgj5JRiIsTHC+KVoYw5i6Xy53tobNLbF69ey1XOPKz+JBhhLPGZoMwb52/05zqKOv39FP5H/AGe/+nH94xUhfKGnLGwnwwSOpP1u7dAr4tYyZ3Fp4N/iMeGDSi4jQKE6Uv1cbB2HZVfEMaI2PmkdTGNc91jYBtlc+CcVjxUbZYX5mO+4PVrh0I7LLKxyf4NEYpBg+Kw4wSsYXBzCWSsc0skYb0cWnWjWhXnvPOHHgwuo52SPjf1OosWfhemDh8fi+MGNEhbkLxuW9nd1mOaOCDFuMQlbE5xY63XlzXWtbHKtGmTlPhFV04xj7mYjljmA4YObka8OIcLsEOqtx0roraOObHvBe4NHQfytF9AreXkCGB0YdJJKT5neYNzV/pGtbaWmYKD93ldGSdDp6tOxr1RYqqbHdCC3PyW0p2rZJ8fY7w8qMFOLnSAfV0HxSsHhrGhrQAAKAGgVzg5ga2qtlV8cw3hmx9LtvQ9QqZaqdvyZd9FRfCM7j3/xGla3gI0WJxknmafVbPgL/K31WOXNiZq/tjOJs/8Ak0P5sp/JamMiOPU1Qsn0G5Wec3PjB2a0fipXMmNyxFoPmf5B8/Ufst0ZbYORjnHdNRMq1n7xK97h9bifjp/aldxcAheKdGPfY/cKHw5gHZanhkOrQeup9t1ipTk8s22Wuv4vGCG/kCB7AA+WM15qLSD8ELV4aERsawahrWtB9AK/JdUi6ago9HMt1NtqSnJvAEqLjsYIm5nfA6ldyVmeaZjnDegbfyT/AMLF6hqZaehzj31/kjVDdLBkuaOeomS+FL4jz/NkDajv3It1aqczDHyOjqRj2h7HDZzXCwaOyyuP5NZiMQZHSPaHm3tAabPWidrW+haGtYxgytYxrGDs1ooarz+p1dNVSlVLM3jOTXFTi8Po4QRGwT227HuCrXDcRMXQkAXl+Onqo2VRIpCZTew0H21WDTai/UamMt2GiUkmuSl4zzPiJJA5jpYGkDIyy0+52u16HwfEOkhjfIMrnNBcPX9a/KrHY4HLnijkyjyktBIB3q9ldwSZ2gjqvVaPV13WOMZZa7XRnva2pbcHRCELqGUEJLQgCsxouN/+0/gspLFS1uJHkd7FZvERKqxF1bK1xT40PiK6ws9FSlyXNknD6ajQ9FbY7GZ2srcXmHrsFWws9F3c2qPUbK5rMcFLazkHwh4LSA4Gw4HUEHv6Kl4by/DgnyOw+dviGywuJY2r+lv66K2bisu4J3G6rOMeLkE0flaDldoSb79v7KFenlN7V5Cy6NcXN+CRi+LNibWhcdh29Xf4VSDmJLvO4/UDYJ9vVV0DHONvstJIcdz0JJ+6kudWlgkGuzm1uD39F6DTaaFKwu/LPNavUzveX0ukLxCJweHBz7ytDSbzNb0BH63UjFQmWFso1kYPNpWZu5+2/wB11wWCdKLBA0OUkXZ6fCq8TNPhPLK3Tod2n2P5Ln+oOnO1d+Tq+lK9re/j4/n2Lng2MDxoVdSNZNG6N53+4PQrz3hmNOciNp1O3QWtdgoyAM+pK4OdrwejlFSWUVY5Zcx+aSRrmtPlAB1rupYcWUGmqVljAfhQCFGwlX1yNGMcx2Zv1EVr2UTESOc7M4lx73+STiTsoJULBylxsqEm8YyXQrXyL3A4cONiwtnweKrJ1oAfdZnhLb2Ws4UN/hbdMvuYdW+CxTLT3Lg9wGpIA69luZzVyQJuMMaToTV66AaLJcX5hhxcgbCTmjBzE1RF9D1r81Sc+c0xykxYQGrqWUGg/uGjt6rJ4PA4gESRRvBGrTQ+aB3XCvhfOM4XTWH0dzT6GEYb5va/GTewMcXjUBoBsdz0+FZsxALHObrV0ehrt3CoeW+NCU5JR4Ut7HQO9Bex9FppGgA31C8tqYOEts0U2xlCWGed8zc3YqGcxQPETWhpJytcXlwBslwPl12W34S12IjgmDAx0zGOe0dDsSOwNXXsuZ4Hh5SPGgZMQfKXXY9LBFj0K13D8Jl8zt6po7Cq2XoKLoalQrojhrGXjpef3kxyzCTbZzPB23eZ3rsp8MYaABsE8ItdynSU0ycoRw2ZpTb7BIhC1EQSpqEAQn7H2VfLErAlRnpMkitfh7T4sP6KX4a6RxqG0k5HOOFOlg0UuOJOfGp4IZM3i4aWgw2Ea7DhrqpzPN8638KBj4tFDdjn5Ml00aetdr7JJ7WScdywYzHMdC58e4BBa7Ua9HD4/WibDG/KZHNc4A69/U9yr/H4JstZunX8l3ijDQABQC6E9dmvEfkc2v0/Fvu5ihvDMc1wFEK2fKxzakAcD0NLM4rhhYTJBp1cz/x/wkw2NMhF2AuDNuL9x6SuEZx9pdsw0Ud+HG1vegAnRNzG1zgfakxtoqGEyeMDcaPKqnLR1WhmhzN9lRY1nbRRtj5CuXgp+PGyGjrqVGwzaXXGHW1Ga/NsapU9mtSxHBqeGSZKdu3r/wArW8KlBdps4afCxnBJa0cN9x3V5h8SYHB2Vzo7uxZy9NfRa6ZY5MF8d2TVyFVXHeFtxcLonucwOrzNOoI29x6KcyYPaHNIIIBBHqqnmLjAw0ZqjI4VG3/9H0C3SaSyzBUpb1t7PGuJ4R2CxDmEseWGszdtRuOzh/YqywXEmuIJlojo8OG+n1N0tGMwplJJ8xJsnqSdSq2bBOj+ppA6HuuVbXC09DZpa9ZhWtqX3Rb8ZkY8B3ixukFUWXRb69q9+q2XKDDLC0YkueXasN0QOgJWL5P4R+9YljHC2N88v+0bN+TWnuvVHcMyn+FoP6e3ssep0tsYRdcd2Hyn9vsjPrdmnrWmTy1zl9/olYXh7I/pBvuTakoCF3aaoVxxCKX6OG232CRCCrhAgpLSWgQqEiEwIpXIMXRCTGNyLoyNATwgB7QnEJoKcExELGR6FUU0dFaaZip8VDqq5osgyt8NKI1L8JKI0kiTZHbGsvxWAwTafS/zD07j9d1shGqjmjB5ocw3YQ742P69FVdDdEu09mya/JE4didN1bNlseXfp/2svwx+1rRQO2WOLZ0LEiyw7j/MbVfxhtC1JjeovE9Wm1ZP4lEViRleINNdlBgOo9FP4idgq6JZUbEuDQcPxKvIcdoACAeqxzZq60rHCYjVSjJoUqk+TUScUfADlcCNabl0s9R8rKTzvneXPJc4nc/2A7BW4kz77p2Hwod2BGiublPgqgo15eOSNgOH3qQtNw7hDH6yMDwNgQCCarYpMNBlar2CPK0D7+60VVYfJj1F7fRX8G4FFhDIYA4CQgkE2G1sB1VmhC0pYMc5ym8yeWBSJUhTIgkKEiYAkQSkQIVIkJQmBHtCRASAcE4JqVAHQFPBXNpXRqAHOCgYuNWC4TsQxoq8qKXZzdUmVRJNjA1MnhDmlp2cCD8il2pBCYsnnMf8N7mnoSPkGleYWXZQObcN4c2cbO1+Rof8/KZw/ErmyW14OzXLfBM0kZtMx77auMctDdcsU/y33Sc+MEVHkzvEvzP4KvJpWHEPzKg5VRE1LhD4jZGinwBRIQpsCmkDkW2FB00VvDDTr6Ea+6r8AFfYSEvoD/paoR4OfdPkl8NiLjZ2afuVbJkMYaAB0T1risI585ZYhSJUhUiIiRKU1ABaS0tpCmIRISltNKABCS0JjI6GpAgJCOiEgQgB7V1auTV1agDo1D2pWpSExFfMzVcqU6RijPjUSSOCEpCEwKXmfBeLCa3Z5h7df16LD4KTI7VenSC15/zBgfBlNaNOrfY9PhZNRDyb9HZj2ssMNLa7YySwB8qkwWL0r7qdJPpZ+Fg6Og48lbxA7LhC8dd0s0mYpGR6qSRKT4JjGA7KXDF2UOF1FXOBZmOitijLOeCw4Zhy4gAanRa/BYURtrr1Kj8HwPhtsjU7egVha21wwuTnW2bmKhCFaUgmlOTUANKanFNKYCISIQAiQoKRAAhNQmBwtCbaVIQ8FKEwFOCAOjV1YuAK6sKYHdqeFzaU8FAhHNXJ7FITXBAytkFFc13xI1XApDGlU/H+HiaMgfUNW/mPlXBXGZKSysMlBtPKPLA8Nu706IZjS86/A6KZjsOPEePV34qokiynRctpZwdmNjayTL110VlgcEXEUR3VZhRmaSei0/BYgRdWl5wKcnjIkfDaPf2Wv5ZwAa0uLRewVU0LR8FPk+fyWmiPuMF0m4limpbSLaYwCVIhAAkKEhKAGlMKcSmFAwtBSFNtAClIhImAISIQBHKAhCBDk4IQgBQurEqEAdQnhCECHIKEIA5SKC/qhCRIjyqvxHVCEmSiZzinRVs26ELmy7OnX8ThJutXyx9JQhRXZKXxZoWqw4fufb/CELVV8jDb8SeEIQtZlBCEIARNKEIAaUBKhAwKY9CEAMKahCYCIQhAH//Z"/>
          <p:cNvSpPr>
            <a:spLocks noChangeAspect="1" noChangeArrowheads="1"/>
          </p:cNvSpPr>
          <p:nvPr/>
        </p:nvSpPr>
        <p:spPr bwMode="auto">
          <a:xfrm>
            <a:off x="155575" y="-1347788"/>
            <a:ext cx="3810000" cy="2809876"/>
          </a:xfrm>
          <a:prstGeom prst="rect">
            <a:avLst/>
          </a:prstGeom>
          <a:noFill/>
        </p:spPr>
        <p:txBody>
          <a:bodyPr vert="horz" wrap="square" lIns="91440" tIns="45720" rIns="91440" bIns="45720" numCol="1" anchor="t" anchorCtr="0" compatLnSpc="1">
            <a:prstTxWarp prst="textNoShape">
              <a:avLst/>
            </a:prstTxWarp>
          </a:bodyPr>
          <a:lstStyle/>
          <a:p>
            <a:endParaRPr lang="es-EC"/>
          </a:p>
        </p:txBody>
      </p:sp>
      <p:sp>
        <p:nvSpPr>
          <p:cNvPr id="93191" name="AutoShape 7" descr="data:image/jpeg;base64,/9j/4AAQSkZJRgABAQAAAQABAAD/2wCEAAkGBxQQEhQUDxAQEBUUFBQUEBQXFBAVFBQVFBUWFhQXFRQYHCggGBolHRUYITEhJSkrLi4uFx8zODMsNygtLisBCgoKDg0OGxAQGiwkICQwLCwsLCwsLCwsLCwsLCwsLCwsLCwsLCwsLCwsLCwsLCwsLCwsLCwsLCwsNCwsLCwsLP/AABEIAMEBBgMBIgACEQEDEQH/xAAbAAABBQEBAAAAAAAAAAAAAAAAAQIEBQYDB//EADsQAAEEAAQEBQIDBwQBBQAAAAEAAgMRBBIhMQUGQVETImFxgTKRscHwBxQjQlKh0WJy4fHSFRYkU8L/xAAaAQACAwEBAAAAAAAAAAAAAAAAAQIDBAUG/8QAKhEAAgIBBAEDBAEFAAAAAAAAAAECAxEEEiExQQUiMhNRYXHwFEORwdH/2gAMAwEAAhEDEQA/APYWrqFzC6BMBU4JoTkgFTgkATggBQhCVAAlQlQAIQhAAkSpEACEIQAIQhAAhCEACEIQAiRKUiAApqcU0oAQpEqQoGIkKVIUCBIlSJgCEIQByC6BcwugQA5KkSpAOCcE0JwQAqVIlCAFSrm6SkCQIA6WktNeo8klVe3X0QBKzJpeoUs3ZNbNaWSWDrPxBrTWp9kw8SaR5Rr6qnxf1OHqPwTI1RKx5wWqtYJ8mLeSPMRr+augqjBRBxBd01HwrTMp1p9shZjpHRCS1U47mHDwktdJbgaLWgucD61srHJLsgk30W6FQ4bm3DP/AJy3r5muH9wrjD4lkguN7XjuCCoqcX0xuLXaOpSJUimRApClKQoARNKckKBjUIQmIRCEIARCVCAOIXQLkF1CAHBKmpyQDguUstLoFGxTdbQxoc2dcOI8VZA3NJeppoA1JTAVD41gzPC4D6m+Zvf2UW34Laoxc0pdFlBimysEkezhp6FZnmp7mSMka4ix5T2Ldx+uysuVYJI43NlYWiwW3V676K3kwzD9TWuo2L1o+iGsovjKOnveOV/odwnGCaJrx1Gvv1T8SPwREaGgpLMLFqRkljdlFY85TV/r3UeHGNdqxwcNRYII00IsLnxZxAJa5jaonNdZa12OihcPhjiaPCDWA26mihbtSa9SVAmi4lw3iaig4aA1p8qDjuEyyMLI3uiIrK9uUnp37psuDY+bDy24lji2szsvmaaJbdEh1fdaQUBZNAak+iHBPkNzRBwEZBdYdoCMx0FjsOvvt2XLHcXbA3PJdXQA3J9FMmysLnAm3DbM6ie+XYFYTnJr3gBulajsdNVGxuMfaOuO+XJaO5p/fQYsNni/+6Qhttb2Z/qO19NSpvD4Y4gGRgNobXqfUk6n3WT5NYG4fN1e9xcdrynKPwV3h8LH4vjZTny5M1n6buiL7qhTb7LXBLom8T4MyfUeR/8AUOo7OHVcYOW3xHPDPTx6EA++ptTuGcWimlfEwkujrPpoNe/ypeExpe97TG5mQltm/NWx0FUQb3tTUYvkUnOPtZI4PjzK0h7cskZyyN9ehHoVYKnhZlxZI2fF5h6scAP7Glb2r4dGeS5FSItCkIRIUpTSgASIQmIRCEIAEIQgDgF1C4tXS0APSpgKdaAHhccUdEplUXGSpMaOJcu+FO5WF5352Zw/w2NAllc5rns/pivzE+pAIA+emut4ZjGyMDmG2va17T3aRY/EJIkWBk1T2vtVOKlmErcrI/CyuLyS7xM2mUNbtW92nScSZERnzAEkWGlwBAujls69PZMRctXLAyyOz+NG1hD3CPK7NmjFZXHTQnXRQsJNO8NJYxluBuyCGZvpc0j6i2uu56UrJ8mUa/A6n0CZEpeKYbPYoGjsdjRuj9rWb4i5zXNBLobPlJAcwnsaP+FqsQ4gEke/ysnzDiwHwiwSXu0sXeQ0qLpbIOS8F9SySRjHCPzzYdmRzHZg2Rx8rg4eUO207qxj42XObYEtUdi1o7FrbJvXck/CxT3ecUHWbza00DrmHXTorLhmMbMCYaA6tP1D47Lz93qeodeYrH5RmU5TWUjYwy+LmJdqDVdANxXoqrmGKojWuo/FVuM4iYJI9Q3OMrnVYG3RVHMXM7ovJHT7Hme4WPhuy7qszWpS7aR0voSWJJcNZH8uXGHQyAgAukiOtPY42QD1IO49QtPC7KAQxzxdGqsetdfj+68j4jzJPKGtMlBjszMrQ0g1R1AvZX3L/PMsdNnY2VvQjyu+/wDx0VHCeTS9Fc4bkj1Ph5iLv4YAcR5vKWu0/qsX91ZFZ7h/N+GePO90TurXtIPT/KnYrFSzCsKxwzDSV4pgBH1NG7j8LRGSa4OdOMk/cVXFuLFmJHhuHkbldpobNkE9tlrsNMHsa4bOAIWdj5PZYLppXH+a61PU30taOGMNaGt0AFD2CdcZqTbI2OOEkPQhISryoCU0pU0oAEWkQgQqRCEwFSIQgCNaR0iY86KDPiaCTY0sk9k3qiSelSR42t10Lnv+lriPYqO7gntJEmLzE0RY9tD0tROAfvMjD+8t2PlcaBO9ivzWH4lx+Hg2KIkilmc5mZrAWty5iR5y7f0W55U5yw3EQfAeWyAW+J+kg9a/mHqFCClLEpcfglOUY5jHk8u5j/ZtxGSSWciKd73F5a2QZt9AM4aNBWl9FteUmTYfCwxytMcsTGtc11EggbGvdbt7iBpuo5gEjB4rWh1a0bo+jqF/ZWlSK0cWjIqQmJ9VTryn2cqeTmjCwk+JiYwW7tBLnd/pGvUK0nwrWup9PZ0++xXkH7R8OI8a8tAAkDXDatg0/gpVxUnjI28LJvHftGL3ZMHBms01zzqSezB+ZVjDisRJG0zvLZM2cEAUw35RlGh00PuV5zyRu92xDQ1p84ALjr5w00aHXuVu8XjRh4S6R+Yi6sNsuI0bQq/dcP1jW2xvhp9OuU1+2/8AhbDTb697ZdjiBmYMzcvR4/qIJFgdGnf/AKWI50kDXxhlNIGbQAa2KVThuYpWTeK4l38r2bAs30HQhaHGQRYsNlBsFvlPou5dRZCC+pjLXOCWitjGeZFAOIvl8rqAP1ZRV+nt7K94LFRGUa9aVHPggyYAE1V6rYctRZb6X6LBCVdT2RijsKyEK3siV/G3CUZG+Z4OoAdofU9F0dAzC4d80tOLWbEAhziKaKPqR9ipWIFSyD/V+QKruYOAYnGxs8DJlbmcWudltw0brrel70r5S3LOClXKyUYzeImE4Pwh+Lc/K5raouJB3cTsB7FX+H5Qma5rhJDQcDmJIqiN2kf2VZhf3nh8rmujpwoPYdR3abafX+6s/wD3JLIRTWsPQ252X1a06A+uq4uoWq+o1DG07Dd8pYpa2mn5mmw+Utl1nEdtcBXm6A++9FP5f5ilgYwOd4jMrfK7cD/S5Y59uzOccxO5Nk2e56r2PhnDIXwQ5oo3fwmfyj+kLRo9JKuG1S5MHqNcdPTGEucv+YLLCziRjXs1DgCPldrTIowwBrQGgaADYeyUrrrOOTzjFtRZMcxrspOuy6yShoJcQAOpKyWNx7C92Q5gSa+fdc/1DU3VRX0Um88/otqr3Pk1z3gCyQBVk9K7qpwHMmGnfkilt3QEObm/2kjVQsXxJr8O+Ih4c6JzARWpLSBr0We5Q5VkL455KYwHMBfnJG2nQWr/AOocsKPb7RONUdrc3g9EQktC1GcVCQoTEKhIkQBX4t9McezT+CzL8QTuVosef4T/APY78FkfEVNj5LqlwTIcRlIOhrXXZajAcVZIKvK7sfy7rE50ocoRngnKGTzv9s+YcSdma4DI3JbgWkZRZa3duu/fRJ+zPgj5JRiIsTHC+KVoYw5i6Xy53tobNLbF69ey1XOPKz+JBhhLPGZoMwb52/05zqKOv39FP5H/AGe/+nH94xUhfKGnLGwnwwSOpP1u7dAr4tYyZ3Fp4N/iMeGDSi4jQKE6Uv1cbB2HZVfEMaI2PmkdTGNc91jYBtlc+CcVjxUbZYX5mO+4PVrh0I7LLKxyf4NEYpBg+Kw4wSsYXBzCWSsc0skYb0cWnWjWhXnvPOHHgwuo52SPjf1OosWfhemDh8fi+MGNEhbkLxuW9nd1mOaOCDFuMQlbE5xY63XlzXWtbHKtGmTlPhFV04xj7mYjljmA4YObka8OIcLsEOqtx0roraOObHvBe4NHQfytF9AreXkCGB0YdJJKT5neYNzV/pGtbaWmYKD93ldGSdDp6tOxr1RYqqbHdCC3PyW0p2rZJ8fY7w8qMFOLnSAfV0HxSsHhrGhrQAAKAGgVzg5ga2qtlV8cw3hmx9LtvQ9QqZaqdvyZd9FRfCM7j3/xGla3gI0WJxknmafVbPgL/K31WOXNiZq/tjOJs/8Ak0P5sp/JamMiOPU1Qsn0G5Wec3PjB2a0fipXMmNyxFoPmf5B8/Ufst0ZbYORjnHdNRMq1n7xK97h9bifjp/aldxcAheKdGPfY/cKHw5gHZanhkOrQeup9t1ipTk8s22Wuv4vGCG/kCB7AA+WM15qLSD8ELV4aERsawahrWtB9AK/JdUi6ago9HMt1NtqSnJvAEqLjsYIm5nfA6ldyVmeaZjnDegbfyT/AMLF6hqZaehzj31/kjVDdLBkuaOeomS+FL4jz/NkDajv3It1aqczDHyOjqRj2h7HDZzXCwaOyyuP5NZiMQZHSPaHm3tAabPWidrW+haGtYxgytYxrGDs1ooarz+p1dNVSlVLM3jOTXFTi8Po4QRGwT227HuCrXDcRMXQkAXl+Onqo2VRIpCZTew0H21WDTai/UamMt2GiUkmuSl4zzPiJJA5jpYGkDIyy0+52u16HwfEOkhjfIMrnNBcPX9a/KrHY4HLnijkyjyktBIB3q9ldwSZ2gjqvVaPV13WOMZZa7XRnva2pbcHRCELqGUEJLQgCsxouN/+0/gspLFS1uJHkd7FZvERKqxF1bK1xT40PiK6ws9FSlyXNknD6ajQ9FbY7GZ2srcXmHrsFWws9F3c2qPUbK5rMcFLazkHwh4LSA4Gw4HUEHv6Kl4by/DgnyOw+dviGywuJY2r+lv66K2bisu4J3G6rOMeLkE0flaDldoSb79v7KFenlN7V5Cy6NcXN+CRi+LNibWhcdh29Xf4VSDmJLvO4/UDYJ9vVV0DHONvstJIcdz0JJ+6kudWlgkGuzm1uD39F6DTaaFKwu/LPNavUzveX0ukLxCJweHBz7ytDSbzNb0BH63UjFQmWFso1kYPNpWZu5+2/wB11wWCdKLBA0OUkXZ6fCq8TNPhPLK3Tod2n2P5Ln+oOnO1d+Tq+lK9re/j4/n2Lng2MDxoVdSNZNG6N53+4PQrz3hmNOciNp1O3QWtdgoyAM+pK4OdrwejlFSWUVY5Zcx+aSRrmtPlAB1rupYcWUGmqVljAfhQCFGwlX1yNGMcx2Zv1EVr2UTESOc7M4lx73+STiTsoJULBylxsqEm8YyXQrXyL3A4cONiwtnweKrJ1oAfdZnhLb2Ws4UN/hbdMvuYdW+CxTLT3Lg9wGpIA69luZzVyQJuMMaToTV66AaLJcX5hhxcgbCTmjBzE1RF9D1r81Sc+c0xykxYQGrqWUGg/uGjt6rJ4PA4gESRRvBGrTQ+aB3XCvhfOM4XTWH0dzT6GEYb5va/GTewMcXjUBoBsdz0+FZsxALHObrV0ehrt3CoeW+NCU5JR4Ut7HQO9Bex9FppGgA31C8tqYOEts0U2xlCWGed8zc3YqGcxQPETWhpJytcXlwBslwPl12W34S12IjgmDAx0zGOe0dDsSOwNXXsuZ4Hh5SPGgZMQfKXXY9LBFj0K13D8Jl8zt6po7Cq2XoKLoalQrojhrGXjpef3kxyzCTbZzPB23eZ3rsp8MYaABsE8ItdynSU0ycoRw2ZpTb7BIhC1EQSpqEAQn7H2VfLErAlRnpMkitfh7T4sP6KX4a6RxqG0k5HOOFOlg0UuOJOfGp4IZM3i4aWgw2Ea7DhrqpzPN8638KBj4tFDdjn5Ml00aetdr7JJ7WScdywYzHMdC58e4BBa7Ua9HD4/WibDG/KZHNc4A69/U9yr/H4JstZunX8l3ijDQABQC6E9dmvEfkc2v0/Fvu5ihvDMc1wFEK2fKxzakAcD0NLM4rhhYTJBp1cz/x/wkw2NMhF2AuDNuL9x6SuEZx9pdsw0Ud+HG1vegAnRNzG1zgfakxtoqGEyeMDcaPKqnLR1WhmhzN9lRY1nbRRtj5CuXgp+PGyGjrqVGwzaXXGHW1Ga/NsapU9mtSxHBqeGSZKdu3r/wArW8KlBdps4afCxnBJa0cN9x3V5h8SYHB2Vzo7uxZy9NfRa6ZY5MF8d2TVyFVXHeFtxcLonucwOrzNOoI29x6KcyYPaHNIIIBBHqqnmLjAw0ZqjI4VG3/9H0C3SaSyzBUpb1t7PGuJ4R2CxDmEseWGszdtRuOzh/YqywXEmuIJlojo8OG+n1N0tGMwplJJ8xJsnqSdSq2bBOj+ppA6HuuVbXC09DZpa9ZhWtqX3Rb8ZkY8B3ixukFUWXRb69q9+q2XKDDLC0YkueXasN0QOgJWL5P4R+9YljHC2N88v+0bN+TWnuvVHcMyn+FoP6e3ssep0tsYRdcd2Hyn9vsjPrdmnrWmTy1zl9/olYXh7I/pBvuTakoCF3aaoVxxCKX6OG232CRCCrhAgpLSWgQqEiEwIpXIMXRCTGNyLoyNATwgB7QnEJoKcExELGR6FUU0dFaaZip8VDqq5osgyt8NKI1L8JKI0kiTZHbGsvxWAwTafS/zD07j9d1shGqjmjB5ocw3YQ742P69FVdDdEu09mya/JE4didN1bNlseXfp/2svwx+1rRQO2WOLZ0LEiyw7j/MbVfxhtC1JjeovE9Wm1ZP4lEViRleINNdlBgOo9FP4idgq6JZUbEuDQcPxKvIcdoACAeqxzZq60rHCYjVSjJoUqk+TUScUfADlcCNabl0s9R8rKTzvneXPJc4nc/2A7BW4kz77p2Hwod2BGiublPgqgo15eOSNgOH3qQtNw7hDH6yMDwNgQCCarYpMNBlar2CPK0D7+60VVYfJj1F7fRX8G4FFhDIYA4CQgkE2G1sB1VmhC0pYMc5ym8yeWBSJUhTIgkKEiYAkQSkQIVIkJQmBHtCRASAcE4JqVAHQFPBXNpXRqAHOCgYuNWC4TsQxoq8qKXZzdUmVRJNjA1MnhDmlp2cCD8il2pBCYsnnMf8N7mnoSPkGleYWXZQObcN4c2cbO1+Rof8/KZw/ErmyW14OzXLfBM0kZtMx77auMctDdcsU/y33Sc+MEVHkzvEvzP4KvJpWHEPzKg5VRE1LhD4jZGinwBRIQpsCmkDkW2FB00VvDDTr6Ea+6r8AFfYSEvoD/paoR4OfdPkl8NiLjZ2afuVbJkMYaAB0T1risI585ZYhSJUhUiIiRKU1ABaS0tpCmIRISltNKABCS0JjI6GpAgJCOiEgQgB7V1auTV1agDo1D2pWpSExFfMzVcqU6RijPjUSSOCEpCEwKXmfBeLCa3Z5h7df16LD4KTI7VenSC15/zBgfBlNaNOrfY9PhZNRDyb9HZj2ssMNLa7YySwB8qkwWL0r7qdJPpZ+Fg6Og48lbxA7LhC8dd0s0mYpGR6qSRKT4JjGA7KXDF2UOF1FXOBZmOitijLOeCw4Zhy4gAanRa/BYURtrr1Kj8HwPhtsjU7egVha21wwuTnW2bmKhCFaUgmlOTUANKanFNKYCISIQAiQoKRAAhNQmBwtCbaVIQ8FKEwFOCAOjV1YuAK6sKYHdqeFzaU8FAhHNXJ7FITXBAytkFFc13xI1XApDGlU/H+HiaMgfUNW/mPlXBXGZKSysMlBtPKPLA8Nu706IZjS86/A6KZjsOPEePV34qokiynRctpZwdmNjayTL110VlgcEXEUR3VZhRmaSei0/BYgRdWl5wKcnjIkfDaPf2Wv5ZwAa0uLRewVU0LR8FPk+fyWmiPuMF0m4limpbSLaYwCVIhAAkKEhKAGlMKcSmFAwtBSFNtAClIhImAISIQBHKAhCBDk4IQgBQurEqEAdQnhCECHIKEIA5SKC/qhCRIjyqvxHVCEmSiZzinRVs26ELmy7OnX8ThJutXyx9JQhRXZKXxZoWqw4fufb/CELVV8jDb8SeEIQtZlBCEIARNKEIAaUBKhAwKY9CEAMKahCYCIQhAH//Z"/>
          <p:cNvSpPr>
            <a:spLocks noChangeAspect="1" noChangeArrowheads="1"/>
          </p:cNvSpPr>
          <p:nvPr/>
        </p:nvSpPr>
        <p:spPr bwMode="auto">
          <a:xfrm>
            <a:off x="155575" y="-1347788"/>
            <a:ext cx="3810000" cy="2809876"/>
          </a:xfrm>
          <a:prstGeom prst="rect">
            <a:avLst/>
          </a:prstGeom>
          <a:noFill/>
        </p:spPr>
        <p:txBody>
          <a:bodyPr vert="horz" wrap="square" lIns="91440" tIns="45720" rIns="91440" bIns="45720" numCol="1" anchor="t" anchorCtr="0" compatLnSpc="1">
            <a:prstTxWarp prst="textNoShape">
              <a:avLst/>
            </a:prstTxWarp>
          </a:bodyPr>
          <a:lstStyle/>
          <a:p>
            <a:endParaRPr lang="es-EC"/>
          </a:p>
        </p:txBody>
      </p:sp>
      <p:pic>
        <p:nvPicPr>
          <p:cNvPr id="93199" name="Picture 15" descr="http://4.bp.blogspot.com/_N5LZRKe1ohE/S-zLlnljc3I/AAAAAAAADgU/IMWyJbWDQjQ/s400/gorjus001.png"/>
          <p:cNvPicPr>
            <a:picLocks noChangeAspect="1" noChangeArrowheads="1"/>
          </p:cNvPicPr>
          <p:nvPr/>
        </p:nvPicPr>
        <p:blipFill>
          <a:blip r:embed="rId5" cstate="print"/>
          <a:srcRect/>
          <a:stretch>
            <a:fillRect/>
          </a:stretch>
        </p:blipFill>
        <p:spPr bwMode="auto">
          <a:xfrm>
            <a:off x="7259675" y="1443285"/>
            <a:ext cx="1685925" cy="2476501"/>
          </a:xfrm>
          <a:prstGeom prst="rect">
            <a:avLst/>
          </a:prstGeom>
          <a:noFill/>
        </p:spPr>
      </p:pic>
      <p:cxnSp>
        <p:nvCxnSpPr>
          <p:cNvPr id="3" name="2 Conector recto"/>
          <p:cNvCxnSpPr/>
          <p:nvPr/>
        </p:nvCxnSpPr>
        <p:spPr>
          <a:xfrm>
            <a:off x="1691680" y="4522001"/>
            <a:ext cx="0" cy="0"/>
          </a:xfrm>
          <a:prstGeom prst="line">
            <a:avLst/>
          </a:prstGeom>
          <a:ln>
            <a:solidFill>
              <a:schemeClr val="bg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 name="11 Conector recto"/>
          <p:cNvCxnSpPr/>
          <p:nvPr/>
        </p:nvCxnSpPr>
        <p:spPr>
          <a:xfrm flipV="1">
            <a:off x="1691680" y="4443552"/>
            <a:ext cx="72008" cy="78450"/>
          </a:xfrm>
          <a:prstGeom prst="line">
            <a:avLst/>
          </a:prstGeom>
          <a:ln>
            <a:gradFill>
              <a:gsLst>
                <a:gs pos="0">
                  <a:schemeClr val="bg1">
                    <a:lumMod val="20000"/>
                    <a:lumOff val="80000"/>
                  </a:schemeClr>
                </a:gs>
                <a:gs pos="100000">
                  <a:schemeClr val="bg1">
                    <a:lumMod val="20000"/>
                    <a:lumOff val="80000"/>
                  </a:schemeClr>
                </a:gs>
                <a:gs pos="100000">
                  <a:schemeClr val="accent1">
                    <a:tint val="23500"/>
                    <a:satMod val="160000"/>
                  </a:schemeClr>
                </a:gs>
              </a:gsLst>
              <a:lin ang="5400000" scaled="0"/>
            </a:gradFill>
          </a:ln>
        </p:spPr>
        <p:style>
          <a:lnRef idx="1">
            <a:schemeClr val="accent1"/>
          </a:lnRef>
          <a:fillRef idx="0">
            <a:schemeClr val="accent1"/>
          </a:fillRef>
          <a:effectRef idx="0">
            <a:schemeClr val="accent1"/>
          </a:effectRef>
          <a:fontRef idx="minor">
            <a:schemeClr val="tx1"/>
          </a:fontRef>
        </p:style>
      </p:cxnSp>
      <p:pic>
        <p:nvPicPr>
          <p:cNvPr id="93187" name="Picture 3" descr="http://3.bp.blogspot.com/-aUURivyM4zA/TeMsaxl9XaI/AAAAAAAAAj0/eF9Wn-k13bw/s1600/titere.gif"/>
          <p:cNvPicPr>
            <a:picLocks noChangeAspect="1" noChangeArrowheads="1"/>
          </p:cNvPicPr>
          <p:nvPr/>
        </p:nvPicPr>
        <p:blipFill>
          <a:blip r:embed="rId6" cstate="print"/>
          <a:srcRect/>
          <a:stretch>
            <a:fillRect/>
          </a:stretch>
        </p:blipFill>
        <p:spPr bwMode="auto">
          <a:xfrm>
            <a:off x="5714948" y="5059255"/>
            <a:ext cx="1360951" cy="1512168"/>
          </a:xfrm>
          <a:prstGeom prst="rect">
            <a:avLst/>
          </a:prstGeom>
          <a:noFill/>
        </p:spPr>
      </p:pic>
      <p:pic>
        <p:nvPicPr>
          <p:cNvPr id="93195" name="Picture 11" descr="http://www.manualidadesinfantiles.net/wp-content/uploads/2011/06/marionetas-papel-mach%C3%A9.jpg"/>
          <p:cNvPicPr>
            <a:picLocks noChangeAspect="1" noChangeArrowheads="1"/>
          </p:cNvPicPr>
          <p:nvPr/>
        </p:nvPicPr>
        <p:blipFill>
          <a:blip r:embed="rId7" cstate="print"/>
          <a:srcRect/>
          <a:stretch>
            <a:fillRect/>
          </a:stretch>
        </p:blipFill>
        <p:spPr bwMode="auto">
          <a:xfrm>
            <a:off x="7336017" y="4193704"/>
            <a:ext cx="1533239" cy="1152128"/>
          </a:xfrm>
          <a:prstGeom prst="ellipse">
            <a:avLst/>
          </a:prstGeom>
          <a:ln>
            <a:noFill/>
          </a:ln>
          <a:effectLst>
            <a:softEdge rad="112500"/>
          </a:effectLst>
        </p:spPr>
      </p:pic>
      <p:pic>
        <p:nvPicPr>
          <p:cNvPr id="93197" name="Picture 13" descr="http://registro.educ.ar/dinamico/UnidadHtml__get__579be9cd-7a08-11e1-8295-ed15e3c494af/sombras.jpg"/>
          <p:cNvPicPr>
            <a:picLocks noChangeAspect="1" noChangeArrowheads="1"/>
          </p:cNvPicPr>
          <p:nvPr/>
        </p:nvPicPr>
        <p:blipFill>
          <a:blip r:embed="rId8" cstate="print"/>
          <a:srcRect/>
          <a:stretch>
            <a:fillRect/>
          </a:stretch>
        </p:blipFill>
        <p:spPr bwMode="auto">
          <a:xfrm>
            <a:off x="3433916" y="5253202"/>
            <a:ext cx="1800200" cy="1344150"/>
          </a:xfrm>
          <a:prstGeom prst="ellipse">
            <a:avLst/>
          </a:prstGeom>
          <a:ln>
            <a:noFill/>
          </a:ln>
          <a:effectLst>
            <a:softEdge rad="112500"/>
          </a:effectLst>
        </p:spPr>
      </p:pic>
      <p:graphicFrame>
        <p:nvGraphicFramePr>
          <p:cNvPr id="16" name="Diagrama 15"/>
          <p:cNvGraphicFramePr/>
          <p:nvPr>
            <p:extLst>
              <p:ext uri="{D42A27DB-BD31-4B8C-83A1-F6EECF244321}">
                <p14:modId xmlns:p14="http://schemas.microsoft.com/office/powerpoint/2010/main" val="2498255590"/>
              </p:ext>
            </p:extLst>
          </p:nvPr>
        </p:nvGraphicFramePr>
        <p:xfrm>
          <a:off x="1187624" y="1462088"/>
          <a:ext cx="6084396" cy="431142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cSld>
  <p:clrMapOvr>
    <a:masterClrMapping/>
  </p:clrMapOvr>
  <p:transition spd="slow">
    <p:wheel spokes="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3 Conector recto"/>
          <p:cNvCxnSpPr/>
          <p:nvPr/>
        </p:nvCxnSpPr>
        <p:spPr>
          <a:xfrm>
            <a:off x="971600" y="476672"/>
            <a:ext cx="0" cy="6120680"/>
          </a:xfrm>
          <a:prstGeom prst="line">
            <a:avLst/>
          </a:prstGeom>
          <a:ln>
            <a:solidFill>
              <a:srgbClr val="0B6B29"/>
            </a:solidFill>
          </a:ln>
        </p:spPr>
        <p:style>
          <a:lnRef idx="3">
            <a:schemeClr val="accent6"/>
          </a:lnRef>
          <a:fillRef idx="0">
            <a:schemeClr val="accent6"/>
          </a:fillRef>
          <a:effectRef idx="2">
            <a:schemeClr val="accent6"/>
          </a:effectRef>
          <a:fontRef idx="minor">
            <a:schemeClr val="tx1"/>
          </a:fontRef>
        </p:style>
      </p:cxnSp>
      <p:cxnSp>
        <p:nvCxnSpPr>
          <p:cNvPr id="6" name="5 Conector recto"/>
          <p:cNvCxnSpPr/>
          <p:nvPr/>
        </p:nvCxnSpPr>
        <p:spPr>
          <a:xfrm>
            <a:off x="827584" y="476672"/>
            <a:ext cx="0" cy="6120680"/>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pic>
        <p:nvPicPr>
          <p:cNvPr id="75778" name="Picture 2"/>
          <p:cNvPicPr>
            <a:picLocks noChangeAspect="1" noChangeArrowheads="1"/>
          </p:cNvPicPr>
          <p:nvPr/>
        </p:nvPicPr>
        <p:blipFill>
          <a:blip r:embed="rId2" cstate="print"/>
          <a:srcRect/>
          <a:stretch>
            <a:fillRect/>
          </a:stretch>
        </p:blipFill>
        <p:spPr bwMode="auto">
          <a:xfrm>
            <a:off x="395536" y="332656"/>
            <a:ext cx="1008112" cy="883735"/>
          </a:xfrm>
          <a:prstGeom prst="rect">
            <a:avLst/>
          </a:prstGeom>
          <a:noFill/>
          <a:ln w="9525">
            <a:noFill/>
            <a:miter lim="800000"/>
            <a:headEnd/>
            <a:tailEnd/>
          </a:ln>
        </p:spPr>
      </p:pic>
      <p:pic>
        <p:nvPicPr>
          <p:cNvPr id="75779" name="Picture 3"/>
          <p:cNvPicPr>
            <a:picLocks noChangeAspect="1" noChangeArrowheads="1"/>
          </p:cNvPicPr>
          <p:nvPr/>
        </p:nvPicPr>
        <p:blipFill>
          <a:blip r:embed="rId3" cstate="print"/>
          <a:srcRect/>
          <a:stretch>
            <a:fillRect/>
          </a:stretch>
        </p:blipFill>
        <p:spPr bwMode="auto">
          <a:xfrm>
            <a:off x="1381095" y="188640"/>
            <a:ext cx="6552728" cy="1008112"/>
          </a:xfrm>
          <a:prstGeom prst="rect">
            <a:avLst/>
          </a:prstGeom>
          <a:noFill/>
          <a:ln w="9525">
            <a:noFill/>
            <a:miter lim="800000"/>
            <a:headEnd/>
            <a:tailEnd/>
          </a:ln>
        </p:spPr>
      </p:pic>
      <p:pic>
        <p:nvPicPr>
          <p:cNvPr id="92161" name="Picture 1"/>
          <p:cNvPicPr>
            <a:picLocks noChangeAspect="1" noChangeArrowheads="1"/>
          </p:cNvPicPr>
          <p:nvPr/>
        </p:nvPicPr>
        <p:blipFill>
          <a:blip r:embed="rId4" cstate="print"/>
          <a:srcRect/>
          <a:stretch>
            <a:fillRect/>
          </a:stretch>
        </p:blipFill>
        <p:spPr bwMode="auto">
          <a:xfrm>
            <a:off x="1187624" y="1412776"/>
            <a:ext cx="5688632" cy="4320479"/>
          </a:xfrm>
          <a:prstGeom prst="rect">
            <a:avLst/>
          </a:prstGeom>
          <a:noFill/>
          <a:ln w="9525">
            <a:noFill/>
            <a:miter lim="800000"/>
            <a:headEnd/>
            <a:tailEnd/>
          </a:ln>
        </p:spPr>
      </p:pic>
      <p:pic>
        <p:nvPicPr>
          <p:cNvPr id="92163" name="Picture 3" descr="http://4.bp.blogspot.com/-_Z0K52YyDZ8/TugTM0mOnnI/AAAAAAAACaA/ewQOOxawq6g/s1600/Ecolog%25C3%25ADa.jpg"/>
          <p:cNvPicPr>
            <a:picLocks noChangeAspect="1" noChangeArrowheads="1"/>
          </p:cNvPicPr>
          <p:nvPr/>
        </p:nvPicPr>
        <p:blipFill>
          <a:blip r:embed="rId5" cstate="print"/>
          <a:srcRect/>
          <a:stretch>
            <a:fillRect/>
          </a:stretch>
        </p:blipFill>
        <p:spPr bwMode="auto">
          <a:xfrm>
            <a:off x="6948264" y="1556792"/>
            <a:ext cx="1795620" cy="2016224"/>
          </a:xfrm>
          <a:prstGeom prst="ellipse">
            <a:avLst/>
          </a:prstGeom>
          <a:ln>
            <a:noFill/>
          </a:ln>
          <a:effectLst>
            <a:softEdge rad="112500"/>
          </a:effectLst>
        </p:spPr>
      </p:pic>
      <p:pic>
        <p:nvPicPr>
          <p:cNvPr id="92165" name="Picture 5" descr="http://4.bp.blogspot.com/-Smx8HUCB1nY/UZ1TPg61hrI/AAAAAAAAABM/ZN3JyzipRjM/s1600/personaje-de-dibujos-animados-del-medio-ambiente-vector_15-11019.jpg"/>
          <p:cNvPicPr>
            <a:picLocks noChangeAspect="1" noChangeArrowheads="1"/>
          </p:cNvPicPr>
          <p:nvPr/>
        </p:nvPicPr>
        <p:blipFill>
          <a:blip r:embed="rId6" cstate="print"/>
          <a:srcRect/>
          <a:stretch>
            <a:fillRect/>
          </a:stretch>
        </p:blipFill>
        <p:spPr bwMode="auto">
          <a:xfrm>
            <a:off x="7020272" y="3789040"/>
            <a:ext cx="1836712" cy="2619671"/>
          </a:xfrm>
          <a:prstGeom prst="ellipse">
            <a:avLst/>
          </a:prstGeom>
          <a:ln>
            <a:noFill/>
          </a:ln>
          <a:effectLst>
            <a:softEdge rad="112500"/>
          </a:effectLst>
        </p:spPr>
      </p:pic>
      <p:pic>
        <p:nvPicPr>
          <p:cNvPr id="92167" name="Picture 7" descr="http://2.bp.blogspot.com/_9E9vUorqKsM/S3EL_YHxazI/AAAAAAAAAgo/Q_ItQ195j8Q/s320/mural+ecuador.jpg"/>
          <p:cNvPicPr>
            <a:picLocks noChangeAspect="1" noChangeArrowheads="1"/>
          </p:cNvPicPr>
          <p:nvPr/>
        </p:nvPicPr>
        <p:blipFill>
          <a:blip r:embed="rId7" cstate="print"/>
          <a:srcRect/>
          <a:stretch>
            <a:fillRect/>
          </a:stretch>
        </p:blipFill>
        <p:spPr bwMode="auto">
          <a:xfrm>
            <a:off x="1187624" y="5445224"/>
            <a:ext cx="2128914" cy="1197514"/>
          </a:xfrm>
          <a:prstGeom prst="ellipse">
            <a:avLst/>
          </a:prstGeom>
          <a:ln>
            <a:noFill/>
          </a:ln>
          <a:effectLst>
            <a:softEdge rad="112500"/>
          </a:effectLst>
        </p:spPr>
      </p:pic>
      <p:pic>
        <p:nvPicPr>
          <p:cNvPr id="92169" name="Picture 9" descr="http://www.cultura.gov.py/wp-content/uploads/2012/03/Madre-Cuzque%C3%B1a.-Juan-de-la-Cruz-Machicado-510x300.jpg"/>
          <p:cNvPicPr>
            <a:picLocks noChangeAspect="1" noChangeArrowheads="1"/>
          </p:cNvPicPr>
          <p:nvPr/>
        </p:nvPicPr>
        <p:blipFill>
          <a:blip r:embed="rId8" cstate="print"/>
          <a:srcRect/>
          <a:stretch>
            <a:fillRect/>
          </a:stretch>
        </p:blipFill>
        <p:spPr bwMode="auto">
          <a:xfrm>
            <a:off x="3923928" y="5345832"/>
            <a:ext cx="2570686" cy="1512168"/>
          </a:xfrm>
          <a:prstGeom prst="ellipse">
            <a:avLst/>
          </a:prstGeom>
          <a:ln>
            <a:noFill/>
          </a:ln>
          <a:effectLst>
            <a:softEdge rad="112500"/>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Faceta">
  <a:themeElements>
    <a:clrScheme name="Face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811</TotalTime>
  <Words>824</Words>
  <Application>Microsoft Office PowerPoint</Application>
  <PresentationFormat>Presentación en pantalla (4:3)</PresentationFormat>
  <Paragraphs>94</Paragraphs>
  <Slides>28</Slides>
  <Notes>0</Notes>
  <HiddenSlides>0</HiddenSlides>
  <MMClips>1</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28</vt:i4>
      </vt:variant>
    </vt:vector>
  </HeadingPairs>
  <TitlesOfParts>
    <vt:vector size="35" baseType="lpstr">
      <vt:lpstr>Arial</vt:lpstr>
      <vt:lpstr>Jokerman</vt:lpstr>
      <vt:lpstr>Times New Roman</vt:lpstr>
      <vt:lpstr>Trebuchet MS</vt:lpstr>
      <vt:lpstr>Wingdings</vt:lpstr>
      <vt:lpstr>Wingdings 3</vt:lpstr>
      <vt:lpstr>Faceta</vt:lpstr>
      <vt:lpstr>Presentación de PowerPoint</vt:lpstr>
      <vt:lpstr>Presentación de PowerPoint</vt:lpstr>
      <vt:lpstr>Planteamiento del Problema </vt:lpstr>
      <vt:lpstr>Formulación del Problema </vt:lpstr>
      <vt:lpstr>Delimitación de la investigación </vt:lpstr>
      <vt:lpstr>Presentación de PowerPoint</vt:lpstr>
      <vt:lpstr>Presentación de PowerPoint</vt:lpstr>
      <vt:lpstr>Presentación de PowerPoint</vt:lpstr>
      <vt:lpstr>Presentación de PowerPoint</vt:lpstr>
      <vt:lpstr>Presentación de PowerPoint</vt:lpstr>
      <vt:lpstr>Metodología para el desarrollo de la investigación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Anahi</dc:creator>
  <cp:lastModifiedBy>Adminystrador</cp:lastModifiedBy>
  <cp:revision>61</cp:revision>
  <dcterms:created xsi:type="dcterms:W3CDTF">2014-11-11T15:39:49Z</dcterms:created>
  <dcterms:modified xsi:type="dcterms:W3CDTF">2014-12-05T20:50:39Z</dcterms:modified>
</cp:coreProperties>
</file>