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8" r:id="rId10"/>
    <p:sldId id="266" r:id="rId11"/>
    <p:sldId id="267" r:id="rId12"/>
    <p:sldId id="269" r:id="rId13"/>
    <p:sldId id="281" r:id="rId14"/>
    <p:sldId id="270" r:id="rId15"/>
    <p:sldId id="282" r:id="rId16"/>
    <p:sldId id="292" r:id="rId17"/>
    <p:sldId id="293" r:id="rId18"/>
    <p:sldId id="272" r:id="rId19"/>
    <p:sldId id="296" r:id="rId20"/>
    <p:sldId id="297" r:id="rId21"/>
    <p:sldId id="298" r:id="rId22"/>
    <p:sldId id="273" r:id="rId23"/>
    <p:sldId id="274" r:id="rId24"/>
    <p:sldId id="275" r:id="rId25"/>
    <p:sldId id="285" r:id="rId26"/>
    <p:sldId id="294" r:id="rId27"/>
    <p:sldId id="277" r:id="rId28"/>
    <p:sldId id="278" r:id="rId29"/>
    <p:sldId id="286" r:id="rId30"/>
    <p:sldId id="287" r:id="rId31"/>
    <p:sldId id="295" r:id="rId32"/>
    <p:sldId id="280" r:id="rId33"/>
  </p:sldIdLst>
  <p:sldSz cx="9144000" cy="5715000" type="screen16x1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8" autoAdjust="0"/>
    <p:restoredTop sz="94550" autoAdjust="0"/>
  </p:normalViewPr>
  <p:slideViewPr>
    <p:cSldViewPr>
      <p:cViewPr varScale="1">
        <p:scale>
          <a:sx n="84" d="100"/>
          <a:sy n="84" d="100"/>
        </p:scale>
        <p:origin x="1182" y="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5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yan\Desktop\Sra.%20Luci%20Guallimba%20Ji%20cuadrad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PREGUNTA 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SIEMPRE</c:v>
                </c:pt>
                <c:pt idx="1">
                  <c:v>A VECES</c:v>
                </c:pt>
                <c:pt idx="2">
                  <c:v>NUNCA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33841200"/>
        <c:axId val="333844336"/>
        <c:axId val="0"/>
      </c:bar3DChart>
      <c:catAx>
        <c:axId val="33384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33844336"/>
        <c:crosses val="autoZero"/>
        <c:auto val="1"/>
        <c:lblAlgn val="ctr"/>
        <c:lblOffset val="100"/>
        <c:noMultiLvlLbl val="0"/>
      </c:catAx>
      <c:valAx>
        <c:axId val="333844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33841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PREGUNTA 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0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7353800"/>
        <c:axId val="277347920"/>
        <c:axId val="0"/>
      </c:bar3DChart>
      <c:catAx>
        <c:axId val="27735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77347920"/>
        <c:crosses val="autoZero"/>
        <c:auto val="1"/>
        <c:lblAlgn val="ctr"/>
        <c:lblOffset val="100"/>
        <c:noMultiLvlLbl val="0"/>
      </c:catAx>
      <c:valAx>
        <c:axId val="277347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7735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PREGUNTA 7</a:t>
            </a:r>
          </a:p>
        </c:rich>
      </c:tx>
      <c:layout>
        <c:manualLayout>
          <c:xMode val="edge"/>
          <c:yMode val="edge"/>
          <c:x val="0.39318995300970533"/>
          <c:y val="0.92395850539228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PREGUNTA 7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Hoja1!$A$2:$A$6</c:f>
              <c:strCache>
                <c:ptCount val="5"/>
                <c:pt idx="0">
                  <c:v>PAPÁ</c:v>
                </c:pt>
                <c:pt idx="1">
                  <c:v>MAMÁ</c:v>
                </c:pt>
                <c:pt idx="2">
                  <c:v>HERMANO/A</c:v>
                </c:pt>
                <c:pt idx="3">
                  <c:v>NINGUNO</c:v>
                </c:pt>
                <c:pt idx="4">
                  <c:v>OTROS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10</c:v>
                </c:pt>
                <c:pt idx="3">
                  <c:v>13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/>
              <a:t>Pregunta</a:t>
            </a:r>
            <a:r>
              <a:rPr lang="en-US" sz="1600" dirty="0"/>
              <a:t> 11</a:t>
            </a:r>
          </a:p>
        </c:rich>
      </c:tx>
      <c:layout>
        <c:manualLayout>
          <c:xMode val="edge"/>
          <c:yMode val="edge"/>
          <c:x val="0.3941303699941629"/>
          <c:y val="0.909861320615106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Pregunta 11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20400000"/>
                </a:lightRig>
              </a:scene3d>
              <a:sp3d>
                <a:bevelT w="41275" h="19050" prst="angle"/>
                <a:contourClr>
                  <a:scrgbClr r="0" g="0" b="0">
                    <a:shade val="25000"/>
                    <a:satMod val="15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20400000"/>
                </a:lightRig>
              </a:scene3d>
              <a:sp3d>
                <a:bevelT w="41275" h="19050" prst="angle"/>
                <a:contourClr>
                  <a:scrgbClr r="0" g="0" b="0">
                    <a:shade val="25000"/>
                    <a:satMod val="150000"/>
                  </a:scrgbClr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30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PREGUNTA 8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SIEMPRE</c:v>
                </c:pt>
                <c:pt idx="1">
                  <c:v>AVECES</c:v>
                </c:pt>
                <c:pt idx="2">
                  <c:v>NUNCA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40</c:v>
                </c:pt>
                <c:pt idx="1">
                  <c:v>8</c:v>
                </c:pt>
                <c:pt idx="2">
                  <c:v>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259638761035762"/>
          <c:y val="0.852575488454706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PREGUNTA 10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Hoja1!$A$2:$A$4</c:f>
              <c:strCache>
                <c:ptCount val="3"/>
                <c:pt idx="0">
                  <c:v>PADRES</c:v>
                </c:pt>
                <c:pt idx="1">
                  <c:v>MAESTROS</c:v>
                </c:pt>
                <c:pt idx="2">
                  <c:v>OTROS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27</c:v>
                </c:pt>
                <c:pt idx="1">
                  <c:v>20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917541944974001"/>
          <c:y val="7.8888756800604184E-2"/>
          <c:w val="0.64341139674956749"/>
          <c:h val="7.7900119683671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Proceso!$C$2:$F$3</c:f>
              <c:multiLvlStrCache>
                <c:ptCount val="4"/>
                <c:lvl>
                  <c:pt idx="0">
                    <c:v>Regular</c:v>
                  </c:pt>
                  <c:pt idx="1">
                    <c:v>Bueno</c:v>
                  </c:pt>
                  <c:pt idx="2">
                    <c:v>Satisfactorio</c:v>
                  </c:pt>
                  <c:pt idx="3">
                    <c:v>Excelente</c:v>
                  </c:pt>
                </c:lvl>
                <c:lvl>
                  <c:pt idx="0">
                    <c:v>Rendimiento Académico</c:v>
                  </c:pt>
                </c:lvl>
              </c:multiLvlStrCache>
            </c:multiLvlStrRef>
          </c:cat>
          <c:val>
            <c:numRef>
              <c:f>Proceso!$C$4:$F$4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8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Proceso!$C$2:$F$3</c:f>
              <c:multiLvlStrCache>
                <c:ptCount val="4"/>
                <c:lvl>
                  <c:pt idx="0">
                    <c:v>Regular</c:v>
                  </c:pt>
                  <c:pt idx="1">
                    <c:v>Bueno</c:v>
                  </c:pt>
                  <c:pt idx="2">
                    <c:v>Satisfactorio</c:v>
                  </c:pt>
                  <c:pt idx="3">
                    <c:v>Excelente</c:v>
                  </c:pt>
                </c:lvl>
                <c:lvl>
                  <c:pt idx="0">
                    <c:v>Rendimiento Académico</c:v>
                  </c:pt>
                </c:lvl>
              </c:multiLvlStrCache>
            </c:multiLvlStrRef>
          </c:cat>
          <c:val>
            <c:numRef>
              <c:f>Proceso!$C$5:$F$5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Proceso!$C$2:$F$3</c:f>
              <c:multiLvlStrCache>
                <c:ptCount val="4"/>
                <c:lvl>
                  <c:pt idx="0">
                    <c:v>Regular</c:v>
                  </c:pt>
                  <c:pt idx="1">
                    <c:v>Bueno</c:v>
                  </c:pt>
                  <c:pt idx="2">
                    <c:v>Satisfactorio</c:v>
                  </c:pt>
                  <c:pt idx="3">
                    <c:v>Excelente</c:v>
                  </c:pt>
                </c:lvl>
                <c:lvl>
                  <c:pt idx="0">
                    <c:v>Rendimiento Académico</c:v>
                  </c:pt>
                </c:lvl>
              </c:multiLvlStrCache>
            </c:multiLvlStrRef>
          </c:cat>
          <c:val>
            <c:numRef>
              <c:f>Proceso!$C$6:$F$6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Proceso!$C$2:$F$3</c:f>
              <c:multiLvlStrCache>
                <c:ptCount val="4"/>
                <c:lvl>
                  <c:pt idx="0">
                    <c:v>Regular</c:v>
                  </c:pt>
                  <c:pt idx="1">
                    <c:v>Bueno</c:v>
                  </c:pt>
                  <c:pt idx="2">
                    <c:v>Satisfactorio</c:v>
                  </c:pt>
                  <c:pt idx="3">
                    <c:v>Excelente</c:v>
                  </c:pt>
                </c:lvl>
                <c:lvl>
                  <c:pt idx="0">
                    <c:v>Rendimiento Académico</c:v>
                  </c:pt>
                </c:lvl>
              </c:multiLvlStrCache>
            </c:multiLvlStrRef>
          </c:cat>
          <c:val>
            <c:numRef>
              <c:f>Proceso!$C$7:$F$7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394529631164521"/>
          <c:y val="0.21410429756886451"/>
          <c:w val="0.34046016177802335"/>
          <c:h val="0.61280097563562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100692-34CD-4578-930A-2B86D8F37279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2BBB3C8-8997-4828-B332-85FA7A3630B4}">
      <dgm:prSet phldrT="[Text]"/>
      <dgm:spPr/>
      <dgm:t>
        <a:bodyPr/>
        <a:lstStyle/>
        <a:p>
          <a:r>
            <a:rPr lang="es-MX" dirty="0" smtClean="0"/>
            <a:t>La Escuela “Simón Bolívar”  cuenta con 10 docentes, 130 niños  que se educan desde pre básica hasta el 7º. Año de Educación General Básica. </a:t>
          </a:r>
          <a:endParaRPr lang="es-ES" dirty="0"/>
        </a:p>
      </dgm:t>
    </dgm:pt>
    <dgm:pt modelId="{B78AB505-6B1B-45E2-8026-DD925D6492A6}" type="parTrans" cxnId="{E6908EC2-9E39-4893-871B-4926A118023B}">
      <dgm:prSet/>
      <dgm:spPr/>
      <dgm:t>
        <a:bodyPr/>
        <a:lstStyle/>
        <a:p>
          <a:endParaRPr lang="es-ES"/>
        </a:p>
      </dgm:t>
    </dgm:pt>
    <dgm:pt modelId="{78A284E9-4F75-4CEF-A9DB-5F9DF812B397}" type="sibTrans" cxnId="{E6908EC2-9E39-4893-871B-4926A118023B}">
      <dgm:prSet/>
      <dgm:spPr/>
      <dgm:t>
        <a:bodyPr/>
        <a:lstStyle/>
        <a:p>
          <a:endParaRPr lang="es-ES"/>
        </a:p>
      </dgm:t>
    </dgm:pt>
    <dgm:pt modelId="{57975A7E-52D2-4057-9F98-4B045163570E}" type="pres">
      <dgm:prSet presAssocID="{A4100692-34CD-4578-930A-2B86D8F372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0ACBA15-EF03-4233-AA74-44DD29C94036}" type="pres">
      <dgm:prSet presAssocID="{52BBB3C8-8997-4828-B332-85FA7A3630B4}" presName="parentText" presStyleLbl="node1" presStyleIdx="0" presStyleCnt="1" custLinFactNeighborY="2690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51D5807-79F7-47E5-97C3-9FB9F93989CA}" type="presOf" srcId="{52BBB3C8-8997-4828-B332-85FA7A3630B4}" destId="{20ACBA15-EF03-4233-AA74-44DD29C94036}" srcOrd="0" destOrd="0" presId="urn:microsoft.com/office/officeart/2005/8/layout/vList2"/>
    <dgm:cxn modelId="{0810FA85-DDC5-47CF-8C95-8667C925389C}" type="presOf" srcId="{A4100692-34CD-4578-930A-2B86D8F37279}" destId="{57975A7E-52D2-4057-9F98-4B045163570E}" srcOrd="0" destOrd="0" presId="urn:microsoft.com/office/officeart/2005/8/layout/vList2"/>
    <dgm:cxn modelId="{E6908EC2-9E39-4893-871B-4926A118023B}" srcId="{A4100692-34CD-4578-930A-2B86D8F37279}" destId="{52BBB3C8-8997-4828-B332-85FA7A3630B4}" srcOrd="0" destOrd="0" parTransId="{B78AB505-6B1B-45E2-8026-DD925D6492A6}" sibTransId="{78A284E9-4F75-4CEF-A9DB-5F9DF812B397}"/>
    <dgm:cxn modelId="{6CBE5E2C-A1DB-4777-A75C-50BDEE8D4C19}" type="presParOf" srcId="{57975A7E-52D2-4057-9F98-4B045163570E}" destId="{20ACBA15-EF03-4233-AA74-44DD29C9403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C2ED728-3BD2-47C8-A6AC-EC9E3122AF3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1D55171B-7129-4EDE-B8E8-6C9E21603CBA}">
      <dgm:prSet phldrT="[Texto]"/>
      <dgm:spPr/>
      <dgm:t>
        <a:bodyPr/>
        <a:lstStyle/>
        <a:p>
          <a:r>
            <a:rPr lang="es-EC" dirty="0" smtClean="0"/>
            <a:t>Familia Desorganizada</a:t>
          </a:r>
          <a:endParaRPr lang="es-EC" dirty="0"/>
        </a:p>
      </dgm:t>
    </dgm:pt>
    <dgm:pt modelId="{CD62E165-ABC0-4275-BFCA-570EA1C60FB9}" type="parTrans" cxnId="{3BA5D91D-0A6D-4678-92C2-622D9BCFD004}">
      <dgm:prSet/>
      <dgm:spPr/>
      <dgm:t>
        <a:bodyPr/>
        <a:lstStyle/>
        <a:p>
          <a:endParaRPr lang="es-EC"/>
        </a:p>
      </dgm:t>
    </dgm:pt>
    <dgm:pt modelId="{1D65FE7C-B532-4AA1-AB75-3E9388F71C51}" type="sibTrans" cxnId="{3BA5D91D-0A6D-4678-92C2-622D9BCFD004}">
      <dgm:prSet/>
      <dgm:spPr/>
      <dgm:t>
        <a:bodyPr/>
        <a:lstStyle/>
        <a:p>
          <a:endParaRPr lang="es-EC"/>
        </a:p>
      </dgm:t>
    </dgm:pt>
    <dgm:pt modelId="{F95BB8C1-C4F8-4FD7-9701-B893FBEB7B85}">
      <dgm:prSet phldrT="[Texto]"/>
      <dgm:spPr/>
      <dgm:t>
        <a:bodyPr/>
        <a:lstStyle/>
        <a:p>
          <a:r>
            <a:rPr lang="es-EC" dirty="0" smtClean="0"/>
            <a:t>Agresividad en el niño</a:t>
          </a:r>
          <a:endParaRPr lang="es-EC" dirty="0"/>
        </a:p>
      </dgm:t>
    </dgm:pt>
    <dgm:pt modelId="{B7100180-417D-4257-88A2-01DFC8F457C5}" type="parTrans" cxnId="{904CBBBB-57B9-4D0E-A816-E26C3D094B5F}">
      <dgm:prSet/>
      <dgm:spPr/>
      <dgm:t>
        <a:bodyPr/>
        <a:lstStyle/>
        <a:p>
          <a:endParaRPr lang="es-EC"/>
        </a:p>
      </dgm:t>
    </dgm:pt>
    <dgm:pt modelId="{82E31224-D03D-42AE-B8DE-8B0E2E0766BC}" type="sibTrans" cxnId="{904CBBBB-57B9-4D0E-A816-E26C3D094B5F}">
      <dgm:prSet/>
      <dgm:spPr/>
      <dgm:t>
        <a:bodyPr/>
        <a:lstStyle/>
        <a:p>
          <a:endParaRPr lang="es-EC"/>
        </a:p>
      </dgm:t>
    </dgm:pt>
    <dgm:pt modelId="{94EBC568-569E-4586-A94C-065C5101F005}">
      <dgm:prSet phldrT="[Texto]"/>
      <dgm:spPr/>
      <dgm:t>
        <a:bodyPr/>
        <a:lstStyle/>
        <a:p>
          <a:r>
            <a:rPr lang="es-EC" dirty="0" smtClean="0"/>
            <a:t>Desinterés en los estudios</a:t>
          </a:r>
          <a:endParaRPr lang="es-EC" dirty="0"/>
        </a:p>
      </dgm:t>
    </dgm:pt>
    <dgm:pt modelId="{3AA98ADC-A1D5-4DE8-89B0-E819082D02B6}" type="parTrans" cxnId="{DE528CCB-0E02-4801-85C0-B77330864359}">
      <dgm:prSet/>
      <dgm:spPr/>
      <dgm:t>
        <a:bodyPr/>
        <a:lstStyle/>
        <a:p>
          <a:endParaRPr lang="es-EC"/>
        </a:p>
      </dgm:t>
    </dgm:pt>
    <dgm:pt modelId="{EE482E8B-3328-4F35-BF21-A7C846052072}" type="sibTrans" cxnId="{DE528CCB-0E02-4801-85C0-B77330864359}">
      <dgm:prSet/>
      <dgm:spPr/>
      <dgm:t>
        <a:bodyPr/>
        <a:lstStyle/>
        <a:p>
          <a:endParaRPr lang="es-EC"/>
        </a:p>
      </dgm:t>
    </dgm:pt>
    <dgm:pt modelId="{21507D67-8D7D-45C9-AB6F-25845E3ACB49}">
      <dgm:prSet phldrT="[Texto]"/>
      <dgm:spPr/>
      <dgm:t>
        <a:bodyPr/>
        <a:lstStyle/>
        <a:p>
          <a:r>
            <a:rPr lang="es-EC" dirty="0" smtClean="0"/>
            <a:t>Familia Organizada</a:t>
          </a:r>
          <a:endParaRPr lang="es-EC" dirty="0"/>
        </a:p>
      </dgm:t>
    </dgm:pt>
    <dgm:pt modelId="{0C0D190B-1CC6-4EF4-8365-24407416C769}" type="parTrans" cxnId="{A3404EA3-11D2-4687-BCEA-45B9DE06668A}">
      <dgm:prSet/>
      <dgm:spPr/>
      <dgm:t>
        <a:bodyPr/>
        <a:lstStyle/>
        <a:p>
          <a:endParaRPr lang="es-EC"/>
        </a:p>
      </dgm:t>
    </dgm:pt>
    <dgm:pt modelId="{0C71148C-CAE9-4205-BD52-8BBEDE15E16B}" type="sibTrans" cxnId="{A3404EA3-11D2-4687-BCEA-45B9DE06668A}">
      <dgm:prSet/>
      <dgm:spPr/>
      <dgm:t>
        <a:bodyPr/>
        <a:lstStyle/>
        <a:p>
          <a:endParaRPr lang="es-EC"/>
        </a:p>
      </dgm:t>
    </dgm:pt>
    <dgm:pt modelId="{CDD19BDB-E352-4C47-86AE-E67F0684B79C}">
      <dgm:prSet phldrT="[Texto]"/>
      <dgm:spPr/>
      <dgm:t>
        <a:bodyPr/>
        <a:lstStyle/>
        <a:p>
          <a:r>
            <a:rPr lang="es-EC" dirty="0" smtClean="0"/>
            <a:t>El Alumno no presenta problemas escolares</a:t>
          </a:r>
          <a:endParaRPr lang="es-EC" dirty="0"/>
        </a:p>
      </dgm:t>
    </dgm:pt>
    <dgm:pt modelId="{CBF137FD-4459-4A2E-AD6C-7F5ABDA7FCB8}" type="parTrans" cxnId="{5EA9DF6C-0CA1-4ECC-8198-0167F9715555}">
      <dgm:prSet/>
      <dgm:spPr/>
      <dgm:t>
        <a:bodyPr/>
        <a:lstStyle/>
        <a:p>
          <a:endParaRPr lang="es-EC"/>
        </a:p>
      </dgm:t>
    </dgm:pt>
    <dgm:pt modelId="{295E5939-84A5-4822-BEDD-765654B9504D}" type="sibTrans" cxnId="{5EA9DF6C-0CA1-4ECC-8198-0167F9715555}">
      <dgm:prSet/>
      <dgm:spPr/>
      <dgm:t>
        <a:bodyPr/>
        <a:lstStyle/>
        <a:p>
          <a:endParaRPr lang="es-EC"/>
        </a:p>
      </dgm:t>
    </dgm:pt>
    <dgm:pt modelId="{AC42B637-58D6-4FD3-970A-FBCE5AE03991}">
      <dgm:prSet/>
      <dgm:spPr/>
      <dgm:t>
        <a:bodyPr/>
        <a:lstStyle/>
        <a:p>
          <a:r>
            <a:rPr lang="es-EC" dirty="0" smtClean="0"/>
            <a:t>Bajas Notas</a:t>
          </a:r>
          <a:endParaRPr lang="es-EC" dirty="0"/>
        </a:p>
      </dgm:t>
    </dgm:pt>
    <dgm:pt modelId="{49136378-0CCD-4729-B641-E42654D6F2A5}" type="parTrans" cxnId="{F5CE0DBF-6F01-4E88-BD9D-D7FCA2F4456F}">
      <dgm:prSet/>
      <dgm:spPr/>
      <dgm:t>
        <a:bodyPr/>
        <a:lstStyle/>
        <a:p>
          <a:endParaRPr lang="es-EC"/>
        </a:p>
      </dgm:t>
    </dgm:pt>
    <dgm:pt modelId="{A2040617-3919-416D-98EE-35C1B5112EBC}" type="sibTrans" cxnId="{F5CE0DBF-6F01-4E88-BD9D-D7FCA2F4456F}">
      <dgm:prSet/>
      <dgm:spPr/>
      <dgm:t>
        <a:bodyPr/>
        <a:lstStyle/>
        <a:p>
          <a:endParaRPr lang="es-EC"/>
        </a:p>
      </dgm:t>
    </dgm:pt>
    <dgm:pt modelId="{AD2C4225-0255-4468-A191-582250D1007C}">
      <dgm:prSet/>
      <dgm:spPr/>
      <dgm:t>
        <a:bodyPr/>
        <a:lstStyle/>
        <a:p>
          <a:r>
            <a:rPr lang="es-EC" dirty="0" smtClean="0"/>
            <a:t>Tristeza</a:t>
          </a:r>
          <a:endParaRPr lang="es-EC" dirty="0"/>
        </a:p>
      </dgm:t>
    </dgm:pt>
    <dgm:pt modelId="{CBDFD8AF-2BDB-4001-BB4E-F0E546B7D672}" type="parTrans" cxnId="{617E8F05-A114-4F22-A9A8-BF57FCED72A7}">
      <dgm:prSet/>
      <dgm:spPr/>
      <dgm:t>
        <a:bodyPr/>
        <a:lstStyle/>
        <a:p>
          <a:endParaRPr lang="es-EC"/>
        </a:p>
      </dgm:t>
    </dgm:pt>
    <dgm:pt modelId="{145A250E-14B5-4AAC-96C5-462452B7CC1B}" type="sibTrans" cxnId="{617E8F05-A114-4F22-A9A8-BF57FCED72A7}">
      <dgm:prSet/>
      <dgm:spPr/>
      <dgm:t>
        <a:bodyPr/>
        <a:lstStyle/>
        <a:p>
          <a:endParaRPr lang="es-EC"/>
        </a:p>
      </dgm:t>
    </dgm:pt>
    <dgm:pt modelId="{5B901094-FFD6-4CC2-BDC3-400257C3EE6D}">
      <dgm:prSet/>
      <dgm:spPr/>
      <dgm:t>
        <a:bodyPr/>
        <a:lstStyle/>
        <a:p>
          <a:r>
            <a:rPr lang="es-EC" dirty="0" smtClean="0"/>
            <a:t>Bajo autoestima</a:t>
          </a:r>
          <a:endParaRPr lang="es-EC" dirty="0"/>
        </a:p>
      </dgm:t>
    </dgm:pt>
    <dgm:pt modelId="{C268AE39-FFE1-4093-9AA8-30701CEB63C0}" type="parTrans" cxnId="{613643C9-7510-428C-A3EE-D8BDEEA054DF}">
      <dgm:prSet/>
      <dgm:spPr/>
      <dgm:t>
        <a:bodyPr/>
        <a:lstStyle/>
        <a:p>
          <a:endParaRPr lang="es-EC"/>
        </a:p>
      </dgm:t>
    </dgm:pt>
    <dgm:pt modelId="{2B5DCA4B-325F-4660-A1FE-AA3A1579B2F2}" type="sibTrans" cxnId="{613643C9-7510-428C-A3EE-D8BDEEA054DF}">
      <dgm:prSet/>
      <dgm:spPr/>
      <dgm:t>
        <a:bodyPr/>
        <a:lstStyle/>
        <a:p>
          <a:endParaRPr lang="es-EC"/>
        </a:p>
      </dgm:t>
    </dgm:pt>
    <dgm:pt modelId="{891150EA-547D-4A87-BA2E-DAD93907BB18}">
      <dgm:prSet phldrT="[Texto]"/>
      <dgm:spPr/>
      <dgm:t>
        <a:bodyPr/>
        <a:lstStyle/>
        <a:p>
          <a:r>
            <a:rPr lang="es-EC" dirty="0" smtClean="0"/>
            <a:t>Hipótesis</a:t>
          </a:r>
          <a:endParaRPr lang="es-EC" dirty="0"/>
        </a:p>
      </dgm:t>
    </dgm:pt>
    <dgm:pt modelId="{058F5F35-4C4F-4236-BA6E-66562C69BCD8}" type="sibTrans" cxnId="{467E65DE-2858-47BA-B2A1-A2944D74655B}">
      <dgm:prSet/>
      <dgm:spPr/>
      <dgm:t>
        <a:bodyPr/>
        <a:lstStyle/>
        <a:p>
          <a:endParaRPr lang="es-EC"/>
        </a:p>
      </dgm:t>
    </dgm:pt>
    <dgm:pt modelId="{7975B1B0-4DA1-4598-B428-418C9B47DC68}" type="parTrans" cxnId="{467E65DE-2858-47BA-B2A1-A2944D74655B}">
      <dgm:prSet/>
      <dgm:spPr/>
      <dgm:t>
        <a:bodyPr/>
        <a:lstStyle/>
        <a:p>
          <a:endParaRPr lang="es-EC"/>
        </a:p>
      </dgm:t>
    </dgm:pt>
    <dgm:pt modelId="{9CEBD9F0-71D5-4F51-A4F4-4560DD3BF10A}">
      <dgm:prSet/>
      <dgm:spPr/>
      <dgm:t>
        <a:bodyPr/>
        <a:lstStyle/>
        <a:p>
          <a:r>
            <a:rPr lang="es-EC" dirty="0" smtClean="0"/>
            <a:t>Resultado de las Encuestas</a:t>
          </a:r>
          <a:endParaRPr lang="es-EC" dirty="0"/>
        </a:p>
      </dgm:t>
    </dgm:pt>
    <dgm:pt modelId="{68018C45-665E-4C39-88C7-FF72E813EAB1}" type="parTrans" cxnId="{138CC272-6C72-4D21-B4E4-3184EC7BC613}">
      <dgm:prSet/>
      <dgm:spPr/>
      <dgm:t>
        <a:bodyPr/>
        <a:lstStyle/>
        <a:p>
          <a:endParaRPr lang="es-EC"/>
        </a:p>
      </dgm:t>
    </dgm:pt>
    <dgm:pt modelId="{A9566DEE-157C-4D8F-8586-17BF595D6A1E}" type="sibTrans" cxnId="{138CC272-6C72-4D21-B4E4-3184EC7BC613}">
      <dgm:prSet/>
      <dgm:spPr/>
      <dgm:t>
        <a:bodyPr/>
        <a:lstStyle/>
        <a:p>
          <a:endParaRPr lang="es-EC"/>
        </a:p>
      </dgm:t>
    </dgm:pt>
    <dgm:pt modelId="{8A2C4FC7-E14F-4B6B-BD05-1BC4505EE41F}" type="pres">
      <dgm:prSet presAssocID="{9C2ED728-3BD2-47C8-A6AC-EC9E3122AF3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A3F0C27-7EEA-40D1-92D0-5D1834077913}" type="pres">
      <dgm:prSet presAssocID="{891150EA-547D-4A87-BA2E-DAD93907BB18}" presName="root1" presStyleCnt="0"/>
      <dgm:spPr/>
    </dgm:pt>
    <dgm:pt modelId="{CA23A539-E637-4887-B329-C607E4B80BF5}" type="pres">
      <dgm:prSet presAssocID="{891150EA-547D-4A87-BA2E-DAD93907BB18}" presName="LevelOneTextNode" presStyleLbl="node0" presStyleIdx="0" presStyleCnt="1" custLinFactX="-14876" custLinFactNeighborX="-100000" custLinFactNeighborY="3499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B4658A1-0904-4E2E-9DD9-2234D2870368}" type="pres">
      <dgm:prSet presAssocID="{891150EA-547D-4A87-BA2E-DAD93907BB18}" presName="level2hierChild" presStyleCnt="0"/>
      <dgm:spPr/>
    </dgm:pt>
    <dgm:pt modelId="{C8167A9D-4FC2-4FE2-8FE1-30C397A84881}" type="pres">
      <dgm:prSet presAssocID="{68018C45-665E-4C39-88C7-FF72E813EAB1}" presName="conn2-1" presStyleLbl="parChTrans1D2" presStyleIdx="0" presStyleCnt="3"/>
      <dgm:spPr/>
      <dgm:t>
        <a:bodyPr/>
        <a:lstStyle/>
        <a:p>
          <a:endParaRPr lang="es-EC"/>
        </a:p>
      </dgm:t>
    </dgm:pt>
    <dgm:pt modelId="{1FBA7639-E97D-4AC8-8B68-FBE78F6C2A69}" type="pres">
      <dgm:prSet presAssocID="{68018C45-665E-4C39-88C7-FF72E813EAB1}" presName="connTx" presStyleLbl="parChTrans1D2" presStyleIdx="0" presStyleCnt="3"/>
      <dgm:spPr/>
      <dgm:t>
        <a:bodyPr/>
        <a:lstStyle/>
        <a:p>
          <a:endParaRPr lang="es-EC"/>
        </a:p>
      </dgm:t>
    </dgm:pt>
    <dgm:pt modelId="{F4FEAC96-2057-47E3-8759-6F5B201534DF}" type="pres">
      <dgm:prSet presAssocID="{9CEBD9F0-71D5-4F51-A4F4-4560DD3BF10A}" presName="root2" presStyleCnt="0"/>
      <dgm:spPr/>
    </dgm:pt>
    <dgm:pt modelId="{11A9F165-8BFB-4634-A89A-C9287DBD26F6}" type="pres">
      <dgm:prSet presAssocID="{9CEBD9F0-71D5-4F51-A4F4-4560DD3BF10A}" presName="LevelTwoTextNode" presStyleLbl="node2" presStyleIdx="0" presStyleCnt="3" custLinFactY="100000" custLinFactNeighborX="-48455" custLinFactNeighborY="13245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1FC52FF-F7BC-45C1-AC52-DD77EE310E40}" type="pres">
      <dgm:prSet presAssocID="{9CEBD9F0-71D5-4F51-A4F4-4560DD3BF10A}" presName="level3hierChild" presStyleCnt="0"/>
      <dgm:spPr/>
    </dgm:pt>
    <dgm:pt modelId="{18B911F3-DB53-499F-8018-D126A4550282}" type="pres">
      <dgm:prSet presAssocID="{CD62E165-ABC0-4275-BFCA-570EA1C60FB9}" presName="conn2-1" presStyleLbl="parChTrans1D2" presStyleIdx="1" presStyleCnt="3"/>
      <dgm:spPr/>
      <dgm:t>
        <a:bodyPr/>
        <a:lstStyle/>
        <a:p>
          <a:endParaRPr lang="es-EC"/>
        </a:p>
      </dgm:t>
    </dgm:pt>
    <dgm:pt modelId="{A9CC5D76-DADC-4B76-9E8F-B8E62DB6A974}" type="pres">
      <dgm:prSet presAssocID="{CD62E165-ABC0-4275-BFCA-570EA1C60FB9}" presName="connTx" presStyleLbl="parChTrans1D2" presStyleIdx="1" presStyleCnt="3"/>
      <dgm:spPr/>
      <dgm:t>
        <a:bodyPr/>
        <a:lstStyle/>
        <a:p>
          <a:endParaRPr lang="es-EC"/>
        </a:p>
      </dgm:t>
    </dgm:pt>
    <dgm:pt modelId="{E1B3042B-6859-48AC-844F-F7379F2F7F52}" type="pres">
      <dgm:prSet presAssocID="{1D55171B-7129-4EDE-B8E8-6C9E21603CBA}" presName="root2" presStyleCnt="0"/>
      <dgm:spPr/>
    </dgm:pt>
    <dgm:pt modelId="{A5EEF61B-3382-443B-B268-923295353CE3}" type="pres">
      <dgm:prSet presAssocID="{1D55171B-7129-4EDE-B8E8-6C9E21603CBA}" presName="LevelTwoTextNode" presStyleLbl="node2" presStyleIdx="1" presStyleCnt="3" custLinFactNeighborX="-43273" custLinFactNeighborY="-7272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676ED3B-5926-4CEE-A527-E96F4E36B442}" type="pres">
      <dgm:prSet presAssocID="{1D55171B-7129-4EDE-B8E8-6C9E21603CBA}" presName="level3hierChild" presStyleCnt="0"/>
      <dgm:spPr/>
    </dgm:pt>
    <dgm:pt modelId="{220BDFB0-ECFD-4B2B-AEEB-38A3BE9A634F}" type="pres">
      <dgm:prSet presAssocID="{B7100180-417D-4257-88A2-01DFC8F457C5}" presName="conn2-1" presStyleLbl="parChTrans1D3" presStyleIdx="0" presStyleCnt="6"/>
      <dgm:spPr/>
      <dgm:t>
        <a:bodyPr/>
        <a:lstStyle/>
        <a:p>
          <a:endParaRPr lang="es-EC"/>
        </a:p>
      </dgm:t>
    </dgm:pt>
    <dgm:pt modelId="{9AC8FD0E-6233-4D99-B333-9CB52A6AAEA5}" type="pres">
      <dgm:prSet presAssocID="{B7100180-417D-4257-88A2-01DFC8F457C5}" presName="connTx" presStyleLbl="parChTrans1D3" presStyleIdx="0" presStyleCnt="6"/>
      <dgm:spPr/>
      <dgm:t>
        <a:bodyPr/>
        <a:lstStyle/>
        <a:p>
          <a:endParaRPr lang="es-EC"/>
        </a:p>
      </dgm:t>
    </dgm:pt>
    <dgm:pt modelId="{97612302-5BB1-4822-A2A6-447AB76B21AF}" type="pres">
      <dgm:prSet presAssocID="{F95BB8C1-C4F8-4FD7-9701-B893FBEB7B85}" presName="root2" presStyleCnt="0"/>
      <dgm:spPr/>
    </dgm:pt>
    <dgm:pt modelId="{FF812F3C-931E-4757-9886-68AB09F89D36}" type="pres">
      <dgm:prSet presAssocID="{F95BB8C1-C4F8-4FD7-9701-B893FBEB7B85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20489FB-4EA8-40C4-A038-18CD38B59E2C}" type="pres">
      <dgm:prSet presAssocID="{F95BB8C1-C4F8-4FD7-9701-B893FBEB7B85}" presName="level3hierChild" presStyleCnt="0"/>
      <dgm:spPr/>
    </dgm:pt>
    <dgm:pt modelId="{859443E0-5AE8-461B-96D0-E2D49AC8EF62}" type="pres">
      <dgm:prSet presAssocID="{3AA98ADC-A1D5-4DE8-89B0-E819082D02B6}" presName="conn2-1" presStyleLbl="parChTrans1D3" presStyleIdx="1" presStyleCnt="6"/>
      <dgm:spPr/>
      <dgm:t>
        <a:bodyPr/>
        <a:lstStyle/>
        <a:p>
          <a:endParaRPr lang="es-EC"/>
        </a:p>
      </dgm:t>
    </dgm:pt>
    <dgm:pt modelId="{FD66B4DE-6707-46A5-8619-A84EBFADCC91}" type="pres">
      <dgm:prSet presAssocID="{3AA98ADC-A1D5-4DE8-89B0-E819082D02B6}" presName="connTx" presStyleLbl="parChTrans1D3" presStyleIdx="1" presStyleCnt="6"/>
      <dgm:spPr/>
      <dgm:t>
        <a:bodyPr/>
        <a:lstStyle/>
        <a:p>
          <a:endParaRPr lang="es-EC"/>
        </a:p>
      </dgm:t>
    </dgm:pt>
    <dgm:pt modelId="{7ACD190F-E7D9-4BA1-8AF7-747238F13B43}" type="pres">
      <dgm:prSet presAssocID="{94EBC568-569E-4586-A94C-065C5101F005}" presName="root2" presStyleCnt="0"/>
      <dgm:spPr/>
    </dgm:pt>
    <dgm:pt modelId="{6D1AD23B-105F-4720-AB6F-EC037772D699}" type="pres">
      <dgm:prSet presAssocID="{94EBC568-569E-4586-A94C-065C5101F005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A72D037-3BCF-47A6-BE20-1DBC5D7EE21C}" type="pres">
      <dgm:prSet presAssocID="{94EBC568-569E-4586-A94C-065C5101F005}" presName="level3hierChild" presStyleCnt="0"/>
      <dgm:spPr/>
    </dgm:pt>
    <dgm:pt modelId="{0407715F-38C1-443D-9F73-04CD647ACA61}" type="pres">
      <dgm:prSet presAssocID="{49136378-0CCD-4729-B641-E42654D6F2A5}" presName="conn2-1" presStyleLbl="parChTrans1D3" presStyleIdx="2" presStyleCnt="6"/>
      <dgm:spPr/>
      <dgm:t>
        <a:bodyPr/>
        <a:lstStyle/>
        <a:p>
          <a:endParaRPr lang="es-EC"/>
        </a:p>
      </dgm:t>
    </dgm:pt>
    <dgm:pt modelId="{ADBE4EDE-31B6-4D72-B75A-F10F47037FA8}" type="pres">
      <dgm:prSet presAssocID="{49136378-0CCD-4729-B641-E42654D6F2A5}" presName="connTx" presStyleLbl="parChTrans1D3" presStyleIdx="2" presStyleCnt="6"/>
      <dgm:spPr/>
      <dgm:t>
        <a:bodyPr/>
        <a:lstStyle/>
        <a:p>
          <a:endParaRPr lang="es-EC"/>
        </a:p>
      </dgm:t>
    </dgm:pt>
    <dgm:pt modelId="{9ADC3C07-1524-4E35-8CDE-CA98EEA96C2B}" type="pres">
      <dgm:prSet presAssocID="{AC42B637-58D6-4FD3-970A-FBCE5AE03991}" presName="root2" presStyleCnt="0"/>
      <dgm:spPr/>
    </dgm:pt>
    <dgm:pt modelId="{C3BF529D-BCEC-4C38-81F4-6CDDE5144E56}" type="pres">
      <dgm:prSet presAssocID="{AC42B637-58D6-4FD3-970A-FBCE5AE03991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8457522-B828-4DD8-8CF3-D6879DEA67B2}" type="pres">
      <dgm:prSet presAssocID="{AC42B637-58D6-4FD3-970A-FBCE5AE03991}" presName="level3hierChild" presStyleCnt="0"/>
      <dgm:spPr/>
    </dgm:pt>
    <dgm:pt modelId="{A62A8178-3720-455C-8F05-219946BC561A}" type="pres">
      <dgm:prSet presAssocID="{CBDFD8AF-2BDB-4001-BB4E-F0E546B7D672}" presName="conn2-1" presStyleLbl="parChTrans1D3" presStyleIdx="3" presStyleCnt="6"/>
      <dgm:spPr/>
      <dgm:t>
        <a:bodyPr/>
        <a:lstStyle/>
        <a:p>
          <a:endParaRPr lang="es-EC"/>
        </a:p>
      </dgm:t>
    </dgm:pt>
    <dgm:pt modelId="{D82EFA75-0133-4C0F-91F7-1EC5A9C428BE}" type="pres">
      <dgm:prSet presAssocID="{CBDFD8AF-2BDB-4001-BB4E-F0E546B7D672}" presName="connTx" presStyleLbl="parChTrans1D3" presStyleIdx="3" presStyleCnt="6"/>
      <dgm:spPr/>
      <dgm:t>
        <a:bodyPr/>
        <a:lstStyle/>
        <a:p>
          <a:endParaRPr lang="es-EC"/>
        </a:p>
      </dgm:t>
    </dgm:pt>
    <dgm:pt modelId="{50764AE2-0F07-41E3-97A8-955A21A57A80}" type="pres">
      <dgm:prSet presAssocID="{AD2C4225-0255-4468-A191-582250D1007C}" presName="root2" presStyleCnt="0"/>
      <dgm:spPr/>
    </dgm:pt>
    <dgm:pt modelId="{09B41FDA-89C1-4E65-AC63-BFC607E6DBD3}" type="pres">
      <dgm:prSet presAssocID="{AD2C4225-0255-4468-A191-582250D1007C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FF2716C-ADB8-45C1-8E5D-6B5BB0BB84E4}" type="pres">
      <dgm:prSet presAssocID="{AD2C4225-0255-4468-A191-582250D1007C}" presName="level3hierChild" presStyleCnt="0"/>
      <dgm:spPr/>
    </dgm:pt>
    <dgm:pt modelId="{7D57F65E-0C60-4BC8-8C02-63E6C1E3C2C9}" type="pres">
      <dgm:prSet presAssocID="{C268AE39-FFE1-4093-9AA8-30701CEB63C0}" presName="conn2-1" presStyleLbl="parChTrans1D3" presStyleIdx="4" presStyleCnt="6"/>
      <dgm:spPr/>
      <dgm:t>
        <a:bodyPr/>
        <a:lstStyle/>
        <a:p>
          <a:endParaRPr lang="es-EC"/>
        </a:p>
      </dgm:t>
    </dgm:pt>
    <dgm:pt modelId="{154AF387-6181-428A-A556-F3A278C688DD}" type="pres">
      <dgm:prSet presAssocID="{C268AE39-FFE1-4093-9AA8-30701CEB63C0}" presName="connTx" presStyleLbl="parChTrans1D3" presStyleIdx="4" presStyleCnt="6"/>
      <dgm:spPr/>
      <dgm:t>
        <a:bodyPr/>
        <a:lstStyle/>
        <a:p>
          <a:endParaRPr lang="es-EC"/>
        </a:p>
      </dgm:t>
    </dgm:pt>
    <dgm:pt modelId="{79F9FD95-D143-4171-A71A-FA9FA3D8B850}" type="pres">
      <dgm:prSet presAssocID="{5B901094-FFD6-4CC2-BDC3-400257C3EE6D}" presName="root2" presStyleCnt="0"/>
      <dgm:spPr/>
    </dgm:pt>
    <dgm:pt modelId="{8FD56617-6419-449B-B63A-4117FC14D313}" type="pres">
      <dgm:prSet presAssocID="{5B901094-FFD6-4CC2-BDC3-400257C3EE6D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EE24844-3EA1-48A9-B2CC-AA17175CA353}" type="pres">
      <dgm:prSet presAssocID="{5B901094-FFD6-4CC2-BDC3-400257C3EE6D}" presName="level3hierChild" presStyleCnt="0"/>
      <dgm:spPr/>
    </dgm:pt>
    <dgm:pt modelId="{47CCE541-F0D0-47FB-BA07-AD03A7FA604A}" type="pres">
      <dgm:prSet presAssocID="{0C0D190B-1CC6-4EF4-8365-24407416C769}" presName="conn2-1" presStyleLbl="parChTrans1D2" presStyleIdx="2" presStyleCnt="3"/>
      <dgm:spPr/>
      <dgm:t>
        <a:bodyPr/>
        <a:lstStyle/>
        <a:p>
          <a:endParaRPr lang="es-EC"/>
        </a:p>
      </dgm:t>
    </dgm:pt>
    <dgm:pt modelId="{082AF0EA-48CD-4427-BF4A-CBF15ECE1B24}" type="pres">
      <dgm:prSet presAssocID="{0C0D190B-1CC6-4EF4-8365-24407416C769}" presName="connTx" presStyleLbl="parChTrans1D2" presStyleIdx="2" presStyleCnt="3"/>
      <dgm:spPr/>
      <dgm:t>
        <a:bodyPr/>
        <a:lstStyle/>
        <a:p>
          <a:endParaRPr lang="es-EC"/>
        </a:p>
      </dgm:t>
    </dgm:pt>
    <dgm:pt modelId="{B9CDF699-FB8A-4175-BF2E-55B4B418C8B4}" type="pres">
      <dgm:prSet presAssocID="{21507D67-8D7D-45C9-AB6F-25845E3ACB49}" presName="root2" presStyleCnt="0"/>
      <dgm:spPr/>
    </dgm:pt>
    <dgm:pt modelId="{FFDB4305-FDFA-4C9B-B33E-893A159F67DB}" type="pres">
      <dgm:prSet presAssocID="{21507D67-8D7D-45C9-AB6F-25845E3ACB49}" presName="LevelTwoTextNode" presStyleLbl="node2" presStyleIdx="2" presStyleCnt="3" custLinFactNeighborX="-48455" custLinFactNeighborY="-318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6CDEEA2-990C-48CD-9E7D-8DA3EFC3C20B}" type="pres">
      <dgm:prSet presAssocID="{21507D67-8D7D-45C9-AB6F-25845E3ACB49}" presName="level3hierChild" presStyleCnt="0"/>
      <dgm:spPr/>
    </dgm:pt>
    <dgm:pt modelId="{15AA080B-3BEB-4DAA-9B92-4BF7CED9D2E4}" type="pres">
      <dgm:prSet presAssocID="{CBF137FD-4459-4A2E-AD6C-7F5ABDA7FCB8}" presName="conn2-1" presStyleLbl="parChTrans1D3" presStyleIdx="5" presStyleCnt="6"/>
      <dgm:spPr/>
      <dgm:t>
        <a:bodyPr/>
        <a:lstStyle/>
        <a:p>
          <a:endParaRPr lang="es-EC"/>
        </a:p>
      </dgm:t>
    </dgm:pt>
    <dgm:pt modelId="{9962FC85-1C23-4E81-BC2E-D8C600797D0D}" type="pres">
      <dgm:prSet presAssocID="{CBF137FD-4459-4A2E-AD6C-7F5ABDA7FCB8}" presName="connTx" presStyleLbl="parChTrans1D3" presStyleIdx="5" presStyleCnt="6"/>
      <dgm:spPr/>
      <dgm:t>
        <a:bodyPr/>
        <a:lstStyle/>
        <a:p>
          <a:endParaRPr lang="es-EC"/>
        </a:p>
      </dgm:t>
    </dgm:pt>
    <dgm:pt modelId="{9D9BEA11-67FB-41D6-A40C-720BC2F91DF0}" type="pres">
      <dgm:prSet presAssocID="{CDD19BDB-E352-4C47-86AE-E67F0684B79C}" presName="root2" presStyleCnt="0"/>
      <dgm:spPr/>
    </dgm:pt>
    <dgm:pt modelId="{92F317A5-ECA7-435F-8428-E1173A085181}" type="pres">
      <dgm:prSet presAssocID="{CDD19BDB-E352-4C47-86AE-E67F0684B79C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0D9C174-053D-404B-A13B-193636DF0A71}" type="pres">
      <dgm:prSet presAssocID="{CDD19BDB-E352-4C47-86AE-E67F0684B79C}" presName="level3hierChild" presStyleCnt="0"/>
      <dgm:spPr/>
    </dgm:pt>
  </dgm:ptLst>
  <dgm:cxnLst>
    <dgm:cxn modelId="{811C066A-93AE-4AF0-B3BB-071FE7B6E0D1}" type="presOf" srcId="{94EBC568-569E-4586-A94C-065C5101F005}" destId="{6D1AD23B-105F-4720-AB6F-EC037772D699}" srcOrd="0" destOrd="0" presId="urn:microsoft.com/office/officeart/2005/8/layout/hierarchy2"/>
    <dgm:cxn modelId="{59116823-89DF-4CF6-ACC9-CD1AAEB3AA29}" type="presOf" srcId="{CBF137FD-4459-4A2E-AD6C-7F5ABDA7FCB8}" destId="{9962FC85-1C23-4E81-BC2E-D8C600797D0D}" srcOrd="1" destOrd="0" presId="urn:microsoft.com/office/officeart/2005/8/layout/hierarchy2"/>
    <dgm:cxn modelId="{E69134A7-E060-4210-8063-FEB68E854A98}" type="presOf" srcId="{9CEBD9F0-71D5-4F51-A4F4-4560DD3BF10A}" destId="{11A9F165-8BFB-4634-A89A-C9287DBD26F6}" srcOrd="0" destOrd="0" presId="urn:microsoft.com/office/officeart/2005/8/layout/hierarchy2"/>
    <dgm:cxn modelId="{138CC272-6C72-4D21-B4E4-3184EC7BC613}" srcId="{891150EA-547D-4A87-BA2E-DAD93907BB18}" destId="{9CEBD9F0-71D5-4F51-A4F4-4560DD3BF10A}" srcOrd="0" destOrd="0" parTransId="{68018C45-665E-4C39-88C7-FF72E813EAB1}" sibTransId="{A9566DEE-157C-4D8F-8586-17BF595D6A1E}"/>
    <dgm:cxn modelId="{6FCB89D6-F91B-474B-A7AD-B857EC6E5421}" type="presOf" srcId="{B7100180-417D-4257-88A2-01DFC8F457C5}" destId="{220BDFB0-ECFD-4B2B-AEEB-38A3BE9A634F}" srcOrd="0" destOrd="0" presId="urn:microsoft.com/office/officeart/2005/8/layout/hierarchy2"/>
    <dgm:cxn modelId="{CDF503A8-52EC-46B6-8BD9-E45D4060D0EE}" type="presOf" srcId="{68018C45-665E-4C39-88C7-FF72E813EAB1}" destId="{C8167A9D-4FC2-4FE2-8FE1-30C397A84881}" srcOrd="0" destOrd="0" presId="urn:microsoft.com/office/officeart/2005/8/layout/hierarchy2"/>
    <dgm:cxn modelId="{D22D1A4E-CED6-4D37-B691-FF74FC89B5D6}" type="presOf" srcId="{0C0D190B-1CC6-4EF4-8365-24407416C769}" destId="{47CCE541-F0D0-47FB-BA07-AD03A7FA604A}" srcOrd="0" destOrd="0" presId="urn:microsoft.com/office/officeart/2005/8/layout/hierarchy2"/>
    <dgm:cxn modelId="{A13D4DE4-53A2-4717-87C5-D77809F91930}" type="presOf" srcId="{68018C45-665E-4C39-88C7-FF72E813EAB1}" destId="{1FBA7639-E97D-4AC8-8B68-FBE78F6C2A69}" srcOrd="1" destOrd="0" presId="urn:microsoft.com/office/officeart/2005/8/layout/hierarchy2"/>
    <dgm:cxn modelId="{2D8C49DC-15A8-4FC0-BE5A-F39956D13EE4}" type="presOf" srcId="{49136378-0CCD-4729-B641-E42654D6F2A5}" destId="{0407715F-38C1-443D-9F73-04CD647ACA61}" srcOrd="0" destOrd="0" presId="urn:microsoft.com/office/officeart/2005/8/layout/hierarchy2"/>
    <dgm:cxn modelId="{0B5B68B4-F09C-4630-9555-38B428C38813}" type="presOf" srcId="{891150EA-547D-4A87-BA2E-DAD93907BB18}" destId="{CA23A539-E637-4887-B329-C607E4B80BF5}" srcOrd="0" destOrd="0" presId="urn:microsoft.com/office/officeart/2005/8/layout/hierarchy2"/>
    <dgm:cxn modelId="{A3404EA3-11D2-4687-BCEA-45B9DE06668A}" srcId="{891150EA-547D-4A87-BA2E-DAD93907BB18}" destId="{21507D67-8D7D-45C9-AB6F-25845E3ACB49}" srcOrd="2" destOrd="0" parTransId="{0C0D190B-1CC6-4EF4-8365-24407416C769}" sibTransId="{0C71148C-CAE9-4205-BD52-8BBEDE15E16B}"/>
    <dgm:cxn modelId="{5AAFD17F-8EC4-41B9-BBF0-EDCBF704FA42}" type="presOf" srcId="{C268AE39-FFE1-4093-9AA8-30701CEB63C0}" destId="{154AF387-6181-428A-A556-F3A278C688DD}" srcOrd="1" destOrd="0" presId="urn:microsoft.com/office/officeart/2005/8/layout/hierarchy2"/>
    <dgm:cxn modelId="{617E8F05-A114-4F22-A9A8-BF57FCED72A7}" srcId="{1D55171B-7129-4EDE-B8E8-6C9E21603CBA}" destId="{AD2C4225-0255-4468-A191-582250D1007C}" srcOrd="3" destOrd="0" parTransId="{CBDFD8AF-2BDB-4001-BB4E-F0E546B7D672}" sibTransId="{145A250E-14B5-4AAC-96C5-462452B7CC1B}"/>
    <dgm:cxn modelId="{904CBBBB-57B9-4D0E-A816-E26C3D094B5F}" srcId="{1D55171B-7129-4EDE-B8E8-6C9E21603CBA}" destId="{F95BB8C1-C4F8-4FD7-9701-B893FBEB7B85}" srcOrd="0" destOrd="0" parTransId="{B7100180-417D-4257-88A2-01DFC8F457C5}" sibTransId="{82E31224-D03D-42AE-B8DE-8B0E2E0766BC}"/>
    <dgm:cxn modelId="{26FEEBD6-4819-4EA9-9C2E-B44977E99D10}" type="presOf" srcId="{3AA98ADC-A1D5-4DE8-89B0-E819082D02B6}" destId="{FD66B4DE-6707-46A5-8619-A84EBFADCC91}" srcOrd="1" destOrd="0" presId="urn:microsoft.com/office/officeart/2005/8/layout/hierarchy2"/>
    <dgm:cxn modelId="{613643C9-7510-428C-A3EE-D8BDEEA054DF}" srcId="{1D55171B-7129-4EDE-B8E8-6C9E21603CBA}" destId="{5B901094-FFD6-4CC2-BDC3-400257C3EE6D}" srcOrd="4" destOrd="0" parTransId="{C268AE39-FFE1-4093-9AA8-30701CEB63C0}" sibTransId="{2B5DCA4B-325F-4660-A1FE-AA3A1579B2F2}"/>
    <dgm:cxn modelId="{119C6F65-C2FD-4687-9462-76C540BBD2C3}" type="presOf" srcId="{CDD19BDB-E352-4C47-86AE-E67F0684B79C}" destId="{92F317A5-ECA7-435F-8428-E1173A085181}" srcOrd="0" destOrd="0" presId="urn:microsoft.com/office/officeart/2005/8/layout/hierarchy2"/>
    <dgm:cxn modelId="{5EA9DF6C-0CA1-4ECC-8198-0167F9715555}" srcId="{21507D67-8D7D-45C9-AB6F-25845E3ACB49}" destId="{CDD19BDB-E352-4C47-86AE-E67F0684B79C}" srcOrd="0" destOrd="0" parTransId="{CBF137FD-4459-4A2E-AD6C-7F5ABDA7FCB8}" sibTransId="{295E5939-84A5-4822-BEDD-765654B9504D}"/>
    <dgm:cxn modelId="{E3A19B02-8D24-43E8-BF2E-668797692525}" type="presOf" srcId="{CD62E165-ABC0-4275-BFCA-570EA1C60FB9}" destId="{18B911F3-DB53-499F-8018-D126A4550282}" srcOrd="0" destOrd="0" presId="urn:microsoft.com/office/officeart/2005/8/layout/hierarchy2"/>
    <dgm:cxn modelId="{D858DC37-6AC0-40BC-A2C9-B8CD841A7145}" type="presOf" srcId="{0C0D190B-1CC6-4EF4-8365-24407416C769}" destId="{082AF0EA-48CD-4427-BF4A-CBF15ECE1B24}" srcOrd="1" destOrd="0" presId="urn:microsoft.com/office/officeart/2005/8/layout/hierarchy2"/>
    <dgm:cxn modelId="{A79A53FF-5946-4324-AABB-58F86067D832}" type="presOf" srcId="{1D55171B-7129-4EDE-B8E8-6C9E21603CBA}" destId="{A5EEF61B-3382-443B-B268-923295353CE3}" srcOrd="0" destOrd="0" presId="urn:microsoft.com/office/officeart/2005/8/layout/hierarchy2"/>
    <dgm:cxn modelId="{10C72A4E-E884-4A01-906F-9A7CD5B051D1}" type="presOf" srcId="{B7100180-417D-4257-88A2-01DFC8F457C5}" destId="{9AC8FD0E-6233-4D99-B333-9CB52A6AAEA5}" srcOrd="1" destOrd="0" presId="urn:microsoft.com/office/officeart/2005/8/layout/hierarchy2"/>
    <dgm:cxn modelId="{EDC05BD8-E3B8-444B-838A-97E09E83E2DB}" type="presOf" srcId="{3AA98ADC-A1D5-4DE8-89B0-E819082D02B6}" destId="{859443E0-5AE8-461B-96D0-E2D49AC8EF62}" srcOrd="0" destOrd="0" presId="urn:microsoft.com/office/officeart/2005/8/layout/hierarchy2"/>
    <dgm:cxn modelId="{DDA13C5B-5A66-4C12-B603-86C72ADB820F}" type="presOf" srcId="{21507D67-8D7D-45C9-AB6F-25845E3ACB49}" destId="{FFDB4305-FDFA-4C9B-B33E-893A159F67DB}" srcOrd="0" destOrd="0" presId="urn:microsoft.com/office/officeart/2005/8/layout/hierarchy2"/>
    <dgm:cxn modelId="{15BAB609-51D8-4F9E-903C-84670B84DFFF}" type="presOf" srcId="{CD62E165-ABC0-4275-BFCA-570EA1C60FB9}" destId="{A9CC5D76-DADC-4B76-9E8F-B8E62DB6A974}" srcOrd="1" destOrd="0" presId="urn:microsoft.com/office/officeart/2005/8/layout/hierarchy2"/>
    <dgm:cxn modelId="{C86B611A-0F79-456C-B913-6F4A0A805FDA}" type="presOf" srcId="{CBF137FD-4459-4A2E-AD6C-7F5ABDA7FCB8}" destId="{15AA080B-3BEB-4DAA-9B92-4BF7CED9D2E4}" srcOrd="0" destOrd="0" presId="urn:microsoft.com/office/officeart/2005/8/layout/hierarchy2"/>
    <dgm:cxn modelId="{852D9117-DA41-472E-977D-E6FF791215B6}" type="presOf" srcId="{AC42B637-58D6-4FD3-970A-FBCE5AE03991}" destId="{C3BF529D-BCEC-4C38-81F4-6CDDE5144E56}" srcOrd="0" destOrd="0" presId="urn:microsoft.com/office/officeart/2005/8/layout/hierarchy2"/>
    <dgm:cxn modelId="{24CFB8DD-5B79-4E2F-B4EB-18596779B61E}" type="presOf" srcId="{9C2ED728-3BD2-47C8-A6AC-EC9E3122AF35}" destId="{8A2C4FC7-E14F-4B6B-BD05-1BC4505EE41F}" srcOrd="0" destOrd="0" presId="urn:microsoft.com/office/officeart/2005/8/layout/hierarchy2"/>
    <dgm:cxn modelId="{4B5ABB4E-DA2E-4296-863F-35579875479B}" type="presOf" srcId="{5B901094-FFD6-4CC2-BDC3-400257C3EE6D}" destId="{8FD56617-6419-449B-B63A-4117FC14D313}" srcOrd="0" destOrd="0" presId="urn:microsoft.com/office/officeart/2005/8/layout/hierarchy2"/>
    <dgm:cxn modelId="{467E65DE-2858-47BA-B2A1-A2944D74655B}" srcId="{9C2ED728-3BD2-47C8-A6AC-EC9E3122AF35}" destId="{891150EA-547D-4A87-BA2E-DAD93907BB18}" srcOrd="0" destOrd="0" parTransId="{7975B1B0-4DA1-4598-B428-418C9B47DC68}" sibTransId="{058F5F35-4C4F-4236-BA6E-66562C69BCD8}"/>
    <dgm:cxn modelId="{F5CE0DBF-6F01-4E88-BD9D-D7FCA2F4456F}" srcId="{1D55171B-7129-4EDE-B8E8-6C9E21603CBA}" destId="{AC42B637-58D6-4FD3-970A-FBCE5AE03991}" srcOrd="2" destOrd="0" parTransId="{49136378-0CCD-4729-B641-E42654D6F2A5}" sibTransId="{A2040617-3919-416D-98EE-35C1B5112EBC}"/>
    <dgm:cxn modelId="{0A61368B-770A-4E29-A7A4-533F4CA8BF74}" type="presOf" srcId="{CBDFD8AF-2BDB-4001-BB4E-F0E546B7D672}" destId="{A62A8178-3720-455C-8F05-219946BC561A}" srcOrd="0" destOrd="0" presId="urn:microsoft.com/office/officeart/2005/8/layout/hierarchy2"/>
    <dgm:cxn modelId="{3FC3050C-8F64-4106-B9D7-46FF19477A73}" type="presOf" srcId="{F95BB8C1-C4F8-4FD7-9701-B893FBEB7B85}" destId="{FF812F3C-931E-4757-9886-68AB09F89D36}" srcOrd="0" destOrd="0" presId="urn:microsoft.com/office/officeart/2005/8/layout/hierarchy2"/>
    <dgm:cxn modelId="{E509E2AC-D3D9-4626-8687-9DE8101CD093}" type="presOf" srcId="{CBDFD8AF-2BDB-4001-BB4E-F0E546B7D672}" destId="{D82EFA75-0133-4C0F-91F7-1EC5A9C428BE}" srcOrd="1" destOrd="0" presId="urn:microsoft.com/office/officeart/2005/8/layout/hierarchy2"/>
    <dgm:cxn modelId="{3BA5D91D-0A6D-4678-92C2-622D9BCFD004}" srcId="{891150EA-547D-4A87-BA2E-DAD93907BB18}" destId="{1D55171B-7129-4EDE-B8E8-6C9E21603CBA}" srcOrd="1" destOrd="0" parTransId="{CD62E165-ABC0-4275-BFCA-570EA1C60FB9}" sibTransId="{1D65FE7C-B532-4AA1-AB75-3E9388F71C51}"/>
    <dgm:cxn modelId="{2E6424F5-5F10-4118-905D-841B22500455}" type="presOf" srcId="{49136378-0CCD-4729-B641-E42654D6F2A5}" destId="{ADBE4EDE-31B6-4D72-B75A-F10F47037FA8}" srcOrd="1" destOrd="0" presId="urn:microsoft.com/office/officeart/2005/8/layout/hierarchy2"/>
    <dgm:cxn modelId="{7855D54B-9361-44FF-8DB3-B5858B43EFD6}" type="presOf" srcId="{C268AE39-FFE1-4093-9AA8-30701CEB63C0}" destId="{7D57F65E-0C60-4BC8-8C02-63E6C1E3C2C9}" srcOrd="0" destOrd="0" presId="urn:microsoft.com/office/officeart/2005/8/layout/hierarchy2"/>
    <dgm:cxn modelId="{1D0B7A59-398B-43E0-805E-084296F54388}" type="presOf" srcId="{AD2C4225-0255-4468-A191-582250D1007C}" destId="{09B41FDA-89C1-4E65-AC63-BFC607E6DBD3}" srcOrd="0" destOrd="0" presId="urn:microsoft.com/office/officeart/2005/8/layout/hierarchy2"/>
    <dgm:cxn modelId="{DE528CCB-0E02-4801-85C0-B77330864359}" srcId="{1D55171B-7129-4EDE-B8E8-6C9E21603CBA}" destId="{94EBC568-569E-4586-A94C-065C5101F005}" srcOrd="1" destOrd="0" parTransId="{3AA98ADC-A1D5-4DE8-89B0-E819082D02B6}" sibTransId="{EE482E8B-3328-4F35-BF21-A7C846052072}"/>
    <dgm:cxn modelId="{E7813A3E-F798-40CA-B61D-E6575F7D45C0}" type="presParOf" srcId="{8A2C4FC7-E14F-4B6B-BD05-1BC4505EE41F}" destId="{5A3F0C27-7EEA-40D1-92D0-5D1834077913}" srcOrd="0" destOrd="0" presId="urn:microsoft.com/office/officeart/2005/8/layout/hierarchy2"/>
    <dgm:cxn modelId="{2B93A5CB-C87B-44AE-BFC8-866045F79A01}" type="presParOf" srcId="{5A3F0C27-7EEA-40D1-92D0-5D1834077913}" destId="{CA23A539-E637-4887-B329-C607E4B80BF5}" srcOrd="0" destOrd="0" presId="urn:microsoft.com/office/officeart/2005/8/layout/hierarchy2"/>
    <dgm:cxn modelId="{2E879C4D-211E-4219-B582-59CE12FC9697}" type="presParOf" srcId="{5A3F0C27-7EEA-40D1-92D0-5D1834077913}" destId="{BB4658A1-0904-4E2E-9DD9-2234D2870368}" srcOrd="1" destOrd="0" presId="urn:microsoft.com/office/officeart/2005/8/layout/hierarchy2"/>
    <dgm:cxn modelId="{4B03259B-5093-452D-83AE-59FACAA5E0BE}" type="presParOf" srcId="{BB4658A1-0904-4E2E-9DD9-2234D2870368}" destId="{C8167A9D-4FC2-4FE2-8FE1-30C397A84881}" srcOrd="0" destOrd="0" presId="urn:microsoft.com/office/officeart/2005/8/layout/hierarchy2"/>
    <dgm:cxn modelId="{C966A576-8FB2-461B-91DD-9089F648AB31}" type="presParOf" srcId="{C8167A9D-4FC2-4FE2-8FE1-30C397A84881}" destId="{1FBA7639-E97D-4AC8-8B68-FBE78F6C2A69}" srcOrd="0" destOrd="0" presId="urn:microsoft.com/office/officeart/2005/8/layout/hierarchy2"/>
    <dgm:cxn modelId="{D11EADE1-B5A6-4508-BADB-8DAD6F7F9FBB}" type="presParOf" srcId="{BB4658A1-0904-4E2E-9DD9-2234D2870368}" destId="{F4FEAC96-2057-47E3-8759-6F5B201534DF}" srcOrd="1" destOrd="0" presId="urn:microsoft.com/office/officeart/2005/8/layout/hierarchy2"/>
    <dgm:cxn modelId="{B5D93F72-7DDF-468A-B8D0-155AB1646BEE}" type="presParOf" srcId="{F4FEAC96-2057-47E3-8759-6F5B201534DF}" destId="{11A9F165-8BFB-4634-A89A-C9287DBD26F6}" srcOrd="0" destOrd="0" presId="urn:microsoft.com/office/officeart/2005/8/layout/hierarchy2"/>
    <dgm:cxn modelId="{053EEDEC-4B9F-45A4-891A-70113F2E38F2}" type="presParOf" srcId="{F4FEAC96-2057-47E3-8759-6F5B201534DF}" destId="{E1FC52FF-F7BC-45C1-AC52-DD77EE310E40}" srcOrd="1" destOrd="0" presId="urn:microsoft.com/office/officeart/2005/8/layout/hierarchy2"/>
    <dgm:cxn modelId="{1989A8DF-E9D4-4579-B4AE-80384D174965}" type="presParOf" srcId="{BB4658A1-0904-4E2E-9DD9-2234D2870368}" destId="{18B911F3-DB53-499F-8018-D126A4550282}" srcOrd="2" destOrd="0" presId="urn:microsoft.com/office/officeart/2005/8/layout/hierarchy2"/>
    <dgm:cxn modelId="{961707F0-BEF2-4775-8BC9-87BD76E90788}" type="presParOf" srcId="{18B911F3-DB53-499F-8018-D126A4550282}" destId="{A9CC5D76-DADC-4B76-9E8F-B8E62DB6A974}" srcOrd="0" destOrd="0" presId="urn:microsoft.com/office/officeart/2005/8/layout/hierarchy2"/>
    <dgm:cxn modelId="{3F13A220-6D04-4AE5-BD3A-70AF0C7BEF5A}" type="presParOf" srcId="{BB4658A1-0904-4E2E-9DD9-2234D2870368}" destId="{E1B3042B-6859-48AC-844F-F7379F2F7F52}" srcOrd="3" destOrd="0" presId="urn:microsoft.com/office/officeart/2005/8/layout/hierarchy2"/>
    <dgm:cxn modelId="{6450A00F-5A17-42EA-9062-641E0C0F0041}" type="presParOf" srcId="{E1B3042B-6859-48AC-844F-F7379F2F7F52}" destId="{A5EEF61B-3382-443B-B268-923295353CE3}" srcOrd="0" destOrd="0" presId="urn:microsoft.com/office/officeart/2005/8/layout/hierarchy2"/>
    <dgm:cxn modelId="{1A3A8557-C2E8-4FAD-BAC2-9D681B7EA671}" type="presParOf" srcId="{E1B3042B-6859-48AC-844F-F7379F2F7F52}" destId="{8676ED3B-5926-4CEE-A527-E96F4E36B442}" srcOrd="1" destOrd="0" presId="urn:microsoft.com/office/officeart/2005/8/layout/hierarchy2"/>
    <dgm:cxn modelId="{05365837-A9B0-4C22-A216-C0E9B4B8C8DB}" type="presParOf" srcId="{8676ED3B-5926-4CEE-A527-E96F4E36B442}" destId="{220BDFB0-ECFD-4B2B-AEEB-38A3BE9A634F}" srcOrd="0" destOrd="0" presId="urn:microsoft.com/office/officeart/2005/8/layout/hierarchy2"/>
    <dgm:cxn modelId="{5CC82AC1-4E64-4589-8317-2AC39B5D91A3}" type="presParOf" srcId="{220BDFB0-ECFD-4B2B-AEEB-38A3BE9A634F}" destId="{9AC8FD0E-6233-4D99-B333-9CB52A6AAEA5}" srcOrd="0" destOrd="0" presId="urn:microsoft.com/office/officeart/2005/8/layout/hierarchy2"/>
    <dgm:cxn modelId="{780EF01B-EC07-4380-8319-33DEB46C9F36}" type="presParOf" srcId="{8676ED3B-5926-4CEE-A527-E96F4E36B442}" destId="{97612302-5BB1-4822-A2A6-447AB76B21AF}" srcOrd="1" destOrd="0" presId="urn:microsoft.com/office/officeart/2005/8/layout/hierarchy2"/>
    <dgm:cxn modelId="{04F1C470-E248-445C-B334-E4DFA6469A12}" type="presParOf" srcId="{97612302-5BB1-4822-A2A6-447AB76B21AF}" destId="{FF812F3C-931E-4757-9886-68AB09F89D36}" srcOrd="0" destOrd="0" presId="urn:microsoft.com/office/officeart/2005/8/layout/hierarchy2"/>
    <dgm:cxn modelId="{DE4690B0-563F-4C29-A5AE-3C6DDED8A091}" type="presParOf" srcId="{97612302-5BB1-4822-A2A6-447AB76B21AF}" destId="{E20489FB-4EA8-40C4-A038-18CD38B59E2C}" srcOrd="1" destOrd="0" presId="urn:microsoft.com/office/officeart/2005/8/layout/hierarchy2"/>
    <dgm:cxn modelId="{5B4FF253-8A05-41E3-B53E-F5E66B6ADB1B}" type="presParOf" srcId="{8676ED3B-5926-4CEE-A527-E96F4E36B442}" destId="{859443E0-5AE8-461B-96D0-E2D49AC8EF62}" srcOrd="2" destOrd="0" presId="urn:microsoft.com/office/officeart/2005/8/layout/hierarchy2"/>
    <dgm:cxn modelId="{F683EB01-E6DE-47B2-8766-53F4B0662834}" type="presParOf" srcId="{859443E0-5AE8-461B-96D0-E2D49AC8EF62}" destId="{FD66B4DE-6707-46A5-8619-A84EBFADCC91}" srcOrd="0" destOrd="0" presId="urn:microsoft.com/office/officeart/2005/8/layout/hierarchy2"/>
    <dgm:cxn modelId="{FF597D15-A8A4-472C-BA41-4E83CCD49A4E}" type="presParOf" srcId="{8676ED3B-5926-4CEE-A527-E96F4E36B442}" destId="{7ACD190F-E7D9-4BA1-8AF7-747238F13B43}" srcOrd="3" destOrd="0" presId="urn:microsoft.com/office/officeart/2005/8/layout/hierarchy2"/>
    <dgm:cxn modelId="{739971F1-73D2-4E60-9F70-B00D303BC965}" type="presParOf" srcId="{7ACD190F-E7D9-4BA1-8AF7-747238F13B43}" destId="{6D1AD23B-105F-4720-AB6F-EC037772D699}" srcOrd="0" destOrd="0" presId="urn:microsoft.com/office/officeart/2005/8/layout/hierarchy2"/>
    <dgm:cxn modelId="{B4FC5B6C-BA92-418B-A475-390E6CCF6777}" type="presParOf" srcId="{7ACD190F-E7D9-4BA1-8AF7-747238F13B43}" destId="{CA72D037-3BCF-47A6-BE20-1DBC5D7EE21C}" srcOrd="1" destOrd="0" presId="urn:microsoft.com/office/officeart/2005/8/layout/hierarchy2"/>
    <dgm:cxn modelId="{B9FB102F-6426-40BD-B599-6C303E71501B}" type="presParOf" srcId="{8676ED3B-5926-4CEE-A527-E96F4E36B442}" destId="{0407715F-38C1-443D-9F73-04CD647ACA61}" srcOrd="4" destOrd="0" presId="urn:microsoft.com/office/officeart/2005/8/layout/hierarchy2"/>
    <dgm:cxn modelId="{546FEFA3-4A11-4CE3-B988-7A8D0F21C6D0}" type="presParOf" srcId="{0407715F-38C1-443D-9F73-04CD647ACA61}" destId="{ADBE4EDE-31B6-4D72-B75A-F10F47037FA8}" srcOrd="0" destOrd="0" presId="urn:microsoft.com/office/officeart/2005/8/layout/hierarchy2"/>
    <dgm:cxn modelId="{322EC7DE-D277-4DDF-9D37-8C3E97B588B9}" type="presParOf" srcId="{8676ED3B-5926-4CEE-A527-E96F4E36B442}" destId="{9ADC3C07-1524-4E35-8CDE-CA98EEA96C2B}" srcOrd="5" destOrd="0" presId="urn:microsoft.com/office/officeart/2005/8/layout/hierarchy2"/>
    <dgm:cxn modelId="{AEFF8746-D524-4B7B-B140-E069950A2D80}" type="presParOf" srcId="{9ADC3C07-1524-4E35-8CDE-CA98EEA96C2B}" destId="{C3BF529D-BCEC-4C38-81F4-6CDDE5144E56}" srcOrd="0" destOrd="0" presId="urn:microsoft.com/office/officeart/2005/8/layout/hierarchy2"/>
    <dgm:cxn modelId="{21D485E1-7121-475F-825C-A31B87CC2AA7}" type="presParOf" srcId="{9ADC3C07-1524-4E35-8CDE-CA98EEA96C2B}" destId="{18457522-B828-4DD8-8CF3-D6879DEA67B2}" srcOrd="1" destOrd="0" presId="urn:microsoft.com/office/officeart/2005/8/layout/hierarchy2"/>
    <dgm:cxn modelId="{14DBA401-B8A2-4208-BB70-A0BDF7F90B42}" type="presParOf" srcId="{8676ED3B-5926-4CEE-A527-E96F4E36B442}" destId="{A62A8178-3720-455C-8F05-219946BC561A}" srcOrd="6" destOrd="0" presId="urn:microsoft.com/office/officeart/2005/8/layout/hierarchy2"/>
    <dgm:cxn modelId="{B861E66E-CD7B-40B4-B6C8-80E4C9A4A0AB}" type="presParOf" srcId="{A62A8178-3720-455C-8F05-219946BC561A}" destId="{D82EFA75-0133-4C0F-91F7-1EC5A9C428BE}" srcOrd="0" destOrd="0" presId="urn:microsoft.com/office/officeart/2005/8/layout/hierarchy2"/>
    <dgm:cxn modelId="{303D6736-F1A0-40CA-92D6-7E4CE6C78584}" type="presParOf" srcId="{8676ED3B-5926-4CEE-A527-E96F4E36B442}" destId="{50764AE2-0F07-41E3-97A8-955A21A57A80}" srcOrd="7" destOrd="0" presId="urn:microsoft.com/office/officeart/2005/8/layout/hierarchy2"/>
    <dgm:cxn modelId="{3FF9A6C0-020F-45DA-8317-4ABE34DF865C}" type="presParOf" srcId="{50764AE2-0F07-41E3-97A8-955A21A57A80}" destId="{09B41FDA-89C1-4E65-AC63-BFC607E6DBD3}" srcOrd="0" destOrd="0" presId="urn:microsoft.com/office/officeart/2005/8/layout/hierarchy2"/>
    <dgm:cxn modelId="{1278D5D4-4B91-4703-993B-19F2AFA28639}" type="presParOf" srcId="{50764AE2-0F07-41E3-97A8-955A21A57A80}" destId="{8FF2716C-ADB8-45C1-8E5D-6B5BB0BB84E4}" srcOrd="1" destOrd="0" presId="urn:microsoft.com/office/officeart/2005/8/layout/hierarchy2"/>
    <dgm:cxn modelId="{631C947B-3850-4F59-8792-CB44D54B3C0B}" type="presParOf" srcId="{8676ED3B-5926-4CEE-A527-E96F4E36B442}" destId="{7D57F65E-0C60-4BC8-8C02-63E6C1E3C2C9}" srcOrd="8" destOrd="0" presId="urn:microsoft.com/office/officeart/2005/8/layout/hierarchy2"/>
    <dgm:cxn modelId="{66C2669D-B6BB-4045-9EEC-D563D61DA518}" type="presParOf" srcId="{7D57F65E-0C60-4BC8-8C02-63E6C1E3C2C9}" destId="{154AF387-6181-428A-A556-F3A278C688DD}" srcOrd="0" destOrd="0" presId="urn:microsoft.com/office/officeart/2005/8/layout/hierarchy2"/>
    <dgm:cxn modelId="{9370F6DB-923E-45A4-B490-0611C64EF0ED}" type="presParOf" srcId="{8676ED3B-5926-4CEE-A527-E96F4E36B442}" destId="{79F9FD95-D143-4171-A71A-FA9FA3D8B850}" srcOrd="9" destOrd="0" presId="urn:microsoft.com/office/officeart/2005/8/layout/hierarchy2"/>
    <dgm:cxn modelId="{9740AEA0-045F-4CDC-9B01-B165D12DEA25}" type="presParOf" srcId="{79F9FD95-D143-4171-A71A-FA9FA3D8B850}" destId="{8FD56617-6419-449B-B63A-4117FC14D313}" srcOrd="0" destOrd="0" presId="urn:microsoft.com/office/officeart/2005/8/layout/hierarchy2"/>
    <dgm:cxn modelId="{347F8DA7-46EA-4273-A5D7-627E3E0CD15B}" type="presParOf" srcId="{79F9FD95-D143-4171-A71A-FA9FA3D8B850}" destId="{5EE24844-3EA1-48A9-B2CC-AA17175CA353}" srcOrd="1" destOrd="0" presId="urn:microsoft.com/office/officeart/2005/8/layout/hierarchy2"/>
    <dgm:cxn modelId="{589C177F-AEB3-445D-8E62-9324DBE999AE}" type="presParOf" srcId="{BB4658A1-0904-4E2E-9DD9-2234D2870368}" destId="{47CCE541-F0D0-47FB-BA07-AD03A7FA604A}" srcOrd="4" destOrd="0" presId="urn:microsoft.com/office/officeart/2005/8/layout/hierarchy2"/>
    <dgm:cxn modelId="{54FE0D41-83FF-4453-B6B3-0F48A8B2BEE2}" type="presParOf" srcId="{47CCE541-F0D0-47FB-BA07-AD03A7FA604A}" destId="{082AF0EA-48CD-4427-BF4A-CBF15ECE1B24}" srcOrd="0" destOrd="0" presId="urn:microsoft.com/office/officeart/2005/8/layout/hierarchy2"/>
    <dgm:cxn modelId="{679EC480-E5D9-41F4-964B-CC4CDD4AA581}" type="presParOf" srcId="{BB4658A1-0904-4E2E-9DD9-2234D2870368}" destId="{B9CDF699-FB8A-4175-BF2E-55B4B418C8B4}" srcOrd="5" destOrd="0" presId="urn:microsoft.com/office/officeart/2005/8/layout/hierarchy2"/>
    <dgm:cxn modelId="{4E5487D5-579E-46D2-984C-25F4CD1A0427}" type="presParOf" srcId="{B9CDF699-FB8A-4175-BF2E-55B4B418C8B4}" destId="{FFDB4305-FDFA-4C9B-B33E-893A159F67DB}" srcOrd="0" destOrd="0" presId="urn:microsoft.com/office/officeart/2005/8/layout/hierarchy2"/>
    <dgm:cxn modelId="{09AAA569-1788-4F17-AD5B-B67A09A15B22}" type="presParOf" srcId="{B9CDF699-FB8A-4175-BF2E-55B4B418C8B4}" destId="{16CDEEA2-990C-48CD-9E7D-8DA3EFC3C20B}" srcOrd="1" destOrd="0" presId="urn:microsoft.com/office/officeart/2005/8/layout/hierarchy2"/>
    <dgm:cxn modelId="{40801D6F-4886-4379-B9A1-D3EA9D2FA769}" type="presParOf" srcId="{16CDEEA2-990C-48CD-9E7D-8DA3EFC3C20B}" destId="{15AA080B-3BEB-4DAA-9B92-4BF7CED9D2E4}" srcOrd="0" destOrd="0" presId="urn:microsoft.com/office/officeart/2005/8/layout/hierarchy2"/>
    <dgm:cxn modelId="{5C541D71-F8FF-48A2-9B81-1CD7ABEBDE5E}" type="presParOf" srcId="{15AA080B-3BEB-4DAA-9B92-4BF7CED9D2E4}" destId="{9962FC85-1C23-4E81-BC2E-D8C600797D0D}" srcOrd="0" destOrd="0" presId="urn:microsoft.com/office/officeart/2005/8/layout/hierarchy2"/>
    <dgm:cxn modelId="{BDE9BC78-AF84-47AF-9A6A-4B10ACD08910}" type="presParOf" srcId="{16CDEEA2-990C-48CD-9E7D-8DA3EFC3C20B}" destId="{9D9BEA11-67FB-41D6-A40C-720BC2F91DF0}" srcOrd="1" destOrd="0" presId="urn:microsoft.com/office/officeart/2005/8/layout/hierarchy2"/>
    <dgm:cxn modelId="{AF24E997-9447-465F-ACD0-370F04AED503}" type="presParOf" srcId="{9D9BEA11-67FB-41D6-A40C-720BC2F91DF0}" destId="{92F317A5-ECA7-435F-8428-E1173A085181}" srcOrd="0" destOrd="0" presId="urn:microsoft.com/office/officeart/2005/8/layout/hierarchy2"/>
    <dgm:cxn modelId="{B1A2A4F0-C39A-4CEE-B5C1-161C9155FAC1}" type="presParOf" srcId="{9D9BEA11-67FB-41D6-A40C-720BC2F91DF0}" destId="{D0D9C174-053D-404B-A13B-193636DF0A7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BA737C3-6328-43F9-A46E-6247D4D446A2}" type="doc">
      <dgm:prSet loTypeId="urn:microsoft.com/office/officeart/2005/8/layout/default#2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3E41CCBF-785C-4EB8-B55F-1515F3F1D81C}">
      <dgm:prSet phldrT="[Text]"/>
      <dgm:spPr/>
      <dgm:t>
        <a:bodyPr/>
        <a:lstStyle/>
        <a:p>
          <a:r>
            <a:rPr lang="es-ES_tradnl" dirty="0" smtClean="0"/>
            <a:t>La ayuda de los Padres de familia </a:t>
          </a:r>
          <a:r>
            <a:rPr lang="es-ES_tradnl" u="none" dirty="0" smtClean="0"/>
            <a:t>incide en los logros educativos</a:t>
          </a:r>
          <a:r>
            <a:rPr lang="es-ES_tradnl" dirty="0" smtClean="0"/>
            <a:t> de forma directa, pues así el desempeño del alumno va a aumentar dando como resultado un excelente rendimiento académico.</a:t>
          </a:r>
          <a:endParaRPr lang="es-ES" dirty="0"/>
        </a:p>
      </dgm:t>
    </dgm:pt>
    <dgm:pt modelId="{B83F779F-BFCB-4FDA-9402-E189B5DBC7D7}" type="parTrans" cxnId="{C7BCD1A1-F2DB-48AE-B073-CF6999BEFB8F}">
      <dgm:prSet/>
      <dgm:spPr/>
      <dgm:t>
        <a:bodyPr/>
        <a:lstStyle/>
        <a:p>
          <a:endParaRPr lang="es-ES"/>
        </a:p>
      </dgm:t>
    </dgm:pt>
    <dgm:pt modelId="{E9B53239-CEBA-4ADA-806F-8BC7DFDD47A2}" type="sibTrans" cxnId="{C7BCD1A1-F2DB-48AE-B073-CF6999BEFB8F}">
      <dgm:prSet/>
      <dgm:spPr/>
      <dgm:t>
        <a:bodyPr/>
        <a:lstStyle/>
        <a:p>
          <a:endParaRPr lang="es-ES"/>
        </a:p>
      </dgm:t>
    </dgm:pt>
    <dgm:pt modelId="{31B4B712-1162-44D2-BD28-D0467A326CA1}">
      <dgm:prSet/>
      <dgm:spPr/>
      <dgm:t>
        <a:bodyPr/>
        <a:lstStyle/>
        <a:p>
          <a:r>
            <a:rPr lang="es-ES" dirty="0" smtClean="0"/>
            <a:t>Los Alumnos que tienen un bajo Rendimiento Escolar proceden de una familia desorganizada que influye negativamente en el desempeño escolar del niño. </a:t>
          </a:r>
          <a:endParaRPr lang="es-ES" dirty="0"/>
        </a:p>
      </dgm:t>
    </dgm:pt>
    <dgm:pt modelId="{8CCEEA0B-8CE3-4938-86AE-680BF2CE0CA8}" type="parTrans" cxnId="{9CEA53B1-3BA6-4B17-A7CA-9B7BE0D4500E}">
      <dgm:prSet/>
      <dgm:spPr/>
      <dgm:t>
        <a:bodyPr/>
        <a:lstStyle/>
        <a:p>
          <a:endParaRPr lang="es-ES"/>
        </a:p>
      </dgm:t>
    </dgm:pt>
    <dgm:pt modelId="{23834E76-997B-4D69-A518-D2056C62412D}" type="sibTrans" cxnId="{9CEA53B1-3BA6-4B17-A7CA-9B7BE0D4500E}">
      <dgm:prSet/>
      <dgm:spPr/>
      <dgm:t>
        <a:bodyPr/>
        <a:lstStyle/>
        <a:p>
          <a:endParaRPr lang="es-ES"/>
        </a:p>
      </dgm:t>
    </dgm:pt>
    <dgm:pt modelId="{2CE5467C-44CB-40DC-80A2-3DC875D2F794}" type="pres">
      <dgm:prSet presAssocID="{8BA737C3-6328-43F9-A46E-6247D4D446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E170821-597D-44FE-8447-7916B61165CE}" type="pres">
      <dgm:prSet presAssocID="{3E41CCBF-785C-4EB8-B55F-1515F3F1D81C}" presName="node" presStyleLbl="node1" presStyleIdx="0" presStyleCnt="2" custLinFactNeighborX="390" custLinFactNeighborY="-355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2EED3D-4673-4021-85DB-480E7A73925E}" type="pres">
      <dgm:prSet presAssocID="{E9B53239-CEBA-4ADA-806F-8BC7DFDD47A2}" presName="sibTrans" presStyleCnt="0"/>
      <dgm:spPr/>
    </dgm:pt>
    <dgm:pt modelId="{0E1BC0D0-DB1B-4346-B751-A7C741D77966}" type="pres">
      <dgm:prSet presAssocID="{31B4B712-1162-44D2-BD28-D0467A326CA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2DA68DE-2234-46EA-A7D7-E658FBDC77C8}" type="presOf" srcId="{3E41CCBF-785C-4EB8-B55F-1515F3F1D81C}" destId="{AE170821-597D-44FE-8447-7916B61165CE}" srcOrd="0" destOrd="0" presId="urn:microsoft.com/office/officeart/2005/8/layout/default#2"/>
    <dgm:cxn modelId="{439D1584-7A51-4CC4-A035-4A24A2B54F8C}" type="presOf" srcId="{31B4B712-1162-44D2-BD28-D0467A326CA1}" destId="{0E1BC0D0-DB1B-4346-B751-A7C741D77966}" srcOrd="0" destOrd="0" presId="urn:microsoft.com/office/officeart/2005/8/layout/default#2"/>
    <dgm:cxn modelId="{D00738C1-0098-41BA-AE7B-3B75FBF90D6E}" type="presOf" srcId="{8BA737C3-6328-43F9-A46E-6247D4D446A2}" destId="{2CE5467C-44CB-40DC-80A2-3DC875D2F794}" srcOrd="0" destOrd="0" presId="urn:microsoft.com/office/officeart/2005/8/layout/default#2"/>
    <dgm:cxn modelId="{C7BCD1A1-F2DB-48AE-B073-CF6999BEFB8F}" srcId="{8BA737C3-6328-43F9-A46E-6247D4D446A2}" destId="{3E41CCBF-785C-4EB8-B55F-1515F3F1D81C}" srcOrd="0" destOrd="0" parTransId="{B83F779F-BFCB-4FDA-9402-E189B5DBC7D7}" sibTransId="{E9B53239-CEBA-4ADA-806F-8BC7DFDD47A2}"/>
    <dgm:cxn modelId="{9CEA53B1-3BA6-4B17-A7CA-9B7BE0D4500E}" srcId="{8BA737C3-6328-43F9-A46E-6247D4D446A2}" destId="{31B4B712-1162-44D2-BD28-D0467A326CA1}" srcOrd="1" destOrd="0" parTransId="{8CCEEA0B-8CE3-4938-86AE-680BF2CE0CA8}" sibTransId="{23834E76-997B-4D69-A518-D2056C62412D}"/>
    <dgm:cxn modelId="{D7E7EF81-FB84-41A8-99E0-D08BCE3460DB}" type="presParOf" srcId="{2CE5467C-44CB-40DC-80A2-3DC875D2F794}" destId="{AE170821-597D-44FE-8447-7916B61165CE}" srcOrd="0" destOrd="0" presId="urn:microsoft.com/office/officeart/2005/8/layout/default#2"/>
    <dgm:cxn modelId="{8B619FE6-1987-47EF-A9F2-C178934E693E}" type="presParOf" srcId="{2CE5467C-44CB-40DC-80A2-3DC875D2F794}" destId="{6B2EED3D-4673-4021-85DB-480E7A73925E}" srcOrd="1" destOrd="0" presId="urn:microsoft.com/office/officeart/2005/8/layout/default#2"/>
    <dgm:cxn modelId="{0394651D-E217-455F-A00D-5AEC3BA85EEB}" type="presParOf" srcId="{2CE5467C-44CB-40DC-80A2-3DC875D2F794}" destId="{0E1BC0D0-DB1B-4346-B751-A7C741D77966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4174979-BD8F-4104-AE60-C764F7B65F94}" type="doc">
      <dgm:prSet loTypeId="urn:microsoft.com/office/officeart/2005/8/layout/default#3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07CFF56-B78C-4DFA-A446-5D191E448212}">
      <dgm:prSet/>
      <dgm:spPr/>
      <dgm:t>
        <a:bodyPr/>
        <a:lstStyle/>
        <a:p>
          <a:r>
            <a:rPr lang="es-MX" dirty="0" smtClean="0"/>
            <a:t>Desarrollar talleres para mejorar el rendimiento académico de los niños/as.  </a:t>
          </a:r>
          <a:endParaRPr lang="es-ES" dirty="0"/>
        </a:p>
      </dgm:t>
    </dgm:pt>
    <dgm:pt modelId="{D40C16DF-B486-455D-8391-CE830A0BB468}" type="parTrans" cxnId="{6E0038B0-03C1-44DA-A4E9-7CAEC458A605}">
      <dgm:prSet/>
      <dgm:spPr/>
      <dgm:t>
        <a:bodyPr/>
        <a:lstStyle/>
        <a:p>
          <a:endParaRPr lang="es-ES"/>
        </a:p>
      </dgm:t>
    </dgm:pt>
    <dgm:pt modelId="{D7A40D2F-9288-4C2E-BF5A-33391C213FF3}" type="sibTrans" cxnId="{6E0038B0-03C1-44DA-A4E9-7CAEC458A605}">
      <dgm:prSet/>
      <dgm:spPr/>
      <dgm:t>
        <a:bodyPr/>
        <a:lstStyle/>
        <a:p>
          <a:endParaRPr lang="es-ES"/>
        </a:p>
      </dgm:t>
    </dgm:pt>
    <dgm:pt modelId="{038ADC6E-1F98-4C52-A869-1EEEDD87772A}">
      <dgm:prSet/>
      <dgm:spPr/>
      <dgm:t>
        <a:bodyPr/>
        <a:lstStyle/>
        <a:p>
          <a:r>
            <a:rPr lang="es-MX" dirty="0" smtClean="0"/>
            <a:t>Implementar el taller “Escuela para Padres”</a:t>
          </a:r>
          <a:r>
            <a:rPr lang="es-ES_tradnl" dirty="0" smtClean="0"/>
            <a:t> </a:t>
          </a:r>
          <a:endParaRPr lang="es-ES" dirty="0"/>
        </a:p>
      </dgm:t>
    </dgm:pt>
    <dgm:pt modelId="{B01A7991-FFD6-4A50-B2D5-2DE19B535C9D}" type="parTrans" cxnId="{CA1897CD-30AE-476E-90CA-2E4C5E4E05A3}">
      <dgm:prSet/>
      <dgm:spPr/>
      <dgm:t>
        <a:bodyPr/>
        <a:lstStyle/>
        <a:p>
          <a:endParaRPr lang="es-ES"/>
        </a:p>
      </dgm:t>
    </dgm:pt>
    <dgm:pt modelId="{BFA54535-96E8-4B04-B5E0-BC00A2DEAEA0}" type="sibTrans" cxnId="{CA1897CD-30AE-476E-90CA-2E4C5E4E05A3}">
      <dgm:prSet/>
      <dgm:spPr/>
      <dgm:t>
        <a:bodyPr/>
        <a:lstStyle/>
        <a:p>
          <a:endParaRPr lang="es-ES"/>
        </a:p>
      </dgm:t>
    </dgm:pt>
    <dgm:pt modelId="{B28AC3E1-F6BE-4238-92D8-2EAECD61990C}">
      <dgm:prSet/>
      <dgm:spPr/>
      <dgm:t>
        <a:bodyPr/>
        <a:lstStyle/>
        <a:p>
          <a:r>
            <a:rPr lang="es-MX" smtClean="0"/>
            <a:t>Impartir charlas motivacionales, con la finalidad de mejorar la autoestima, elemento fundamental dentro de la educación. </a:t>
          </a:r>
          <a:endParaRPr lang="es-EC"/>
        </a:p>
      </dgm:t>
    </dgm:pt>
    <dgm:pt modelId="{6DFA0386-AA29-45F6-AAC3-4EDE84D56D79}" type="parTrans" cxnId="{0BB7E119-6424-4148-B3E7-40C2037C419F}">
      <dgm:prSet/>
      <dgm:spPr/>
      <dgm:t>
        <a:bodyPr/>
        <a:lstStyle/>
        <a:p>
          <a:endParaRPr lang="es-EC"/>
        </a:p>
      </dgm:t>
    </dgm:pt>
    <dgm:pt modelId="{10FA7F5D-1D37-48CB-A985-E86B11170F1E}" type="sibTrans" cxnId="{0BB7E119-6424-4148-B3E7-40C2037C419F}">
      <dgm:prSet/>
      <dgm:spPr/>
      <dgm:t>
        <a:bodyPr/>
        <a:lstStyle/>
        <a:p>
          <a:endParaRPr lang="es-EC"/>
        </a:p>
      </dgm:t>
    </dgm:pt>
    <dgm:pt modelId="{A275C324-AF6F-4089-8991-1DD5D8071FC7}">
      <dgm:prSet/>
      <dgm:spPr/>
      <dgm:t>
        <a:bodyPr/>
        <a:lstStyle/>
        <a:p>
          <a:r>
            <a:rPr lang="es-MX" smtClean="0"/>
            <a:t>Buscar una capacitación para los Docente en nuevas “Estrategias Metodológicas”, para incrementar el interés, por las asignaturas. </a:t>
          </a:r>
          <a:endParaRPr lang="es-EC"/>
        </a:p>
      </dgm:t>
    </dgm:pt>
    <dgm:pt modelId="{88230B06-8DBE-421F-996E-FEBF44B66822}" type="parTrans" cxnId="{190AAA0B-F485-452E-A868-E68413ABF04E}">
      <dgm:prSet/>
      <dgm:spPr/>
      <dgm:t>
        <a:bodyPr/>
        <a:lstStyle/>
        <a:p>
          <a:endParaRPr lang="es-EC"/>
        </a:p>
      </dgm:t>
    </dgm:pt>
    <dgm:pt modelId="{C89D531F-E98D-488D-9B72-41AF96BD630A}" type="sibTrans" cxnId="{190AAA0B-F485-452E-A868-E68413ABF04E}">
      <dgm:prSet/>
      <dgm:spPr/>
      <dgm:t>
        <a:bodyPr/>
        <a:lstStyle/>
        <a:p>
          <a:endParaRPr lang="es-EC"/>
        </a:p>
      </dgm:t>
    </dgm:pt>
    <dgm:pt modelId="{1C9B5F79-E429-45B1-8B22-0785C869670F}" type="pres">
      <dgm:prSet presAssocID="{24174979-BD8F-4104-AE60-C764F7B65F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99DBF5D-DC94-4DEB-8BBD-3721FA04D0D2}" type="pres">
      <dgm:prSet presAssocID="{A275C324-AF6F-4089-8991-1DD5D8071FC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FAAC683-5779-48B5-83C2-64704F30B697}" type="pres">
      <dgm:prSet presAssocID="{C89D531F-E98D-488D-9B72-41AF96BD630A}" presName="sibTrans" presStyleCnt="0"/>
      <dgm:spPr/>
    </dgm:pt>
    <dgm:pt modelId="{800CEB52-D3C8-402E-B3C0-35C82C4F31DE}" type="pres">
      <dgm:prSet presAssocID="{B28AC3E1-F6BE-4238-92D8-2EAECD61990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E7871E1-8A02-44C6-89F9-92794A2F4E99}" type="pres">
      <dgm:prSet presAssocID="{10FA7F5D-1D37-48CB-A985-E86B11170F1E}" presName="sibTrans" presStyleCnt="0"/>
      <dgm:spPr/>
    </dgm:pt>
    <dgm:pt modelId="{07BD5B31-A432-469A-B4EA-F2351083E4FC}" type="pres">
      <dgm:prSet presAssocID="{407CFF56-B78C-4DFA-A446-5D191E44821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54E17C-AB97-4143-B0D0-7797B73D493D}" type="pres">
      <dgm:prSet presAssocID="{D7A40D2F-9288-4C2E-BF5A-33391C213FF3}" presName="sibTrans" presStyleCnt="0"/>
      <dgm:spPr/>
    </dgm:pt>
    <dgm:pt modelId="{4123398F-2CFA-4500-85EE-5D05B21BB3F0}" type="pres">
      <dgm:prSet presAssocID="{038ADC6E-1F98-4C52-A869-1EEEDD87772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A1897CD-30AE-476E-90CA-2E4C5E4E05A3}" srcId="{24174979-BD8F-4104-AE60-C764F7B65F94}" destId="{038ADC6E-1F98-4C52-A869-1EEEDD87772A}" srcOrd="3" destOrd="0" parTransId="{B01A7991-FFD6-4A50-B2D5-2DE19B535C9D}" sibTransId="{BFA54535-96E8-4B04-B5E0-BC00A2DEAEA0}"/>
    <dgm:cxn modelId="{6709A0CD-A36D-4BD5-8F23-6CD905C89733}" type="presOf" srcId="{B28AC3E1-F6BE-4238-92D8-2EAECD61990C}" destId="{800CEB52-D3C8-402E-B3C0-35C82C4F31DE}" srcOrd="0" destOrd="0" presId="urn:microsoft.com/office/officeart/2005/8/layout/default#3"/>
    <dgm:cxn modelId="{6E0038B0-03C1-44DA-A4E9-7CAEC458A605}" srcId="{24174979-BD8F-4104-AE60-C764F7B65F94}" destId="{407CFF56-B78C-4DFA-A446-5D191E448212}" srcOrd="2" destOrd="0" parTransId="{D40C16DF-B486-455D-8391-CE830A0BB468}" sibTransId="{D7A40D2F-9288-4C2E-BF5A-33391C213FF3}"/>
    <dgm:cxn modelId="{0BB7E119-6424-4148-B3E7-40C2037C419F}" srcId="{24174979-BD8F-4104-AE60-C764F7B65F94}" destId="{B28AC3E1-F6BE-4238-92D8-2EAECD61990C}" srcOrd="1" destOrd="0" parTransId="{6DFA0386-AA29-45F6-AAC3-4EDE84D56D79}" sibTransId="{10FA7F5D-1D37-48CB-A985-E86B11170F1E}"/>
    <dgm:cxn modelId="{E5F2D016-A8B7-4D43-B52D-7A9857701AA7}" type="presOf" srcId="{A275C324-AF6F-4089-8991-1DD5D8071FC7}" destId="{C99DBF5D-DC94-4DEB-8BBD-3721FA04D0D2}" srcOrd="0" destOrd="0" presId="urn:microsoft.com/office/officeart/2005/8/layout/default#3"/>
    <dgm:cxn modelId="{75BCDFF0-FEC5-4B2E-BB03-A13F5926710F}" type="presOf" srcId="{24174979-BD8F-4104-AE60-C764F7B65F94}" destId="{1C9B5F79-E429-45B1-8B22-0785C869670F}" srcOrd="0" destOrd="0" presId="urn:microsoft.com/office/officeart/2005/8/layout/default#3"/>
    <dgm:cxn modelId="{BAA104D1-0CDC-457D-9505-B998FC4671CA}" type="presOf" srcId="{407CFF56-B78C-4DFA-A446-5D191E448212}" destId="{07BD5B31-A432-469A-B4EA-F2351083E4FC}" srcOrd="0" destOrd="0" presId="urn:microsoft.com/office/officeart/2005/8/layout/default#3"/>
    <dgm:cxn modelId="{190AAA0B-F485-452E-A868-E68413ABF04E}" srcId="{24174979-BD8F-4104-AE60-C764F7B65F94}" destId="{A275C324-AF6F-4089-8991-1DD5D8071FC7}" srcOrd="0" destOrd="0" parTransId="{88230B06-8DBE-421F-996E-FEBF44B66822}" sibTransId="{C89D531F-E98D-488D-9B72-41AF96BD630A}"/>
    <dgm:cxn modelId="{D3F67E59-141C-4713-AE8A-501E7712D5E5}" type="presOf" srcId="{038ADC6E-1F98-4C52-A869-1EEEDD87772A}" destId="{4123398F-2CFA-4500-85EE-5D05B21BB3F0}" srcOrd="0" destOrd="0" presId="urn:microsoft.com/office/officeart/2005/8/layout/default#3"/>
    <dgm:cxn modelId="{8064675D-FFC5-4C62-A41D-375AFBC8CF7F}" type="presParOf" srcId="{1C9B5F79-E429-45B1-8B22-0785C869670F}" destId="{C99DBF5D-DC94-4DEB-8BBD-3721FA04D0D2}" srcOrd="0" destOrd="0" presId="urn:microsoft.com/office/officeart/2005/8/layout/default#3"/>
    <dgm:cxn modelId="{B7128AC9-A0D4-4035-B7A1-AE6DC5353D8D}" type="presParOf" srcId="{1C9B5F79-E429-45B1-8B22-0785C869670F}" destId="{1FAAC683-5779-48B5-83C2-64704F30B697}" srcOrd="1" destOrd="0" presId="urn:microsoft.com/office/officeart/2005/8/layout/default#3"/>
    <dgm:cxn modelId="{7C83C846-851D-4B73-BB42-1657E8465D26}" type="presParOf" srcId="{1C9B5F79-E429-45B1-8B22-0785C869670F}" destId="{800CEB52-D3C8-402E-B3C0-35C82C4F31DE}" srcOrd="2" destOrd="0" presId="urn:microsoft.com/office/officeart/2005/8/layout/default#3"/>
    <dgm:cxn modelId="{DFF05D17-DBD6-4C59-8266-9FA2CD4F2188}" type="presParOf" srcId="{1C9B5F79-E429-45B1-8B22-0785C869670F}" destId="{1E7871E1-8A02-44C6-89F9-92794A2F4E99}" srcOrd="3" destOrd="0" presId="urn:microsoft.com/office/officeart/2005/8/layout/default#3"/>
    <dgm:cxn modelId="{67580E36-B445-4387-8FB2-EDC093BD10A9}" type="presParOf" srcId="{1C9B5F79-E429-45B1-8B22-0785C869670F}" destId="{07BD5B31-A432-469A-B4EA-F2351083E4FC}" srcOrd="4" destOrd="0" presId="urn:microsoft.com/office/officeart/2005/8/layout/default#3"/>
    <dgm:cxn modelId="{0223BD59-9D1F-4DC0-9838-909DF2C76F1C}" type="presParOf" srcId="{1C9B5F79-E429-45B1-8B22-0785C869670F}" destId="{9154E17C-AB97-4143-B0D0-7797B73D493D}" srcOrd="5" destOrd="0" presId="urn:microsoft.com/office/officeart/2005/8/layout/default#3"/>
    <dgm:cxn modelId="{A2D1BEEA-9451-458E-8131-AA91E644C2F6}" type="presParOf" srcId="{1C9B5F79-E429-45B1-8B22-0785C869670F}" destId="{4123398F-2CFA-4500-85EE-5D05B21BB3F0}" srcOrd="6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1B621FB-EB96-472D-A402-2FDE612BCBD6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C"/>
        </a:p>
      </dgm:t>
    </dgm:pt>
    <dgm:pt modelId="{3B170BCF-1598-4E0E-9EA9-738094328D1A}">
      <dgm:prSet phldrT="[Texto]"/>
      <dgm:spPr/>
      <dgm:t>
        <a:bodyPr/>
        <a:lstStyle/>
        <a:p>
          <a:r>
            <a:rPr lang="es-EC" dirty="0" smtClean="0"/>
            <a:t>Titulo de La Propuesta</a:t>
          </a:r>
          <a:endParaRPr lang="es-EC" dirty="0"/>
        </a:p>
      </dgm:t>
    </dgm:pt>
    <dgm:pt modelId="{1884643E-572C-4C4D-8453-AB4B54063E69}" type="parTrans" cxnId="{86ACA793-E10E-499B-8672-477D54B603FE}">
      <dgm:prSet/>
      <dgm:spPr/>
      <dgm:t>
        <a:bodyPr/>
        <a:lstStyle/>
        <a:p>
          <a:endParaRPr lang="es-EC"/>
        </a:p>
      </dgm:t>
    </dgm:pt>
    <dgm:pt modelId="{C65A19A9-22FA-4308-88C3-1EFBDDC2379B}" type="sibTrans" cxnId="{86ACA793-E10E-499B-8672-477D54B603FE}">
      <dgm:prSet/>
      <dgm:spPr/>
      <dgm:t>
        <a:bodyPr/>
        <a:lstStyle/>
        <a:p>
          <a:endParaRPr lang="es-EC"/>
        </a:p>
      </dgm:t>
    </dgm:pt>
    <dgm:pt modelId="{853BB8A3-7B5D-43C4-9AE8-878DE925FAF9}">
      <dgm:prSet/>
      <dgm:spPr/>
      <dgm:t>
        <a:bodyPr/>
        <a:lstStyle/>
        <a:p>
          <a:pPr algn="just"/>
          <a:r>
            <a:rPr lang="es-MX" dirty="0" smtClean="0"/>
            <a:t>Guía de técnicas motivacionales para padres sobre cómo educar a los hijos/as para mejorar el aprendizaje.</a:t>
          </a:r>
          <a:endParaRPr lang="es-EC" dirty="0"/>
        </a:p>
      </dgm:t>
    </dgm:pt>
    <dgm:pt modelId="{8D59A79C-7F79-49E3-86F5-DAAB279D532A}" type="parTrans" cxnId="{4F3978D1-DB7C-42F4-B413-B0866808E758}">
      <dgm:prSet/>
      <dgm:spPr/>
      <dgm:t>
        <a:bodyPr/>
        <a:lstStyle/>
        <a:p>
          <a:endParaRPr lang="es-EC"/>
        </a:p>
      </dgm:t>
    </dgm:pt>
    <dgm:pt modelId="{B18F5AE8-2E78-49F2-B445-CBB9615C1A2F}" type="sibTrans" cxnId="{4F3978D1-DB7C-42F4-B413-B0866808E758}">
      <dgm:prSet/>
      <dgm:spPr/>
      <dgm:t>
        <a:bodyPr/>
        <a:lstStyle/>
        <a:p>
          <a:endParaRPr lang="es-EC"/>
        </a:p>
      </dgm:t>
    </dgm:pt>
    <dgm:pt modelId="{325D6EEB-9D2A-4FA4-B677-520F2C1BFC77}" type="pres">
      <dgm:prSet presAssocID="{B1B621FB-EB96-472D-A402-2FDE612BCB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3935A10-0CB6-48DF-A2D5-E382401719FD}" type="pres">
      <dgm:prSet presAssocID="{3B170BCF-1598-4E0E-9EA9-738094328D1A}" presName="parentLin" presStyleCnt="0"/>
      <dgm:spPr/>
    </dgm:pt>
    <dgm:pt modelId="{13924657-E89C-4FB7-AAB1-662A98F969C7}" type="pres">
      <dgm:prSet presAssocID="{3B170BCF-1598-4E0E-9EA9-738094328D1A}" presName="parentLeftMargin" presStyleLbl="node1" presStyleIdx="0" presStyleCnt="1"/>
      <dgm:spPr/>
      <dgm:t>
        <a:bodyPr/>
        <a:lstStyle/>
        <a:p>
          <a:endParaRPr lang="es-EC"/>
        </a:p>
      </dgm:t>
    </dgm:pt>
    <dgm:pt modelId="{7DA1C8CD-150C-48E5-8811-C2B01381725B}" type="pres">
      <dgm:prSet presAssocID="{3B170BCF-1598-4E0E-9EA9-738094328D1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617423C-111D-417F-ACBF-A4A0302C3495}" type="pres">
      <dgm:prSet presAssocID="{3B170BCF-1598-4E0E-9EA9-738094328D1A}" presName="negativeSpace" presStyleCnt="0"/>
      <dgm:spPr/>
    </dgm:pt>
    <dgm:pt modelId="{1D445607-14C6-41BA-97C6-55D464C666D8}" type="pres">
      <dgm:prSet presAssocID="{3B170BCF-1598-4E0E-9EA9-738094328D1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4E6E55D-AFFC-4442-A32D-72436F7A2048}" type="presOf" srcId="{B1B621FB-EB96-472D-A402-2FDE612BCBD6}" destId="{325D6EEB-9D2A-4FA4-B677-520F2C1BFC77}" srcOrd="0" destOrd="0" presId="urn:microsoft.com/office/officeart/2005/8/layout/list1"/>
    <dgm:cxn modelId="{4F3978D1-DB7C-42F4-B413-B0866808E758}" srcId="{3B170BCF-1598-4E0E-9EA9-738094328D1A}" destId="{853BB8A3-7B5D-43C4-9AE8-878DE925FAF9}" srcOrd="0" destOrd="0" parTransId="{8D59A79C-7F79-49E3-86F5-DAAB279D532A}" sibTransId="{B18F5AE8-2E78-49F2-B445-CBB9615C1A2F}"/>
    <dgm:cxn modelId="{675DB16A-4AD3-4331-A8E0-D8E011AB4F4E}" type="presOf" srcId="{3B170BCF-1598-4E0E-9EA9-738094328D1A}" destId="{13924657-E89C-4FB7-AAB1-662A98F969C7}" srcOrd="0" destOrd="0" presId="urn:microsoft.com/office/officeart/2005/8/layout/list1"/>
    <dgm:cxn modelId="{388C070C-81FA-4FF2-B9A8-221E7A026C40}" type="presOf" srcId="{853BB8A3-7B5D-43C4-9AE8-878DE925FAF9}" destId="{1D445607-14C6-41BA-97C6-55D464C666D8}" srcOrd="0" destOrd="0" presId="urn:microsoft.com/office/officeart/2005/8/layout/list1"/>
    <dgm:cxn modelId="{591236EE-CBE5-4D45-B1E7-D4440F01C516}" type="presOf" srcId="{3B170BCF-1598-4E0E-9EA9-738094328D1A}" destId="{7DA1C8CD-150C-48E5-8811-C2B01381725B}" srcOrd="1" destOrd="0" presId="urn:microsoft.com/office/officeart/2005/8/layout/list1"/>
    <dgm:cxn modelId="{86ACA793-E10E-499B-8672-477D54B603FE}" srcId="{B1B621FB-EB96-472D-A402-2FDE612BCBD6}" destId="{3B170BCF-1598-4E0E-9EA9-738094328D1A}" srcOrd="0" destOrd="0" parTransId="{1884643E-572C-4C4D-8453-AB4B54063E69}" sibTransId="{C65A19A9-22FA-4308-88C3-1EFBDDC2379B}"/>
    <dgm:cxn modelId="{1D6AE855-0554-49A4-B995-20C73FCDB876}" type="presParOf" srcId="{325D6EEB-9D2A-4FA4-B677-520F2C1BFC77}" destId="{13935A10-0CB6-48DF-A2D5-E382401719FD}" srcOrd="0" destOrd="0" presId="urn:microsoft.com/office/officeart/2005/8/layout/list1"/>
    <dgm:cxn modelId="{1CC2C410-0F77-4607-B4B1-BDC4F127F2A9}" type="presParOf" srcId="{13935A10-0CB6-48DF-A2D5-E382401719FD}" destId="{13924657-E89C-4FB7-AAB1-662A98F969C7}" srcOrd="0" destOrd="0" presId="urn:microsoft.com/office/officeart/2005/8/layout/list1"/>
    <dgm:cxn modelId="{3A8F4FE7-D332-4B09-8B08-5E01D220AF5E}" type="presParOf" srcId="{13935A10-0CB6-48DF-A2D5-E382401719FD}" destId="{7DA1C8CD-150C-48E5-8811-C2B01381725B}" srcOrd="1" destOrd="0" presId="urn:microsoft.com/office/officeart/2005/8/layout/list1"/>
    <dgm:cxn modelId="{48A329CE-FFF7-4EE6-836D-452B1C1C12EE}" type="presParOf" srcId="{325D6EEB-9D2A-4FA4-B677-520F2C1BFC77}" destId="{9617423C-111D-417F-ACBF-A4A0302C3495}" srcOrd="1" destOrd="0" presId="urn:microsoft.com/office/officeart/2005/8/layout/list1"/>
    <dgm:cxn modelId="{323808F5-D8BD-4CC1-9BD0-429072704D9F}" type="presParOf" srcId="{325D6EEB-9D2A-4FA4-B677-520F2C1BFC77}" destId="{1D445607-14C6-41BA-97C6-55D464C666D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0E2E9EA-D02E-464E-AB25-BB76AD251B24}" type="doc">
      <dgm:prSet loTypeId="urn:microsoft.com/office/officeart/2005/8/layout/hierarchy3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CF803C40-704D-4CA4-AF68-DD8B4AAC4587}">
      <dgm:prSet phldrT="[Text]"/>
      <dgm:spPr/>
      <dgm:t>
        <a:bodyPr/>
        <a:lstStyle/>
        <a:p>
          <a:r>
            <a:rPr lang="es-MX" dirty="0" smtClean="0"/>
            <a:t>Implementar una guía de técnicas motivacionales para mejorar las relaciones interpersonales entre padres e hijos y poder elevar el aprendizaje de los niños/as de la escuela Fiscal Mixta “Simón Bolívar”</a:t>
          </a:r>
          <a:endParaRPr lang="es-ES" dirty="0"/>
        </a:p>
      </dgm:t>
    </dgm:pt>
    <dgm:pt modelId="{3F66CDE6-C3EF-4385-8684-875FA71066FD}" type="parTrans" cxnId="{A8D07FFA-719F-4CEA-B448-7E10C390D2A2}">
      <dgm:prSet/>
      <dgm:spPr/>
      <dgm:t>
        <a:bodyPr/>
        <a:lstStyle/>
        <a:p>
          <a:endParaRPr lang="es-ES"/>
        </a:p>
      </dgm:t>
    </dgm:pt>
    <dgm:pt modelId="{47F01467-E8BF-4FCE-9BB2-C5DE4BC16316}" type="sibTrans" cxnId="{A8D07FFA-719F-4CEA-B448-7E10C390D2A2}">
      <dgm:prSet/>
      <dgm:spPr/>
      <dgm:t>
        <a:bodyPr/>
        <a:lstStyle/>
        <a:p>
          <a:endParaRPr lang="es-ES"/>
        </a:p>
      </dgm:t>
    </dgm:pt>
    <dgm:pt modelId="{B2FC7E24-5742-41D7-85B7-17A190FC0FC1}">
      <dgm:prSet phldrT="[Text]"/>
      <dgm:spPr/>
      <dgm:t>
        <a:bodyPr/>
        <a:lstStyle/>
        <a:p>
          <a:r>
            <a:rPr lang="es-MX" dirty="0" smtClean="0"/>
            <a:t>Mejorar el rendimiento académico de los y las estudiantes de Educación Básica. </a:t>
          </a:r>
          <a:endParaRPr lang="es-ES" dirty="0"/>
        </a:p>
      </dgm:t>
    </dgm:pt>
    <dgm:pt modelId="{CAE4C1FD-5B1B-4867-8621-37B949A14F24}" type="parTrans" cxnId="{F690ADA5-261A-49E1-84D3-64A77E31042B}">
      <dgm:prSet/>
      <dgm:spPr/>
      <dgm:t>
        <a:bodyPr/>
        <a:lstStyle/>
        <a:p>
          <a:endParaRPr lang="es-ES"/>
        </a:p>
      </dgm:t>
    </dgm:pt>
    <dgm:pt modelId="{28E7BA55-1A57-45FC-97ED-D8074FFA76B4}" type="sibTrans" cxnId="{F690ADA5-261A-49E1-84D3-64A77E31042B}">
      <dgm:prSet/>
      <dgm:spPr/>
      <dgm:t>
        <a:bodyPr/>
        <a:lstStyle/>
        <a:p>
          <a:endParaRPr lang="es-ES"/>
        </a:p>
      </dgm:t>
    </dgm:pt>
    <dgm:pt modelId="{CC260160-774A-4675-AFF6-3073890615B2}">
      <dgm:prSet/>
      <dgm:spPr/>
      <dgm:t>
        <a:bodyPr/>
        <a:lstStyle/>
        <a:p>
          <a:r>
            <a:rPr lang="es-MX" dirty="0" smtClean="0"/>
            <a:t>Concienciar a los padres de familia sobre la importancia de la coordinación, acompañamiento y control en la realización de las tareas escolares de sus hijos/as y/o representados.</a:t>
          </a:r>
          <a:endParaRPr lang="es-ES" dirty="0"/>
        </a:p>
      </dgm:t>
    </dgm:pt>
    <dgm:pt modelId="{5B91A81D-E797-438C-8C98-F0F2D37FEDC2}" type="parTrans" cxnId="{4B67539A-F259-480F-886D-228A2B0E1F72}">
      <dgm:prSet/>
      <dgm:spPr/>
      <dgm:t>
        <a:bodyPr/>
        <a:lstStyle/>
        <a:p>
          <a:endParaRPr lang="es-ES"/>
        </a:p>
      </dgm:t>
    </dgm:pt>
    <dgm:pt modelId="{5BECCACA-03DB-4812-A7C5-DBC63025D4F3}" type="sibTrans" cxnId="{4B67539A-F259-480F-886D-228A2B0E1F72}">
      <dgm:prSet/>
      <dgm:spPr/>
      <dgm:t>
        <a:bodyPr/>
        <a:lstStyle/>
        <a:p>
          <a:endParaRPr lang="es-ES"/>
        </a:p>
      </dgm:t>
    </dgm:pt>
    <dgm:pt modelId="{89D025E6-88BB-4DEF-ADC0-E5AABC0F8576}">
      <dgm:prSet/>
      <dgm:spPr/>
      <dgm:t>
        <a:bodyPr/>
        <a:lstStyle/>
        <a:p>
          <a:r>
            <a:rPr lang="es-MX" dirty="0" smtClean="0"/>
            <a:t>Diseñar una Guía de Técnicas Motivacionales.</a:t>
          </a:r>
          <a:endParaRPr lang="es-ES" dirty="0"/>
        </a:p>
      </dgm:t>
    </dgm:pt>
    <dgm:pt modelId="{402E8453-07CC-40CC-AB6B-BFE8C9E0F108}" type="parTrans" cxnId="{B1CECE57-8745-4FBE-8EF1-159A5BB4F93B}">
      <dgm:prSet/>
      <dgm:spPr/>
      <dgm:t>
        <a:bodyPr/>
        <a:lstStyle/>
        <a:p>
          <a:endParaRPr lang="es-ES"/>
        </a:p>
      </dgm:t>
    </dgm:pt>
    <dgm:pt modelId="{1A04B098-3B18-4B46-A67F-2DE41CE86DF0}" type="sibTrans" cxnId="{B1CECE57-8745-4FBE-8EF1-159A5BB4F93B}">
      <dgm:prSet/>
      <dgm:spPr/>
      <dgm:t>
        <a:bodyPr/>
        <a:lstStyle/>
        <a:p>
          <a:endParaRPr lang="es-ES"/>
        </a:p>
      </dgm:t>
    </dgm:pt>
    <dgm:pt modelId="{9B043DD8-A249-4814-8322-C18B88FC53EB}">
      <dgm:prSet/>
      <dgm:spPr/>
      <dgm:t>
        <a:bodyPr/>
        <a:lstStyle/>
        <a:p>
          <a:r>
            <a:rPr lang="es-MX" smtClean="0"/>
            <a:t>Estructurar el contenido de la Guía de Técnicas Motivacionales para padres de familia.</a:t>
          </a:r>
          <a:endParaRPr lang="es-EC"/>
        </a:p>
      </dgm:t>
    </dgm:pt>
    <dgm:pt modelId="{F25E7C8E-1A49-43D6-8766-259AE4E7A3B2}" type="parTrans" cxnId="{B4ECE10F-782C-4EC1-B60E-1532A75F3D0D}">
      <dgm:prSet/>
      <dgm:spPr/>
      <dgm:t>
        <a:bodyPr/>
        <a:lstStyle/>
        <a:p>
          <a:endParaRPr lang="es-EC"/>
        </a:p>
      </dgm:t>
    </dgm:pt>
    <dgm:pt modelId="{04F50C2A-2D6F-4DB7-908E-910E2FD2BC51}" type="sibTrans" cxnId="{B4ECE10F-782C-4EC1-B60E-1532A75F3D0D}">
      <dgm:prSet/>
      <dgm:spPr/>
      <dgm:t>
        <a:bodyPr/>
        <a:lstStyle/>
        <a:p>
          <a:endParaRPr lang="es-EC"/>
        </a:p>
      </dgm:t>
    </dgm:pt>
    <dgm:pt modelId="{ED4FE854-1109-4A71-B992-4E2B7CD8AC3D}" type="pres">
      <dgm:prSet presAssocID="{90E2E9EA-D02E-464E-AB25-BB76AD251B2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CDA1E5C-3CAF-4AD3-BB82-DE9B2C2A8D1C}" type="pres">
      <dgm:prSet presAssocID="{CF803C40-704D-4CA4-AF68-DD8B4AAC4587}" presName="root" presStyleCnt="0"/>
      <dgm:spPr/>
    </dgm:pt>
    <dgm:pt modelId="{330B3A06-3E1A-48AF-A730-F9F74B42D7C1}" type="pres">
      <dgm:prSet presAssocID="{CF803C40-704D-4CA4-AF68-DD8B4AAC4587}" presName="rootComposite" presStyleCnt="0"/>
      <dgm:spPr/>
    </dgm:pt>
    <dgm:pt modelId="{5F7F7C64-FC35-4B06-A129-A4D0AE09AC4C}" type="pres">
      <dgm:prSet presAssocID="{CF803C40-704D-4CA4-AF68-DD8B4AAC4587}" presName="rootText" presStyleLbl="node1" presStyleIdx="0" presStyleCnt="1" custScaleX="482203" custScaleY="154829"/>
      <dgm:spPr/>
      <dgm:t>
        <a:bodyPr/>
        <a:lstStyle/>
        <a:p>
          <a:endParaRPr lang="es-ES"/>
        </a:p>
      </dgm:t>
    </dgm:pt>
    <dgm:pt modelId="{66E0AE4B-DDCE-4631-A51C-7D9AFC9E4112}" type="pres">
      <dgm:prSet presAssocID="{CF803C40-704D-4CA4-AF68-DD8B4AAC4587}" presName="rootConnector" presStyleLbl="node1" presStyleIdx="0" presStyleCnt="1"/>
      <dgm:spPr/>
      <dgm:t>
        <a:bodyPr/>
        <a:lstStyle/>
        <a:p>
          <a:endParaRPr lang="es-ES"/>
        </a:p>
      </dgm:t>
    </dgm:pt>
    <dgm:pt modelId="{867AD5C5-6FD1-4A62-8F11-B395A312F114}" type="pres">
      <dgm:prSet presAssocID="{CF803C40-704D-4CA4-AF68-DD8B4AAC4587}" presName="childShape" presStyleCnt="0"/>
      <dgm:spPr/>
    </dgm:pt>
    <dgm:pt modelId="{BA15A0E3-9D8F-4501-A168-9CA81FB24B9F}" type="pres">
      <dgm:prSet presAssocID="{CAE4C1FD-5B1B-4867-8621-37B949A14F24}" presName="Name13" presStyleLbl="parChTrans1D2" presStyleIdx="0" presStyleCnt="4"/>
      <dgm:spPr/>
      <dgm:t>
        <a:bodyPr/>
        <a:lstStyle/>
        <a:p>
          <a:endParaRPr lang="es-ES"/>
        </a:p>
      </dgm:t>
    </dgm:pt>
    <dgm:pt modelId="{FE4573BA-31AF-4FEC-93F6-E6777CA4A427}" type="pres">
      <dgm:prSet presAssocID="{B2FC7E24-5742-41D7-85B7-17A190FC0FC1}" presName="childText" presStyleLbl="bgAcc1" presStyleIdx="0" presStyleCnt="4" custScaleX="4822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03F442-A419-4226-942B-76231EC87FBF}" type="pres">
      <dgm:prSet presAssocID="{5B91A81D-E797-438C-8C98-F0F2D37FEDC2}" presName="Name13" presStyleLbl="parChTrans1D2" presStyleIdx="1" presStyleCnt="4"/>
      <dgm:spPr/>
      <dgm:t>
        <a:bodyPr/>
        <a:lstStyle/>
        <a:p>
          <a:endParaRPr lang="es-ES"/>
        </a:p>
      </dgm:t>
    </dgm:pt>
    <dgm:pt modelId="{743A6DEA-CE61-4818-B78A-65D1F294AEC3}" type="pres">
      <dgm:prSet presAssocID="{CC260160-774A-4675-AFF6-3073890615B2}" presName="childText" presStyleLbl="bgAcc1" presStyleIdx="1" presStyleCnt="4" custScaleX="4822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D59B7D-A867-41B9-B264-F79E6F505D8B}" type="pres">
      <dgm:prSet presAssocID="{402E8453-07CC-40CC-AB6B-BFE8C9E0F108}" presName="Name13" presStyleLbl="parChTrans1D2" presStyleIdx="2" presStyleCnt="4"/>
      <dgm:spPr/>
      <dgm:t>
        <a:bodyPr/>
        <a:lstStyle/>
        <a:p>
          <a:endParaRPr lang="es-ES"/>
        </a:p>
      </dgm:t>
    </dgm:pt>
    <dgm:pt modelId="{3DD85FF7-5FCD-495A-891C-9EB48FDA4567}" type="pres">
      <dgm:prSet presAssocID="{89D025E6-88BB-4DEF-ADC0-E5AABC0F8576}" presName="childText" presStyleLbl="bgAcc1" presStyleIdx="2" presStyleCnt="4" custScaleX="4822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4F6127-1E87-45A0-94E0-57170A675938}" type="pres">
      <dgm:prSet presAssocID="{F25E7C8E-1A49-43D6-8766-259AE4E7A3B2}" presName="Name13" presStyleLbl="parChTrans1D2" presStyleIdx="3" presStyleCnt="4"/>
      <dgm:spPr/>
      <dgm:t>
        <a:bodyPr/>
        <a:lstStyle/>
        <a:p>
          <a:endParaRPr lang="es-EC"/>
        </a:p>
      </dgm:t>
    </dgm:pt>
    <dgm:pt modelId="{B221D2ED-575C-4CE1-848D-ABE1391AB71E}" type="pres">
      <dgm:prSet presAssocID="{9B043DD8-A249-4814-8322-C18B88FC53EB}" presName="childText" presStyleLbl="bgAcc1" presStyleIdx="3" presStyleCnt="4" custScaleX="48220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8D07FFA-719F-4CEA-B448-7E10C390D2A2}" srcId="{90E2E9EA-D02E-464E-AB25-BB76AD251B24}" destId="{CF803C40-704D-4CA4-AF68-DD8B4AAC4587}" srcOrd="0" destOrd="0" parTransId="{3F66CDE6-C3EF-4385-8684-875FA71066FD}" sibTransId="{47F01467-E8BF-4FCE-9BB2-C5DE4BC16316}"/>
    <dgm:cxn modelId="{DCB9C57D-ADBE-4F38-8D81-A6C8D572214D}" type="presOf" srcId="{90E2E9EA-D02E-464E-AB25-BB76AD251B24}" destId="{ED4FE854-1109-4A71-B992-4E2B7CD8AC3D}" srcOrd="0" destOrd="0" presId="urn:microsoft.com/office/officeart/2005/8/layout/hierarchy3"/>
    <dgm:cxn modelId="{F4B105E0-A8FE-4ED1-8CC8-65B80ABC3D38}" type="presOf" srcId="{402E8453-07CC-40CC-AB6B-BFE8C9E0F108}" destId="{19D59B7D-A867-41B9-B264-F79E6F505D8B}" srcOrd="0" destOrd="0" presId="urn:microsoft.com/office/officeart/2005/8/layout/hierarchy3"/>
    <dgm:cxn modelId="{E11F05BB-4CA3-47A6-B40D-2EA3B5A4FB32}" type="presOf" srcId="{CF803C40-704D-4CA4-AF68-DD8B4AAC4587}" destId="{66E0AE4B-DDCE-4631-A51C-7D9AFC9E4112}" srcOrd="1" destOrd="0" presId="urn:microsoft.com/office/officeart/2005/8/layout/hierarchy3"/>
    <dgm:cxn modelId="{B4ECE10F-782C-4EC1-B60E-1532A75F3D0D}" srcId="{CF803C40-704D-4CA4-AF68-DD8B4AAC4587}" destId="{9B043DD8-A249-4814-8322-C18B88FC53EB}" srcOrd="3" destOrd="0" parTransId="{F25E7C8E-1A49-43D6-8766-259AE4E7A3B2}" sibTransId="{04F50C2A-2D6F-4DB7-908E-910E2FD2BC51}"/>
    <dgm:cxn modelId="{4B67539A-F259-480F-886D-228A2B0E1F72}" srcId="{CF803C40-704D-4CA4-AF68-DD8B4AAC4587}" destId="{CC260160-774A-4675-AFF6-3073890615B2}" srcOrd="1" destOrd="0" parTransId="{5B91A81D-E797-438C-8C98-F0F2D37FEDC2}" sibTransId="{5BECCACA-03DB-4812-A7C5-DBC63025D4F3}"/>
    <dgm:cxn modelId="{F690ADA5-261A-49E1-84D3-64A77E31042B}" srcId="{CF803C40-704D-4CA4-AF68-DD8B4AAC4587}" destId="{B2FC7E24-5742-41D7-85B7-17A190FC0FC1}" srcOrd="0" destOrd="0" parTransId="{CAE4C1FD-5B1B-4867-8621-37B949A14F24}" sibTransId="{28E7BA55-1A57-45FC-97ED-D8074FFA76B4}"/>
    <dgm:cxn modelId="{24A11F9D-3232-46F5-BA43-AAB6B1239457}" type="presOf" srcId="{CF803C40-704D-4CA4-AF68-DD8B4AAC4587}" destId="{5F7F7C64-FC35-4B06-A129-A4D0AE09AC4C}" srcOrd="0" destOrd="0" presId="urn:microsoft.com/office/officeart/2005/8/layout/hierarchy3"/>
    <dgm:cxn modelId="{8774C559-E870-45A1-A6E2-EB69C4F660EB}" type="presOf" srcId="{9B043DD8-A249-4814-8322-C18B88FC53EB}" destId="{B221D2ED-575C-4CE1-848D-ABE1391AB71E}" srcOrd="0" destOrd="0" presId="urn:microsoft.com/office/officeart/2005/8/layout/hierarchy3"/>
    <dgm:cxn modelId="{49E1A0A1-5914-4673-B977-5C19EFD00BB6}" type="presOf" srcId="{89D025E6-88BB-4DEF-ADC0-E5AABC0F8576}" destId="{3DD85FF7-5FCD-495A-891C-9EB48FDA4567}" srcOrd="0" destOrd="0" presId="urn:microsoft.com/office/officeart/2005/8/layout/hierarchy3"/>
    <dgm:cxn modelId="{B1CECE57-8745-4FBE-8EF1-159A5BB4F93B}" srcId="{CF803C40-704D-4CA4-AF68-DD8B4AAC4587}" destId="{89D025E6-88BB-4DEF-ADC0-E5AABC0F8576}" srcOrd="2" destOrd="0" parTransId="{402E8453-07CC-40CC-AB6B-BFE8C9E0F108}" sibTransId="{1A04B098-3B18-4B46-A67F-2DE41CE86DF0}"/>
    <dgm:cxn modelId="{1CE70AFC-2917-4E68-8CCE-F65CB49D8A53}" type="presOf" srcId="{CC260160-774A-4675-AFF6-3073890615B2}" destId="{743A6DEA-CE61-4818-B78A-65D1F294AEC3}" srcOrd="0" destOrd="0" presId="urn:microsoft.com/office/officeart/2005/8/layout/hierarchy3"/>
    <dgm:cxn modelId="{DD5F995B-180D-4649-B2AB-65C10DE60059}" type="presOf" srcId="{5B91A81D-E797-438C-8C98-F0F2D37FEDC2}" destId="{7103F442-A419-4226-942B-76231EC87FBF}" srcOrd="0" destOrd="0" presId="urn:microsoft.com/office/officeart/2005/8/layout/hierarchy3"/>
    <dgm:cxn modelId="{A7080894-5E21-415F-99EA-41AE2DF4661C}" type="presOf" srcId="{B2FC7E24-5742-41D7-85B7-17A190FC0FC1}" destId="{FE4573BA-31AF-4FEC-93F6-E6777CA4A427}" srcOrd="0" destOrd="0" presId="urn:microsoft.com/office/officeart/2005/8/layout/hierarchy3"/>
    <dgm:cxn modelId="{CC7079D5-EF5A-4928-AD96-C4A6F1B0D742}" type="presOf" srcId="{F25E7C8E-1A49-43D6-8766-259AE4E7A3B2}" destId="{EA4F6127-1E87-45A0-94E0-57170A675938}" srcOrd="0" destOrd="0" presId="urn:microsoft.com/office/officeart/2005/8/layout/hierarchy3"/>
    <dgm:cxn modelId="{06BB08D6-925A-41AD-AD59-C77A9E6794E6}" type="presOf" srcId="{CAE4C1FD-5B1B-4867-8621-37B949A14F24}" destId="{BA15A0E3-9D8F-4501-A168-9CA81FB24B9F}" srcOrd="0" destOrd="0" presId="urn:microsoft.com/office/officeart/2005/8/layout/hierarchy3"/>
    <dgm:cxn modelId="{B5A51200-BF0F-4B82-BAF9-CCA428CBA438}" type="presParOf" srcId="{ED4FE854-1109-4A71-B992-4E2B7CD8AC3D}" destId="{BCDA1E5C-3CAF-4AD3-BB82-DE9B2C2A8D1C}" srcOrd="0" destOrd="0" presId="urn:microsoft.com/office/officeart/2005/8/layout/hierarchy3"/>
    <dgm:cxn modelId="{8D093B1E-2AA3-4ACD-8CB7-861C57B892DD}" type="presParOf" srcId="{BCDA1E5C-3CAF-4AD3-BB82-DE9B2C2A8D1C}" destId="{330B3A06-3E1A-48AF-A730-F9F74B42D7C1}" srcOrd="0" destOrd="0" presId="urn:microsoft.com/office/officeart/2005/8/layout/hierarchy3"/>
    <dgm:cxn modelId="{1729D40A-A407-4219-913C-FCC80AB6F777}" type="presParOf" srcId="{330B3A06-3E1A-48AF-A730-F9F74B42D7C1}" destId="{5F7F7C64-FC35-4B06-A129-A4D0AE09AC4C}" srcOrd="0" destOrd="0" presId="urn:microsoft.com/office/officeart/2005/8/layout/hierarchy3"/>
    <dgm:cxn modelId="{BAC2880A-4FC7-47C6-A70E-DEF2624EAD5A}" type="presParOf" srcId="{330B3A06-3E1A-48AF-A730-F9F74B42D7C1}" destId="{66E0AE4B-DDCE-4631-A51C-7D9AFC9E4112}" srcOrd="1" destOrd="0" presId="urn:microsoft.com/office/officeart/2005/8/layout/hierarchy3"/>
    <dgm:cxn modelId="{6814C1F0-FB4C-4B76-BF5D-2FE1F1787120}" type="presParOf" srcId="{BCDA1E5C-3CAF-4AD3-BB82-DE9B2C2A8D1C}" destId="{867AD5C5-6FD1-4A62-8F11-B395A312F114}" srcOrd="1" destOrd="0" presId="urn:microsoft.com/office/officeart/2005/8/layout/hierarchy3"/>
    <dgm:cxn modelId="{5BC438A2-0B3E-49A5-8246-FE6981836090}" type="presParOf" srcId="{867AD5C5-6FD1-4A62-8F11-B395A312F114}" destId="{BA15A0E3-9D8F-4501-A168-9CA81FB24B9F}" srcOrd="0" destOrd="0" presId="urn:microsoft.com/office/officeart/2005/8/layout/hierarchy3"/>
    <dgm:cxn modelId="{03EDDFDB-70FF-4425-A226-4F97E563ED6E}" type="presParOf" srcId="{867AD5C5-6FD1-4A62-8F11-B395A312F114}" destId="{FE4573BA-31AF-4FEC-93F6-E6777CA4A427}" srcOrd="1" destOrd="0" presId="urn:microsoft.com/office/officeart/2005/8/layout/hierarchy3"/>
    <dgm:cxn modelId="{A045B86B-5210-403E-A68F-BD09FA91382C}" type="presParOf" srcId="{867AD5C5-6FD1-4A62-8F11-B395A312F114}" destId="{7103F442-A419-4226-942B-76231EC87FBF}" srcOrd="2" destOrd="0" presId="urn:microsoft.com/office/officeart/2005/8/layout/hierarchy3"/>
    <dgm:cxn modelId="{5470F2AC-AF63-4099-AD9A-E46660121A8C}" type="presParOf" srcId="{867AD5C5-6FD1-4A62-8F11-B395A312F114}" destId="{743A6DEA-CE61-4818-B78A-65D1F294AEC3}" srcOrd="3" destOrd="0" presId="urn:microsoft.com/office/officeart/2005/8/layout/hierarchy3"/>
    <dgm:cxn modelId="{C0789BB3-2418-4B3C-86E9-2C31989010AA}" type="presParOf" srcId="{867AD5C5-6FD1-4A62-8F11-B395A312F114}" destId="{19D59B7D-A867-41B9-B264-F79E6F505D8B}" srcOrd="4" destOrd="0" presId="urn:microsoft.com/office/officeart/2005/8/layout/hierarchy3"/>
    <dgm:cxn modelId="{C2DC574E-DBBB-44CC-A5FE-FF0833D39AC5}" type="presParOf" srcId="{867AD5C5-6FD1-4A62-8F11-B395A312F114}" destId="{3DD85FF7-5FCD-495A-891C-9EB48FDA4567}" srcOrd="5" destOrd="0" presId="urn:microsoft.com/office/officeart/2005/8/layout/hierarchy3"/>
    <dgm:cxn modelId="{CF20C6EA-C880-4FF7-8CED-8A93BBC81D02}" type="presParOf" srcId="{867AD5C5-6FD1-4A62-8F11-B395A312F114}" destId="{EA4F6127-1E87-45A0-94E0-57170A675938}" srcOrd="6" destOrd="0" presId="urn:microsoft.com/office/officeart/2005/8/layout/hierarchy3"/>
    <dgm:cxn modelId="{5AEEE036-01E6-4B5B-950C-CECB52F20572}" type="presParOf" srcId="{867AD5C5-6FD1-4A62-8F11-B395A312F114}" destId="{B221D2ED-575C-4CE1-848D-ABE1391AB71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8FCCA19-9A3F-49C6-82CA-C7B0B2C37810}" type="doc">
      <dgm:prSet loTypeId="urn:microsoft.com/office/officeart/2005/8/layout/bProcess3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217C766E-0EFA-48E6-8C8C-530BC47A33B9}">
      <dgm:prSet/>
      <dgm:spPr/>
      <dgm:t>
        <a:bodyPr/>
        <a:lstStyle/>
        <a:p>
          <a:r>
            <a:rPr lang="es-MX" dirty="0" smtClean="0"/>
            <a:t>1er. TALLER: Involucramiento de la familia en la educación.</a:t>
          </a:r>
          <a:endParaRPr lang="es-ES" dirty="0"/>
        </a:p>
      </dgm:t>
    </dgm:pt>
    <dgm:pt modelId="{CCAFDE67-D14D-43AA-B52C-A222C17945AF}" type="parTrans" cxnId="{1BC58F00-5B5B-483B-9DAE-A3A4B4F95F0B}">
      <dgm:prSet/>
      <dgm:spPr/>
      <dgm:t>
        <a:bodyPr/>
        <a:lstStyle/>
        <a:p>
          <a:endParaRPr lang="es-ES"/>
        </a:p>
      </dgm:t>
    </dgm:pt>
    <dgm:pt modelId="{3125267A-9258-49EE-B549-49EAFD6FEAB3}" type="sibTrans" cxnId="{1BC58F00-5B5B-483B-9DAE-A3A4B4F95F0B}">
      <dgm:prSet/>
      <dgm:spPr/>
      <dgm:t>
        <a:bodyPr/>
        <a:lstStyle/>
        <a:p>
          <a:endParaRPr lang="es-ES"/>
        </a:p>
      </dgm:t>
    </dgm:pt>
    <dgm:pt modelId="{05EA02D2-AE91-4016-BE7B-0932CA9ED32A}">
      <dgm:prSet/>
      <dgm:spPr/>
      <dgm:t>
        <a:bodyPr/>
        <a:lstStyle/>
        <a:p>
          <a:r>
            <a:rPr lang="es-MX" dirty="0" smtClean="0"/>
            <a:t>2do. TALLER: El maltrato infantil y sus consecuencias en el aprendizaje.</a:t>
          </a:r>
          <a:endParaRPr lang="es-ES" dirty="0"/>
        </a:p>
      </dgm:t>
    </dgm:pt>
    <dgm:pt modelId="{62166B0D-1A91-4449-8E6F-8F0037A3D39F}" type="parTrans" cxnId="{C221A0DF-731B-4013-B2A4-EEF3CE9ECDB1}">
      <dgm:prSet/>
      <dgm:spPr/>
      <dgm:t>
        <a:bodyPr/>
        <a:lstStyle/>
        <a:p>
          <a:endParaRPr lang="es-ES"/>
        </a:p>
      </dgm:t>
    </dgm:pt>
    <dgm:pt modelId="{7A7F923C-E7FE-4C96-A9AA-2FBF78870DFE}" type="sibTrans" cxnId="{C221A0DF-731B-4013-B2A4-EEF3CE9ECDB1}">
      <dgm:prSet/>
      <dgm:spPr/>
      <dgm:t>
        <a:bodyPr/>
        <a:lstStyle/>
        <a:p>
          <a:endParaRPr lang="es-ES"/>
        </a:p>
      </dgm:t>
    </dgm:pt>
    <dgm:pt modelId="{BF9B0382-81BA-4A1C-922C-F036592488FA}">
      <dgm:prSet/>
      <dgm:spPr/>
      <dgm:t>
        <a:bodyPr/>
        <a:lstStyle/>
        <a:p>
          <a:r>
            <a:rPr lang="es-MX" smtClean="0"/>
            <a:t>3er. TALLER: Disciplina no es maltratar.</a:t>
          </a:r>
          <a:endParaRPr lang="es-EC"/>
        </a:p>
      </dgm:t>
    </dgm:pt>
    <dgm:pt modelId="{B7115057-1FED-497C-A8FA-2BFC9C9E5D84}" type="parTrans" cxnId="{D9CBAFEB-CBF3-4D1B-B890-E538AC3FAC89}">
      <dgm:prSet/>
      <dgm:spPr/>
      <dgm:t>
        <a:bodyPr/>
        <a:lstStyle/>
        <a:p>
          <a:endParaRPr lang="es-EC"/>
        </a:p>
      </dgm:t>
    </dgm:pt>
    <dgm:pt modelId="{71D42E49-4F01-45BF-ADEB-FD19B3A163B0}" type="sibTrans" cxnId="{D9CBAFEB-CBF3-4D1B-B890-E538AC3FAC89}">
      <dgm:prSet/>
      <dgm:spPr/>
      <dgm:t>
        <a:bodyPr/>
        <a:lstStyle/>
        <a:p>
          <a:endParaRPr lang="es-EC"/>
        </a:p>
      </dgm:t>
    </dgm:pt>
    <dgm:pt modelId="{836B16B1-FDFF-4644-89DC-4A316FA9E92A}" type="pres">
      <dgm:prSet presAssocID="{58FCCA19-9A3F-49C6-82CA-C7B0B2C378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F2384E3-68C7-4D11-92F0-4BFB99EFBB07}" type="pres">
      <dgm:prSet presAssocID="{217C766E-0EFA-48E6-8C8C-530BC47A33B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8F264F-F44C-4AD0-B7CA-9A47E5E84AA8}" type="pres">
      <dgm:prSet presAssocID="{3125267A-9258-49EE-B549-49EAFD6FEAB3}" presName="sibTrans" presStyleLbl="sibTrans1D1" presStyleIdx="0" presStyleCnt="2"/>
      <dgm:spPr/>
      <dgm:t>
        <a:bodyPr/>
        <a:lstStyle/>
        <a:p>
          <a:endParaRPr lang="es-ES"/>
        </a:p>
      </dgm:t>
    </dgm:pt>
    <dgm:pt modelId="{FF3EA3BA-36A4-4EA6-B5E5-91C778C03751}" type="pres">
      <dgm:prSet presAssocID="{3125267A-9258-49EE-B549-49EAFD6FEAB3}" presName="connectorText" presStyleLbl="sibTrans1D1" presStyleIdx="0" presStyleCnt="2"/>
      <dgm:spPr/>
      <dgm:t>
        <a:bodyPr/>
        <a:lstStyle/>
        <a:p>
          <a:endParaRPr lang="es-ES"/>
        </a:p>
      </dgm:t>
    </dgm:pt>
    <dgm:pt modelId="{71788F6D-2443-406B-8F5D-9DFADC97D78E}" type="pres">
      <dgm:prSet presAssocID="{05EA02D2-AE91-4016-BE7B-0932CA9ED32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2777A6-939E-4909-B42C-39AB6142F34B}" type="pres">
      <dgm:prSet presAssocID="{7A7F923C-E7FE-4C96-A9AA-2FBF78870DFE}" presName="sibTrans" presStyleLbl="sibTrans1D1" presStyleIdx="1" presStyleCnt="2"/>
      <dgm:spPr/>
      <dgm:t>
        <a:bodyPr/>
        <a:lstStyle/>
        <a:p>
          <a:endParaRPr lang="es-ES"/>
        </a:p>
      </dgm:t>
    </dgm:pt>
    <dgm:pt modelId="{8DE0ABC4-1AA0-4EC6-8500-7A87735D9D5D}" type="pres">
      <dgm:prSet presAssocID="{7A7F923C-E7FE-4C96-A9AA-2FBF78870DFE}" presName="connectorText" presStyleLbl="sibTrans1D1" presStyleIdx="1" presStyleCnt="2"/>
      <dgm:spPr/>
      <dgm:t>
        <a:bodyPr/>
        <a:lstStyle/>
        <a:p>
          <a:endParaRPr lang="es-ES"/>
        </a:p>
      </dgm:t>
    </dgm:pt>
    <dgm:pt modelId="{EC1F00BF-70EB-4C69-83EF-B79DFD39855D}" type="pres">
      <dgm:prSet presAssocID="{BF9B0382-81BA-4A1C-922C-F036592488F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0BCB9493-0477-4EB4-8CD6-0B660E37186C}" type="presOf" srcId="{BF9B0382-81BA-4A1C-922C-F036592488FA}" destId="{EC1F00BF-70EB-4C69-83EF-B79DFD39855D}" srcOrd="0" destOrd="0" presId="urn:microsoft.com/office/officeart/2005/8/layout/bProcess3"/>
    <dgm:cxn modelId="{D50D029C-75DA-4D64-A05A-7BE599E1592C}" type="presOf" srcId="{05EA02D2-AE91-4016-BE7B-0932CA9ED32A}" destId="{71788F6D-2443-406B-8F5D-9DFADC97D78E}" srcOrd="0" destOrd="0" presId="urn:microsoft.com/office/officeart/2005/8/layout/bProcess3"/>
    <dgm:cxn modelId="{445135F9-10AE-40BD-840A-280D5B4382B0}" type="presOf" srcId="{217C766E-0EFA-48E6-8C8C-530BC47A33B9}" destId="{4F2384E3-68C7-4D11-92F0-4BFB99EFBB07}" srcOrd="0" destOrd="0" presId="urn:microsoft.com/office/officeart/2005/8/layout/bProcess3"/>
    <dgm:cxn modelId="{C221A0DF-731B-4013-B2A4-EEF3CE9ECDB1}" srcId="{58FCCA19-9A3F-49C6-82CA-C7B0B2C37810}" destId="{05EA02D2-AE91-4016-BE7B-0932CA9ED32A}" srcOrd="1" destOrd="0" parTransId="{62166B0D-1A91-4449-8E6F-8F0037A3D39F}" sibTransId="{7A7F923C-E7FE-4C96-A9AA-2FBF78870DFE}"/>
    <dgm:cxn modelId="{6BD4B4E4-D1AA-46EC-A7AA-C5905A6BAB9A}" type="presOf" srcId="{7A7F923C-E7FE-4C96-A9AA-2FBF78870DFE}" destId="{2C2777A6-939E-4909-B42C-39AB6142F34B}" srcOrd="0" destOrd="0" presId="urn:microsoft.com/office/officeart/2005/8/layout/bProcess3"/>
    <dgm:cxn modelId="{D9CBAFEB-CBF3-4D1B-B890-E538AC3FAC89}" srcId="{58FCCA19-9A3F-49C6-82CA-C7B0B2C37810}" destId="{BF9B0382-81BA-4A1C-922C-F036592488FA}" srcOrd="2" destOrd="0" parTransId="{B7115057-1FED-497C-A8FA-2BFC9C9E5D84}" sibTransId="{71D42E49-4F01-45BF-ADEB-FD19B3A163B0}"/>
    <dgm:cxn modelId="{CACDC259-5274-4F67-9F69-7B8802ED016C}" type="presOf" srcId="{3125267A-9258-49EE-B549-49EAFD6FEAB3}" destId="{EB8F264F-F44C-4AD0-B7CA-9A47E5E84AA8}" srcOrd="0" destOrd="0" presId="urn:microsoft.com/office/officeart/2005/8/layout/bProcess3"/>
    <dgm:cxn modelId="{C9AD303F-D260-4002-9F78-364902F4BD41}" type="presOf" srcId="{3125267A-9258-49EE-B549-49EAFD6FEAB3}" destId="{FF3EA3BA-36A4-4EA6-B5E5-91C778C03751}" srcOrd="1" destOrd="0" presId="urn:microsoft.com/office/officeart/2005/8/layout/bProcess3"/>
    <dgm:cxn modelId="{B78BDB81-D283-47EA-AA55-EA31876FA920}" type="presOf" srcId="{7A7F923C-E7FE-4C96-A9AA-2FBF78870DFE}" destId="{8DE0ABC4-1AA0-4EC6-8500-7A87735D9D5D}" srcOrd="1" destOrd="0" presId="urn:microsoft.com/office/officeart/2005/8/layout/bProcess3"/>
    <dgm:cxn modelId="{1BC58F00-5B5B-483B-9DAE-A3A4B4F95F0B}" srcId="{58FCCA19-9A3F-49C6-82CA-C7B0B2C37810}" destId="{217C766E-0EFA-48E6-8C8C-530BC47A33B9}" srcOrd="0" destOrd="0" parTransId="{CCAFDE67-D14D-43AA-B52C-A222C17945AF}" sibTransId="{3125267A-9258-49EE-B549-49EAFD6FEAB3}"/>
    <dgm:cxn modelId="{582DE94C-BF2F-4D24-A680-6E7C4FF754DC}" type="presOf" srcId="{58FCCA19-9A3F-49C6-82CA-C7B0B2C37810}" destId="{836B16B1-FDFF-4644-89DC-4A316FA9E92A}" srcOrd="0" destOrd="0" presId="urn:microsoft.com/office/officeart/2005/8/layout/bProcess3"/>
    <dgm:cxn modelId="{55FE99E0-622F-4ACA-87E3-9980891EF2FE}" type="presParOf" srcId="{836B16B1-FDFF-4644-89DC-4A316FA9E92A}" destId="{4F2384E3-68C7-4D11-92F0-4BFB99EFBB07}" srcOrd="0" destOrd="0" presId="urn:microsoft.com/office/officeart/2005/8/layout/bProcess3"/>
    <dgm:cxn modelId="{FEE94893-8401-452E-8190-8A645F0C211F}" type="presParOf" srcId="{836B16B1-FDFF-4644-89DC-4A316FA9E92A}" destId="{EB8F264F-F44C-4AD0-B7CA-9A47E5E84AA8}" srcOrd="1" destOrd="0" presId="urn:microsoft.com/office/officeart/2005/8/layout/bProcess3"/>
    <dgm:cxn modelId="{FC638051-EF4C-4761-88DD-3190B2EE93A6}" type="presParOf" srcId="{EB8F264F-F44C-4AD0-B7CA-9A47E5E84AA8}" destId="{FF3EA3BA-36A4-4EA6-B5E5-91C778C03751}" srcOrd="0" destOrd="0" presId="urn:microsoft.com/office/officeart/2005/8/layout/bProcess3"/>
    <dgm:cxn modelId="{B885D592-DDB5-42E1-9B65-9844552770AF}" type="presParOf" srcId="{836B16B1-FDFF-4644-89DC-4A316FA9E92A}" destId="{71788F6D-2443-406B-8F5D-9DFADC97D78E}" srcOrd="2" destOrd="0" presId="urn:microsoft.com/office/officeart/2005/8/layout/bProcess3"/>
    <dgm:cxn modelId="{ED290664-BDBE-453B-AED6-A6E968107261}" type="presParOf" srcId="{836B16B1-FDFF-4644-89DC-4A316FA9E92A}" destId="{2C2777A6-939E-4909-B42C-39AB6142F34B}" srcOrd="3" destOrd="0" presId="urn:microsoft.com/office/officeart/2005/8/layout/bProcess3"/>
    <dgm:cxn modelId="{02395905-FDBB-41B9-9F51-33F734331151}" type="presParOf" srcId="{2C2777A6-939E-4909-B42C-39AB6142F34B}" destId="{8DE0ABC4-1AA0-4EC6-8500-7A87735D9D5D}" srcOrd="0" destOrd="0" presId="urn:microsoft.com/office/officeart/2005/8/layout/bProcess3"/>
    <dgm:cxn modelId="{5BD37CA6-DC42-4D3D-874F-1EB6E76F0AFE}" type="presParOf" srcId="{836B16B1-FDFF-4644-89DC-4A316FA9E92A}" destId="{EC1F00BF-70EB-4C69-83EF-B79DFD39855D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28A9039-B634-4A55-BE3C-80B2BDCF49C6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C708EF1-809F-4DF1-A39E-9F50862F0CB8}">
      <dgm:prSet phldrT="[Text]"/>
      <dgm:spPr/>
      <dgm:t>
        <a:bodyPr/>
        <a:lstStyle/>
        <a:p>
          <a:r>
            <a:rPr lang="es-ES" dirty="0" smtClean="0"/>
            <a:t>Objetivo</a:t>
          </a:r>
          <a:endParaRPr lang="es-ES" dirty="0"/>
        </a:p>
      </dgm:t>
    </dgm:pt>
    <dgm:pt modelId="{F8B2E210-9613-44C4-80EE-F41732828294}" type="parTrans" cxnId="{2D75210C-8E46-438C-8D4F-0DCBD52C1F5B}">
      <dgm:prSet/>
      <dgm:spPr/>
      <dgm:t>
        <a:bodyPr/>
        <a:lstStyle/>
        <a:p>
          <a:endParaRPr lang="es-ES"/>
        </a:p>
      </dgm:t>
    </dgm:pt>
    <dgm:pt modelId="{D321C1CB-9319-44A0-8481-BD2F738E07C3}" type="sibTrans" cxnId="{2D75210C-8E46-438C-8D4F-0DCBD52C1F5B}">
      <dgm:prSet/>
      <dgm:spPr/>
      <dgm:t>
        <a:bodyPr/>
        <a:lstStyle/>
        <a:p>
          <a:endParaRPr lang="es-ES"/>
        </a:p>
      </dgm:t>
    </dgm:pt>
    <dgm:pt modelId="{D13A232A-2BDF-4E49-8AAE-5926D19A8ADB}">
      <dgm:prSet phldrT="[Text]"/>
      <dgm:spPr/>
      <dgm:t>
        <a:bodyPr/>
        <a:lstStyle/>
        <a:p>
          <a:r>
            <a:rPr lang="es-ES" dirty="0" smtClean="0"/>
            <a:t>Contenidos</a:t>
          </a:r>
          <a:endParaRPr lang="es-ES" dirty="0"/>
        </a:p>
      </dgm:t>
    </dgm:pt>
    <dgm:pt modelId="{8766FC3F-4B56-4454-9077-13DEDFDEF336}" type="parTrans" cxnId="{878BC87F-7E8E-4F06-AE16-474A4B88BBA7}">
      <dgm:prSet/>
      <dgm:spPr/>
      <dgm:t>
        <a:bodyPr/>
        <a:lstStyle/>
        <a:p>
          <a:endParaRPr lang="es-ES"/>
        </a:p>
      </dgm:t>
    </dgm:pt>
    <dgm:pt modelId="{AE4CBD92-900B-4059-89C1-70705519C14A}" type="sibTrans" cxnId="{878BC87F-7E8E-4F06-AE16-474A4B88BBA7}">
      <dgm:prSet/>
      <dgm:spPr/>
      <dgm:t>
        <a:bodyPr/>
        <a:lstStyle/>
        <a:p>
          <a:endParaRPr lang="es-ES"/>
        </a:p>
      </dgm:t>
    </dgm:pt>
    <dgm:pt modelId="{94289340-80F9-43D0-A625-D16EF81D9D0C}">
      <dgm:prSet phldrT="[Text]"/>
      <dgm:spPr/>
      <dgm:t>
        <a:bodyPr/>
        <a:lstStyle/>
        <a:p>
          <a:r>
            <a:rPr lang="es-ES" dirty="0" smtClean="0"/>
            <a:t>Detalle del trabajo a realizar con los Padres</a:t>
          </a:r>
          <a:endParaRPr lang="es-ES" dirty="0"/>
        </a:p>
      </dgm:t>
    </dgm:pt>
    <dgm:pt modelId="{D2FA300E-AF48-4C8A-B436-D72F1A036485}" type="parTrans" cxnId="{63378B0D-A4FC-440A-A2A5-C917306E3FD1}">
      <dgm:prSet/>
      <dgm:spPr/>
      <dgm:t>
        <a:bodyPr/>
        <a:lstStyle/>
        <a:p>
          <a:endParaRPr lang="es-ES"/>
        </a:p>
      </dgm:t>
    </dgm:pt>
    <dgm:pt modelId="{1EB9DC3C-14B3-45F4-8EFA-D4CC56C3EFB7}" type="sibTrans" cxnId="{63378B0D-A4FC-440A-A2A5-C917306E3FD1}">
      <dgm:prSet/>
      <dgm:spPr/>
      <dgm:t>
        <a:bodyPr/>
        <a:lstStyle/>
        <a:p>
          <a:endParaRPr lang="es-ES"/>
        </a:p>
      </dgm:t>
    </dgm:pt>
    <dgm:pt modelId="{E1B0D03F-177D-441B-869B-8F7DE5DC607F}">
      <dgm:prSet phldrT="[Text]"/>
      <dgm:spPr/>
      <dgm:t>
        <a:bodyPr/>
        <a:lstStyle/>
        <a:p>
          <a:r>
            <a:rPr lang="es-MX" dirty="0" smtClean="0"/>
            <a:t>Reafirmar el rol de la familia en la educación de los hijos/as para contribuir a un buen desarrollo psicológico y afectivo de los niños/as para mejorar el aprendizaje.</a:t>
          </a:r>
          <a:endParaRPr lang="es-ES" dirty="0"/>
        </a:p>
      </dgm:t>
    </dgm:pt>
    <dgm:pt modelId="{1136219F-9D48-44CC-B589-481C301D2C49}" type="parTrans" cxnId="{F224FDB0-E236-4585-9B0B-6F09CB1C2543}">
      <dgm:prSet/>
      <dgm:spPr/>
      <dgm:t>
        <a:bodyPr/>
        <a:lstStyle/>
        <a:p>
          <a:endParaRPr lang="es-ES"/>
        </a:p>
      </dgm:t>
    </dgm:pt>
    <dgm:pt modelId="{919ACD96-2BE7-47C7-A683-08EA1728348D}" type="sibTrans" cxnId="{F224FDB0-E236-4585-9B0B-6F09CB1C2543}">
      <dgm:prSet/>
      <dgm:spPr/>
      <dgm:t>
        <a:bodyPr/>
        <a:lstStyle/>
        <a:p>
          <a:endParaRPr lang="es-ES"/>
        </a:p>
      </dgm:t>
    </dgm:pt>
    <dgm:pt modelId="{4A407473-24C3-477C-83A2-60029348FA44}">
      <dgm:prSet/>
      <dgm:spPr/>
      <dgm:t>
        <a:bodyPr/>
        <a:lstStyle/>
        <a:p>
          <a:r>
            <a:rPr lang="es-MX" b="0" dirty="0" smtClean="0"/>
            <a:t>Funciones y Roles de la Familia.</a:t>
          </a:r>
          <a:endParaRPr lang="es-ES" b="0" dirty="0"/>
        </a:p>
      </dgm:t>
    </dgm:pt>
    <dgm:pt modelId="{3C6C76FF-D577-4BFE-AEE7-299DCFFF5E64}" type="parTrans" cxnId="{3924EB5A-2566-48E5-A7D5-DA8F8B25F352}">
      <dgm:prSet/>
      <dgm:spPr/>
      <dgm:t>
        <a:bodyPr/>
        <a:lstStyle/>
        <a:p>
          <a:endParaRPr lang="es-ES"/>
        </a:p>
      </dgm:t>
    </dgm:pt>
    <dgm:pt modelId="{666DB213-0212-4424-8F3E-F3EE7F5B8103}" type="sibTrans" cxnId="{3924EB5A-2566-48E5-A7D5-DA8F8B25F352}">
      <dgm:prSet/>
      <dgm:spPr/>
      <dgm:t>
        <a:bodyPr/>
        <a:lstStyle/>
        <a:p>
          <a:endParaRPr lang="es-ES"/>
        </a:p>
      </dgm:t>
    </dgm:pt>
    <dgm:pt modelId="{2079AEDF-0FD3-495E-A7C0-B79F21FD1C7B}">
      <dgm:prSet/>
      <dgm:spPr/>
      <dgm:t>
        <a:bodyPr/>
        <a:lstStyle/>
        <a:p>
          <a:r>
            <a:rPr lang="es-MX" b="0" dirty="0" smtClean="0"/>
            <a:t>El impacto de la participación  de la familia en las actividades escolares.</a:t>
          </a:r>
          <a:endParaRPr lang="es-ES" b="0" dirty="0"/>
        </a:p>
      </dgm:t>
    </dgm:pt>
    <dgm:pt modelId="{648F70C9-87B9-4071-BBBA-142ADB5C62EC}" type="parTrans" cxnId="{37ECFDFD-D27F-44ED-AB48-895D2B03B506}">
      <dgm:prSet/>
      <dgm:spPr/>
      <dgm:t>
        <a:bodyPr/>
        <a:lstStyle/>
        <a:p>
          <a:endParaRPr lang="es-ES"/>
        </a:p>
      </dgm:t>
    </dgm:pt>
    <dgm:pt modelId="{5976121C-10C6-4A50-94CF-7CC615965D0C}" type="sibTrans" cxnId="{37ECFDFD-D27F-44ED-AB48-895D2B03B506}">
      <dgm:prSet/>
      <dgm:spPr/>
      <dgm:t>
        <a:bodyPr/>
        <a:lstStyle/>
        <a:p>
          <a:endParaRPr lang="es-ES"/>
        </a:p>
      </dgm:t>
    </dgm:pt>
    <dgm:pt modelId="{E302AEF9-D1C8-4504-8DA8-6684D1DFC162}">
      <dgm:prSet/>
      <dgm:spPr/>
      <dgm:t>
        <a:bodyPr/>
        <a:lstStyle/>
        <a:p>
          <a:r>
            <a:rPr lang="es-MX" b="0" dirty="0" smtClean="0"/>
            <a:t>La familia en colaboración  mutua en la educación  de los niño/as.</a:t>
          </a:r>
          <a:endParaRPr lang="es-ES" b="0" dirty="0"/>
        </a:p>
      </dgm:t>
    </dgm:pt>
    <dgm:pt modelId="{4ACBD040-C616-41F8-ADAA-EF93966A787A}" type="parTrans" cxnId="{AF057F93-6A85-4697-A83F-1F2891F248A2}">
      <dgm:prSet/>
      <dgm:spPr/>
      <dgm:t>
        <a:bodyPr/>
        <a:lstStyle/>
        <a:p>
          <a:endParaRPr lang="es-ES"/>
        </a:p>
      </dgm:t>
    </dgm:pt>
    <dgm:pt modelId="{F8CA2038-D871-45A3-9314-BD132CAE7537}" type="sibTrans" cxnId="{AF057F93-6A85-4697-A83F-1F2891F248A2}">
      <dgm:prSet/>
      <dgm:spPr/>
      <dgm:t>
        <a:bodyPr/>
        <a:lstStyle/>
        <a:p>
          <a:endParaRPr lang="es-ES"/>
        </a:p>
      </dgm:t>
    </dgm:pt>
    <dgm:pt modelId="{99064A07-281B-4805-8AA2-D1F9916F2AE8}">
      <dgm:prSet/>
      <dgm:spPr/>
      <dgm:t>
        <a:bodyPr/>
        <a:lstStyle/>
        <a:p>
          <a:r>
            <a:rPr lang="es-EC" dirty="0" smtClean="0"/>
            <a:t>Conferencia o Ejercicio de Integración </a:t>
          </a:r>
          <a:endParaRPr lang="es-EC" dirty="0"/>
        </a:p>
      </dgm:t>
    </dgm:pt>
    <dgm:pt modelId="{848F4A6E-229C-49CB-AF0A-72CD3CC5A3FC}" type="parTrans" cxnId="{2E1ADE15-0C95-4178-B84D-ECCC77F87CF1}">
      <dgm:prSet/>
      <dgm:spPr/>
      <dgm:t>
        <a:bodyPr/>
        <a:lstStyle/>
        <a:p>
          <a:endParaRPr lang="es-EC"/>
        </a:p>
      </dgm:t>
    </dgm:pt>
    <dgm:pt modelId="{CCA7C52F-07AC-42F7-8AA9-0F2B21676520}" type="sibTrans" cxnId="{2E1ADE15-0C95-4178-B84D-ECCC77F87CF1}">
      <dgm:prSet/>
      <dgm:spPr/>
      <dgm:t>
        <a:bodyPr/>
        <a:lstStyle/>
        <a:p>
          <a:endParaRPr lang="es-EC"/>
        </a:p>
      </dgm:t>
    </dgm:pt>
    <dgm:pt modelId="{0535E696-6C0E-4C87-B521-895923C054A3}">
      <dgm:prSet/>
      <dgm:spPr/>
      <dgm:t>
        <a:bodyPr/>
        <a:lstStyle/>
        <a:p>
          <a:r>
            <a:rPr lang="es-EC" dirty="0" smtClean="0"/>
            <a:t>Dinámica entre los padres de familia</a:t>
          </a:r>
          <a:endParaRPr lang="es-EC" dirty="0"/>
        </a:p>
      </dgm:t>
    </dgm:pt>
    <dgm:pt modelId="{9E62B316-7A43-462B-8491-BA9D8D01A3A1}" type="parTrans" cxnId="{EDF86BB2-DDA7-4474-9AD9-E2C4B9050F39}">
      <dgm:prSet/>
      <dgm:spPr/>
      <dgm:t>
        <a:bodyPr/>
        <a:lstStyle/>
        <a:p>
          <a:endParaRPr lang="es-EC"/>
        </a:p>
      </dgm:t>
    </dgm:pt>
    <dgm:pt modelId="{66E2E114-E2EC-4C33-8BED-24003AB69DA0}" type="sibTrans" cxnId="{EDF86BB2-DDA7-4474-9AD9-E2C4B9050F39}">
      <dgm:prSet/>
      <dgm:spPr/>
      <dgm:t>
        <a:bodyPr/>
        <a:lstStyle/>
        <a:p>
          <a:endParaRPr lang="es-EC"/>
        </a:p>
      </dgm:t>
    </dgm:pt>
    <dgm:pt modelId="{1723545A-2967-45F4-86EB-6689151DD0FF}">
      <dgm:prSet/>
      <dgm:spPr/>
      <dgm:t>
        <a:bodyPr/>
        <a:lstStyle/>
        <a:p>
          <a:r>
            <a:rPr lang="es-EC" dirty="0" smtClean="0"/>
            <a:t>Dramatización</a:t>
          </a:r>
          <a:endParaRPr lang="es-EC" dirty="0"/>
        </a:p>
      </dgm:t>
    </dgm:pt>
    <dgm:pt modelId="{50D6AA9E-0D06-4BBA-8075-51AF15B16930}" type="parTrans" cxnId="{E69E1D16-E2FE-437B-A4AB-8A3898546A66}">
      <dgm:prSet/>
      <dgm:spPr/>
      <dgm:t>
        <a:bodyPr/>
        <a:lstStyle/>
        <a:p>
          <a:endParaRPr lang="es-EC"/>
        </a:p>
      </dgm:t>
    </dgm:pt>
    <dgm:pt modelId="{6C4E5D48-645D-4491-9C9F-3135FDF50C77}" type="sibTrans" cxnId="{E69E1D16-E2FE-437B-A4AB-8A3898546A66}">
      <dgm:prSet/>
      <dgm:spPr/>
      <dgm:t>
        <a:bodyPr/>
        <a:lstStyle/>
        <a:p>
          <a:endParaRPr lang="es-EC"/>
        </a:p>
      </dgm:t>
    </dgm:pt>
    <dgm:pt modelId="{198EA46F-82EA-43FD-A2A1-41F9CBDF9304}" type="pres">
      <dgm:prSet presAssocID="{D28A9039-B634-4A55-BE3C-80B2BDCF49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2537533-0311-4395-BBE2-9BC8AE256B3A}" type="pres">
      <dgm:prSet presAssocID="{4C708EF1-809F-4DF1-A39E-9F50862F0CB8}" presName="parentLin" presStyleCnt="0"/>
      <dgm:spPr/>
    </dgm:pt>
    <dgm:pt modelId="{B0AFFDF2-0A03-48E2-B3D2-02116E991F83}" type="pres">
      <dgm:prSet presAssocID="{4C708EF1-809F-4DF1-A39E-9F50862F0CB8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91FE87C2-8776-4483-967D-9A27B34FFC4D}" type="pres">
      <dgm:prSet presAssocID="{4C708EF1-809F-4DF1-A39E-9F50862F0CB8}" presName="parentText" presStyleLbl="node1" presStyleIdx="0" presStyleCnt="3" custLinFactNeighborX="-3035" custLinFactNeighborY="-4050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C65505-3AD9-4EDD-9BD0-EA27F7B1CF15}" type="pres">
      <dgm:prSet presAssocID="{4C708EF1-809F-4DF1-A39E-9F50862F0CB8}" presName="negativeSpace" presStyleCnt="0"/>
      <dgm:spPr/>
    </dgm:pt>
    <dgm:pt modelId="{66C9B9EF-08B7-4ED0-BEF3-76B11D3F8672}" type="pres">
      <dgm:prSet presAssocID="{4C708EF1-809F-4DF1-A39E-9F50862F0CB8}" presName="childText" presStyleLbl="conFgAcc1" presStyleIdx="0" presStyleCnt="3" custLinFactY="-6709" custLinFactNeighborX="-61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0F6C90-2D52-4E7F-8E79-2BBB0018FFE3}" type="pres">
      <dgm:prSet presAssocID="{D321C1CB-9319-44A0-8481-BD2F738E07C3}" presName="spaceBetweenRectangles" presStyleCnt="0"/>
      <dgm:spPr/>
    </dgm:pt>
    <dgm:pt modelId="{41E71760-A9DC-4917-8E9B-DBF5AB38B7A4}" type="pres">
      <dgm:prSet presAssocID="{D13A232A-2BDF-4E49-8AAE-5926D19A8ADB}" presName="parentLin" presStyleCnt="0"/>
      <dgm:spPr/>
    </dgm:pt>
    <dgm:pt modelId="{44113F23-0505-48E3-B7F4-E9E384867C84}" type="pres">
      <dgm:prSet presAssocID="{D13A232A-2BDF-4E49-8AAE-5926D19A8ADB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E2CFBED8-D74D-4BC7-B14E-FA7FA47DDB27}" type="pres">
      <dgm:prSet presAssocID="{D13A232A-2BDF-4E49-8AAE-5926D19A8ADB}" presName="parentText" presStyleLbl="node1" presStyleIdx="1" presStyleCnt="3" custLinFactNeighborX="-4265" custLinFactNeighborY="-3746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8827D0-453A-4D09-B62F-BB036EADCFAF}" type="pres">
      <dgm:prSet presAssocID="{D13A232A-2BDF-4E49-8AAE-5926D19A8ADB}" presName="negativeSpace" presStyleCnt="0"/>
      <dgm:spPr/>
    </dgm:pt>
    <dgm:pt modelId="{F0E6FCF5-1F1B-453E-9BAB-3DE5F64FF010}" type="pres">
      <dgm:prSet presAssocID="{D13A232A-2BDF-4E49-8AAE-5926D19A8ADB}" presName="childText" presStyleLbl="conFgAcc1" presStyleIdx="1" presStyleCnt="3" custLinFactY="-9069" custLinFactNeighborX="417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E796A1-A9E0-4A60-9782-1858874D4E01}" type="pres">
      <dgm:prSet presAssocID="{AE4CBD92-900B-4059-89C1-70705519C14A}" presName="spaceBetweenRectangles" presStyleCnt="0"/>
      <dgm:spPr/>
    </dgm:pt>
    <dgm:pt modelId="{DE9784AE-773F-46A0-811F-A8D6496935B0}" type="pres">
      <dgm:prSet presAssocID="{94289340-80F9-43D0-A625-D16EF81D9D0C}" presName="parentLin" presStyleCnt="0"/>
      <dgm:spPr/>
    </dgm:pt>
    <dgm:pt modelId="{A0E85087-50AF-4E15-B75F-5AE4A1B47A6D}" type="pres">
      <dgm:prSet presAssocID="{94289340-80F9-43D0-A625-D16EF81D9D0C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AC2832C5-2BB3-4875-AC64-EFE2EA9B1C74}" type="pres">
      <dgm:prSet presAssocID="{94289340-80F9-43D0-A625-D16EF81D9D0C}" presName="parentText" presStyleLbl="node1" presStyleIdx="2" presStyleCnt="3" custLinFactNeighborX="-4264" custLinFactNeighborY="-495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CCAB5E-E982-40FD-9F6F-864A61B1BF33}" type="pres">
      <dgm:prSet presAssocID="{94289340-80F9-43D0-A625-D16EF81D9D0C}" presName="negativeSpace" presStyleCnt="0"/>
      <dgm:spPr/>
    </dgm:pt>
    <dgm:pt modelId="{B23EB038-9715-4034-B605-BC80EE6BFE86}" type="pres">
      <dgm:prSet presAssocID="{94289340-80F9-43D0-A625-D16EF81D9D0C}" presName="childText" presStyleLbl="conFgAcc1" presStyleIdx="2" presStyleCnt="3" custLinFactNeighborX="-61" custLinFactNeighborY="-842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3657CCE-DCEF-46B8-B93F-35CC5B05D041}" type="presOf" srcId="{4C708EF1-809F-4DF1-A39E-9F50862F0CB8}" destId="{B0AFFDF2-0A03-48E2-B3D2-02116E991F83}" srcOrd="0" destOrd="0" presId="urn:microsoft.com/office/officeart/2005/8/layout/list1"/>
    <dgm:cxn modelId="{2E1ADE15-0C95-4178-B84D-ECCC77F87CF1}" srcId="{94289340-80F9-43D0-A625-D16EF81D9D0C}" destId="{99064A07-281B-4805-8AA2-D1F9916F2AE8}" srcOrd="0" destOrd="0" parTransId="{848F4A6E-229C-49CB-AF0A-72CD3CC5A3FC}" sibTransId="{CCA7C52F-07AC-42F7-8AA9-0F2B21676520}"/>
    <dgm:cxn modelId="{A9E43CAF-A948-40D5-B2C0-DEB7D16A6C2E}" type="presOf" srcId="{2079AEDF-0FD3-495E-A7C0-B79F21FD1C7B}" destId="{F0E6FCF5-1F1B-453E-9BAB-3DE5F64FF010}" srcOrd="0" destOrd="1" presId="urn:microsoft.com/office/officeart/2005/8/layout/list1"/>
    <dgm:cxn modelId="{45329508-8357-4AF2-A81D-81F0137668AB}" type="presOf" srcId="{D13A232A-2BDF-4E49-8AAE-5926D19A8ADB}" destId="{E2CFBED8-D74D-4BC7-B14E-FA7FA47DDB27}" srcOrd="1" destOrd="0" presId="urn:microsoft.com/office/officeart/2005/8/layout/list1"/>
    <dgm:cxn modelId="{E69E1D16-E2FE-437B-A4AB-8A3898546A66}" srcId="{94289340-80F9-43D0-A625-D16EF81D9D0C}" destId="{1723545A-2967-45F4-86EB-6689151DD0FF}" srcOrd="2" destOrd="0" parTransId="{50D6AA9E-0D06-4BBA-8075-51AF15B16930}" sibTransId="{6C4E5D48-645D-4491-9C9F-3135FDF50C77}"/>
    <dgm:cxn modelId="{EDF86BB2-DDA7-4474-9AD9-E2C4B9050F39}" srcId="{94289340-80F9-43D0-A625-D16EF81D9D0C}" destId="{0535E696-6C0E-4C87-B521-895923C054A3}" srcOrd="1" destOrd="0" parTransId="{9E62B316-7A43-462B-8491-BA9D8D01A3A1}" sibTransId="{66E2E114-E2EC-4C33-8BED-24003AB69DA0}"/>
    <dgm:cxn modelId="{7B5E400E-B1E8-4187-B06E-73F13E30890B}" type="presOf" srcId="{0535E696-6C0E-4C87-B521-895923C054A3}" destId="{B23EB038-9715-4034-B605-BC80EE6BFE86}" srcOrd="0" destOrd="1" presId="urn:microsoft.com/office/officeart/2005/8/layout/list1"/>
    <dgm:cxn modelId="{40BE1593-C2DD-4787-88FB-10A227A9AE90}" type="presOf" srcId="{94289340-80F9-43D0-A625-D16EF81D9D0C}" destId="{AC2832C5-2BB3-4875-AC64-EFE2EA9B1C74}" srcOrd="1" destOrd="0" presId="urn:microsoft.com/office/officeart/2005/8/layout/list1"/>
    <dgm:cxn modelId="{73FF0128-E301-4D34-9CD8-BA8066453FE8}" type="presOf" srcId="{99064A07-281B-4805-8AA2-D1F9916F2AE8}" destId="{B23EB038-9715-4034-B605-BC80EE6BFE86}" srcOrd="0" destOrd="0" presId="urn:microsoft.com/office/officeart/2005/8/layout/list1"/>
    <dgm:cxn modelId="{2D75210C-8E46-438C-8D4F-0DCBD52C1F5B}" srcId="{D28A9039-B634-4A55-BE3C-80B2BDCF49C6}" destId="{4C708EF1-809F-4DF1-A39E-9F50862F0CB8}" srcOrd="0" destOrd="0" parTransId="{F8B2E210-9613-44C4-80EE-F41732828294}" sibTransId="{D321C1CB-9319-44A0-8481-BD2F738E07C3}"/>
    <dgm:cxn modelId="{B20F035E-D196-43FA-B807-81B6B9570ECC}" type="presOf" srcId="{E1B0D03F-177D-441B-869B-8F7DE5DC607F}" destId="{66C9B9EF-08B7-4ED0-BEF3-76B11D3F8672}" srcOrd="0" destOrd="0" presId="urn:microsoft.com/office/officeart/2005/8/layout/list1"/>
    <dgm:cxn modelId="{7AD13329-51AA-4A28-BECB-B6F9F7DC7765}" type="presOf" srcId="{4A407473-24C3-477C-83A2-60029348FA44}" destId="{F0E6FCF5-1F1B-453E-9BAB-3DE5F64FF010}" srcOrd="0" destOrd="0" presId="urn:microsoft.com/office/officeart/2005/8/layout/list1"/>
    <dgm:cxn modelId="{AC05A976-CA91-4252-9BCD-4777B0622466}" type="presOf" srcId="{D28A9039-B634-4A55-BE3C-80B2BDCF49C6}" destId="{198EA46F-82EA-43FD-A2A1-41F9CBDF9304}" srcOrd="0" destOrd="0" presId="urn:microsoft.com/office/officeart/2005/8/layout/list1"/>
    <dgm:cxn modelId="{79C3666C-F6E6-4972-B89D-D1394A39B263}" type="presOf" srcId="{1723545A-2967-45F4-86EB-6689151DD0FF}" destId="{B23EB038-9715-4034-B605-BC80EE6BFE86}" srcOrd="0" destOrd="2" presId="urn:microsoft.com/office/officeart/2005/8/layout/list1"/>
    <dgm:cxn modelId="{3D844196-8052-4424-95D1-DFA067397D6E}" type="presOf" srcId="{94289340-80F9-43D0-A625-D16EF81D9D0C}" destId="{A0E85087-50AF-4E15-B75F-5AE4A1B47A6D}" srcOrd="0" destOrd="0" presId="urn:microsoft.com/office/officeart/2005/8/layout/list1"/>
    <dgm:cxn modelId="{AF057F93-6A85-4697-A83F-1F2891F248A2}" srcId="{D13A232A-2BDF-4E49-8AAE-5926D19A8ADB}" destId="{E302AEF9-D1C8-4504-8DA8-6684D1DFC162}" srcOrd="2" destOrd="0" parTransId="{4ACBD040-C616-41F8-ADAA-EF93966A787A}" sibTransId="{F8CA2038-D871-45A3-9314-BD132CAE7537}"/>
    <dgm:cxn modelId="{878BC87F-7E8E-4F06-AE16-474A4B88BBA7}" srcId="{D28A9039-B634-4A55-BE3C-80B2BDCF49C6}" destId="{D13A232A-2BDF-4E49-8AAE-5926D19A8ADB}" srcOrd="1" destOrd="0" parTransId="{8766FC3F-4B56-4454-9077-13DEDFDEF336}" sibTransId="{AE4CBD92-900B-4059-89C1-70705519C14A}"/>
    <dgm:cxn modelId="{63378B0D-A4FC-440A-A2A5-C917306E3FD1}" srcId="{D28A9039-B634-4A55-BE3C-80B2BDCF49C6}" destId="{94289340-80F9-43D0-A625-D16EF81D9D0C}" srcOrd="2" destOrd="0" parTransId="{D2FA300E-AF48-4C8A-B436-D72F1A036485}" sibTransId="{1EB9DC3C-14B3-45F4-8EFA-D4CC56C3EFB7}"/>
    <dgm:cxn modelId="{F224FDB0-E236-4585-9B0B-6F09CB1C2543}" srcId="{4C708EF1-809F-4DF1-A39E-9F50862F0CB8}" destId="{E1B0D03F-177D-441B-869B-8F7DE5DC607F}" srcOrd="0" destOrd="0" parTransId="{1136219F-9D48-44CC-B589-481C301D2C49}" sibTransId="{919ACD96-2BE7-47C7-A683-08EA1728348D}"/>
    <dgm:cxn modelId="{B365A5E3-FAF5-4CE1-A162-BC0250C176BE}" type="presOf" srcId="{E302AEF9-D1C8-4504-8DA8-6684D1DFC162}" destId="{F0E6FCF5-1F1B-453E-9BAB-3DE5F64FF010}" srcOrd="0" destOrd="2" presId="urn:microsoft.com/office/officeart/2005/8/layout/list1"/>
    <dgm:cxn modelId="{3E608BA3-88D7-4DB7-AEDA-73ADE93BAD33}" type="presOf" srcId="{4C708EF1-809F-4DF1-A39E-9F50862F0CB8}" destId="{91FE87C2-8776-4483-967D-9A27B34FFC4D}" srcOrd="1" destOrd="0" presId="urn:microsoft.com/office/officeart/2005/8/layout/list1"/>
    <dgm:cxn modelId="{37ECFDFD-D27F-44ED-AB48-895D2B03B506}" srcId="{D13A232A-2BDF-4E49-8AAE-5926D19A8ADB}" destId="{2079AEDF-0FD3-495E-A7C0-B79F21FD1C7B}" srcOrd="1" destOrd="0" parTransId="{648F70C9-87B9-4071-BBBA-142ADB5C62EC}" sibTransId="{5976121C-10C6-4A50-94CF-7CC615965D0C}"/>
    <dgm:cxn modelId="{3924EB5A-2566-48E5-A7D5-DA8F8B25F352}" srcId="{D13A232A-2BDF-4E49-8AAE-5926D19A8ADB}" destId="{4A407473-24C3-477C-83A2-60029348FA44}" srcOrd="0" destOrd="0" parTransId="{3C6C76FF-D577-4BFE-AEE7-299DCFFF5E64}" sibTransId="{666DB213-0212-4424-8F3E-F3EE7F5B8103}"/>
    <dgm:cxn modelId="{23B2AA24-2CCD-4F8D-9E30-9B7F21349478}" type="presOf" srcId="{D13A232A-2BDF-4E49-8AAE-5926D19A8ADB}" destId="{44113F23-0505-48E3-B7F4-E9E384867C84}" srcOrd="0" destOrd="0" presId="urn:microsoft.com/office/officeart/2005/8/layout/list1"/>
    <dgm:cxn modelId="{F4167839-5E79-47E4-B1C0-1BD3D76893C1}" type="presParOf" srcId="{198EA46F-82EA-43FD-A2A1-41F9CBDF9304}" destId="{B2537533-0311-4395-BBE2-9BC8AE256B3A}" srcOrd="0" destOrd="0" presId="urn:microsoft.com/office/officeart/2005/8/layout/list1"/>
    <dgm:cxn modelId="{4FF34ED2-3D0B-4867-8E84-9A0563DA67C5}" type="presParOf" srcId="{B2537533-0311-4395-BBE2-9BC8AE256B3A}" destId="{B0AFFDF2-0A03-48E2-B3D2-02116E991F83}" srcOrd="0" destOrd="0" presId="urn:microsoft.com/office/officeart/2005/8/layout/list1"/>
    <dgm:cxn modelId="{D6F68A94-A652-4C9B-99EA-EB4E99EEF9EF}" type="presParOf" srcId="{B2537533-0311-4395-BBE2-9BC8AE256B3A}" destId="{91FE87C2-8776-4483-967D-9A27B34FFC4D}" srcOrd="1" destOrd="0" presId="urn:microsoft.com/office/officeart/2005/8/layout/list1"/>
    <dgm:cxn modelId="{29E6AAC3-B9E0-46C9-B422-416354CA454A}" type="presParOf" srcId="{198EA46F-82EA-43FD-A2A1-41F9CBDF9304}" destId="{E7C65505-3AD9-4EDD-9BD0-EA27F7B1CF15}" srcOrd="1" destOrd="0" presId="urn:microsoft.com/office/officeart/2005/8/layout/list1"/>
    <dgm:cxn modelId="{3E95693B-6F1A-4620-8C2F-31E7057C64D0}" type="presParOf" srcId="{198EA46F-82EA-43FD-A2A1-41F9CBDF9304}" destId="{66C9B9EF-08B7-4ED0-BEF3-76B11D3F8672}" srcOrd="2" destOrd="0" presId="urn:microsoft.com/office/officeart/2005/8/layout/list1"/>
    <dgm:cxn modelId="{0621C039-7DE0-459C-B38A-CCA70D94A69A}" type="presParOf" srcId="{198EA46F-82EA-43FD-A2A1-41F9CBDF9304}" destId="{190F6C90-2D52-4E7F-8E79-2BBB0018FFE3}" srcOrd="3" destOrd="0" presId="urn:microsoft.com/office/officeart/2005/8/layout/list1"/>
    <dgm:cxn modelId="{6F932D0D-B7C4-43A8-AAD9-4C4998364B4A}" type="presParOf" srcId="{198EA46F-82EA-43FD-A2A1-41F9CBDF9304}" destId="{41E71760-A9DC-4917-8E9B-DBF5AB38B7A4}" srcOrd="4" destOrd="0" presId="urn:microsoft.com/office/officeart/2005/8/layout/list1"/>
    <dgm:cxn modelId="{5A267BD9-D72C-48C6-AF11-5E9CA1101C25}" type="presParOf" srcId="{41E71760-A9DC-4917-8E9B-DBF5AB38B7A4}" destId="{44113F23-0505-48E3-B7F4-E9E384867C84}" srcOrd="0" destOrd="0" presId="urn:microsoft.com/office/officeart/2005/8/layout/list1"/>
    <dgm:cxn modelId="{0A2F9830-53B0-4198-AA4E-7AB2A8E3ADCE}" type="presParOf" srcId="{41E71760-A9DC-4917-8E9B-DBF5AB38B7A4}" destId="{E2CFBED8-D74D-4BC7-B14E-FA7FA47DDB27}" srcOrd="1" destOrd="0" presId="urn:microsoft.com/office/officeart/2005/8/layout/list1"/>
    <dgm:cxn modelId="{9163662F-BE92-41D2-A7E4-CE318B2D4E29}" type="presParOf" srcId="{198EA46F-82EA-43FD-A2A1-41F9CBDF9304}" destId="{448827D0-453A-4D09-B62F-BB036EADCFAF}" srcOrd="5" destOrd="0" presId="urn:microsoft.com/office/officeart/2005/8/layout/list1"/>
    <dgm:cxn modelId="{69CDDA64-43C5-4903-A5CA-7C84BD265587}" type="presParOf" srcId="{198EA46F-82EA-43FD-A2A1-41F9CBDF9304}" destId="{F0E6FCF5-1F1B-453E-9BAB-3DE5F64FF010}" srcOrd="6" destOrd="0" presId="urn:microsoft.com/office/officeart/2005/8/layout/list1"/>
    <dgm:cxn modelId="{F9D46FA3-4219-4E89-94BB-D77CB62FD56E}" type="presParOf" srcId="{198EA46F-82EA-43FD-A2A1-41F9CBDF9304}" destId="{4EE796A1-A9E0-4A60-9782-1858874D4E01}" srcOrd="7" destOrd="0" presId="urn:microsoft.com/office/officeart/2005/8/layout/list1"/>
    <dgm:cxn modelId="{9061D26E-9232-4AFB-BA82-50F7AA01ED51}" type="presParOf" srcId="{198EA46F-82EA-43FD-A2A1-41F9CBDF9304}" destId="{DE9784AE-773F-46A0-811F-A8D6496935B0}" srcOrd="8" destOrd="0" presId="urn:microsoft.com/office/officeart/2005/8/layout/list1"/>
    <dgm:cxn modelId="{43DBBF28-7D49-444A-A04A-90EA628F9013}" type="presParOf" srcId="{DE9784AE-773F-46A0-811F-A8D6496935B0}" destId="{A0E85087-50AF-4E15-B75F-5AE4A1B47A6D}" srcOrd="0" destOrd="0" presId="urn:microsoft.com/office/officeart/2005/8/layout/list1"/>
    <dgm:cxn modelId="{D0F31E36-8FB9-4FCE-A391-F75635CA0B0D}" type="presParOf" srcId="{DE9784AE-773F-46A0-811F-A8D6496935B0}" destId="{AC2832C5-2BB3-4875-AC64-EFE2EA9B1C74}" srcOrd="1" destOrd="0" presId="urn:microsoft.com/office/officeart/2005/8/layout/list1"/>
    <dgm:cxn modelId="{FF7D1CAC-0ADB-4942-AA0A-A864FAE45057}" type="presParOf" srcId="{198EA46F-82EA-43FD-A2A1-41F9CBDF9304}" destId="{73CCAB5E-E982-40FD-9F6F-864A61B1BF33}" srcOrd="9" destOrd="0" presId="urn:microsoft.com/office/officeart/2005/8/layout/list1"/>
    <dgm:cxn modelId="{60990F06-BD69-4F17-9B0F-9E84D24714BE}" type="presParOf" srcId="{198EA46F-82EA-43FD-A2A1-41F9CBDF9304}" destId="{B23EB038-9715-4034-B605-BC80EE6BFE8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28A9039-B634-4A55-BE3C-80B2BDCF49C6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C708EF1-809F-4DF1-A39E-9F50862F0CB8}">
      <dgm:prSet phldrT="[Text]"/>
      <dgm:spPr/>
      <dgm:t>
        <a:bodyPr/>
        <a:lstStyle/>
        <a:p>
          <a:r>
            <a:rPr lang="es-ES" dirty="0" smtClean="0"/>
            <a:t>Objetivo</a:t>
          </a:r>
          <a:endParaRPr lang="es-ES" dirty="0"/>
        </a:p>
      </dgm:t>
    </dgm:pt>
    <dgm:pt modelId="{F8B2E210-9613-44C4-80EE-F41732828294}" type="parTrans" cxnId="{2D75210C-8E46-438C-8D4F-0DCBD52C1F5B}">
      <dgm:prSet/>
      <dgm:spPr/>
      <dgm:t>
        <a:bodyPr/>
        <a:lstStyle/>
        <a:p>
          <a:endParaRPr lang="es-ES"/>
        </a:p>
      </dgm:t>
    </dgm:pt>
    <dgm:pt modelId="{D321C1CB-9319-44A0-8481-BD2F738E07C3}" type="sibTrans" cxnId="{2D75210C-8E46-438C-8D4F-0DCBD52C1F5B}">
      <dgm:prSet/>
      <dgm:spPr/>
      <dgm:t>
        <a:bodyPr/>
        <a:lstStyle/>
        <a:p>
          <a:endParaRPr lang="es-ES"/>
        </a:p>
      </dgm:t>
    </dgm:pt>
    <dgm:pt modelId="{D13A232A-2BDF-4E49-8AAE-5926D19A8ADB}">
      <dgm:prSet phldrT="[Text]"/>
      <dgm:spPr/>
      <dgm:t>
        <a:bodyPr/>
        <a:lstStyle/>
        <a:p>
          <a:r>
            <a:rPr lang="es-ES" dirty="0" smtClean="0"/>
            <a:t>Contenidos</a:t>
          </a:r>
          <a:endParaRPr lang="es-ES" dirty="0"/>
        </a:p>
      </dgm:t>
    </dgm:pt>
    <dgm:pt modelId="{8766FC3F-4B56-4454-9077-13DEDFDEF336}" type="parTrans" cxnId="{878BC87F-7E8E-4F06-AE16-474A4B88BBA7}">
      <dgm:prSet/>
      <dgm:spPr/>
      <dgm:t>
        <a:bodyPr/>
        <a:lstStyle/>
        <a:p>
          <a:endParaRPr lang="es-ES"/>
        </a:p>
      </dgm:t>
    </dgm:pt>
    <dgm:pt modelId="{AE4CBD92-900B-4059-89C1-70705519C14A}" type="sibTrans" cxnId="{878BC87F-7E8E-4F06-AE16-474A4B88BBA7}">
      <dgm:prSet/>
      <dgm:spPr/>
      <dgm:t>
        <a:bodyPr/>
        <a:lstStyle/>
        <a:p>
          <a:endParaRPr lang="es-ES"/>
        </a:p>
      </dgm:t>
    </dgm:pt>
    <dgm:pt modelId="{E1B0D03F-177D-441B-869B-8F7DE5DC607F}">
      <dgm:prSet phldrT="[Text]"/>
      <dgm:spPr/>
      <dgm:t>
        <a:bodyPr/>
        <a:lstStyle/>
        <a:p>
          <a:r>
            <a:rPr lang="es-MX" dirty="0" smtClean="0"/>
            <a:t>Desarrollar en las familias actitudes positivas para mejorar las relaciones interpersonales entre padres e hijos para que influya en su aprendizaje.</a:t>
          </a:r>
          <a:endParaRPr lang="es-ES" dirty="0"/>
        </a:p>
      </dgm:t>
    </dgm:pt>
    <dgm:pt modelId="{1136219F-9D48-44CC-B589-481C301D2C49}" type="parTrans" cxnId="{F224FDB0-E236-4585-9B0B-6F09CB1C2543}">
      <dgm:prSet/>
      <dgm:spPr/>
      <dgm:t>
        <a:bodyPr/>
        <a:lstStyle/>
        <a:p>
          <a:endParaRPr lang="es-ES"/>
        </a:p>
      </dgm:t>
    </dgm:pt>
    <dgm:pt modelId="{919ACD96-2BE7-47C7-A683-08EA1728348D}" type="sibTrans" cxnId="{F224FDB0-E236-4585-9B0B-6F09CB1C2543}">
      <dgm:prSet/>
      <dgm:spPr/>
      <dgm:t>
        <a:bodyPr/>
        <a:lstStyle/>
        <a:p>
          <a:endParaRPr lang="es-ES"/>
        </a:p>
      </dgm:t>
    </dgm:pt>
    <dgm:pt modelId="{4A407473-24C3-477C-83A2-60029348FA44}">
      <dgm:prSet/>
      <dgm:spPr/>
      <dgm:t>
        <a:bodyPr/>
        <a:lstStyle/>
        <a:p>
          <a:r>
            <a:rPr lang="es-MX" b="0" dirty="0" smtClean="0"/>
            <a:t>¿Qué es el maltrato infantil?</a:t>
          </a:r>
          <a:endParaRPr lang="es-ES" b="0" dirty="0"/>
        </a:p>
      </dgm:t>
    </dgm:pt>
    <dgm:pt modelId="{3C6C76FF-D577-4BFE-AEE7-299DCFFF5E64}" type="parTrans" cxnId="{3924EB5A-2566-48E5-A7D5-DA8F8B25F352}">
      <dgm:prSet/>
      <dgm:spPr/>
      <dgm:t>
        <a:bodyPr/>
        <a:lstStyle/>
        <a:p>
          <a:endParaRPr lang="es-ES"/>
        </a:p>
      </dgm:t>
    </dgm:pt>
    <dgm:pt modelId="{666DB213-0212-4424-8F3E-F3EE7F5B8103}" type="sibTrans" cxnId="{3924EB5A-2566-48E5-A7D5-DA8F8B25F352}">
      <dgm:prSet/>
      <dgm:spPr/>
      <dgm:t>
        <a:bodyPr/>
        <a:lstStyle/>
        <a:p>
          <a:endParaRPr lang="es-ES"/>
        </a:p>
      </dgm:t>
    </dgm:pt>
    <dgm:pt modelId="{CDA7C48E-6AC1-4B55-A658-1428BA8E818E}">
      <dgm:prSet/>
      <dgm:spPr/>
      <dgm:t>
        <a:bodyPr/>
        <a:lstStyle/>
        <a:p>
          <a:r>
            <a:rPr lang="es-MX" b="0" dirty="0" smtClean="0"/>
            <a:t>Clasificación del maltrato.</a:t>
          </a:r>
          <a:endParaRPr lang="es-ES" b="0" dirty="0"/>
        </a:p>
      </dgm:t>
    </dgm:pt>
    <dgm:pt modelId="{3D982338-7402-41E2-ABC6-18C334952781}" type="parTrans" cxnId="{BEC2C765-6966-4C04-9B67-39B06477B3A4}">
      <dgm:prSet/>
      <dgm:spPr/>
      <dgm:t>
        <a:bodyPr/>
        <a:lstStyle/>
        <a:p>
          <a:endParaRPr lang="es-ES"/>
        </a:p>
      </dgm:t>
    </dgm:pt>
    <dgm:pt modelId="{15DE7102-7CA3-4E40-ADBA-BCFE04936655}" type="sibTrans" cxnId="{BEC2C765-6966-4C04-9B67-39B06477B3A4}">
      <dgm:prSet/>
      <dgm:spPr/>
      <dgm:t>
        <a:bodyPr/>
        <a:lstStyle/>
        <a:p>
          <a:endParaRPr lang="es-ES"/>
        </a:p>
      </dgm:t>
    </dgm:pt>
    <dgm:pt modelId="{8D3B0A25-7953-4427-93DA-6A0E0FCE5DDB}">
      <dgm:prSet/>
      <dgm:spPr/>
      <dgm:t>
        <a:bodyPr/>
        <a:lstStyle/>
        <a:p>
          <a:r>
            <a:rPr lang="es-MX" b="0" dirty="0" smtClean="0"/>
            <a:t>Lugar y modo en que se presenta el maltrato de un niño</a:t>
          </a:r>
          <a:endParaRPr lang="es-ES" b="0" dirty="0"/>
        </a:p>
      </dgm:t>
    </dgm:pt>
    <dgm:pt modelId="{388A0BB7-F266-44C0-90D7-F53B407BD3D7}" type="parTrans" cxnId="{B13A1E14-D2BF-4005-AA6E-E01C40493681}">
      <dgm:prSet/>
      <dgm:spPr/>
      <dgm:t>
        <a:bodyPr/>
        <a:lstStyle/>
        <a:p>
          <a:endParaRPr lang="es-ES"/>
        </a:p>
      </dgm:t>
    </dgm:pt>
    <dgm:pt modelId="{08ED6787-2FA1-449B-8CAC-84146E81D8FC}" type="sibTrans" cxnId="{B13A1E14-D2BF-4005-AA6E-E01C40493681}">
      <dgm:prSet/>
      <dgm:spPr/>
      <dgm:t>
        <a:bodyPr/>
        <a:lstStyle/>
        <a:p>
          <a:endParaRPr lang="es-ES"/>
        </a:p>
      </dgm:t>
    </dgm:pt>
    <dgm:pt modelId="{A67B6C91-360E-4074-8011-48F803C4AC90}">
      <dgm:prSet/>
      <dgm:spPr/>
      <dgm:t>
        <a:bodyPr/>
        <a:lstStyle/>
        <a:p>
          <a:r>
            <a:rPr lang="es-EC" dirty="0" smtClean="0"/>
            <a:t>Detalle del trabajo a realizar con los Padres</a:t>
          </a:r>
          <a:endParaRPr lang="es-EC" dirty="0"/>
        </a:p>
      </dgm:t>
    </dgm:pt>
    <dgm:pt modelId="{3C2A0E7F-1040-4308-8C40-55F3910D51AA}" type="parTrans" cxnId="{355C5514-A300-4531-A6AF-A649D64A4FAF}">
      <dgm:prSet/>
      <dgm:spPr/>
      <dgm:t>
        <a:bodyPr/>
        <a:lstStyle/>
        <a:p>
          <a:endParaRPr lang="es-EC"/>
        </a:p>
      </dgm:t>
    </dgm:pt>
    <dgm:pt modelId="{C0D03DBE-1B91-4586-B1C6-C2ED4ED5881F}" type="sibTrans" cxnId="{355C5514-A300-4531-A6AF-A649D64A4FAF}">
      <dgm:prSet/>
      <dgm:spPr/>
      <dgm:t>
        <a:bodyPr/>
        <a:lstStyle/>
        <a:p>
          <a:endParaRPr lang="es-EC"/>
        </a:p>
      </dgm:t>
    </dgm:pt>
    <dgm:pt modelId="{23C55A48-38A9-42B9-97F2-9BAC3B96A2E3}">
      <dgm:prSet/>
      <dgm:spPr/>
      <dgm:t>
        <a:bodyPr/>
        <a:lstStyle/>
        <a:p>
          <a:r>
            <a:rPr lang="es-EC" dirty="0" smtClean="0"/>
            <a:t>Conferencia motivacional o Ejercicio de Integración </a:t>
          </a:r>
          <a:endParaRPr lang="es-EC" dirty="0"/>
        </a:p>
      </dgm:t>
    </dgm:pt>
    <dgm:pt modelId="{F5D9323A-0F88-4C65-9874-40152B8DB2CC}" type="parTrans" cxnId="{1D367FE9-5A22-446D-BA20-C5940E842B46}">
      <dgm:prSet/>
      <dgm:spPr/>
      <dgm:t>
        <a:bodyPr/>
        <a:lstStyle/>
        <a:p>
          <a:endParaRPr lang="es-EC"/>
        </a:p>
      </dgm:t>
    </dgm:pt>
    <dgm:pt modelId="{4332D8EB-8DBB-4E1D-A67E-537DE3B56DF2}" type="sibTrans" cxnId="{1D367FE9-5A22-446D-BA20-C5940E842B46}">
      <dgm:prSet/>
      <dgm:spPr/>
      <dgm:t>
        <a:bodyPr/>
        <a:lstStyle/>
        <a:p>
          <a:endParaRPr lang="es-EC"/>
        </a:p>
      </dgm:t>
    </dgm:pt>
    <dgm:pt modelId="{2EA1C302-816E-4B19-B06F-C6E8D4368017}">
      <dgm:prSet/>
      <dgm:spPr/>
      <dgm:t>
        <a:bodyPr/>
        <a:lstStyle/>
        <a:p>
          <a:r>
            <a:rPr lang="es-EC" dirty="0" smtClean="0"/>
            <a:t>Dinámica: “El Rey de los elementos” </a:t>
          </a:r>
          <a:endParaRPr lang="es-EC" dirty="0"/>
        </a:p>
      </dgm:t>
    </dgm:pt>
    <dgm:pt modelId="{4111D217-30B8-4DA0-8511-FB3DCEA5FD7F}" type="parTrans" cxnId="{D618DA9F-040E-48E9-A07C-F98309FFCC56}">
      <dgm:prSet/>
      <dgm:spPr/>
      <dgm:t>
        <a:bodyPr/>
        <a:lstStyle/>
        <a:p>
          <a:endParaRPr lang="es-EC"/>
        </a:p>
      </dgm:t>
    </dgm:pt>
    <dgm:pt modelId="{9DE0C5D2-FC23-4485-A59F-9848CFC95F53}" type="sibTrans" cxnId="{D618DA9F-040E-48E9-A07C-F98309FFCC56}">
      <dgm:prSet/>
      <dgm:spPr/>
      <dgm:t>
        <a:bodyPr/>
        <a:lstStyle/>
        <a:p>
          <a:endParaRPr lang="es-EC"/>
        </a:p>
      </dgm:t>
    </dgm:pt>
    <dgm:pt modelId="{198EA46F-82EA-43FD-A2A1-41F9CBDF9304}" type="pres">
      <dgm:prSet presAssocID="{D28A9039-B634-4A55-BE3C-80B2BDCF49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2537533-0311-4395-BBE2-9BC8AE256B3A}" type="pres">
      <dgm:prSet presAssocID="{4C708EF1-809F-4DF1-A39E-9F50862F0CB8}" presName="parentLin" presStyleCnt="0"/>
      <dgm:spPr/>
    </dgm:pt>
    <dgm:pt modelId="{B0AFFDF2-0A03-48E2-B3D2-02116E991F83}" type="pres">
      <dgm:prSet presAssocID="{4C708EF1-809F-4DF1-A39E-9F50862F0CB8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91FE87C2-8776-4483-967D-9A27B34FFC4D}" type="pres">
      <dgm:prSet presAssocID="{4C708EF1-809F-4DF1-A39E-9F50862F0CB8}" presName="parentText" presStyleLbl="node1" presStyleIdx="0" presStyleCnt="3" custLinFactNeighborX="6850" custLinFactNeighborY="-1129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C65505-3AD9-4EDD-9BD0-EA27F7B1CF15}" type="pres">
      <dgm:prSet presAssocID="{4C708EF1-809F-4DF1-A39E-9F50862F0CB8}" presName="negativeSpace" presStyleCnt="0"/>
      <dgm:spPr/>
    </dgm:pt>
    <dgm:pt modelId="{66C9B9EF-08B7-4ED0-BEF3-76B11D3F8672}" type="pres">
      <dgm:prSet presAssocID="{4C708EF1-809F-4DF1-A39E-9F50862F0CB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0F6C90-2D52-4E7F-8E79-2BBB0018FFE3}" type="pres">
      <dgm:prSet presAssocID="{D321C1CB-9319-44A0-8481-BD2F738E07C3}" presName="spaceBetweenRectangles" presStyleCnt="0"/>
      <dgm:spPr/>
    </dgm:pt>
    <dgm:pt modelId="{41E71760-A9DC-4917-8E9B-DBF5AB38B7A4}" type="pres">
      <dgm:prSet presAssocID="{D13A232A-2BDF-4E49-8AAE-5926D19A8ADB}" presName="parentLin" presStyleCnt="0"/>
      <dgm:spPr/>
    </dgm:pt>
    <dgm:pt modelId="{44113F23-0505-48E3-B7F4-E9E384867C84}" type="pres">
      <dgm:prSet presAssocID="{D13A232A-2BDF-4E49-8AAE-5926D19A8ADB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E2CFBED8-D74D-4BC7-B14E-FA7FA47DDB27}" type="pres">
      <dgm:prSet presAssocID="{D13A232A-2BDF-4E49-8AAE-5926D19A8AD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8827D0-453A-4D09-B62F-BB036EADCFAF}" type="pres">
      <dgm:prSet presAssocID="{D13A232A-2BDF-4E49-8AAE-5926D19A8ADB}" presName="negativeSpace" presStyleCnt="0"/>
      <dgm:spPr/>
    </dgm:pt>
    <dgm:pt modelId="{F0E6FCF5-1F1B-453E-9BAB-3DE5F64FF010}" type="pres">
      <dgm:prSet presAssocID="{D13A232A-2BDF-4E49-8AAE-5926D19A8AD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DE7463-F2F1-470F-A983-EF32BCD5C353}" type="pres">
      <dgm:prSet presAssocID="{AE4CBD92-900B-4059-89C1-70705519C14A}" presName="spaceBetweenRectangles" presStyleCnt="0"/>
      <dgm:spPr/>
    </dgm:pt>
    <dgm:pt modelId="{7DC2EC87-7D4B-4982-9FA2-CE1E0ACFDD1E}" type="pres">
      <dgm:prSet presAssocID="{A67B6C91-360E-4074-8011-48F803C4AC90}" presName="parentLin" presStyleCnt="0"/>
      <dgm:spPr/>
    </dgm:pt>
    <dgm:pt modelId="{FCEFB2A3-F909-4CF8-BD37-AC94AC2650B1}" type="pres">
      <dgm:prSet presAssocID="{A67B6C91-360E-4074-8011-48F803C4AC90}" presName="parentLeftMargin" presStyleLbl="node1" presStyleIdx="1" presStyleCnt="3"/>
      <dgm:spPr/>
      <dgm:t>
        <a:bodyPr/>
        <a:lstStyle/>
        <a:p>
          <a:endParaRPr lang="es-EC"/>
        </a:p>
      </dgm:t>
    </dgm:pt>
    <dgm:pt modelId="{EF826AD9-3BE1-4B44-95D3-40D8F53FEB69}" type="pres">
      <dgm:prSet presAssocID="{A67B6C91-360E-4074-8011-48F803C4AC9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B70CC79-B113-4684-B4CF-5144504B79BA}" type="pres">
      <dgm:prSet presAssocID="{A67B6C91-360E-4074-8011-48F803C4AC90}" presName="negativeSpace" presStyleCnt="0"/>
      <dgm:spPr/>
    </dgm:pt>
    <dgm:pt modelId="{6CCBC10A-BEC8-438C-BE56-9DF4D52E7AD6}" type="pres">
      <dgm:prSet presAssocID="{A67B6C91-360E-4074-8011-48F803C4AC9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15D315A-105E-4301-91C2-5D5AA778DCF5}" type="presOf" srcId="{4C708EF1-809F-4DF1-A39E-9F50862F0CB8}" destId="{B0AFFDF2-0A03-48E2-B3D2-02116E991F83}" srcOrd="0" destOrd="0" presId="urn:microsoft.com/office/officeart/2005/8/layout/list1"/>
    <dgm:cxn modelId="{3924EB5A-2566-48E5-A7D5-DA8F8B25F352}" srcId="{D13A232A-2BDF-4E49-8AAE-5926D19A8ADB}" destId="{4A407473-24C3-477C-83A2-60029348FA44}" srcOrd="0" destOrd="0" parTransId="{3C6C76FF-D577-4BFE-AEE7-299DCFFF5E64}" sibTransId="{666DB213-0212-4424-8F3E-F3EE7F5B8103}"/>
    <dgm:cxn modelId="{A62E3707-A809-4260-AF80-2EF1711142EA}" type="presOf" srcId="{4A407473-24C3-477C-83A2-60029348FA44}" destId="{F0E6FCF5-1F1B-453E-9BAB-3DE5F64FF010}" srcOrd="0" destOrd="0" presId="urn:microsoft.com/office/officeart/2005/8/layout/list1"/>
    <dgm:cxn modelId="{1D367FE9-5A22-446D-BA20-C5940E842B46}" srcId="{A67B6C91-360E-4074-8011-48F803C4AC90}" destId="{23C55A48-38A9-42B9-97F2-9BAC3B96A2E3}" srcOrd="0" destOrd="0" parTransId="{F5D9323A-0F88-4C65-9874-40152B8DB2CC}" sibTransId="{4332D8EB-8DBB-4E1D-A67E-537DE3B56DF2}"/>
    <dgm:cxn modelId="{B13A1E14-D2BF-4005-AA6E-E01C40493681}" srcId="{D13A232A-2BDF-4E49-8AAE-5926D19A8ADB}" destId="{8D3B0A25-7953-4427-93DA-6A0E0FCE5DDB}" srcOrd="2" destOrd="0" parTransId="{388A0BB7-F266-44C0-90D7-F53B407BD3D7}" sibTransId="{08ED6787-2FA1-449B-8CAC-84146E81D8FC}"/>
    <dgm:cxn modelId="{D618DA9F-040E-48E9-A07C-F98309FFCC56}" srcId="{A67B6C91-360E-4074-8011-48F803C4AC90}" destId="{2EA1C302-816E-4B19-B06F-C6E8D4368017}" srcOrd="1" destOrd="0" parTransId="{4111D217-30B8-4DA0-8511-FB3DCEA5FD7F}" sibTransId="{9DE0C5D2-FC23-4485-A59F-9848CFC95F53}"/>
    <dgm:cxn modelId="{71DCDE77-9438-4F96-BA79-66C7FD6CA13E}" type="presOf" srcId="{4C708EF1-809F-4DF1-A39E-9F50862F0CB8}" destId="{91FE87C2-8776-4483-967D-9A27B34FFC4D}" srcOrd="1" destOrd="0" presId="urn:microsoft.com/office/officeart/2005/8/layout/list1"/>
    <dgm:cxn modelId="{5EEDE04E-0CE0-4C53-8892-B686296D8600}" type="presOf" srcId="{D28A9039-B634-4A55-BE3C-80B2BDCF49C6}" destId="{198EA46F-82EA-43FD-A2A1-41F9CBDF9304}" srcOrd="0" destOrd="0" presId="urn:microsoft.com/office/officeart/2005/8/layout/list1"/>
    <dgm:cxn modelId="{8B1EB5BA-44B5-47AE-899B-AB80F576DD52}" type="presOf" srcId="{A67B6C91-360E-4074-8011-48F803C4AC90}" destId="{FCEFB2A3-F909-4CF8-BD37-AC94AC2650B1}" srcOrd="0" destOrd="0" presId="urn:microsoft.com/office/officeart/2005/8/layout/list1"/>
    <dgm:cxn modelId="{7D9BB989-32F1-4D69-9ECA-B2C11C172953}" type="presOf" srcId="{D13A232A-2BDF-4E49-8AAE-5926D19A8ADB}" destId="{44113F23-0505-48E3-B7F4-E9E384867C84}" srcOrd="0" destOrd="0" presId="urn:microsoft.com/office/officeart/2005/8/layout/list1"/>
    <dgm:cxn modelId="{CA7C2B10-1EAE-4D3C-9C5D-E0E5ACF64ECF}" type="presOf" srcId="{A67B6C91-360E-4074-8011-48F803C4AC90}" destId="{EF826AD9-3BE1-4B44-95D3-40D8F53FEB69}" srcOrd="1" destOrd="0" presId="urn:microsoft.com/office/officeart/2005/8/layout/list1"/>
    <dgm:cxn modelId="{6022B5D5-0565-4469-935D-2B259B09C726}" type="presOf" srcId="{E1B0D03F-177D-441B-869B-8F7DE5DC607F}" destId="{66C9B9EF-08B7-4ED0-BEF3-76B11D3F8672}" srcOrd="0" destOrd="0" presId="urn:microsoft.com/office/officeart/2005/8/layout/list1"/>
    <dgm:cxn modelId="{085D9BDD-8E5D-4886-A6E3-A2D25D658112}" type="presOf" srcId="{8D3B0A25-7953-4427-93DA-6A0E0FCE5DDB}" destId="{F0E6FCF5-1F1B-453E-9BAB-3DE5F64FF010}" srcOrd="0" destOrd="2" presId="urn:microsoft.com/office/officeart/2005/8/layout/list1"/>
    <dgm:cxn modelId="{DA667467-FCC0-4DB8-8855-1C26D57B500E}" type="presOf" srcId="{2EA1C302-816E-4B19-B06F-C6E8D4368017}" destId="{6CCBC10A-BEC8-438C-BE56-9DF4D52E7AD6}" srcOrd="0" destOrd="1" presId="urn:microsoft.com/office/officeart/2005/8/layout/list1"/>
    <dgm:cxn modelId="{F224FDB0-E236-4585-9B0B-6F09CB1C2543}" srcId="{4C708EF1-809F-4DF1-A39E-9F50862F0CB8}" destId="{E1B0D03F-177D-441B-869B-8F7DE5DC607F}" srcOrd="0" destOrd="0" parTransId="{1136219F-9D48-44CC-B589-481C301D2C49}" sibTransId="{919ACD96-2BE7-47C7-A683-08EA1728348D}"/>
    <dgm:cxn modelId="{355C5514-A300-4531-A6AF-A649D64A4FAF}" srcId="{D28A9039-B634-4A55-BE3C-80B2BDCF49C6}" destId="{A67B6C91-360E-4074-8011-48F803C4AC90}" srcOrd="2" destOrd="0" parTransId="{3C2A0E7F-1040-4308-8C40-55F3910D51AA}" sibTransId="{C0D03DBE-1B91-4586-B1C6-C2ED4ED5881F}"/>
    <dgm:cxn modelId="{F8351398-B529-4C69-A815-A998777BB6EA}" type="presOf" srcId="{CDA7C48E-6AC1-4B55-A658-1428BA8E818E}" destId="{F0E6FCF5-1F1B-453E-9BAB-3DE5F64FF010}" srcOrd="0" destOrd="1" presId="urn:microsoft.com/office/officeart/2005/8/layout/list1"/>
    <dgm:cxn modelId="{6F92AA6B-4DC1-477D-B338-63EDD677FA33}" type="presOf" srcId="{23C55A48-38A9-42B9-97F2-9BAC3B96A2E3}" destId="{6CCBC10A-BEC8-438C-BE56-9DF4D52E7AD6}" srcOrd="0" destOrd="0" presId="urn:microsoft.com/office/officeart/2005/8/layout/list1"/>
    <dgm:cxn modelId="{2D75210C-8E46-438C-8D4F-0DCBD52C1F5B}" srcId="{D28A9039-B634-4A55-BE3C-80B2BDCF49C6}" destId="{4C708EF1-809F-4DF1-A39E-9F50862F0CB8}" srcOrd="0" destOrd="0" parTransId="{F8B2E210-9613-44C4-80EE-F41732828294}" sibTransId="{D321C1CB-9319-44A0-8481-BD2F738E07C3}"/>
    <dgm:cxn modelId="{F24A870D-109E-4315-B8C3-C754966A3557}" type="presOf" srcId="{D13A232A-2BDF-4E49-8AAE-5926D19A8ADB}" destId="{E2CFBED8-D74D-4BC7-B14E-FA7FA47DDB27}" srcOrd="1" destOrd="0" presId="urn:microsoft.com/office/officeart/2005/8/layout/list1"/>
    <dgm:cxn modelId="{878BC87F-7E8E-4F06-AE16-474A4B88BBA7}" srcId="{D28A9039-B634-4A55-BE3C-80B2BDCF49C6}" destId="{D13A232A-2BDF-4E49-8AAE-5926D19A8ADB}" srcOrd="1" destOrd="0" parTransId="{8766FC3F-4B56-4454-9077-13DEDFDEF336}" sibTransId="{AE4CBD92-900B-4059-89C1-70705519C14A}"/>
    <dgm:cxn modelId="{BEC2C765-6966-4C04-9B67-39B06477B3A4}" srcId="{D13A232A-2BDF-4E49-8AAE-5926D19A8ADB}" destId="{CDA7C48E-6AC1-4B55-A658-1428BA8E818E}" srcOrd="1" destOrd="0" parTransId="{3D982338-7402-41E2-ABC6-18C334952781}" sibTransId="{15DE7102-7CA3-4E40-ADBA-BCFE04936655}"/>
    <dgm:cxn modelId="{7394AC8C-B2B7-4A73-8372-1926DA70D660}" type="presParOf" srcId="{198EA46F-82EA-43FD-A2A1-41F9CBDF9304}" destId="{B2537533-0311-4395-BBE2-9BC8AE256B3A}" srcOrd="0" destOrd="0" presId="urn:microsoft.com/office/officeart/2005/8/layout/list1"/>
    <dgm:cxn modelId="{0AC67B71-B5EA-4F16-9CD7-78F94F4A0CE5}" type="presParOf" srcId="{B2537533-0311-4395-BBE2-9BC8AE256B3A}" destId="{B0AFFDF2-0A03-48E2-B3D2-02116E991F83}" srcOrd="0" destOrd="0" presId="urn:microsoft.com/office/officeart/2005/8/layout/list1"/>
    <dgm:cxn modelId="{D3EE38BD-2BBF-4639-A6A1-A8234F3973A3}" type="presParOf" srcId="{B2537533-0311-4395-BBE2-9BC8AE256B3A}" destId="{91FE87C2-8776-4483-967D-9A27B34FFC4D}" srcOrd="1" destOrd="0" presId="urn:microsoft.com/office/officeart/2005/8/layout/list1"/>
    <dgm:cxn modelId="{9667A98C-00FB-4840-8422-E48A1409227D}" type="presParOf" srcId="{198EA46F-82EA-43FD-A2A1-41F9CBDF9304}" destId="{E7C65505-3AD9-4EDD-9BD0-EA27F7B1CF15}" srcOrd="1" destOrd="0" presId="urn:microsoft.com/office/officeart/2005/8/layout/list1"/>
    <dgm:cxn modelId="{22F776DA-5160-4078-99D0-E898EE8C68D8}" type="presParOf" srcId="{198EA46F-82EA-43FD-A2A1-41F9CBDF9304}" destId="{66C9B9EF-08B7-4ED0-BEF3-76B11D3F8672}" srcOrd="2" destOrd="0" presId="urn:microsoft.com/office/officeart/2005/8/layout/list1"/>
    <dgm:cxn modelId="{36C83018-D4B1-4325-AD26-70DAF9F2607F}" type="presParOf" srcId="{198EA46F-82EA-43FD-A2A1-41F9CBDF9304}" destId="{190F6C90-2D52-4E7F-8E79-2BBB0018FFE3}" srcOrd="3" destOrd="0" presId="urn:microsoft.com/office/officeart/2005/8/layout/list1"/>
    <dgm:cxn modelId="{D136AE63-73A2-4726-BCC3-FB394F33FD80}" type="presParOf" srcId="{198EA46F-82EA-43FD-A2A1-41F9CBDF9304}" destId="{41E71760-A9DC-4917-8E9B-DBF5AB38B7A4}" srcOrd="4" destOrd="0" presId="urn:microsoft.com/office/officeart/2005/8/layout/list1"/>
    <dgm:cxn modelId="{D9FE14D1-85F3-4F7C-A8BC-D46672896837}" type="presParOf" srcId="{41E71760-A9DC-4917-8E9B-DBF5AB38B7A4}" destId="{44113F23-0505-48E3-B7F4-E9E384867C84}" srcOrd="0" destOrd="0" presId="urn:microsoft.com/office/officeart/2005/8/layout/list1"/>
    <dgm:cxn modelId="{96D6FA4C-4A09-4C43-BE5D-C0EB16668758}" type="presParOf" srcId="{41E71760-A9DC-4917-8E9B-DBF5AB38B7A4}" destId="{E2CFBED8-D74D-4BC7-B14E-FA7FA47DDB27}" srcOrd="1" destOrd="0" presId="urn:microsoft.com/office/officeart/2005/8/layout/list1"/>
    <dgm:cxn modelId="{F4B98304-A89B-4CC0-8F86-EBAE9E813FAC}" type="presParOf" srcId="{198EA46F-82EA-43FD-A2A1-41F9CBDF9304}" destId="{448827D0-453A-4D09-B62F-BB036EADCFAF}" srcOrd="5" destOrd="0" presId="urn:microsoft.com/office/officeart/2005/8/layout/list1"/>
    <dgm:cxn modelId="{0DB99E1D-3131-4DC8-92CD-C1DF9C906523}" type="presParOf" srcId="{198EA46F-82EA-43FD-A2A1-41F9CBDF9304}" destId="{F0E6FCF5-1F1B-453E-9BAB-3DE5F64FF010}" srcOrd="6" destOrd="0" presId="urn:microsoft.com/office/officeart/2005/8/layout/list1"/>
    <dgm:cxn modelId="{DA688F89-C09C-49AF-9FD9-3706AA1F8DAF}" type="presParOf" srcId="{198EA46F-82EA-43FD-A2A1-41F9CBDF9304}" destId="{F4DE7463-F2F1-470F-A983-EF32BCD5C353}" srcOrd="7" destOrd="0" presId="urn:microsoft.com/office/officeart/2005/8/layout/list1"/>
    <dgm:cxn modelId="{920888B5-E94D-4EB7-B1C0-6327FC220BCC}" type="presParOf" srcId="{198EA46F-82EA-43FD-A2A1-41F9CBDF9304}" destId="{7DC2EC87-7D4B-4982-9FA2-CE1E0ACFDD1E}" srcOrd="8" destOrd="0" presId="urn:microsoft.com/office/officeart/2005/8/layout/list1"/>
    <dgm:cxn modelId="{9CE6872F-4BCF-4D05-96B6-307F5DA07F66}" type="presParOf" srcId="{7DC2EC87-7D4B-4982-9FA2-CE1E0ACFDD1E}" destId="{FCEFB2A3-F909-4CF8-BD37-AC94AC2650B1}" srcOrd="0" destOrd="0" presId="urn:microsoft.com/office/officeart/2005/8/layout/list1"/>
    <dgm:cxn modelId="{94E3205E-6DC5-472B-8ED5-121EA9517B62}" type="presParOf" srcId="{7DC2EC87-7D4B-4982-9FA2-CE1E0ACFDD1E}" destId="{EF826AD9-3BE1-4B44-95D3-40D8F53FEB69}" srcOrd="1" destOrd="0" presId="urn:microsoft.com/office/officeart/2005/8/layout/list1"/>
    <dgm:cxn modelId="{E10C28C3-59C8-439B-93E1-C2ED93469EE7}" type="presParOf" srcId="{198EA46F-82EA-43FD-A2A1-41F9CBDF9304}" destId="{1B70CC79-B113-4684-B4CF-5144504B79BA}" srcOrd="9" destOrd="0" presId="urn:microsoft.com/office/officeart/2005/8/layout/list1"/>
    <dgm:cxn modelId="{9F0565B0-0052-420C-A5CD-099D5B0ED4BB}" type="presParOf" srcId="{198EA46F-82EA-43FD-A2A1-41F9CBDF9304}" destId="{6CCBC10A-BEC8-438C-BE56-9DF4D52E7AD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28A9039-B634-4A55-BE3C-80B2BDCF49C6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C708EF1-809F-4DF1-A39E-9F50862F0CB8}">
      <dgm:prSet phldrT="[Text]"/>
      <dgm:spPr/>
      <dgm:t>
        <a:bodyPr/>
        <a:lstStyle/>
        <a:p>
          <a:r>
            <a:rPr lang="es-ES" dirty="0" smtClean="0"/>
            <a:t>Objetivo</a:t>
          </a:r>
          <a:endParaRPr lang="es-ES" dirty="0"/>
        </a:p>
      </dgm:t>
    </dgm:pt>
    <dgm:pt modelId="{F8B2E210-9613-44C4-80EE-F41732828294}" type="parTrans" cxnId="{2D75210C-8E46-438C-8D4F-0DCBD52C1F5B}">
      <dgm:prSet/>
      <dgm:spPr/>
      <dgm:t>
        <a:bodyPr/>
        <a:lstStyle/>
        <a:p>
          <a:endParaRPr lang="es-ES"/>
        </a:p>
      </dgm:t>
    </dgm:pt>
    <dgm:pt modelId="{D321C1CB-9319-44A0-8481-BD2F738E07C3}" type="sibTrans" cxnId="{2D75210C-8E46-438C-8D4F-0DCBD52C1F5B}">
      <dgm:prSet/>
      <dgm:spPr/>
      <dgm:t>
        <a:bodyPr/>
        <a:lstStyle/>
        <a:p>
          <a:endParaRPr lang="es-ES"/>
        </a:p>
      </dgm:t>
    </dgm:pt>
    <dgm:pt modelId="{D13A232A-2BDF-4E49-8AAE-5926D19A8ADB}">
      <dgm:prSet phldrT="[Text]"/>
      <dgm:spPr/>
      <dgm:t>
        <a:bodyPr/>
        <a:lstStyle/>
        <a:p>
          <a:r>
            <a:rPr lang="es-ES" dirty="0" smtClean="0"/>
            <a:t>Contenidos</a:t>
          </a:r>
          <a:endParaRPr lang="es-ES" dirty="0"/>
        </a:p>
      </dgm:t>
    </dgm:pt>
    <dgm:pt modelId="{8766FC3F-4B56-4454-9077-13DEDFDEF336}" type="parTrans" cxnId="{878BC87F-7E8E-4F06-AE16-474A4B88BBA7}">
      <dgm:prSet/>
      <dgm:spPr/>
      <dgm:t>
        <a:bodyPr/>
        <a:lstStyle/>
        <a:p>
          <a:endParaRPr lang="es-ES"/>
        </a:p>
      </dgm:t>
    </dgm:pt>
    <dgm:pt modelId="{AE4CBD92-900B-4059-89C1-70705519C14A}" type="sibTrans" cxnId="{878BC87F-7E8E-4F06-AE16-474A4B88BBA7}">
      <dgm:prSet/>
      <dgm:spPr/>
      <dgm:t>
        <a:bodyPr/>
        <a:lstStyle/>
        <a:p>
          <a:endParaRPr lang="es-ES"/>
        </a:p>
      </dgm:t>
    </dgm:pt>
    <dgm:pt modelId="{E1B0D03F-177D-441B-869B-8F7DE5DC607F}">
      <dgm:prSet phldrT="[Text]"/>
      <dgm:spPr/>
      <dgm:t>
        <a:bodyPr/>
        <a:lstStyle/>
        <a:p>
          <a:r>
            <a:rPr lang="es-MX" dirty="0" smtClean="0"/>
            <a:t>Concientizar a los padres de familia de que el disciplinar a un niño no es maltratar.</a:t>
          </a:r>
          <a:endParaRPr lang="es-ES" dirty="0"/>
        </a:p>
      </dgm:t>
    </dgm:pt>
    <dgm:pt modelId="{1136219F-9D48-44CC-B589-481C301D2C49}" type="parTrans" cxnId="{F224FDB0-E236-4585-9B0B-6F09CB1C2543}">
      <dgm:prSet/>
      <dgm:spPr/>
      <dgm:t>
        <a:bodyPr/>
        <a:lstStyle/>
        <a:p>
          <a:endParaRPr lang="es-ES"/>
        </a:p>
      </dgm:t>
    </dgm:pt>
    <dgm:pt modelId="{919ACD96-2BE7-47C7-A683-08EA1728348D}" type="sibTrans" cxnId="{F224FDB0-E236-4585-9B0B-6F09CB1C2543}">
      <dgm:prSet/>
      <dgm:spPr/>
      <dgm:t>
        <a:bodyPr/>
        <a:lstStyle/>
        <a:p>
          <a:endParaRPr lang="es-ES"/>
        </a:p>
      </dgm:t>
    </dgm:pt>
    <dgm:pt modelId="{4A407473-24C3-477C-83A2-60029348FA44}">
      <dgm:prSet/>
      <dgm:spPr/>
      <dgm:t>
        <a:bodyPr/>
        <a:lstStyle/>
        <a:p>
          <a:r>
            <a:rPr lang="es-ES" dirty="0" smtClean="0"/>
            <a:t>Tipos de Familia</a:t>
          </a:r>
          <a:endParaRPr lang="es-ES" dirty="0"/>
        </a:p>
      </dgm:t>
    </dgm:pt>
    <dgm:pt modelId="{3C6C76FF-D577-4BFE-AEE7-299DCFFF5E64}" type="parTrans" cxnId="{3924EB5A-2566-48E5-A7D5-DA8F8B25F352}">
      <dgm:prSet/>
      <dgm:spPr/>
      <dgm:t>
        <a:bodyPr/>
        <a:lstStyle/>
        <a:p>
          <a:endParaRPr lang="es-ES"/>
        </a:p>
      </dgm:t>
    </dgm:pt>
    <dgm:pt modelId="{666DB213-0212-4424-8F3E-F3EE7F5B8103}" type="sibTrans" cxnId="{3924EB5A-2566-48E5-A7D5-DA8F8B25F352}">
      <dgm:prSet/>
      <dgm:spPr/>
      <dgm:t>
        <a:bodyPr/>
        <a:lstStyle/>
        <a:p>
          <a:endParaRPr lang="es-ES"/>
        </a:p>
      </dgm:t>
    </dgm:pt>
    <dgm:pt modelId="{99AF82F7-E643-44BF-9CD4-3CEF9DEA58E7}">
      <dgm:prSet/>
      <dgm:spPr/>
      <dgm:t>
        <a:bodyPr/>
        <a:lstStyle/>
        <a:p>
          <a:r>
            <a:rPr lang="es-ES" dirty="0" smtClean="0"/>
            <a:t>Estilos de Crianza</a:t>
          </a:r>
          <a:endParaRPr lang="es-ES" dirty="0"/>
        </a:p>
      </dgm:t>
    </dgm:pt>
    <dgm:pt modelId="{CF5E39B4-77F4-4672-8BFB-92D499E125EB}" type="parTrans" cxnId="{10D6593A-3FFF-4181-B1B7-146630E30800}">
      <dgm:prSet/>
      <dgm:spPr/>
      <dgm:t>
        <a:bodyPr/>
        <a:lstStyle/>
        <a:p>
          <a:endParaRPr lang="es-EC"/>
        </a:p>
      </dgm:t>
    </dgm:pt>
    <dgm:pt modelId="{2A3DAA28-CBB3-4329-B103-5628887276BC}" type="sibTrans" cxnId="{10D6593A-3FFF-4181-B1B7-146630E30800}">
      <dgm:prSet/>
      <dgm:spPr/>
      <dgm:t>
        <a:bodyPr/>
        <a:lstStyle/>
        <a:p>
          <a:endParaRPr lang="es-EC"/>
        </a:p>
      </dgm:t>
    </dgm:pt>
    <dgm:pt modelId="{A12F0FE0-E946-47E7-B5B1-6BF81CF7A6C3}">
      <dgm:prSet/>
      <dgm:spPr/>
      <dgm:t>
        <a:bodyPr/>
        <a:lstStyle/>
        <a:p>
          <a:r>
            <a:rPr lang="es-ES" dirty="0" smtClean="0"/>
            <a:t>Disciplinar es enseñar, no maltratar</a:t>
          </a:r>
          <a:endParaRPr lang="es-ES" dirty="0"/>
        </a:p>
      </dgm:t>
    </dgm:pt>
    <dgm:pt modelId="{A4F8EC61-57AD-4796-9B4C-80EFF009EDC0}" type="parTrans" cxnId="{DCC381D0-3B9D-4052-953B-AD18D630D931}">
      <dgm:prSet/>
      <dgm:spPr/>
      <dgm:t>
        <a:bodyPr/>
        <a:lstStyle/>
        <a:p>
          <a:endParaRPr lang="es-EC"/>
        </a:p>
      </dgm:t>
    </dgm:pt>
    <dgm:pt modelId="{5E10CC30-C133-41ED-990F-4162A2148F04}" type="sibTrans" cxnId="{DCC381D0-3B9D-4052-953B-AD18D630D931}">
      <dgm:prSet/>
      <dgm:spPr/>
      <dgm:t>
        <a:bodyPr/>
        <a:lstStyle/>
        <a:p>
          <a:endParaRPr lang="es-EC"/>
        </a:p>
      </dgm:t>
    </dgm:pt>
    <dgm:pt modelId="{27C3E3CA-A4ED-4F2E-86CE-A3D33181B7D2}">
      <dgm:prSet/>
      <dgm:spPr/>
      <dgm:t>
        <a:bodyPr/>
        <a:lstStyle/>
        <a:p>
          <a:r>
            <a:rPr lang="es-EC" dirty="0" smtClean="0"/>
            <a:t>Detalle del trabajo a realizar con los Padres</a:t>
          </a:r>
          <a:endParaRPr lang="es-EC" dirty="0"/>
        </a:p>
      </dgm:t>
    </dgm:pt>
    <dgm:pt modelId="{80A72AE1-41E7-4FDE-B5F9-C604DFAB48AD}" type="parTrans" cxnId="{F2B48BC2-7EE0-44B7-8F51-DF85F7958712}">
      <dgm:prSet/>
      <dgm:spPr/>
      <dgm:t>
        <a:bodyPr/>
        <a:lstStyle/>
        <a:p>
          <a:endParaRPr lang="es-EC"/>
        </a:p>
      </dgm:t>
    </dgm:pt>
    <dgm:pt modelId="{82532F98-B055-4187-9D6F-6633AB3FE02D}" type="sibTrans" cxnId="{F2B48BC2-7EE0-44B7-8F51-DF85F7958712}">
      <dgm:prSet/>
      <dgm:spPr/>
      <dgm:t>
        <a:bodyPr/>
        <a:lstStyle/>
        <a:p>
          <a:endParaRPr lang="es-EC"/>
        </a:p>
      </dgm:t>
    </dgm:pt>
    <dgm:pt modelId="{56FCDEAB-28B0-446A-8D65-2CBCC5778BE7}">
      <dgm:prSet/>
      <dgm:spPr/>
      <dgm:t>
        <a:bodyPr/>
        <a:lstStyle/>
        <a:p>
          <a:r>
            <a:rPr lang="es-EC" dirty="0" smtClean="0"/>
            <a:t>Conferencia motivacional o Ejercicio de Integración </a:t>
          </a:r>
          <a:endParaRPr lang="es-EC" dirty="0"/>
        </a:p>
      </dgm:t>
    </dgm:pt>
    <dgm:pt modelId="{7C845D3D-D672-44CD-8555-B3B55B26D6E0}" type="parTrans" cxnId="{7F85CD5C-DBE9-4175-BAB7-3CC7A23F3CAA}">
      <dgm:prSet/>
      <dgm:spPr/>
      <dgm:t>
        <a:bodyPr/>
        <a:lstStyle/>
        <a:p>
          <a:endParaRPr lang="es-EC"/>
        </a:p>
      </dgm:t>
    </dgm:pt>
    <dgm:pt modelId="{6AD064D4-8C18-4A2E-A7D7-B3204554C74F}" type="sibTrans" cxnId="{7F85CD5C-DBE9-4175-BAB7-3CC7A23F3CAA}">
      <dgm:prSet/>
      <dgm:spPr/>
      <dgm:t>
        <a:bodyPr/>
        <a:lstStyle/>
        <a:p>
          <a:endParaRPr lang="es-EC"/>
        </a:p>
      </dgm:t>
    </dgm:pt>
    <dgm:pt modelId="{4D755D34-4F77-4767-87BB-5243AED2A171}">
      <dgm:prSet/>
      <dgm:spPr/>
      <dgm:t>
        <a:bodyPr/>
        <a:lstStyle/>
        <a:p>
          <a:r>
            <a:rPr lang="es-EC" dirty="0" smtClean="0"/>
            <a:t>Lectura Dramatizada “Los tipos de familia”</a:t>
          </a:r>
          <a:endParaRPr lang="es-EC" dirty="0"/>
        </a:p>
      </dgm:t>
    </dgm:pt>
    <dgm:pt modelId="{283D3EB8-BEC0-46BD-8B5B-7DDD514192C3}" type="parTrans" cxnId="{A8A0E387-A23F-4A36-A8D7-29A406BFC6AC}">
      <dgm:prSet/>
      <dgm:spPr/>
      <dgm:t>
        <a:bodyPr/>
        <a:lstStyle/>
        <a:p>
          <a:endParaRPr lang="es-EC"/>
        </a:p>
      </dgm:t>
    </dgm:pt>
    <dgm:pt modelId="{B16941DF-7180-4CA8-B6DE-895DD34FD10C}" type="sibTrans" cxnId="{A8A0E387-A23F-4A36-A8D7-29A406BFC6AC}">
      <dgm:prSet/>
      <dgm:spPr/>
      <dgm:t>
        <a:bodyPr/>
        <a:lstStyle/>
        <a:p>
          <a:endParaRPr lang="es-EC"/>
        </a:p>
      </dgm:t>
    </dgm:pt>
    <dgm:pt modelId="{198EA46F-82EA-43FD-A2A1-41F9CBDF9304}" type="pres">
      <dgm:prSet presAssocID="{D28A9039-B634-4A55-BE3C-80B2BDCF49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2537533-0311-4395-BBE2-9BC8AE256B3A}" type="pres">
      <dgm:prSet presAssocID="{4C708EF1-809F-4DF1-A39E-9F50862F0CB8}" presName="parentLin" presStyleCnt="0"/>
      <dgm:spPr/>
    </dgm:pt>
    <dgm:pt modelId="{B0AFFDF2-0A03-48E2-B3D2-02116E991F83}" type="pres">
      <dgm:prSet presAssocID="{4C708EF1-809F-4DF1-A39E-9F50862F0CB8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91FE87C2-8776-4483-967D-9A27B34FFC4D}" type="pres">
      <dgm:prSet presAssocID="{4C708EF1-809F-4DF1-A39E-9F50862F0CB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C65505-3AD9-4EDD-9BD0-EA27F7B1CF15}" type="pres">
      <dgm:prSet presAssocID="{4C708EF1-809F-4DF1-A39E-9F50862F0CB8}" presName="negativeSpace" presStyleCnt="0"/>
      <dgm:spPr/>
    </dgm:pt>
    <dgm:pt modelId="{66C9B9EF-08B7-4ED0-BEF3-76B11D3F8672}" type="pres">
      <dgm:prSet presAssocID="{4C708EF1-809F-4DF1-A39E-9F50862F0CB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0F6C90-2D52-4E7F-8E79-2BBB0018FFE3}" type="pres">
      <dgm:prSet presAssocID="{D321C1CB-9319-44A0-8481-BD2F738E07C3}" presName="spaceBetweenRectangles" presStyleCnt="0"/>
      <dgm:spPr/>
    </dgm:pt>
    <dgm:pt modelId="{41E71760-A9DC-4917-8E9B-DBF5AB38B7A4}" type="pres">
      <dgm:prSet presAssocID="{D13A232A-2BDF-4E49-8AAE-5926D19A8ADB}" presName="parentLin" presStyleCnt="0"/>
      <dgm:spPr/>
    </dgm:pt>
    <dgm:pt modelId="{44113F23-0505-48E3-B7F4-E9E384867C84}" type="pres">
      <dgm:prSet presAssocID="{D13A232A-2BDF-4E49-8AAE-5926D19A8ADB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E2CFBED8-D74D-4BC7-B14E-FA7FA47DDB27}" type="pres">
      <dgm:prSet presAssocID="{D13A232A-2BDF-4E49-8AAE-5926D19A8AD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8827D0-453A-4D09-B62F-BB036EADCFAF}" type="pres">
      <dgm:prSet presAssocID="{D13A232A-2BDF-4E49-8AAE-5926D19A8ADB}" presName="negativeSpace" presStyleCnt="0"/>
      <dgm:spPr/>
    </dgm:pt>
    <dgm:pt modelId="{F0E6FCF5-1F1B-453E-9BAB-3DE5F64FF010}" type="pres">
      <dgm:prSet presAssocID="{D13A232A-2BDF-4E49-8AAE-5926D19A8AD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A994D3-FB41-4C2A-AA28-081029E8557E}" type="pres">
      <dgm:prSet presAssocID="{AE4CBD92-900B-4059-89C1-70705519C14A}" presName="spaceBetweenRectangles" presStyleCnt="0"/>
      <dgm:spPr/>
    </dgm:pt>
    <dgm:pt modelId="{D856B987-7608-45B6-8DC8-4A6CCAD6F809}" type="pres">
      <dgm:prSet presAssocID="{27C3E3CA-A4ED-4F2E-86CE-A3D33181B7D2}" presName="parentLin" presStyleCnt="0"/>
      <dgm:spPr/>
    </dgm:pt>
    <dgm:pt modelId="{D8713D21-9C19-4340-9E2C-4B5CEA26760A}" type="pres">
      <dgm:prSet presAssocID="{27C3E3CA-A4ED-4F2E-86CE-A3D33181B7D2}" presName="parentLeftMargin" presStyleLbl="node1" presStyleIdx="1" presStyleCnt="3"/>
      <dgm:spPr/>
      <dgm:t>
        <a:bodyPr/>
        <a:lstStyle/>
        <a:p>
          <a:endParaRPr lang="es-EC"/>
        </a:p>
      </dgm:t>
    </dgm:pt>
    <dgm:pt modelId="{978AD713-8AC2-4AA0-A489-7CD7DD54F0A4}" type="pres">
      <dgm:prSet presAssocID="{27C3E3CA-A4ED-4F2E-86CE-A3D33181B7D2}" presName="parentText" presStyleLbl="node1" presStyleIdx="2" presStyleCnt="3" custScaleX="102736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C7BF05C-D15B-41B8-AC10-E4D2E058C2CA}" type="pres">
      <dgm:prSet presAssocID="{27C3E3CA-A4ED-4F2E-86CE-A3D33181B7D2}" presName="negativeSpace" presStyleCnt="0"/>
      <dgm:spPr/>
    </dgm:pt>
    <dgm:pt modelId="{263B1B03-92FC-460D-9D38-684420642EA6}" type="pres">
      <dgm:prSet presAssocID="{27C3E3CA-A4ED-4F2E-86CE-A3D33181B7D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CC381D0-3B9D-4052-953B-AD18D630D931}" srcId="{D13A232A-2BDF-4E49-8AAE-5926D19A8ADB}" destId="{A12F0FE0-E946-47E7-B5B1-6BF81CF7A6C3}" srcOrd="2" destOrd="0" parTransId="{A4F8EC61-57AD-4796-9B4C-80EFF009EDC0}" sibTransId="{5E10CC30-C133-41ED-990F-4162A2148F04}"/>
    <dgm:cxn modelId="{4F523DD7-B613-4223-9005-035C2F782244}" type="presOf" srcId="{E1B0D03F-177D-441B-869B-8F7DE5DC607F}" destId="{66C9B9EF-08B7-4ED0-BEF3-76B11D3F8672}" srcOrd="0" destOrd="0" presId="urn:microsoft.com/office/officeart/2005/8/layout/list1"/>
    <dgm:cxn modelId="{EBF67C74-EEFC-4BFA-A094-25BA7B617AD3}" type="presOf" srcId="{4D755D34-4F77-4767-87BB-5243AED2A171}" destId="{263B1B03-92FC-460D-9D38-684420642EA6}" srcOrd="0" destOrd="1" presId="urn:microsoft.com/office/officeart/2005/8/layout/list1"/>
    <dgm:cxn modelId="{10D6593A-3FFF-4181-B1B7-146630E30800}" srcId="{D13A232A-2BDF-4E49-8AAE-5926D19A8ADB}" destId="{99AF82F7-E643-44BF-9CD4-3CEF9DEA58E7}" srcOrd="1" destOrd="0" parTransId="{CF5E39B4-77F4-4672-8BFB-92D499E125EB}" sibTransId="{2A3DAA28-CBB3-4329-B103-5628887276BC}"/>
    <dgm:cxn modelId="{D51C0F7C-AFCA-46D4-A2A2-3BE38944676C}" type="presOf" srcId="{4C708EF1-809F-4DF1-A39E-9F50862F0CB8}" destId="{91FE87C2-8776-4483-967D-9A27B34FFC4D}" srcOrd="1" destOrd="0" presId="urn:microsoft.com/office/officeart/2005/8/layout/list1"/>
    <dgm:cxn modelId="{A8A0E387-A23F-4A36-A8D7-29A406BFC6AC}" srcId="{27C3E3CA-A4ED-4F2E-86CE-A3D33181B7D2}" destId="{4D755D34-4F77-4767-87BB-5243AED2A171}" srcOrd="1" destOrd="0" parTransId="{283D3EB8-BEC0-46BD-8B5B-7DDD514192C3}" sibTransId="{B16941DF-7180-4CA8-B6DE-895DD34FD10C}"/>
    <dgm:cxn modelId="{2D75210C-8E46-438C-8D4F-0DCBD52C1F5B}" srcId="{D28A9039-B634-4A55-BE3C-80B2BDCF49C6}" destId="{4C708EF1-809F-4DF1-A39E-9F50862F0CB8}" srcOrd="0" destOrd="0" parTransId="{F8B2E210-9613-44C4-80EE-F41732828294}" sibTransId="{D321C1CB-9319-44A0-8481-BD2F738E07C3}"/>
    <dgm:cxn modelId="{143983FA-C200-4FE7-AB60-986CE628534C}" type="presOf" srcId="{4A407473-24C3-477C-83A2-60029348FA44}" destId="{F0E6FCF5-1F1B-453E-9BAB-3DE5F64FF010}" srcOrd="0" destOrd="0" presId="urn:microsoft.com/office/officeart/2005/8/layout/list1"/>
    <dgm:cxn modelId="{23DC2F43-EECF-4798-A802-362E60D8B48F}" type="presOf" srcId="{27C3E3CA-A4ED-4F2E-86CE-A3D33181B7D2}" destId="{978AD713-8AC2-4AA0-A489-7CD7DD54F0A4}" srcOrd="1" destOrd="0" presId="urn:microsoft.com/office/officeart/2005/8/layout/list1"/>
    <dgm:cxn modelId="{6BFF8722-6430-4707-BB03-33358B95A911}" type="presOf" srcId="{D28A9039-B634-4A55-BE3C-80B2BDCF49C6}" destId="{198EA46F-82EA-43FD-A2A1-41F9CBDF9304}" srcOrd="0" destOrd="0" presId="urn:microsoft.com/office/officeart/2005/8/layout/list1"/>
    <dgm:cxn modelId="{7F85CD5C-DBE9-4175-BAB7-3CC7A23F3CAA}" srcId="{27C3E3CA-A4ED-4F2E-86CE-A3D33181B7D2}" destId="{56FCDEAB-28B0-446A-8D65-2CBCC5778BE7}" srcOrd="0" destOrd="0" parTransId="{7C845D3D-D672-44CD-8555-B3B55B26D6E0}" sibTransId="{6AD064D4-8C18-4A2E-A7D7-B3204554C74F}"/>
    <dgm:cxn modelId="{2AFDC06E-ADAE-40E8-917B-64BB9BB40215}" type="presOf" srcId="{4C708EF1-809F-4DF1-A39E-9F50862F0CB8}" destId="{B0AFFDF2-0A03-48E2-B3D2-02116E991F83}" srcOrd="0" destOrd="0" presId="urn:microsoft.com/office/officeart/2005/8/layout/list1"/>
    <dgm:cxn modelId="{878BC87F-7E8E-4F06-AE16-474A4B88BBA7}" srcId="{D28A9039-B634-4A55-BE3C-80B2BDCF49C6}" destId="{D13A232A-2BDF-4E49-8AAE-5926D19A8ADB}" srcOrd="1" destOrd="0" parTransId="{8766FC3F-4B56-4454-9077-13DEDFDEF336}" sibTransId="{AE4CBD92-900B-4059-89C1-70705519C14A}"/>
    <dgm:cxn modelId="{1FDD3967-6116-402D-9CD6-6BED0A89BC5B}" type="presOf" srcId="{27C3E3CA-A4ED-4F2E-86CE-A3D33181B7D2}" destId="{D8713D21-9C19-4340-9E2C-4B5CEA26760A}" srcOrd="0" destOrd="0" presId="urn:microsoft.com/office/officeart/2005/8/layout/list1"/>
    <dgm:cxn modelId="{F224FDB0-E236-4585-9B0B-6F09CB1C2543}" srcId="{4C708EF1-809F-4DF1-A39E-9F50862F0CB8}" destId="{E1B0D03F-177D-441B-869B-8F7DE5DC607F}" srcOrd="0" destOrd="0" parTransId="{1136219F-9D48-44CC-B589-481C301D2C49}" sibTransId="{919ACD96-2BE7-47C7-A683-08EA1728348D}"/>
    <dgm:cxn modelId="{ADC986E8-A355-4DF9-858A-BA0D7114205C}" type="presOf" srcId="{D13A232A-2BDF-4E49-8AAE-5926D19A8ADB}" destId="{E2CFBED8-D74D-4BC7-B14E-FA7FA47DDB27}" srcOrd="1" destOrd="0" presId="urn:microsoft.com/office/officeart/2005/8/layout/list1"/>
    <dgm:cxn modelId="{BB278AE2-477E-483D-B505-78DCAF7035E0}" type="presOf" srcId="{D13A232A-2BDF-4E49-8AAE-5926D19A8ADB}" destId="{44113F23-0505-48E3-B7F4-E9E384867C84}" srcOrd="0" destOrd="0" presId="urn:microsoft.com/office/officeart/2005/8/layout/list1"/>
    <dgm:cxn modelId="{F2B48BC2-7EE0-44B7-8F51-DF85F7958712}" srcId="{D28A9039-B634-4A55-BE3C-80B2BDCF49C6}" destId="{27C3E3CA-A4ED-4F2E-86CE-A3D33181B7D2}" srcOrd="2" destOrd="0" parTransId="{80A72AE1-41E7-4FDE-B5F9-C604DFAB48AD}" sibTransId="{82532F98-B055-4187-9D6F-6633AB3FE02D}"/>
    <dgm:cxn modelId="{129CCC06-51B1-4A01-B4C3-E7B2ADE0EEF4}" type="presOf" srcId="{56FCDEAB-28B0-446A-8D65-2CBCC5778BE7}" destId="{263B1B03-92FC-460D-9D38-684420642EA6}" srcOrd="0" destOrd="0" presId="urn:microsoft.com/office/officeart/2005/8/layout/list1"/>
    <dgm:cxn modelId="{3CC8B4A4-064A-4287-A3B2-1EA4358B7240}" type="presOf" srcId="{99AF82F7-E643-44BF-9CD4-3CEF9DEA58E7}" destId="{F0E6FCF5-1F1B-453E-9BAB-3DE5F64FF010}" srcOrd="0" destOrd="1" presId="urn:microsoft.com/office/officeart/2005/8/layout/list1"/>
    <dgm:cxn modelId="{E2A4DD7F-6AFE-483E-BBDE-109ED2DACBC4}" type="presOf" srcId="{A12F0FE0-E946-47E7-B5B1-6BF81CF7A6C3}" destId="{F0E6FCF5-1F1B-453E-9BAB-3DE5F64FF010}" srcOrd="0" destOrd="2" presId="urn:microsoft.com/office/officeart/2005/8/layout/list1"/>
    <dgm:cxn modelId="{3924EB5A-2566-48E5-A7D5-DA8F8B25F352}" srcId="{D13A232A-2BDF-4E49-8AAE-5926D19A8ADB}" destId="{4A407473-24C3-477C-83A2-60029348FA44}" srcOrd="0" destOrd="0" parTransId="{3C6C76FF-D577-4BFE-AEE7-299DCFFF5E64}" sibTransId="{666DB213-0212-4424-8F3E-F3EE7F5B8103}"/>
    <dgm:cxn modelId="{459323E0-D918-4745-9B8F-DEDA349ABB8F}" type="presParOf" srcId="{198EA46F-82EA-43FD-A2A1-41F9CBDF9304}" destId="{B2537533-0311-4395-BBE2-9BC8AE256B3A}" srcOrd="0" destOrd="0" presId="urn:microsoft.com/office/officeart/2005/8/layout/list1"/>
    <dgm:cxn modelId="{8E3EBB66-E670-42BE-BBDD-7378543F7295}" type="presParOf" srcId="{B2537533-0311-4395-BBE2-9BC8AE256B3A}" destId="{B0AFFDF2-0A03-48E2-B3D2-02116E991F83}" srcOrd="0" destOrd="0" presId="urn:microsoft.com/office/officeart/2005/8/layout/list1"/>
    <dgm:cxn modelId="{B5B40CF5-F8DE-4913-ABC4-63C62F15DE2C}" type="presParOf" srcId="{B2537533-0311-4395-BBE2-9BC8AE256B3A}" destId="{91FE87C2-8776-4483-967D-9A27B34FFC4D}" srcOrd="1" destOrd="0" presId="urn:microsoft.com/office/officeart/2005/8/layout/list1"/>
    <dgm:cxn modelId="{4C83AE11-07D4-4300-B70D-5E87194968AC}" type="presParOf" srcId="{198EA46F-82EA-43FD-A2A1-41F9CBDF9304}" destId="{E7C65505-3AD9-4EDD-9BD0-EA27F7B1CF15}" srcOrd="1" destOrd="0" presId="urn:microsoft.com/office/officeart/2005/8/layout/list1"/>
    <dgm:cxn modelId="{500564E6-A61E-4CC6-A6FE-C66CAA69AFFC}" type="presParOf" srcId="{198EA46F-82EA-43FD-A2A1-41F9CBDF9304}" destId="{66C9B9EF-08B7-4ED0-BEF3-76B11D3F8672}" srcOrd="2" destOrd="0" presId="urn:microsoft.com/office/officeart/2005/8/layout/list1"/>
    <dgm:cxn modelId="{A6311536-8F99-4505-8DD7-EE9C448B40BB}" type="presParOf" srcId="{198EA46F-82EA-43FD-A2A1-41F9CBDF9304}" destId="{190F6C90-2D52-4E7F-8E79-2BBB0018FFE3}" srcOrd="3" destOrd="0" presId="urn:microsoft.com/office/officeart/2005/8/layout/list1"/>
    <dgm:cxn modelId="{A4E42C85-66D8-42D1-A712-4CCD187AEE72}" type="presParOf" srcId="{198EA46F-82EA-43FD-A2A1-41F9CBDF9304}" destId="{41E71760-A9DC-4917-8E9B-DBF5AB38B7A4}" srcOrd="4" destOrd="0" presId="urn:microsoft.com/office/officeart/2005/8/layout/list1"/>
    <dgm:cxn modelId="{4CEF88ED-928E-4352-BC4B-3D8571A62845}" type="presParOf" srcId="{41E71760-A9DC-4917-8E9B-DBF5AB38B7A4}" destId="{44113F23-0505-48E3-B7F4-E9E384867C84}" srcOrd="0" destOrd="0" presId="urn:microsoft.com/office/officeart/2005/8/layout/list1"/>
    <dgm:cxn modelId="{CC7A9E9D-9010-4070-AFEC-3555B6F7EB8E}" type="presParOf" srcId="{41E71760-A9DC-4917-8E9B-DBF5AB38B7A4}" destId="{E2CFBED8-D74D-4BC7-B14E-FA7FA47DDB27}" srcOrd="1" destOrd="0" presId="urn:microsoft.com/office/officeart/2005/8/layout/list1"/>
    <dgm:cxn modelId="{3779D847-F568-45C2-81B7-E2490ED794BD}" type="presParOf" srcId="{198EA46F-82EA-43FD-A2A1-41F9CBDF9304}" destId="{448827D0-453A-4D09-B62F-BB036EADCFAF}" srcOrd="5" destOrd="0" presId="urn:microsoft.com/office/officeart/2005/8/layout/list1"/>
    <dgm:cxn modelId="{386007BB-E349-4DA9-9125-A5BDDAF29BA1}" type="presParOf" srcId="{198EA46F-82EA-43FD-A2A1-41F9CBDF9304}" destId="{F0E6FCF5-1F1B-453E-9BAB-3DE5F64FF010}" srcOrd="6" destOrd="0" presId="urn:microsoft.com/office/officeart/2005/8/layout/list1"/>
    <dgm:cxn modelId="{FC34FE27-448D-4CA8-9804-4E34C2228371}" type="presParOf" srcId="{198EA46F-82EA-43FD-A2A1-41F9CBDF9304}" destId="{41A994D3-FB41-4C2A-AA28-081029E8557E}" srcOrd="7" destOrd="0" presId="urn:microsoft.com/office/officeart/2005/8/layout/list1"/>
    <dgm:cxn modelId="{9729B28D-FCA0-4343-83F7-7966534EFDFF}" type="presParOf" srcId="{198EA46F-82EA-43FD-A2A1-41F9CBDF9304}" destId="{D856B987-7608-45B6-8DC8-4A6CCAD6F809}" srcOrd="8" destOrd="0" presId="urn:microsoft.com/office/officeart/2005/8/layout/list1"/>
    <dgm:cxn modelId="{CB4BD4A3-07E1-48C4-96C6-E5CC9F046BBA}" type="presParOf" srcId="{D856B987-7608-45B6-8DC8-4A6CCAD6F809}" destId="{D8713D21-9C19-4340-9E2C-4B5CEA26760A}" srcOrd="0" destOrd="0" presId="urn:microsoft.com/office/officeart/2005/8/layout/list1"/>
    <dgm:cxn modelId="{567810D8-57E6-43F0-A95C-CD802A077BA0}" type="presParOf" srcId="{D856B987-7608-45B6-8DC8-4A6CCAD6F809}" destId="{978AD713-8AC2-4AA0-A489-7CD7DD54F0A4}" srcOrd="1" destOrd="0" presId="urn:microsoft.com/office/officeart/2005/8/layout/list1"/>
    <dgm:cxn modelId="{4B60F3B7-78B9-4725-9236-B674B51D442E}" type="presParOf" srcId="{198EA46F-82EA-43FD-A2A1-41F9CBDF9304}" destId="{EC7BF05C-D15B-41B8-AC10-E4D2E058C2CA}" srcOrd="9" destOrd="0" presId="urn:microsoft.com/office/officeart/2005/8/layout/list1"/>
    <dgm:cxn modelId="{F967CF1D-1208-4708-8D96-9E79AAAD0E14}" type="presParOf" srcId="{198EA46F-82EA-43FD-A2A1-41F9CBDF9304}" destId="{263B1B03-92FC-460D-9D38-684420642E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BA7E8B-A1F1-4C4A-9A79-40A9FF50D168}" type="doc">
      <dgm:prSet loTypeId="urn:microsoft.com/office/officeart/2005/8/layout/hierarchy3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A4D84D7-5147-4A83-9706-65C786E4537E}">
      <dgm:prSet phldrT="[Text]"/>
      <dgm:spPr/>
      <dgm:t>
        <a:bodyPr/>
        <a:lstStyle/>
        <a:p>
          <a:r>
            <a:rPr lang="es-MX" dirty="0" smtClean="0"/>
            <a:t>¿Cuál es la relación entre la estructura familiar y el rendimiento escolar de los niños de la Escuela Fiscal Mixta “Simón Bolívar” del sector Angamarca  parroquia de Alangasí durante el año lectivo 2013-2014?</a:t>
          </a:r>
          <a:endParaRPr lang="es-ES" dirty="0"/>
        </a:p>
      </dgm:t>
    </dgm:pt>
    <dgm:pt modelId="{6BB7231C-F5C4-405D-BA3D-E673C128B04D}" type="parTrans" cxnId="{4DE8B6BC-D9D5-4CF0-B451-A0F197D06AD6}">
      <dgm:prSet/>
      <dgm:spPr/>
      <dgm:t>
        <a:bodyPr/>
        <a:lstStyle/>
        <a:p>
          <a:endParaRPr lang="es-ES"/>
        </a:p>
      </dgm:t>
    </dgm:pt>
    <dgm:pt modelId="{4BA04C4E-9CD7-44AD-AD8E-304889DE25AC}" type="sibTrans" cxnId="{4DE8B6BC-D9D5-4CF0-B451-A0F197D06AD6}">
      <dgm:prSet/>
      <dgm:spPr/>
      <dgm:t>
        <a:bodyPr/>
        <a:lstStyle/>
        <a:p>
          <a:endParaRPr lang="es-ES"/>
        </a:p>
      </dgm:t>
    </dgm:pt>
    <dgm:pt modelId="{410D3B26-5EA4-47BC-A180-190F679A99F2}">
      <dgm:prSet phldrT="[Text]"/>
      <dgm:spPr/>
      <dgm:t>
        <a:bodyPr/>
        <a:lstStyle/>
        <a:p>
          <a:r>
            <a:rPr lang="es-MX" dirty="0" smtClean="0"/>
            <a:t>¿Cuáles son las características de la estructura familiar de los niños/as de los niños de la Escuela Fiscal Mixta “Simón Bolívar”?</a:t>
          </a:r>
          <a:endParaRPr lang="es-ES" dirty="0"/>
        </a:p>
      </dgm:t>
    </dgm:pt>
    <dgm:pt modelId="{C654E212-2CF7-46C4-BD6B-F1CDB79CD56C}" type="parTrans" cxnId="{5B704167-0664-45C8-98DB-5E372AEA7B08}">
      <dgm:prSet/>
      <dgm:spPr/>
      <dgm:t>
        <a:bodyPr/>
        <a:lstStyle/>
        <a:p>
          <a:endParaRPr lang="es-ES"/>
        </a:p>
      </dgm:t>
    </dgm:pt>
    <dgm:pt modelId="{C5D2B056-D48F-49E2-B986-6BA5F896F6F4}" type="sibTrans" cxnId="{5B704167-0664-45C8-98DB-5E372AEA7B08}">
      <dgm:prSet/>
      <dgm:spPr/>
      <dgm:t>
        <a:bodyPr/>
        <a:lstStyle/>
        <a:p>
          <a:endParaRPr lang="es-ES"/>
        </a:p>
      </dgm:t>
    </dgm:pt>
    <dgm:pt modelId="{209B82FA-FB6D-4964-82A1-DC2517F6774B}">
      <dgm:prSet/>
      <dgm:spPr/>
      <dgm:t>
        <a:bodyPr/>
        <a:lstStyle/>
        <a:p>
          <a:pPr algn="ctr"/>
          <a:r>
            <a:rPr lang="es-MX" dirty="0" smtClean="0"/>
            <a:t>¿Cuáles son las características del rendimiento académico de los niños de la Escuela Fiscal Mixta “Simón Bolívar”?</a:t>
          </a:r>
          <a:endParaRPr lang="es-ES" dirty="0"/>
        </a:p>
      </dgm:t>
    </dgm:pt>
    <dgm:pt modelId="{32C952AE-2254-440C-8D2F-700BD633F853}" type="parTrans" cxnId="{7355423B-AD4C-47AE-8135-529F2EB1CDDF}">
      <dgm:prSet/>
      <dgm:spPr/>
      <dgm:t>
        <a:bodyPr/>
        <a:lstStyle/>
        <a:p>
          <a:endParaRPr lang="es-ES"/>
        </a:p>
      </dgm:t>
    </dgm:pt>
    <dgm:pt modelId="{0CD77F24-1418-4E02-9012-27C225285126}" type="sibTrans" cxnId="{7355423B-AD4C-47AE-8135-529F2EB1CDDF}">
      <dgm:prSet/>
      <dgm:spPr/>
      <dgm:t>
        <a:bodyPr/>
        <a:lstStyle/>
        <a:p>
          <a:endParaRPr lang="es-ES"/>
        </a:p>
      </dgm:t>
    </dgm:pt>
    <dgm:pt modelId="{5A4369F4-A5E7-45C8-9D96-289279D863C6}">
      <dgm:prSet/>
      <dgm:spPr/>
      <dgm:t>
        <a:bodyPr/>
        <a:lstStyle/>
        <a:p>
          <a:r>
            <a:rPr lang="es-MX" dirty="0" smtClean="0"/>
            <a:t>¿Cuál es el grado de relación estadística entre la estructura familiar y el rendimiento escolar?</a:t>
          </a:r>
          <a:endParaRPr lang="es-ES" dirty="0"/>
        </a:p>
      </dgm:t>
    </dgm:pt>
    <dgm:pt modelId="{4CBC55B7-2B0E-474A-BCC9-9ADF782E9701}" type="parTrans" cxnId="{14663407-CCDF-4C29-B2CE-1B9705FE3E77}">
      <dgm:prSet/>
      <dgm:spPr/>
      <dgm:t>
        <a:bodyPr/>
        <a:lstStyle/>
        <a:p>
          <a:endParaRPr lang="es-ES"/>
        </a:p>
      </dgm:t>
    </dgm:pt>
    <dgm:pt modelId="{554660FD-E42E-4015-B9C7-6A2DE0DD49D4}" type="sibTrans" cxnId="{14663407-CCDF-4C29-B2CE-1B9705FE3E77}">
      <dgm:prSet/>
      <dgm:spPr/>
      <dgm:t>
        <a:bodyPr/>
        <a:lstStyle/>
        <a:p>
          <a:endParaRPr lang="es-ES"/>
        </a:p>
      </dgm:t>
    </dgm:pt>
    <dgm:pt modelId="{7A862FDF-124B-4CFE-81FA-1011E56AB95D}" type="pres">
      <dgm:prSet presAssocID="{70BA7E8B-A1F1-4C4A-9A79-40A9FF50D16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C9EE28B-523C-4BED-A423-63B830A21B0C}" type="pres">
      <dgm:prSet presAssocID="{1A4D84D7-5147-4A83-9706-65C786E4537E}" presName="root" presStyleCnt="0"/>
      <dgm:spPr/>
    </dgm:pt>
    <dgm:pt modelId="{97360400-7795-4DDD-978F-B306EF95102B}" type="pres">
      <dgm:prSet presAssocID="{1A4D84D7-5147-4A83-9706-65C786E4537E}" presName="rootComposite" presStyleCnt="0"/>
      <dgm:spPr/>
    </dgm:pt>
    <dgm:pt modelId="{F85EB92B-C79D-4C1A-ADB2-9B6A935BFDE2}" type="pres">
      <dgm:prSet presAssocID="{1A4D84D7-5147-4A83-9706-65C786E4537E}" presName="rootText" presStyleLbl="node1" presStyleIdx="0" presStyleCnt="1" custScaleX="438279"/>
      <dgm:spPr/>
      <dgm:t>
        <a:bodyPr/>
        <a:lstStyle/>
        <a:p>
          <a:endParaRPr lang="es-ES"/>
        </a:p>
      </dgm:t>
    </dgm:pt>
    <dgm:pt modelId="{7073D2C6-1807-40C0-963C-FC7D17723B31}" type="pres">
      <dgm:prSet presAssocID="{1A4D84D7-5147-4A83-9706-65C786E4537E}" presName="rootConnector" presStyleLbl="node1" presStyleIdx="0" presStyleCnt="1"/>
      <dgm:spPr/>
      <dgm:t>
        <a:bodyPr/>
        <a:lstStyle/>
        <a:p>
          <a:endParaRPr lang="es-ES"/>
        </a:p>
      </dgm:t>
    </dgm:pt>
    <dgm:pt modelId="{2DB0CEEC-424F-429B-B668-0E4DD09EF170}" type="pres">
      <dgm:prSet presAssocID="{1A4D84D7-5147-4A83-9706-65C786E4537E}" presName="childShape" presStyleCnt="0"/>
      <dgm:spPr/>
    </dgm:pt>
    <dgm:pt modelId="{9FF020A7-3D32-4A1F-B6C7-39270F0B91CE}" type="pres">
      <dgm:prSet presAssocID="{C654E212-2CF7-46C4-BD6B-F1CDB79CD56C}" presName="Name13" presStyleLbl="parChTrans1D2" presStyleIdx="0" presStyleCnt="3"/>
      <dgm:spPr/>
      <dgm:t>
        <a:bodyPr/>
        <a:lstStyle/>
        <a:p>
          <a:endParaRPr lang="es-ES"/>
        </a:p>
      </dgm:t>
    </dgm:pt>
    <dgm:pt modelId="{54802CE3-B79B-49E2-BB04-EB17B0348850}" type="pres">
      <dgm:prSet presAssocID="{410D3B26-5EA4-47BC-A180-190F679A99F2}" presName="childText" presStyleLbl="bgAcc1" presStyleIdx="0" presStyleCnt="3" custScaleX="4382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802E7D-C8E3-4F07-9808-61C3E85C4F7B}" type="pres">
      <dgm:prSet presAssocID="{32C952AE-2254-440C-8D2F-700BD633F853}" presName="Name13" presStyleLbl="parChTrans1D2" presStyleIdx="1" presStyleCnt="3"/>
      <dgm:spPr/>
      <dgm:t>
        <a:bodyPr/>
        <a:lstStyle/>
        <a:p>
          <a:endParaRPr lang="es-ES"/>
        </a:p>
      </dgm:t>
    </dgm:pt>
    <dgm:pt modelId="{D7B4E415-BA67-4D39-9E47-721CB0831FB9}" type="pres">
      <dgm:prSet presAssocID="{209B82FA-FB6D-4964-82A1-DC2517F6774B}" presName="childText" presStyleLbl="bgAcc1" presStyleIdx="1" presStyleCnt="3" custScaleX="4382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672759-F89B-4F30-BE47-EAE82A47A44F}" type="pres">
      <dgm:prSet presAssocID="{4CBC55B7-2B0E-474A-BCC9-9ADF782E9701}" presName="Name13" presStyleLbl="parChTrans1D2" presStyleIdx="2" presStyleCnt="3"/>
      <dgm:spPr/>
      <dgm:t>
        <a:bodyPr/>
        <a:lstStyle/>
        <a:p>
          <a:endParaRPr lang="es-ES"/>
        </a:p>
      </dgm:t>
    </dgm:pt>
    <dgm:pt modelId="{49691673-D879-45D0-9FEC-9F6C0449C244}" type="pres">
      <dgm:prSet presAssocID="{5A4369F4-A5E7-45C8-9D96-289279D863C6}" presName="childText" presStyleLbl="bgAcc1" presStyleIdx="2" presStyleCnt="3" custScaleX="4382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D7296F8-E459-4AD1-99EA-CB61BB63C116}" type="presOf" srcId="{209B82FA-FB6D-4964-82A1-DC2517F6774B}" destId="{D7B4E415-BA67-4D39-9E47-721CB0831FB9}" srcOrd="0" destOrd="0" presId="urn:microsoft.com/office/officeart/2005/8/layout/hierarchy3"/>
    <dgm:cxn modelId="{4DE8B6BC-D9D5-4CF0-B451-A0F197D06AD6}" srcId="{70BA7E8B-A1F1-4C4A-9A79-40A9FF50D168}" destId="{1A4D84D7-5147-4A83-9706-65C786E4537E}" srcOrd="0" destOrd="0" parTransId="{6BB7231C-F5C4-405D-BA3D-E673C128B04D}" sibTransId="{4BA04C4E-9CD7-44AD-AD8E-304889DE25AC}"/>
    <dgm:cxn modelId="{C775A2A6-1842-45FA-A60E-5CF96547A4BA}" type="presOf" srcId="{5A4369F4-A5E7-45C8-9D96-289279D863C6}" destId="{49691673-D879-45D0-9FEC-9F6C0449C244}" srcOrd="0" destOrd="0" presId="urn:microsoft.com/office/officeart/2005/8/layout/hierarchy3"/>
    <dgm:cxn modelId="{7237E85A-BD5B-44B9-9B58-43A8B996B219}" type="presOf" srcId="{1A4D84D7-5147-4A83-9706-65C786E4537E}" destId="{7073D2C6-1807-40C0-963C-FC7D17723B31}" srcOrd="1" destOrd="0" presId="urn:microsoft.com/office/officeart/2005/8/layout/hierarchy3"/>
    <dgm:cxn modelId="{BE5FB608-2D36-49E8-A249-6D08F1F4A12C}" type="presOf" srcId="{70BA7E8B-A1F1-4C4A-9A79-40A9FF50D168}" destId="{7A862FDF-124B-4CFE-81FA-1011E56AB95D}" srcOrd="0" destOrd="0" presId="urn:microsoft.com/office/officeart/2005/8/layout/hierarchy3"/>
    <dgm:cxn modelId="{DDF6C774-CB12-4897-BC3C-708C8CDEBB0B}" type="presOf" srcId="{410D3B26-5EA4-47BC-A180-190F679A99F2}" destId="{54802CE3-B79B-49E2-BB04-EB17B0348850}" srcOrd="0" destOrd="0" presId="urn:microsoft.com/office/officeart/2005/8/layout/hierarchy3"/>
    <dgm:cxn modelId="{1B663638-091D-4340-B7D7-16B3131BB52A}" type="presOf" srcId="{32C952AE-2254-440C-8D2F-700BD633F853}" destId="{21802E7D-C8E3-4F07-9808-61C3E85C4F7B}" srcOrd="0" destOrd="0" presId="urn:microsoft.com/office/officeart/2005/8/layout/hierarchy3"/>
    <dgm:cxn modelId="{CEAA822D-0BF8-4920-9525-4D48F1633C33}" type="presOf" srcId="{4CBC55B7-2B0E-474A-BCC9-9ADF782E9701}" destId="{B2672759-F89B-4F30-BE47-EAE82A47A44F}" srcOrd="0" destOrd="0" presId="urn:microsoft.com/office/officeart/2005/8/layout/hierarchy3"/>
    <dgm:cxn modelId="{14663407-CCDF-4C29-B2CE-1B9705FE3E77}" srcId="{1A4D84D7-5147-4A83-9706-65C786E4537E}" destId="{5A4369F4-A5E7-45C8-9D96-289279D863C6}" srcOrd="2" destOrd="0" parTransId="{4CBC55B7-2B0E-474A-BCC9-9ADF782E9701}" sibTransId="{554660FD-E42E-4015-B9C7-6A2DE0DD49D4}"/>
    <dgm:cxn modelId="{7E6CFF7C-964D-409F-9D8B-0836DC62624C}" type="presOf" srcId="{1A4D84D7-5147-4A83-9706-65C786E4537E}" destId="{F85EB92B-C79D-4C1A-ADB2-9B6A935BFDE2}" srcOrd="0" destOrd="0" presId="urn:microsoft.com/office/officeart/2005/8/layout/hierarchy3"/>
    <dgm:cxn modelId="{82EE9011-E9C3-4F8B-A7E9-C3FEDBAE5AB2}" type="presOf" srcId="{C654E212-2CF7-46C4-BD6B-F1CDB79CD56C}" destId="{9FF020A7-3D32-4A1F-B6C7-39270F0B91CE}" srcOrd="0" destOrd="0" presId="urn:microsoft.com/office/officeart/2005/8/layout/hierarchy3"/>
    <dgm:cxn modelId="{7355423B-AD4C-47AE-8135-529F2EB1CDDF}" srcId="{1A4D84D7-5147-4A83-9706-65C786E4537E}" destId="{209B82FA-FB6D-4964-82A1-DC2517F6774B}" srcOrd="1" destOrd="0" parTransId="{32C952AE-2254-440C-8D2F-700BD633F853}" sibTransId="{0CD77F24-1418-4E02-9012-27C225285126}"/>
    <dgm:cxn modelId="{5B704167-0664-45C8-98DB-5E372AEA7B08}" srcId="{1A4D84D7-5147-4A83-9706-65C786E4537E}" destId="{410D3B26-5EA4-47BC-A180-190F679A99F2}" srcOrd="0" destOrd="0" parTransId="{C654E212-2CF7-46C4-BD6B-F1CDB79CD56C}" sibTransId="{C5D2B056-D48F-49E2-B986-6BA5F896F6F4}"/>
    <dgm:cxn modelId="{E06A14CF-0F63-4BFA-AB0A-24C211E3BF11}" type="presParOf" srcId="{7A862FDF-124B-4CFE-81FA-1011E56AB95D}" destId="{BC9EE28B-523C-4BED-A423-63B830A21B0C}" srcOrd="0" destOrd="0" presId="urn:microsoft.com/office/officeart/2005/8/layout/hierarchy3"/>
    <dgm:cxn modelId="{2418436E-AFCC-4FE0-8472-D21E64D747BD}" type="presParOf" srcId="{BC9EE28B-523C-4BED-A423-63B830A21B0C}" destId="{97360400-7795-4DDD-978F-B306EF95102B}" srcOrd="0" destOrd="0" presId="urn:microsoft.com/office/officeart/2005/8/layout/hierarchy3"/>
    <dgm:cxn modelId="{C977F3D6-9E2E-457A-8912-ADD22A0D59D9}" type="presParOf" srcId="{97360400-7795-4DDD-978F-B306EF95102B}" destId="{F85EB92B-C79D-4C1A-ADB2-9B6A935BFDE2}" srcOrd="0" destOrd="0" presId="urn:microsoft.com/office/officeart/2005/8/layout/hierarchy3"/>
    <dgm:cxn modelId="{EC92E8BB-B006-4A9F-937B-ADC4428F8B41}" type="presParOf" srcId="{97360400-7795-4DDD-978F-B306EF95102B}" destId="{7073D2C6-1807-40C0-963C-FC7D17723B31}" srcOrd="1" destOrd="0" presId="urn:microsoft.com/office/officeart/2005/8/layout/hierarchy3"/>
    <dgm:cxn modelId="{7EA6142D-E4B4-4E5B-91BE-E1399225A431}" type="presParOf" srcId="{BC9EE28B-523C-4BED-A423-63B830A21B0C}" destId="{2DB0CEEC-424F-429B-B668-0E4DD09EF170}" srcOrd="1" destOrd="0" presId="urn:microsoft.com/office/officeart/2005/8/layout/hierarchy3"/>
    <dgm:cxn modelId="{C29FCFD1-FC12-454A-B33F-53759F6F54CB}" type="presParOf" srcId="{2DB0CEEC-424F-429B-B668-0E4DD09EF170}" destId="{9FF020A7-3D32-4A1F-B6C7-39270F0B91CE}" srcOrd="0" destOrd="0" presId="urn:microsoft.com/office/officeart/2005/8/layout/hierarchy3"/>
    <dgm:cxn modelId="{66A45742-5793-4591-A874-774CCECDE5CC}" type="presParOf" srcId="{2DB0CEEC-424F-429B-B668-0E4DD09EF170}" destId="{54802CE3-B79B-49E2-BB04-EB17B0348850}" srcOrd="1" destOrd="0" presId="urn:microsoft.com/office/officeart/2005/8/layout/hierarchy3"/>
    <dgm:cxn modelId="{83A35738-1F01-4EE2-BC71-C918B83DAF3D}" type="presParOf" srcId="{2DB0CEEC-424F-429B-B668-0E4DD09EF170}" destId="{21802E7D-C8E3-4F07-9808-61C3E85C4F7B}" srcOrd="2" destOrd="0" presId="urn:microsoft.com/office/officeart/2005/8/layout/hierarchy3"/>
    <dgm:cxn modelId="{86E7744B-EDF3-4C34-A9AC-F5C334044C33}" type="presParOf" srcId="{2DB0CEEC-424F-429B-B668-0E4DD09EF170}" destId="{D7B4E415-BA67-4D39-9E47-721CB0831FB9}" srcOrd="3" destOrd="0" presId="urn:microsoft.com/office/officeart/2005/8/layout/hierarchy3"/>
    <dgm:cxn modelId="{4D5E4EB5-2007-4B93-B4BF-2E48EC3ABD17}" type="presParOf" srcId="{2DB0CEEC-424F-429B-B668-0E4DD09EF170}" destId="{B2672759-F89B-4F30-BE47-EAE82A47A44F}" srcOrd="4" destOrd="0" presId="urn:microsoft.com/office/officeart/2005/8/layout/hierarchy3"/>
    <dgm:cxn modelId="{014C436D-44EF-4116-BB30-6A9DFEE2228E}" type="presParOf" srcId="{2DB0CEEC-424F-429B-B668-0E4DD09EF170}" destId="{49691673-D879-45D0-9FEC-9F6C0449C24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F72A9D-CBA1-471A-8138-D831C35959AE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72BC6E10-32EE-45A6-80DB-B4BDF2BA8078}">
      <dgm:prSet phldrT="[Text]" custT="1"/>
      <dgm:spPr/>
      <dgm:t>
        <a:bodyPr vert="vert"/>
        <a:lstStyle/>
        <a:p>
          <a:endParaRPr lang="es-MX" sz="1800" dirty="0" smtClean="0"/>
        </a:p>
        <a:p>
          <a:endParaRPr lang="es-MX" sz="1800" dirty="0" smtClean="0"/>
        </a:p>
        <a:p>
          <a:r>
            <a:rPr lang="es-MX" sz="1800" dirty="0" smtClean="0"/>
            <a:t>Determinar la relación entre la estructura familiar y el rendimiento escolar de los niños y niñas de la Escuela Fiscal Mixta “Simón Bolívar” del sector Angamarca, Parroquia Alangasí durante el año lectivo 2013-2014.</a:t>
          </a:r>
          <a:endParaRPr lang="es-ES" dirty="0"/>
        </a:p>
      </dgm:t>
    </dgm:pt>
    <dgm:pt modelId="{0F193410-0486-49A9-8C43-7F10B67696FF}" type="parTrans" cxnId="{AFC03E7E-E99B-4C14-A6C9-004AF4274BCD}">
      <dgm:prSet/>
      <dgm:spPr/>
      <dgm:t>
        <a:bodyPr/>
        <a:lstStyle/>
        <a:p>
          <a:endParaRPr lang="es-ES"/>
        </a:p>
      </dgm:t>
    </dgm:pt>
    <dgm:pt modelId="{40068054-F221-4C00-B967-2F9E91703F34}" type="sibTrans" cxnId="{AFC03E7E-E99B-4C14-A6C9-004AF4274BCD}">
      <dgm:prSet/>
      <dgm:spPr/>
      <dgm:t>
        <a:bodyPr/>
        <a:lstStyle/>
        <a:p>
          <a:endParaRPr lang="es-ES"/>
        </a:p>
      </dgm:t>
    </dgm:pt>
    <dgm:pt modelId="{3FFB651A-D873-487C-9782-44F45500B18F}">
      <dgm:prSet phldrT="[Text]"/>
      <dgm:spPr/>
      <dgm:t>
        <a:bodyPr/>
        <a:lstStyle/>
        <a:p>
          <a:r>
            <a:rPr lang="es-ES" dirty="0" smtClean="0"/>
            <a:t>Determinar las características de la estructura familiar de los niños/as de los niños de la </a:t>
          </a:r>
          <a:r>
            <a:rPr lang="es-MX" dirty="0" smtClean="0"/>
            <a:t>Escuela Fiscal Mixta “Simón Bolívar”.</a:t>
          </a:r>
          <a:endParaRPr lang="es-ES" dirty="0"/>
        </a:p>
      </dgm:t>
    </dgm:pt>
    <dgm:pt modelId="{009AFE8E-43CB-45D7-AF03-71A46C4BA0FB}" type="parTrans" cxnId="{8A3F741E-42E2-462A-B143-EE4C858B2E02}">
      <dgm:prSet/>
      <dgm:spPr/>
      <dgm:t>
        <a:bodyPr/>
        <a:lstStyle/>
        <a:p>
          <a:endParaRPr lang="es-ES" dirty="0"/>
        </a:p>
      </dgm:t>
    </dgm:pt>
    <dgm:pt modelId="{902B18FA-A139-4771-A2FB-AF0A6B7AED53}" type="sibTrans" cxnId="{8A3F741E-42E2-462A-B143-EE4C858B2E02}">
      <dgm:prSet/>
      <dgm:spPr/>
      <dgm:t>
        <a:bodyPr/>
        <a:lstStyle/>
        <a:p>
          <a:endParaRPr lang="es-ES"/>
        </a:p>
      </dgm:t>
    </dgm:pt>
    <dgm:pt modelId="{653BFFCA-01AB-467A-B39C-958898F53150}">
      <dgm:prSet/>
      <dgm:spPr/>
      <dgm:t>
        <a:bodyPr/>
        <a:lstStyle/>
        <a:p>
          <a:r>
            <a:rPr lang="es-MX" dirty="0" smtClean="0"/>
            <a:t>Describir las características del rendimiento académico de los estudiantes, separando entre los de buen rendimiento y el mal rendimiento para un posterior análisis.</a:t>
          </a:r>
          <a:endParaRPr lang="es-ES" dirty="0"/>
        </a:p>
      </dgm:t>
    </dgm:pt>
    <dgm:pt modelId="{3DF6E179-13A2-46C8-B4D0-A004197D4903}" type="parTrans" cxnId="{858EC44C-E1A2-4DB5-8B7E-FE18C58034AB}">
      <dgm:prSet/>
      <dgm:spPr/>
      <dgm:t>
        <a:bodyPr/>
        <a:lstStyle/>
        <a:p>
          <a:endParaRPr lang="es-ES" dirty="0"/>
        </a:p>
      </dgm:t>
    </dgm:pt>
    <dgm:pt modelId="{6E56F65F-D5ED-4E65-904E-1F4CA23B68C2}" type="sibTrans" cxnId="{858EC44C-E1A2-4DB5-8B7E-FE18C58034AB}">
      <dgm:prSet/>
      <dgm:spPr/>
      <dgm:t>
        <a:bodyPr/>
        <a:lstStyle/>
        <a:p>
          <a:endParaRPr lang="es-ES"/>
        </a:p>
      </dgm:t>
    </dgm:pt>
    <dgm:pt modelId="{5F3B0087-0359-4CA7-94AC-1DA8517F24E8}">
      <dgm:prSet/>
      <dgm:spPr/>
      <dgm:t>
        <a:bodyPr/>
        <a:lstStyle/>
        <a:p>
          <a:r>
            <a:rPr lang="es-MX" dirty="0" smtClean="0"/>
            <a:t>Establecer el grado de relación estadística entre la estructura familiar y el rendimiento escolar. </a:t>
          </a:r>
          <a:endParaRPr lang="es-ES" dirty="0"/>
        </a:p>
      </dgm:t>
    </dgm:pt>
    <dgm:pt modelId="{2999D2E6-95D4-40F6-BBA3-282BD864FD57}" type="parTrans" cxnId="{304432C4-3A55-4682-A08C-0B0CE770ABE0}">
      <dgm:prSet/>
      <dgm:spPr/>
      <dgm:t>
        <a:bodyPr/>
        <a:lstStyle/>
        <a:p>
          <a:endParaRPr lang="es-ES" dirty="0"/>
        </a:p>
      </dgm:t>
    </dgm:pt>
    <dgm:pt modelId="{4582F2BE-F72E-461B-B56A-B239B78EFD0C}" type="sibTrans" cxnId="{304432C4-3A55-4682-A08C-0B0CE770ABE0}">
      <dgm:prSet/>
      <dgm:spPr/>
      <dgm:t>
        <a:bodyPr/>
        <a:lstStyle/>
        <a:p>
          <a:endParaRPr lang="es-ES"/>
        </a:p>
      </dgm:t>
    </dgm:pt>
    <dgm:pt modelId="{E820F58E-E812-4534-9ED6-4F82B9F993B0}" type="pres">
      <dgm:prSet presAssocID="{EDF72A9D-CBA1-471A-8138-D831C35959A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A8FB452-95EF-41DA-BF96-B35FD3EBC756}" type="pres">
      <dgm:prSet presAssocID="{72BC6E10-32EE-45A6-80DB-B4BDF2BA8078}" presName="root1" presStyleCnt="0"/>
      <dgm:spPr/>
    </dgm:pt>
    <dgm:pt modelId="{515B4E8E-57AB-4BA2-9C1A-8DB87415CE2F}" type="pres">
      <dgm:prSet presAssocID="{72BC6E10-32EE-45A6-80DB-B4BDF2BA8078}" presName="LevelOneTextNode" presStyleLbl="node0" presStyleIdx="0" presStyleCnt="1" custScaleX="284525" custScaleY="88450" custLinFactNeighborX="-838" custLinFactNeighborY="50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C0EBFAF-A726-42BE-BDF8-84CA01C47FD5}" type="pres">
      <dgm:prSet presAssocID="{72BC6E10-32EE-45A6-80DB-B4BDF2BA8078}" presName="level2hierChild" presStyleCnt="0"/>
      <dgm:spPr/>
    </dgm:pt>
    <dgm:pt modelId="{7E325FB6-F6B0-4288-AD95-3F400C9900D2}" type="pres">
      <dgm:prSet presAssocID="{009AFE8E-43CB-45D7-AF03-71A46C4BA0FB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B20EF668-24B1-48AA-9BA9-D12FBF79C4AA}" type="pres">
      <dgm:prSet presAssocID="{009AFE8E-43CB-45D7-AF03-71A46C4BA0FB}" presName="connTx" presStyleLbl="parChTrans1D2" presStyleIdx="0" presStyleCnt="3"/>
      <dgm:spPr/>
      <dgm:t>
        <a:bodyPr/>
        <a:lstStyle/>
        <a:p>
          <a:endParaRPr lang="es-ES"/>
        </a:p>
      </dgm:t>
    </dgm:pt>
    <dgm:pt modelId="{769643CC-C892-48B2-92BF-F2B6457BDDB8}" type="pres">
      <dgm:prSet presAssocID="{3FFB651A-D873-487C-9782-44F45500B18F}" presName="root2" presStyleCnt="0"/>
      <dgm:spPr/>
    </dgm:pt>
    <dgm:pt modelId="{F41B8EBB-C3C6-4A19-A457-31D95CBEA24A}" type="pres">
      <dgm:prSet presAssocID="{3FFB651A-D873-487C-9782-44F45500B18F}" presName="LevelTwoTextNode" presStyleLbl="node2" presStyleIdx="0" presStyleCnt="3" custScaleX="1966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6F7A93-827E-4760-8912-1A1DE318B5DD}" type="pres">
      <dgm:prSet presAssocID="{3FFB651A-D873-487C-9782-44F45500B18F}" presName="level3hierChild" presStyleCnt="0"/>
      <dgm:spPr/>
    </dgm:pt>
    <dgm:pt modelId="{875F103C-BC20-4804-BABB-20803CDDA1ED}" type="pres">
      <dgm:prSet presAssocID="{3DF6E179-13A2-46C8-B4D0-A004197D4903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937F0B0A-F449-404B-AC46-17C3ACD1014E}" type="pres">
      <dgm:prSet presAssocID="{3DF6E179-13A2-46C8-B4D0-A004197D4903}" presName="connTx" presStyleLbl="parChTrans1D2" presStyleIdx="1" presStyleCnt="3"/>
      <dgm:spPr/>
      <dgm:t>
        <a:bodyPr/>
        <a:lstStyle/>
        <a:p>
          <a:endParaRPr lang="es-ES"/>
        </a:p>
      </dgm:t>
    </dgm:pt>
    <dgm:pt modelId="{C7BE9655-E30F-4FBB-9DC8-349F0BF72F07}" type="pres">
      <dgm:prSet presAssocID="{653BFFCA-01AB-467A-B39C-958898F53150}" presName="root2" presStyleCnt="0"/>
      <dgm:spPr/>
    </dgm:pt>
    <dgm:pt modelId="{84F55E6D-98A2-4DF3-8F48-B92D73EBC8A7}" type="pres">
      <dgm:prSet presAssocID="{653BFFCA-01AB-467A-B39C-958898F53150}" presName="LevelTwoTextNode" presStyleLbl="node2" presStyleIdx="1" presStyleCnt="3" custScaleX="1966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6C4F4C-60CD-4C22-871C-18BA2E57E3B4}" type="pres">
      <dgm:prSet presAssocID="{653BFFCA-01AB-467A-B39C-958898F53150}" presName="level3hierChild" presStyleCnt="0"/>
      <dgm:spPr/>
    </dgm:pt>
    <dgm:pt modelId="{6F44A556-E4B5-46A0-977D-F3C97F416061}" type="pres">
      <dgm:prSet presAssocID="{2999D2E6-95D4-40F6-BBA3-282BD864FD57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1CE0375E-FE40-4E08-B9E2-76139FCAC0A0}" type="pres">
      <dgm:prSet presAssocID="{2999D2E6-95D4-40F6-BBA3-282BD864FD57}" presName="connTx" presStyleLbl="parChTrans1D2" presStyleIdx="2" presStyleCnt="3"/>
      <dgm:spPr/>
      <dgm:t>
        <a:bodyPr/>
        <a:lstStyle/>
        <a:p>
          <a:endParaRPr lang="es-ES"/>
        </a:p>
      </dgm:t>
    </dgm:pt>
    <dgm:pt modelId="{F4C9E3C6-75EB-4217-BC5D-8337FC861235}" type="pres">
      <dgm:prSet presAssocID="{5F3B0087-0359-4CA7-94AC-1DA8517F24E8}" presName="root2" presStyleCnt="0"/>
      <dgm:spPr/>
    </dgm:pt>
    <dgm:pt modelId="{298AC88D-0A16-428A-BBAF-872BEE091791}" type="pres">
      <dgm:prSet presAssocID="{5F3B0087-0359-4CA7-94AC-1DA8517F24E8}" presName="LevelTwoTextNode" presStyleLbl="node2" presStyleIdx="2" presStyleCnt="3" custScaleX="1966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32A2315-5CCF-441E-BF94-C33499EFDFA9}" type="pres">
      <dgm:prSet presAssocID="{5F3B0087-0359-4CA7-94AC-1DA8517F24E8}" presName="level3hierChild" presStyleCnt="0"/>
      <dgm:spPr/>
    </dgm:pt>
  </dgm:ptLst>
  <dgm:cxnLst>
    <dgm:cxn modelId="{575DDE26-09B0-467C-8C1E-0F58CBF75861}" type="presOf" srcId="{009AFE8E-43CB-45D7-AF03-71A46C4BA0FB}" destId="{7E325FB6-F6B0-4288-AD95-3F400C9900D2}" srcOrd="0" destOrd="0" presId="urn:microsoft.com/office/officeart/2008/layout/HorizontalMultiLevelHierarchy"/>
    <dgm:cxn modelId="{858EC44C-E1A2-4DB5-8B7E-FE18C58034AB}" srcId="{72BC6E10-32EE-45A6-80DB-B4BDF2BA8078}" destId="{653BFFCA-01AB-467A-B39C-958898F53150}" srcOrd="1" destOrd="0" parTransId="{3DF6E179-13A2-46C8-B4D0-A004197D4903}" sibTransId="{6E56F65F-D5ED-4E65-904E-1F4CA23B68C2}"/>
    <dgm:cxn modelId="{BBD8CBB8-9469-46EE-B565-158D43579D51}" type="presOf" srcId="{72BC6E10-32EE-45A6-80DB-B4BDF2BA8078}" destId="{515B4E8E-57AB-4BA2-9C1A-8DB87415CE2F}" srcOrd="0" destOrd="0" presId="urn:microsoft.com/office/officeart/2008/layout/HorizontalMultiLevelHierarchy"/>
    <dgm:cxn modelId="{8DF1718D-FA1A-4AFE-941F-FFECFD085DD5}" type="presOf" srcId="{653BFFCA-01AB-467A-B39C-958898F53150}" destId="{84F55E6D-98A2-4DF3-8F48-B92D73EBC8A7}" srcOrd="0" destOrd="0" presId="urn:microsoft.com/office/officeart/2008/layout/HorizontalMultiLevelHierarchy"/>
    <dgm:cxn modelId="{786710CC-7377-4E78-9295-40847F152EBB}" type="presOf" srcId="{EDF72A9D-CBA1-471A-8138-D831C35959AE}" destId="{E820F58E-E812-4534-9ED6-4F82B9F993B0}" srcOrd="0" destOrd="0" presId="urn:microsoft.com/office/officeart/2008/layout/HorizontalMultiLevelHierarchy"/>
    <dgm:cxn modelId="{44A4A7ED-5A33-4140-B3C7-6D94D22D3A5E}" type="presOf" srcId="{2999D2E6-95D4-40F6-BBA3-282BD864FD57}" destId="{6F44A556-E4B5-46A0-977D-F3C97F416061}" srcOrd="0" destOrd="0" presId="urn:microsoft.com/office/officeart/2008/layout/HorizontalMultiLevelHierarchy"/>
    <dgm:cxn modelId="{AFC03E7E-E99B-4C14-A6C9-004AF4274BCD}" srcId="{EDF72A9D-CBA1-471A-8138-D831C35959AE}" destId="{72BC6E10-32EE-45A6-80DB-B4BDF2BA8078}" srcOrd="0" destOrd="0" parTransId="{0F193410-0486-49A9-8C43-7F10B67696FF}" sibTransId="{40068054-F221-4C00-B967-2F9E91703F34}"/>
    <dgm:cxn modelId="{8E8C8A36-EC16-46FD-A3CF-FA5FA57873BB}" type="presOf" srcId="{009AFE8E-43CB-45D7-AF03-71A46C4BA0FB}" destId="{B20EF668-24B1-48AA-9BA9-D12FBF79C4AA}" srcOrd="1" destOrd="0" presId="urn:microsoft.com/office/officeart/2008/layout/HorizontalMultiLevelHierarchy"/>
    <dgm:cxn modelId="{8A3F741E-42E2-462A-B143-EE4C858B2E02}" srcId="{72BC6E10-32EE-45A6-80DB-B4BDF2BA8078}" destId="{3FFB651A-D873-487C-9782-44F45500B18F}" srcOrd="0" destOrd="0" parTransId="{009AFE8E-43CB-45D7-AF03-71A46C4BA0FB}" sibTransId="{902B18FA-A139-4771-A2FB-AF0A6B7AED53}"/>
    <dgm:cxn modelId="{2C8E06A3-613C-40DE-B566-AA4ADEC5EC26}" type="presOf" srcId="{5F3B0087-0359-4CA7-94AC-1DA8517F24E8}" destId="{298AC88D-0A16-428A-BBAF-872BEE091791}" srcOrd="0" destOrd="0" presId="urn:microsoft.com/office/officeart/2008/layout/HorizontalMultiLevelHierarchy"/>
    <dgm:cxn modelId="{B9C47BBF-CA73-482E-8814-34527A7D2501}" type="presOf" srcId="{3DF6E179-13A2-46C8-B4D0-A004197D4903}" destId="{937F0B0A-F449-404B-AC46-17C3ACD1014E}" srcOrd="1" destOrd="0" presId="urn:microsoft.com/office/officeart/2008/layout/HorizontalMultiLevelHierarchy"/>
    <dgm:cxn modelId="{443C370B-51E9-49DB-9D3E-F0744D07A1A4}" type="presOf" srcId="{2999D2E6-95D4-40F6-BBA3-282BD864FD57}" destId="{1CE0375E-FE40-4E08-B9E2-76139FCAC0A0}" srcOrd="1" destOrd="0" presId="urn:microsoft.com/office/officeart/2008/layout/HorizontalMultiLevelHierarchy"/>
    <dgm:cxn modelId="{304432C4-3A55-4682-A08C-0B0CE770ABE0}" srcId="{72BC6E10-32EE-45A6-80DB-B4BDF2BA8078}" destId="{5F3B0087-0359-4CA7-94AC-1DA8517F24E8}" srcOrd="2" destOrd="0" parTransId="{2999D2E6-95D4-40F6-BBA3-282BD864FD57}" sibTransId="{4582F2BE-F72E-461B-B56A-B239B78EFD0C}"/>
    <dgm:cxn modelId="{A6A355BD-EBD8-43E9-8C46-1CA3DE5677A9}" type="presOf" srcId="{3DF6E179-13A2-46C8-B4D0-A004197D4903}" destId="{875F103C-BC20-4804-BABB-20803CDDA1ED}" srcOrd="0" destOrd="0" presId="urn:microsoft.com/office/officeart/2008/layout/HorizontalMultiLevelHierarchy"/>
    <dgm:cxn modelId="{F0D0E144-4338-43B7-B63D-9B9D1A23BE73}" type="presOf" srcId="{3FFB651A-D873-487C-9782-44F45500B18F}" destId="{F41B8EBB-C3C6-4A19-A457-31D95CBEA24A}" srcOrd="0" destOrd="0" presId="urn:microsoft.com/office/officeart/2008/layout/HorizontalMultiLevelHierarchy"/>
    <dgm:cxn modelId="{525EE8F7-3F87-484E-B419-6C3963B78C83}" type="presParOf" srcId="{E820F58E-E812-4534-9ED6-4F82B9F993B0}" destId="{3A8FB452-95EF-41DA-BF96-B35FD3EBC756}" srcOrd="0" destOrd="0" presId="urn:microsoft.com/office/officeart/2008/layout/HorizontalMultiLevelHierarchy"/>
    <dgm:cxn modelId="{F37CC77B-F123-46D0-BF05-28FC29A7CB6A}" type="presParOf" srcId="{3A8FB452-95EF-41DA-BF96-B35FD3EBC756}" destId="{515B4E8E-57AB-4BA2-9C1A-8DB87415CE2F}" srcOrd="0" destOrd="0" presId="urn:microsoft.com/office/officeart/2008/layout/HorizontalMultiLevelHierarchy"/>
    <dgm:cxn modelId="{34C6EDA1-5D9E-4F3B-B84E-640CA8BA81A5}" type="presParOf" srcId="{3A8FB452-95EF-41DA-BF96-B35FD3EBC756}" destId="{0C0EBFAF-A726-42BE-BDF8-84CA01C47FD5}" srcOrd="1" destOrd="0" presId="urn:microsoft.com/office/officeart/2008/layout/HorizontalMultiLevelHierarchy"/>
    <dgm:cxn modelId="{896BDE69-05EB-4A74-9579-0BEA02A98FB0}" type="presParOf" srcId="{0C0EBFAF-A726-42BE-BDF8-84CA01C47FD5}" destId="{7E325FB6-F6B0-4288-AD95-3F400C9900D2}" srcOrd="0" destOrd="0" presId="urn:microsoft.com/office/officeart/2008/layout/HorizontalMultiLevelHierarchy"/>
    <dgm:cxn modelId="{25D27ED0-B82C-46F5-9FBC-7C5E34DA9FFD}" type="presParOf" srcId="{7E325FB6-F6B0-4288-AD95-3F400C9900D2}" destId="{B20EF668-24B1-48AA-9BA9-D12FBF79C4AA}" srcOrd="0" destOrd="0" presId="urn:microsoft.com/office/officeart/2008/layout/HorizontalMultiLevelHierarchy"/>
    <dgm:cxn modelId="{ADC47EE2-F4E1-4C74-9DA1-FE463E64125C}" type="presParOf" srcId="{0C0EBFAF-A726-42BE-BDF8-84CA01C47FD5}" destId="{769643CC-C892-48B2-92BF-F2B6457BDDB8}" srcOrd="1" destOrd="0" presId="urn:microsoft.com/office/officeart/2008/layout/HorizontalMultiLevelHierarchy"/>
    <dgm:cxn modelId="{EE530073-6E74-4126-BF6E-358285E91BB3}" type="presParOf" srcId="{769643CC-C892-48B2-92BF-F2B6457BDDB8}" destId="{F41B8EBB-C3C6-4A19-A457-31D95CBEA24A}" srcOrd="0" destOrd="0" presId="urn:microsoft.com/office/officeart/2008/layout/HorizontalMultiLevelHierarchy"/>
    <dgm:cxn modelId="{7DD4D3ED-B510-4447-B56B-CBE23D6FCB58}" type="presParOf" srcId="{769643CC-C892-48B2-92BF-F2B6457BDDB8}" destId="{186F7A93-827E-4760-8912-1A1DE318B5DD}" srcOrd="1" destOrd="0" presId="urn:microsoft.com/office/officeart/2008/layout/HorizontalMultiLevelHierarchy"/>
    <dgm:cxn modelId="{433B1438-27FA-4B27-93DA-78295AE3BD8F}" type="presParOf" srcId="{0C0EBFAF-A726-42BE-BDF8-84CA01C47FD5}" destId="{875F103C-BC20-4804-BABB-20803CDDA1ED}" srcOrd="2" destOrd="0" presId="urn:microsoft.com/office/officeart/2008/layout/HorizontalMultiLevelHierarchy"/>
    <dgm:cxn modelId="{5E79EB66-5BC4-4AE1-A28D-4B29EBE32E7A}" type="presParOf" srcId="{875F103C-BC20-4804-BABB-20803CDDA1ED}" destId="{937F0B0A-F449-404B-AC46-17C3ACD1014E}" srcOrd="0" destOrd="0" presId="urn:microsoft.com/office/officeart/2008/layout/HorizontalMultiLevelHierarchy"/>
    <dgm:cxn modelId="{7242C2E3-AEAE-4110-8A44-0E1DB65E3D4F}" type="presParOf" srcId="{0C0EBFAF-A726-42BE-BDF8-84CA01C47FD5}" destId="{C7BE9655-E30F-4FBB-9DC8-349F0BF72F07}" srcOrd="3" destOrd="0" presId="urn:microsoft.com/office/officeart/2008/layout/HorizontalMultiLevelHierarchy"/>
    <dgm:cxn modelId="{317830DC-E438-424F-801C-9B25090AE72C}" type="presParOf" srcId="{C7BE9655-E30F-4FBB-9DC8-349F0BF72F07}" destId="{84F55E6D-98A2-4DF3-8F48-B92D73EBC8A7}" srcOrd="0" destOrd="0" presId="urn:microsoft.com/office/officeart/2008/layout/HorizontalMultiLevelHierarchy"/>
    <dgm:cxn modelId="{CA368A58-10FC-467E-86B0-8E480BA88EB7}" type="presParOf" srcId="{C7BE9655-E30F-4FBB-9DC8-349F0BF72F07}" destId="{4A6C4F4C-60CD-4C22-871C-18BA2E57E3B4}" srcOrd="1" destOrd="0" presId="urn:microsoft.com/office/officeart/2008/layout/HorizontalMultiLevelHierarchy"/>
    <dgm:cxn modelId="{8BA84F80-6E4A-4FC6-B80D-4A7BA2E0F90D}" type="presParOf" srcId="{0C0EBFAF-A726-42BE-BDF8-84CA01C47FD5}" destId="{6F44A556-E4B5-46A0-977D-F3C97F416061}" srcOrd="4" destOrd="0" presId="urn:microsoft.com/office/officeart/2008/layout/HorizontalMultiLevelHierarchy"/>
    <dgm:cxn modelId="{03A8F6E6-02CE-4CF6-BB28-6765C8749CE2}" type="presParOf" srcId="{6F44A556-E4B5-46A0-977D-F3C97F416061}" destId="{1CE0375E-FE40-4E08-B9E2-76139FCAC0A0}" srcOrd="0" destOrd="0" presId="urn:microsoft.com/office/officeart/2008/layout/HorizontalMultiLevelHierarchy"/>
    <dgm:cxn modelId="{64886599-10E2-43E4-BC5B-4651689A2DBA}" type="presParOf" srcId="{0C0EBFAF-A726-42BE-BDF8-84CA01C47FD5}" destId="{F4C9E3C6-75EB-4217-BC5D-8337FC861235}" srcOrd="5" destOrd="0" presId="urn:microsoft.com/office/officeart/2008/layout/HorizontalMultiLevelHierarchy"/>
    <dgm:cxn modelId="{2F84DD01-0230-4568-A479-7F4C85FAB766}" type="presParOf" srcId="{F4C9E3C6-75EB-4217-BC5D-8337FC861235}" destId="{298AC88D-0A16-428A-BBAF-872BEE091791}" srcOrd="0" destOrd="0" presId="urn:microsoft.com/office/officeart/2008/layout/HorizontalMultiLevelHierarchy"/>
    <dgm:cxn modelId="{68A1591B-7A97-422C-A6CB-7B386C2CC298}" type="presParOf" srcId="{F4C9E3C6-75EB-4217-BC5D-8337FC861235}" destId="{D32A2315-5CCF-441E-BF94-C33499EFDFA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DF5D33-43EC-4FDE-B16D-3A3DE503E3BD}" type="doc">
      <dgm:prSet loTypeId="urn:microsoft.com/office/officeart/2005/8/layout/vList6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5D7F3688-92F0-410D-9E53-F0ACD919D77F}">
      <dgm:prSet phldrT="[Text]" custT="1"/>
      <dgm:spPr/>
      <dgm:t>
        <a:bodyPr/>
        <a:lstStyle/>
        <a:p>
          <a:r>
            <a:rPr lang="es-MX" sz="2000" dirty="0" smtClean="0"/>
            <a:t>Permitirá identificar, explicar, y mejorar el rendimiento escolar</a:t>
          </a:r>
          <a:endParaRPr lang="es-ES" sz="2000" dirty="0"/>
        </a:p>
      </dgm:t>
    </dgm:pt>
    <dgm:pt modelId="{A1A3C982-33F9-405B-862E-1F1506759186}" type="parTrans" cxnId="{363E56C8-046C-4A76-9562-BDCB977135DF}">
      <dgm:prSet/>
      <dgm:spPr/>
      <dgm:t>
        <a:bodyPr/>
        <a:lstStyle/>
        <a:p>
          <a:endParaRPr lang="es-ES"/>
        </a:p>
      </dgm:t>
    </dgm:pt>
    <dgm:pt modelId="{39E60F85-B7B2-45C5-A93F-D8F407D9C5B7}" type="sibTrans" cxnId="{363E56C8-046C-4A76-9562-BDCB977135DF}">
      <dgm:prSet/>
      <dgm:spPr/>
      <dgm:t>
        <a:bodyPr/>
        <a:lstStyle/>
        <a:p>
          <a:endParaRPr lang="es-ES"/>
        </a:p>
      </dgm:t>
    </dgm:pt>
    <dgm:pt modelId="{1F073C4F-8C90-4477-B2D1-2A72AF66F7CD}">
      <dgm:prSet phldrT="[Text]"/>
      <dgm:spPr/>
      <dgm:t>
        <a:bodyPr/>
        <a:lstStyle/>
        <a:p>
          <a:r>
            <a:rPr lang="es-ES" dirty="0" smtClean="0"/>
            <a:t>Misión</a:t>
          </a:r>
          <a:endParaRPr lang="es-ES" dirty="0"/>
        </a:p>
      </dgm:t>
    </dgm:pt>
    <dgm:pt modelId="{0E2FB4C7-CD28-4C26-815E-71B4B74ED5D5}" type="parTrans" cxnId="{58D0BC99-DC1A-4420-AA11-A17FB56E16CA}">
      <dgm:prSet/>
      <dgm:spPr/>
      <dgm:t>
        <a:bodyPr/>
        <a:lstStyle/>
        <a:p>
          <a:endParaRPr lang="es-ES"/>
        </a:p>
      </dgm:t>
    </dgm:pt>
    <dgm:pt modelId="{45BA3704-E9C5-4083-A3D6-3D23438F4DBD}" type="sibTrans" cxnId="{58D0BC99-DC1A-4420-AA11-A17FB56E16CA}">
      <dgm:prSet/>
      <dgm:spPr/>
      <dgm:t>
        <a:bodyPr/>
        <a:lstStyle/>
        <a:p>
          <a:endParaRPr lang="es-ES"/>
        </a:p>
      </dgm:t>
    </dgm:pt>
    <dgm:pt modelId="{D2C57D81-7B4A-4CC4-A94C-E9A57CA06C10}">
      <dgm:prSet phldrT="[Text]"/>
      <dgm:spPr/>
      <dgm:t>
        <a:bodyPr/>
        <a:lstStyle/>
        <a:p>
          <a:r>
            <a:rPr lang="es-MX" dirty="0" smtClean="0"/>
            <a:t>Ofrecer a los niños/as de la Unidad Educativa una educación de calidad y calidez</a:t>
          </a:r>
          <a:r>
            <a:rPr lang="es-ES" dirty="0" smtClean="0"/>
            <a:t>.</a:t>
          </a:r>
          <a:endParaRPr lang="es-ES" dirty="0"/>
        </a:p>
      </dgm:t>
    </dgm:pt>
    <dgm:pt modelId="{D19349E2-5252-4B66-9FA7-4C0002F15E4E}" type="parTrans" cxnId="{421B8188-0A39-454D-B327-BC883945D3ED}">
      <dgm:prSet/>
      <dgm:spPr/>
      <dgm:t>
        <a:bodyPr/>
        <a:lstStyle/>
        <a:p>
          <a:endParaRPr lang="es-ES"/>
        </a:p>
      </dgm:t>
    </dgm:pt>
    <dgm:pt modelId="{2E1D6B0E-DD64-40CE-B02B-38B1FC05B4D4}" type="sibTrans" cxnId="{421B8188-0A39-454D-B327-BC883945D3ED}">
      <dgm:prSet/>
      <dgm:spPr/>
      <dgm:t>
        <a:bodyPr/>
        <a:lstStyle/>
        <a:p>
          <a:endParaRPr lang="es-ES"/>
        </a:p>
      </dgm:t>
    </dgm:pt>
    <dgm:pt modelId="{BC9006FB-3567-4722-81D4-323728991A4A}">
      <dgm:prSet phldrT="[Text]"/>
      <dgm:spPr/>
      <dgm:t>
        <a:bodyPr/>
        <a:lstStyle/>
        <a:p>
          <a:r>
            <a:rPr lang="es-ES" dirty="0" smtClean="0"/>
            <a:t>Beneficiarios</a:t>
          </a:r>
          <a:endParaRPr lang="es-ES" dirty="0"/>
        </a:p>
      </dgm:t>
    </dgm:pt>
    <dgm:pt modelId="{08C58E47-7667-43C9-8D31-4B9BC123287E}" type="parTrans" cxnId="{778B89E1-7BDF-46EC-B6D6-8E2C244E69EC}">
      <dgm:prSet/>
      <dgm:spPr/>
      <dgm:t>
        <a:bodyPr/>
        <a:lstStyle/>
        <a:p>
          <a:endParaRPr lang="es-ES"/>
        </a:p>
      </dgm:t>
    </dgm:pt>
    <dgm:pt modelId="{C76E7EEF-FF8B-4F87-8B71-1A0D091773A1}" type="sibTrans" cxnId="{778B89E1-7BDF-46EC-B6D6-8E2C244E69EC}">
      <dgm:prSet/>
      <dgm:spPr/>
      <dgm:t>
        <a:bodyPr/>
        <a:lstStyle/>
        <a:p>
          <a:endParaRPr lang="es-ES"/>
        </a:p>
      </dgm:t>
    </dgm:pt>
    <dgm:pt modelId="{258C6B1E-58B1-4369-9E2F-3C1A61EC63D2}">
      <dgm:prSet phldrT="[Text]"/>
      <dgm:spPr/>
      <dgm:t>
        <a:bodyPr/>
        <a:lstStyle/>
        <a:p>
          <a:r>
            <a:rPr lang="es-ES" dirty="0" smtClean="0"/>
            <a:t>Docentes</a:t>
          </a:r>
          <a:endParaRPr lang="es-ES" dirty="0"/>
        </a:p>
      </dgm:t>
    </dgm:pt>
    <dgm:pt modelId="{CAE069BB-C6D3-4A15-A578-F351315491F8}" type="parTrans" cxnId="{476AABF1-794F-41EB-955D-315065DF17B9}">
      <dgm:prSet/>
      <dgm:spPr/>
      <dgm:t>
        <a:bodyPr/>
        <a:lstStyle/>
        <a:p>
          <a:endParaRPr lang="es-ES"/>
        </a:p>
      </dgm:t>
    </dgm:pt>
    <dgm:pt modelId="{7D01E2D2-C521-4E48-A12C-C85DA22AC26A}" type="sibTrans" cxnId="{476AABF1-794F-41EB-955D-315065DF17B9}">
      <dgm:prSet/>
      <dgm:spPr/>
      <dgm:t>
        <a:bodyPr/>
        <a:lstStyle/>
        <a:p>
          <a:endParaRPr lang="es-ES"/>
        </a:p>
      </dgm:t>
    </dgm:pt>
    <dgm:pt modelId="{DBA54ED8-EFB5-4733-AD20-3CE56EDBB436}">
      <dgm:prSet phldrT="[Text]"/>
      <dgm:spPr/>
      <dgm:t>
        <a:bodyPr/>
        <a:lstStyle/>
        <a:p>
          <a:r>
            <a:rPr lang="es-ES" dirty="0" smtClean="0"/>
            <a:t>Estudiantes</a:t>
          </a:r>
          <a:endParaRPr lang="es-ES" dirty="0"/>
        </a:p>
      </dgm:t>
    </dgm:pt>
    <dgm:pt modelId="{4F58B3E7-AECB-46E7-943E-9C490CB5378D}" type="parTrans" cxnId="{2FEBDA23-B87B-4C6F-804B-C0D1806461E7}">
      <dgm:prSet/>
      <dgm:spPr/>
      <dgm:t>
        <a:bodyPr/>
        <a:lstStyle/>
        <a:p>
          <a:endParaRPr lang="es-ES"/>
        </a:p>
      </dgm:t>
    </dgm:pt>
    <dgm:pt modelId="{92C4B8A8-52AA-4158-94E3-1823C7D71BFA}" type="sibTrans" cxnId="{2FEBDA23-B87B-4C6F-804B-C0D1806461E7}">
      <dgm:prSet/>
      <dgm:spPr/>
      <dgm:t>
        <a:bodyPr/>
        <a:lstStyle/>
        <a:p>
          <a:endParaRPr lang="es-ES"/>
        </a:p>
      </dgm:t>
    </dgm:pt>
    <dgm:pt modelId="{59FF43B5-DFEA-445B-9285-99371727FCBC}">
      <dgm:prSet phldrT="[Text]"/>
      <dgm:spPr/>
      <dgm:t>
        <a:bodyPr/>
        <a:lstStyle/>
        <a:p>
          <a:r>
            <a:rPr lang="es-ES" dirty="0" smtClean="0"/>
            <a:t>Importancia</a:t>
          </a:r>
          <a:endParaRPr lang="es-ES" dirty="0"/>
        </a:p>
      </dgm:t>
    </dgm:pt>
    <dgm:pt modelId="{03D1B9DA-B99C-4234-92E8-E62178137BEE}" type="sibTrans" cxnId="{BD739955-1827-4F95-BFD6-418B3D30CF93}">
      <dgm:prSet/>
      <dgm:spPr/>
      <dgm:t>
        <a:bodyPr/>
        <a:lstStyle/>
        <a:p>
          <a:endParaRPr lang="es-ES"/>
        </a:p>
      </dgm:t>
    </dgm:pt>
    <dgm:pt modelId="{9F0D1B57-AF48-42F7-BA7F-A00745B5745E}" type="parTrans" cxnId="{BD739955-1827-4F95-BFD6-418B3D30CF93}">
      <dgm:prSet/>
      <dgm:spPr/>
      <dgm:t>
        <a:bodyPr/>
        <a:lstStyle/>
        <a:p>
          <a:endParaRPr lang="es-ES"/>
        </a:p>
      </dgm:t>
    </dgm:pt>
    <dgm:pt modelId="{F87D323D-088E-4EEA-BFF6-5C78ACCEC165}">
      <dgm:prSet phldrT="[Text]"/>
      <dgm:spPr/>
      <dgm:t>
        <a:bodyPr/>
        <a:lstStyle/>
        <a:p>
          <a:r>
            <a:rPr lang="es-ES" dirty="0" smtClean="0"/>
            <a:t>Padres de Familia</a:t>
          </a:r>
          <a:endParaRPr lang="es-ES" dirty="0"/>
        </a:p>
      </dgm:t>
    </dgm:pt>
    <dgm:pt modelId="{73C3E521-CBED-41FC-8808-F06F8C94E7B3}" type="parTrans" cxnId="{ECCA726E-7375-4A4D-9534-078776352D59}">
      <dgm:prSet/>
      <dgm:spPr/>
      <dgm:t>
        <a:bodyPr/>
        <a:lstStyle/>
        <a:p>
          <a:endParaRPr lang="es-EC"/>
        </a:p>
      </dgm:t>
    </dgm:pt>
    <dgm:pt modelId="{CFC4EF36-EFB1-40BE-B924-98731DF81B40}" type="sibTrans" cxnId="{ECCA726E-7375-4A4D-9534-078776352D59}">
      <dgm:prSet/>
      <dgm:spPr/>
      <dgm:t>
        <a:bodyPr/>
        <a:lstStyle/>
        <a:p>
          <a:endParaRPr lang="es-EC"/>
        </a:p>
      </dgm:t>
    </dgm:pt>
    <dgm:pt modelId="{DAC4AC63-D2CE-464B-A048-2F5EB79E0CD5}" type="pres">
      <dgm:prSet presAssocID="{CADF5D33-43EC-4FDE-B16D-3A3DE503E3B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D2F777F-5CED-47F8-B9A8-E0C1A799C8AA}" type="pres">
      <dgm:prSet presAssocID="{59FF43B5-DFEA-445B-9285-99371727FCBC}" presName="linNode" presStyleCnt="0"/>
      <dgm:spPr/>
    </dgm:pt>
    <dgm:pt modelId="{C32E8D0E-63A1-4018-AB03-9372D87689D1}" type="pres">
      <dgm:prSet presAssocID="{59FF43B5-DFEA-445B-9285-99371727FCBC}" presName="parentShp" presStyleLbl="node1" presStyleIdx="0" presStyleCnt="3" custLinFactNeighborX="-1479" custLinFactNeighborY="9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970C1F-0FF7-4467-8CF9-85106D6A7C16}" type="pres">
      <dgm:prSet presAssocID="{59FF43B5-DFEA-445B-9285-99371727FCBC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B29A2C-0E49-456D-90BB-02826039FD16}" type="pres">
      <dgm:prSet presAssocID="{03D1B9DA-B99C-4234-92E8-E62178137BEE}" presName="spacing" presStyleCnt="0"/>
      <dgm:spPr/>
    </dgm:pt>
    <dgm:pt modelId="{EEEB8920-DFF4-4518-A661-78E75D3361B6}" type="pres">
      <dgm:prSet presAssocID="{1F073C4F-8C90-4477-B2D1-2A72AF66F7CD}" presName="linNode" presStyleCnt="0"/>
      <dgm:spPr/>
    </dgm:pt>
    <dgm:pt modelId="{E051D58E-1ED5-4D56-8176-BD97BECE8876}" type="pres">
      <dgm:prSet presAssocID="{1F073C4F-8C90-4477-B2D1-2A72AF66F7C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F0F8ED-6AC2-4A80-B593-83FDBF1B4E2A}" type="pres">
      <dgm:prSet presAssocID="{1F073C4F-8C90-4477-B2D1-2A72AF66F7CD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35D655-8B49-4136-96C4-3277C9017EB5}" type="pres">
      <dgm:prSet presAssocID="{45BA3704-E9C5-4083-A3D6-3D23438F4DBD}" presName="spacing" presStyleCnt="0"/>
      <dgm:spPr/>
    </dgm:pt>
    <dgm:pt modelId="{CD002DB1-B3A2-4689-B14E-422A92FE2D2B}" type="pres">
      <dgm:prSet presAssocID="{BC9006FB-3567-4722-81D4-323728991A4A}" presName="linNode" presStyleCnt="0"/>
      <dgm:spPr/>
    </dgm:pt>
    <dgm:pt modelId="{2BD4260F-0210-4E85-8FD9-6B8C7317F097}" type="pres">
      <dgm:prSet presAssocID="{BC9006FB-3567-4722-81D4-323728991A4A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4428AA-FED5-4D30-9C30-E87C83ECEBBB}" type="pres">
      <dgm:prSet presAssocID="{BC9006FB-3567-4722-81D4-323728991A4A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CCA726E-7375-4A4D-9534-078776352D59}" srcId="{BC9006FB-3567-4722-81D4-323728991A4A}" destId="{F87D323D-088E-4EEA-BFF6-5C78ACCEC165}" srcOrd="2" destOrd="0" parTransId="{73C3E521-CBED-41FC-8808-F06F8C94E7B3}" sibTransId="{CFC4EF36-EFB1-40BE-B924-98731DF81B40}"/>
    <dgm:cxn modelId="{476AABF1-794F-41EB-955D-315065DF17B9}" srcId="{BC9006FB-3567-4722-81D4-323728991A4A}" destId="{258C6B1E-58B1-4369-9E2F-3C1A61EC63D2}" srcOrd="0" destOrd="0" parTransId="{CAE069BB-C6D3-4A15-A578-F351315491F8}" sibTransId="{7D01E2D2-C521-4E48-A12C-C85DA22AC26A}"/>
    <dgm:cxn modelId="{363E56C8-046C-4A76-9562-BDCB977135DF}" srcId="{59FF43B5-DFEA-445B-9285-99371727FCBC}" destId="{5D7F3688-92F0-410D-9E53-F0ACD919D77F}" srcOrd="0" destOrd="0" parTransId="{A1A3C982-33F9-405B-862E-1F1506759186}" sibTransId="{39E60F85-B7B2-45C5-A93F-D8F407D9C5B7}"/>
    <dgm:cxn modelId="{50C51C8C-1891-4066-BEE6-1EFD680940FD}" type="presOf" srcId="{1F073C4F-8C90-4477-B2D1-2A72AF66F7CD}" destId="{E051D58E-1ED5-4D56-8176-BD97BECE8876}" srcOrd="0" destOrd="0" presId="urn:microsoft.com/office/officeart/2005/8/layout/vList6"/>
    <dgm:cxn modelId="{BD739955-1827-4F95-BFD6-418B3D30CF93}" srcId="{CADF5D33-43EC-4FDE-B16D-3A3DE503E3BD}" destId="{59FF43B5-DFEA-445B-9285-99371727FCBC}" srcOrd="0" destOrd="0" parTransId="{9F0D1B57-AF48-42F7-BA7F-A00745B5745E}" sibTransId="{03D1B9DA-B99C-4234-92E8-E62178137BEE}"/>
    <dgm:cxn modelId="{421B8188-0A39-454D-B327-BC883945D3ED}" srcId="{1F073C4F-8C90-4477-B2D1-2A72AF66F7CD}" destId="{D2C57D81-7B4A-4CC4-A94C-E9A57CA06C10}" srcOrd="0" destOrd="0" parTransId="{D19349E2-5252-4B66-9FA7-4C0002F15E4E}" sibTransId="{2E1D6B0E-DD64-40CE-B02B-38B1FC05B4D4}"/>
    <dgm:cxn modelId="{9CFE27F5-17B3-47C0-B386-0681FE2A808F}" type="presOf" srcId="{D2C57D81-7B4A-4CC4-A94C-E9A57CA06C10}" destId="{2BF0F8ED-6AC2-4A80-B593-83FDBF1B4E2A}" srcOrd="0" destOrd="0" presId="urn:microsoft.com/office/officeart/2005/8/layout/vList6"/>
    <dgm:cxn modelId="{3664F094-D87B-46F0-BEC5-7CF6C50AA8EB}" type="presOf" srcId="{CADF5D33-43EC-4FDE-B16D-3A3DE503E3BD}" destId="{DAC4AC63-D2CE-464B-A048-2F5EB79E0CD5}" srcOrd="0" destOrd="0" presId="urn:microsoft.com/office/officeart/2005/8/layout/vList6"/>
    <dgm:cxn modelId="{778B89E1-7BDF-46EC-B6D6-8E2C244E69EC}" srcId="{CADF5D33-43EC-4FDE-B16D-3A3DE503E3BD}" destId="{BC9006FB-3567-4722-81D4-323728991A4A}" srcOrd="2" destOrd="0" parTransId="{08C58E47-7667-43C9-8D31-4B9BC123287E}" sibTransId="{C76E7EEF-FF8B-4F87-8B71-1A0D091773A1}"/>
    <dgm:cxn modelId="{17CB37C8-92DD-4A8D-9B94-7D8515E445EC}" type="presOf" srcId="{5D7F3688-92F0-410D-9E53-F0ACD919D77F}" destId="{F9970C1F-0FF7-4467-8CF9-85106D6A7C16}" srcOrd="0" destOrd="0" presId="urn:microsoft.com/office/officeart/2005/8/layout/vList6"/>
    <dgm:cxn modelId="{487E2D18-D877-44BB-8773-0F0BC9CA319C}" type="presOf" srcId="{BC9006FB-3567-4722-81D4-323728991A4A}" destId="{2BD4260F-0210-4E85-8FD9-6B8C7317F097}" srcOrd="0" destOrd="0" presId="urn:microsoft.com/office/officeart/2005/8/layout/vList6"/>
    <dgm:cxn modelId="{58D0BC99-DC1A-4420-AA11-A17FB56E16CA}" srcId="{CADF5D33-43EC-4FDE-B16D-3A3DE503E3BD}" destId="{1F073C4F-8C90-4477-B2D1-2A72AF66F7CD}" srcOrd="1" destOrd="0" parTransId="{0E2FB4C7-CD28-4C26-815E-71B4B74ED5D5}" sibTransId="{45BA3704-E9C5-4083-A3D6-3D23438F4DBD}"/>
    <dgm:cxn modelId="{2FEBDA23-B87B-4C6F-804B-C0D1806461E7}" srcId="{BC9006FB-3567-4722-81D4-323728991A4A}" destId="{DBA54ED8-EFB5-4733-AD20-3CE56EDBB436}" srcOrd="1" destOrd="0" parTransId="{4F58B3E7-AECB-46E7-943E-9C490CB5378D}" sibTransId="{92C4B8A8-52AA-4158-94E3-1823C7D71BFA}"/>
    <dgm:cxn modelId="{C30553C5-B258-4778-AD40-8C5CFB8A3EE2}" type="presOf" srcId="{258C6B1E-58B1-4369-9E2F-3C1A61EC63D2}" destId="{C24428AA-FED5-4D30-9C30-E87C83ECEBBB}" srcOrd="0" destOrd="0" presId="urn:microsoft.com/office/officeart/2005/8/layout/vList6"/>
    <dgm:cxn modelId="{31AE8B8F-3B2A-4D82-9A50-23825CC92ABA}" type="presOf" srcId="{F87D323D-088E-4EEA-BFF6-5C78ACCEC165}" destId="{C24428AA-FED5-4D30-9C30-E87C83ECEBBB}" srcOrd="0" destOrd="2" presId="urn:microsoft.com/office/officeart/2005/8/layout/vList6"/>
    <dgm:cxn modelId="{F83084A1-7971-44F8-8593-162F7A6A925B}" type="presOf" srcId="{59FF43B5-DFEA-445B-9285-99371727FCBC}" destId="{C32E8D0E-63A1-4018-AB03-9372D87689D1}" srcOrd="0" destOrd="0" presId="urn:microsoft.com/office/officeart/2005/8/layout/vList6"/>
    <dgm:cxn modelId="{788C6758-292F-4952-9BDE-1E477F68255F}" type="presOf" srcId="{DBA54ED8-EFB5-4733-AD20-3CE56EDBB436}" destId="{C24428AA-FED5-4D30-9C30-E87C83ECEBBB}" srcOrd="0" destOrd="1" presId="urn:microsoft.com/office/officeart/2005/8/layout/vList6"/>
    <dgm:cxn modelId="{EBA1C576-D754-4E44-8DBC-FD632637B0F2}" type="presParOf" srcId="{DAC4AC63-D2CE-464B-A048-2F5EB79E0CD5}" destId="{2D2F777F-5CED-47F8-B9A8-E0C1A799C8AA}" srcOrd="0" destOrd="0" presId="urn:microsoft.com/office/officeart/2005/8/layout/vList6"/>
    <dgm:cxn modelId="{518E30BF-9C00-41F5-8FE7-0681D688745D}" type="presParOf" srcId="{2D2F777F-5CED-47F8-B9A8-E0C1A799C8AA}" destId="{C32E8D0E-63A1-4018-AB03-9372D87689D1}" srcOrd="0" destOrd="0" presId="urn:microsoft.com/office/officeart/2005/8/layout/vList6"/>
    <dgm:cxn modelId="{D554AD78-BFAD-4D2B-8D28-31518A42DF07}" type="presParOf" srcId="{2D2F777F-5CED-47F8-B9A8-E0C1A799C8AA}" destId="{F9970C1F-0FF7-4467-8CF9-85106D6A7C16}" srcOrd="1" destOrd="0" presId="urn:microsoft.com/office/officeart/2005/8/layout/vList6"/>
    <dgm:cxn modelId="{D1F4CDC2-B2D3-4300-94F4-D27C56F56593}" type="presParOf" srcId="{DAC4AC63-D2CE-464B-A048-2F5EB79E0CD5}" destId="{A7B29A2C-0E49-456D-90BB-02826039FD16}" srcOrd="1" destOrd="0" presId="urn:microsoft.com/office/officeart/2005/8/layout/vList6"/>
    <dgm:cxn modelId="{B25B2E18-9834-4A77-965D-EBA0B9C41C42}" type="presParOf" srcId="{DAC4AC63-D2CE-464B-A048-2F5EB79E0CD5}" destId="{EEEB8920-DFF4-4518-A661-78E75D3361B6}" srcOrd="2" destOrd="0" presId="urn:microsoft.com/office/officeart/2005/8/layout/vList6"/>
    <dgm:cxn modelId="{ACD2933D-A185-43EF-B1D8-D2523631D228}" type="presParOf" srcId="{EEEB8920-DFF4-4518-A661-78E75D3361B6}" destId="{E051D58E-1ED5-4D56-8176-BD97BECE8876}" srcOrd="0" destOrd="0" presId="urn:microsoft.com/office/officeart/2005/8/layout/vList6"/>
    <dgm:cxn modelId="{09C358CE-4045-44BC-A78C-1552ACB2D72A}" type="presParOf" srcId="{EEEB8920-DFF4-4518-A661-78E75D3361B6}" destId="{2BF0F8ED-6AC2-4A80-B593-83FDBF1B4E2A}" srcOrd="1" destOrd="0" presId="urn:microsoft.com/office/officeart/2005/8/layout/vList6"/>
    <dgm:cxn modelId="{4522A41D-EE2F-45D1-88A6-0CD06A676211}" type="presParOf" srcId="{DAC4AC63-D2CE-464B-A048-2F5EB79E0CD5}" destId="{E635D655-8B49-4136-96C4-3277C9017EB5}" srcOrd="3" destOrd="0" presId="urn:microsoft.com/office/officeart/2005/8/layout/vList6"/>
    <dgm:cxn modelId="{19CCB6B3-4511-412B-B8EF-C8097E035B24}" type="presParOf" srcId="{DAC4AC63-D2CE-464B-A048-2F5EB79E0CD5}" destId="{CD002DB1-B3A2-4689-B14E-422A92FE2D2B}" srcOrd="4" destOrd="0" presId="urn:microsoft.com/office/officeart/2005/8/layout/vList6"/>
    <dgm:cxn modelId="{B7B415B7-F424-4540-9824-84F71F05B1B4}" type="presParOf" srcId="{CD002DB1-B3A2-4689-B14E-422A92FE2D2B}" destId="{2BD4260F-0210-4E85-8FD9-6B8C7317F097}" srcOrd="0" destOrd="0" presId="urn:microsoft.com/office/officeart/2005/8/layout/vList6"/>
    <dgm:cxn modelId="{90B993ED-8107-464A-A0A8-8D40021B2519}" type="presParOf" srcId="{CD002DB1-B3A2-4689-B14E-422A92FE2D2B}" destId="{C24428AA-FED5-4D30-9C30-E87C83ECEBB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407FD2-B6FF-4439-9EB3-150C0803D00A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E2F17089-00C1-4211-836E-574C7AE0ED73}">
      <dgm:prSet phldrT="[Texto]"/>
      <dgm:spPr/>
      <dgm:t>
        <a:bodyPr/>
        <a:lstStyle/>
        <a:p>
          <a:r>
            <a:rPr lang="es-EC" dirty="0" smtClean="0"/>
            <a:t>Fundamentación Teórica </a:t>
          </a:r>
          <a:endParaRPr lang="es-EC" dirty="0"/>
        </a:p>
      </dgm:t>
    </dgm:pt>
    <dgm:pt modelId="{411460D4-6DE2-42B6-B8F5-969BAA84F20B}" type="parTrans" cxnId="{A916E172-1284-4F5D-B0BC-9B761685758E}">
      <dgm:prSet/>
      <dgm:spPr/>
      <dgm:t>
        <a:bodyPr/>
        <a:lstStyle/>
        <a:p>
          <a:endParaRPr lang="es-EC"/>
        </a:p>
      </dgm:t>
    </dgm:pt>
    <dgm:pt modelId="{332E57B7-2B8D-4CF0-A6F4-197C4F5DDA11}" type="sibTrans" cxnId="{A916E172-1284-4F5D-B0BC-9B761685758E}">
      <dgm:prSet/>
      <dgm:spPr/>
      <dgm:t>
        <a:bodyPr/>
        <a:lstStyle/>
        <a:p>
          <a:endParaRPr lang="es-EC"/>
        </a:p>
      </dgm:t>
    </dgm:pt>
    <dgm:pt modelId="{D109EA4F-17A9-4ACF-B5B0-35FD8A0046BF}">
      <dgm:prSet phldrT="[Texto]"/>
      <dgm:spPr/>
      <dgm:t>
        <a:bodyPr/>
        <a:lstStyle/>
        <a:p>
          <a:r>
            <a:rPr lang="es-EC" dirty="0" smtClean="0"/>
            <a:t>Fundamentación Sociológica</a:t>
          </a:r>
          <a:endParaRPr lang="es-EC" dirty="0"/>
        </a:p>
      </dgm:t>
    </dgm:pt>
    <dgm:pt modelId="{6BF241BF-53A1-4D6C-B271-71D3FC30276D}" type="parTrans" cxnId="{ADACB5AF-8B82-4D3B-938C-86BE2DE83EFB}">
      <dgm:prSet/>
      <dgm:spPr/>
      <dgm:t>
        <a:bodyPr/>
        <a:lstStyle/>
        <a:p>
          <a:endParaRPr lang="es-EC"/>
        </a:p>
      </dgm:t>
    </dgm:pt>
    <dgm:pt modelId="{8C295C38-15C5-4E78-9F17-CB6BAC01BF7B}" type="sibTrans" cxnId="{ADACB5AF-8B82-4D3B-938C-86BE2DE83EFB}">
      <dgm:prSet/>
      <dgm:spPr/>
      <dgm:t>
        <a:bodyPr/>
        <a:lstStyle/>
        <a:p>
          <a:endParaRPr lang="es-EC"/>
        </a:p>
      </dgm:t>
    </dgm:pt>
    <dgm:pt modelId="{1832F814-B69E-425C-B170-CBD5DEC30309}">
      <dgm:prSet phldrT="[Texto]"/>
      <dgm:spPr/>
      <dgm:t>
        <a:bodyPr/>
        <a:lstStyle/>
        <a:p>
          <a:r>
            <a:rPr lang="es-EC" dirty="0" smtClean="0"/>
            <a:t>Fundamentación Pedagógica</a:t>
          </a:r>
          <a:endParaRPr lang="es-EC" dirty="0"/>
        </a:p>
      </dgm:t>
    </dgm:pt>
    <dgm:pt modelId="{703B96E8-6C4E-4468-B836-F4457A093BDE}" type="parTrans" cxnId="{0B0A229D-69BE-4373-90A0-7262DEA29F7E}">
      <dgm:prSet/>
      <dgm:spPr/>
      <dgm:t>
        <a:bodyPr/>
        <a:lstStyle/>
        <a:p>
          <a:endParaRPr lang="es-EC"/>
        </a:p>
      </dgm:t>
    </dgm:pt>
    <dgm:pt modelId="{4DE00960-F9DF-4653-BC98-794F73752072}" type="sibTrans" cxnId="{0B0A229D-69BE-4373-90A0-7262DEA29F7E}">
      <dgm:prSet/>
      <dgm:spPr/>
      <dgm:t>
        <a:bodyPr/>
        <a:lstStyle/>
        <a:p>
          <a:endParaRPr lang="es-EC"/>
        </a:p>
      </dgm:t>
    </dgm:pt>
    <dgm:pt modelId="{3CCF5889-4F05-44B3-8656-C2059B67211E}">
      <dgm:prSet phldrT="[Texto]"/>
      <dgm:spPr/>
      <dgm:t>
        <a:bodyPr/>
        <a:lstStyle/>
        <a:p>
          <a:r>
            <a:rPr lang="es-EC" dirty="0" smtClean="0"/>
            <a:t>Categorías Fundamentales </a:t>
          </a:r>
          <a:endParaRPr lang="es-EC" dirty="0"/>
        </a:p>
      </dgm:t>
    </dgm:pt>
    <dgm:pt modelId="{D988B921-A601-471E-95F8-453029A9EF28}" type="parTrans" cxnId="{4B2FF6E5-9D7A-441E-88F6-F3F5ACB8F84D}">
      <dgm:prSet/>
      <dgm:spPr/>
      <dgm:t>
        <a:bodyPr/>
        <a:lstStyle/>
        <a:p>
          <a:endParaRPr lang="es-EC"/>
        </a:p>
      </dgm:t>
    </dgm:pt>
    <dgm:pt modelId="{DB3B9492-2F15-424A-9FEF-4FF2BD2AE6E5}" type="sibTrans" cxnId="{4B2FF6E5-9D7A-441E-88F6-F3F5ACB8F84D}">
      <dgm:prSet/>
      <dgm:spPr/>
      <dgm:t>
        <a:bodyPr/>
        <a:lstStyle/>
        <a:p>
          <a:endParaRPr lang="es-EC"/>
        </a:p>
      </dgm:t>
    </dgm:pt>
    <dgm:pt modelId="{270AF593-0494-4C75-9F05-ACB31897D8D9}">
      <dgm:prSet phldrT="[Texto]"/>
      <dgm:spPr/>
      <dgm:t>
        <a:bodyPr/>
        <a:lstStyle/>
        <a:p>
          <a:r>
            <a:rPr lang="es-EC" dirty="0" smtClean="0"/>
            <a:t>Condiciones Socioeconómicas y Rendimiento Escolar</a:t>
          </a:r>
          <a:endParaRPr lang="es-EC" dirty="0"/>
        </a:p>
      </dgm:t>
    </dgm:pt>
    <dgm:pt modelId="{8158D682-3EC2-481B-AD80-7B7CB2EF5418}" type="parTrans" cxnId="{818E321D-6569-41EC-B4C5-CED78FA24F97}">
      <dgm:prSet/>
      <dgm:spPr/>
      <dgm:t>
        <a:bodyPr/>
        <a:lstStyle/>
        <a:p>
          <a:endParaRPr lang="es-EC"/>
        </a:p>
      </dgm:t>
    </dgm:pt>
    <dgm:pt modelId="{984880FB-E878-4C22-B631-DDDED195433B}" type="sibTrans" cxnId="{818E321D-6569-41EC-B4C5-CED78FA24F97}">
      <dgm:prSet/>
      <dgm:spPr/>
      <dgm:t>
        <a:bodyPr/>
        <a:lstStyle/>
        <a:p>
          <a:endParaRPr lang="es-EC"/>
        </a:p>
      </dgm:t>
    </dgm:pt>
    <dgm:pt modelId="{80AE658B-CD2A-4312-9B42-86586C839A95}">
      <dgm:prSet phldrT="[Texto]"/>
      <dgm:spPr/>
      <dgm:t>
        <a:bodyPr/>
        <a:lstStyle/>
        <a:p>
          <a:r>
            <a:rPr lang="es-EC" dirty="0" smtClean="0"/>
            <a:t>Condiciones Sociales, Culturales y Demográficos</a:t>
          </a:r>
          <a:endParaRPr lang="es-EC" dirty="0"/>
        </a:p>
      </dgm:t>
    </dgm:pt>
    <dgm:pt modelId="{04C15703-0D16-4115-9020-635F99A41718}" type="parTrans" cxnId="{511E9342-A43F-4D6C-B5A3-EEA0479F7035}">
      <dgm:prSet/>
      <dgm:spPr/>
      <dgm:t>
        <a:bodyPr/>
        <a:lstStyle/>
        <a:p>
          <a:endParaRPr lang="es-EC"/>
        </a:p>
      </dgm:t>
    </dgm:pt>
    <dgm:pt modelId="{AEAE7E2A-A8B8-4C3A-ACD6-58C59BA2AEEE}" type="sibTrans" cxnId="{511E9342-A43F-4D6C-B5A3-EEA0479F7035}">
      <dgm:prSet/>
      <dgm:spPr/>
      <dgm:t>
        <a:bodyPr/>
        <a:lstStyle/>
        <a:p>
          <a:endParaRPr lang="es-EC"/>
        </a:p>
      </dgm:t>
    </dgm:pt>
    <dgm:pt modelId="{EB246A97-5018-4453-BE15-628885B1BF5A}">
      <dgm:prSet/>
      <dgm:spPr/>
      <dgm:t>
        <a:bodyPr/>
        <a:lstStyle/>
        <a:p>
          <a:r>
            <a:rPr lang="es-EC" dirty="0" smtClean="0"/>
            <a:t>Régimen del Buen Vivir</a:t>
          </a:r>
          <a:endParaRPr lang="es-EC" dirty="0"/>
        </a:p>
      </dgm:t>
    </dgm:pt>
    <dgm:pt modelId="{90246A84-C3EB-4731-82FA-608F02029B14}" type="parTrans" cxnId="{6AF6437E-F6D0-4D4F-A18B-33477F87AE9C}">
      <dgm:prSet/>
      <dgm:spPr/>
      <dgm:t>
        <a:bodyPr/>
        <a:lstStyle/>
        <a:p>
          <a:endParaRPr lang="es-EC"/>
        </a:p>
      </dgm:t>
    </dgm:pt>
    <dgm:pt modelId="{150AFD68-758A-4D19-AA74-664C51806AEE}" type="sibTrans" cxnId="{6AF6437E-F6D0-4D4F-A18B-33477F87AE9C}">
      <dgm:prSet/>
      <dgm:spPr/>
      <dgm:t>
        <a:bodyPr/>
        <a:lstStyle/>
        <a:p>
          <a:endParaRPr lang="es-EC"/>
        </a:p>
      </dgm:t>
    </dgm:pt>
    <dgm:pt modelId="{D5CB4A88-8150-4843-B113-2888A608ADC1}">
      <dgm:prSet/>
      <dgm:spPr/>
      <dgm:t>
        <a:bodyPr/>
        <a:lstStyle/>
        <a:p>
          <a:r>
            <a:rPr lang="es-EC" dirty="0" smtClean="0"/>
            <a:t>Fundamentación Legal</a:t>
          </a:r>
          <a:endParaRPr lang="es-EC" dirty="0"/>
        </a:p>
      </dgm:t>
    </dgm:pt>
    <dgm:pt modelId="{2DAF4108-1A25-4D3B-833A-381AE093EC0B}" type="parTrans" cxnId="{AAE152EE-C05B-4B4F-9ADF-2D027E5EA6F3}">
      <dgm:prSet/>
      <dgm:spPr/>
      <dgm:t>
        <a:bodyPr/>
        <a:lstStyle/>
        <a:p>
          <a:endParaRPr lang="es-EC"/>
        </a:p>
      </dgm:t>
    </dgm:pt>
    <dgm:pt modelId="{BF07838E-0AC4-420D-AB01-D52BFDB2DDE8}" type="sibTrans" cxnId="{AAE152EE-C05B-4B4F-9ADF-2D027E5EA6F3}">
      <dgm:prSet/>
      <dgm:spPr/>
      <dgm:t>
        <a:bodyPr/>
        <a:lstStyle/>
        <a:p>
          <a:endParaRPr lang="es-EC"/>
        </a:p>
      </dgm:t>
    </dgm:pt>
    <dgm:pt modelId="{6AF1E412-3FFE-40C5-B9B5-39E5D2FDCE62}">
      <dgm:prSet/>
      <dgm:spPr/>
      <dgm:t>
        <a:bodyPr/>
        <a:lstStyle/>
        <a:p>
          <a:r>
            <a:rPr lang="es-EC" dirty="0" smtClean="0"/>
            <a:t>LOEI </a:t>
          </a:r>
          <a:endParaRPr lang="es-EC" dirty="0"/>
        </a:p>
      </dgm:t>
    </dgm:pt>
    <dgm:pt modelId="{774B145A-6672-4DBD-A191-5A03AD9B0269}" type="parTrans" cxnId="{16652010-DCC7-4946-A913-95D7561C78EE}">
      <dgm:prSet/>
      <dgm:spPr/>
      <dgm:t>
        <a:bodyPr/>
        <a:lstStyle/>
        <a:p>
          <a:endParaRPr lang="es-EC"/>
        </a:p>
      </dgm:t>
    </dgm:pt>
    <dgm:pt modelId="{3B0DB398-B6F5-48F1-8571-E81A12093026}" type="sibTrans" cxnId="{16652010-DCC7-4946-A913-95D7561C78EE}">
      <dgm:prSet/>
      <dgm:spPr/>
      <dgm:t>
        <a:bodyPr/>
        <a:lstStyle/>
        <a:p>
          <a:endParaRPr lang="es-EC"/>
        </a:p>
      </dgm:t>
    </dgm:pt>
    <dgm:pt modelId="{A325F089-D77E-4D64-942A-751E8B04572E}">
      <dgm:prSet/>
      <dgm:spPr/>
      <dgm:t>
        <a:bodyPr/>
        <a:lstStyle/>
        <a:p>
          <a:r>
            <a:rPr lang="es-EC" dirty="0" smtClean="0"/>
            <a:t>Motivación y Rendimiento Escolar</a:t>
          </a:r>
          <a:endParaRPr lang="es-EC" dirty="0"/>
        </a:p>
      </dgm:t>
    </dgm:pt>
    <dgm:pt modelId="{6AD11F83-5A4E-4C9C-AF06-A0EBB9226877}" type="parTrans" cxnId="{6232D1CB-1916-4B90-8617-9B8F9BF0746E}">
      <dgm:prSet/>
      <dgm:spPr/>
      <dgm:t>
        <a:bodyPr/>
        <a:lstStyle/>
        <a:p>
          <a:endParaRPr lang="es-EC"/>
        </a:p>
      </dgm:t>
    </dgm:pt>
    <dgm:pt modelId="{0137F76E-0F25-479E-B39E-9A3A48DAC8AC}" type="sibTrans" cxnId="{6232D1CB-1916-4B90-8617-9B8F9BF0746E}">
      <dgm:prSet/>
      <dgm:spPr/>
      <dgm:t>
        <a:bodyPr/>
        <a:lstStyle/>
        <a:p>
          <a:endParaRPr lang="es-EC"/>
        </a:p>
      </dgm:t>
    </dgm:pt>
    <dgm:pt modelId="{D870152E-B87B-4C58-8AC3-42583F92B70E}">
      <dgm:prSet/>
      <dgm:spPr/>
      <dgm:t>
        <a:bodyPr/>
        <a:lstStyle/>
        <a:p>
          <a:r>
            <a:rPr lang="es-EC" dirty="0" smtClean="0"/>
            <a:t>Fundamentación Psicológica</a:t>
          </a:r>
          <a:endParaRPr lang="es-EC" dirty="0"/>
        </a:p>
      </dgm:t>
    </dgm:pt>
    <dgm:pt modelId="{1E77E8CD-8366-4E48-B41F-8BE81CD5D290}" type="parTrans" cxnId="{50267371-E057-47BB-9F64-EB62B711E78B}">
      <dgm:prSet/>
      <dgm:spPr/>
      <dgm:t>
        <a:bodyPr/>
        <a:lstStyle/>
        <a:p>
          <a:endParaRPr lang="es-EC"/>
        </a:p>
      </dgm:t>
    </dgm:pt>
    <dgm:pt modelId="{D5A9703B-73AD-48BB-B5DC-58DA07DF67B6}" type="sibTrans" cxnId="{50267371-E057-47BB-9F64-EB62B711E78B}">
      <dgm:prSet/>
      <dgm:spPr/>
      <dgm:t>
        <a:bodyPr/>
        <a:lstStyle/>
        <a:p>
          <a:endParaRPr lang="es-EC"/>
        </a:p>
      </dgm:t>
    </dgm:pt>
    <dgm:pt modelId="{DE35F043-48E1-4CF6-BBA6-0733B62469BA}" type="pres">
      <dgm:prSet presAssocID="{40407FD2-B6FF-4439-9EB3-150C0803D00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75C5B2DC-0AFD-4D71-BCF7-58C040DA5809}" type="pres">
      <dgm:prSet presAssocID="{E2F17089-00C1-4211-836E-574C7AE0ED73}" presName="root" presStyleCnt="0"/>
      <dgm:spPr/>
    </dgm:pt>
    <dgm:pt modelId="{2DDDC22A-292B-46AD-9CBB-2FEA74069E24}" type="pres">
      <dgm:prSet presAssocID="{E2F17089-00C1-4211-836E-574C7AE0ED73}" presName="rootComposite" presStyleCnt="0"/>
      <dgm:spPr/>
    </dgm:pt>
    <dgm:pt modelId="{C7C4D7CC-323C-4E50-BC7D-AF7C817F4D70}" type="pres">
      <dgm:prSet presAssocID="{E2F17089-00C1-4211-836E-574C7AE0ED73}" presName="rootText" presStyleLbl="node1" presStyleIdx="0" presStyleCnt="3"/>
      <dgm:spPr/>
      <dgm:t>
        <a:bodyPr/>
        <a:lstStyle/>
        <a:p>
          <a:endParaRPr lang="es-EC"/>
        </a:p>
      </dgm:t>
    </dgm:pt>
    <dgm:pt modelId="{AAE4D5D2-12AB-40E7-B553-EDBEB3D9A203}" type="pres">
      <dgm:prSet presAssocID="{E2F17089-00C1-4211-836E-574C7AE0ED73}" presName="rootConnector" presStyleLbl="node1" presStyleIdx="0" presStyleCnt="3"/>
      <dgm:spPr/>
      <dgm:t>
        <a:bodyPr/>
        <a:lstStyle/>
        <a:p>
          <a:endParaRPr lang="es-EC"/>
        </a:p>
      </dgm:t>
    </dgm:pt>
    <dgm:pt modelId="{F84F02F1-F625-444C-8C05-FD1712DED713}" type="pres">
      <dgm:prSet presAssocID="{E2F17089-00C1-4211-836E-574C7AE0ED73}" presName="childShape" presStyleCnt="0"/>
      <dgm:spPr/>
    </dgm:pt>
    <dgm:pt modelId="{DB4D0A1E-58F8-4663-A8BD-E8C9866D3B72}" type="pres">
      <dgm:prSet presAssocID="{6BF241BF-53A1-4D6C-B271-71D3FC30276D}" presName="Name13" presStyleLbl="parChTrans1D2" presStyleIdx="0" presStyleCnt="8"/>
      <dgm:spPr/>
      <dgm:t>
        <a:bodyPr/>
        <a:lstStyle/>
        <a:p>
          <a:endParaRPr lang="es-EC"/>
        </a:p>
      </dgm:t>
    </dgm:pt>
    <dgm:pt modelId="{45B3D8FC-658C-47A4-8284-EC416D0D144A}" type="pres">
      <dgm:prSet presAssocID="{D109EA4F-17A9-4ACF-B5B0-35FD8A0046BF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F29FB06-389F-4E03-A84F-DA2E5B98BB22}" type="pres">
      <dgm:prSet presAssocID="{1E77E8CD-8366-4E48-B41F-8BE81CD5D290}" presName="Name13" presStyleLbl="parChTrans1D2" presStyleIdx="1" presStyleCnt="8"/>
      <dgm:spPr/>
      <dgm:t>
        <a:bodyPr/>
        <a:lstStyle/>
        <a:p>
          <a:endParaRPr lang="es-EC"/>
        </a:p>
      </dgm:t>
    </dgm:pt>
    <dgm:pt modelId="{8A346D53-C70B-4F53-8CDB-0FD8C7C6A3A1}" type="pres">
      <dgm:prSet presAssocID="{D870152E-B87B-4C58-8AC3-42583F92B70E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5481C24-E8F5-4AF2-910D-F02C1C0B31B4}" type="pres">
      <dgm:prSet presAssocID="{703B96E8-6C4E-4468-B836-F4457A093BDE}" presName="Name13" presStyleLbl="parChTrans1D2" presStyleIdx="2" presStyleCnt="8"/>
      <dgm:spPr/>
      <dgm:t>
        <a:bodyPr/>
        <a:lstStyle/>
        <a:p>
          <a:endParaRPr lang="es-EC"/>
        </a:p>
      </dgm:t>
    </dgm:pt>
    <dgm:pt modelId="{0D604354-4E22-4643-A97B-0CAFE6E5EF6F}" type="pres">
      <dgm:prSet presAssocID="{1832F814-B69E-425C-B170-CBD5DEC30309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0925FE5-9EBB-4728-A329-ECC138296A85}" type="pres">
      <dgm:prSet presAssocID="{3CCF5889-4F05-44B3-8656-C2059B67211E}" presName="root" presStyleCnt="0"/>
      <dgm:spPr/>
    </dgm:pt>
    <dgm:pt modelId="{C3279851-2343-448E-BBC2-9A04774C6E99}" type="pres">
      <dgm:prSet presAssocID="{3CCF5889-4F05-44B3-8656-C2059B67211E}" presName="rootComposite" presStyleCnt="0"/>
      <dgm:spPr/>
    </dgm:pt>
    <dgm:pt modelId="{EDE1C482-EF51-4662-A399-6DD82C8F90F4}" type="pres">
      <dgm:prSet presAssocID="{3CCF5889-4F05-44B3-8656-C2059B67211E}" presName="rootText" presStyleLbl="node1" presStyleIdx="1" presStyleCnt="3"/>
      <dgm:spPr/>
      <dgm:t>
        <a:bodyPr/>
        <a:lstStyle/>
        <a:p>
          <a:endParaRPr lang="es-EC"/>
        </a:p>
      </dgm:t>
    </dgm:pt>
    <dgm:pt modelId="{0F0ED527-F407-415F-96A3-F0C5A8AAD093}" type="pres">
      <dgm:prSet presAssocID="{3CCF5889-4F05-44B3-8656-C2059B67211E}" presName="rootConnector" presStyleLbl="node1" presStyleIdx="1" presStyleCnt="3"/>
      <dgm:spPr/>
      <dgm:t>
        <a:bodyPr/>
        <a:lstStyle/>
        <a:p>
          <a:endParaRPr lang="es-EC"/>
        </a:p>
      </dgm:t>
    </dgm:pt>
    <dgm:pt modelId="{E2D36B76-D425-44EE-98E6-3201F95C83FB}" type="pres">
      <dgm:prSet presAssocID="{3CCF5889-4F05-44B3-8656-C2059B67211E}" presName="childShape" presStyleCnt="0"/>
      <dgm:spPr/>
    </dgm:pt>
    <dgm:pt modelId="{905F2302-199A-4986-8D7E-745EE5DAFB14}" type="pres">
      <dgm:prSet presAssocID="{8158D682-3EC2-481B-AD80-7B7CB2EF5418}" presName="Name13" presStyleLbl="parChTrans1D2" presStyleIdx="3" presStyleCnt="8"/>
      <dgm:spPr/>
      <dgm:t>
        <a:bodyPr/>
        <a:lstStyle/>
        <a:p>
          <a:endParaRPr lang="es-EC"/>
        </a:p>
      </dgm:t>
    </dgm:pt>
    <dgm:pt modelId="{A61E8A6E-7C96-4198-A2C0-47D817494591}" type="pres">
      <dgm:prSet presAssocID="{270AF593-0494-4C75-9F05-ACB31897D8D9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7CA41D5-98A5-4160-B67F-C5FC3904308F}" type="pres">
      <dgm:prSet presAssocID="{6AD11F83-5A4E-4C9C-AF06-A0EBB9226877}" presName="Name13" presStyleLbl="parChTrans1D2" presStyleIdx="4" presStyleCnt="8"/>
      <dgm:spPr/>
      <dgm:t>
        <a:bodyPr/>
        <a:lstStyle/>
        <a:p>
          <a:endParaRPr lang="es-EC"/>
        </a:p>
      </dgm:t>
    </dgm:pt>
    <dgm:pt modelId="{9BA07BBB-4573-481F-8E84-12E239FD1B5D}" type="pres">
      <dgm:prSet presAssocID="{A325F089-D77E-4D64-942A-751E8B04572E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0AED46A-E9BC-458A-8C62-43EF80984B1A}" type="pres">
      <dgm:prSet presAssocID="{04C15703-0D16-4115-9020-635F99A41718}" presName="Name13" presStyleLbl="parChTrans1D2" presStyleIdx="5" presStyleCnt="8"/>
      <dgm:spPr/>
      <dgm:t>
        <a:bodyPr/>
        <a:lstStyle/>
        <a:p>
          <a:endParaRPr lang="es-EC"/>
        </a:p>
      </dgm:t>
    </dgm:pt>
    <dgm:pt modelId="{B905FEC4-5445-4172-AD5A-826548A5E8A4}" type="pres">
      <dgm:prSet presAssocID="{80AE658B-CD2A-4312-9B42-86586C839A95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469B371-0863-4F5D-9C7E-EB2D4CE8CEAF}" type="pres">
      <dgm:prSet presAssocID="{D5CB4A88-8150-4843-B113-2888A608ADC1}" presName="root" presStyleCnt="0"/>
      <dgm:spPr/>
    </dgm:pt>
    <dgm:pt modelId="{62F0F3D4-586C-430C-A88A-68053F5849DB}" type="pres">
      <dgm:prSet presAssocID="{D5CB4A88-8150-4843-B113-2888A608ADC1}" presName="rootComposite" presStyleCnt="0"/>
      <dgm:spPr/>
    </dgm:pt>
    <dgm:pt modelId="{806232DE-DF18-4BDF-B376-46F95BFC3BA2}" type="pres">
      <dgm:prSet presAssocID="{D5CB4A88-8150-4843-B113-2888A608ADC1}" presName="rootText" presStyleLbl="node1" presStyleIdx="2" presStyleCnt="3"/>
      <dgm:spPr/>
      <dgm:t>
        <a:bodyPr/>
        <a:lstStyle/>
        <a:p>
          <a:endParaRPr lang="es-EC"/>
        </a:p>
      </dgm:t>
    </dgm:pt>
    <dgm:pt modelId="{FD106155-4669-4EA9-8703-73497E38374F}" type="pres">
      <dgm:prSet presAssocID="{D5CB4A88-8150-4843-B113-2888A608ADC1}" presName="rootConnector" presStyleLbl="node1" presStyleIdx="2" presStyleCnt="3"/>
      <dgm:spPr/>
      <dgm:t>
        <a:bodyPr/>
        <a:lstStyle/>
        <a:p>
          <a:endParaRPr lang="es-EC"/>
        </a:p>
      </dgm:t>
    </dgm:pt>
    <dgm:pt modelId="{F8B46842-EF25-4561-AEA1-CAACA8C32434}" type="pres">
      <dgm:prSet presAssocID="{D5CB4A88-8150-4843-B113-2888A608ADC1}" presName="childShape" presStyleCnt="0"/>
      <dgm:spPr/>
    </dgm:pt>
    <dgm:pt modelId="{B366242E-5DB5-4073-B3A4-F464E7DBDBA0}" type="pres">
      <dgm:prSet presAssocID="{90246A84-C3EB-4731-82FA-608F02029B14}" presName="Name13" presStyleLbl="parChTrans1D2" presStyleIdx="6" presStyleCnt="8"/>
      <dgm:spPr/>
      <dgm:t>
        <a:bodyPr/>
        <a:lstStyle/>
        <a:p>
          <a:endParaRPr lang="es-EC"/>
        </a:p>
      </dgm:t>
    </dgm:pt>
    <dgm:pt modelId="{006C87EF-5E04-4F3C-9A5F-1965F48EB5FC}" type="pres">
      <dgm:prSet presAssocID="{EB246A97-5018-4453-BE15-628885B1BF5A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942CC9B-E43D-40BD-A9CE-719710AF7964}" type="pres">
      <dgm:prSet presAssocID="{774B145A-6672-4DBD-A191-5A03AD9B0269}" presName="Name13" presStyleLbl="parChTrans1D2" presStyleIdx="7" presStyleCnt="8"/>
      <dgm:spPr/>
      <dgm:t>
        <a:bodyPr/>
        <a:lstStyle/>
        <a:p>
          <a:endParaRPr lang="es-EC"/>
        </a:p>
      </dgm:t>
    </dgm:pt>
    <dgm:pt modelId="{AC69DCA6-564B-40DB-851B-111F185BC203}" type="pres">
      <dgm:prSet presAssocID="{6AF1E412-3FFE-40C5-B9B5-39E5D2FDCE62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4391EF17-3226-4DFF-A9ED-3020F2A86FF0}" type="presOf" srcId="{A325F089-D77E-4D64-942A-751E8B04572E}" destId="{9BA07BBB-4573-481F-8E84-12E239FD1B5D}" srcOrd="0" destOrd="0" presId="urn:microsoft.com/office/officeart/2005/8/layout/hierarchy3"/>
    <dgm:cxn modelId="{8CE89A23-1380-496E-9742-ED4766F17BBD}" type="presOf" srcId="{80AE658B-CD2A-4312-9B42-86586C839A95}" destId="{B905FEC4-5445-4172-AD5A-826548A5E8A4}" srcOrd="0" destOrd="0" presId="urn:microsoft.com/office/officeart/2005/8/layout/hierarchy3"/>
    <dgm:cxn modelId="{50103256-9EB3-479E-9814-F6CDBF9E3E34}" type="presOf" srcId="{90246A84-C3EB-4731-82FA-608F02029B14}" destId="{B366242E-5DB5-4073-B3A4-F464E7DBDBA0}" srcOrd="0" destOrd="0" presId="urn:microsoft.com/office/officeart/2005/8/layout/hierarchy3"/>
    <dgm:cxn modelId="{A305CDEE-C80E-4CBE-83A2-3E8083D26244}" type="presOf" srcId="{04C15703-0D16-4115-9020-635F99A41718}" destId="{40AED46A-E9BC-458A-8C62-43EF80984B1A}" srcOrd="0" destOrd="0" presId="urn:microsoft.com/office/officeart/2005/8/layout/hierarchy3"/>
    <dgm:cxn modelId="{8AABCF06-1624-4FDD-B496-D768BB23BE2D}" type="presOf" srcId="{8158D682-3EC2-481B-AD80-7B7CB2EF5418}" destId="{905F2302-199A-4986-8D7E-745EE5DAFB14}" srcOrd="0" destOrd="0" presId="urn:microsoft.com/office/officeart/2005/8/layout/hierarchy3"/>
    <dgm:cxn modelId="{C3A1FE07-F8FF-4E5D-99DB-003B69295D37}" type="presOf" srcId="{703B96E8-6C4E-4468-B836-F4457A093BDE}" destId="{C5481C24-E8F5-4AF2-910D-F02C1C0B31B4}" srcOrd="0" destOrd="0" presId="urn:microsoft.com/office/officeart/2005/8/layout/hierarchy3"/>
    <dgm:cxn modelId="{0B0A229D-69BE-4373-90A0-7262DEA29F7E}" srcId="{E2F17089-00C1-4211-836E-574C7AE0ED73}" destId="{1832F814-B69E-425C-B170-CBD5DEC30309}" srcOrd="2" destOrd="0" parTransId="{703B96E8-6C4E-4468-B836-F4457A093BDE}" sibTransId="{4DE00960-F9DF-4653-BC98-794F73752072}"/>
    <dgm:cxn modelId="{511E9342-A43F-4D6C-B5A3-EEA0479F7035}" srcId="{3CCF5889-4F05-44B3-8656-C2059B67211E}" destId="{80AE658B-CD2A-4312-9B42-86586C839A95}" srcOrd="2" destOrd="0" parTransId="{04C15703-0D16-4115-9020-635F99A41718}" sibTransId="{AEAE7E2A-A8B8-4C3A-ACD6-58C59BA2AEEE}"/>
    <dgm:cxn modelId="{D696781F-C665-4815-BE02-4D42F9D4D20C}" type="presOf" srcId="{D870152E-B87B-4C58-8AC3-42583F92B70E}" destId="{8A346D53-C70B-4F53-8CDB-0FD8C7C6A3A1}" srcOrd="0" destOrd="0" presId="urn:microsoft.com/office/officeart/2005/8/layout/hierarchy3"/>
    <dgm:cxn modelId="{10544632-AA49-4A06-AE4A-90CA1C6559DD}" type="presOf" srcId="{1E77E8CD-8366-4E48-B41F-8BE81CD5D290}" destId="{5F29FB06-389F-4E03-A84F-DA2E5B98BB22}" srcOrd="0" destOrd="0" presId="urn:microsoft.com/office/officeart/2005/8/layout/hierarchy3"/>
    <dgm:cxn modelId="{545BC29D-367E-4E3A-BBF9-D9C58269A478}" type="presOf" srcId="{D5CB4A88-8150-4843-B113-2888A608ADC1}" destId="{806232DE-DF18-4BDF-B376-46F95BFC3BA2}" srcOrd="0" destOrd="0" presId="urn:microsoft.com/office/officeart/2005/8/layout/hierarchy3"/>
    <dgm:cxn modelId="{4B2FF6E5-9D7A-441E-88F6-F3F5ACB8F84D}" srcId="{40407FD2-B6FF-4439-9EB3-150C0803D00A}" destId="{3CCF5889-4F05-44B3-8656-C2059B67211E}" srcOrd="1" destOrd="0" parTransId="{D988B921-A601-471E-95F8-453029A9EF28}" sibTransId="{DB3B9492-2F15-424A-9FEF-4FF2BD2AE6E5}"/>
    <dgm:cxn modelId="{ADACB5AF-8B82-4D3B-938C-86BE2DE83EFB}" srcId="{E2F17089-00C1-4211-836E-574C7AE0ED73}" destId="{D109EA4F-17A9-4ACF-B5B0-35FD8A0046BF}" srcOrd="0" destOrd="0" parTransId="{6BF241BF-53A1-4D6C-B271-71D3FC30276D}" sibTransId="{8C295C38-15C5-4E78-9F17-CB6BAC01BF7B}"/>
    <dgm:cxn modelId="{213093C2-C343-416D-85BD-2E9FA7845AA2}" type="presOf" srcId="{D5CB4A88-8150-4843-B113-2888A608ADC1}" destId="{FD106155-4669-4EA9-8703-73497E38374F}" srcOrd="1" destOrd="0" presId="urn:microsoft.com/office/officeart/2005/8/layout/hierarchy3"/>
    <dgm:cxn modelId="{47DF4F5E-1125-4478-8603-285AE90F2E2B}" type="presOf" srcId="{6AF1E412-3FFE-40C5-B9B5-39E5D2FDCE62}" destId="{AC69DCA6-564B-40DB-851B-111F185BC203}" srcOrd="0" destOrd="0" presId="urn:microsoft.com/office/officeart/2005/8/layout/hierarchy3"/>
    <dgm:cxn modelId="{DF1ECC78-884A-411D-8E80-77CB46BA5DC4}" type="presOf" srcId="{1832F814-B69E-425C-B170-CBD5DEC30309}" destId="{0D604354-4E22-4643-A97B-0CAFE6E5EF6F}" srcOrd="0" destOrd="0" presId="urn:microsoft.com/office/officeart/2005/8/layout/hierarchy3"/>
    <dgm:cxn modelId="{43426DE1-0DB5-4166-8DF4-F259E4075046}" type="presOf" srcId="{774B145A-6672-4DBD-A191-5A03AD9B0269}" destId="{1942CC9B-E43D-40BD-A9CE-719710AF7964}" srcOrd="0" destOrd="0" presId="urn:microsoft.com/office/officeart/2005/8/layout/hierarchy3"/>
    <dgm:cxn modelId="{6232D1CB-1916-4B90-8617-9B8F9BF0746E}" srcId="{3CCF5889-4F05-44B3-8656-C2059B67211E}" destId="{A325F089-D77E-4D64-942A-751E8B04572E}" srcOrd="1" destOrd="0" parTransId="{6AD11F83-5A4E-4C9C-AF06-A0EBB9226877}" sibTransId="{0137F76E-0F25-479E-B39E-9A3A48DAC8AC}"/>
    <dgm:cxn modelId="{D1E030CB-1766-41D1-AE67-1EDD89BE8DE4}" type="presOf" srcId="{EB246A97-5018-4453-BE15-628885B1BF5A}" destId="{006C87EF-5E04-4F3C-9A5F-1965F48EB5FC}" srcOrd="0" destOrd="0" presId="urn:microsoft.com/office/officeart/2005/8/layout/hierarchy3"/>
    <dgm:cxn modelId="{50267371-E057-47BB-9F64-EB62B711E78B}" srcId="{E2F17089-00C1-4211-836E-574C7AE0ED73}" destId="{D870152E-B87B-4C58-8AC3-42583F92B70E}" srcOrd="1" destOrd="0" parTransId="{1E77E8CD-8366-4E48-B41F-8BE81CD5D290}" sibTransId="{D5A9703B-73AD-48BB-B5DC-58DA07DF67B6}"/>
    <dgm:cxn modelId="{15B1F18D-56B0-4D52-8A5E-CE999BDFEC08}" type="presOf" srcId="{3CCF5889-4F05-44B3-8656-C2059B67211E}" destId="{0F0ED527-F407-415F-96A3-F0C5A8AAD093}" srcOrd="1" destOrd="0" presId="urn:microsoft.com/office/officeart/2005/8/layout/hierarchy3"/>
    <dgm:cxn modelId="{A916E172-1284-4F5D-B0BC-9B761685758E}" srcId="{40407FD2-B6FF-4439-9EB3-150C0803D00A}" destId="{E2F17089-00C1-4211-836E-574C7AE0ED73}" srcOrd="0" destOrd="0" parTransId="{411460D4-6DE2-42B6-B8F5-969BAA84F20B}" sibTransId="{332E57B7-2B8D-4CF0-A6F4-197C4F5DDA11}"/>
    <dgm:cxn modelId="{A0D173E0-DBA5-4C82-B1D2-A4B60C619295}" type="presOf" srcId="{270AF593-0494-4C75-9F05-ACB31897D8D9}" destId="{A61E8A6E-7C96-4198-A2C0-47D817494591}" srcOrd="0" destOrd="0" presId="urn:microsoft.com/office/officeart/2005/8/layout/hierarchy3"/>
    <dgm:cxn modelId="{AB7E8AC9-1A8A-4039-BB20-DDDE5798AD02}" type="presOf" srcId="{E2F17089-00C1-4211-836E-574C7AE0ED73}" destId="{AAE4D5D2-12AB-40E7-B553-EDBEB3D9A203}" srcOrd="1" destOrd="0" presId="urn:microsoft.com/office/officeart/2005/8/layout/hierarchy3"/>
    <dgm:cxn modelId="{6AF6437E-F6D0-4D4F-A18B-33477F87AE9C}" srcId="{D5CB4A88-8150-4843-B113-2888A608ADC1}" destId="{EB246A97-5018-4453-BE15-628885B1BF5A}" srcOrd="0" destOrd="0" parTransId="{90246A84-C3EB-4731-82FA-608F02029B14}" sibTransId="{150AFD68-758A-4D19-AA74-664C51806AEE}"/>
    <dgm:cxn modelId="{185C7D6B-3334-4E84-9905-487D81E2A142}" type="presOf" srcId="{6BF241BF-53A1-4D6C-B271-71D3FC30276D}" destId="{DB4D0A1E-58F8-4663-A8BD-E8C9866D3B72}" srcOrd="0" destOrd="0" presId="urn:microsoft.com/office/officeart/2005/8/layout/hierarchy3"/>
    <dgm:cxn modelId="{B83104AD-1710-40CE-8DF0-556563393B6A}" type="presOf" srcId="{40407FD2-B6FF-4439-9EB3-150C0803D00A}" destId="{DE35F043-48E1-4CF6-BBA6-0733B62469BA}" srcOrd="0" destOrd="0" presId="urn:microsoft.com/office/officeart/2005/8/layout/hierarchy3"/>
    <dgm:cxn modelId="{AAE152EE-C05B-4B4F-9ADF-2D027E5EA6F3}" srcId="{40407FD2-B6FF-4439-9EB3-150C0803D00A}" destId="{D5CB4A88-8150-4843-B113-2888A608ADC1}" srcOrd="2" destOrd="0" parTransId="{2DAF4108-1A25-4D3B-833A-381AE093EC0B}" sibTransId="{BF07838E-0AC4-420D-AB01-D52BFDB2DDE8}"/>
    <dgm:cxn modelId="{BCC4C703-E7B0-4030-AF38-572771B377E5}" type="presOf" srcId="{6AD11F83-5A4E-4C9C-AF06-A0EBB9226877}" destId="{F7CA41D5-98A5-4160-B67F-C5FC3904308F}" srcOrd="0" destOrd="0" presId="urn:microsoft.com/office/officeart/2005/8/layout/hierarchy3"/>
    <dgm:cxn modelId="{E8B8FA50-E48A-4E1C-B836-222FDCA1BFB8}" type="presOf" srcId="{D109EA4F-17A9-4ACF-B5B0-35FD8A0046BF}" destId="{45B3D8FC-658C-47A4-8284-EC416D0D144A}" srcOrd="0" destOrd="0" presId="urn:microsoft.com/office/officeart/2005/8/layout/hierarchy3"/>
    <dgm:cxn modelId="{16652010-DCC7-4946-A913-95D7561C78EE}" srcId="{D5CB4A88-8150-4843-B113-2888A608ADC1}" destId="{6AF1E412-3FFE-40C5-B9B5-39E5D2FDCE62}" srcOrd="1" destOrd="0" parTransId="{774B145A-6672-4DBD-A191-5A03AD9B0269}" sibTransId="{3B0DB398-B6F5-48F1-8571-E81A12093026}"/>
    <dgm:cxn modelId="{EED938A5-3A65-4F53-A8D9-B205A4502C28}" type="presOf" srcId="{3CCF5889-4F05-44B3-8656-C2059B67211E}" destId="{EDE1C482-EF51-4662-A399-6DD82C8F90F4}" srcOrd="0" destOrd="0" presId="urn:microsoft.com/office/officeart/2005/8/layout/hierarchy3"/>
    <dgm:cxn modelId="{EEEDA8CB-5465-48BF-A685-DFFB127CF75A}" type="presOf" srcId="{E2F17089-00C1-4211-836E-574C7AE0ED73}" destId="{C7C4D7CC-323C-4E50-BC7D-AF7C817F4D70}" srcOrd="0" destOrd="0" presId="urn:microsoft.com/office/officeart/2005/8/layout/hierarchy3"/>
    <dgm:cxn modelId="{818E321D-6569-41EC-B4C5-CED78FA24F97}" srcId="{3CCF5889-4F05-44B3-8656-C2059B67211E}" destId="{270AF593-0494-4C75-9F05-ACB31897D8D9}" srcOrd="0" destOrd="0" parTransId="{8158D682-3EC2-481B-AD80-7B7CB2EF5418}" sibTransId="{984880FB-E878-4C22-B631-DDDED195433B}"/>
    <dgm:cxn modelId="{17CF625D-1918-4666-B8FB-5CEB55A3743D}" type="presParOf" srcId="{DE35F043-48E1-4CF6-BBA6-0733B62469BA}" destId="{75C5B2DC-0AFD-4D71-BCF7-58C040DA5809}" srcOrd="0" destOrd="0" presId="urn:microsoft.com/office/officeart/2005/8/layout/hierarchy3"/>
    <dgm:cxn modelId="{3DA29835-E109-4277-A299-00E440392F6F}" type="presParOf" srcId="{75C5B2DC-0AFD-4D71-BCF7-58C040DA5809}" destId="{2DDDC22A-292B-46AD-9CBB-2FEA74069E24}" srcOrd="0" destOrd="0" presId="urn:microsoft.com/office/officeart/2005/8/layout/hierarchy3"/>
    <dgm:cxn modelId="{75335EDF-2031-499A-9161-53DE4E07A78C}" type="presParOf" srcId="{2DDDC22A-292B-46AD-9CBB-2FEA74069E24}" destId="{C7C4D7CC-323C-4E50-BC7D-AF7C817F4D70}" srcOrd="0" destOrd="0" presId="urn:microsoft.com/office/officeart/2005/8/layout/hierarchy3"/>
    <dgm:cxn modelId="{3D6B3318-67B5-4CBF-B979-3E209B9EE0E2}" type="presParOf" srcId="{2DDDC22A-292B-46AD-9CBB-2FEA74069E24}" destId="{AAE4D5D2-12AB-40E7-B553-EDBEB3D9A203}" srcOrd="1" destOrd="0" presId="urn:microsoft.com/office/officeart/2005/8/layout/hierarchy3"/>
    <dgm:cxn modelId="{83C8091E-58CE-4994-8AFA-8982979BC416}" type="presParOf" srcId="{75C5B2DC-0AFD-4D71-BCF7-58C040DA5809}" destId="{F84F02F1-F625-444C-8C05-FD1712DED713}" srcOrd="1" destOrd="0" presId="urn:microsoft.com/office/officeart/2005/8/layout/hierarchy3"/>
    <dgm:cxn modelId="{833C4F1D-4E01-42CA-B2DB-BC9B9CFF88D6}" type="presParOf" srcId="{F84F02F1-F625-444C-8C05-FD1712DED713}" destId="{DB4D0A1E-58F8-4663-A8BD-E8C9866D3B72}" srcOrd="0" destOrd="0" presId="urn:microsoft.com/office/officeart/2005/8/layout/hierarchy3"/>
    <dgm:cxn modelId="{FE528535-2A92-492F-BF93-BF2F3D56EAF4}" type="presParOf" srcId="{F84F02F1-F625-444C-8C05-FD1712DED713}" destId="{45B3D8FC-658C-47A4-8284-EC416D0D144A}" srcOrd="1" destOrd="0" presId="urn:microsoft.com/office/officeart/2005/8/layout/hierarchy3"/>
    <dgm:cxn modelId="{662D9AF3-E648-4870-8405-CD01D464B4BE}" type="presParOf" srcId="{F84F02F1-F625-444C-8C05-FD1712DED713}" destId="{5F29FB06-389F-4E03-A84F-DA2E5B98BB22}" srcOrd="2" destOrd="0" presId="urn:microsoft.com/office/officeart/2005/8/layout/hierarchy3"/>
    <dgm:cxn modelId="{2741BAAE-3CAA-402D-B8E6-F89BA024E552}" type="presParOf" srcId="{F84F02F1-F625-444C-8C05-FD1712DED713}" destId="{8A346D53-C70B-4F53-8CDB-0FD8C7C6A3A1}" srcOrd="3" destOrd="0" presId="urn:microsoft.com/office/officeart/2005/8/layout/hierarchy3"/>
    <dgm:cxn modelId="{DF731EB0-C5A3-4D84-AA4E-75B3BB9C2EEB}" type="presParOf" srcId="{F84F02F1-F625-444C-8C05-FD1712DED713}" destId="{C5481C24-E8F5-4AF2-910D-F02C1C0B31B4}" srcOrd="4" destOrd="0" presId="urn:microsoft.com/office/officeart/2005/8/layout/hierarchy3"/>
    <dgm:cxn modelId="{144C0BE9-99F6-43D4-9ACE-2C65ADA5E756}" type="presParOf" srcId="{F84F02F1-F625-444C-8C05-FD1712DED713}" destId="{0D604354-4E22-4643-A97B-0CAFE6E5EF6F}" srcOrd="5" destOrd="0" presId="urn:microsoft.com/office/officeart/2005/8/layout/hierarchy3"/>
    <dgm:cxn modelId="{BC13ADA3-6303-49DC-AB5F-D87112D61325}" type="presParOf" srcId="{DE35F043-48E1-4CF6-BBA6-0733B62469BA}" destId="{D0925FE5-9EBB-4728-A329-ECC138296A85}" srcOrd="1" destOrd="0" presId="urn:microsoft.com/office/officeart/2005/8/layout/hierarchy3"/>
    <dgm:cxn modelId="{09C0BD6C-7162-4FF0-89B0-5B5731FD7268}" type="presParOf" srcId="{D0925FE5-9EBB-4728-A329-ECC138296A85}" destId="{C3279851-2343-448E-BBC2-9A04774C6E99}" srcOrd="0" destOrd="0" presId="urn:microsoft.com/office/officeart/2005/8/layout/hierarchy3"/>
    <dgm:cxn modelId="{039E3859-2F71-4845-A590-E7504A86EF42}" type="presParOf" srcId="{C3279851-2343-448E-BBC2-9A04774C6E99}" destId="{EDE1C482-EF51-4662-A399-6DD82C8F90F4}" srcOrd="0" destOrd="0" presId="urn:microsoft.com/office/officeart/2005/8/layout/hierarchy3"/>
    <dgm:cxn modelId="{20AEC974-AFA0-4DF4-979C-51118C01D1C0}" type="presParOf" srcId="{C3279851-2343-448E-BBC2-9A04774C6E99}" destId="{0F0ED527-F407-415F-96A3-F0C5A8AAD093}" srcOrd="1" destOrd="0" presId="urn:microsoft.com/office/officeart/2005/8/layout/hierarchy3"/>
    <dgm:cxn modelId="{1C9A77A4-B45B-49A4-8976-2A66B76E9510}" type="presParOf" srcId="{D0925FE5-9EBB-4728-A329-ECC138296A85}" destId="{E2D36B76-D425-44EE-98E6-3201F95C83FB}" srcOrd="1" destOrd="0" presId="urn:microsoft.com/office/officeart/2005/8/layout/hierarchy3"/>
    <dgm:cxn modelId="{3202E2C8-E671-49CB-9D4C-A59E64A8A71F}" type="presParOf" srcId="{E2D36B76-D425-44EE-98E6-3201F95C83FB}" destId="{905F2302-199A-4986-8D7E-745EE5DAFB14}" srcOrd="0" destOrd="0" presId="urn:microsoft.com/office/officeart/2005/8/layout/hierarchy3"/>
    <dgm:cxn modelId="{FFBDC70C-27A6-4136-8528-1CBC6ECDC712}" type="presParOf" srcId="{E2D36B76-D425-44EE-98E6-3201F95C83FB}" destId="{A61E8A6E-7C96-4198-A2C0-47D817494591}" srcOrd="1" destOrd="0" presId="urn:microsoft.com/office/officeart/2005/8/layout/hierarchy3"/>
    <dgm:cxn modelId="{7BF98571-323C-4B59-99B0-641A3D2C6E5C}" type="presParOf" srcId="{E2D36B76-D425-44EE-98E6-3201F95C83FB}" destId="{F7CA41D5-98A5-4160-B67F-C5FC3904308F}" srcOrd="2" destOrd="0" presId="urn:microsoft.com/office/officeart/2005/8/layout/hierarchy3"/>
    <dgm:cxn modelId="{7D394E12-6C2C-42B5-9EEF-53B018024CFD}" type="presParOf" srcId="{E2D36B76-D425-44EE-98E6-3201F95C83FB}" destId="{9BA07BBB-4573-481F-8E84-12E239FD1B5D}" srcOrd="3" destOrd="0" presId="urn:microsoft.com/office/officeart/2005/8/layout/hierarchy3"/>
    <dgm:cxn modelId="{DD016082-F613-44A6-84A1-1D7E6D8F5F90}" type="presParOf" srcId="{E2D36B76-D425-44EE-98E6-3201F95C83FB}" destId="{40AED46A-E9BC-458A-8C62-43EF80984B1A}" srcOrd="4" destOrd="0" presId="urn:microsoft.com/office/officeart/2005/8/layout/hierarchy3"/>
    <dgm:cxn modelId="{F3AE04C4-7667-4A01-8068-6762C743A29A}" type="presParOf" srcId="{E2D36B76-D425-44EE-98E6-3201F95C83FB}" destId="{B905FEC4-5445-4172-AD5A-826548A5E8A4}" srcOrd="5" destOrd="0" presId="urn:microsoft.com/office/officeart/2005/8/layout/hierarchy3"/>
    <dgm:cxn modelId="{966C6CD4-08E2-414C-9DE9-7D56BA335AFF}" type="presParOf" srcId="{DE35F043-48E1-4CF6-BBA6-0733B62469BA}" destId="{9469B371-0863-4F5D-9C7E-EB2D4CE8CEAF}" srcOrd="2" destOrd="0" presId="urn:microsoft.com/office/officeart/2005/8/layout/hierarchy3"/>
    <dgm:cxn modelId="{2B2321BE-2833-4F88-B56A-15D955DEAE64}" type="presParOf" srcId="{9469B371-0863-4F5D-9C7E-EB2D4CE8CEAF}" destId="{62F0F3D4-586C-430C-A88A-68053F5849DB}" srcOrd="0" destOrd="0" presId="urn:microsoft.com/office/officeart/2005/8/layout/hierarchy3"/>
    <dgm:cxn modelId="{F30D5718-44F4-4D4F-8BA9-1A4B97E83777}" type="presParOf" srcId="{62F0F3D4-586C-430C-A88A-68053F5849DB}" destId="{806232DE-DF18-4BDF-B376-46F95BFC3BA2}" srcOrd="0" destOrd="0" presId="urn:microsoft.com/office/officeart/2005/8/layout/hierarchy3"/>
    <dgm:cxn modelId="{61F1B07B-65DD-4111-BC82-0EFBC931E4E7}" type="presParOf" srcId="{62F0F3D4-586C-430C-A88A-68053F5849DB}" destId="{FD106155-4669-4EA9-8703-73497E38374F}" srcOrd="1" destOrd="0" presId="urn:microsoft.com/office/officeart/2005/8/layout/hierarchy3"/>
    <dgm:cxn modelId="{F0D1FBB7-3C67-4CFF-90C2-9E228B4F7BFB}" type="presParOf" srcId="{9469B371-0863-4F5D-9C7E-EB2D4CE8CEAF}" destId="{F8B46842-EF25-4561-AEA1-CAACA8C32434}" srcOrd="1" destOrd="0" presId="urn:microsoft.com/office/officeart/2005/8/layout/hierarchy3"/>
    <dgm:cxn modelId="{CD07F87B-084E-4E39-BE66-9854FA3832C0}" type="presParOf" srcId="{F8B46842-EF25-4561-AEA1-CAACA8C32434}" destId="{B366242E-5DB5-4073-B3A4-F464E7DBDBA0}" srcOrd="0" destOrd="0" presId="urn:microsoft.com/office/officeart/2005/8/layout/hierarchy3"/>
    <dgm:cxn modelId="{EB5168DF-8C37-41D9-ACBB-A2ED1413B321}" type="presParOf" srcId="{F8B46842-EF25-4561-AEA1-CAACA8C32434}" destId="{006C87EF-5E04-4F3C-9A5F-1965F48EB5FC}" srcOrd="1" destOrd="0" presId="urn:microsoft.com/office/officeart/2005/8/layout/hierarchy3"/>
    <dgm:cxn modelId="{730A2A4F-380D-4ECC-BF5F-D2E63E83E0A7}" type="presParOf" srcId="{F8B46842-EF25-4561-AEA1-CAACA8C32434}" destId="{1942CC9B-E43D-40BD-A9CE-719710AF7964}" srcOrd="2" destOrd="0" presId="urn:microsoft.com/office/officeart/2005/8/layout/hierarchy3"/>
    <dgm:cxn modelId="{750165EE-40BD-499A-82B2-27869ABC91B8}" type="presParOf" srcId="{F8B46842-EF25-4561-AEA1-CAACA8C32434}" destId="{AC69DCA6-564B-40DB-851B-111F185BC20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39C071-298D-4B13-AD61-46C6F962DDE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FA87D13E-10CC-4ABE-B525-1B9180F515C6}">
      <dgm:prSet phldrT="[Texto]"/>
      <dgm:spPr/>
      <dgm:t>
        <a:bodyPr/>
        <a:lstStyle/>
        <a:p>
          <a:r>
            <a:rPr lang="es-EC" dirty="0" smtClean="0"/>
            <a:t>Investigación Correlacional</a:t>
          </a:r>
          <a:endParaRPr lang="es-EC" dirty="0"/>
        </a:p>
      </dgm:t>
    </dgm:pt>
    <dgm:pt modelId="{44EA3526-043C-4CDF-B6D7-5FCC81A85FA3}" type="parTrans" cxnId="{CFCA9F2D-F0F9-476C-903E-726D6B638687}">
      <dgm:prSet/>
      <dgm:spPr/>
      <dgm:t>
        <a:bodyPr/>
        <a:lstStyle/>
        <a:p>
          <a:endParaRPr lang="es-EC"/>
        </a:p>
      </dgm:t>
    </dgm:pt>
    <dgm:pt modelId="{D076180B-6961-4500-BEAD-64928E9F9CEA}" type="sibTrans" cxnId="{CFCA9F2D-F0F9-476C-903E-726D6B638687}">
      <dgm:prSet/>
      <dgm:spPr/>
      <dgm:t>
        <a:bodyPr/>
        <a:lstStyle/>
        <a:p>
          <a:endParaRPr lang="es-EC"/>
        </a:p>
      </dgm:t>
    </dgm:pt>
    <dgm:pt modelId="{FD9E1C88-E3B9-4B06-9663-2457A69775DA}">
      <dgm:prSet phldrT="[Texto]"/>
      <dgm:spPr/>
      <dgm:t>
        <a:bodyPr/>
        <a:lstStyle/>
        <a:p>
          <a:r>
            <a:rPr lang="es-MX" dirty="0" smtClean="0"/>
            <a:t>Útiles para obtener información básica para planear investigaciones más amplias</a:t>
          </a:r>
          <a:endParaRPr lang="es-EC" dirty="0"/>
        </a:p>
      </dgm:t>
    </dgm:pt>
    <dgm:pt modelId="{330EDA7E-AEA4-4918-91BD-71D5914B5C1C}" type="parTrans" cxnId="{C984336B-C012-443B-8701-B58A2262B470}">
      <dgm:prSet/>
      <dgm:spPr/>
      <dgm:t>
        <a:bodyPr/>
        <a:lstStyle/>
        <a:p>
          <a:endParaRPr lang="es-EC"/>
        </a:p>
      </dgm:t>
    </dgm:pt>
    <dgm:pt modelId="{5CBE6ED4-D7A5-49FE-9178-F3055224D619}" type="sibTrans" cxnId="{C984336B-C012-443B-8701-B58A2262B470}">
      <dgm:prSet/>
      <dgm:spPr/>
      <dgm:t>
        <a:bodyPr/>
        <a:lstStyle/>
        <a:p>
          <a:endParaRPr lang="es-EC"/>
        </a:p>
      </dgm:t>
    </dgm:pt>
    <dgm:pt modelId="{1183E1A9-7A11-4725-8423-D150A917C8DF}">
      <dgm:prSet phldrT="[Texto]"/>
      <dgm:spPr/>
      <dgm:t>
        <a:bodyPr/>
        <a:lstStyle/>
        <a:p>
          <a:r>
            <a:rPr lang="es-MX" dirty="0" smtClean="0"/>
            <a:t>Sus resultados son difícilmente generalizados a las poblaciones a las cuales pertenecen los casos</a:t>
          </a:r>
          <a:endParaRPr lang="es-EC" dirty="0"/>
        </a:p>
      </dgm:t>
    </dgm:pt>
    <dgm:pt modelId="{8EE4EC1F-4CBE-4943-9DB5-DE29B9F83648}" type="parTrans" cxnId="{651841D2-2493-4076-A0BC-F7C31B26DB3B}">
      <dgm:prSet/>
      <dgm:spPr/>
      <dgm:t>
        <a:bodyPr/>
        <a:lstStyle/>
        <a:p>
          <a:endParaRPr lang="es-EC"/>
        </a:p>
      </dgm:t>
    </dgm:pt>
    <dgm:pt modelId="{4EC0938D-E231-4D3F-ABDA-05C3CA91D85D}" type="sibTrans" cxnId="{651841D2-2493-4076-A0BC-F7C31B26DB3B}">
      <dgm:prSet/>
      <dgm:spPr/>
      <dgm:t>
        <a:bodyPr/>
        <a:lstStyle/>
        <a:p>
          <a:endParaRPr lang="es-EC"/>
        </a:p>
      </dgm:t>
    </dgm:pt>
    <dgm:pt modelId="{45C88481-2393-4F96-AF09-1780F1B21C33}">
      <dgm:prSet phldrT="[Texto]"/>
      <dgm:spPr/>
      <dgm:t>
        <a:bodyPr/>
        <a:lstStyle/>
        <a:p>
          <a:r>
            <a:rPr lang="es-MX" dirty="0" smtClean="0"/>
            <a:t>No hay la posibilidad de manipular las variables independientes ni de controlarlas rigurosamente</a:t>
          </a:r>
          <a:endParaRPr lang="es-EC" dirty="0"/>
        </a:p>
      </dgm:t>
    </dgm:pt>
    <dgm:pt modelId="{035E6E59-37A9-45DF-94D2-0C662F7D4D2E}" type="parTrans" cxnId="{DA1F5C39-89B2-4E29-9597-35BCF294A9AC}">
      <dgm:prSet/>
      <dgm:spPr/>
      <dgm:t>
        <a:bodyPr/>
        <a:lstStyle/>
        <a:p>
          <a:endParaRPr lang="es-EC"/>
        </a:p>
      </dgm:t>
    </dgm:pt>
    <dgm:pt modelId="{775EB367-8F7B-4BDB-AFDE-081BC0F6B4C4}" type="sibTrans" cxnId="{DA1F5C39-89B2-4E29-9597-35BCF294A9AC}">
      <dgm:prSet/>
      <dgm:spPr/>
      <dgm:t>
        <a:bodyPr/>
        <a:lstStyle/>
        <a:p>
          <a:endParaRPr lang="es-EC"/>
        </a:p>
      </dgm:t>
    </dgm:pt>
    <dgm:pt modelId="{273E0E16-9351-4611-9359-A33577AA3BC5}" type="pres">
      <dgm:prSet presAssocID="{DB39C071-298D-4B13-AD61-46C6F962DDE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CC3FD72-28D7-4BE3-AC06-8484A8AD4FBD}" type="pres">
      <dgm:prSet presAssocID="{FA87D13E-10CC-4ABE-B525-1B9180F515C6}" presName="root1" presStyleCnt="0"/>
      <dgm:spPr/>
    </dgm:pt>
    <dgm:pt modelId="{B124CFED-5844-4176-811D-A48AD7E23F8A}" type="pres">
      <dgm:prSet presAssocID="{FA87D13E-10CC-4ABE-B525-1B9180F515C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F00377D6-4AEA-4A0B-BD07-6437B2425FE4}" type="pres">
      <dgm:prSet presAssocID="{FA87D13E-10CC-4ABE-B525-1B9180F515C6}" presName="level2hierChild" presStyleCnt="0"/>
      <dgm:spPr/>
    </dgm:pt>
    <dgm:pt modelId="{BAABB3E6-EA61-47EB-BC66-C53659417700}" type="pres">
      <dgm:prSet presAssocID="{330EDA7E-AEA4-4918-91BD-71D5914B5C1C}" presName="conn2-1" presStyleLbl="parChTrans1D2" presStyleIdx="0" presStyleCnt="3"/>
      <dgm:spPr/>
      <dgm:t>
        <a:bodyPr/>
        <a:lstStyle/>
        <a:p>
          <a:endParaRPr lang="es-EC"/>
        </a:p>
      </dgm:t>
    </dgm:pt>
    <dgm:pt modelId="{999FF225-B1A1-4829-82F0-E40FD93DD7E1}" type="pres">
      <dgm:prSet presAssocID="{330EDA7E-AEA4-4918-91BD-71D5914B5C1C}" presName="connTx" presStyleLbl="parChTrans1D2" presStyleIdx="0" presStyleCnt="3"/>
      <dgm:spPr/>
      <dgm:t>
        <a:bodyPr/>
        <a:lstStyle/>
        <a:p>
          <a:endParaRPr lang="es-EC"/>
        </a:p>
      </dgm:t>
    </dgm:pt>
    <dgm:pt modelId="{F16FFEF6-EC80-43F3-B191-EFBE446F5449}" type="pres">
      <dgm:prSet presAssocID="{FD9E1C88-E3B9-4B06-9663-2457A69775DA}" presName="root2" presStyleCnt="0"/>
      <dgm:spPr/>
    </dgm:pt>
    <dgm:pt modelId="{FC80034D-8C2F-4128-9D5F-E5101E18539A}" type="pres">
      <dgm:prSet presAssocID="{FD9E1C88-E3B9-4B06-9663-2457A69775DA}" presName="LevelTwoTextNode" presStyleLbl="node2" presStyleIdx="0" presStyleCnt="3" custScaleX="29906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66367A73-EC67-4EE4-B0D1-4CD84EAA22DA}" type="pres">
      <dgm:prSet presAssocID="{FD9E1C88-E3B9-4B06-9663-2457A69775DA}" presName="level3hierChild" presStyleCnt="0"/>
      <dgm:spPr/>
    </dgm:pt>
    <dgm:pt modelId="{8B2FE7B2-39A4-4C0D-A7EE-A65915A2EB9C}" type="pres">
      <dgm:prSet presAssocID="{8EE4EC1F-4CBE-4943-9DB5-DE29B9F83648}" presName="conn2-1" presStyleLbl="parChTrans1D2" presStyleIdx="1" presStyleCnt="3"/>
      <dgm:spPr/>
      <dgm:t>
        <a:bodyPr/>
        <a:lstStyle/>
        <a:p>
          <a:endParaRPr lang="es-EC"/>
        </a:p>
      </dgm:t>
    </dgm:pt>
    <dgm:pt modelId="{E494F038-42D5-443C-8EC3-7E2167B8E939}" type="pres">
      <dgm:prSet presAssocID="{8EE4EC1F-4CBE-4943-9DB5-DE29B9F83648}" presName="connTx" presStyleLbl="parChTrans1D2" presStyleIdx="1" presStyleCnt="3"/>
      <dgm:spPr/>
      <dgm:t>
        <a:bodyPr/>
        <a:lstStyle/>
        <a:p>
          <a:endParaRPr lang="es-EC"/>
        </a:p>
      </dgm:t>
    </dgm:pt>
    <dgm:pt modelId="{489C9E66-47AA-471E-9C3A-D2FF8C54D4A4}" type="pres">
      <dgm:prSet presAssocID="{1183E1A9-7A11-4725-8423-D150A917C8DF}" presName="root2" presStyleCnt="0"/>
      <dgm:spPr/>
    </dgm:pt>
    <dgm:pt modelId="{9CE471A4-B6BE-44C7-B288-53D7B2D25D35}" type="pres">
      <dgm:prSet presAssocID="{1183E1A9-7A11-4725-8423-D150A917C8DF}" presName="LevelTwoTextNode" presStyleLbl="node2" presStyleIdx="1" presStyleCnt="3" custScaleX="29906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2AE26A9-892B-4E21-A4E8-2B69295AC7B1}" type="pres">
      <dgm:prSet presAssocID="{1183E1A9-7A11-4725-8423-D150A917C8DF}" presName="level3hierChild" presStyleCnt="0"/>
      <dgm:spPr/>
    </dgm:pt>
    <dgm:pt modelId="{BE6C50D2-0808-4927-81A3-3A22CAF37F34}" type="pres">
      <dgm:prSet presAssocID="{035E6E59-37A9-45DF-94D2-0C662F7D4D2E}" presName="conn2-1" presStyleLbl="parChTrans1D2" presStyleIdx="2" presStyleCnt="3"/>
      <dgm:spPr/>
      <dgm:t>
        <a:bodyPr/>
        <a:lstStyle/>
        <a:p>
          <a:endParaRPr lang="es-EC"/>
        </a:p>
      </dgm:t>
    </dgm:pt>
    <dgm:pt modelId="{027EEADB-953B-45CF-A4C6-A26925AD5211}" type="pres">
      <dgm:prSet presAssocID="{035E6E59-37A9-45DF-94D2-0C662F7D4D2E}" presName="connTx" presStyleLbl="parChTrans1D2" presStyleIdx="2" presStyleCnt="3"/>
      <dgm:spPr/>
      <dgm:t>
        <a:bodyPr/>
        <a:lstStyle/>
        <a:p>
          <a:endParaRPr lang="es-EC"/>
        </a:p>
      </dgm:t>
    </dgm:pt>
    <dgm:pt modelId="{EBD64D20-D6FF-4260-8BE3-C840095CBFA0}" type="pres">
      <dgm:prSet presAssocID="{45C88481-2393-4F96-AF09-1780F1B21C33}" presName="root2" presStyleCnt="0"/>
      <dgm:spPr/>
    </dgm:pt>
    <dgm:pt modelId="{1426775E-EF41-4574-A81A-66A1DDB065DC}" type="pres">
      <dgm:prSet presAssocID="{45C88481-2393-4F96-AF09-1780F1B21C33}" presName="LevelTwoTextNode" presStyleLbl="node2" presStyleIdx="2" presStyleCnt="3" custScaleX="29906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A61965B-C593-47D1-99BA-020FFD17CE3A}" type="pres">
      <dgm:prSet presAssocID="{45C88481-2393-4F96-AF09-1780F1B21C33}" presName="level3hierChild" presStyleCnt="0"/>
      <dgm:spPr/>
    </dgm:pt>
  </dgm:ptLst>
  <dgm:cxnLst>
    <dgm:cxn modelId="{C984336B-C012-443B-8701-B58A2262B470}" srcId="{FA87D13E-10CC-4ABE-B525-1B9180F515C6}" destId="{FD9E1C88-E3B9-4B06-9663-2457A69775DA}" srcOrd="0" destOrd="0" parTransId="{330EDA7E-AEA4-4918-91BD-71D5914B5C1C}" sibTransId="{5CBE6ED4-D7A5-49FE-9178-F3055224D619}"/>
    <dgm:cxn modelId="{468A3A80-8CE2-45CF-9339-FF12582E0048}" type="presOf" srcId="{1183E1A9-7A11-4725-8423-D150A917C8DF}" destId="{9CE471A4-B6BE-44C7-B288-53D7B2D25D35}" srcOrd="0" destOrd="0" presId="urn:microsoft.com/office/officeart/2008/layout/HorizontalMultiLevelHierarchy"/>
    <dgm:cxn modelId="{1BBA35E5-E50C-468B-AE3F-BEE4FC185B4B}" type="presOf" srcId="{035E6E59-37A9-45DF-94D2-0C662F7D4D2E}" destId="{027EEADB-953B-45CF-A4C6-A26925AD5211}" srcOrd="1" destOrd="0" presId="urn:microsoft.com/office/officeart/2008/layout/HorizontalMultiLevelHierarchy"/>
    <dgm:cxn modelId="{75B3930A-11D9-4818-A64B-804A27C95B72}" type="presOf" srcId="{FD9E1C88-E3B9-4B06-9663-2457A69775DA}" destId="{FC80034D-8C2F-4128-9D5F-E5101E18539A}" srcOrd="0" destOrd="0" presId="urn:microsoft.com/office/officeart/2008/layout/HorizontalMultiLevelHierarchy"/>
    <dgm:cxn modelId="{C5D5F2BC-9350-495B-A789-B4EA0E895298}" type="presOf" srcId="{035E6E59-37A9-45DF-94D2-0C662F7D4D2E}" destId="{BE6C50D2-0808-4927-81A3-3A22CAF37F34}" srcOrd="0" destOrd="0" presId="urn:microsoft.com/office/officeart/2008/layout/HorizontalMultiLevelHierarchy"/>
    <dgm:cxn modelId="{651841D2-2493-4076-A0BC-F7C31B26DB3B}" srcId="{FA87D13E-10CC-4ABE-B525-1B9180F515C6}" destId="{1183E1A9-7A11-4725-8423-D150A917C8DF}" srcOrd="1" destOrd="0" parTransId="{8EE4EC1F-4CBE-4943-9DB5-DE29B9F83648}" sibTransId="{4EC0938D-E231-4D3F-ABDA-05C3CA91D85D}"/>
    <dgm:cxn modelId="{DA1F5C39-89B2-4E29-9597-35BCF294A9AC}" srcId="{FA87D13E-10CC-4ABE-B525-1B9180F515C6}" destId="{45C88481-2393-4F96-AF09-1780F1B21C33}" srcOrd="2" destOrd="0" parTransId="{035E6E59-37A9-45DF-94D2-0C662F7D4D2E}" sibTransId="{775EB367-8F7B-4BDB-AFDE-081BC0F6B4C4}"/>
    <dgm:cxn modelId="{27E55BC5-7971-45A3-95A6-3095BEC59501}" type="presOf" srcId="{330EDA7E-AEA4-4918-91BD-71D5914B5C1C}" destId="{BAABB3E6-EA61-47EB-BC66-C53659417700}" srcOrd="0" destOrd="0" presId="urn:microsoft.com/office/officeart/2008/layout/HorizontalMultiLevelHierarchy"/>
    <dgm:cxn modelId="{EC195D90-B548-4E5B-8F1F-B829A7DD3E12}" type="presOf" srcId="{8EE4EC1F-4CBE-4943-9DB5-DE29B9F83648}" destId="{8B2FE7B2-39A4-4C0D-A7EE-A65915A2EB9C}" srcOrd="0" destOrd="0" presId="urn:microsoft.com/office/officeart/2008/layout/HorizontalMultiLevelHierarchy"/>
    <dgm:cxn modelId="{BA90DD7E-183E-4309-81DE-FE6AEC898CFC}" type="presOf" srcId="{8EE4EC1F-4CBE-4943-9DB5-DE29B9F83648}" destId="{E494F038-42D5-443C-8EC3-7E2167B8E939}" srcOrd="1" destOrd="0" presId="urn:microsoft.com/office/officeart/2008/layout/HorizontalMultiLevelHierarchy"/>
    <dgm:cxn modelId="{37F5B294-E802-4423-884B-C3F35833142D}" type="presOf" srcId="{DB39C071-298D-4B13-AD61-46C6F962DDE7}" destId="{273E0E16-9351-4611-9359-A33577AA3BC5}" srcOrd="0" destOrd="0" presId="urn:microsoft.com/office/officeart/2008/layout/HorizontalMultiLevelHierarchy"/>
    <dgm:cxn modelId="{F4C99741-3412-48EC-A20E-DE1000FACAFC}" type="presOf" srcId="{330EDA7E-AEA4-4918-91BD-71D5914B5C1C}" destId="{999FF225-B1A1-4829-82F0-E40FD93DD7E1}" srcOrd="1" destOrd="0" presId="urn:microsoft.com/office/officeart/2008/layout/HorizontalMultiLevelHierarchy"/>
    <dgm:cxn modelId="{E18FB06D-44CA-4EC3-9A0A-E45D7E1B48EC}" type="presOf" srcId="{45C88481-2393-4F96-AF09-1780F1B21C33}" destId="{1426775E-EF41-4574-A81A-66A1DDB065DC}" srcOrd="0" destOrd="0" presId="urn:microsoft.com/office/officeart/2008/layout/HorizontalMultiLevelHierarchy"/>
    <dgm:cxn modelId="{CFCA9F2D-F0F9-476C-903E-726D6B638687}" srcId="{DB39C071-298D-4B13-AD61-46C6F962DDE7}" destId="{FA87D13E-10CC-4ABE-B525-1B9180F515C6}" srcOrd="0" destOrd="0" parTransId="{44EA3526-043C-4CDF-B6D7-5FCC81A85FA3}" sibTransId="{D076180B-6961-4500-BEAD-64928E9F9CEA}"/>
    <dgm:cxn modelId="{80F0F2A0-79C4-4E32-BDF9-A74E3CA3C5D4}" type="presOf" srcId="{FA87D13E-10CC-4ABE-B525-1B9180F515C6}" destId="{B124CFED-5844-4176-811D-A48AD7E23F8A}" srcOrd="0" destOrd="0" presId="urn:microsoft.com/office/officeart/2008/layout/HorizontalMultiLevelHierarchy"/>
    <dgm:cxn modelId="{D53EBE2A-C176-4604-B481-4806C92C97DF}" type="presParOf" srcId="{273E0E16-9351-4611-9359-A33577AA3BC5}" destId="{FCC3FD72-28D7-4BE3-AC06-8484A8AD4FBD}" srcOrd="0" destOrd="0" presId="urn:microsoft.com/office/officeart/2008/layout/HorizontalMultiLevelHierarchy"/>
    <dgm:cxn modelId="{A0170364-17D5-4CD8-A3AC-0DDE8F3035BE}" type="presParOf" srcId="{FCC3FD72-28D7-4BE3-AC06-8484A8AD4FBD}" destId="{B124CFED-5844-4176-811D-A48AD7E23F8A}" srcOrd="0" destOrd="0" presId="urn:microsoft.com/office/officeart/2008/layout/HorizontalMultiLevelHierarchy"/>
    <dgm:cxn modelId="{D5012D5F-5020-4F51-B9DD-3EDAB7F63F4D}" type="presParOf" srcId="{FCC3FD72-28D7-4BE3-AC06-8484A8AD4FBD}" destId="{F00377D6-4AEA-4A0B-BD07-6437B2425FE4}" srcOrd="1" destOrd="0" presId="urn:microsoft.com/office/officeart/2008/layout/HorizontalMultiLevelHierarchy"/>
    <dgm:cxn modelId="{76DDFD22-5A0B-478C-A409-644D47E78665}" type="presParOf" srcId="{F00377D6-4AEA-4A0B-BD07-6437B2425FE4}" destId="{BAABB3E6-EA61-47EB-BC66-C53659417700}" srcOrd="0" destOrd="0" presId="urn:microsoft.com/office/officeart/2008/layout/HorizontalMultiLevelHierarchy"/>
    <dgm:cxn modelId="{A12D9843-6012-4DF7-92EE-8D51A3F08ED3}" type="presParOf" srcId="{BAABB3E6-EA61-47EB-BC66-C53659417700}" destId="{999FF225-B1A1-4829-82F0-E40FD93DD7E1}" srcOrd="0" destOrd="0" presId="urn:microsoft.com/office/officeart/2008/layout/HorizontalMultiLevelHierarchy"/>
    <dgm:cxn modelId="{726EF810-E346-49DB-B22E-E9BE1F3F9648}" type="presParOf" srcId="{F00377D6-4AEA-4A0B-BD07-6437B2425FE4}" destId="{F16FFEF6-EC80-43F3-B191-EFBE446F5449}" srcOrd="1" destOrd="0" presId="urn:microsoft.com/office/officeart/2008/layout/HorizontalMultiLevelHierarchy"/>
    <dgm:cxn modelId="{730014C4-A061-4D9E-AF5E-C4452ED49CE0}" type="presParOf" srcId="{F16FFEF6-EC80-43F3-B191-EFBE446F5449}" destId="{FC80034D-8C2F-4128-9D5F-E5101E18539A}" srcOrd="0" destOrd="0" presId="urn:microsoft.com/office/officeart/2008/layout/HorizontalMultiLevelHierarchy"/>
    <dgm:cxn modelId="{5E100FAC-D6B7-49B1-AA48-6AF456D7E8B2}" type="presParOf" srcId="{F16FFEF6-EC80-43F3-B191-EFBE446F5449}" destId="{66367A73-EC67-4EE4-B0D1-4CD84EAA22DA}" srcOrd="1" destOrd="0" presId="urn:microsoft.com/office/officeart/2008/layout/HorizontalMultiLevelHierarchy"/>
    <dgm:cxn modelId="{32B0886F-4358-420C-A6B6-A987FD9872B0}" type="presParOf" srcId="{F00377D6-4AEA-4A0B-BD07-6437B2425FE4}" destId="{8B2FE7B2-39A4-4C0D-A7EE-A65915A2EB9C}" srcOrd="2" destOrd="0" presId="urn:microsoft.com/office/officeart/2008/layout/HorizontalMultiLevelHierarchy"/>
    <dgm:cxn modelId="{64575264-C045-44BF-BA97-7D0BDF4CE83B}" type="presParOf" srcId="{8B2FE7B2-39A4-4C0D-A7EE-A65915A2EB9C}" destId="{E494F038-42D5-443C-8EC3-7E2167B8E939}" srcOrd="0" destOrd="0" presId="urn:microsoft.com/office/officeart/2008/layout/HorizontalMultiLevelHierarchy"/>
    <dgm:cxn modelId="{6FBE9AEF-AD91-4137-B5A0-FB03D87440B1}" type="presParOf" srcId="{F00377D6-4AEA-4A0B-BD07-6437B2425FE4}" destId="{489C9E66-47AA-471E-9C3A-D2FF8C54D4A4}" srcOrd="3" destOrd="0" presId="urn:microsoft.com/office/officeart/2008/layout/HorizontalMultiLevelHierarchy"/>
    <dgm:cxn modelId="{DAF9A347-2BBB-42DE-9A39-FB392ABFCC44}" type="presParOf" srcId="{489C9E66-47AA-471E-9C3A-D2FF8C54D4A4}" destId="{9CE471A4-B6BE-44C7-B288-53D7B2D25D35}" srcOrd="0" destOrd="0" presId="urn:microsoft.com/office/officeart/2008/layout/HorizontalMultiLevelHierarchy"/>
    <dgm:cxn modelId="{6D8D5B9C-22BD-4553-BF78-A5068BF52961}" type="presParOf" srcId="{489C9E66-47AA-471E-9C3A-D2FF8C54D4A4}" destId="{E2AE26A9-892B-4E21-A4E8-2B69295AC7B1}" srcOrd="1" destOrd="0" presId="urn:microsoft.com/office/officeart/2008/layout/HorizontalMultiLevelHierarchy"/>
    <dgm:cxn modelId="{0F9707CC-FB3F-4AB9-815C-88B5A7A3183A}" type="presParOf" srcId="{F00377D6-4AEA-4A0B-BD07-6437B2425FE4}" destId="{BE6C50D2-0808-4927-81A3-3A22CAF37F34}" srcOrd="4" destOrd="0" presId="urn:microsoft.com/office/officeart/2008/layout/HorizontalMultiLevelHierarchy"/>
    <dgm:cxn modelId="{6B3B5C54-5CF9-4AD2-AD9E-9213EB84D796}" type="presParOf" srcId="{BE6C50D2-0808-4927-81A3-3A22CAF37F34}" destId="{027EEADB-953B-45CF-A4C6-A26925AD5211}" srcOrd="0" destOrd="0" presId="urn:microsoft.com/office/officeart/2008/layout/HorizontalMultiLevelHierarchy"/>
    <dgm:cxn modelId="{9B1AD7C4-8FC7-49A2-8297-760CB41445FB}" type="presParOf" srcId="{F00377D6-4AEA-4A0B-BD07-6437B2425FE4}" destId="{EBD64D20-D6FF-4260-8BE3-C840095CBFA0}" srcOrd="5" destOrd="0" presId="urn:microsoft.com/office/officeart/2008/layout/HorizontalMultiLevelHierarchy"/>
    <dgm:cxn modelId="{7F70A8DB-0DE4-4D56-AC0C-CBAE33E8B71D}" type="presParOf" srcId="{EBD64D20-D6FF-4260-8BE3-C840095CBFA0}" destId="{1426775E-EF41-4574-A81A-66A1DDB065DC}" srcOrd="0" destOrd="0" presId="urn:microsoft.com/office/officeart/2008/layout/HorizontalMultiLevelHierarchy"/>
    <dgm:cxn modelId="{81FECD72-C4A7-43C0-994F-D0B812B722AF}" type="presParOf" srcId="{EBD64D20-D6FF-4260-8BE3-C840095CBFA0}" destId="{5A61965B-C593-47D1-99BA-020FFD17CE3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405C14-228B-43DD-877A-594B5EDD55E1}" type="doc">
      <dgm:prSet loTypeId="urn:microsoft.com/office/officeart/2005/8/layout/arrow6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B69868AE-D2E4-4B74-98B6-DBE260E8ECE0}">
      <dgm:prSet phldrT="[Text]"/>
      <dgm:spPr/>
      <dgm:t>
        <a:bodyPr/>
        <a:lstStyle/>
        <a:p>
          <a:pPr algn="l"/>
          <a:r>
            <a:rPr lang="es-ES" dirty="0" smtClean="0"/>
            <a:t>Variable 1</a:t>
          </a:r>
          <a:endParaRPr lang="es-ES" dirty="0"/>
        </a:p>
      </dgm:t>
    </dgm:pt>
    <dgm:pt modelId="{23FA3674-A21E-4AD5-86D5-8FBE2131D800}" type="parTrans" cxnId="{9C9993D5-F6CB-4CA8-A17D-6F22768BC219}">
      <dgm:prSet/>
      <dgm:spPr/>
      <dgm:t>
        <a:bodyPr/>
        <a:lstStyle/>
        <a:p>
          <a:endParaRPr lang="es-ES"/>
        </a:p>
      </dgm:t>
    </dgm:pt>
    <dgm:pt modelId="{1F5CBFA2-E2A5-43B9-8AEA-79B5AC00AA38}" type="sibTrans" cxnId="{9C9993D5-F6CB-4CA8-A17D-6F22768BC219}">
      <dgm:prSet/>
      <dgm:spPr/>
      <dgm:t>
        <a:bodyPr/>
        <a:lstStyle/>
        <a:p>
          <a:endParaRPr lang="es-ES"/>
        </a:p>
      </dgm:t>
    </dgm:pt>
    <dgm:pt modelId="{221255B4-925A-4ED4-9728-5424371D9240}">
      <dgm:prSet/>
      <dgm:spPr/>
      <dgm:t>
        <a:bodyPr/>
        <a:lstStyle/>
        <a:p>
          <a:pPr algn="l"/>
          <a:r>
            <a:rPr lang="es-ES" dirty="0" smtClean="0"/>
            <a:t>Estructura Familiar</a:t>
          </a:r>
        </a:p>
      </dgm:t>
    </dgm:pt>
    <dgm:pt modelId="{56A81AEF-812C-427A-B9B2-B0E4DBA0840D}" type="parTrans" cxnId="{DD4BEC32-DFE8-40A5-AF49-564F1BB33B11}">
      <dgm:prSet/>
      <dgm:spPr/>
      <dgm:t>
        <a:bodyPr/>
        <a:lstStyle/>
        <a:p>
          <a:endParaRPr lang="es-ES"/>
        </a:p>
      </dgm:t>
    </dgm:pt>
    <dgm:pt modelId="{BB242D35-029E-4151-A5BE-C09D62ABE227}" type="sibTrans" cxnId="{DD4BEC32-DFE8-40A5-AF49-564F1BB33B11}">
      <dgm:prSet/>
      <dgm:spPr/>
      <dgm:t>
        <a:bodyPr/>
        <a:lstStyle/>
        <a:p>
          <a:endParaRPr lang="es-ES"/>
        </a:p>
      </dgm:t>
    </dgm:pt>
    <dgm:pt modelId="{61B4F0DE-AA1C-486F-ACCF-B7C23214F442}">
      <dgm:prSet/>
      <dgm:spPr/>
      <dgm:t>
        <a:bodyPr/>
        <a:lstStyle/>
        <a:p>
          <a:pPr algn="l"/>
          <a:r>
            <a:rPr lang="es-ES" dirty="0" smtClean="0"/>
            <a:t>Variable 2</a:t>
          </a:r>
          <a:endParaRPr lang="es-ES" dirty="0"/>
        </a:p>
      </dgm:t>
    </dgm:pt>
    <dgm:pt modelId="{78FA10F7-51E6-4880-A4F0-3FF1485E37A0}" type="parTrans" cxnId="{6FEDC52F-3261-4B56-A129-5880BF6A5EAD}">
      <dgm:prSet/>
      <dgm:spPr/>
      <dgm:t>
        <a:bodyPr/>
        <a:lstStyle/>
        <a:p>
          <a:endParaRPr lang="es-ES"/>
        </a:p>
      </dgm:t>
    </dgm:pt>
    <dgm:pt modelId="{17C23924-037D-41BC-B0F2-C792715699CA}" type="sibTrans" cxnId="{6FEDC52F-3261-4B56-A129-5880BF6A5EAD}">
      <dgm:prSet/>
      <dgm:spPr/>
      <dgm:t>
        <a:bodyPr/>
        <a:lstStyle/>
        <a:p>
          <a:endParaRPr lang="es-ES"/>
        </a:p>
      </dgm:t>
    </dgm:pt>
    <dgm:pt modelId="{C5D436A9-50C7-43AB-8E9D-19E498981549}">
      <dgm:prSet/>
      <dgm:spPr/>
      <dgm:t>
        <a:bodyPr/>
        <a:lstStyle/>
        <a:p>
          <a:pPr algn="l"/>
          <a:r>
            <a:rPr lang="es-ES" dirty="0" smtClean="0"/>
            <a:t>Rendimiento académico</a:t>
          </a:r>
          <a:endParaRPr lang="es-ES" dirty="0"/>
        </a:p>
      </dgm:t>
    </dgm:pt>
    <dgm:pt modelId="{CDBFA477-70DE-42FE-B79B-9402E9CBE083}" type="parTrans" cxnId="{F57FCDA7-D28D-45A7-8D51-BB0405236045}">
      <dgm:prSet/>
      <dgm:spPr/>
      <dgm:t>
        <a:bodyPr/>
        <a:lstStyle/>
        <a:p>
          <a:endParaRPr lang="es-ES"/>
        </a:p>
      </dgm:t>
    </dgm:pt>
    <dgm:pt modelId="{5E0EBF95-B80A-4CD0-8445-BD81B624B9A8}" type="sibTrans" cxnId="{F57FCDA7-D28D-45A7-8D51-BB0405236045}">
      <dgm:prSet/>
      <dgm:spPr/>
      <dgm:t>
        <a:bodyPr/>
        <a:lstStyle/>
        <a:p>
          <a:endParaRPr lang="es-ES"/>
        </a:p>
      </dgm:t>
    </dgm:pt>
    <dgm:pt modelId="{2D6EA2C5-6C46-44F9-BEF3-F7BB893AE93B}">
      <dgm:prSet/>
      <dgm:spPr/>
      <dgm:t>
        <a:bodyPr/>
        <a:lstStyle/>
        <a:p>
          <a:pPr algn="ctr"/>
          <a:r>
            <a:rPr lang="es-ES" dirty="0" smtClean="0"/>
            <a:t>Evaluación</a:t>
          </a:r>
        </a:p>
      </dgm:t>
    </dgm:pt>
    <dgm:pt modelId="{AD170B47-8CC2-49E2-91EA-BAC78A6FEAD3}" type="parTrans" cxnId="{B9C12B53-B520-41BC-8D7E-1E1F7853C08F}">
      <dgm:prSet/>
      <dgm:spPr/>
      <dgm:t>
        <a:bodyPr/>
        <a:lstStyle/>
        <a:p>
          <a:endParaRPr lang="es-EC"/>
        </a:p>
      </dgm:t>
    </dgm:pt>
    <dgm:pt modelId="{B9306CC6-A50A-4970-861E-634177F8B6EE}" type="sibTrans" cxnId="{B9C12B53-B520-41BC-8D7E-1E1F7853C08F}">
      <dgm:prSet/>
      <dgm:spPr/>
      <dgm:t>
        <a:bodyPr/>
        <a:lstStyle/>
        <a:p>
          <a:endParaRPr lang="es-EC"/>
        </a:p>
      </dgm:t>
    </dgm:pt>
    <dgm:pt modelId="{65423D8B-9D49-4A4B-B68B-A77DA89F97F9}">
      <dgm:prSet/>
      <dgm:spPr/>
      <dgm:t>
        <a:bodyPr/>
        <a:lstStyle/>
        <a:p>
          <a:pPr algn="ctr"/>
          <a:r>
            <a:rPr lang="es-ES" dirty="0" smtClean="0"/>
            <a:t>Pedagogía </a:t>
          </a:r>
        </a:p>
        <a:p>
          <a:pPr algn="l"/>
          <a:endParaRPr lang="es-ES" dirty="0" smtClean="0"/>
        </a:p>
      </dgm:t>
    </dgm:pt>
    <dgm:pt modelId="{931609AD-1110-4283-9B9B-66BEF9D4FDB5}" type="parTrans" cxnId="{C4E45AEE-B09E-4A15-9419-B8C020AFD9FC}">
      <dgm:prSet/>
      <dgm:spPr/>
      <dgm:t>
        <a:bodyPr/>
        <a:lstStyle/>
        <a:p>
          <a:endParaRPr lang="es-EC"/>
        </a:p>
      </dgm:t>
    </dgm:pt>
    <dgm:pt modelId="{26B1F4AB-8A09-4B6D-B73C-41625EE00C43}" type="sibTrans" cxnId="{C4E45AEE-B09E-4A15-9419-B8C020AFD9FC}">
      <dgm:prSet/>
      <dgm:spPr/>
      <dgm:t>
        <a:bodyPr/>
        <a:lstStyle/>
        <a:p>
          <a:endParaRPr lang="es-EC"/>
        </a:p>
      </dgm:t>
    </dgm:pt>
    <dgm:pt modelId="{5452366A-8565-4258-9B11-46F3E7FFEF9A}">
      <dgm:prSet/>
      <dgm:spPr/>
      <dgm:t>
        <a:bodyPr/>
        <a:lstStyle/>
        <a:p>
          <a:pPr algn="l"/>
          <a:endParaRPr lang="es-ES" dirty="0"/>
        </a:p>
      </dgm:t>
    </dgm:pt>
    <dgm:pt modelId="{BAA87F2B-6947-432B-90AA-8232D0273317}" type="parTrans" cxnId="{C2CE911E-5D08-4FDE-851E-B78BF13AF694}">
      <dgm:prSet/>
      <dgm:spPr/>
      <dgm:t>
        <a:bodyPr/>
        <a:lstStyle/>
        <a:p>
          <a:endParaRPr lang="es-EC"/>
        </a:p>
      </dgm:t>
    </dgm:pt>
    <dgm:pt modelId="{B42209B3-8391-4D44-A8EF-7F8D86C2487F}" type="sibTrans" cxnId="{C2CE911E-5D08-4FDE-851E-B78BF13AF694}">
      <dgm:prSet/>
      <dgm:spPr/>
      <dgm:t>
        <a:bodyPr/>
        <a:lstStyle/>
        <a:p>
          <a:endParaRPr lang="es-EC"/>
        </a:p>
      </dgm:t>
    </dgm:pt>
    <dgm:pt modelId="{D936D2BA-A2E5-4016-88E3-457932F445A7}">
      <dgm:prSet/>
      <dgm:spPr/>
      <dgm:t>
        <a:bodyPr/>
        <a:lstStyle/>
        <a:p>
          <a:pPr algn="ctr"/>
          <a:r>
            <a:rPr lang="es-ES" dirty="0" smtClean="0"/>
            <a:t>Aprendizaje </a:t>
          </a:r>
          <a:endParaRPr lang="es-ES" dirty="0"/>
        </a:p>
      </dgm:t>
    </dgm:pt>
    <dgm:pt modelId="{C8FF42A7-C3E4-4371-B635-36811808DE4D}" type="parTrans" cxnId="{CEF80EE0-A7B5-4F3E-94ED-95F8CBEAACA7}">
      <dgm:prSet/>
      <dgm:spPr/>
      <dgm:t>
        <a:bodyPr/>
        <a:lstStyle/>
        <a:p>
          <a:endParaRPr lang="es-EC"/>
        </a:p>
      </dgm:t>
    </dgm:pt>
    <dgm:pt modelId="{8FDACAAC-1463-473F-829A-23BD99E4E54C}" type="sibTrans" cxnId="{CEF80EE0-A7B5-4F3E-94ED-95F8CBEAACA7}">
      <dgm:prSet/>
      <dgm:spPr/>
      <dgm:t>
        <a:bodyPr/>
        <a:lstStyle/>
        <a:p>
          <a:endParaRPr lang="es-EC"/>
        </a:p>
      </dgm:t>
    </dgm:pt>
    <dgm:pt modelId="{7B192E57-B694-4F86-B80D-4811B10BA399}">
      <dgm:prSet/>
      <dgm:spPr/>
      <dgm:t>
        <a:bodyPr/>
        <a:lstStyle/>
        <a:p>
          <a:pPr algn="ctr"/>
          <a:r>
            <a:rPr lang="es-ES" dirty="0" smtClean="0"/>
            <a:t>Educación</a:t>
          </a:r>
          <a:endParaRPr lang="es-ES" dirty="0"/>
        </a:p>
      </dgm:t>
    </dgm:pt>
    <dgm:pt modelId="{45B52DC1-504C-42A1-9F58-57EFA567D58A}" type="parTrans" cxnId="{A60FE6C9-2B46-4272-A083-2614041493C6}">
      <dgm:prSet/>
      <dgm:spPr/>
      <dgm:t>
        <a:bodyPr/>
        <a:lstStyle/>
        <a:p>
          <a:endParaRPr lang="es-EC"/>
        </a:p>
      </dgm:t>
    </dgm:pt>
    <dgm:pt modelId="{ADA4CEE4-383A-43D4-8E0C-7477920BDC40}" type="sibTrans" cxnId="{A60FE6C9-2B46-4272-A083-2614041493C6}">
      <dgm:prSet/>
      <dgm:spPr/>
      <dgm:t>
        <a:bodyPr/>
        <a:lstStyle/>
        <a:p>
          <a:endParaRPr lang="es-EC"/>
        </a:p>
      </dgm:t>
    </dgm:pt>
    <dgm:pt modelId="{6D721A72-A719-4D49-B004-ED362B85BCD6}" type="pres">
      <dgm:prSet presAssocID="{27405C14-228B-43DD-877A-594B5EDD55E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1A0F006-FC3A-4AEC-B21B-23B9062560DC}" type="pres">
      <dgm:prSet presAssocID="{27405C14-228B-43DD-877A-594B5EDD55E1}" presName="ribbon" presStyleLbl="node1" presStyleIdx="0" presStyleCnt="1"/>
      <dgm:spPr/>
    </dgm:pt>
    <dgm:pt modelId="{3CC1CCC8-48DD-4CB6-94B9-FCCD1D9C2FDB}" type="pres">
      <dgm:prSet presAssocID="{27405C14-228B-43DD-877A-594B5EDD55E1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51D5504-52DC-4DB2-8825-E5B5C722F8A9}" type="pres">
      <dgm:prSet presAssocID="{27405C14-228B-43DD-877A-594B5EDD55E1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98E1D7D-14A9-4D5B-B621-D89CA38D121A}" type="presOf" srcId="{27405C14-228B-43DD-877A-594B5EDD55E1}" destId="{6D721A72-A719-4D49-B004-ED362B85BCD6}" srcOrd="0" destOrd="0" presId="urn:microsoft.com/office/officeart/2005/8/layout/arrow6"/>
    <dgm:cxn modelId="{DD4BEC32-DFE8-40A5-AF49-564F1BB33B11}" srcId="{B69868AE-D2E4-4B74-98B6-DBE260E8ECE0}" destId="{221255B4-925A-4ED4-9728-5424371D9240}" srcOrd="0" destOrd="0" parTransId="{56A81AEF-812C-427A-B9B2-B0E4DBA0840D}" sibTransId="{BB242D35-029E-4151-A5BE-C09D62ABE227}"/>
    <dgm:cxn modelId="{D28B05F3-2578-4349-8547-9E37E63C3158}" type="presOf" srcId="{65423D8B-9D49-4A4B-B68B-A77DA89F97F9}" destId="{3CC1CCC8-48DD-4CB6-94B9-FCCD1D9C2FDB}" srcOrd="0" destOrd="3" presId="urn:microsoft.com/office/officeart/2005/8/layout/arrow6"/>
    <dgm:cxn modelId="{CEF80EE0-A7B5-4F3E-94ED-95F8CBEAACA7}" srcId="{61B4F0DE-AA1C-486F-ACCF-B7C23214F442}" destId="{D936D2BA-A2E5-4016-88E3-457932F445A7}" srcOrd="1" destOrd="0" parTransId="{C8FF42A7-C3E4-4371-B635-36811808DE4D}" sibTransId="{8FDACAAC-1463-473F-829A-23BD99E4E54C}"/>
    <dgm:cxn modelId="{5C00966A-4E43-4337-B5B8-672091E74EF8}" type="presOf" srcId="{D936D2BA-A2E5-4016-88E3-457932F445A7}" destId="{F51D5504-52DC-4DB2-8825-E5B5C722F8A9}" srcOrd="0" destOrd="2" presId="urn:microsoft.com/office/officeart/2005/8/layout/arrow6"/>
    <dgm:cxn modelId="{0118B389-22EC-44D1-A63B-857E5087B08F}" type="presOf" srcId="{B69868AE-D2E4-4B74-98B6-DBE260E8ECE0}" destId="{3CC1CCC8-48DD-4CB6-94B9-FCCD1D9C2FDB}" srcOrd="0" destOrd="0" presId="urn:microsoft.com/office/officeart/2005/8/layout/arrow6"/>
    <dgm:cxn modelId="{7D2BCF6D-C449-4555-A042-76FAF6A2E909}" type="presOf" srcId="{5452366A-8565-4258-9B11-46F3E7FFEF9A}" destId="{F51D5504-52DC-4DB2-8825-E5B5C722F8A9}" srcOrd="0" destOrd="4" presId="urn:microsoft.com/office/officeart/2005/8/layout/arrow6"/>
    <dgm:cxn modelId="{4218AD73-580D-4774-8ADB-ABE20589BCFC}" type="presOf" srcId="{221255B4-925A-4ED4-9728-5424371D9240}" destId="{3CC1CCC8-48DD-4CB6-94B9-FCCD1D9C2FDB}" srcOrd="0" destOrd="1" presId="urn:microsoft.com/office/officeart/2005/8/layout/arrow6"/>
    <dgm:cxn modelId="{B9C12B53-B520-41BC-8D7E-1E1F7853C08F}" srcId="{B69868AE-D2E4-4B74-98B6-DBE260E8ECE0}" destId="{2D6EA2C5-6C46-44F9-BEF3-F7BB893AE93B}" srcOrd="1" destOrd="0" parTransId="{AD170B47-8CC2-49E2-91EA-BAC78A6FEAD3}" sibTransId="{B9306CC6-A50A-4970-861E-634177F8B6EE}"/>
    <dgm:cxn modelId="{C2CE911E-5D08-4FDE-851E-B78BF13AF694}" srcId="{61B4F0DE-AA1C-486F-ACCF-B7C23214F442}" destId="{5452366A-8565-4258-9B11-46F3E7FFEF9A}" srcOrd="3" destOrd="0" parTransId="{BAA87F2B-6947-432B-90AA-8232D0273317}" sibTransId="{B42209B3-8391-4D44-A8EF-7F8D86C2487F}"/>
    <dgm:cxn modelId="{C4E45AEE-B09E-4A15-9419-B8C020AFD9FC}" srcId="{B69868AE-D2E4-4B74-98B6-DBE260E8ECE0}" destId="{65423D8B-9D49-4A4B-B68B-A77DA89F97F9}" srcOrd="2" destOrd="0" parTransId="{931609AD-1110-4283-9B9B-66BEF9D4FDB5}" sibTransId="{26B1F4AB-8A09-4B6D-B73C-41625EE00C43}"/>
    <dgm:cxn modelId="{9C9993D5-F6CB-4CA8-A17D-6F22768BC219}" srcId="{27405C14-228B-43DD-877A-594B5EDD55E1}" destId="{B69868AE-D2E4-4B74-98B6-DBE260E8ECE0}" srcOrd="0" destOrd="0" parTransId="{23FA3674-A21E-4AD5-86D5-8FBE2131D800}" sibTransId="{1F5CBFA2-E2A5-43B9-8AEA-79B5AC00AA38}"/>
    <dgm:cxn modelId="{6FEDC52F-3261-4B56-A129-5880BF6A5EAD}" srcId="{27405C14-228B-43DD-877A-594B5EDD55E1}" destId="{61B4F0DE-AA1C-486F-ACCF-B7C23214F442}" srcOrd="1" destOrd="0" parTransId="{78FA10F7-51E6-4880-A4F0-3FF1485E37A0}" sibTransId="{17C23924-037D-41BC-B0F2-C792715699CA}"/>
    <dgm:cxn modelId="{5801865A-4D3E-4B29-85D1-33AFC90B0DE6}" type="presOf" srcId="{7B192E57-B694-4F86-B80D-4811B10BA399}" destId="{F51D5504-52DC-4DB2-8825-E5B5C722F8A9}" srcOrd="0" destOrd="3" presId="urn:microsoft.com/office/officeart/2005/8/layout/arrow6"/>
    <dgm:cxn modelId="{B355A60E-FCF6-4A59-9C11-52B3F249553A}" type="presOf" srcId="{2D6EA2C5-6C46-44F9-BEF3-F7BB893AE93B}" destId="{3CC1CCC8-48DD-4CB6-94B9-FCCD1D9C2FDB}" srcOrd="0" destOrd="2" presId="urn:microsoft.com/office/officeart/2005/8/layout/arrow6"/>
    <dgm:cxn modelId="{A60FE6C9-2B46-4272-A083-2614041493C6}" srcId="{61B4F0DE-AA1C-486F-ACCF-B7C23214F442}" destId="{7B192E57-B694-4F86-B80D-4811B10BA399}" srcOrd="2" destOrd="0" parTransId="{45B52DC1-504C-42A1-9F58-57EFA567D58A}" sibTransId="{ADA4CEE4-383A-43D4-8E0C-7477920BDC40}"/>
    <dgm:cxn modelId="{5D21A8EB-0581-4B7F-868F-A6D89D503DD1}" type="presOf" srcId="{C5D436A9-50C7-43AB-8E9D-19E498981549}" destId="{F51D5504-52DC-4DB2-8825-E5B5C722F8A9}" srcOrd="0" destOrd="1" presId="urn:microsoft.com/office/officeart/2005/8/layout/arrow6"/>
    <dgm:cxn modelId="{12808B3A-9C00-4CAB-B297-BEA3455043BF}" type="presOf" srcId="{61B4F0DE-AA1C-486F-ACCF-B7C23214F442}" destId="{F51D5504-52DC-4DB2-8825-E5B5C722F8A9}" srcOrd="0" destOrd="0" presId="urn:microsoft.com/office/officeart/2005/8/layout/arrow6"/>
    <dgm:cxn modelId="{F57FCDA7-D28D-45A7-8D51-BB0405236045}" srcId="{61B4F0DE-AA1C-486F-ACCF-B7C23214F442}" destId="{C5D436A9-50C7-43AB-8E9D-19E498981549}" srcOrd="0" destOrd="0" parTransId="{CDBFA477-70DE-42FE-B79B-9402E9CBE083}" sibTransId="{5E0EBF95-B80A-4CD0-8445-BD81B624B9A8}"/>
    <dgm:cxn modelId="{581B2D42-0137-4CA0-9FD4-174766C29AF7}" type="presParOf" srcId="{6D721A72-A719-4D49-B004-ED362B85BCD6}" destId="{C1A0F006-FC3A-4AEC-B21B-23B9062560DC}" srcOrd="0" destOrd="0" presId="urn:microsoft.com/office/officeart/2005/8/layout/arrow6"/>
    <dgm:cxn modelId="{69B40D09-5AA6-4A9B-A8C5-1D8FBE7A964B}" type="presParOf" srcId="{6D721A72-A719-4D49-B004-ED362B85BCD6}" destId="{3CC1CCC8-48DD-4CB6-94B9-FCCD1D9C2FDB}" srcOrd="1" destOrd="0" presId="urn:microsoft.com/office/officeart/2005/8/layout/arrow6"/>
    <dgm:cxn modelId="{06DDFB8D-A002-49B7-AF86-70FC000C41F2}" type="presParOf" srcId="{6D721A72-A719-4D49-B004-ED362B85BCD6}" destId="{F51D5504-52DC-4DB2-8825-E5B5C722F8A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2573BCF-78AF-4738-BF30-07C59C79DE22}" type="doc">
      <dgm:prSet loTypeId="urn:microsoft.com/office/officeart/2005/8/layout/vList5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F4211FD-DAE9-441E-AFDB-27659AC79E57}">
      <dgm:prSet phldrT="[Text]"/>
      <dgm:spPr/>
      <dgm:t>
        <a:bodyPr/>
        <a:lstStyle/>
        <a:p>
          <a:r>
            <a:rPr lang="es-ES" dirty="0" smtClean="0"/>
            <a:t>TÉCNICAS</a:t>
          </a:r>
          <a:endParaRPr lang="es-ES" dirty="0"/>
        </a:p>
      </dgm:t>
    </dgm:pt>
    <dgm:pt modelId="{3BA0187E-F63F-4B4C-9ADD-6164E704C536}" type="parTrans" cxnId="{9DFA6A9C-3E43-4330-9E7F-E851EDBEE3C9}">
      <dgm:prSet/>
      <dgm:spPr/>
      <dgm:t>
        <a:bodyPr/>
        <a:lstStyle/>
        <a:p>
          <a:endParaRPr lang="es-ES"/>
        </a:p>
      </dgm:t>
    </dgm:pt>
    <dgm:pt modelId="{D2FC9401-0A5E-4E05-A150-5329BB0228C1}" type="sibTrans" cxnId="{9DFA6A9C-3E43-4330-9E7F-E851EDBEE3C9}">
      <dgm:prSet/>
      <dgm:spPr/>
      <dgm:t>
        <a:bodyPr/>
        <a:lstStyle/>
        <a:p>
          <a:endParaRPr lang="es-ES"/>
        </a:p>
      </dgm:t>
    </dgm:pt>
    <dgm:pt modelId="{3F2274F5-44E7-4829-BC5E-1F0BB8D58480}">
      <dgm:prSet phldrT="[Text]"/>
      <dgm:spPr/>
      <dgm:t>
        <a:bodyPr/>
        <a:lstStyle/>
        <a:p>
          <a:r>
            <a:rPr lang="es-ES" dirty="0" smtClean="0"/>
            <a:t>Encuesta a Docentes y  Alumnos</a:t>
          </a:r>
          <a:endParaRPr lang="es-ES" dirty="0"/>
        </a:p>
      </dgm:t>
    </dgm:pt>
    <dgm:pt modelId="{BB7736C3-406F-4625-9554-DA91DCEACBE6}" type="parTrans" cxnId="{B65FA5BE-8C10-404E-B64E-F8887B20CC81}">
      <dgm:prSet/>
      <dgm:spPr/>
      <dgm:t>
        <a:bodyPr/>
        <a:lstStyle/>
        <a:p>
          <a:endParaRPr lang="es-ES"/>
        </a:p>
      </dgm:t>
    </dgm:pt>
    <dgm:pt modelId="{BB37B9EC-1010-4DE1-80A9-0011C3AA70A2}" type="sibTrans" cxnId="{B65FA5BE-8C10-404E-B64E-F8887B20CC81}">
      <dgm:prSet/>
      <dgm:spPr/>
      <dgm:t>
        <a:bodyPr/>
        <a:lstStyle/>
        <a:p>
          <a:endParaRPr lang="es-ES"/>
        </a:p>
      </dgm:t>
    </dgm:pt>
    <dgm:pt modelId="{6795DDD3-E35E-46C2-92BB-5C27C25F32F3}">
      <dgm:prSet phldrT="[Text]"/>
      <dgm:spPr/>
      <dgm:t>
        <a:bodyPr/>
        <a:lstStyle/>
        <a:p>
          <a:r>
            <a:rPr lang="es-ES" dirty="0" smtClean="0"/>
            <a:t>INSTRUMENTOS</a:t>
          </a:r>
          <a:endParaRPr lang="es-ES" dirty="0"/>
        </a:p>
      </dgm:t>
    </dgm:pt>
    <dgm:pt modelId="{CE5C722D-6F08-4CF6-8A3A-CFF240271CF8}" type="parTrans" cxnId="{8C283F52-E53E-401B-8C68-1C8224F725AF}">
      <dgm:prSet/>
      <dgm:spPr/>
      <dgm:t>
        <a:bodyPr/>
        <a:lstStyle/>
        <a:p>
          <a:endParaRPr lang="es-ES"/>
        </a:p>
      </dgm:t>
    </dgm:pt>
    <dgm:pt modelId="{F3BE5035-FCF0-476A-89CA-A5D8DDAD7355}" type="sibTrans" cxnId="{8C283F52-E53E-401B-8C68-1C8224F725AF}">
      <dgm:prSet/>
      <dgm:spPr/>
      <dgm:t>
        <a:bodyPr/>
        <a:lstStyle/>
        <a:p>
          <a:endParaRPr lang="es-ES"/>
        </a:p>
      </dgm:t>
    </dgm:pt>
    <dgm:pt modelId="{B03EC2E9-E766-4172-BC0E-38C9A3FD46C7}">
      <dgm:prSet phldrT="[Text]"/>
      <dgm:spPr/>
      <dgm:t>
        <a:bodyPr/>
        <a:lstStyle/>
        <a:p>
          <a:r>
            <a:rPr lang="es-ES" dirty="0" smtClean="0"/>
            <a:t>Cuestionario para docentes</a:t>
          </a:r>
          <a:endParaRPr lang="es-ES" dirty="0"/>
        </a:p>
      </dgm:t>
    </dgm:pt>
    <dgm:pt modelId="{61C6CA89-56D2-41A7-BA96-33B73D61793A}" type="parTrans" cxnId="{310EB0F5-2223-473B-9493-113FF9FED5FD}">
      <dgm:prSet/>
      <dgm:spPr/>
      <dgm:t>
        <a:bodyPr/>
        <a:lstStyle/>
        <a:p>
          <a:endParaRPr lang="es-ES"/>
        </a:p>
      </dgm:t>
    </dgm:pt>
    <dgm:pt modelId="{84C7D556-F036-45C4-B33C-56B12BFE73E8}" type="sibTrans" cxnId="{310EB0F5-2223-473B-9493-113FF9FED5FD}">
      <dgm:prSet/>
      <dgm:spPr/>
      <dgm:t>
        <a:bodyPr/>
        <a:lstStyle/>
        <a:p>
          <a:endParaRPr lang="es-ES"/>
        </a:p>
      </dgm:t>
    </dgm:pt>
    <dgm:pt modelId="{7B89CB31-E4F6-4347-8376-C245A64DCA69}">
      <dgm:prSet phldrT="[Text]"/>
      <dgm:spPr/>
      <dgm:t>
        <a:bodyPr/>
        <a:lstStyle/>
        <a:p>
          <a:r>
            <a:rPr lang="es-ES" dirty="0" smtClean="0"/>
            <a:t>Cuestionario para estudiantes</a:t>
          </a:r>
          <a:endParaRPr lang="es-ES" dirty="0"/>
        </a:p>
      </dgm:t>
    </dgm:pt>
    <dgm:pt modelId="{83698E09-76A4-4425-8485-66510630ED0B}" type="parTrans" cxnId="{D4F22DB2-2635-4BF4-95C9-E22682A1C585}">
      <dgm:prSet/>
      <dgm:spPr/>
      <dgm:t>
        <a:bodyPr/>
        <a:lstStyle/>
        <a:p>
          <a:endParaRPr lang="es-ES"/>
        </a:p>
      </dgm:t>
    </dgm:pt>
    <dgm:pt modelId="{557AD43C-55BA-4534-9729-0A90DD22C9A8}" type="sibTrans" cxnId="{D4F22DB2-2635-4BF4-95C9-E22682A1C585}">
      <dgm:prSet/>
      <dgm:spPr/>
      <dgm:t>
        <a:bodyPr/>
        <a:lstStyle/>
        <a:p>
          <a:endParaRPr lang="es-ES"/>
        </a:p>
      </dgm:t>
    </dgm:pt>
    <dgm:pt modelId="{3EECD767-B092-4C76-B410-96371C735DB9}">
      <dgm:prSet phldrT="[Text]"/>
      <dgm:spPr/>
      <dgm:t>
        <a:bodyPr/>
        <a:lstStyle/>
        <a:p>
          <a:r>
            <a:rPr lang="es-ES" dirty="0" smtClean="0"/>
            <a:t>Entrevista a Padres de Familia</a:t>
          </a:r>
          <a:endParaRPr lang="es-ES" dirty="0"/>
        </a:p>
      </dgm:t>
    </dgm:pt>
    <dgm:pt modelId="{271C534F-DB29-47F3-A885-BEEB1EF1679C}" type="sibTrans" cxnId="{2EE23673-A188-4579-9996-0CEE461BA458}">
      <dgm:prSet/>
      <dgm:spPr/>
      <dgm:t>
        <a:bodyPr/>
        <a:lstStyle/>
        <a:p>
          <a:endParaRPr lang="es-ES"/>
        </a:p>
      </dgm:t>
    </dgm:pt>
    <dgm:pt modelId="{F8649C89-1849-48D5-9CAD-3B53D6874130}" type="parTrans" cxnId="{2EE23673-A188-4579-9996-0CEE461BA458}">
      <dgm:prSet/>
      <dgm:spPr/>
      <dgm:t>
        <a:bodyPr/>
        <a:lstStyle/>
        <a:p>
          <a:endParaRPr lang="es-ES"/>
        </a:p>
      </dgm:t>
    </dgm:pt>
    <dgm:pt modelId="{5752108C-B90E-4AB0-9CFE-65F18AC484DE}">
      <dgm:prSet phldrT="[Text]"/>
      <dgm:spPr/>
      <dgm:t>
        <a:bodyPr/>
        <a:lstStyle/>
        <a:p>
          <a:r>
            <a:rPr lang="es-ES" dirty="0" smtClean="0"/>
            <a:t>Encuesta para Padres de Familia</a:t>
          </a:r>
          <a:endParaRPr lang="es-ES" dirty="0"/>
        </a:p>
      </dgm:t>
    </dgm:pt>
    <dgm:pt modelId="{80B4AA30-7DFD-42FC-8AC5-FF15A42A8831}" type="parTrans" cxnId="{08CF19A2-C9E3-43C5-9672-EC76998EE8EA}">
      <dgm:prSet/>
      <dgm:spPr/>
      <dgm:t>
        <a:bodyPr/>
        <a:lstStyle/>
        <a:p>
          <a:endParaRPr lang="es-EC"/>
        </a:p>
      </dgm:t>
    </dgm:pt>
    <dgm:pt modelId="{B16B6008-8CB6-4496-A5AE-75AC92AC56C3}" type="sibTrans" cxnId="{08CF19A2-C9E3-43C5-9672-EC76998EE8EA}">
      <dgm:prSet/>
      <dgm:spPr/>
      <dgm:t>
        <a:bodyPr/>
        <a:lstStyle/>
        <a:p>
          <a:endParaRPr lang="es-EC"/>
        </a:p>
      </dgm:t>
    </dgm:pt>
    <dgm:pt modelId="{CE01D7F7-9F3A-4EA3-9F0D-C4BA91512790}" type="pres">
      <dgm:prSet presAssocID="{02573BCF-78AF-4738-BF30-07C59C79DE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D18CB35-A2B0-4B91-B7BC-59A7BFC7DAAA}" type="pres">
      <dgm:prSet presAssocID="{4F4211FD-DAE9-441E-AFDB-27659AC79E57}" presName="linNode" presStyleCnt="0"/>
      <dgm:spPr/>
    </dgm:pt>
    <dgm:pt modelId="{56F83ECC-A93D-4937-A377-A64FB337C4C2}" type="pres">
      <dgm:prSet presAssocID="{4F4211FD-DAE9-441E-AFDB-27659AC79E5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3F0192-B404-4E5C-A355-986B0CED6AFE}" type="pres">
      <dgm:prSet presAssocID="{4F4211FD-DAE9-441E-AFDB-27659AC79E5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44B2C4-70C4-4170-8788-A2F7FCFB1CAC}" type="pres">
      <dgm:prSet presAssocID="{D2FC9401-0A5E-4E05-A150-5329BB0228C1}" presName="sp" presStyleCnt="0"/>
      <dgm:spPr/>
    </dgm:pt>
    <dgm:pt modelId="{BED7DEBE-F401-4787-98BB-1C51A7D6D702}" type="pres">
      <dgm:prSet presAssocID="{6795DDD3-E35E-46C2-92BB-5C27C25F32F3}" presName="linNode" presStyleCnt="0"/>
      <dgm:spPr/>
    </dgm:pt>
    <dgm:pt modelId="{2B30C0E6-08C9-4AF1-AF0F-DB53E997E4C6}" type="pres">
      <dgm:prSet presAssocID="{6795DDD3-E35E-46C2-92BB-5C27C25F32F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F96E9B-2C22-4268-981A-74F9E0B801D1}" type="pres">
      <dgm:prSet presAssocID="{6795DDD3-E35E-46C2-92BB-5C27C25F32F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4F22DB2-2635-4BF4-95C9-E22682A1C585}" srcId="{6795DDD3-E35E-46C2-92BB-5C27C25F32F3}" destId="{7B89CB31-E4F6-4347-8376-C245A64DCA69}" srcOrd="1" destOrd="0" parTransId="{83698E09-76A4-4425-8485-66510630ED0B}" sibTransId="{557AD43C-55BA-4534-9729-0A90DD22C9A8}"/>
    <dgm:cxn modelId="{161EA280-ECF2-4BA3-92B7-6C12A330749E}" type="presOf" srcId="{6795DDD3-E35E-46C2-92BB-5C27C25F32F3}" destId="{2B30C0E6-08C9-4AF1-AF0F-DB53E997E4C6}" srcOrd="0" destOrd="0" presId="urn:microsoft.com/office/officeart/2005/8/layout/vList5"/>
    <dgm:cxn modelId="{F6C7A761-7B5A-4A73-A136-98C9038D90B3}" type="presOf" srcId="{5752108C-B90E-4AB0-9CFE-65F18AC484DE}" destId="{5BF96E9B-2C22-4268-981A-74F9E0B801D1}" srcOrd="0" destOrd="2" presId="urn:microsoft.com/office/officeart/2005/8/layout/vList5"/>
    <dgm:cxn modelId="{E27FE6E2-CF7C-4F5C-9175-16460B779CB2}" type="presOf" srcId="{3EECD767-B092-4C76-B410-96371C735DB9}" destId="{CB3F0192-B404-4E5C-A355-986B0CED6AFE}" srcOrd="0" destOrd="1" presId="urn:microsoft.com/office/officeart/2005/8/layout/vList5"/>
    <dgm:cxn modelId="{08CF19A2-C9E3-43C5-9672-EC76998EE8EA}" srcId="{6795DDD3-E35E-46C2-92BB-5C27C25F32F3}" destId="{5752108C-B90E-4AB0-9CFE-65F18AC484DE}" srcOrd="2" destOrd="0" parTransId="{80B4AA30-7DFD-42FC-8AC5-FF15A42A8831}" sibTransId="{B16B6008-8CB6-4496-A5AE-75AC92AC56C3}"/>
    <dgm:cxn modelId="{2008CD33-5AE1-4F5E-A002-551B12EF63F4}" type="presOf" srcId="{4F4211FD-DAE9-441E-AFDB-27659AC79E57}" destId="{56F83ECC-A93D-4937-A377-A64FB337C4C2}" srcOrd="0" destOrd="0" presId="urn:microsoft.com/office/officeart/2005/8/layout/vList5"/>
    <dgm:cxn modelId="{B364DCC9-0031-47A1-93BB-CD50E5855AF7}" type="presOf" srcId="{02573BCF-78AF-4738-BF30-07C59C79DE22}" destId="{CE01D7F7-9F3A-4EA3-9F0D-C4BA91512790}" srcOrd="0" destOrd="0" presId="urn:microsoft.com/office/officeart/2005/8/layout/vList5"/>
    <dgm:cxn modelId="{59868520-D027-41F0-99FC-10DCBF54A4B8}" type="presOf" srcId="{7B89CB31-E4F6-4347-8376-C245A64DCA69}" destId="{5BF96E9B-2C22-4268-981A-74F9E0B801D1}" srcOrd="0" destOrd="1" presId="urn:microsoft.com/office/officeart/2005/8/layout/vList5"/>
    <dgm:cxn modelId="{6C4E7144-E0EC-419D-AA81-4170A317933A}" type="presOf" srcId="{3F2274F5-44E7-4829-BC5E-1F0BB8D58480}" destId="{CB3F0192-B404-4E5C-A355-986B0CED6AFE}" srcOrd="0" destOrd="0" presId="urn:microsoft.com/office/officeart/2005/8/layout/vList5"/>
    <dgm:cxn modelId="{2EE23673-A188-4579-9996-0CEE461BA458}" srcId="{4F4211FD-DAE9-441E-AFDB-27659AC79E57}" destId="{3EECD767-B092-4C76-B410-96371C735DB9}" srcOrd="1" destOrd="0" parTransId="{F8649C89-1849-48D5-9CAD-3B53D6874130}" sibTransId="{271C534F-DB29-47F3-A885-BEEB1EF1679C}"/>
    <dgm:cxn modelId="{8C283F52-E53E-401B-8C68-1C8224F725AF}" srcId="{02573BCF-78AF-4738-BF30-07C59C79DE22}" destId="{6795DDD3-E35E-46C2-92BB-5C27C25F32F3}" srcOrd="1" destOrd="0" parTransId="{CE5C722D-6F08-4CF6-8A3A-CFF240271CF8}" sibTransId="{F3BE5035-FCF0-476A-89CA-A5D8DDAD7355}"/>
    <dgm:cxn modelId="{310EB0F5-2223-473B-9493-113FF9FED5FD}" srcId="{6795DDD3-E35E-46C2-92BB-5C27C25F32F3}" destId="{B03EC2E9-E766-4172-BC0E-38C9A3FD46C7}" srcOrd="0" destOrd="0" parTransId="{61C6CA89-56D2-41A7-BA96-33B73D61793A}" sibTransId="{84C7D556-F036-45C4-B33C-56B12BFE73E8}"/>
    <dgm:cxn modelId="{B65FA5BE-8C10-404E-B64E-F8887B20CC81}" srcId="{4F4211FD-DAE9-441E-AFDB-27659AC79E57}" destId="{3F2274F5-44E7-4829-BC5E-1F0BB8D58480}" srcOrd="0" destOrd="0" parTransId="{BB7736C3-406F-4625-9554-DA91DCEACBE6}" sibTransId="{BB37B9EC-1010-4DE1-80A9-0011C3AA70A2}"/>
    <dgm:cxn modelId="{9DFA6A9C-3E43-4330-9E7F-E851EDBEE3C9}" srcId="{02573BCF-78AF-4738-BF30-07C59C79DE22}" destId="{4F4211FD-DAE9-441E-AFDB-27659AC79E57}" srcOrd="0" destOrd="0" parTransId="{3BA0187E-F63F-4B4C-9ADD-6164E704C536}" sibTransId="{D2FC9401-0A5E-4E05-A150-5329BB0228C1}"/>
    <dgm:cxn modelId="{000AE064-7465-4F11-ABE3-E2E813A3BD2F}" type="presOf" srcId="{B03EC2E9-E766-4172-BC0E-38C9A3FD46C7}" destId="{5BF96E9B-2C22-4268-981A-74F9E0B801D1}" srcOrd="0" destOrd="0" presId="urn:microsoft.com/office/officeart/2005/8/layout/vList5"/>
    <dgm:cxn modelId="{518A5832-E958-4E7B-89A6-1B18905181A8}" type="presParOf" srcId="{CE01D7F7-9F3A-4EA3-9F0D-C4BA91512790}" destId="{6D18CB35-A2B0-4B91-B7BC-59A7BFC7DAAA}" srcOrd="0" destOrd="0" presId="urn:microsoft.com/office/officeart/2005/8/layout/vList5"/>
    <dgm:cxn modelId="{3F2ACB92-6F48-4254-912B-7A9285C867AE}" type="presParOf" srcId="{6D18CB35-A2B0-4B91-B7BC-59A7BFC7DAAA}" destId="{56F83ECC-A93D-4937-A377-A64FB337C4C2}" srcOrd="0" destOrd="0" presId="urn:microsoft.com/office/officeart/2005/8/layout/vList5"/>
    <dgm:cxn modelId="{C26FF554-A926-484C-BE9F-AFDD262A0345}" type="presParOf" srcId="{6D18CB35-A2B0-4B91-B7BC-59A7BFC7DAAA}" destId="{CB3F0192-B404-4E5C-A355-986B0CED6AFE}" srcOrd="1" destOrd="0" presId="urn:microsoft.com/office/officeart/2005/8/layout/vList5"/>
    <dgm:cxn modelId="{9B5D9B28-5D41-4149-A9DB-80F06EFBBEF4}" type="presParOf" srcId="{CE01D7F7-9F3A-4EA3-9F0D-C4BA91512790}" destId="{7344B2C4-70C4-4170-8788-A2F7FCFB1CAC}" srcOrd="1" destOrd="0" presId="urn:microsoft.com/office/officeart/2005/8/layout/vList5"/>
    <dgm:cxn modelId="{830703E3-A3AB-4C48-9447-D5763CE3AA75}" type="presParOf" srcId="{CE01D7F7-9F3A-4EA3-9F0D-C4BA91512790}" destId="{BED7DEBE-F401-4787-98BB-1C51A7D6D702}" srcOrd="2" destOrd="0" presId="urn:microsoft.com/office/officeart/2005/8/layout/vList5"/>
    <dgm:cxn modelId="{12D57EF6-27AA-4856-92C9-C7526EA7A1F7}" type="presParOf" srcId="{BED7DEBE-F401-4787-98BB-1C51A7D6D702}" destId="{2B30C0E6-08C9-4AF1-AF0F-DB53E997E4C6}" srcOrd="0" destOrd="0" presId="urn:microsoft.com/office/officeart/2005/8/layout/vList5"/>
    <dgm:cxn modelId="{C5A12385-A194-4985-81F7-F10258F4362E}" type="presParOf" srcId="{BED7DEBE-F401-4787-98BB-1C51A7D6D702}" destId="{5BF96E9B-2C22-4268-981A-74F9E0B801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8DE18D-A492-461E-B5D0-504A53ACEC69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1160823A-AF59-4E21-9D6D-1F9419B9E6C3}">
      <dgm:prSet phldrT="[Text]"/>
      <dgm:spPr/>
      <dgm:t>
        <a:bodyPr/>
        <a:lstStyle/>
        <a:p>
          <a:r>
            <a:rPr lang="es-ES" dirty="0" smtClean="0"/>
            <a:t>Tipo</a:t>
          </a:r>
          <a:endParaRPr lang="es-ES" dirty="0"/>
        </a:p>
      </dgm:t>
    </dgm:pt>
    <dgm:pt modelId="{FD6FC5BC-4E86-4F44-B3AE-65CA248D1477}" type="parTrans" cxnId="{F4B49B5C-065C-466C-9C65-5E7FC9A21D52}">
      <dgm:prSet/>
      <dgm:spPr/>
      <dgm:t>
        <a:bodyPr/>
        <a:lstStyle/>
        <a:p>
          <a:endParaRPr lang="es-ES"/>
        </a:p>
      </dgm:t>
    </dgm:pt>
    <dgm:pt modelId="{2996060D-5FAF-4143-B5DA-D9E6B043DC18}" type="sibTrans" cxnId="{F4B49B5C-065C-466C-9C65-5E7FC9A21D52}">
      <dgm:prSet/>
      <dgm:spPr/>
      <dgm:t>
        <a:bodyPr/>
        <a:lstStyle/>
        <a:p>
          <a:endParaRPr lang="es-ES"/>
        </a:p>
      </dgm:t>
    </dgm:pt>
    <dgm:pt modelId="{5D146C55-2E62-4289-A515-2A5686FD5309}">
      <dgm:prSet phldrT="[Text]"/>
      <dgm:spPr/>
      <dgm:t>
        <a:bodyPr/>
        <a:lstStyle/>
        <a:p>
          <a:r>
            <a:rPr lang="es-ES" dirty="0" smtClean="0"/>
            <a:t>Modalidad</a:t>
          </a:r>
          <a:endParaRPr lang="es-ES" dirty="0"/>
        </a:p>
      </dgm:t>
    </dgm:pt>
    <dgm:pt modelId="{9C3908A0-7358-46E6-B518-53D5A155B1C8}" type="parTrans" cxnId="{4DAF66C5-64A6-474E-9430-CA5359081E4F}">
      <dgm:prSet/>
      <dgm:spPr/>
      <dgm:t>
        <a:bodyPr/>
        <a:lstStyle/>
        <a:p>
          <a:endParaRPr lang="es-ES"/>
        </a:p>
      </dgm:t>
    </dgm:pt>
    <dgm:pt modelId="{CDE73589-2130-4428-BCCB-E41EE91163CF}" type="sibTrans" cxnId="{4DAF66C5-64A6-474E-9430-CA5359081E4F}">
      <dgm:prSet/>
      <dgm:spPr/>
      <dgm:t>
        <a:bodyPr/>
        <a:lstStyle/>
        <a:p>
          <a:endParaRPr lang="es-ES"/>
        </a:p>
      </dgm:t>
    </dgm:pt>
    <dgm:pt modelId="{A234AB41-F081-4E3E-A8D6-EA48491E9A3A}">
      <dgm:prSet phldrT="[Text]"/>
      <dgm:spPr/>
      <dgm:t>
        <a:bodyPr/>
        <a:lstStyle/>
        <a:p>
          <a:r>
            <a:rPr lang="es-ES" dirty="0" smtClean="0"/>
            <a:t>Nivel</a:t>
          </a:r>
          <a:endParaRPr lang="es-ES" dirty="0"/>
        </a:p>
      </dgm:t>
    </dgm:pt>
    <dgm:pt modelId="{0C288411-A3D5-4F30-A414-4BB404701AE3}" type="parTrans" cxnId="{7E0E444A-BB32-4BEB-85B6-7C539CEF8943}">
      <dgm:prSet/>
      <dgm:spPr/>
      <dgm:t>
        <a:bodyPr/>
        <a:lstStyle/>
        <a:p>
          <a:endParaRPr lang="es-ES"/>
        </a:p>
      </dgm:t>
    </dgm:pt>
    <dgm:pt modelId="{E0AD4FA2-834B-478B-8A8B-EFEAB36FA7DC}" type="sibTrans" cxnId="{7E0E444A-BB32-4BEB-85B6-7C539CEF8943}">
      <dgm:prSet/>
      <dgm:spPr/>
      <dgm:t>
        <a:bodyPr/>
        <a:lstStyle/>
        <a:p>
          <a:endParaRPr lang="es-ES"/>
        </a:p>
      </dgm:t>
    </dgm:pt>
    <dgm:pt modelId="{AA9259E7-0972-4B89-942D-0BCDDEF8F604}">
      <dgm:prSet phldrT="[Text]"/>
      <dgm:spPr/>
      <dgm:t>
        <a:bodyPr/>
        <a:lstStyle/>
        <a:p>
          <a:r>
            <a:rPr lang="es-ES" dirty="0" smtClean="0"/>
            <a:t>Correlacional</a:t>
          </a:r>
          <a:endParaRPr lang="es-ES" dirty="0"/>
        </a:p>
      </dgm:t>
    </dgm:pt>
    <dgm:pt modelId="{D37B599A-2289-4707-8074-53FB918419F1}" type="parTrans" cxnId="{C2937E9C-F0BF-43C9-BDC9-06BD6C34096C}">
      <dgm:prSet/>
      <dgm:spPr/>
      <dgm:t>
        <a:bodyPr/>
        <a:lstStyle/>
        <a:p>
          <a:endParaRPr lang="es-ES"/>
        </a:p>
      </dgm:t>
    </dgm:pt>
    <dgm:pt modelId="{10CA6CD2-C973-4A1C-8C1F-6F7326963F9D}" type="sibTrans" cxnId="{C2937E9C-F0BF-43C9-BDC9-06BD6C34096C}">
      <dgm:prSet/>
      <dgm:spPr/>
      <dgm:t>
        <a:bodyPr/>
        <a:lstStyle/>
        <a:p>
          <a:endParaRPr lang="es-ES"/>
        </a:p>
      </dgm:t>
    </dgm:pt>
    <dgm:pt modelId="{4A218B49-949F-4CA8-82C6-1C34924053EC}">
      <dgm:prSet phldrT="[Text]"/>
      <dgm:spPr/>
      <dgm:t>
        <a:bodyPr/>
        <a:lstStyle/>
        <a:p>
          <a:r>
            <a:rPr lang="es-ES" dirty="0" smtClean="0"/>
            <a:t>Documental – Bibliográfica</a:t>
          </a:r>
          <a:endParaRPr lang="es-ES" dirty="0"/>
        </a:p>
      </dgm:t>
    </dgm:pt>
    <dgm:pt modelId="{BD12D4A8-8BB2-44E3-9AF2-046BFC697AF8}" type="parTrans" cxnId="{E36A1D55-A705-4735-BDF3-C5CF8A1A69A8}">
      <dgm:prSet/>
      <dgm:spPr/>
      <dgm:t>
        <a:bodyPr/>
        <a:lstStyle/>
        <a:p>
          <a:endParaRPr lang="es-ES"/>
        </a:p>
      </dgm:t>
    </dgm:pt>
    <dgm:pt modelId="{D0A82FE4-F7D6-451B-9D14-D2EF40186F94}" type="sibTrans" cxnId="{E36A1D55-A705-4735-BDF3-C5CF8A1A69A8}">
      <dgm:prSet/>
      <dgm:spPr/>
      <dgm:t>
        <a:bodyPr/>
        <a:lstStyle/>
        <a:p>
          <a:endParaRPr lang="es-ES"/>
        </a:p>
      </dgm:t>
    </dgm:pt>
    <dgm:pt modelId="{1D1F5C12-32CA-4DD7-9E3E-9FEC8E11A20B}">
      <dgm:prSet phldrT="[Text]"/>
      <dgm:spPr/>
      <dgm:t>
        <a:bodyPr/>
        <a:lstStyle/>
        <a:p>
          <a:r>
            <a:rPr lang="es-ES" dirty="0" smtClean="0"/>
            <a:t>De campo</a:t>
          </a:r>
          <a:endParaRPr lang="es-ES" dirty="0"/>
        </a:p>
      </dgm:t>
    </dgm:pt>
    <dgm:pt modelId="{FF39352D-274F-4D36-AD2B-4F9BD4A160AE}" type="parTrans" cxnId="{D6D99A7F-27C3-4811-BA4B-EF5D20C6A9B0}">
      <dgm:prSet/>
      <dgm:spPr/>
      <dgm:t>
        <a:bodyPr/>
        <a:lstStyle/>
        <a:p>
          <a:endParaRPr lang="es-ES"/>
        </a:p>
      </dgm:t>
    </dgm:pt>
    <dgm:pt modelId="{0BFE6D77-F433-416A-A33C-E0F1EF622F9C}" type="sibTrans" cxnId="{D6D99A7F-27C3-4811-BA4B-EF5D20C6A9B0}">
      <dgm:prSet/>
      <dgm:spPr/>
      <dgm:t>
        <a:bodyPr/>
        <a:lstStyle/>
        <a:p>
          <a:endParaRPr lang="es-ES"/>
        </a:p>
      </dgm:t>
    </dgm:pt>
    <dgm:pt modelId="{3C106C68-0F07-4648-ABB1-6F4FA87312A9}">
      <dgm:prSet phldrT="[Text]"/>
      <dgm:spPr/>
      <dgm:t>
        <a:bodyPr/>
        <a:lstStyle/>
        <a:p>
          <a:r>
            <a:rPr lang="es-ES" dirty="0" smtClean="0"/>
            <a:t>Exploratorio </a:t>
          </a:r>
          <a:endParaRPr lang="es-ES" dirty="0"/>
        </a:p>
      </dgm:t>
    </dgm:pt>
    <dgm:pt modelId="{31EAEB10-53A2-4ECB-AC78-5D166AB1DD78}" type="parTrans" cxnId="{07963CF6-B30C-4D21-A6A6-A0CEFA76FA0C}">
      <dgm:prSet/>
      <dgm:spPr/>
      <dgm:t>
        <a:bodyPr/>
        <a:lstStyle/>
        <a:p>
          <a:endParaRPr lang="es-ES"/>
        </a:p>
      </dgm:t>
    </dgm:pt>
    <dgm:pt modelId="{7BF8C7C8-207E-43CC-AE57-ADCA3750EF60}" type="sibTrans" cxnId="{07963CF6-B30C-4D21-A6A6-A0CEFA76FA0C}">
      <dgm:prSet/>
      <dgm:spPr/>
      <dgm:t>
        <a:bodyPr/>
        <a:lstStyle/>
        <a:p>
          <a:endParaRPr lang="es-ES"/>
        </a:p>
      </dgm:t>
    </dgm:pt>
    <dgm:pt modelId="{E78ABFCB-FCCD-44C6-9CB8-AC4879CF8827}">
      <dgm:prSet phldrT="[Text]"/>
      <dgm:spPr/>
      <dgm:t>
        <a:bodyPr/>
        <a:lstStyle/>
        <a:p>
          <a:r>
            <a:rPr lang="es-ES" dirty="0" smtClean="0"/>
            <a:t>Descriptivo</a:t>
          </a:r>
          <a:endParaRPr lang="es-ES" dirty="0"/>
        </a:p>
      </dgm:t>
    </dgm:pt>
    <dgm:pt modelId="{DCDB9B47-598C-4ECA-833F-1A2C80DC3ABD}" type="parTrans" cxnId="{64C92622-437C-4761-A876-EE798793CA8B}">
      <dgm:prSet/>
      <dgm:spPr/>
      <dgm:t>
        <a:bodyPr/>
        <a:lstStyle/>
        <a:p>
          <a:endParaRPr lang="es-EC"/>
        </a:p>
      </dgm:t>
    </dgm:pt>
    <dgm:pt modelId="{7CCA46DF-5D62-4C66-B2BE-43127B84F632}" type="sibTrans" cxnId="{64C92622-437C-4761-A876-EE798793CA8B}">
      <dgm:prSet/>
      <dgm:spPr/>
      <dgm:t>
        <a:bodyPr/>
        <a:lstStyle/>
        <a:p>
          <a:endParaRPr lang="es-EC"/>
        </a:p>
      </dgm:t>
    </dgm:pt>
    <dgm:pt modelId="{2614522B-9768-45B6-8286-D73404057082}">
      <dgm:prSet phldrT="[Text]"/>
      <dgm:spPr/>
      <dgm:t>
        <a:bodyPr/>
        <a:lstStyle/>
        <a:p>
          <a:r>
            <a:rPr lang="es-ES" dirty="0" smtClean="0"/>
            <a:t>Relacional</a:t>
          </a:r>
          <a:endParaRPr lang="es-ES" dirty="0"/>
        </a:p>
      </dgm:t>
    </dgm:pt>
    <dgm:pt modelId="{FC23EDE9-C174-446F-96E3-89FE4B888D31}" type="parTrans" cxnId="{5E083A22-0E59-40D3-AF19-0BCA8C53EF91}">
      <dgm:prSet/>
      <dgm:spPr/>
      <dgm:t>
        <a:bodyPr/>
        <a:lstStyle/>
        <a:p>
          <a:endParaRPr lang="es-EC"/>
        </a:p>
      </dgm:t>
    </dgm:pt>
    <dgm:pt modelId="{A6B9098D-F711-4769-B0E8-5828E77C13CE}" type="sibTrans" cxnId="{5E083A22-0E59-40D3-AF19-0BCA8C53EF91}">
      <dgm:prSet/>
      <dgm:spPr/>
      <dgm:t>
        <a:bodyPr/>
        <a:lstStyle/>
        <a:p>
          <a:endParaRPr lang="es-EC"/>
        </a:p>
      </dgm:t>
    </dgm:pt>
    <dgm:pt modelId="{D5949554-1407-4BC6-AA22-FDC1FC9B61C4}">
      <dgm:prSet phldrT="[Text]"/>
      <dgm:spPr/>
      <dgm:t>
        <a:bodyPr/>
        <a:lstStyle/>
        <a:p>
          <a:r>
            <a:rPr lang="es-ES" dirty="0" smtClean="0"/>
            <a:t>De Intervención Social</a:t>
          </a:r>
          <a:endParaRPr lang="es-ES" dirty="0"/>
        </a:p>
      </dgm:t>
    </dgm:pt>
    <dgm:pt modelId="{22CB6117-AC99-498C-86BA-6B24203F3BCC}" type="parTrans" cxnId="{921D957A-3ED6-4EC5-830A-262EBAF22C25}">
      <dgm:prSet/>
      <dgm:spPr/>
      <dgm:t>
        <a:bodyPr/>
        <a:lstStyle/>
        <a:p>
          <a:endParaRPr lang="es-EC"/>
        </a:p>
      </dgm:t>
    </dgm:pt>
    <dgm:pt modelId="{B5B205E5-D36A-4ABA-81BB-A8EA7C36ABF1}" type="sibTrans" cxnId="{921D957A-3ED6-4EC5-830A-262EBAF22C25}">
      <dgm:prSet/>
      <dgm:spPr/>
      <dgm:t>
        <a:bodyPr/>
        <a:lstStyle/>
        <a:p>
          <a:endParaRPr lang="es-EC"/>
        </a:p>
      </dgm:t>
    </dgm:pt>
    <dgm:pt modelId="{6FBC7104-0541-467F-B607-103AB64C4955}" type="pres">
      <dgm:prSet presAssocID="{418DE18D-A492-461E-B5D0-504A53ACEC6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2D25EBB-E880-4694-9899-0C0C61DF68A1}" type="pres">
      <dgm:prSet presAssocID="{1160823A-AF59-4E21-9D6D-1F9419B9E6C3}" presName="parentLin" presStyleCnt="0"/>
      <dgm:spPr/>
    </dgm:pt>
    <dgm:pt modelId="{123C929D-6266-46BA-9110-61EE37DC0336}" type="pres">
      <dgm:prSet presAssocID="{1160823A-AF59-4E21-9D6D-1F9419B9E6C3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F56497D5-B75A-4772-8558-7A7AC9DA7810}" type="pres">
      <dgm:prSet presAssocID="{1160823A-AF59-4E21-9D6D-1F9419B9E6C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7C77D2-99A7-4EB2-A7BC-DFB173BBA53A}" type="pres">
      <dgm:prSet presAssocID="{1160823A-AF59-4E21-9D6D-1F9419B9E6C3}" presName="negativeSpace" presStyleCnt="0"/>
      <dgm:spPr/>
    </dgm:pt>
    <dgm:pt modelId="{5D0A4CA1-FF82-4EEB-A3C6-E551C217E640}" type="pres">
      <dgm:prSet presAssocID="{1160823A-AF59-4E21-9D6D-1F9419B9E6C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66B140-D041-4719-B582-ECCDBE56A60B}" type="pres">
      <dgm:prSet presAssocID="{2996060D-5FAF-4143-B5DA-D9E6B043DC18}" presName="spaceBetweenRectangles" presStyleCnt="0"/>
      <dgm:spPr/>
    </dgm:pt>
    <dgm:pt modelId="{B6D3B511-C943-4367-A294-7C1A74FA6BC2}" type="pres">
      <dgm:prSet presAssocID="{5D146C55-2E62-4289-A515-2A5686FD5309}" presName="parentLin" presStyleCnt="0"/>
      <dgm:spPr/>
    </dgm:pt>
    <dgm:pt modelId="{89871E4B-45FD-436C-8211-AFBF5E294516}" type="pres">
      <dgm:prSet presAssocID="{5D146C55-2E62-4289-A515-2A5686FD5309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B856091B-C0CC-4605-9202-0DF15B36B915}" type="pres">
      <dgm:prSet presAssocID="{5D146C55-2E62-4289-A515-2A5686FD53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843297-5BB4-4C68-A4A2-3F7EF0D4D16B}" type="pres">
      <dgm:prSet presAssocID="{5D146C55-2E62-4289-A515-2A5686FD5309}" presName="negativeSpace" presStyleCnt="0"/>
      <dgm:spPr/>
    </dgm:pt>
    <dgm:pt modelId="{CB794D72-2642-477A-A75C-396E7BBB4DBB}" type="pres">
      <dgm:prSet presAssocID="{5D146C55-2E62-4289-A515-2A5686FD530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EEAB12-8AF6-4414-9E2B-484E5927F5EE}" type="pres">
      <dgm:prSet presAssocID="{CDE73589-2130-4428-BCCB-E41EE91163CF}" presName="spaceBetweenRectangles" presStyleCnt="0"/>
      <dgm:spPr/>
    </dgm:pt>
    <dgm:pt modelId="{7D1FE10F-C07C-4020-B8F4-D201A806A44D}" type="pres">
      <dgm:prSet presAssocID="{A234AB41-F081-4E3E-A8D6-EA48491E9A3A}" presName="parentLin" presStyleCnt="0"/>
      <dgm:spPr/>
    </dgm:pt>
    <dgm:pt modelId="{0AEBD8A2-CF38-4B1F-AE64-7E55C00CC454}" type="pres">
      <dgm:prSet presAssocID="{A234AB41-F081-4E3E-A8D6-EA48491E9A3A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62DB7FBB-294A-4A21-9AA3-83CCE4EF39C5}" type="pres">
      <dgm:prSet presAssocID="{A234AB41-F081-4E3E-A8D6-EA48491E9A3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052799-B4AA-459F-9DE3-68F73223238B}" type="pres">
      <dgm:prSet presAssocID="{A234AB41-F081-4E3E-A8D6-EA48491E9A3A}" presName="negativeSpace" presStyleCnt="0"/>
      <dgm:spPr/>
    </dgm:pt>
    <dgm:pt modelId="{B017C58C-3BA8-4515-B25E-7E32CB81E708}" type="pres">
      <dgm:prSet presAssocID="{A234AB41-F081-4E3E-A8D6-EA48491E9A3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4F7A220-FCF3-4E32-B468-B5FCF62E9F34}" type="presOf" srcId="{AA9259E7-0972-4B89-942D-0BCDDEF8F604}" destId="{5D0A4CA1-FF82-4EEB-A3C6-E551C217E640}" srcOrd="0" destOrd="0" presId="urn:microsoft.com/office/officeart/2005/8/layout/list1"/>
    <dgm:cxn modelId="{6645314F-BB54-4C83-BC98-132AA9928EE8}" type="presOf" srcId="{418DE18D-A492-461E-B5D0-504A53ACEC69}" destId="{6FBC7104-0541-467F-B607-103AB64C4955}" srcOrd="0" destOrd="0" presId="urn:microsoft.com/office/officeart/2005/8/layout/list1"/>
    <dgm:cxn modelId="{921D957A-3ED6-4EC5-830A-262EBAF22C25}" srcId="{5D146C55-2E62-4289-A515-2A5686FD5309}" destId="{D5949554-1407-4BC6-AA22-FDC1FC9B61C4}" srcOrd="2" destOrd="0" parTransId="{22CB6117-AC99-498C-86BA-6B24203F3BCC}" sibTransId="{B5B205E5-D36A-4ABA-81BB-A8EA7C36ABF1}"/>
    <dgm:cxn modelId="{4DAF66C5-64A6-474E-9430-CA5359081E4F}" srcId="{418DE18D-A492-461E-B5D0-504A53ACEC69}" destId="{5D146C55-2E62-4289-A515-2A5686FD5309}" srcOrd="1" destOrd="0" parTransId="{9C3908A0-7358-46E6-B518-53D5A155B1C8}" sibTransId="{CDE73589-2130-4428-BCCB-E41EE91163CF}"/>
    <dgm:cxn modelId="{D6DC2D4A-DED0-4829-9A24-3A8CC5437EAD}" type="presOf" srcId="{A234AB41-F081-4E3E-A8D6-EA48491E9A3A}" destId="{0AEBD8A2-CF38-4B1F-AE64-7E55C00CC454}" srcOrd="0" destOrd="0" presId="urn:microsoft.com/office/officeart/2005/8/layout/list1"/>
    <dgm:cxn modelId="{2CFF64D5-FE51-4751-90B5-C290F7A813FF}" type="presOf" srcId="{A234AB41-F081-4E3E-A8D6-EA48491E9A3A}" destId="{62DB7FBB-294A-4A21-9AA3-83CCE4EF39C5}" srcOrd="1" destOrd="0" presId="urn:microsoft.com/office/officeart/2005/8/layout/list1"/>
    <dgm:cxn modelId="{E36A1D55-A705-4735-BDF3-C5CF8A1A69A8}" srcId="{5D146C55-2E62-4289-A515-2A5686FD5309}" destId="{4A218B49-949F-4CA8-82C6-1C34924053EC}" srcOrd="0" destOrd="0" parTransId="{BD12D4A8-8BB2-44E3-9AF2-046BFC697AF8}" sibTransId="{D0A82FE4-F7D6-451B-9D14-D2EF40186F94}"/>
    <dgm:cxn modelId="{EE35C054-01A5-4B37-A500-EB228E991D50}" type="presOf" srcId="{D5949554-1407-4BC6-AA22-FDC1FC9B61C4}" destId="{CB794D72-2642-477A-A75C-396E7BBB4DBB}" srcOrd="0" destOrd="2" presId="urn:microsoft.com/office/officeart/2005/8/layout/list1"/>
    <dgm:cxn modelId="{28A60EC0-54D2-49A7-837A-64BA3EC038EB}" type="presOf" srcId="{2614522B-9768-45B6-8286-D73404057082}" destId="{B017C58C-3BA8-4515-B25E-7E32CB81E708}" srcOrd="0" destOrd="2" presId="urn:microsoft.com/office/officeart/2005/8/layout/list1"/>
    <dgm:cxn modelId="{5E083A22-0E59-40D3-AF19-0BCA8C53EF91}" srcId="{A234AB41-F081-4E3E-A8D6-EA48491E9A3A}" destId="{2614522B-9768-45B6-8286-D73404057082}" srcOrd="2" destOrd="0" parTransId="{FC23EDE9-C174-446F-96E3-89FE4B888D31}" sibTransId="{A6B9098D-F711-4769-B0E8-5828E77C13CE}"/>
    <dgm:cxn modelId="{D5F6BBE8-F490-47FA-81CD-67805FA89265}" type="presOf" srcId="{1160823A-AF59-4E21-9D6D-1F9419B9E6C3}" destId="{F56497D5-B75A-4772-8558-7A7AC9DA7810}" srcOrd="1" destOrd="0" presId="urn:microsoft.com/office/officeart/2005/8/layout/list1"/>
    <dgm:cxn modelId="{DD10FF02-BE08-4CE9-96E6-10D926D0D473}" type="presOf" srcId="{1D1F5C12-32CA-4DD7-9E3E-9FEC8E11A20B}" destId="{CB794D72-2642-477A-A75C-396E7BBB4DBB}" srcOrd="0" destOrd="1" presId="urn:microsoft.com/office/officeart/2005/8/layout/list1"/>
    <dgm:cxn modelId="{D6D99A7F-27C3-4811-BA4B-EF5D20C6A9B0}" srcId="{5D146C55-2E62-4289-A515-2A5686FD5309}" destId="{1D1F5C12-32CA-4DD7-9E3E-9FEC8E11A20B}" srcOrd="1" destOrd="0" parTransId="{FF39352D-274F-4D36-AD2B-4F9BD4A160AE}" sibTransId="{0BFE6D77-F433-416A-A33C-E0F1EF622F9C}"/>
    <dgm:cxn modelId="{64C92622-437C-4761-A876-EE798793CA8B}" srcId="{A234AB41-F081-4E3E-A8D6-EA48491E9A3A}" destId="{E78ABFCB-FCCD-44C6-9CB8-AC4879CF8827}" srcOrd="1" destOrd="0" parTransId="{DCDB9B47-598C-4ECA-833F-1A2C80DC3ABD}" sibTransId="{7CCA46DF-5D62-4C66-B2BE-43127B84F632}"/>
    <dgm:cxn modelId="{D25D8985-0A39-4438-9EEA-806E64A0C1B7}" type="presOf" srcId="{5D146C55-2E62-4289-A515-2A5686FD5309}" destId="{89871E4B-45FD-436C-8211-AFBF5E294516}" srcOrd="0" destOrd="0" presId="urn:microsoft.com/office/officeart/2005/8/layout/list1"/>
    <dgm:cxn modelId="{74FD4834-8C0D-4E05-A093-38A14BD902C5}" type="presOf" srcId="{3C106C68-0F07-4648-ABB1-6F4FA87312A9}" destId="{B017C58C-3BA8-4515-B25E-7E32CB81E708}" srcOrd="0" destOrd="0" presId="urn:microsoft.com/office/officeart/2005/8/layout/list1"/>
    <dgm:cxn modelId="{C2937E9C-F0BF-43C9-BDC9-06BD6C34096C}" srcId="{1160823A-AF59-4E21-9D6D-1F9419B9E6C3}" destId="{AA9259E7-0972-4B89-942D-0BCDDEF8F604}" srcOrd="0" destOrd="0" parTransId="{D37B599A-2289-4707-8074-53FB918419F1}" sibTransId="{10CA6CD2-C973-4A1C-8C1F-6F7326963F9D}"/>
    <dgm:cxn modelId="{09F76E07-A7C3-4290-BEA9-9A5B31F861A7}" type="presOf" srcId="{1160823A-AF59-4E21-9D6D-1F9419B9E6C3}" destId="{123C929D-6266-46BA-9110-61EE37DC0336}" srcOrd="0" destOrd="0" presId="urn:microsoft.com/office/officeart/2005/8/layout/list1"/>
    <dgm:cxn modelId="{74745C54-1A42-417A-8DF4-9EB466A7D621}" type="presOf" srcId="{E78ABFCB-FCCD-44C6-9CB8-AC4879CF8827}" destId="{B017C58C-3BA8-4515-B25E-7E32CB81E708}" srcOrd="0" destOrd="1" presId="urn:microsoft.com/office/officeart/2005/8/layout/list1"/>
    <dgm:cxn modelId="{F4B49B5C-065C-466C-9C65-5E7FC9A21D52}" srcId="{418DE18D-A492-461E-B5D0-504A53ACEC69}" destId="{1160823A-AF59-4E21-9D6D-1F9419B9E6C3}" srcOrd="0" destOrd="0" parTransId="{FD6FC5BC-4E86-4F44-B3AE-65CA248D1477}" sibTransId="{2996060D-5FAF-4143-B5DA-D9E6B043DC18}"/>
    <dgm:cxn modelId="{07963CF6-B30C-4D21-A6A6-A0CEFA76FA0C}" srcId="{A234AB41-F081-4E3E-A8D6-EA48491E9A3A}" destId="{3C106C68-0F07-4648-ABB1-6F4FA87312A9}" srcOrd="0" destOrd="0" parTransId="{31EAEB10-53A2-4ECB-AC78-5D166AB1DD78}" sibTransId="{7BF8C7C8-207E-43CC-AE57-ADCA3750EF60}"/>
    <dgm:cxn modelId="{19F13382-DD37-4DBD-A4C9-5F2B74DD4974}" type="presOf" srcId="{5D146C55-2E62-4289-A515-2A5686FD5309}" destId="{B856091B-C0CC-4605-9202-0DF15B36B915}" srcOrd="1" destOrd="0" presId="urn:microsoft.com/office/officeart/2005/8/layout/list1"/>
    <dgm:cxn modelId="{BC43BF55-8A6B-498F-89F4-60809DDD4A93}" type="presOf" srcId="{4A218B49-949F-4CA8-82C6-1C34924053EC}" destId="{CB794D72-2642-477A-A75C-396E7BBB4DBB}" srcOrd="0" destOrd="0" presId="urn:microsoft.com/office/officeart/2005/8/layout/list1"/>
    <dgm:cxn modelId="{7E0E444A-BB32-4BEB-85B6-7C539CEF8943}" srcId="{418DE18D-A492-461E-B5D0-504A53ACEC69}" destId="{A234AB41-F081-4E3E-A8D6-EA48491E9A3A}" srcOrd="2" destOrd="0" parTransId="{0C288411-A3D5-4F30-A414-4BB404701AE3}" sibTransId="{E0AD4FA2-834B-478B-8A8B-EFEAB36FA7DC}"/>
    <dgm:cxn modelId="{9D72473C-A380-4440-BC2B-0D0E1A202088}" type="presParOf" srcId="{6FBC7104-0541-467F-B607-103AB64C4955}" destId="{92D25EBB-E880-4694-9899-0C0C61DF68A1}" srcOrd="0" destOrd="0" presId="urn:microsoft.com/office/officeart/2005/8/layout/list1"/>
    <dgm:cxn modelId="{139A0A74-80D0-4924-A71B-694111D1B0E8}" type="presParOf" srcId="{92D25EBB-E880-4694-9899-0C0C61DF68A1}" destId="{123C929D-6266-46BA-9110-61EE37DC0336}" srcOrd="0" destOrd="0" presId="urn:microsoft.com/office/officeart/2005/8/layout/list1"/>
    <dgm:cxn modelId="{36411DC1-8340-44E9-9C0B-126DC30CDBF7}" type="presParOf" srcId="{92D25EBB-E880-4694-9899-0C0C61DF68A1}" destId="{F56497D5-B75A-4772-8558-7A7AC9DA7810}" srcOrd="1" destOrd="0" presId="urn:microsoft.com/office/officeart/2005/8/layout/list1"/>
    <dgm:cxn modelId="{1CF88145-6D79-4AD6-84C7-9AE599037F37}" type="presParOf" srcId="{6FBC7104-0541-467F-B607-103AB64C4955}" destId="{F47C77D2-99A7-4EB2-A7BC-DFB173BBA53A}" srcOrd="1" destOrd="0" presId="urn:microsoft.com/office/officeart/2005/8/layout/list1"/>
    <dgm:cxn modelId="{45914E38-172D-4179-A0B2-004182DD3D2D}" type="presParOf" srcId="{6FBC7104-0541-467F-B607-103AB64C4955}" destId="{5D0A4CA1-FF82-4EEB-A3C6-E551C217E640}" srcOrd="2" destOrd="0" presId="urn:microsoft.com/office/officeart/2005/8/layout/list1"/>
    <dgm:cxn modelId="{6D708D47-F67A-4E71-B93D-4651E88B8EA0}" type="presParOf" srcId="{6FBC7104-0541-467F-B607-103AB64C4955}" destId="{8066B140-D041-4719-B582-ECCDBE56A60B}" srcOrd="3" destOrd="0" presId="urn:microsoft.com/office/officeart/2005/8/layout/list1"/>
    <dgm:cxn modelId="{DB212BA6-CE8D-4642-8759-14B810D9B830}" type="presParOf" srcId="{6FBC7104-0541-467F-B607-103AB64C4955}" destId="{B6D3B511-C943-4367-A294-7C1A74FA6BC2}" srcOrd="4" destOrd="0" presId="urn:microsoft.com/office/officeart/2005/8/layout/list1"/>
    <dgm:cxn modelId="{CDEDC830-4F07-4613-82E4-439544C277D5}" type="presParOf" srcId="{B6D3B511-C943-4367-A294-7C1A74FA6BC2}" destId="{89871E4B-45FD-436C-8211-AFBF5E294516}" srcOrd="0" destOrd="0" presId="urn:microsoft.com/office/officeart/2005/8/layout/list1"/>
    <dgm:cxn modelId="{09FF31AF-B061-4E44-8125-8824D07E5758}" type="presParOf" srcId="{B6D3B511-C943-4367-A294-7C1A74FA6BC2}" destId="{B856091B-C0CC-4605-9202-0DF15B36B915}" srcOrd="1" destOrd="0" presId="urn:microsoft.com/office/officeart/2005/8/layout/list1"/>
    <dgm:cxn modelId="{F4D0AC8B-2518-42DA-8AC4-C0F9A018FE26}" type="presParOf" srcId="{6FBC7104-0541-467F-B607-103AB64C4955}" destId="{89843297-5BB4-4C68-A4A2-3F7EF0D4D16B}" srcOrd="5" destOrd="0" presId="urn:microsoft.com/office/officeart/2005/8/layout/list1"/>
    <dgm:cxn modelId="{908B30C8-CC58-490C-A0F6-88CC076FEAD1}" type="presParOf" srcId="{6FBC7104-0541-467F-B607-103AB64C4955}" destId="{CB794D72-2642-477A-A75C-396E7BBB4DBB}" srcOrd="6" destOrd="0" presId="urn:microsoft.com/office/officeart/2005/8/layout/list1"/>
    <dgm:cxn modelId="{8B5DE999-0EF4-440E-86B3-EA8A010BE091}" type="presParOf" srcId="{6FBC7104-0541-467F-B607-103AB64C4955}" destId="{C8EEAB12-8AF6-4414-9E2B-484E5927F5EE}" srcOrd="7" destOrd="0" presId="urn:microsoft.com/office/officeart/2005/8/layout/list1"/>
    <dgm:cxn modelId="{AD6DDC13-3A63-4F87-8A58-5BDF7A525032}" type="presParOf" srcId="{6FBC7104-0541-467F-B607-103AB64C4955}" destId="{7D1FE10F-C07C-4020-B8F4-D201A806A44D}" srcOrd="8" destOrd="0" presId="urn:microsoft.com/office/officeart/2005/8/layout/list1"/>
    <dgm:cxn modelId="{BC3855F0-E5B6-40E0-80C7-7A5DA1F0A4AA}" type="presParOf" srcId="{7D1FE10F-C07C-4020-B8F4-D201A806A44D}" destId="{0AEBD8A2-CF38-4B1F-AE64-7E55C00CC454}" srcOrd="0" destOrd="0" presId="urn:microsoft.com/office/officeart/2005/8/layout/list1"/>
    <dgm:cxn modelId="{F9A9B2BF-2849-49F5-9440-A5D0C353F690}" type="presParOf" srcId="{7D1FE10F-C07C-4020-B8F4-D201A806A44D}" destId="{62DB7FBB-294A-4A21-9AA3-83CCE4EF39C5}" srcOrd="1" destOrd="0" presId="urn:microsoft.com/office/officeart/2005/8/layout/list1"/>
    <dgm:cxn modelId="{E2EEF121-CAE2-4D24-B565-44ACD833C444}" type="presParOf" srcId="{6FBC7104-0541-467F-B607-103AB64C4955}" destId="{0C052799-B4AA-459F-9DE3-68F73223238B}" srcOrd="9" destOrd="0" presId="urn:microsoft.com/office/officeart/2005/8/layout/list1"/>
    <dgm:cxn modelId="{5CB7D005-3B1B-4509-9105-7A96EEF514F6}" type="presParOf" srcId="{6FBC7104-0541-467F-B607-103AB64C4955}" destId="{B017C58C-3BA8-4515-B25E-7E32CB81E70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3A539-E637-4887-B329-C607E4B80BF5}">
      <dsp:nvSpPr>
        <dsp:cNvPr id="0" name=""/>
        <dsp:cNvSpPr/>
      </dsp:nvSpPr>
      <dsp:spPr>
        <a:xfrm>
          <a:off x="0" y="2424570"/>
          <a:ext cx="1389626" cy="694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Hipótesis</a:t>
          </a:r>
          <a:endParaRPr lang="es-EC" sz="1200" kern="1200" dirty="0"/>
        </a:p>
      </dsp:txBody>
      <dsp:txXfrm>
        <a:off x="20350" y="2444920"/>
        <a:ext cx="1348926" cy="654113"/>
      </dsp:txXfrm>
    </dsp:sp>
    <dsp:sp modelId="{C8167A9D-4FC2-4FE2-8FE1-30C397A84881}">
      <dsp:nvSpPr>
        <dsp:cNvPr id="0" name=""/>
        <dsp:cNvSpPr/>
      </dsp:nvSpPr>
      <dsp:spPr>
        <a:xfrm rot="21574701">
          <a:off x="1389613" y="2755031"/>
          <a:ext cx="98665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86659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1858276" y="2743680"/>
        <a:ext cx="49332" cy="49332"/>
      </dsp:txXfrm>
    </dsp:sp>
    <dsp:sp modelId="{11A9F165-8BFB-4634-A89A-C9287DBD26F6}">
      <dsp:nvSpPr>
        <dsp:cNvPr id="0" name=""/>
        <dsp:cNvSpPr/>
      </dsp:nvSpPr>
      <dsp:spPr>
        <a:xfrm>
          <a:off x="2376259" y="2417309"/>
          <a:ext cx="1389626" cy="694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Resultado de las Encuestas</a:t>
          </a:r>
          <a:endParaRPr lang="es-EC" sz="1200" kern="1200" dirty="0"/>
        </a:p>
      </dsp:txBody>
      <dsp:txXfrm>
        <a:off x="2396609" y="2437659"/>
        <a:ext cx="1348926" cy="654113"/>
      </dsp:txXfrm>
    </dsp:sp>
    <dsp:sp modelId="{18B911F3-DB53-499F-8018-D126A4550282}">
      <dsp:nvSpPr>
        <dsp:cNvPr id="0" name=""/>
        <dsp:cNvSpPr/>
      </dsp:nvSpPr>
      <dsp:spPr>
        <a:xfrm rot="18512804">
          <a:off x="1069523" y="2094326"/>
          <a:ext cx="169884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698849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/>
        </a:p>
      </dsp:txBody>
      <dsp:txXfrm>
        <a:off x="1876476" y="2065170"/>
        <a:ext cx="84942" cy="84942"/>
      </dsp:txXfrm>
    </dsp:sp>
    <dsp:sp modelId="{A5EEF61B-3382-443B-B268-923295353CE3}">
      <dsp:nvSpPr>
        <dsp:cNvPr id="0" name=""/>
        <dsp:cNvSpPr/>
      </dsp:nvSpPr>
      <dsp:spPr>
        <a:xfrm>
          <a:off x="2448269" y="1095899"/>
          <a:ext cx="1389626" cy="694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Familia Desorganizada</a:t>
          </a:r>
          <a:endParaRPr lang="es-EC" sz="1200" kern="1200" dirty="0"/>
        </a:p>
      </dsp:txBody>
      <dsp:txXfrm>
        <a:off x="2468619" y="1116249"/>
        <a:ext cx="1348926" cy="654113"/>
      </dsp:txXfrm>
    </dsp:sp>
    <dsp:sp modelId="{220BDFB0-ECFD-4B2B-AEEB-38A3BE9A634F}">
      <dsp:nvSpPr>
        <dsp:cNvPr id="0" name=""/>
        <dsp:cNvSpPr/>
      </dsp:nvSpPr>
      <dsp:spPr>
        <a:xfrm rot="18998429">
          <a:off x="3620691" y="883617"/>
          <a:ext cx="159159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591593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/>
        </a:p>
      </dsp:txBody>
      <dsp:txXfrm>
        <a:off x="4376698" y="857143"/>
        <a:ext cx="79579" cy="79579"/>
      </dsp:txXfrm>
    </dsp:sp>
    <dsp:sp modelId="{FF812F3C-931E-4757-9886-68AB09F89D36}">
      <dsp:nvSpPr>
        <dsp:cNvPr id="0" name=""/>
        <dsp:cNvSpPr/>
      </dsp:nvSpPr>
      <dsp:spPr>
        <a:xfrm>
          <a:off x="4995079" y="3153"/>
          <a:ext cx="1389626" cy="694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Agresividad en el niño</a:t>
          </a:r>
          <a:endParaRPr lang="es-EC" sz="1200" kern="1200" dirty="0"/>
        </a:p>
      </dsp:txBody>
      <dsp:txXfrm>
        <a:off x="5015429" y="23503"/>
        <a:ext cx="1348926" cy="654113"/>
      </dsp:txXfrm>
    </dsp:sp>
    <dsp:sp modelId="{859443E0-5AE8-461B-96D0-E2D49AC8EF62}">
      <dsp:nvSpPr>
        <dsp:cNvPr id="0" name=""/>
        <dsp:cNvSpPr/>
      </dsp:nvSpPr>
      <dsp:spPr>
        <a:xfrm rot="20745491">
          <a:off x="3819549" y="1283135"/>
          <a:ext cx="119387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93876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4386641" y="1266603"/>
        <a:ext cx="59693" cy="59693"/>
      </dsp:txXfrm>
    </dsp:sp>
    <dsp:sp modelId="{6D1AD23B-105F-4720-AB6F-EC037772D699}">
      <dsp:nvSpPr>
        <dsp:cNvPr id="0" name=""/>
        <dsp:cNvSpPr/>
      </dsp:nvSpPr>
      <dsp:spPr>
        <a:xfrm>
          <a:off x="4995079" y="802188"/>
          <a:ext cx="1389626" cy="694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Desinterés en los estudios</a:t>
          </a:r>
          <a:endParaRPr lang="es-EC" sz="1200" kern="1200" dirty="0"/>
        </a:p>
      </dsp:txBody>
      <dsp:txXfrm>
        <a:off x="5015429" y="822538"/>
        <a:ext cx="1348926" cy="654113"/>
      </dsp:txXfrm>
    </dsp:sp>
    <dsp:sp modelId="{0407715F-38C1-443D-9F73-04CD647ACA61}">
      <dsp:nvSpPr>
        <dsp:cNvPr id="0" name=""/>
        <dsp:cNvSpPr/>
      </dsp:nvSpPr>
      <dsp:spPr>
        <a:xfrm rot="1415408">
          <a:off x="3785135" y="1682652"/>
          <a:ext cx="126270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62706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4384920" y="1664400"/>
        <a:ext cx="63135" cy="63135"/>
      </dsp:txXfrm>
    </dsp:sp>
    <dsp:sp modelId="{C3BF529D-BCEC-4C38-81F4-6CDDE5144E56}">
      <dsp:nvSpPr>
        <dsp:cNvPr id="0" name=""/>
        <dsp:cNvSpPr/>
      </dsp:nvSpPr>
      <dsp:spPr>
        <a:xfrm>
          <a:off x="4995079" y="1601223"/>
          <a:ext cx="1389626" cy="694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Bajas Notas</a:t>
          </a:r>
          <a:endParaRPr lang="es-EC" sz="1200" kern="1200" dirty="0"/>
        </a:p>
      </dsp:txBody>
      <dsp:txXfrm>
        <a:off x="5015429" y="1621573"/>
        <a:ext cx="1348926" cy="654113"/>
      </dsp:txXfrm>
    </dsp:sp>
    <dsp:sp modelId="{A62A8178-3720-455C-8F05-219946BC561A}">
      <dsp:nvSpPr>
        <dsp:cNvPr id="0" name=""/>
        <dsp:cNvSpPr/>
      </dsp:nvSpPr>
      <dsp:spPr>
        <a:xfrm rot="2905298">
          <a:off x="3544647" y="2082170"/>
          <a:ext cx="174368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43682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/>
        </a:p>
      </dsp:txBody>
      <dsp:txXfrm>
        <a:off x="4372896" y="2051894"/>
        <a:ext cx="87184" cy="87184"/>
      </dsp:txXfrm>
    </dsp:sp>
    <dsp:sp modelId="{09B41FDA-89C1-4E65-AC63-BFC607E6DBD3}">
      <dsp:nvSpPr>
        <dsp:cNvPr id="0" name=""/>
        <dsp:cNvSpPr/>
      </dsp:nvSpPr>
      <dsp:spPr>
        <a:xfrm>
          <a:off x="4995079" y="2400258"/>
          <a:ext cx="1389626" cy="694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Tristeza</a:t>
          </a:r>
          <a:endParaRPr lang="es-EC" sz="1200" kern="1200" dirty="0"/>
        </a:p>
      </dsp:txBody>
      <dsp:txXfrm>
        <a:off x="5015429" y="2420608"/>
        <a:ext cx="1348926" cy="654113"/>
      </dsp:txXfrm>
    </dsp:sp>
    <dsp:sp modelId="{7D57F65E-0C60-4BC8-8C02-63E6C1E3C2C9}">
      <dsp:nvSpPr>
        <dsp:cNvPr id="0" name=""/>
        <dsp:cNvSpPr/>
      </dsp:nvSpPr>
      <dsp:spPr>
        <a:xfrm rot="3670955">
          <a:off x="3216139" y="2481688"/>
          <a:ext cx="240069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400696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>
        <a:off x="4356470" y="2434986"/>
        <a:ext cx="120034" cy="120034"/>
      </dsp:txXfrm>
    </dsp:sp>
    <dsp:sp modelId="{8FD56617-6419-449B-B63A-4117FC14D313}">
      <dsp:nvSpPr>
        <dsp:cNvPr id="0" name=""/>
        <dsp:cNvSpPr/>
      </dsp:nvSpPr>
      <dsp:spPr>
        <a:xfrm>
          <a:off x="4995079" y="3199294"/>
          <a:ext cx="1389626" cy="694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Bajo autoestima</a:t>
          </a:r>
          <a:endParaRPr lang="es-EC" sz="1200" kern="1200" dirty="0"/>
        </a:p>
      </dsp:txBody>
      <dsp:txXfrm>
        <a:off x="5015429" y="3219644"/>
        <a:ext cx="1348926" cy="654113"/>
      </dsp:txXfrm>
    </dsp:sp>
    <dsp:sp modelId="{47CCE541-F0D0-47FB-BA07-AD03A7FA604A}">
      <dsp:nvSpPr>
        <dsp:cNvPr id="0" name=""/>
        <dsp:cNvSpPr/>
      </dsp:nvSpPr>
      <dsp:spPr>
        <a:xfrm rot="3452954">
          <a:off x="963562" y="3534483"/>
          <a:ext cx="183876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838760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700" kern="1200"/>
        </a:p>
      </dsp:txBody>
      <dsp:txXfrm>
        <a:off x="1836973" y="3501829"/>
        <a:ext cx="91938" cy="91938"/>
      </dsp:txXfrm>
    </dsp:sp>
    <dsp:sp modelId="{FFDB4305-FDFA-4C9B-B33E-893A159F67DB}">
      <dsp:nvSpPr>
        <dsp:cNvPr id="0" name=""/>
        <dsp:cNvSpPr/>
      </dsp:nvSpPr>
      <dsp:spPr>
        <a:xfrm>
          <a:off x="2376259" y="3976213"/>
          <a:ext cx="1389626" cy="694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Familia Organizada</a:t>
          </a:r>
          <a:endParaRPr lang="es-EC" sz="1200" kern="1200" dirty="0"/>
        </a:p>
      </dsp:txBody>
      <dsp:txXfrm>
        <a:off x="2396609" y="3996563"/>
        <a:ext cx="1348926" cy="654113"/>
      </dsp:txXfrm>
    </dsp:sp>
    <dsp:sp modelId="{15AA080B-3BEB-4DAA-9B92-4BF7CED9D2E4}">
      <dsp:nvSpPr>
        <dsp:cNvPr id="0" name=""/>
        <dsp:cNvSpPr/>
      </dsp:nvSpPr>
      <dsp:spPr>
        <a:xfrm rot="61846">
          <a:off x="3765786" y="4321362"/>
          <a:ext cx="122939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29393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4349748" y="4303943"/>
        <a:ext cx="61469" cy="61469"/>
      </dsp:txXfrm>
    </dsp:sp>
    <dsp:sp modelId="{92F317A5-ECA7-435F-8428-E1173A085181}">
      <dsp:nvSpPr>
        <dsp:cNvPr id="0" name=""/>
        <dsp:cNvSpPr/>
      </dsp:nvSpPr>
      <dsp:spPr>
        <a:xfrm>
          <a:off x="4995079" y="3998329"/>
          <a:ext cx="1389626" cy="694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El Alumno no presenta problemas escolares</a:t>
          </a:r>
          <a:endParaRPr lang="es-EC" sz="1200" kern="1200" dirty="0"/>
        </a:p>
      </dsp:txBody>
      <dsp:txXfrm>
        <a:off x="5015429" y="4018679"/>
        <a:ext cx="1348926" cy="65411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70C1F-0FF7-4467-8CF9-85106D6A7C16}">
      <dsp:nvSpPr>
        <dsp:cNvPr id="0" name=""/>
        <dsp:cNvSpPr/>
      </dsp:nvSpPr>
      <dsp:spPr>
        <a:xfrm>
          <a:off x="3008630" y="0"/>
          <a:ext cx="4512945" cy="13938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Permitirá identificar, explicar, y mejorar el rendimiento escolar</a:t>
          </a:r>
          <a:endParaRPr lang="es-ES" sz="2000" kern="1200" dirty="0"/>
        </a:p>
      </dsp:txBody>
      <dsp:txXfrm>
        <a:off x="3008630" y="174227"/>
        <a:ext cx="3990265" cy="1045360"/>
      </dsp:txXfrm>
    </dsp:sp>
    <dsp:sp modelId="{C32E8D0E-63A1-4018-AB03-9372D87689D1}">
      <dsp:nvSpPr>
        <dsp:cNvPr id="0" name=""/>
        <dsp:cNvSpPr/>
      </dsp:nvSpPr>
      <dsp:spPr>
        <a:xfrm>
          <a:off x="0" y="13171"/>
          <a:ext cx="3008630" cy="139381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Importancia</a:t>
          </a:r>
          <a:endParaRPr lang="es-ES" sz="3500" kern="1200" dirty="0"/>
        </a:p>
      </dsp:txBody>
      <dsp:txXfrm>
        <a:off x="68040" y="81211"/>
        <a:ext cx="2872550" cy="1257734"/>
      </dsp:txXfrm>
    </dsp:sp>
    <dsp:sp modelId="{2BF0F8ED-6AC2-4A80-B593-83FDBF1B4E2A}">
      <dsp:nvSpPr>
        <dsp:cNvPr id="0" name=""/>
        <dsp:cNvSpPr/>
      </dsp:nvSpPr>
      <dsp:spPr>
        <a:xfrm>
          <a:off x="3008630" y="1533195"/>
          <a:ext cx="4512945" cy="13938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200" kern="1200" dirty="0" smtClean="0"/>
            <a:t>Ofrecer a los niños/as de la Unidad Educativa una educación de calidad y calidez</a:t>
          </a:r>
          <a:r>
            <a:rPr lang="es-ES" sz="2200" kern="1200" dirty="0" smtClean="0"/>
            <a:t>.</a:t>
          </a:r>
          <a:endParaRPr lang="es-ES" sz="2200" kern="1200" dirty="0"/>
        </a:p>
      </dsp:txBody>
      <dsp:txXfrm>
        <a:off x="3008630" y="1707422"/>
        <a:ext cx="3990265" cy="1045360"/>
      </dsp:txXfrm>
    </dsp:sp>
    <dsp:sp modelId="{E051D58E-1ED5-4D56-8176-BD97BECE8876}">
      <dsp:nvSpPr>
        <dsp:cNvPr id="0" name=""/>
        <dsp:cNvSpPr/>
      </dsp:nvSpPr>
      <dsp:spPr>
        <a:xfrm>
          <a:off x="0" y="1533195"/>
          <a:ext cx="3008630" cy="1393814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Misión</a:t>
          </a:r>
          <a:endParaRPr lang="es-ES" sz="3500" kern="1200" dirty="0"/>
        </a:p>
      </dsp:txBody>
      <dsp:txXfrm>
        <a:off x="68040" y="1601235"/>
        <a:ext cx="2872550" cy="1257734"/>
      </dsp:txXfrm>
    </dsp:sp>
    <dsp:sp modelId="{C24428AA-FED5-4D30-9C30-E87C83ECEBBB}">
      <dsp:nvSpPr>
        <dsp:cNvPr id="0" name=""/>
        <dsp:cNvSpPr/>
      </dsp:nvSpPr>
      <dsp:spPr>
        <a:xfrm>
          <a:off x="3008630" y="3066390"/>
          <a:ext cx="4512945" cy="13938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Docentes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Estudiantes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Padres de Familia</a:t>
          </a:r>
          <a:endParaRPr lang="es-ES" sz="2200" kern="1200" dirty="0"/>
        </a:p>
      </dsp:txBody>
      <dsp:txXfrm>
        <a:off x="3008630" y="3240617"/>
        <a:ext cx="3990265" cy="1045360"/>
      </dsp:txXfrm>
    </dsp:sp>
    <dsp:sp modelId="{2BD4260F-0210-4E85-8FD9-6B8C7317F097}">
      <dsp:nvSpPr>
        <dsp:cNvPr id="0" name=""/>
        <dsp:cNvSpPr/>
      </dsp:nvSpPr>
      <dsp:spPr>
        <a:xfrm>
          <a:off x="0" y="3066390"/>
          <a:ext cx="3008630" cy="1393814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Beneficiarios</a:t>
          </a:r>
          <a:endParaRPr lang="es-ES" sz="3500" kern="1200" dirty="0"/>
        </a:p>
      </dsp:txBody>
      <dsp:txXfrm>
        <a:off x="68040" y="3134430"/>
        <a:ext cx="2872550" cy="12577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B300-6F18-4AF1-A13A-6B219CA6CB3A}" type="datetimeFigureOut">
              <a:rPr lang="es-ES" smtClean="0"/>
              <a:pPr/>
              <a:t>03/03/2015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8512C-66D8-439F-BEED-0C4EBA6E94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66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4DE11-190F-48BF-8BD8-0F99EB2CE303}" type="datetimeFigureOut">
              <a:rPr lang="es-ES" smtClean="0"/>
              <a:pPr/>
              <a:t>03/03/2015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DB8BA-A289-4715-B7B1-75C41E1320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75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DB8BA-A289-4715-B7B1-75C41E132046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1590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DB8BA-A289-4715-B7B1-75C41E132046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5131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DB8BA-A289-4715-B7B1-75C41E132046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637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DB8BA-A289-4715-B7B1-75C41E132046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847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DB8BA-A289-4715-B7B1-75C41E132046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084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771"/>
            <a:ext cx="9146380" cy="571577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442003"/>
            <a:ext cx="5648623" cy="1003588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2059104"/>
            <a:ext cx="6511131" cy="274383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03/03/2015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03/03/2015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38986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38986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03/03/2015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03/03/2015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771"/>
            <a:ext cx="9146380" cy="571577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438948"/>
            <a:ext cx="5650992" cy="1006258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056920"/>
            <a:ext cx="6510528" cy="274320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03/03/2015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914400"/>
            <a:ext cx="3200400" cy="3093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914400"/>
            <a:ext cx="3200400" cy="3093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03/03/2015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914400"/>
            <a:ext cx="3200400" cy="45720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418207"/>
            <a:ext cx="3200400" cy="259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914400"/>
            <a:ext cx="3200400" cy="45720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418207"/>
            <a:ext cx="3200400" cy="259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03/03/2015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03/03/2015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6" name="Picture 5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03/03/2015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5" name="Picture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004889" y="-1004887"/>
            <a:ext cx="5715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313420"/>
            <a:ext cx="5212080" cy="907856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2182427"/>
            <a:ext cx="3807779" cy="27705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877821"/>
            <a:ext cx="5794760" cy="519428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03/03/2015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715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4206875"/>
            <a:ext cx="3571875" cy="150812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431251"/>
            <a:ext cx="5486400" cy="722870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817108"/>
            <a:ext cx="6096545" cy="61722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927-2267-4AE4-9E2A-A461558222FB}" type="datetimeFigureOut">
              <a:rPr lang="es-ES" smtClean="0"/>
              <a:pPr/>
              <a:t>03/03/2015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4208861"/>
            <a:ext cx="3574257" cy="150614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4209410"/>
            <a:ext cx="9146380" cy="150559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917190"/>
            <a:ext cx="7520940" cy="2983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892040"/>
            <a:ext cx="2176272" cy="167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571927-2267-4AE4-9E2A-A461558222FB}" type="datetimeFigureOut">
              <a:rPr lang="es-ES" smtClean="0"/>
              <a:pPr/>
              <a:t>03/03/2015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5237602"/>
            <a:ext cx="472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5142352"/>
            <a:ext cx="502920" cy="41910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B0A34B8-2593-4428-AC18-C20DBBF9A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3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3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3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3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3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3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947" y="2438852"/>
            <a:ext cx="8136904" cy="1728192"/>
          </a:xfrm>
        </p:spPr>
        <p:txBody>
          <a:bodyPr/>
          <a:lstStyle/>
          <a:p>
            <a:pPr algn="ctr"/>
            <a:r>
              <a:rPr lang="es-ES" sz="2000" b="1" dirty="0" smtClean="0"/>
              <a:t>“</a:t>
            </a:r>
            <a:r>
              <a:rPr lang="es-MX" sz="2000" b="1" dirty="0"/>
              <a:t>RELACIÓN ENTRE  LA ESTRUCTURA FAMILIAR Y EL RENDIMIENTO ESCOLAR DE LOS NIÑOS/AS DE LA ESCUELA “SIMÓN BOLÍVAR” DEL SECTOR DE ANGAMARCA-ALANGASI. PROPUESTA ALTERNATIVA. </a:t>
            </a:r>
            <a:r>
              <a:rPr lang="es-ES" sz="2000" b="1" dirty="0" smtClean="0"/>
              <a:t>” </a:t>
            </a:r>
            <a:endParaRPr lang="es-E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2869" y="5017740"/>
            <a:ext cx="6511131" cy="274383"/>
          </a:xfrm>
        </p:spPr>
        <p:txBody>
          <a:bodyPr/>
          <a:lstStyle/>
          <a:p>
            <a:r>
              <a:rPr lang="es-ES" b="1" dirty="0" smtClean="0"/>
              <a:t>Autora: Guallimba Haro Luci Margot</a:t>
            </a:r>
            <a:endParaRPr lang="es-ES" dirty="0"/>
          </a:p>
          <a:p>
            <a:endParaRPr lang="es-E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7220"/>
            <a:ext cx="8136904" cy="210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95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Modalidad de investigación</a:t>
            </a:r>
            <a:endParaRPr lang="es-E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558069"/>
              </p:ext>
            </p:extLst>
          </p:nvPr>
        </p:nvGraphicFramePr>
        <p:xfrm>
          <a:off x="822325" y="917575"/>
          <a:ext cx="7710115" cy="4316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cxnSp>
        <p:nvCxnSpPr>
          <p:cNvPr id="20" name="19 Conector recto de flecha"/>
          <p:cNvCxnSpPr/>
          <p:nvPr/>
        </p:nvCxnSpPr>
        <p:spPr>
          <a:xfrm>
            <a:off x="5286380" y="1893087"/>
            <a:ext cx="285752" cy="1071570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rot="5400000" flipH="1" flipV="1">
            <a:off x="6286512" y="1785930"/>
            <a:ext cx="785818" cy="357190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 flipV="1">
            <a:off x="6500826" y="2214558"/>
            <a:ext cx="357190" cy="14287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6572264" y="2428872"/>
            <a:ext cx="285752" cy="357190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99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Población y muestra</a:t>
            </a:r>
            <a:endParaRPr lang="es-ES" dirty="0"/>
          </a:p>
        </p:txBody>
      </p:sp>
      <p:sp>
        <p:nvSpPr>
          <p:cNvPr id="6" name="TextBox 5"/>
          <p:cNvSpPr txBox="1"/>
          <p:nvPr/>
        </p:nvSpPr>
        <p:spPr>
          <a:xfrm>
            <a:off x="3923313" y="1057300"/>
            <a:ext cx="132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POBLACIÓN</a:t>
            </a:r>
            <a:endParaRPr lang="es-ES" b="1" dirty="0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460240"/>
              </p:ext>
            </p:extLst>
          </p:nvPr>
        </p:nvGraphicFramePr>
        <p:xfrm>
          <a:off x="683568" y="1633364"/>
          <a:ext cx="3960440" cy="2520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969"/>
                <a:gridCol w="1962295"/>
                <a:gridCol w="1584176"/>
              </a:tblGrid>
              <a:tr h="2530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 dirty="0">
                          <a:effectLst/>
                        </a:rPr>
                        <a:t>N.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 dirty="0">
                          <a:effectLst/>
                        </a:rPr>
                        <a:t>GRADO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 dirty="0" smtClean="0">
                          <a:effectLst/>
                        </a:rPr>
                        <a:t>ALUMNOS Y PADRES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0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PRE-BASICA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23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0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PRIMERO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25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0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SEGUNDO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14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5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TERCERO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18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0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CUARTO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13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0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6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QUINTO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15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0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7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SEXTO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 dirty="0">
                          <a:effectLst/>
                        </a:rPr>
                        <a:t>8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0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8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SEPTIMO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14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08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>
                          <a:effectLst/>
                        </a:rPr>
                        <a:t>TOTAL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100" dirty="0">
                          <a:effectLst/>
                        </a:rPr>
                        <a:t>130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400699"/>
              </p:ext>
            </p:extLst>
          </p:nvPr>
        </p:nvGraphicFramePr>
        <p:xfrm>
          <a:off x="5004048" y="1633364"/>
          <a:ext cx="3771394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697"/>
                <a:gridCol w="1885697"/>
              </a:tblGrid>
              <a:tr h="158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200" dirty="0">
                          <a:effectLst/>
                        </a:rPr>
                        <a:t>Docentes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07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200" dirty="0">
                          <a:effectLst/>
                        </a:rPr>
                        <a:t>INICIAL 1</a:t>
                      </a:r>
                      <a:endParaRPr lang="es-EC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200" dirty="0">
                          <a:effectLst/>
                        </a:rPr>
                        <a:t>INICIAL 2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860925" algn="l"/>
                        </a:tabLst>
                      </a:pPr>
                      <a:r>
                        <a:rPr lang="es-MX" sz="1200">
                          <a:effectLst/>
                        </a:rPr>
                        <a:t>MERCY     MAILA</a:t>
                      </a:r>
                      <a:endParaRPr lang="es-EC" sz="110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860925" algn="l"/>
                        </a:tabLst>
                      </a:pPr>
                      <a:r>
                        <a:rPr lang="es-MX" sz="1200">
                          <a:effectLst/>
                        </a:rPr>
                        <a:t>DEBORA ARCENTALES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200">
                          <a:effectLst/>
                        </a:rPr>
                        <a:t>PRIMERO DE BÁSICA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860925" algn="l"/>
                        </a:tabLst>
                      </a:pPr>
                      <a:r>
                        <a:rPr lang="es-MX" sz="1200">
                          <a:effectLst/>
                        </a:rPr>
                        <a:t>LIDIA CARRANCO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200">
                          <a:effectLst/>
                        </a:rPr>
                        <a:t>SEGUNDO DE BÁSICA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860925" algn="l"/>
                        </a:tabLst>
                      </a:pPr>
                      <a:r>
                        <a:rPr lang="es-MX" sz="1200">
                          <a:effectLst/>
                        </a:rPr>
                        <a:t>MARÍA JOSÉ AVILÉS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200">
                          <a:effectLst/>
                        </a:rPr>
                        <a:t>TERCERO DE BÁSICA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860925" algn="l"/>
                        </a:tabLst>
                      </a:pPr>
                      <a:r>
                        <a:rPr lang="es-MX" sz="1200">
                          <a:effectLst/>
                        </a:rPr>
                        <a:t>LUIS GUAYASAMÍN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200">
                          <a:effectLst/>
                        </a:rPr>
                        <a:t>CUARTO DE BÁSICA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860925" algn="l"/>
                        </a:tabLst>
                      </a:pPr>
                      <a:r>
                        <a:rPr lang="es-MX" sz="1200">
                          <a:effectLst/>
                        </a:rPr>
                        <a:t>MARTHA PACHA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200">
                          <a:effectLst/>
                        </a:rPr>
                        <a:t>QUINTO DE BÁSICA 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860925" algn="l"/>
                        </a:tabLst>
                      </a:pPr>
                      <a:r>
                        <a:rPr lang="es-MX" sz="1200">
                          <a:effectLst/>
                        </a:rPr>
                        <a:t>SILVIA ANGAMARCA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200">
                          <a:effectLst/>
                        </a:rPr>
                        <a:t>SEXTO DE BÁSICA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860925" algn="l"/>
                        </a:tabLst>
                      </a:pPr>
                      <a:r>
                        <a:rPr lang="es-MX" sz="1200">
                          <a:effectLst/>
                        </a:rPr>
                        <a:t>LIVIA PERALTA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83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MX" sz="1200">
                          <a:effectLst/>
                        </a:rPr>
                        <a:t>SÉPTIMO DE BÁSICA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860925" algn="l"/>
                        </a:tabLst>
                      </a:pPr>
                      <a:r>
                        <a:rPr lang="es-MX" sz="1200" dirty="0">
                          <a:effectLst/>
                        </a:rPr>
                        <a:t>LUCI GUALLIMBA</a:t>
                      </a:r>
                      <a:endParaRPr lang="es-EC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60925" algn="l"/>
                        </a:tabLs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14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Resultados: ENCUESTA A DOCENTES</a:t>
            </a:r>
            <a:endParaRPr lang="es-ES" dirty="0"/>
          </a:p>
        </p:txBody>
      </p:sp>
      <p:sp>
        <p:nvSpPr>
          <p:cNvPr id="7" name="TextBox 6"/>
          <p:cNvSpPr txBox="1"/>
          <p:nvPr/>
        </p:nvSpPr>
        <p:spPr>
          <a:xfrm>
            <a:off x="1487086" y="899943"/>
            <a:ext cx="61926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es-EC" sz="1400" b="1" dirty="0" smtClean="0"/>
              <a:t>La </a:t>
            </a:r>
            <a:r>
              <a:rPr lang="es-EC" sz="1400" b="1" dirty="0"/>
              <a:t>evaluación como un proceso integral y </a:t>
            </a:r>
            <a:r>
              <a:rPr lang="es-EC" sz="1400" b="1" dirty="0" smtClean="0"/>
              <a:t>permanente</a:t>
            </a:r>
          </a:p>
          <a:p>
            <a:pPr algn="ctr" hangingPunct="0"/>
            <a:r>
              <a:rPr lang="es-EC" sz="1400" dirty="0"/>
              <a:t>¿Considera usted a la evaluación como un proceso integral y permanente que identifica, analiza y toma decisiones con respecto a los logros y deficiencias en los procesos, recursos y resultados en función de las destrezas alcanzadas por el estudiante?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graphicFrame>
        <p:nvGraphicFramePr>
          <p:cNvPr id="21" name="Gráfico 20"/>
          <p:cNvGraphicFramePr/>
          <p:nvPr>
            <p:extLst>
              <p:ext uri="{D42A27DB-BD31-4B8C-83A1-F6EECF244321}">
                <p14:modId xmlns:p14="http://schemas.microsoft.com/office/powerpoint/2010/main" val="138901059"/>
              </p:ext>
            </p:extLst>
          </p:nvPr>
        </p:nvGraphicFramePr>
        <p:xfrm>
          <a:off x="2370001" y="2207437"/>
          <a:ext cx="4426857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956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Graphic spid="21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Resultados: ENCUESTA A DOCENTES</a:t>
            </a:r>
            <a:endParaRPr lang="es-ES" dirty="0"/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683568" y="985292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  <a:tabLst>
                <a:tab pos="4838065" algn="l"/>
                <a:tab pos="4860925" algn="l"/>
              </a:tabLst>
            </a:pPr>
            <a:r>
              <a:rPr lang="es-EC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niño maltratado física y psicológicamente y su aprendizaje</a:t>
            </a:r>
            <a:r>
              <a:rPr lang="es-EC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  <a:tabLst>
                <a:tab pos="4838065" algn="l"/>
                <a:tab pos="4860925" algn="l"/>
              </a:tabLst>
            </a:pPr>
            <a:r>
              <a:rPr lang="es-EC" sz="1600" dirty="0"/>
              <a:t>¿Cuándo un niño es maltratado física y psicológicamente puede aprender sin dificultad?</a:t>
            </a:r>
            <a:endParaRPr lang="es-EC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3149982545"/>
              </p:ext>
            </p:extLst>
          </p:nvPr>
        </p:nvGraphicFramePr>
        <p:xfrm>
          <a:off x="2771800" y="2209428"/>
          <a:ext cx="388843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196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Graphic spid="1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608" y="300138"/>
            <a:ext cx="7520940" cy="457200"/>
          </a:xfrm>
        </p:spPr>
        <p:txBody>
          <a:bodyPr/>
          <a:lstStyle/>
          <a:p>
            <a:pPr lvl="0"/>
            <a:r>
              <a:rPr lang="es-ES" sz="2400" dirty="0" smtClean="0"/>
              <a:t>Resultados: Entrevista A Padres de familia</a:t>
            </a:r>
            <a:endParaRPr lang="es-ES" sz="24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763688" y="105730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</a:rPr>
              <a:t>De la ayuda en la realización de las tareas escolares</a:t>
            </a:r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algn="ctr"/>
            <a:r>
              <a:rPr lang="es-MX" dirty="0"/>
              <a:t>¿Quién  (es) ayudan en la realización de las tareas escolares de sus hijos e hijas en la casa?</a:t>
            </a:r>
            <a:endParaRPr lang="es-EC" dirty="0"/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4047702612"/>
              </p:ext>
            </p:extLst>
          </p:nvPr>
        </p:nvGraphicFramePr>
        <p:xfrm>
          <a:off x="2555776" y="1984450"/>
          <a:ext cx="4018915" cy="3202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105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Graphic spid="11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00138"/>
            <a:ext cx="7520940" cy="457200"/>
          </a:xfrm>
        </p:spPr>
        <p:txBody>
          <a:bodyPr/>
          <a:lstStyle/>
          <a:p>
            <a:pPr lvl="0"/>
            <a:r>
              <a:rPr lang="es-ES" sz="2400" dirty="0" smtClean="0"/>
              <a:t>Resultados: Entrevista a padres de familia</a:t>
            </a:r>
            <a:endParaRPr lang="es-ES" sz="24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755576" y="1057300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</a:rPr>
              <a:t>Del </a:t>
            </a:r>
            <a:r>
              <a:rPr lang="es-EC" b="1" dirty="0">
                <a:latin typeface="Arial" panose="020B0604020202020204" pitchFamily="34" charset="0"/>
                <a:ea typeface="Calibri" panose="020F0502020204030204" pitchFamily="34" charset="0"/>
              </a:rPr>
              <a:t>rendimiento escolar </a:t>
            </a: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</a:rPr>
              <a:t>alcanzado</a:t>
            </a:r>
          </a:p>
          <a:p>
            <a:pPr algn="ctr"/>
            <a:r>
              <a:rPr lang="es-EC" dirty="0"/>
              <a:t>¿Considera que el rendimiento escolar alcanzados por su hijo e hija se deben a la ayuda que usted le brinda diariamente en casa y fuera de ella?</a:t>
            </a: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s-EC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890684858"/>
              </p:ext>
            </p:extLst>
          </p:nvPr>
        </p:nvGraphicFramePr>
        <p:xfrm>
          <a:off x="2303748" y="2137420"/>
          <a:ext cx="4536504" cy="3081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145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5212"/>
            <a:ext cx="7520940" cy="457200"/>
          </a:xfrm>
        </p:spPr>
        <p:txBody>
          <a:bodyPr/>
          <a:lstStyle/>
          <a:p>
            <a:r>
              <a:rPr lang="es-EC" dirty="0" smtClean="0"/>
              <a:t>Resultados: encuesta a estudiantes</a:t>
            </a:r>
            <a:endParaRPr lang="es-EC" dirty="0"/>
          </a:p>
        </p:txBody>
      </p:sp>
      <p:pic>
        <p:nvPicPr>
          <p:cNvPr id="4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27584" y="985292"/>
            <a:ext cx="76009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b="1" dirty="0">
                <a:latin typeface="Arial" panose="020B0604020202020204" pitchFamily="34" charset="0"/>
                <a:ea typeface="Calibri" panose="020F0502020204030204" pitchFamily="34" charset="0"/>
              </a:rPr>
              <a:t>Cumplimiento de las </a:t>
            </a: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</a:rPr>
              <a:t>lecciones</a:t>
            </a:r>
          </a:p>
          <a:p>
            <a:pPr algn="ctr"/>
            <a:r>
              <a:rPr lang="es-EC" dirty="0"/>
              <a:t>¿Cumple con las lecciones y tareas que le envía diariamente su profesor/a? </a:t>
            </a:r>
          </a:p>
          <a:p>
            <a:pPr algn="ctr"/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s-EC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006779529"/>
              </p:ext>
            </p:extLst>
          </p:nvPr>
        </p:nvGraphicFramePr>
        <p:xfrm>
          <a:off x="2555776" y="2065412"/>
          <a:ext cx="3997325" cy="2732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3851920" y="4441676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 smtClean="0"/>
              <a:t>Pregunta 8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133433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Graphic spid="6" grpId="0">
        <p:bldAsOne/>
      </p:bldGraphic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1460" y="300138"/>
            <a:ext cx="7520940" cy="457200"/>
          </a:xfrm>
        </p:spPr>
        <p:txBody>
          <a:bodyPr/>
          <a:lstStyle/>
          <a:p>
            <a:r>
              <a:rPr lang="es-EC" dirty="0" smtClean="0"/>
              <a:t>Resultados: encuesta a estudiantes</a:t>
            </a:r>
            <a:endParaRPr lang="es-EC" dirty="0"/>
          </a:p>
        </p:txBody>
      </p:sp>
      <p:pic>
        <p:nvPicPr>
          <p:cNvPr id="4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331640" y="1057300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b="1" dirty="0">
                <a:latin typeface="Arial" panose="020B0604020202020204" pitchFamily="34" charset="0"/>
                <a:ea typeface="Calibri" panose="020F0502020204030204" pitchFamily="34" charset="0"/>
              </a:rPr>
              <a:t>De los problemas de rendimiento y su ayuda</a:t>
            </a: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algn="ctr"/>
            <a:r>
              <a:rPr lang="es-EC" dirty="0"/>
              <a:t>¿Cuándo tiene problemas de rendimiento a quien solicita ayuda?</a:t>
            </a:r>
          </a:p>
          <a:p>
            <a:endParaRPr lang="es-EC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075147447"/>
              </p:ext>
            </p:extLst>
          </p:nvPr>
        </p:nvGraphicFramePr>
        <p:xfrm>
          <a:off x="2555776" y="1967682"/>
          <a:ext cx="403244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063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Graphic spid="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87181"/>
            <a:ext cx="7520940" cy="457200"/>
          </a:xfrm>
        </p:spPr>
        <p:txBody>
          <a:bodyPr/>
          <a:lstStyle/>
          <a:p>
            <a:r>
              <a:rPr lang="es-ES" dirty="0" smtClean="0"/>
              <a:t>Verificación DE HIPÓTESIS</a:t>
            </a:r>
            <a:endParaRPr lang="es-E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299941506"/>
              </p:ext>
            </p:extLst>
          </p:nvPr>
        </p:nvGraphicFramePr>
        <p:xfrm>
          <a:off x="539552" y="825500"/>
          <a:ext cx="748883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Conector recto 9"/>
          <p:cNvCxnSpPr/>
          <p:nvPr/>
        </p:nvCxnSpPr>
        <p:spPr>
          <a:xfrm>
            <a:off x="3635896" y="3937620"/>
            <a:ext cx="0" cy="8640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3635896" y="2569468"/>
            <a:ext cx="0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60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Prueba de verificación de Hipótesis </a:t>
            </a:r>
            <a:endParaRPr lang="es-EC" dirty="0"/>
          </a:p>
        </p:txBody>
      </p:sp>
      <p:sp>
        <p:nvSpPr>
          <p:cNvPr id="4" name="Rectángulo 3"/>
          <p:cNvSpPr/>
          <p:nvPr/>
        </p:nvSpPr>
        <p:spPr>
          <a:xfrm>
            <a:off x="822960" y="985292"/>
            <a:ext cx="8141528" cy="1730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Ho: </a:t>
            </a: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hay influencia entre la relación familiar sobre el rendimiento académico de un </a:t>
            </a:r>
            <a:r>
              <a:rPr lang="es-EC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estudiante.</a:t>
            </a: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s-EC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endParaRPr lang="es-EC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C" b="1" dirty="0">
                <a:latin typeface="Arial" panose="020B0604020202020204" pitchFamily="34" charset="0"/>
                <a:ea typeface="Calibri" panose="020F0502020204030204" pitchFamily="34" charset="0"/>
              </a:rPr>
              <a:t>H1: </a:t>
            </a: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</a:rPr>
              <a:t>Si existe influencia entre la relación familiar sobre el rendimiento académico de un estudiante.</a:t>
            </a:r>
            <a:endParaRPr lang="es-EC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033587"/>
              </p:ext>
            </p:extLst>
          </p:nvPr>
        </p:nvGraphicFramePr>
        <p:xfrm>
          <a:off x="107504" y="3505572"/>
          <a:ext cx="4896544" cy="1559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5543"/>
                <a:gridCol w="561344"/>
                <a:gridCol w="476128"/>
                <a:gridCol w="852161"/>
                <a:gridCol w="667526"/>
                <a:gridCol w="518060"/>
                <a:gridCol w="965782"/>
              </a:tblGrid>
              <a:tr h="172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Rendimiento Académico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64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Relación Familiar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Regular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Bueno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Satisfactorio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Excelente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Muy Buena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15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29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VERDADERO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Buena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VERDADERO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Regular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VERDADERO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Mala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VERDADERO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72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17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VERDADERO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15816" y="293880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Rendimiento Acad</a:t>
            </a:r>
            <a:r>
              <a:rPr kumimoji="0" lang="es-EC" altLang="es-EC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EC" altLang="es-EC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mico y Relaci</a:t>
            </a:r>
            <a:r>
              <a:rPr kumimoji="0" lang="es-EC" altLang="es-EC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C" altLang="es-EC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Familiar  		</a:t>
            </a:r>
            <a:endParaRPr kumimoji="0" lang="es-EC" alt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145408689"/>
              </p:ext>
            </p:extLst>
          </p:nvPr>
        </p:nvGraphicFramePr>
        <p:xfrm>
          <a:off x="4644008" y="3351572"/>
          <a:ext cx="4572000" cy="1909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3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88319"/>
            <a:ext cx="7520940" cy="457200"/>
          </a:xfrm>
        </p:spPr>
        <p:txBody>
          <a:bodyPr/>
          <a:lstStyle/>
          <a:p>
            <a:r>
              <a:rPr lang="es-ES" dirty="0" smtClean="0"/>
              <a:t>Planteamiento del problema</a:t>
            </a:r>
            <a:endParaRPr lang="es-E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36946715"/>
              </p:ext>
            </p:extLst>
          </p:nvPr>
        </p:nvGraphicFramePr>
        <p:xfrm>
          <a:off x="634420" y="1064745"/>
          <a:ext cx="7920880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sp>
        <p:nvSpPr>
          <p:cNvPr id="7" name="Rectángulo redondeado 6"/>
          <p:cNvSpPr/>
          <p:nvPr/>
        </p:nvSpPr>
        <p:spPr>
          <a:xfrm>
            <a:off x="622990" y="2713484"/>
            <a:ext cx="7920880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/>
              <a:t>Los niños/as que asisten a la escuela son procedentes de familias de escasos recursos económicos. </a:t>
            </a:r>
            <a:endParaRPr lang="es-EC" b="1" dirty="0"/>
          </a:p>
        </p:txBody>
      </p:sp>
      <p:sp>
        <p:nvSpPr>
          <p:cNvPr id="8" name="Rectángulo redondeado 7"/>
          <p:cNvSpPr/>
          <p:nvPr/>
        </p:nvSpPr>
        <p:spPr>
          <a:xfrm>
            <a:off x="622990" y="4153644"/>
            <a:ext cx="7920880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Las familias presentan problemas sociales intrafamiliares los mismos que desmotivan a los alumnos a seguir con sus estudios provocando que la tasa de deserción escolar aumente.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0028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752" y="337220"/>
            <a:ext cx="7520940" cy="457200"/>
          </a:xfrm>
        </p:spPr>
        <p:txBody>
          <a:bodyPr/>
          <a:lstStyle/>
          <a:p>
            <a:r>
              <a:rPr lang="es-EC" dirty="0" smtClean="0"/>
              <a:t>Verificación de hipótesis 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235407"/>
              </p:ext>
            </p:extLst>
          </p:nvPr>
        </p:nvGraphicFramePr>
        <p:xfrm>
          <a:off x="822320" y="913284"/>
          <a:ext cx="7521580" cy="1841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780"/>
                <a:gridCol w="683780"/>
                <a:gridCol w="683780"/>
                <a:gridCol w="683780"/>
                <a:gridCol w="683780"/>
                <a:gridCol w="683780"/>
                <a:gridCol w="683780"/>
                <a:gridCol w="683780"/>
                <a:gridCol w="683780"/>
                <a:gridCol w="683780"/>
                <a:gridCol w="683780"/>
              </a:tblGrid>
              <a:tr h="3778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EC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Cuadro de Frecuencias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EC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EC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EC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Regular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Bueno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Satisfactorio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Excelente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EC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EC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5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Relación Familiar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F. Observada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F. esperada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F. Observada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F. esperada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F. Observada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F. esperada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F. Observada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F. esperada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TOTAL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PORCENTAJE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Muy Buena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5,8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5,8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8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7,54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15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9,86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29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58%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Buena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2,8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2,8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3,64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4,76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28%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Regular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1,04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1,36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8%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Mala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0,6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0,6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0,78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1,02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6%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57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TOTAL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17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17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100%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812135"/>
              </p:ext>
            </p:extLst>
          </p:nvPr>
        </p:nvGraphicFramePr>
        <p:xfrm>
          <a:off x="2267744" y="3289548"/>
          <a:ext cx="5025390" cy="590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4220"/>
                <a:gridCol w="1130935"/>
                <a:gridCol w="1880235"/>
              </a:tblGrid>
              <a:tr h="109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EC" sz="1200" dirty="0">
                          <a:effectLst/>
                        </a:rPr>
                        <a:t>Filas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EC" sz="12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EC" sz="1200">
                          <a:effectLst/>
                        </a:rPr>
                        <a:t>Columnas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EC" sz="12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220">
                <a:tc>
                  <a:txBody>
                    <a:bodyPr/>
                    <a:lstStyle/>
                    <a:p>
                      <a:endParaRPr lang="es-EC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EC" sz="1200" dirty="0">
                          <a:effectLst/>
                        </a:rPr>
                        <a:t>9 grados de libertad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339752" y="285750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Grados de Libertad y Nivel de confianza</a:t>
            </a:r>
            <a:endParaRPr lang="es-EC" b="1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824088"/>
              </p:ext>
            </p:extLst>
          </p:nvPr>
        </p:nvGraphicFramePr>
        <p:xfrm>
          <a:off x="2267744" y="4873724"/>
          <a:ext cx="5010150" cy="604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8020"/>
                <a:gridCol w="1802130"/>
              </a:tblGrid>
              <a:tr h="139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EC" sz="1200">
                          <a:effectLst/>
                        </a:rPr>
                        <a:t>Critico Ji cuadrado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EC" sz="1200">
                          <a:effectLst/>
                        </a:rPr>
                        <a:t>16,91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EC" sz="1200">
                          <a:effectLst/>
                        </a:rPr>
                        <a:t>Estadístico de prueba</a:t>
                      </a:r>
                      <a:br>
                        <a:rPr lang="es-EC" sz="1200">
                          <a:effectLst/>
                        </a:rPr>
                      </a:br>
                      <a:r>
                        <a:rPr lang="es-EC" sz="1200">
                          <a:effectLst/>
                        </a:rPr>
                        <a:t>Ji cuadrado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EC" sz="1200" dirty="0">
                          <a:effectLst/>
                        </a:rPr>
                        <a:t>17,68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920508"/>
              </p:ext>
            </p:extLst>
          </p:nvPr>
        </p:nvGraphicFramePr>
        <p:xfrm>
          <a:off x="2267744" y="4225652"/>
          <a:ext cx="5005705" cy="393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4845"/>
                <a:gridCol w="1800860"/>
              </a:tblGrid>
              <a:tr h="120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EC" sz="1200" dirty="0">
                          <a:effectLst/>
                        </a:rPr>
                        <a:t>Nivel de confianza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EC" sz="1200">
                          <a:effectLst/>
                        </a:rPr>
                        <a:t>0,95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0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EC" sz="1200">
                          <a:effectLst/>
                        </a:rPr>
                        <a:t>Nivel de Significancia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60925" algn="l"/>
                        </a:tabLst>
                      </a:pPr>
                      <a:r>
                        <a:rPr lang="es-EC" sz="1200" dirty="0">
                          <a:effectLst/>
                        </a:rPr>
                        <a:t>0,05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63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Prueba mediante ji cuadrado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530029"/>
              </p:ext>
            </p:extLst>
          </p:nvPr>
        </p:nvGraphicFramePr>
        <p:xfrm>
          <a:off x="1619672" y="985292"/>
          <a:ext cx="5400599" cy="453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5659"/>
                <a:gridCol w="1122597"/>
                <a:gridCol w="986065"/>
                <a:gridCol w="910213"/>
                <a:gridCol w="986065"/>
              </a:tblGrid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F. Observada</a:t>
                      </a:r>
                      <a:endParaRPr lang="es-EC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F. esperada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fo-fe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(fo-fe)*2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(fo-fe)*2/fe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5,8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-1,8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3,24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0,56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2,8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0,2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0,04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0,01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</a:t>
                      </a:r>
                      <a:endParaRPr lang="es-EC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0,2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0,04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0,05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1,96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3,27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5,8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-3,8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14,44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2,49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2,8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2,2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4,84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1,73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1,2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1,44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1,80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0,16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0,27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8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7,54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0,46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0,2116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0,03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3,64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0,36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0,1296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0,04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1,04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-0,04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0,0016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0,00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0,78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-0,78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0,6084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0,78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15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9,86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5,14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26,4196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2,68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4,76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-2,76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7,6176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1,60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1,36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-1,36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1,8496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1,36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2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1,02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-1,02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1,0404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1,02</a:t>
                      </a:r>
                      <a:endParaRPr lang="es-EC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  <a:tr h="315976">
                <a:tc>
                  <a:txBody>
                    <a:bodyPr/>
                    <a:lstStyle/>
                    <a:p>
                      <a:endParaRPr lang="es-EC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endParaRPr lang="es-EC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endParaRPr lang="es-EC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endParaRPr lang="es-EC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71" marR="58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17,68</a:t>
                      </a:r>
                      <a:endParaRPr lang="es-EC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1" marR="58071" marT="0" marB="0"/>
                </a:tc>
              </a:tr>
            </a:tbl>
          </a:graphicData>
        </a:graphic>
      </p:graphicFrame>
      <p:pic>
        <p:nvPicPr>
          <p:cNvPr id="4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009708"/>
              </p:ext>
            </p:extLst>
          </p:nvPr>
        </p:nvGraphicFramePr>
        <p:xfrm>
          <a:off x="822325" y="917575"/>
          <a:ext cx="7521575" cy="4100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484492"/>
              </p:ext>
            </p:extLst>
          </p:nvPr>
        </p:nvGraphicFramePr>
        <p:xfrm>
          <a:off x="822325" y="917575"/>
          <a:ext cx="7521575" cy="4316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1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913284"/>
            <a:ext cx="2808312" cy="457200"/>
          </a:xfrm>
        </p:spPr>
        <p:txBody>
          <a:bodyPr/>
          <a:lstStyle/>
          <a:p>
            <a:pPr algn="ctr"/>
            <a:r>
              <a:rPr lang="es-ES" sz="3600" dirty="0" smtClean="0"/>
              <a:t>PROPUESTA</a:t>
            </a:r>
            <a:endParaRPr lang="es-ES" sz="36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778413869"/>
              </p:ext>
            </p:extLst>
          </p:nvPr>
        </p:nvGraphicFramePr>
        <p:xfrm>
          <a:off x="1187624" y="1489348"/>
          <a:ext cx="7152456" cy="397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184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91506"/>
            <a:ext cx="7520940" cy="457200"/>
          </a:xfrm>
        </p:spPr>
        <p:txBody>
          <a:bodyPr/>
          <a:lstStyle/>
          <a:p>
            <a:r>
              <a:rPr lang="es-EC" dirty="0" smtClean="0"/>
              <a:t>Justificación 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42976" y="1285864"/>
            <a:ext cx="2500330" cy="85725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Evaluación a los Padres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493041" y="2736512"/>
            <a:ext cx="1800200" cy="167439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 smtClean="0"/>
              <a:t>Aplicación de Guía de técnicas motivacionales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033325" y="2728351"/>
            <a:ext cx="1648780" cy="169071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Verificación de los resultados obtenidos con los padres 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6187422" y="2736512"/>
            <a:ext cx="1743006" cy="197035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Mejorar la Calidad de vida y en sí el Rendimiento Académico de los Alumnos</a:t>
            </a:r>
            <a:endParaRPr lang="es-ES" dirty="0"/>
          </a:p>
        </p:txBody>
      </p:sp>
      <p:sp>
        <p:nvSpPr>
          <p:cNvPr id="10" name="9 Flecha derecha"/>
          <p:cNvSpPr/>
          <p:nvPr/>
        </p:nvSpPr>
        <p:spPr>
          <a:xfrm rot="5400000">
            <a:off x="2108814" y="2296940"/>
            <a:ext cx="568654" cy="28575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derecha"/>
          <p:cNvSpPr/>
          <p:nvPr/>
        </p:nvSpPr>
        <p:spPr>
          <a:xfrm>
            <a:off x="3321835" y="3430832"/>
            <a:ext cx="642942" cy="28575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/>
          <p:cNvSpPr/>
          <p:nvPr/>
        </p:nvSpPr>
        <p:spPr>
          <a:xfrm>
            <a:off x="5738309" y="3466551"/>
            <a:ext cx="392909" cy="25003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Objetivo general y específicos</a:t>
            </a:r>
            <a:endParaRPr lang="es-EC" dirty="0"/>
          </a:p>
        </p:txBody>
      </p:sp>
      <p:graphicFrame>
        <p:nvGraphicFramePr>
          <p:cNvPr id="4" name="Diagram 4"/>
          <p:cNvGraphicFramePr/>
          <p:nvPr>
            <p:extLst>
              <p:ext uri="{D42A27DB-BD31-4B8C-83A1-F6EECF244321}">
                <p14:modId xmlns:p14="http://schemas.microsoft.com/office/powerpoint/2010/main" val="1363405194"/>
              </p:ext>
            </p:extLst>
          </p:nvPr>
        </p:nvGraphicFramePr>
        <p:xfrm>
          <a:off x="1187624" y="1201316"/>
          <a:ext cx="67687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10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915323"/>
              </p:ext>
            </p:extLst>
          </p:nvPr>
        </p:nvGraphicFramePr>
        <p:xfrm>
          <a:off x="822325" y="917575"/>
          <a:ext cx="7521575" cy="4244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60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taller 1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772223"/>
              </p:ext>
            </p:extLst>
          </p:nvPr>
        </p:nvGraphicFramePr>
        <p:xfrm>
          <a:off x="822960" y="1057300"/>
          <a:ext cx="7521575" cy="437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28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4" grpId="1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Taller 2</a:t>
            </a:r>
            <a:endParaRPr lang="es-E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945893"/>
              </p:ext>
            </p:extLst>
          </p:nvPr>
        </p:nvGraphicFramePr>
        <p:xfrm>
          <a:off x="785786" y="1071550"/>
          <a:ext cx="7521575" cy="437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739"/>
            <a:ext cx="7520940" cy="457200"/>
          </a:xfrm>
        </p:spPr>
        <p:txBody>
          <a:bodyPr/>
          <a:lstStyle/>
          <a:p>
            <a:r>
              <a:rPr lang="es-ES" sz="2400" dirty="0" smtClean="0"/>
              <a:t>Formulación</a:t>
            </a:r>
            <a:r>
              <a:rPr lang="es-ES" sz="2400" baseline="0" dirty="0" smtClean="0"/>
              <a:t> del problema e interrogantes</a:t>
            </a:r>
            <a:endParaRPr lang="es-E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43034"/>
              </p:ext>
            </p:extLst>
          </p:nvPr>
        </p:nvGraphicFramePr>
        <p:xfrm>
          <a:off x="822325" y="917575"/>
          <a:ext cx="7521575" cy="4532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9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taller 3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257007"/>
              </p:ext>
            </p:extLst>
          </p:nvPr>
        </p:nvGraphicFramePr>
        <p:xfrm>
          <a:off x="785786" y="1071550"/>
          <a:ext cx="7521575" cy="437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465558"/>
            <a:ext cx="7520940" cy="457200"/>
          </a:xfrm>
        </p:spPr>
        <p:txBody>
          <a:bodyPr/>
          <a:lstStyle/>
          <a:p>
            <a:r>
              <a:rPr lang="es-EC" dirty="0"/>
              <a:t>FINALIZACIÓN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273324"/>
            <a:ext cx="7520940" cy="2983208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s-EC" sz="2000" dirty="0"/>
              <a:t>Pongo a consideración de ustedes este trabajo de investigación que me ayudará a desenvolverme satisfactoriamente en mi vida profesional</a:t>
            </a:r>
            <a:r>
              <a:rPr lang="es-EC" sz="2000" dirty="0" smtClean="0"/>
              <a:t>.</a:t>
            </a:r>
          </a:p>
          <a:p>
            <a:pPr marL="0" indent="0" algn="just">
              <a:defRPr/>
            </a:pPr>
            <a:endParaRPr lang="es-EC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s-EC" sz="2000" dirty="0"/>
              <a:t>A ustedes distinguidos maestros muchas gracias por haberme guiado en su elaboración y poder guiar mis pasos en procura de proporcionar a mis estudiantes una educación de calidad siempre buscando la excelencia educativa.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C" sz="2000" dirty="0"/>
          </a:p>
        </p:txBody>
      </p:sp>
      <p:pic>
        <p:nvPicPr>
          <p:cNvPr id="4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6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3429004"/>
            <a:ext cx="5650992" cy="1006258"/>
          </a:xfrm>
        </p:spPr>
        <p:txBody>
          <a:bodyPr/>
          <a:lstStyle/>
          <a:p>
            <a:pPr algn="ctr"/>
            <a:r>
              <a:rPr lang="es-ES" sz="4800" dirty="0" smtClean="0">
                <a:latin typeface="Algerian" pitchFamily="82" charset="0"/>
              </a:rPr>
              <a:t>MUCHAS GRACIAS POR SU ATENCIÓN</a:t>
            </a:r>
            <a:endParaRPr lang="es-ES" sz="4800" dirty="0">
              <a:latin typeface="Algerian" pitchFamily="8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53" y="769268"/>
            <a:ext cx="529708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65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007500"/>
              </p:ext>
            </p:extLst>
          </p:nvPr>
        </p:nvGraphicFramePr>
        <p:xfrm>
          <a:off x="822325" y="917575"/>
          <a:ext cx="8070155" cy="4388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107159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rial Black" pitchFamily="34" charset="0"/>
              </a:rPr>
              <a:t>GENERAL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7227" y="107159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Arial Black" pitchFamily="34" charset="0"/>
              </a:rPr>
              <a:t>E</a:t>
            </a:r>
            <a:r>
              <a:rPr lang="es-ES" dirty="0" smtClean="0">
                <a:latin typeface="Arial Black" pitchFamily="34" charset="0"/>
              </a:rPr>
              <a:t>SPECÍFICOS</a:t>
            </a:r>
            <a:endParaRPr lang="es-ES" dirty="0">
              <a:latin typeface="Arial Black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23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Justificación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714475"/>
              </p:ext>
            </p:extLst>
          </p:nvPr>
        </p:nvGraphicFramePr>
        <p:xfrm>
          <a:off x="822325" y="917575"/>
          <a:ext cx="7521575" cy="4460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6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Marco teórico</a:t>
            </a:r>
            <a:endParaRPr lang="es-E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599578912"/>
              </p:ext>
            </p:extLst>
          </p:nvPr>
        </p:nvGraphicFramePr>
        <p:xfrm>
          <a:off x="723900" y="1057300"/>
          <a:ext cx="788054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95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 de la investigación</a:t>
            </a:r>
            <a:endParaRPr lang="es-E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  <p:graphicFrame>
        <p:nvGraphicFramePr>
          <p:cNvPr id="13" name="Marcador de contenid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671174"/>
              </p:ext>
            </p:extLst>
          </p:nvPr>
        </p:nvGraphicFramePr>
        <p:xfrm>
          <a:off x="539552" y="1273324"/>
          <a:ext cx="820891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544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Variables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942626"/>
              </p:ext>
            </p:extLst>
          </p:nvPr>
        </p:nvGraphicFramePr>
        <p:xfrm>
          <a:off x="822325" y="917575"/>
          <a:ext cx="7521575" cy="4244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0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Técnicas e instrumentos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528514"/>
              </p:ext>
            </p:extLst>
          </p:nvPr>
        </p:nvGraphicFramePr>
        <p:xfrm>
          <a:off x="822325" y="917575"/>
          <a:ext cx="7521575" cy="4244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319"/>
            <a:ext cx="1584176" cy="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8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1461</TotalTime>
  <Words>1710</Words>
  <Application>Microsoft Office PowerPoint</Application>
  <PresentationFormat>Presentación en pantalla (16:10)</PresentationFormat>
  <Paragraphs>446</Paragraphs>
  <Slides>32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3" baseType="lpstr">
      <vt:lpstr>Algerian</vt:lpstr>
      <vt:lpstr>Arial</vt:lpstr>
      <vt:lpstr>Arial Black</vt:lpstr>
      <vt:lpstr>Calibri</vt:lpstr>
      <vt:lpstr>Franklin Gothic Book</vt:lpstr>
      <vt:lpstr>Franklin Gothic Medium</vt:lpstr>
      <vt:lpstr>Symbol</vt:lpstr>
      <vt:lpstr>Times New Roman</vt:lpstr>
      <vt:lpstr>Tunga</vt:lpstr>
      <vt:lpstr>Wingdings</vt:lpstr>
      <vt:lpstr>Angles</vt:lpstr>
      <vt:lpstr>“RELACIÓN ENTRE  LA ESTRUCTURA FAMILIAR Y EL RENDIMIENTO ESCOLAR DE LOS NIÑOS/AS DE LA ESCUELA “SIMÓN BOLÍVAR” DEL SECTOR DE ANGAMARCA-ALANGASI. PROPUESTA ALTERNATIVA. ” </vt:lpstr>
      <vt:lpstr>Planteamiento del problema</vt:lpstr>
      <vt:lpstr>Formulación del problema e interrogantes</vt:lpstr>
      <vt:lpstr>Objetivos</vt:lpstr>
      <vt:lpstr>Justificación</vt:lpstr>
      <vt:lpstr>Marco teórico</vt:lpstr>
      <vt:lpstr>Metodología de la investigación</vt:lpstr>
      <vt:lpstr>Variables</vt:lpstr>
      <vt:lpstr>Técnicas e instrumentos</vt:lpstr>
      <vt:lpstr>Modalidad de investigación</vt:lpstr>
      <vt:lpstr>Población y muestra</vt:lpstr>
      <vt:lpstr>Resultados: ENCUESTA A DOCENTES</vt:lpstr>
      <vt:lpstr>Resultados: ENCUESTA A DOCENTES</vt:lpstr>
      <vt:lpstr>Resultados: Entrevista A Padres de familia</vt:lpstr>
      <vt:lpstr>Resultados: Entrevista a padres de familia</vt:lpstr>
      <vt:lpstr>Resultados: encuesta a estudiantes</vt:lpstr>
      <vt:lpstr>Resultados: encuesta a estudiantes</vt:lpstr>
      <vt:lpstr>Verificación DE HIPÓTESIS</vt:lpstr>
      <vt:lpstr>Prueba de verificación de Hipótesis </vt:lpstr>
      <vt:lpstr>Verificación de hipótesis </vt:lpstr>
      <vt:lpstr>Prueba mediante ji cuadrado</vt:lpstr>
      <vt:lpstr>CONCLUSIONES</vt:lpstr>
      <vt:lpstr>RECOMENDACIONES</vt:lpstr>
      <vt:lpstr>PROPUESTA</vt:lpstr>
      <vt:lpstr>Justificación </vt:lpstr>
      <vt:lpstr>Objetivo general y específicos</vt:lpstr>
      <vt:lpstr>ESTRUCTURA</vt:lpstr>
      <vt:lpstr>taller 1</vt:lpstr>
      <vt:lpstr>Taller 2</vt:lpstr>
      <vt:lpstr>taller 3</vt:lpstr>
      <vt:lpstr>FINALIZACIÓN</vt:lpstr>
      <vt:lpstr>MUCHAS GRACIAS POR SU ATENCIÓN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Bolaños</dc:creator>
  <cp:lastModifiedBy>Bryan Simbaña</cp:lastModifiedBy>
  <cp:revision>83</cp:revision>
  <dcterms:created xsi:type="dcterms:W3CDTF">2014-02-08T02:34:56Z</dcterms:created>
  <dcterms:modified xsi:type="dcterms:W3CDTF">2015-03-04T01:14:28Z</dcterms:modified>
</cp:coreProperties>
</file>