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80" r:id="rId2"/>
    <p:sldId id="613" r:id="rId3"/>
    <p:sldId id="614" r:id="rId4"/>
    <p:sldId id="615" r:id="rId5"/>
    <p:sldId id="616" r:id="rId6"/>
    <p:sldId id="617" r:id="rId7"/>
    <p:sldId id="618" r:id="rId8"/>
    <p:sldId id="619" r:id="rId9"/>
    <p:sldId id="589" r:id="rId10"/>
    <p:sldId id="597" r:id="rId11"/>
    <p:sldId id="598" r:id="rId12"/>
    <p:sldId id="269" r:id="rId13"/>
    <p:sldId id="599" r:id="rId14"/>
    <p:sldId id="612" r:id="rId15"/>
    <p:sldId id="600" r:id="rId16"/>
    <p:sldId id="630" r:id="rId17"/>
    <p:sldId id="627" r:id="rId18"/>
    <p:sldId id="628" r:id="rId19"/>
    <p:sldId id="636" r:id="rId20"/>
    <p:sldId id="398" r:id="rId21"/>
    <p:sldId id="620" r:id="rId22"/>
    <p:sldId id="602" r:id="rId23"/>
    <p:sldId id="604" r:id="rId24"/>
    <p:sldId id="605" r:id="rId25"/>
    <p:sldId id="606" r:id="rId26"/>
    <p:sldId id="607" r:id="rId27"/>
    <p:sldId id="608" r:id="rId28"/>
    <p:sldId id="631" r:id="rId29"/>
    <p:sldId id="632" r:id="rId30"/>
    <p:sldId id="633" r:id="rId31"/>
    <p:sldId id="634" r:id="rId32"/>
    <p:sldId id="635" r:id="rId33"/>
    <p:sldId id="400" r:id="rId34"/>
    <p:sldId id="596" r:id="rId35"/>
    <p:sldId id="593" r:id="rId3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151"/>
    <a:srgbClr val="CC99FF"/>
    <a:srgbClr val="BAE3AF"/>
    <a:srgbClr val="84CE70"/>
    <a:srgbClr val="5FBF45"/>
    <a:srgbClr val="FF9966"/>
    <a:srgbClr val="4BD0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3" autoAdjust="0"/>
    <p:restoredTop sz="98387" autoAdjust="0"/>
  </p:normalViewPr>
  <p:slideViewPr>
    <p:cSldViewPr snapToObjects="1">
      <p:cViewPr varScale="1">
        <p:scale>
          <a:sx n="73" d="100"/>
          <a:sy n="73" d="100"/>
        </p:scale>
        <p:origin x="-1470" y="-90"/>
      </p:cViewPr>
      <p:guideLst>
        <p:guide orient="horz" pos="2160"/>
        <p:guide pos="2880"/>
      </p:guideLst>
    </p:cSldViewPr>
  </p:slideViewPr>
  <p:outlineViewPr>
    <p:cViewPr>
      <p:scale>
        <a:sx n="33" d="100"/>
        <a:sy n="33" d="100"/>
      </p:scale>
      <p:origin x="48" y="19614"/>
    </p:cViewPr>
  </p:outlineViewPr>
  <p:notesTextViewPr>
    <p:cViewPr>
      <p:scale>
        <a:sx n="75" d="100"/>
        <a:sy n="75" d="100"/>
      </p:scale>
      <p:origin x="0" y="0"/>
    </p:cViewPr>
  </p:notesText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ata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ata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_rels/data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ata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57.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diagrams/_rels/drawing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png"/><Relationship Id="rId1" Type="http://schemas.openxmlformats.org/officeDocument/2006/relationships/image" Target="../media/image6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1F6888-A398-4F9F-96C8-A1410B18FD17}" type="doc">
      <dgm:prSet loTypeId="urn:microsoft.com/office/officeart/2005/8/layout/hList7" loCatId="list" qsTypeId="urn:microsoft.com/office/officeart/2005/8/quickstyle/simple1" qsCatId="simple" csTypeId="urn:microsoft.com/office/officeart/2005/8/colors/accent0_1" csCatId="mainScheme" phldr="1"/>
      <dgm:spPr/>
      <dgm:t>
        <a:bodyPr/>
        <a:lstStyle/>
        <a:p>
          <a:endParaRPr lang="es-EC"/>
        </a:p>
      </dgm:t>
    </dgm:pt>
    <dgm:pt modelId="{C4FE1098-B827-464F-BA76-35E0C45D23E3}">
      <dgm:prSet phldrT="[Texto]"/>
      <dgm:spPr/>
      <dgm:t>
        <a:bodyPr/>
        <a:lstStyle/>
        <a:p>
          <a:r>
            <a:rPr lang="es-EC" dirty="0" smtClean="0"/>
            <a:t>Cantón Rumiñahui(GADMUR)</a:t>
          </a:r>
          <a:endParaRPr lang="es-EC" dirty="0"/>
        </a:p>
      </dgm:t>
    </dgm:pt>
    <dgm:pt modelId="{6650C3BA-6284-4166-834D-A3797599BEEA}" type="parTrans" cxnId="{2A2BEA38-08DF-4F21-905C-17A8A46B5857}">
      <dgm:prSet/>
      <dgm:spPr/>
      <dgm:t>
        <a:bodyPr/>
        <a:lstStyle/>
        <a:p>
          <a:endParaRPr lang="es-EC"/>
        </a:p>
      </dgm:t>
    </dgm:pt>
    <dgm:pt modelId="{AA4187A0-3C4D-4A00-AC4A-4A0C810CF67E}" type="sibTrans" cxnId="{2A2BEA38-08DF-4F21-905C-17A8A46B5857}">
      <dgm:prSet/>
      <dgm:spPr/>
      <dgm:t>
        <a:bodyPr/>
        <a:lstStyle/>
        <a:p>
          <a:endParaRPr lang="es-EC"/>
        </a:p>
      </dgm:t>
    </dgm:pt>
    <dgm:pt modelId="{2466B1D6-2C9E-4772-87B9-8D3976DC2EE1}">
      <dgm:prSet phldrT="[Texto]"/>
      <dgm:spPr/>
      <dgm:t>
        <a:bodyPr/>
        <a:lstStyle/>
        <a:p>
          <a:r>
            <a:rPr lang="es-EC" dirty="0" smtClean="0"/>
            <a:t>Situación Geográfica </a:t>
          </a:r>
          <a:endParaRPr lang="es-EC" dirty="0"/>
        </a:p>
      </dgm:t>
    </dgm:pt>
    <dgm:pt modelId="{922F42AE-2113-4111-99C3-65C9AACC3548}" type="sibTrans" cxnId="{B54C38E7-8A1A-47CE-A12F-B2134B5367DD}">
      <dgm:prSet/>
      <dgm:spPr/>
      <dgm:t>
        <a:bodyPr/>
        <a:lstStyle/>
        <a:p>
          <a:endParaRPr lang="es-EC"/>
        </a:p>
      </dgm:t>
    </dgm:pt>
    <dgm:pt modelId="{C6D1C74F-B699-4808-8BBB-37B0F3CC41E0}" type="parTrans" cxnId="{B54C38E7-8A1A-47CE-A12F-B2134B5367DD}">
      <dgm:prSet/>
      <dgm:spPr/>
      <dgm:t>
        <a:bodyPr/>
        <a:lstStyle/>
        <a:p>
          <a:endParaRPr lang="es-EC"/>
        </a:p>
      </dgm:t>
    </dgm:pt>
    <dgm:pt modelId="{6CDBAC33-3246-4D6F-9C46-24CB3EBE252A}" type="pres">
      <dgm:prSet presAssocID="{071F6888-A398-4F9F-96C8-A1410B18FD17}" presName="Name0" presStyleCnt="0">
        <dgm:presLayoutVars>
          <dgm:dir/>
          <dgm:resizeHandles val="exact"/>
        </dgm:presLayoutVars>
      </dgm:prSet>
      <dgm:spPr/>
      <dgm:t>
        <a:bodyPr/>
        <a:lstStyle/>
        <a:p>
          <a:endParaRPr lang="es-EC"/>
        </a:p>
      </dgm:t>
    </dgm:pt>
    <dgm:pt modelId="{EA50800A-FBC4-4DE0-A508-079DC38FEDF6}" type="pres">
      <dgm:prSet presAssocID="{071F6888-A398-4F9F-96C8-A1410B18FD17}" presName="fgShape" presStyleLbl="fgShp" presStyleIdx="0" presStyleCnt="1"/>
      <dgm:spPr/>
    </dgm:pt>
    <dgm:pt modelId="{8BAD08CF-7F3F-4EBB-96D2-E7E171F258FC}" type="pres">
      <dgm:prSet presAssocID="{071F6888-A398-4F9F-96C8-A1410B18FD17}" presName="linComp" presStyleCnt="0"/>
      <dgm:spPr/>
    </dgm:pt>
    <dgm:pt modelId="{2302BB9E-343A-42DB-9EB3-D823BEC19BFD}" type="pres">
      <dgm:prSet presAssocID="{C4FE1098-B827-464F-BA76-35E0C45D23E3}" presName="compNode" presStyleCnt="0"/>
      <dgm:spPr/>
    </dgm:pt>
    <dgm:pt modelId="{38603F4B-BA08-4AD2-93CB-83D6FC7064B2}" type="pres">
      <dgm:prSet presAssocID="{C4FE1098-B827-464F-BA76-35E0C45D23E3}" presName="bkgdShape" presStyleLbl="node1" presStyleIdx="0" presStyleCnt="2"/>
      <dgm:spPr/>
      <dgm:t>
        <a:bodyPr/>
        <a:lstStyle/>
        <a:p>
          <a:endParaRPr lang="es-EC"/>
        </a:p>
      </dgm:t>
    </dgm:pt>
    <dgm:pt modelId="{31B313EF-9B6A-49CC-BB25-A3D75A691A49}" type="pres">
      <dgm:prSet presAssocID="{C4FE1098-B827-464F-BA76-35E0C45D23E3}" presName="nodeTx" presStyleLbl="node1" presStyleIdx="0" presStyleCnt="2">
        <dgm:presLayoutVars>
          <dgm:bulletEnabled val="1"/>
        </dgm:presLayoutVars>
      </dgm:prSet>
      <dgm:spPr/>
      <dgm:t>
        <a:bodyPr/>
        <a:lstStyle/>
        <a:p>
          <a:endParaRPr lang="es-EC"/>
        </a:p>
      </dgm:t>
    </dgm:pt>
    <dgm:pt modelId="{B3780A12-32D3-4508-A461-8C1A0C98DD30}" type="pres">
      <dgm:prSet presAssocID="{C4FE1098-B827-464F-BA76-35E0C45D23E3}" presName="invisiNode" presStyleLbl="node1" presStyleIdx="0" presStyleCnt="2"/>
      <dgm:spPr/>
    </dgm:pt>
    <dgm:pt modelId="{0FB5E0E2-85F2-42E0-9A5B-864CE6BB4C01}" type="pres">
      <dgm:prSet presAssocID="{C4FE1098-B827-464F-BA76-35E0C45D23E3}" presName="imagNode" presStyleLbl="fgImgPlace1" presStyleIdx="0" presStyleCnt="2" custScaleX="123923" custScaleY="125760"/>
      <dgm:spPr>
        <a:blipFill rotWithShape="1">
          <a:blip xmlns:r="http://schemas.openxmlformats.org/officeDocument/2006/relationships" r:embed="rId1"/>
          <a:stretch>
            <a:fillRect/>
          </a:stretch>
        </a:blipFill>
      </dgm:spPr>
    </dgm:pt>
    <dgm:pt modelId="{C7687B2B-5F3F-40FC-B42A-6BF45FCAEAA0}" type="pres">
      <dgm:prSet presAssocID="{AA4187A0-3C4D-4A00-AC4A-4A0C810CF67E}" presName="sibTrans" presStyleLbl="sibTrans2D1" presStyleIdx="0" presStyleCnt="0"/>
      <dgm:spPr/>
      <dgm:t>
        <a:bodyPr/>
        <a:lstStyle/>
        <a:p>
          <a:endParaRPr lang="es-EC"/>
        </a:p>
      </dgm:t>
    </dgm:pt>
    <dgm:pt modelId="{EED05E9D-6D73-4D7E-9308-60D0C5DE5C01}" type="pres">
      <dgm:prSet presAssocID="{2466B1D6-2C9E-4772-87B9-8D3976DC2EE1}" presName="compNode" presStyleCnt="0"/>
      <dgm:spPr/>
    </dgm:pt>
    <dgm:pt modelId="{01817C4D-9B12-4067-B72B-714F6A384E34}" type="pres">
      <dgm:prSet presAssocID="{2466B1D6-2C9E-4772-87B9-8D3976DC2EE1}" presName="bkgdShape" presStyleLbl="node1" presStyleIdx="1" presStyleCnt="2"/>
      <dgm:spPr/>
      <dgm:t>
        <a:bodyPr/>
        <a:lstStyle/>
        <a:p>
          <a:endParaRPr lang="es-EC"/>
        </a:p>
      </dgm:t>
    </dgm:pt>
    <dgm:pt modelId="{F04D1A2B-63CB-4249-AB19-D98E53B14241}" type="pres">
      <dgm:prSet presAssocID="{2466B1D6-2C9E-4772-87B9-8D3976DC2EE1}" presName="nodeTx" presStyleLbl="node1" presStyleIdx="1" presStyleCnt="2">
        <dgm:presLayoutVars>
          <dgm:bulletEnabled val="1"/>
        </dgm:presLayoutVars>
      </dgm:prSet>
      <dgm:spPr/>
      <dgm:t>
        <a:bodyPr/>
        <a:lstStyle/>
        <a:p>
          <a:endParaRPr lang="es-EC"/>
        </a:p>
      </dgm:t>
    </dgm:pt>
    <dgm:pt modelId="{B22CE2D1-CD7C-4049-B7C8-D82D2046D209}" type="pres">
      <dgm:prSet presAssocID="{2466B1D6-2C9E-4772-87B9-8D3976DC2EE1}" presName="invisiNode" presStyleLbl="node1" presStyleIdx="1" presStyleCnt="2"/>
      <dgm:spPr/>
    </dgm:pt>
    <dgm:pt modelId="{EB967F21-74C6-493E-B66F-6E0ECB0882F6}" type="pres">
      <dgm:prSet presAssocID="{2466B1D6-2C9E-4772-87B9-8D3976DC2EE1}" presName="imagNode" presStyleLbl="fgImgPlace1" presStyleIdx="1" presStyleCnt="2"/>
      <dgm:spPr>
        <a:blipFill rotWithShape="1">
          <a:blip xmlns:r="http://schemas.openxmlformats.org/officeDocument/2006/relationships" r:embed="rId2"/>
          <a:stretch>
            <a:fillRect/>
          </a:stretch>
        </a:blipFill>
      </dgm:spPr>
    </dgm:pt>
  </dgm:ptLst>
  <dgm:cxnLst>
    <dgm:cxn modelId="{4DDFB254-C44B-47B7-B2A7-69E937A2105F}" type="presOf" srcId="{C4FE1098-B827-464F-BA76-35E0C45D23E3}" destId="{38603F4B-BA08-4AD2-93CB-83D6FC7064B2}" srcOrd="0" destOrd="0" presId="urn:microsoft.com/office/officeart/2005/8/layout/hList7"/>
    <dgm:cxn modelId="{B54C38E7-8A1A-47CE-A12F-B2134B5367DD}" srcId="{071F6888-A398-4F9F-96C8-A1410B18FD17}" destId="{2466B1D6-2C9E-4772-87B9-8D3976DC2EE1}" srcOrd="1" destOrd="0" parTransId="{C6D1C74F-B699-4808-8BBB-37B0F3CC41E0}" sibTransId="{922F42AE-2113-4111-99C3-65C9AACC3548}"/>
    <dgm:cxn modelId="{800C4894-D71A-4BB0-AF45-9098E03D0044}" type="presOf" srcId="{C4FE1098-B827-464F-BA76-35E0C45D23E3}" destId="{31B313EF-9B6A-49CC-BB25-A3D75A691A49}" srcOrd="1" destOrd="0" presId="urn:microsoft.com/office/officeart/2005/8/layout/hList7"/>
    <dgm:cxn modelId="{56A009AB-A7D6-495D-877B-E63A7C171C8C}" type="presOf" srcId="{2466B1D6-2C9E-4772-87B9-8D3976DC2EE1}" destId="{01817C4D-9B12-4067-B72B-714F6A384E34}" srcOrd="0" destOrd="0" presId="urn:microsoft.com/office/officeart/2005/8/layout/hList7"/>
    <dgm:cxn modelId="{FE4590D9-1EDB-4ED3-8914-F1707EB7462E}" type="presOf" srcId="{AA4187A0-3C4D-4A00-AC4A-4A0C810CF67E}" destId="{C7687B2B-5F3F-40FC-B42A-6BF45FCAEAA0}" srcOrd="0" destOrd="0" presId="urn:microsoft.com/office/officeart/2005/8/layout/hList7"/>
    <dgm:cxn modelId="{2A2BEA38-08DF-4F21-905C-17A8A46B5857}" srcId="{071F6888-A398-4F9F-96C8-A1410B18FD17}" destId="{C4FE1098-B827-464F-BA76-35E0C45D23E3}" srcOrd="0" destOrd="0" parTransId="{6650C3BA-6284-4166-834D-A3797599BEEA}" sibTransId="{AA4187A0-3C4D-4A00-AC4A-4A0C810CF67E}"/>
    <dgm:cxn modelId="{6923C079-8C15-4A37-B9F5-AFA9243DE976}" type="presOf" srcId="{071F6888-A398-4F9F-96C8-A1410B18FD17}" destId="{6CDBAC33-3246-4D6F-9C46-24CB3EBE252A}" srcOrd="0" destOrd="0" presId="urn:microsoft.com/office/officeart/2005/8/layout/hList7"/>
    <dgm:cxn modelId="{B603BD0A-378E-4B7A-BA2B-AD98874C9A82}" type="presOf" srcId="{2466B1D6-2C9E-4772-87B9-8D3976DC2EE1}" destId="{F04D1A2B-63CB-4249-AB19-D98E53B14241}" srcOrd="1" destOrd="0" presId="urn:microsoft.com/office/officeart/2005/8/layout/hList7"/>
    <dgm:cxn modelId="{B8F0E9E0-FA85-4A94-BE49-903A8C4A57FD}" type="presParOf" srcId="{6CDBAC33-3246-4D6F-9C46-24CB3EBE252A}" destId="{EA50800A-FBC4-4DE0-A508-079DC38FEDF6}" srcOrd="0" destOrd="0" presId="urn:microsoft.com/office/officeart/2005/8/layout/hList7"/>
    <dgm:cxn modelId="{3E1AB1D1-0FC1-467D-A00C-CFD0C59705EB}" type="presParOf" srcId="{6CDBAC33-3246-4D6F-9C46-24CB3EBE252A}" destId="{8BAD08CF-7F3F-4EBB-96D2-E7E171F258FC}" srcOrd="1" destOrd="0" presId="urn:microsoft.com/office/officeart/2005/8/layout/hList7"/>
    <dgm:cxn modelId="{E6076724-577D-4A32-B7C2-CF5EDF4362C4}" type="presParOf" srcId="{8BAD08CF-7F3F-4EBB-96D2-E7E171F258FC}" destId="{2302BB9E-343A-42DB-9EB3-D823BEC19BFD}" srcOrd="0" destOrd="0" presId="urn:microsoft.com/office/officeart/2005/8/layout/hList7"/>
    <dgm:cxn modelId="{D9BA5E39-E6EE-4978-8C67-A7554C7A54D3}" type="presParOf" srcId="{2302BB9E-343A-42DB-9EB3-D823BEC19BFD}" destId="{38603F4B-BA08-4AD2-93CB-83D6FC7064B2}" srcOrd="0" destOrd="0" presId="urn:microsoft.com/office/officeart/2005/8/layout/hList7"/>
    <dgm:cxn modelId="{BA37FA69-306E-468C-8F57-953457CF1723}" type="presParOf" srcId="{2302BB9E-343A-42DB-9EB3-D823BEC19BFD}" destId="{31B313EF-9B6A-49CC-BB25-A3D75A691A49}" srcOrd="1" destOrd="0" presId="urn:microsoft.com/office/officeart/2005/8/layout/hList7"/>
    <dgm:cxn modelId="{60AF1A48-2FD2-45A7-881D-D0E68F53E146}" type="presParOf" srcId="{2302BB9E-343A-42DB-9EB3-D823BEC19BFD}" destId="{B3780A12-32D3-4508-A461-8C1A0C98DD30}" srcOrd="2" destOrd="0" presId="urn:microsoft.com/office/officeart/2005/8/layout/hList7"/>
    <dgm:cxn modelId="{C6C7C398-F4F4-4FC2-80E6-94E6D3127EB6}" type="presParOf" srcId="{2302BB9E-343A-42DB-9EB3-D823BEC19BFD}" destId="{0FB5E0E2-85F2-42E0-9A5B-864CE6BB4C01}" srcOrd="3" destOrd="0" presId="urn:microsoft.com/office/officeart/2005/8/layout/hList7"/>
    <dgm:cxn modelId="{DAAAC2B3-FE02-4A92-B60F-9744D1414097}" type="presParOf" srcId="{8BAD08CF-7F3F-4EBB-96D2-E7E171F258FC}" destId="{C7687B2B-5F3F-40FC-B42A-6BF45FCAEAA0}" srcOrd="1" destOrd="0" presId="urn:microsoft.com/office/officeart/2005/8/layout/hList7"/>
    <dgm:cxn modelId="{9A5C103B-35FD-45DA-8252-0A14F2E6ABE0}" type="presParOf" srcId="{8BAD08CF-7F3F-4EBB-96D2-E7E171F258FC}" destId="{EED05E9D-6D73-4D7E-9308-60D0C5DE5C01}" srcOrd="2" destOrd="0" presId="urn:microsoft.com/office/officeart/2005/8/layout/hList7"/>
    <dgm:cxn modelId="{F102046F-D8C9-4B0C-9611-824647A86CF9}" type="presParOf" srcId="{EED05E9D-6D73-4D7E-9308-60D0C5DE5C01}" destId="{01817C4D-9B12-4067-B72B-714F6A384E34}" srcOrd="0" destOrd="0" presId="urn:microsoft.com/office/officeart/2005/8/layout/hList7"/>
    <dgm:cxn modelId="{9147D6DD-00C5-4A8E-9A3E-0E6B35B6D247}" type="presParOf" srcId="{EED05E9D-6D73-4D7E-9308-60D0C5DE5C01}" destId="{F04D1A2B-63CB-4249-AB19-D98E53B14241}" srcOrd="1" destOrd="0" presId="urn:microsoft.com/office/officeart/2005/8/layout/hList7"/>
    <dgm:cxn modelId="{3A7A1985-6F4A-406C-80B9-59D9E5FA5E52}" type="presParOf" srcId="{EED05E9D-6D73-4D7E-9308-60D0C5DE5C01}" destId="{B22CE2D1-CD7C-4049-B7C8-D82D2046D209}" srcOrd="2" destOrd="0" presId="urn:microsoft.com/office/officeart/2005/8/layout/hList7"/>
    <dgm:cxn modelId="{76921FFF-44A7-4829-8D02-C9C0BB36792C}" type="presParOf" srcId="{EED05E9D-6D73-4D7E-9308-60D0C5DE5C01}" destId="{EB967F21-74C6-493E-B66F-6E0ECB0882F6}"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290A32-0293-42D3-B7F5-CE3D41D3B558}" type="doc">
      <dgm:prSet loTypeId="urn:microsoft.com/office/officeart/2005/8/layout/bProcess2" loCatId="process" qsTypeId="urn:microsoft.com/office/officeart/2005/8/quickstyle/simple3" qsCatId="simple" csTypeId="urn:microsoft.com/office/officeart/2005/8/colors/accent1_2" csCatId="accent1" phldr="1"/>
      <dgm:spPr/>
      <dgm:t>
        <a:bodyPr/>
        <a:lstStyle/>
        <a:p>
          <a:endParaRPr lang="es-EC"/>
        </a:p>
      </dgm:t>
    </dgm:pt>
    <dgm:pt modelId="{2F88FE11-4F81-48C2-B946-7F01746FFC6F}">
      <dgm:prSet custT="1"/>
      <dgm:spPr>
        <a:ln>
          <a:solidFill>
            <a:schemeClr val="accent1">
              <a:lumMod val="90000"/>
              <a:lumOff val="10000"/>
            </a:schemeClr>
          </a:solidFill>
        </a:ln>
      </dgm:spPr>
      <dgm:t>
        <a:bodyPr anchor="ctr"/>
        <a:lstStyle/>
        <a:p>
          <a:pPr algn="ctr"/>
          <a:r>
            <a:rPr lang="es-ES" sz="1050" dirty="0" smtClean="0"/>
            <a:t>Cantidad de aceites residuales</a:t>
          </a:r>
          <a:endParaRPr lang="es-ES" sz="1050" dirty="0"/>
        </a:p>
      </dgm:t>
    </dgm:pt>
    <dgm:pt modelId="{B69327AD-A9F9-4717-BA01-DB26DA0A306A}" type="parTrans" cxnId="{429B1CB1-FD44-4337-9242-5A573770AE18}">
      <dgm:prSet/>
      <dgm:spPr/>
      <dgm:t>
        <a:bodyPr/>
        <a:lstStyle/>
        <a:p>
          <a:endParaRPr lang="es-ES"/>
        </a:p>
      </dgm:t>
    </dgm:pt>
    <dgm:pt modelId="{6D146E27-3D74-4C09-9DA4-3797B9F9ED66}" type="sibTrans" cxnId="{429B1CB1-FD44-4337-9242-5A573770AE18}">
      <dgm:prSet/>
      <dgm:spPr>
        <a:solidFill>
          <a:srgbClr val="666633"/>
        </a:solidFill>
      </dgm:spPr>
      <dgm:t>
        <a:bodyPr/>
        <a:lstStyle/>
        <a:p>
          <a:endParaRPr lang="es-ES"/>
        </a:p>
      </dgm:t>
    </dgm:pt>
    <dgm:pt modelId="{4D4EDC12-1AEE-4A08-BD1E-801A7BCEBBD8}">
      <dgm:prSet custT="1"/>
      <dgm:spPr>
        <a:ln>
          <a:solidFill>
            <a:schemeClr val="accent1">
              <a:lumMod val="90000"/>
              <a:lumOff val="10000"/>
            </a:schemeClr>
          </a:solidFill>
        </a:ln>
      </dgm:spPr>
      <dgm:t>
        <a:bodyPr anchor="ctr"/>
        <a:lstStyle/>
        <a:p>
          <a:pPr algn="ctr"/>
          <a:r>
            <a:rPr lang="es-ES" sz="1450" dirty="0" smtClean="0"/>
            <a:t>Gustos y preferencias</a:t>
          </a:r>
          <a:endParaRPr lang="es-ES" sz="1450" dirty="0"/>
        </a:p>
      </dgm:t>
    </dgm:pt>
    <dgm:pt modelId="{5FDE15D4-09D6-4E0B-BE57-E382088CF63B}" type="parTrans" cxnId="{748FCA2F-F34F-4AB5-8742-074EB2CC748A}">
      <dgm:prSet/>
      <dgm:spPr/>
      <dgm:t>
        <a:bodyPr/>
        <a:lstStyle/>
        <a:p>
          <a:endParaRPr lang="es-ES"/>
        </a:p>
      </dgm:t>
    </dgm:pt>
    <dgm:pt modelId="{C83F3305-4332-49DC-B946-F71CF1A9344D}" type="sibTrans" cxnId="{748FCA2F-F34F-4AB5-8742-074EB2CC748A}">
      <dgm:prSet/>
      <dgm:spPr>
        <a:solidFill>
          <a:srgbClr val="666633"/>
        </a:solidFill>
      </dgm:spPr>
      <dgm:t>
        <a:bodyPr/>
        <a:lstStyle/>
        <a:p>
          <a:endParaRPr lang="es-ES"/>
        </a:p>
      </dgm:t>
    </dgm:pt>
    <dgm:pt modelId="{8F0AFE6E-204A-4497-8282-0E0424840641}">
      <dgm:prSet custT="1"/>
      <dgm:spPr>
        <a:ln>
          <a:solidFill>
            <a:schemeClr val="accent1">
              <a:lumMod val="90000"/>
              <a:lumOff val="10000"/>
            </a:schemeClr>
          </a:solidFill>
        </a:ln>
      </dgm:spPr>
      <dgm:t>
        <a:bodyPr anchor="ctr"/>
        <a:lstStyle/>
        <a:p>
          <a:pPr algn="ctr"/>
          <a:r>
            <a:rPr lang="es-ES" sz="1450" dirty="0" smtClean="0"/>
            <a:t>Demanda insatisfecha</a:t>
          </a:r>
          <a:endParaRPr lang="es-ES" sz="1450" dirty="0"/>
        </a:p>
      </dgm:t>
    </dgm:pt>
    <dgm:pt modelId="{09BD9A3E-2176-4EBE-A915-50254C617EAE}" type="parTrans" cxnId="{87AA8AF0-728E-4499-8E9E-E71540BB0EA6}">
      <dgm:prSet/>
      <dgm:spPr/>
      <dgm:t>
        <a:bodyPr/>
        <a:lstStyle/>
        <a:p>
          <a:endParaRPr lang="es-ES"/>
        </a:p>
      </dgm:t>
    </dgm:pt>
    <dgm:pt modelId="{6776D9A2-FECC-4048-9473-9D3FB633A325}" type="sibTrans" cxnId="{87AA8AF0-728E-4499-8E9E-E71540BB0EA6}">
      <dgm:prSet/>
      <dgm:spPr>
        <a:solidFill>
          <a:srgbClr val="666633"/>
        </a:solidFill>
      </dgm:spPr>
      <dgm:t>
        <a:bodyPr/>
        <a:lstStyle/>
        <a:p>
          <a:endParaRPr lang="es-ES"/>
        </a:p>
      </dgm:t>
    </dgm:pt>
    <dgm:pt modelId="{192ACC11-FBAB-4915-A007-C3DA96B24879}">
      <dgm:prSet custT="1"/>
      <dgm:spPr>
        <a:solidFill>
          <a:srgbClr val="666633"/>
        </a:solidFill>
      </dgm:spPr>
      <dgm:t>
        <a:bodyPr anchor="ctr"/>
        <a:lstStyle/>
        <a:p>
          <a:pPr algn="l"/>
          <a:r>
            <a:rPr lang="es-ES" sz="1450" b="1" dirty="0" smtClean="0">
              <a:solidFill>
                <a:schemeClr val="bg1"/>
              </a:solidFill>
            </a:rPr>
            <a:t>ESPECÍFICOS</a:t>
          </a:r>
          <a:endParaRPr lang="es-ES" sz="1450" dirty="0"/>
        </a:p>
      </dgm:t>
    </dgm:pt>
    <dgm:pt modelId="{435E915C-7D17-4C9E-82F5-6C7EC389DCC1}" type="parTrans" cxnId="{4AB57CBC-E0D2-4E5F-A0D0-C5F73E6B5CAE}">
      <dgm:prSet/>
      <dgm:spPr/>
      <dgm:t>
        <a:bodyPr/>
        <a:lstStyle/>
        <a:p>
          <a:endParaRPr lang="es-ES"/>
        </a:p>
      </dgm:t>
    </dgm:pt>
    <dgm:pt modelId="{7D4143B6-62C9-4A1D-A5D9-7C19F569A9AB}" type="sibTrans" cxnId="{4AB57CBC-E0D2-4E5F-A0D0-C5F73E6B5CAE}">
      <dgm:prSet/>
      <dgm:spPr/>
      <dgm:t>
        <a:bodyPr/>
        <a:lstStyle/>
        <a:p>
          <a:endParaRPr lang="es-ES"/>
        </a:p>
      </dgm:t>
    </dgm:pt>
    <dgm:pt modelId="{74F56104-F467-4554-BCA9-CEEC916334DD}" type="pres">
      <dgm:prSet presAssocID="{0B290A32-0293-42D3-B7F5-CE3D41D3B558}" presName="diagram" presStyleCnt="0">
        <dgm:presLayoutVars>
          <dgm:dir/>
          <dgm:resizeHandles/>
        </dgm:presLayoutVars>
      </dgm:prSet>
      <dgm:spPr/>
      <dgm:t>
        <a:bodyPr/>
        <a:lstStyle/>
        <a:p>
          <a:endParaRPr lang="es-ES"/>
        </a:p>
      </dgm:t>
    </dgm:pt>
    <dgm:pt modelId="{E62E6C03-035B-4A65-B3DF-A3DB31101BD2}" type="pres">
      <dgm:prSet presAssocID="{192ACC11-FBAB-4915-A007-C3DA96B24879}" presName="firstNode" presStyleLbl="node1" presStyleIdx="0" presStyleCnt="4" custScaleX="178306" custScaleY="164291" custLinFactNeighborX="22339" custLinFactNeighborY="5156">
        <dgm:presLayoutVars>
          <dgm:bulletEnabled val="1"/>
        </dgm:presLayoutVars>
      </dgm:prSet>
      <dgm:spPr/>
      <dgm:t>
        <a:bodyPr/>
        <a:lstStyle/>
        <a:p>
          <a:endParaRPr lang="es-ES"/>
        </a:p>
      </dgm:t>
    </dgm:pt>
    <dgm:pt modelId="{28938816-DBBA-4DFD-9F51-9BEBAF84D1B6}" type="pres">
      <dgm:prSet presAssocID="{7D4143B6-62C9-4A1D-A5D9-7C19F569A9AB}" presName="sibTrans" presStyleLbl="sibTrans2D1" presStyleIdx="0" presStyleCnt="3" custScaleX="147724" custScaleY="120272" custLinFactNeighborX="16831"/>
      <dgm:spPr/>
      <dgm:t>
        <a:bodyPr/>
        <a:lstStyle/>
        <a:p>
          <a:endParaRPr lang="es-ES"/>
        </a:p>
      </dgm:t>
    </dgm:pt>
    <dgm:pt modelId="{B388719D-7BA4-49A4-92CE-06DB95BEC680}" type="pres">
      <dgm:prSet presAssocID="{2F88FE11-4F81-48C2-B946-7F01746FFC6F}" presName="middleNode" presStyleCnt="0"/>
      <dgm:spPr/>
    </dgm:pt>
    <dgm:pt modelId="{A6506358-77C2-4B9A-B8CF-12AC05DAA101}" type="pres">
      <dgm:prSet presAssocID="{2F88FE11-4F81-48C2-B946-7F01746FFC6F}" presName="padding" presStyleLbl="node1" presStyleIdx="0" presStyleCnt="4"/>
      <dgm:spPr/>
    </dgm:pt>
    <dgm:pt modelId="{8B72716A-409D-4AB2-BF1A-89F529CE7035}" type="pres">
      <dgm:prSet presAssocID="{2F88FE11-4F81-48C2-B946-7F01746FFC6F}" presName="shape" presStyleLbl="node1" presStyleIdx="1" presStyleCnt="4" custScaleX="216120" custScaleY="210048" custLinFactNeighborX="11652">
        <dgm:presLayoutVars>
          <dgm:bulletEnabled val="1"/>
        </dgm:presLayoutVars>
      </dgm:prSet>
      <dgm:spPr>
        <a:prstGeom prst="flowChartAlternateProcess">
          <a:avLst/>
        </a:prstGeom>
      </dgm:spPr>
      <dgm:t>
        <a:bodyPr/>
        <a:lstStyle/>
        <a:p>
          <a:endParaRPr lang="es-ES"/>
        </a:p>
      </dgm:t>
    </dgm:pt>
    <dgm:pt modelId="{A6CF2CBC-B736-4680-B421-6C1896952BF4}" type="pres">
      <dgm:prSet presAssocID="{6D146E27-3D74-4C09-9DA4-3797B9F9ED66}" presName="sibTrans" presStyleLbl="sibTrans2D1" presStyleIdx="1" presStyleCnt="3" custScaleX="147724" custScaleY="120272" custLinFactNeighborX="44854" custLinFactNeighborY="7290"/>
      <dgm:spPr/>
      <dgm:t>
        <a:bodyPr/>
        <a:lstStyle/>
        <a:p>
          <a:endParaRPr lang="es-ES"/>
        </a:p>
      </dgm:t>
    </dgm:pt>
    <dgm:pt modelId="{D017D8DB-AB67-46A5-A089-5AF138AA15BE}" type="pres">
      <dgm:prSet presAssocID="{4D4EDC12-1AEE-4A08-BD1E-801A7BCEBBD8}" presName="middleNode" presStyleCnt="0"/>
      <dgm:spPr/>
    </dgm:pt>
    <dgm:pt modelId="{37153A5B-011A-49B8-9CE1-164F7B761DA5}" type="pres">
      <dgm:prSet presAssocID="{4D4EDC12-1AEE-4A08-BD1E-801A7BCEBBD8}" presName="padding" presStyleLbl="node1" presStyleIdx="1" presStyleCnt="4"/>
      <dgm:spPr/>
    </dgm:pt>
    <dgm:pt modelId="{2AF9079C-8D8C-427B-BCC2-3F7B3C3BD6A4}" type="pres">
      <dgm:prSet presAssocID="{4D4EDC12-1AEE-4A08-BD1E-801A7BCEBBD8}" presName="shape" presStyleLbl="node1" presStyleIdx="2" presStyleCnt="4" custScaleX="323074" custScaleY="218206" custLinFactNeighborX="23892" custLinFactNeighborY="-4480">
        <dgm:presLayoutVars>
          <dgm:bulletEnabled val="1"/>
        </dgm:presLayoutVars>
      </dgm:prSet>
      <dgm:spPr>
        <a:prstGeom prst="flowChartAlternateProcess">
          <a:avLst/>
        </a:prstGeom>
      </dgm:spPr>
      <dgm:t>
        <a:bodyPr/>
        <a:lstStyle/>
        <a:p>
          <a:endParaRPr lang="es-ES"/>
        </a:p>
      </dgm:t>
    </dgm:pt>
    <dgm:pt modelId="{ABE8768B-D51E-4547-8E44-5EDE8AB578E9}" type="pres">
      <dgm:prSet presAssocID="{C83F3305-4332-49DC-B946-F71CF1A9344D}" presName="sibTrans" presStyleLbl="sibTrans2D1" presStyleIdx="2" presStyleCnt="3" custScaleX="147724" custScaleY="120272" custLinFactNeighborX="12265" custLinFactNeighborY="-10450"/>
      <dgm:spPr/>
      <dgm:t>
        <a:bodyPr/>
        <a:lstStyle/>
        <a:p>
          <a:endParaRPr lang="es-ES"/>
        </a:p>
      </dgm:t>
    </dgm:pt>
    <dgm:pt modelId="{F91AF4DF-2F1D-4B17-8118-C547CA53DD58}" type="pres">
      <dgm:prSet presAssocID="{8F0AFE6E-204A-4497-8282-0E0424840641}" presName="lastNode" presStyleLbl="node1" presStyleIdx="3" presStyleCnt="4" custScaleX="117241" custScaleY="122206">
        <dgm:presLayoutVars>
          <dgm:bulletEnabled val="1"/>
        </dgm:presLayoutVars>
      </dgm:prSet>
      <dgm:spPr/>
      <dgm:t>
        <a:bodyPr/>
        <a:lstStyle/>
        <a:p>
          <a:endParaRPr lang="es-ES"/>
        </a:p>
      </dgm:t>
    </dgm:pt>
  </dgm:ptLst>
  <dgm:cxnLst>
    <dgm:cxn modelId="{CD2235C2-D7C5-462A-A91B-FCBE27B86239}" type="presOf" srcId="{8F0AFE6E-204A-4497-8282-0E0424840641}" destId="{F91AF4DF-2F1D-4B17-8118-C547CA53DD58}" srcOrd="0" destOrd="0" presId="urn:microsoft.com/office/officeart/2005/8/layout/bProcess2"/>
    <dgm:cxn modelId="{B52DBE13-F06C-4B1C-B7DD-A2BD976ED241}" type="presOf" srcId="{C83F3305-4332-49DC-B946-F71CF1A9344D}" destId="{ABE8768B-D51E-4547-8E44-5EDE8AB578E9}" srcOrd="0" destOrd="0" presId="urn:microsoft.com/office/officeart/2005/8/layout/bProcess2"/>
    <dgm:cxn modelId="{5F25E12A-FFF4-4866-AE8C-D58C3F034D7C}" type="presOf" srcId="{4D4EDC12-1AEE-4A08-BD1E-801A7BCEBBD8}" destId="{2AF9079C-8D8C-427B-BCC2-3F7B3C3BD6A4}" srcOrd="0" destOrd="0" presId="urn:microsoft.com/office/officeart/2005/8/layout/bProcess2"/>
    <dgm:cxn modelId="{FA8B26F7-5E4E-4093-85A7-44B6CBA1592E}" type="presOf" srcId="{6D146E27-3D74-4C09-9DA4-3797B9F9ED66}" destId="{A6CF2CBC-B736-4680-B421-6C1896952BF4}" srcOrd="0" destOrd="0" presId="urn:microsoft.com/office/officeart/2005/8/layout/bProcess2"/>
    <dgm:cxn modelId="{748FCA2F-F34F-4AB5-8742-074EB2CC748A}" srcId="{0B290A32-0293-42D3-B7F5-CE3D41D3B558}" destId="{4D4EDC12-1AEE-4A08-BD1E-801A7BCEBBD8}" srcOrd="2" destOrd="0" parTransId="{5FDE15D4-09D6-4E0B-BE57-E382088CF63B}" sibTransId="{C83F3305-4332-49DC-B946-F71CF1A9344D}"/>
    <dgm:cxn modelId="{1808DAB8-D4B1-4D7C-A218-D91D23237F6F}" type="presOf" srcId="{7D4143B6-62C9-4A1D-A5D9-7C19F569A9AB}" destId="{28938816-DBBA-4DFD-9F51-9BEBAF84D1B6}" srcOrd="0" destOrd="0" presId="urn:microsoft.com/office/officeart/2005/8/layout/bProcess2"/>
    <dgm:cxn modelId="{F4DEEA5C-3FC4-4354-8C40-08C1F19FBE41}" type="presOf" srcId="{0B290A32-0293-42D3-B7F5-CE3D41D3B558}" destId="{74F56104-F467-4554-BCA9-CEEC916334DD}" srcOrd="0" destOrd="0" presId="urn:microsoft.com/office/officeart/2005/8/layout/bProcess2"/>
    <dgm:cxn modelId="{4AB57CBC-E0D2-4E5F-A0D0-C5F73E6B5CAE}" srcId="{0B290A32-0293-42D3-B7F5-CE3D41D3B558}" destId="{192ACC11-FBAB-4915-A007-C3DA96B24879}" srcOrd="0" destOrd="0" parTransId="{435E915C-7D17-4C9E-82F5-6C7EC389DCC1}" sibTransId="{7D4143B6-62C9-4A1D-A5D9-7C19F569A9AB}"/>
    <dgm:cxn modelId="{CA6477F3-3411-4ACF-8732-AF9589EEE521}" type="presOf" srcId="{2F88FE11-4F81-48C2-B946-7F01746FFC6F}" destId="{8B72716A-409D-4AB2-BF1A-89F529CE7035}" srcOrd="0" destOrd="0" presId="urn:microsoft.com/office/officeart/2005/8/layout/bProcess2"/>
    <dgm:cxn modelId="{87AA8AF0-728E-4499-8E9E-E71540BB0EA6}" srcId="{0B290A32-0293-42D3-B7F5-CE3D41D3B558}" destId="{8F0AFE6E-204A-4497-8282-0E0424840641}" srcOrd="3" destOrd="0" parTransId="{09BD9A3E-2176-4EBE-A915-50254C617EAE}" sibTransId="{6776D9A2-FECC-4048-9473-9D3FB633A325}"/>
    <dgm:cxn modelId="{21B69B0F-5DA9-47BB-BF0C-1A3E78A10742}" type="presOf" srcId="{192ACC11-FBAB-4915-A007-C3DA96B24879}" destId="{E62E6C03-035B-4A65-B3DF-A3DB31101BD2}" srcOrd="0" destOrd="0" presId="urn:microsoft.com/office/officeart/2005/8/layout/bProcess2"/>
    <dgm:cxn modelId="{429B1CB1-FD44-4337-9242-5A573770AE18}" srcId="{0B290A32-0293-42D3-B7F5-CE3D41D3B558}" destId="{2F88FE11-4F81-48C2-B946-7F01746FFC6F}" srcOrd="1" destOrd="0" parTransId="{B69327AD-A9F9-4717-BA01-DB26DA0A306A}" sibTransId="{6D146E27-3D74-4C09-9DA4-3797B9F9ED66}"/>
    <dgm:cxn modelId="{0048211B-BE73-4931-9A49-4ACD57C54493}" type="presParOf" srcId="{74F56104-F467-4554-BCA9-CEEC916334DD}" destId="{E62E6C03-035B-4A65-B3DF-A3DB31101BD2}" srcOrd="0" destOrd="0" presId="urn:microsoft.com/office/officeart/2005/8/layout/bProcess2"/>
    <dgm:cxn modelId="{723F5F3E-0DBF-4EFB-B64C-535FA38EF645}" type="presParOf" srcId="{74F56104-F467-4554-BCA9-CEEC916334DD}" destId="{28938816-DBBA-4DFD-9F51-9BEBAF84D1B6}" srcOrd="1" destOrd="0" presId="urn:microsoft.com/office/officeart/2005/8/layout/bProcess2"/>
    <dgm:cxn modelId="{5F7F789F-96AD-4B2F-94E2-57E7B6064AFE}" type="presParOf" srcId="{74F56104-F467-4554-BCA9-CEEC916334DD}" destId="{B388719D-7BA4-49A4-92CE-06DB95BEC680}" srcOrd="2" destOrd="0" presId="urn:microsoft.com/office/officeart/2005/8/layout/bProcess2"/>
    <dgm:cxn modelId="{5CEA8C63-119F-4C7C-9AC7-CBD38DB8123F}" type="presParOf" srcId="{B388719D-7BA4-49A4-92CE-06DB95BEC680}" destId="{A6506358-77C2-4B9A-B8CF-12AC05DAA101}" srcOrd="0" destOrd="0" presId="urn:microsoft.com/office/officeart/2005/8/layout/bProcess2"/>
    <dgm:cxn modelId="{C5D4ABB4-06C0-428C-9C0A-F4434C01EBAC}" type="presParOf" srcId="{B388719D-7BA4-49A4-92CE-06DB95BEC680}" destId="{8B72716A-409D-4AB2-BF1A-89F529CE7035}" srcOrd="1" destOrd="0" presId="urn:microsoft.com/office/officeart/2005/8/layout/bProcess2"/>
    <dgm:cxn modelId="{2EE79F4F-3956-48A9-9A7D-4872A0D4026D}" type="presParOf" srcId="{74F56104-F467-4554-BCA9-CEEC916334DD}" destId="{A6CF2CBC-B736-4680-B421-6C1896952BF4}" srcOrd="3" destOrd="0" presId="urn:microsoft.com/office/officeart/2005/8/layout/bProcess2"/>
    <dgm:cxn modelId="{292884C1-53A1-4D1C-AA63-222F3BF1DA16}" type="presParOf" srcId="{74F56104-F467-4554-BCA9-CEEC916334DD}" destId="{D017D8DB-AB67-46A5-A089-5AF138AA15BE}" srcOrd="4" destOrd="0" presId="urn:microsoft.com/office/officeart/2005/8/layout/bProcess2"/>
    <dgm:cxn modelId="{9974C918-78F4-49A3-8627-2DE7D003854D}" type="presParOf" srcId="{D017D8DB-AB67-46A5-A089-5AF138AA15BE}" destId="{37153A5B-011A-49B8-9CE1-164F7B761DA5}" srcOrd="0" destOrd="0" presId="urn:microsoft.com/office/officeart/2005/8/layout/bProcess2"/>
    <dgm:cxn modelId="{4A54D652-4326-4F5E-AA82-3A497205C31E}" type="presParOf" srcId="{D017D8DB-AB67-46A5-A089-5AF138AA15BE}" destId="{2AF9079C-8D8C-427B-BCC2-3F7B3C3BD6A4}" srcOrd="1" destOrd="0" presId="urn:microsoft.com/office/officeart/2005/8/layout/bProcess2"/>
    <dgm:cxn modelId="{F3D3E36B-D673-4315-8B87-A6BCABF46490}" type="presParOf" srcId="{74F56104-F467-4554-BCA9-CEEC916334DD}" destId="{ABE8768B-D51E-4547-8E44-5EDE8AB578E9}" srcOrd="5" destOrd="0" presId="urn:microsoft.com/office/officeart/2005/8/layout/bProcess2"/>
    <dgm:cxn modelId="{215003E4-D1D8-4EAA-B474-86CCCD57D410}" type="presParOf" srcId="{74F56104-F467-4554-BCA9-CEEC916334DD}" destId="{F91AF4DF-2F1D-4B17-8118-C547CA53DD58}" srcOrd="6" destOrd="0" presId="urn:microsoft.com/office/officeart/2005/8/layout/b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10284E-0612-40F7-A781-845D5F23FAEC}" type="doc">
      <dgm:prSet loTypeId="urn:microsoft.com/office/officeart/2005/8/layout/hList7" loCatId="list" qsTypeId="urn:microsoft.com/office/officeart/2005/8/quickstyle/simple1" qsCatId="simple" csTypeId="urn:microsoft.com/office/officeart/2005/8/colors/accent2_1" csCatId="accent2" phldr="1"/>
      <dgm:spPr/>
    </dgm:pt>
    <dgm:pt modelId="{93EF3BF3-04A1-4D78-889B-7893FCEC0E86}">
      <dgm:prSet phldrT="[Texto]"/>
      <dgm:spPr/>
      <dgm:t>
        <a:bodyPr/>
        <a:lstStyle/>
        <a:p>
          <a:r>
            <a:rPr lang="es-EC" dirty="0" smtClean="0"/>
            <a:t>Será en empaques de plástico biodegradable, para contribuir a la disminución de la contaminación.</a:t>
          </a:r>
          <a:endParaRPr lang="es-EC" dirty="0"/>
        </a:p>
      </dgm:t>
    </dgm:pt>
    <dgm:pt modelId="{929F9C9C-3034-4D10-983F-A64BD5991CFB}" type="parTrans" cxnId="{CD982993-EA4A-4A72-BDD1-E594A9259F40}">
      <dgm:prSet/>
      <dgm:spPr/>
      <dgm:t>
        <a:bodyPr/>
        <a:lstStyle/>
        <a:p>
          <a:endParaRPr lang="es-EC"/>
        </a:p>
      </dgm:t>
    </dgm:pt>
    <dgm:pt modelId="{D103F2D9-AC71-4BC9-9E6D-603786C9A544}" type="sibTrans" cxnId="{CD982993-EA4A-4A72-BDD1-E594A9259F40}">
      <dgm:prSet/>
      <dgm:spPr/>
      <dgm:t>
        <a:bodyPr/>
        <a:lstStyle/>
        <a:p>
          <a:endParaRPr lang="es-EC"/>
        </a:p>
      </dgm:t>
    </dgm:pt>
    <dgm:pt modelId="{19091ED2-8CCC-42C1-AE56-17450850AB57}">
      <dgm:prSet phldrT="[Texto]"/>
      <dgm:spPr/>
      <dgm:t>
        <a:bodyPr/>
        <a:lstStyle/>
        <a:p>
          <a:r>
            <a:rPr lang="es-EC" dirty="0" smtClean="0"/>
            <a:t>Envíos del producto directamente a la empresa para facilidad de la adquisición.</a:t>
          </a:r>
          <a:endParaRPr lang="es-EC" dirty="0"/>
        </a:p>
      </dgm:t>
    </dgm:pt>
    <dgm:pt modelId="{B8DB6B95-D1CD-4474-B454-C71D72512937}" type="parTrans" cxnId="{93485588-1D55-43EE-B636-7033196AFF83}">
      <dgm:prSet/>
      <dgm:spPr/>
      <dgm:t>
        <a:bodyPr/>
        <a:lstStyle/>
        <a:p>
          <a:endParaRPr lang="es-EC"/>
        </a:p>
      </dgm:t>
    </dgm:pt>
    <dgm:pt modelId="{9C0CCA77-3FC7-45DC-8537-97E955BA4AC5}" type="sibTrans" cxnId="{93485588-1D55-43EE-B636-7033196AFF83}">
      <dgm:prSet/>
      <dgm:spPr/>
      <dgm:t>
        <a:bodyPr/>
        <a:lstStyle/>
        <a:p>
          <a:endParaRPr lang="es-EC"/>
        </a:p>
      </dgm:t>
    </dgm:pt>
    <dgm:pt modelId="{507300C5-9D88-46CB-8BD1-823541B02C6F}">
      <dgm:prSet phldrT="[Texto]"/>
      <dgm:spPr/>
      <dgm:t>
        <a:bodyPr/>
        <a:lstStyle/>
        <a:p>
          <a:r>
            <a:rPr lang="es-EC" dirty="0" smtClean="0"/>
            <a:t> Seguimiento a todos los clientes para determinar su grado de satisfacción con el producto</a:t>
          </a:r>
          <a:endParaRPr lang="es-EC" dirty="0"/>
        </a:p>
      </dgm:t>
    </dgm:pt>
    <dgm:pt modelId="{29ED6A88-12CB-4346-8F3A-00607A4555E3}" type="parTrans" cxnId="{7BE482CF-24E3-4F78-B236-0C375502730C}">
      <dgm:prSet/>
      <dgm:spPr/>
      <dgm:t>
        <a:bodyPr/>
        <a:lstStyle/>
        <a:p>
          <a:endParaRPr lang="es-EC"/>
        </a:p>
      </dgm:t>
    </dgm:pt>
    <dgm:pt modelId="{BD51BF4A-A6D1-4C19-8D26-ED32161C71CD}" type="sibTrans" cxnId="{7BE482CF-24E3-4F78-B236-0C375502730C}">
      <dgm:prSet/>
      <dgm:spPr/>
      <dgm:t>
        <a:bodyPr/>
        <a:lstStyle/>
        <a:p>
          <a:endParaRPr lang="es-EC"/>
        </a:p>
      </dgm:t>
    </dgm:pt>
    <dgm:pt modelId="{504DAED5-411D-44D6-807F-DC85AFE67FB0}" type="pres">
      <dgm:prSet presAssocID="{9C10284E-0612-40F7-A781-845D5F23FAEC}" presName="Name0" presStyleCnt="0">
        <dgm:presLayoutVars>
          <dgm:dir/>
          <dgm:resizeHandles val="exact"/>
        </dgm:presLayoutVars>
      </dgm:prSet>
      <dgm:spPr/>
    </dgm:pt>
    <dgm:pt modelId="{2C7556A2-7F72-4CCB-9CA9-088183CB9113}" type="pres">
      <dgm:prSet presAssocID="{9C10284E-0612-40F7-A781-845D5F23FAEC}" presName="fgShape" presStyleLbl="fgShp" presStyleIdx="0" presStyleCnt="1"/>
      <dgm:spPr/>
    </dgm:pt>
    <dgm:pt modelId="{82450773-B5EA-4DA1-9EEB-E12453E1156F}" type="pres">
      <dgm:prSet presAssocID="{9C10284E-0612-40F7-A781-845D5F23FAEC}" presName="linComp" presStyleCnt="0"/>
      <dgm:spPr/>
    </dgm:pt>
    <dgm:pt modelId="{53E162BD-5D4F-49BC-AF9F-B28783E61607}" type="pres">
      <dgm:prSet presAssocID="{93EF3BF3-04A1-4D78-889B-7893FCEC0E86}" presName="compNode" presStyleCnt="0"/>
      <dgm:spPr/>
    </dgm:pt>
    <dgm:pt modelId="{52502DD3-F786-4CC8-A0E2-12C0C74BF049}" type="pres">
      <dgm:prSet presAssocID="{93EF3BF3-04A1-4D78-889B-7893FCEC0E86}" presName="bkgdShape" presStyleLbl="node1" presStyleIdx="0" presStyleCnt="3"/>
      <dgm:spPr/>
      <dgm:t>
        <a:bodyPr/>
        <a:lstStyle/>
        <a:p>
          <a:endParaRPr lang="es-EC"/>
        </a:p>
      </dgm:t>
    </dgm:pt>
    <dgm:pt modelId="{CB02C2F8-B497-4109-A7F4-D678D775CD0B}" type="pres">
      <dgm:prSet presAssocID="{93EF3BF3-04A1-4D78-889B-7893FCEC0E86}" presName="nodeTx" presStyleLbl="node1" presStyleIdx="0" presStyleCnt="3">
        <dgm:presLayoutVars>
          <dgm:bulletEnabled val="1"/>
        </dgm:presLayoutVars>
      </dgm:prSet>
      <dgm:spPr/>
      <dgm:t>
        <a:bodyPr/>
        <a:lstStyle/>
        <a:p>
          <a:endParaRPr lang="es-EC"/>
        </a:p>
      </dgm:t>
    </dgm:pt>
    <dgm:pt modelId="{1D733930-D835-4929-B0AA-2CDCEDE8F1F7}" type="pres">
      <dgm:prSet presAssocID="{93EF3BF3-04A1-4D78-889B-7893FCEC0E86}" presName="invisiNode" presStyleLbl="node1" presStyleIdx="0" presStyleCnt="3"/>
      <dgm:spPr/>
    </dgm:pt>
    <dgm:pt modelId="{CEC658A5-470C-4948-8E04-09DDE746DCFA}" type="pres">
      <dgm:prSet presAssocID="{93EF3BF3-04A1-4D78-889B-7893FCEC0E86}" presName="imagNod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3123BE8A-9655-4358-A2E3-8C35115F8093}" type="pres">
      <dgm:prSet presAssocID="{D103F2D9-AC71-4BC9-9E6D-603786C9A544}" presName="sibTrans" presStyleLbl="sibTrans2D1" presStyleIdx="0" presStyleCnt="0"/>
      <dgm:spPr/>
      <dgm:t>
        <a:bodyPr/>
        <a:lstStyle/>
        <a:p>
          <a:endParaRPr lang="es-ES"/>
        </a:p>
      </dgm:t>
    </dgm:pt>
    <dgm:pt modelId="{5EE70520-6798-4A2A-B6C5-21383765713A}" type="pres">
      <dgm:prSet presAssocID="{19091ED2-8CCC-42C1-AE56-17450850AB57}" presName="compNode" presStyleCnt="0"/>
      <dgm:spPr/>
    </dgm:pt>
    <dgm:pt modelId="{63ED805E-0488-4FD6-924D-B9122F609F81}" type="pres">
      <dgm:prSet presAssocID="{19091ED2-8CCC-42C1-AE56-17450850AB57}" presName="bkgdShape" presStyleLbl="node1" presStyleIdx="1" presStyleCnt="3" custLinFactNeighborX="2990"/>
      <dgm:spPr/>
      <dgm:t>
        <a:bodyPr/>
        <a:lstStyle/>
        <a:p>
          <a:endParaRPr lang="es-EC"/>
        </a:p>
      </dgm:t>
    </dgm:pt>
    <dgm:pt modelId="{DBB770D2-716E-46BD-9B08-9DED0C2F59F0}" type="pres">
      <dgm:prSet presAssocID="{19091ED2-8CCC-42C1-AE56-17450850AB57}" presName="nodeTx" presStyleLbl="node1" presStyleIdx="1" presStyleCnt="3">
        <dgm:presLayoutVars>
          <dgm:bulletEnabled val="1"/>
        </dgm:presLayoutVars>
      </dgm:prSet>
      <dgm:spPr/>
      <dgm:t>
        <a:bodyPr/>
        <a:lstStyle/>
        <a:p>
          <a:endParaRPr lang="es-EC"/>
        </a:p>
      </dgm:t>
    </dgm:pt>
    <dgm:pt modelId="{CCA24D7B-45E2-4847-A2F7-0E5C7D7CAF6A}" type="pres">
      <dgm:prSet presAssocID="{19091ED2-8CCC-42C1-AE56-17450850AB57}" presName="invisiNode" presStyleLbl="node1" presStyleIdx="1" presStyleCnt="3"/>
      <dgm:spPr/>
    </dgm:pt>
    <dgm:pt modelId="{6524287A-D443-4B04-8880-FDDC6F3C6358}" type="pres">
      <dgm:prSet presAssocID="{19091ED2-8CCC-42C1-AE56-17450850AB57}" presName="imagNode" presStyleLbl="fgImgPlace1" presStyleIdx="1" presStyleCnt="3"/>
      <dgm:spPr>
        <a:blipFill rotWithShape="1">
          <a:blip xmlns:r="http://schemas.openxmlformats.org/officeDocument/2006/relationships" r:embed="rId2"/>
          <a:stretch>
            <a:fillRect/>
          </a:stretch>
        </a:blipFill>
      </dgm:spPr>
    </dgm:pt>
    <dgm:pt modelId="{BDBBE14D-4A02-453F-B203-EFCD1BAE0D17}" type="pres">
      <dgm:prSet presAssocID="{9C0CCA77-3FC7-45DC-8537-97E955BA4AC5}" presName="sibTrans" presStyleLbl="sibTrans2D1" presStyleIdx="0" presStyleCnt="0"/>
      <dgm:spPr/>
      <dgm:t>
        <a:bodyPr/>
        <a:lstStyle/>
        <a:p>
          <a:endParaRPr lang="es-ES"/>
        </a:p>
      </dgm:t>
    </dgm:pt>
    <dgm:pt modelId="{FD8BDC48-70CB-4D30-85D3-297B466B3F7D}" type="pres">
      <dgm:prSet presAssocID="{507300C5-9D88-46CB-8BD1-823541B02C6F}" presName="compNode" presStyleCnt="0"/>
      <dgm:spPr/>
    </dgm:pt>
    <dgm:pt modelId="{F0FB8A30-A9EB-4742-B3E0-A9BBB2270765}" type="pres">
      <dgm:prSet presAssocID="{507300C5-9D88-46CB-8BD1-823541B02C6F}" presName="bkgdShape" presStyleLbl="node1" presStyleIdx="2" presStyleCnt="3"/>
      <dgm:spPr/>
      <dgm:t>
        <a:bodyPr/>
        <a:lstStyle/>
        <a:p>
          <a:endParaRPr lang="es-EC"/>
        </a:p>
      </dgm:t>
    </dgm:pt>
    <dgm:pt modelId="{D22CF69A-2318-42EC-957D-516AF673C63E}" type="pres">
      <dgm:prSet presAssocID="{507300C5-9D88-46CB-8BD1-823541B02C6F}" presName="nodeTx" presStyleLbl="node1" presStyleIdx="2" presStyleCnt="3">
        <dgm:presLayoutVars>
          <dgm:bulletEnabled val="1"/>
        </dgm:presLayoutVars>
      </dgm:prSet>
      <dgm:spPr/>
      <dgm:t>
        <a:bodyPr/>
        <a:lstStyle/>
        <a:p>
          <a:endParaRPr lang="es-EC"/>
        </a:p>
      </dgm:t>
    </dgm:pt>
    <dgm:pt modelId="{83D37A5E-82FB-4711-B34D-A437A256E249}" type="pres">
      <dgm:prSet presAssocID="{507300C5-9D88-46CB-8BD1-823541B02C6F}" presName="invisiNode" presStyleLbl="node1" presStyleIdx="2" presStyleCnt="3"/>
      <dgm:spPr/>
    </dgm:pt>
    <dgm:pt modelId="{25E9166E-6DBE-4B96-94CD-1713B0DC6B72}" type="pres">
      <dgm:prSet presAssocID="{507300C5-9D88-46CB-8BD1-823541B02C6F}" presName="imagNode" presStyleLbl="fgImgPlace1" presStyleIdx="2" presStyleCnt="3"/>
      <dgm:spPr>
        <a:blipFill rotWithShape="1">
          <a:blip xmlns:r="http://schemas.openxmlformats.org/officeDocument/2006/relationships" r:embed="rId3"/>
          <a:stretch>
            <a:fillRect/>
          </a:stretch>
        </a:blipFill>
      </dgm:spPr>
    </dgm:pt>
  </dgm:ptLst>
  <dgm:cxnLst>
    <dgm:cxn modelId="{410C89D4-A063-4A5B-84E4-07D81E253162}" type="presOf" srcId="{507300C5-9D88-46CB-8BD1-823541B02C6F}" destId="{F0FB8A30-A9EB-4742-B3E0-A9BBB2270765}" srcOrd="0" destOrd="0" presId="urn:microsoft.com/office/officeart/2005/8/layout/hList7"/>
    <dgm:cxn modelId="{6E4F343E-6235-45E4-9800-BC5E9E64683E}" type="presOf" srcId="{19091ED2-8CCC-42C1-AE56-17450850AB57}" destId="{DBB770D2-716E-46BD-9B08-9DED0C2F59F0}" srcOrd="1" destOrd="0" presId="urn:microsoft.com/office/officeart/2005/8/layout/hList7"/>
    <dgm:cxn modelId="{275225F0-4AEE-4ED9-80B1-E551B3ACF4EC}" type="presOf" srcId="{507300C5-9D88-46CB-8BD1-823541B02C6F}" destId="{D22CF69A-2318-42EC-957D-516AF673C63E}" srcOrd="1" destOrd="0" presId="urn:microsoft.com/office/officeart/2005/8/layout/hList7"/>
    <dgm:cxn modelId="{D6B92891-CFDE-4BCB-B3D5-D4B4ED977427}" type="presOf" srcId="{9C10284E-0612-40F7-A781-845D5F23FAEC}" destId="{504DAED5-411D-44D6-807F-DC85AFE67FB0}" srcOrd="0" destOrd="0" presId="urn:microsoft.com/office/officeart/2005/8/layout/hList7"/>
    <dgm:cxn modelId="{BE0FBA0E-C7FE-45F6-90F5-3B32A35BB7AE}" type="presOf" srcId="{D103F2D9-AC71-4BC9-9E6D-603786C9A544}" destId="{3123BE8A-9655-4358-A2E3-8C35115F8093}" srcOrd="0" destOrd="0" presId="urn:microsoft.com/office/officeart/2005/8/layout/hList7"/>
    <dgm:cxn modelId="{A22DAA1F-8B4E-4EA2-B0F4-15C13D262A44}" type="presOf" srcId="{93EF3BF3-04A1-4D78-889B-7893FCEC0E86}" destId="{CB02C2F8-B497-4109-A7F4-D678D775CD0B}" srcOrd="1" destOrd="0" presId="urn:microsoft.com/office/officeart/2005/8/layout/hList7"/>
    <dgm:cxn modelId="{93485588-1D55-43EE-B636-7033196AFF83}" srcId="{9C10284E-0612-40F7-A781-845D5F23FAEC}" destId="{19091ED2-8CCC-42C1-AE56-17450850AB57}" srcOrd="1" destOrd="0" parTransId="{B8DB6B95-D1CD-4474-B454-C71D72512937}" sibTransId="{9C0CCA77-3FC7-45DC-8537-97E955BA4AC5}"/>
    <dgm:cxn modelId="{2D5C2F8E-E1E6-4052-8EF1-282F264745D6}" type="presOf" srcId="{9C0CCA77-3FC7-45DC-8537-97E955BA4AC5}" destId="{BDBBE14D-4A02-453F-B203-EFCD1BAE0D17}" srcOrd="0" destOrd="0" presId="urn:microsoft.com/office/officeart/2005/8/layout/hList7"/>
    <dgm:cxn modelId="{CD982993-EA4A-4A72-BDD1-E594A9259F40}" srcId="{9C10284E-0612-40F7-A781-845D5F23FAEC}" destId="{93EF3BF3-04A1-4D78-889B-7893FCEC0E86}" srcOrd="0" destOrd="0" parTransId="{929F9C9C-3034-4D10-983F-A64BD5991CFB}" sibTransId="{D103F2D9-AC71-4BC9-9E6D-603786C9A544}"/>
    <dgm:cxn modelId="{7BE482CF-24E3-4F78-B236-0C375502730C}" srcId="{9C10284E-0612-40F7-A781-845D5F23FAEC}" destId="{507300C5-9D88-46CB-8BD1-823541B02C6F}" srcOrd="2" destOrd="0" parTransId="{29ED6A88-12CB-4346-8F3A-00607A4555E3}" sibTransId="{BD51BF4A-A6D1-4C19-8D26-ED32161C71CD}"/>
    <dgm:cxn modelId="{05A84E93-BB39-44D7-98D6-C306621D305E}" type="presOf" srcId="{19091ED2-8CCC-42C1-AE56-17450850AB57}" destId="{63ED805E-0488-4FD6-924D-B9122F609F81}" srcOrd="0" destOrd="0" presId="urn:microsoft.com/office/officeart/2005/8/layout/hList7"/>
    <dgm:cxn modelId="{86A0307E-359D-4DFA-8508-3C530D1B6BAD}" type="presOf" srcId="{93EF3BF3-04A1-4D78-889B-7893FCEC0E86}" destId="{52502DD3-F786-4CC8-A0E2-12C0C74BF049}" srcOrd="0" destOrd="0" presId="urn:microsoft.com/office/officeart/2005/8/layout/hList7"/>
    <dgm:cxn modelId="{8D0705E7-968F-4E5C-90A6-D686817E4A38}" type="presParOf" srcId="{504DAED5-411D-44D6-807F-DC85AFE67FB0}" destId="{2C7556A2-7F72-4CCB-9CA9-088183CB9113}" srcOrd="0" destOrd="0" presId="urn:microsoft.com/office/officeart/2005/8/layout/hList7"/>
    <dgm:cxn modelId="{BCA04619-239C-4102-8F12-ABE0E01E0518}" type="presParOf" srcId="{504DAED5-411D-44D6-807F-DC85AFE67FB0}" destId="{82450773-B5EA-4DA1-9EEB-E12453E1156F}" srcOrd="1" destOrd="0" presId="urn:microsoft.com/office/officeart/2005/8/layout/hList7"/>
    <dgm:cxn modelId="{6B16B732-4454-4590-B01B-A28C00F692CE}" type="presParOf" srcId="{82450773-B5EA-4DA1-9EEB-E12453E1156F}" destId="{53E162BD-5D4F-49BC-AF9F-B28783E61607}" srcOrd="0" destOrd="0" presId="urn:microsoft.com/office/officeart/2005/8/layout/hList7"/>
    <dgm:cxn modelId="{BB4F2F2A-FEC2-4D5D-AFEC-079F43694814}" type="presParOf" srcId="{53E162BD-5D4F-49BC-AF9F-B28783E61607}" destId="{52502DD3-F786-4CC8-A0E2-12C0C74BF049}" srcOrd="0" destOrd="0" presId="urn:microsoft.com/office/officeart/2005/8/layout/hList7"/>
    <dgm:cxn modelId="{061764D1-EB6B-458E-9C8A-939A9C9DB7A5}" type="presParOf" srcId="{53E162BD-5D4F-49BC-AF9F-B28783E61607}" destId="{CB02C2F8-B497-4109-A7F4-D678D775CD0B}" srcOrd="1" destOrd="0" presId="urn:microsoft.com/office/officeart/2005/8/layout/hList7"/>
    <dgm:cxn modelId="{4378B4F8-4330-4007-B0E4-1236CD601F03}" type="presParOf" srcId="{53E162BD-5D4F-49BC-AF9F-B28783E61607}" destId="{1D733930-D835-4929-B0AA-2CDCEDE8F1F7}" srcOrd="2" destOrd="0" presId="urn:microsoft.com/office/officeart/2005/8/layout/hList7"/>
    <dgm:cxn modelId="{4830E8E4-5D17-4F69-A9B9-87CA00F808D8}" type="presParOf" srcId="{53E162BD-5D4F-49BC-AF9F-B28783E61607}" destId="{CEC658A5-470C-4948-8E04-09DDE746DCFA}" srcOrd="3" destOrd="0" presId="urn:microsoft.com/office/officeart/2005/8/layout/hList7"/>
    <dgm:cxn modelId="{27EE4C3F-1790-4CC3-B096-83117525DB08}" type="presParOf" srcId="{82450773-B5EA-4DA1-9EEB-E12453E1156F}" destId="{3123BE8A-9655-4358-A2E3-8C35115F8093}" srcOrd="1" destOrd="0" presId="urn:microsoft.com/office/officeart/2005/8/layout/hList7"/>
    <dgm:cxn modelId="{C801807A-B12D-4809-ABB9-34EF323EAEA3}" type="presParOf" srcId="{82450773-B5EA-4DA1-9EEB-E12453E1156F}" destId="{5EE70520-6798-4A2A-B6C5-21383765713A}" srcOrd="2" destOrd="0" presId="urn:microsoft.com/office/officeart/2005/8/layout/hList7"/>
    <dgm:cxn modelId="{24DC9D94-8618-46EB-8782-0897DEFA1BC9}" type="presParOf" srcId="{5EE70520-6798-4A2A-B6C5-21383765713A}" destId="{63ED805E-0488-4FD6-924D-B9122F609F81}" srcOrd="0" destOrd="0" presId="urn:microsoft.com/office/officeart/2005/8/layout/hList7"/>
    <dgm:cxn modelId="{6D3655E0-00A9-43A5-985E-9E65C5A5D473}" type="presParOf" srcId="{5EE70520-6798-4A2A-B6C5-21383765713A}" destId="{DBB770D2-716E-46BD-9B08-9DED0C2F59F0}" srcOrd="1" destOrd="0" presId="urn:microsoft.com/office/officeart/2005/8/layout/hList7"/>
    <dgm:cxn modelId="{8067F34A-0EE9-4C68-8E2C-AE4FE05AA3CB}" type="presParOf" srcId="{5EE70520-6798-4A2A-B6C5-21383765713A}" destId="{CCA24D7B-45E2-4847-A2F7-0E5C7D7CAF6A}" srcOrd="2" destOrd="0" presId="urn:microsoft.com/office/officeart/2005/8/layout/hList7"/>
    <dgm:cxn modelId="{915E2C78-EE66-4560-8019-123AC894AB6F}" type="presParOf" srcId="{5EE70520-6798-4A2A-B6C5-21383765713A}" destId="{6524287A-D443-4B04-8880-FDDC6F3C6358}" srcOrd="3" destOrd="0" presId="urn:microsoft.com/office/officeart/2005/8/layout/hList7"/>
    <dgm:cxn modelId="{A8F571BB-91C0-43D4-BD01-373E29E95F35}" type="presParOf" srcId="{82450773-B5EA-4DA1-9EEB-E12453E1156F}" destId="{BDBBE14D-4A02-453F-B203-EFCD1BAE0D17}" srcOrd="3" destOrd="0" presId="urn:microsoft.com/office/officeart/2005/8/layout/hList7"/>
    <dgm:cxn modelId="{0C48E40A-7704-4CBC-8426-074A729D2C73}" type="presParOf" srcId="{82450773-B5EA-4DA1-9EEB-E12453E1156F}" destId="{FD8BDC48-70CB-4D30-85D3-297B466B3F7D}" srcOrd="4" destOrd="0" presId="urn:microsoft.com/office/officeart/2005/8/layout/hList7"/>
    <dgm:cxn modelId="{5769B9E0-7D4A-4037-89B5-74F6178B4135}" type="presParOf" srcId="{FD8BDC48-70CB-4D30-85D3-297B466B3F7D}" destId="{F0FB8A30-A9EB-4742-B3E0-A9BBB2270765}" srcOrd="0" destOrd="0" presId="urn:microsoft.com/office/officeart/2005/8/layout/hList7"/>
    <dgm:cxn modelId="{054837DB-8497-47C4-8DA7-DCE666A3F6C1}" type="presParOf" srcId="{FD8BDC48-70CB-4D30-85D3-297B466B3F7D}" destId="{D22CF69A-2318-42EC-957D-516AF673C63E}" srcOrd="1" destOrd="0" presId="urn:microsoft.com/office/officeart/2005/8/layout/hList7"/>
    <dgm:cxn modelId="{55FE84C6-AFD2-4162-9399-855D11F9F9AC}" type="presParOf" srcId="{FD8BDC48-70CB-4D30-85D3-297B466B3F7D}" destId="{83D37A5E-82FB-4711-B34D-A437A256E249}" srcOrd="2" destOrd="0" presId="urn:microsoft.com/office/officeart/2005/8/layout/hList7"/>
    <dgm:cxn modelId="{B12D4AD1-D14D-4257-BB6F-DEF6D48AA9D5}" type="presParOf" srcId="{FD8BDC48-70CB-4D30-85D3-297B466B3F7D}" destId="{25E9166E-6DBE-4B96-94CD-1713B0DC6B72}"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31286C-31B6-41F8-B1DB-7FEE6196215A}" type="doc">
      <dgm:prSet loTypeId="urn:microsoft.com/office/officeart/2005/8/layout/vList3" loCatId="list" qsTypeId="urn:microsoft.com/office/officeart/2005/8/quickstyle/simple1" qsCatId="simple" csTypeId="urn:microsoft.com/office/officeart/2005/8/colors/accent0_1" csCatId="mainScheme" phldr="1"/>
      <dgm:spPr/>
    </dgm:pt>
    <dgm:pt modelId="{714EBC4B-D652-4627-B5E1-31A97DB4467A}">
      <dgm:prSet phldrT="[Texto]"/>
      <dgm:spPr/>
      <dgm:t>
        <a:bodyPr/>
        <a:lstStyle/>
        <a:p>
          <a:r>
            <a:rPr lang="es-EC" dirty="0" smtClean="0"/>
            <a:t>Los factores que influyen :</a:t>
          </a:r>
        </a:p>
        <a:p>
          <a:r>
            <a:rPr lang="es-EC" dirty="0" smtClean="0"/>
            <a:t>Costos </a:t>
          </a:r>
        </a:p>
        <a:p>
          <a:r>
            <a:rPr lang="es-EC" dirty="0" smtClean="0"/>
            <a:t>Potencial demanda</a:t>
          </a:r>
        </a:p>
        <a:p>
          <a:r>
            <a:rPr lang="es-EC" dirty="0" smtClean="0"/>
            <a:t>Competencia</a:t>
          </a:r>
        </a:p>
        <a:p>
          <a:r>
            <a:rPr lang="es-EC" dirty="0" smtClean="0"/>
            <a:t>Coyuntura económica </a:t>
          </a:r>
        </a:p>
        <a:p>
          <a:r>
            <a:rPr lang="es-EC" dirty="0" smtClean="0"/>
            <a:t>Política e impuestos</a:t>
          </a:r>
          <a:endParaRPr lang="es-EC" dirty="0"/>
        </a:p>
      </dgm:t>
    </dgm:pt>
    <dgm:pt modelId="{39F9B70E-4CED-4DE8-9D43-D42B82E9883B}" type="parTrans" cxnId="{D77213FF-429E-4E42-A800-E324B925F468}">
      <dgm:prSet/>
      <dgm:spPr/>
      <dgm:t>
        <a:bodyPr/>
        <a:lstStyle/>
        <a:p>
          <a:endParaRPr lang="es-EC"/>
        </a:p>
      </dgm:t>
    </dgm:pt>
    <dgm:pt modelId="{855BD66B-99D5-4C7D-9A56-473E6BC9B489}" type="sibTrans" cxnId="{D77213FF-429E-4E42-A800-E324B925F468}">
      <dgm:prSet/>
      <dgm:spPr/>
      <dgm:t>
        <a:bodyPr/>
        <a:lstStyle/>
        <a:p>
          <a:endParaRPr lang="es-EC"/>
        </a:p>
      </dgm:t>
    </dgm:pt>
    <dgm:pt modelId="{D419886B-B6E8-4F5F-8C79-44780D13E8FE}">
      <dgm:prSet phldrT="[Texto]"/>
      <dgm:spPr/>
      <dgm:t>
        <a:bodyPr/>
        <a:lstStyle/>
        <a:p>
          <a:r>
            <a:rPr lang="es-EC" dirty="0" smtClean="0"/>
            <a:t>Galón </a:t>
          </a:r>
          <a:r>
            <a:rPr lang="es-EC" dirty="0" smtClean="0"/>
            <a:t>: </a:t>
          </a:r>
          <a:r>
            <a:rPr lang="es-EC" dirty="0" smtClean="0"/>
            <a:t>4,50</a:t>
          </a:r>
          <a:endParaRPr lang="es-EC" dirty="0" smtClean="0"/>
        </a:p>
        <a:p>
          <a:r>
            <a:rPr lang="es-EC" dirty="0" smtClean="0"/>
            <a:t>Tanque:220</a:t>
          </a:r>
        </a:p>
        <a:p>
          <a:endParaRPr lang="es-EC" dirty="0"/>
        </a:p>
      </dgm:t>
    </dgm:pt>
    <dgm:pt modelId="{53B6A1DA-8864-4886-ACFD-ABE7A3B03292}" type="parTrans" cxnId="{71A2FF66-4029-40A1-BF4C-E5DFF809EB7E}">
      <dgm:prSet/>
      <dgm:spPr/>
      <dgm:t>
        <a:bodyPr/>
        <a:lstStyle/>
        <a:p>
          <a:endParaRPr lang="es-EC"/>
        </a:p>
      </dgm:t>
    </dgm:pt>
    <dgm:pt modelId="{A8824387-D948-4C9D-8ED3-02114295634F}" type="sibTrans" cxnId="{71A2FF66-4029-40A1-BF4C-E5DFF809EB7E}">
      <dgm:prSet/>
      <dgm:spPr/>
      <dgm:t>
        <a:bodyPr/>
        <a:lstStyle/>
        <a:p>
          <a:endParaRPr lang="es-EC"/>
        </a:p>
      </dgm:t>
    </dgm:pt>
    <dgm:pt modelId="{BAEF3895-F78E-480B-A915-0E39AD4B225E}" type="pres">
      <dgm:prSet presAssocID="{1631286C-31B6-41F8-B1DB-7FEE6196215A}" presName="linearFlow" presStyleCnt="0">
        <dgm:presLayoutVars>
          <dgm:dir/>
          <dgm:resizeHandles val="exact"/>
        </dgm:presLayoutVars>
      </dgm:prSet>
      <dgm:spPr/>
    </dgm:pt>
    <dgm:pt modelId="{D775F5F1-8803-445F-8249-7A70E3CFA15B}" type="pres">
      <dgm:prSet presAssocID="{714EBC4B-D652-4627-B5E1-31A97DB4467A}" presName="composite" presStyleCnt="0"/>
      <dgm:spPr/>
    </dgm:pt>
    <dgm:pt modelId="{63B9A6E1-ED50-4DA1-A7E5-43F2B4240760}" type="pres">
      <dgm:prSet presAssocID="{714EBC4B-D652-4627-B5E1-31A97DB4467A}" presName="imgShp" presStyleLbl="fgImgPlace1" presStyleIdx="0" presStyleCnt="2"/>
      <dgm:spPr>
        <a:blipFill rotWithShape="1">
          <a:blip xmlns:r="http://schemas.openxmlformats.org/officeDocument/2006/relationships" r:embed="rId1"/>
          <a:stretch>
            <a:fillRect/>
          </a:stretch>
        </a:blipFill>
      </dgm:spPr>
    </dgm:pt>
    <dgm:pt modelId="{E02B75B1-A8B3-4DD4-923B-6C293BFD60FC}" type="pres">
      <dgm:prSet presAssocID="{714EBC4B-D652-4627-B5E1-31A97DB4467A}" presName="txShp" presStyleLbl="node1" presStyleIdx="0" presStyleCnt="2">
        <dgm:presLayoutVars>
          <dgm:bulletEnabled val="1"/>
        </dgm:presLayoutVars>
      </dgm:prSet>
      <dgm:spPr/>
      <dgm:t>
        <a:bodyPr/>
        <a:lstStyle/>
        <a:p>
          <a:endParaRPr lang="es-EC"/>
        </a:p>
      </dgm:t>
    </dgm:pt>
    <dgm:pt modelId="{17CF2581-DD7F-4B28-B2B6-3E872E779267}" type="pres">
      <dgm:prSet presAssocID="{855BD66B-99D5-4C7D-9A56-473E6BC9B489}" presName="spacing" presStyleCnt="0"/>
      <dgm:spPr/>
    </dgm:pt>
    <dgm:pt modelId="{0113F690-3174-4FFE-B2D3-1B47E438F73E}" type="pres">
      <dgm:prSet presAssocID="{D419886B-B6E8-4F5F-8C79-44780D13E8FE}" presName="composite" presStyleCnt="0"/>
      <dgm:spPr/>
    </dgm:pt>
    <dgm:pt modelId="{93CE8389-F635-4B89-AA09-5A502ADDF017}" type="pres">
      <dgm:prSet presAssocID="{D419886B-B6E8-4F5F-8C79-44780D13E8FE}" presName="imgShp" presStyleLbl="fgImgPlace1" presStyleIdx="1" presStyleCnt="2"/>
      <dgm:spPr>
        <a:blipFill rotWithShape="1">
          <a:blip xmlns:r="http://schemas.openxmlformats.org/officeDocument/2006/relationships" r:embed="rId2"/>
          <a:stretch>
            <a:fillRect/>
          </a:stretch>
        </a:blipFill>
      </dgm:spPr>
    </dgm:pt>
    <dgm:pt modelId="{2878CFC0-864E-46C0-84D6-78B1527EA714}" type="pres">
      <dgm:prSet presAssocID="{D419886B-B6E8-4F5F-8C79-44780D13E8FE}" presName="txShp" presStyleLbl="node1" presStyleIdx="1" presStyleCnt="2">
        <dgm:presLayoutVars>
          <dgm:bulletEnabled val="1"/>
        </dgm:presLayoutVars>
      </dgm:prSet>
      <dgm:spPr/>
      <dgm:t>
        <a:bodyPr/>
        <a:lstStyle/>
        <a:p>
          <a:endParaRPr lang="es-EC"/>
        </a:p>
      </dgm:t>
    </dgm:pt>
  </dgm:ptLst>
  <dgm:cxnLst>
    <dgm:cxn modelId="{D77213FF-429E-4E42-A800-E324B925F468}" srcId="{1631286C-31B6-41F8-B1DB-7FEE6196215A}" destId="{714EBC4B-D652-4627-B5E1-31A97DB4467A}" srcOrd="0" destOrd="0" parTransId="{39F9B70E-4CED-4DE8-9D43-D42B82E9883B}" sibTransId="{855BD66B-99D5-4C7D-9A56-473E6BC9B489}"/>
    <dgm:cxn modelId="{71A2FF66-4029-40A1-BF4C-E5DFF809EB7E}" srcId="{1631286C-31B6-41F8-B1DB-7FEE6196215A}" destId="{D419886B-B6E8-4F5F-8C79-44780D13E8FE}" srcOrd="1" destOrd="0" parTransId="{53B6A1DA-8864-4886-ACFD-ABE7A3B03292}" sibTransId="{A8824387-D948-4C9D-8ED3-02114295634F}"/>
    <dgm:cxn modelId="{C0FD8D21-D175-416E-98BE-D6F459B7FC03}" type="presOf" srcId="{714EBC4B-D652-4627-B5E1-31A97DB4467A}" destId="{E02B75B1-A8B3-4DD4-923B-6C293BFD60FC}" srcOrd="0" destOrd="0" presId="urn:microsoft.com/office/officeart/2005/8/layout/vList3"/>
    <dgm:cxn modelId="{936D848A-4960-4825-B6C9-2FB97818F95C}" type="presOf" srcId="{D419886B-B6E8-4F5F-8C79-44780D13E8FE}" destId="{2878CFC0-864E-46C0-84D6-78B1527EA714}" srcOrd="0" destOrd="0" presId="urn:microsoft.com/office/officeart/2005/8/layout/vList3"/>
    <dgm:cxn modelId="{01974A62-85A2-4328-BA19-64BBC8C44B45}" type="presOf" srcId="{1631286C-31B6-41F8-B1DB-7FEE6196215A}" destId="{BAEF3895-F78E-480B-A915-0E39AD4B225E}" srcOrd="0" destOrd="0" presId="urn:microsoft.com/office/officeart/2005/8/layout/vList3"/>
    <dgm:cxn modelId="{54F273AF-CC0F-4EA9-8D0F-EDCFA57E6386}" type="presParOf" srcId="{BAEF3895-F78E-480B-A915-0E39AD4B225E}" destId="{D775F5F1-8803-445F-8249-7A70E3CFA15B}" srcOrd="0" destOrd="0" presId="urn:microsoft.com/office/officeart/2005/8/layout/vList3"/>
    <dgm:cxn modelId="{77F7F63B-615D-4882-9E56-0C7A4FB2A391}" type="presParOf" srcId="{D775F5F1-8803-445F-8249-7A70E3CFA15B}" destId="{63B9A6E1-ED50-4DA1-A7E5-43F2B4240760}" srcOrd="0" destOrd="0" presId="urn:microsoft.com/office/officeart/2005/8/layout/vList3"/>
    <dgm:cxn modelId="{05432065-5E0B-437F-BF5D-DEEE5F75F087}" type="presParOf" srcId="{D775F5F1-8803-445F-8249-7A70E3CFA15B}" destId="{E02B75B1-A8B3-4DD4-923B-6C293BFD60FC}" srcOrd="1" destOrd="0" presId="urn:microsoft.com/office/officeart/2005/8/layout/vList3"/>
    <dgm:cxn modelId="{72B68994-FE8A-40E2-AF5E-C7B53159B565}" type="presParOf" srcId="{BAEF3895-F78E-480B-A915-0E39AD4B225E}" destId="{17CF2581-DD7F-4B28-B2B6-3E872E779267}" srcOrd="1" destOrd="0" presId="urn:microsoft.com/office/officeart/2005/8/layout/vList3"/>
    <dgm:cxn modelId="{482E23A7-D073-4289-AC35-230607B1830C}" type="presParOf" srcId="{BAEF3895-F78E-480B-A915-0E39AD4B225E}" destId="{0113F690-3174-4FFE-B2D3-1B47E438F73E}" srcOrd="2" destOrd="0" presId="urn:microsoft.com/office/officeart/2005/8/layout/vList3"/>
    <dgm:cxn modelId="{5ABCE1FB-E470-49BB-BA4D-5DDC1B71E933}" type="presParOf" srcId="{0113F690-3174-4FFE-B2D3-1B47E438F73E}" destId="{93CE8389-F635-4B89-AA09-5A502ADDF017}" srcOrd="0" destOrd="0" presId="urn:microsoft.com/office/officeart/2005/8/layout/vList3"/>
    <dgm:cxn modelId="{6F869779-AD37-4057-9D2D-10DC21E43662}" type="presParOf" srcId="{0113F690-3174-4FFE-B2D3-1B47E438F73E}" destId="{2878CFC0-864E-46C0-84D6-78B1527EA714}" srcOrd="1" destOrd="0" presId="urn:microsoft.com/office/officeart/2005/8/layout/vLis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D8C458-CA97-4281-BDA4-82F006165F65}"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C"/>
        </a:p>
      </dgm:t>
    </dgm:pt>
    <dgm:pt modelId="{E364A658-365A-4807-AFF1-CC716A085A71}">
      <dgm:prSet phldrT="[Texto]"/>
      <dgm:spPr/>
      <dgm:t>
        <a:bodyPr/>
        <a:lstStyle/>
        <a:p>
          <a:r>
            <a:rPr lang="es-EC" dirty="0" smtClean="0"/>
            <a:t>FLYRE</a:t>
          </a:r>
          <a:endParaRPr lang="es-EC" dirty="0"/>
        </a:p>
      </dgm:t>
    </dgm:pt>
    <dgm:pt modelId="{973266AE-78BB-4952-95DF-854FBCC252EF}" type="parTrans" cxnId="{4EF14CDD-FB40-40A9-B751-4A171D112E75}">
      <dgm:prSet/>
      <dgm:spPr/>
      <dgm:t>
        <a:bodyPr/>
        <a:lstStyle/>
        <a:p>
          <a:endParaRPr lang="es-EC"/>
        </a:p>
      </dgm:t>
    </dgm:pt>
    <dgm:pt modelId="{F99EF048-5C0E-4A47-B87C-0A89A46C8B2F}" type="sibTrans" cxnId="{4EF14CDD-FB40-40A9-B751-4A171D112E75}">
      <dgm:prSet/>
      <dgm:spPr>
        <a:blipFill rotWithShape="1">
          <a:blip xmlns:r="http://schemas.openxmlformats.org/officeDocument/2006/relationships" r:embed="rId1"/>
          <a:stretch>
            <a:fillRect/>
          </a:stretch>
        </a:blipFill>
      </dgm:spPr>
      <dgm:t>
        <a:bodyPr/>
        <a:lstStyle/>
        <a:p>
          <a:endParaRPr lang="es-EC"/>
        </a:p>
      </dgm:t>
    </dgm:pt>
    <dgm:pt modelId="{836018EC-CDEA-4F54-AE28-60F46D811916}">
      <dgm:prSet phldrT="[Texto]"/>
      <dgm:spPr/>
      <dgm:t>
        <a:bodyPr/>
        <a:lstStyle/>
        <a:p>
          <a:r>
            <a:rPr lang="es-EC" dirty="0" smtClean="0"/>
            <a:t>ROLL UP</a:t>
          </a:r>
          <a:endParaRPr lang="es-EC" dirty="0"/>
        </a:p>
      </dgm:t>
    </dgm:pt>
    <dgm:pt modelId="{4BCC2BE5-5301-4041-82FE-41A2CCAA8D16}" type="parTrans" cxnId="{E325E060-134B-4DF0-A219-8366DD6AA5D2}">
      <dgm:prSet/>
      <dgm:spPr/>
      <dgm:t>
        <a:bodyPr/>
        <a:lstStyle/>
        <a:p>
          <a:endParaRPr lang="es-EC"/>
        </a:p>
      </dgm:t>
    </dgm:pt>
    <dgm:pt modelId="{91A82F8F-F182-4317-9622-7CC67E5E512B}" type="sibTrans" cxnId="{E325E060-134B-4DF0-A219-8366DD6AA5D2}">
      <dgm:prSet/>
      <dgm:spPr>
        <a:blipFill rotWithShape="1">
          <a:blip xmlns:r="http://schemas.openxmlformats.org/officeDocument/2006/relationships" r:embed="rId2"/>
          <a:stretch>
            <a:fillRect/>
          </a:stretch>
        </a:blipFill>
      </dgm:spPr>
      <dgm:t>
        <a:bodyPr/>
        <a:lstStyle/>
        <a:p>
          <a:endParaRPr lang="es-EC"/>
        </a:p>
      </dgm:t>
    </dgm:pt>
    <dgm:pt modelId="{800EF2A0-80E2-437A-9485-F1EEEFFCA747}">
      <dgm:prSet/>
      <dgm:spPr/>
      <dgm:t>
        <a:bodyPr/>
        <a:lstStyle/>
        <a:p>
          <a:r>
            <a:rPr lang="es-EC" dirty="0" smtClean="0"/>
            <a:t>VALLA PUBLICITARIA</a:t>
          </a:r>
          <a:endParaRPr lang="es-EC" dirty="0"/>
        </a:p>
      </dgm:t>
    </dgm:pt>
    <dgm:pt modelId="{DCFA1F64-5D62-49F1-90C4-2F56169B7A00}" type="parTrans" cxnId="{4C8DE583-4808-43F1-8F5B-3038312980B1}">
      <dgm:prSet/>
      <dgm:spPr/>
      <dgm:t>
        <a:bodyPr/>
        <a:lstStyle/>
        <a:p>
          <a:endParaRPr lang="es-EC"/>
        </a:p>
      </dgm:t>
    </dgm:pt>
    <dgm:pt modelId="{150F1985-D901-41F7-A5F8-A6370BDF2BB8}" type="sibTrans" cxnId="{4C8DE583-4808-43F1-8F5B-3038312980B1}">
      <dgm:prSet/>
      <dgm:spPr>
        <a:blipFill rotWithShape="1">
          <a:blip xmlns:r="http://schemas.openxmlformats.org/officeDocument/2006/relationships" r:embed="rId3"/>
          <a:stretch>
            <a:fillRect/>
          </a:stretch>
        </a:blipFill>
      </dgm:spPr>
      <dgm:t>
        <a:bodyPr/>
        <a:lstStyle/>
        <a:p>
          <a:endParaRPr lang="es-EC"/>
        </a:p>
      </dgm:t>
    </dgm:pt>
    <dgm:pt modelId="{9E18DBCE-6B96-4B2D-916B-DD6DC2AA0127}" type="pres">
      <dgm:prSet presAssocID="{49D8C458-CA97-4281-BDA4-82F006165F65}" presName="Name0" presStyleCnt="0">
        <dgm:presLayoutVars>
          <dgm:chMax val="7"/>
          <dgm:chPref val="7"/>
          <dgm:dir/>
        </dgm:presLayoutVars>
      </dgm:prSet>
      <dgm:spPr/>
      <dgm:t>
        <a:bodyPr/>
        <a:lstStyle/>
        <a:p>
          <a:endParaRPr lang="es-ES"/>
        </a:p>
      </dgm:t>
    </dgm:pt>
    <dgm:pt modelId="{3BCC2DF6-F680-4D26-BCCC-F62BB3FE0E6E}" type="pres">
      <dgm:prSet presAssocID="{49D8C458-CA97-4281-BDA4-82F006165F65}" presName="dot1" presStyleLbl="alignNode1" presStyleIdx="0" presStyleCnt="12"/>
      <dgm:spPr/>
    </dgm:pt>
    <dgm:pt modelId="{6E5E627E-BE5A-49DE-BFAE-8BF0C24853F2}" type="pres">
      <dgm:prSet presAssocID="{49D8C458-CA97-4281-BDA4-82F006165F65}" presName="dot2" presStyleLbl="alignNode1" presStyleIdx="1" presStyleCnt="12"/>
      <dgm:spPr/>
    </dgm:pt>
    <dgm:pt modelId="{E2B385AF-42ED-4CFE-8E99-6DEA3DD2A5D3}" type="pres">
      <dgm:prSet presAssocID="{49D8C458-CA97-4281-BDA4-82F006165F65}" presName="dot3" presStyleLbl="alignNode1" presStyleIdx="2" presStyleCnt="12"/>
      <dgm:spPr/>
    </dgm:pt>
    <dgm:pt modelId="{1A1A899A-1390-420F-B3DE-E67D71AB2844}" type="pres">
      <dgm:prSet presAssocID="{49D8C458-CA97-4281-BDA4-82F006165F65}" presName="dot4" presStyleLbl="alignNode1" presStyleIdx="3" presStyleCnt="12"/>
      <dgm:spPr/>
    </dgm:pt>
    <dgm:pt modelId="{6D17F740-6F71-49D2-A0F5-7B9BBB731001}" type="pres">
      <dgm:prSet presAssocID="{49D8C458-CA97-4281-BDA4-82F006165F65}" presName="dot5" presStyleLbl="alignNode1" presStyleIdx="4" presStyleCnt="12"/>
      <dgm:spPr/>
    </dgm:pt>
    <dgm:pt modelId="{16BB29E7-37C2-4A99-929E-6D2A07783883}" type="pres">
      <dgm:prSet presAssocID="{49D8C458-CA97-4281-BDA4-82F006165F65}" presName="dotArrow1" presStyleLbl="alignNode1" presStyleIdx="5" presStyleCnt="12"/>
      <dgm:spPr/>
    </dgm:pt>
    <dgm:pt modelId="{3ACB5B90-746E-41D6-99F7-4275F9F58688}" type="pres">
      <dgm:prSet presAssocID="{49D8C458-CA97-4281-BDA4-82F006165F65}" presName="dotArrow2" presStyleLbl="alignNode1" presStyleIdx="6" presStyleCnt="12"/>
      <dgm:spPr/>
    </dgm:pt>
    <dgm:pt modelId="{D7019B6B-1CA3-4165-9430-0479BC85E8B1}" type="pres">
      <dgm:prSet presAssocID="{49D8C458-CA97-4281-BDA4-82F006165F65}" presName="dotArrow3" presStyleLbl="alignNode1" presStyleIdx="7" presStyleCnt="12"/>
      <dgm:spPr/>
    </dgm:pt>
    <dgm:pt modelId="{C85966B8-74E6-49D6-AF34-324FF4348BF1}" type="pres">
      <dgm:prSet presAssocID="{49D8C458-CA97-4281-BDA4-82F006165F65}" presName="dotArrow4" presStyleLbl="alignNode1" presStyleIdx="8" presStyleCnt="12"/>
      <dgm:spPr/>
    </dgm:pt>
    <dgm:pt modelId="{708A53A7-639E-49A8-8041-D20320087D02}" type="pres">
      <dgm:prSet presAssocID="{49D8C458-CA97-4281-BDA4-82F006165F65}" presName="dotArrow5" presStyleLbl="alignNode1" presStyleIdx="9" presStyleCnt="12"/>
      <dgm:spPr/>
    </dgm:pt>
    <dgm:pt modelId="{9AAFE181-F678-40D7-8D8D-E78CD7E21568}" type="pres">
      <dgm:prSet presAssocID="{49D8C458-CA97-4281-BDA4-82F006165F65}" presName="dotArrow6" presStyleLbl="alignNode1" presStyleIdx="10" presStyleCnt="12"/>
      <dgm:spPr/>
    </dgm:pt>
    <dgm:pt modelId="{024C0E99-4994-4977-ABFD-8E57EB5FF48C}" type="pres">
      <dgm:prSet presAssocID="{49D8C458-CA97-4281-BDA4-82F006165F65}" presName="dotArrow7" presStyleLbl="alignNode1" presStyleIdx="11" presStyleCnt="12"/>
      <dgm:spPr/>
    </dgm:pt>
    <dgm:pt modelId="{55D697D7-DE8B-4D37-9C55-59BC4B2EBAE6}" type="pres">
      <dgm:prSet presAssocID="{E364A658-365A-4807-AFF1-CC716A085A71}" presName="parTx1" presStyleLbl="node1" presStyleIdx="0" presStyleCnt="3"/>
      <dgm:spPr/>
      <dgm:t>
        <a:bodyPr/>
        <a:lstStyle/>
        <a:p>
          <a:endParaRPr lang="es-EC"/>
        </a:p>
      </dgm:t>
    </dgm:pt>
    <dgm:pt modelId="{47CE9EAB-702C-413F-9EC6-40ED1BC3E6DF}" type="pres">
      <dgm:prSet presAssocID="{F99EF048-5C0E-4A47-B87C-0A89A46C8B2F}" presName="picture1" presStyleCnt="0"/>
      <dgm:spPr/>
    </dgm:pt>
    <dgm:pt modelId="{AEED386A-FE90-4D73-A8B7-36D991268A83}" type="pres">
      <dgm:prSet presAssocID="{F99EF048-5C0E-4A47-B87C-0A89A46C8B2F}" presName="imageRepeatNode" presStyleLbl="fgImgPlace1" presStyleIdx="0" presStyleCnt="3"/>
      <dgm:spPr/>
      <dgm:t>
        <a:bodyPr/>
        <a:lstStyle/>
        <a:p>
          <a:endParaRPr lang="es-ES"/>
        </a:p>
      </dgm:t>
    </dgm:pt>
    <dgm:pt modelId="{1834DD65-FF80-41E7-8E02-C6FD64365D30}" type="pres">
      <dgm:prSet presAssocID="{800EF2A0-80E2-437A-9485-F1EEEFFCA747}" presName="parTx2" presStyleLbl="node1" presStyleIdx="1" presStyleCnt="3"/>
      <dgm:spPr/>
      <dgm:t>
        <a:bodyPr/>
        <a:lstStyle/>
        <a:p>
          <a:endParaRPr lang="es-ES"/>
        </a:p>
      </dgm:t>
    </dgm:pt>
    <dgm:pt modelId="{CBCBF825-E130-4209-B370-EF12B52E5F28}" type="pres">
      <dgm:prSet presAssocID="{150F1985-D901-41F7-A5F8-A6370BDF2BB8}" presName="picture2" presStyleCnt="0"/>
      <dgm:spPr/>
    </dgm:pt>
    <dgm:pt modelId="{06C27742-7FAA-4B6D-9719-114266A2A698}" type="pres">
      <dgm:prSet presAssocID="{150F1985-D901-41F7-A5F8-A6370BDF2BB8}" presName="imageRepeatNode" presStyleLbl="fgImgPlace1" presStyleIdx="1" presStyleCnt="3"/>
      <dgm:spPr/>
      <dgm:t>
        <a:bodyPr/>
        <a:lstStyle/>
        <a:p>
          <a:endParaRPr lang="es-ES"/>
        </a:p>
      </dgm:t>
    </dgm:pt>
    <dgm:pt modelId="{1A34A27F-D879-4543-A524-DBA1536C94C5}" type="pres">
      <dgm:prSet presAssocID="{836018EC-CDEA-4F54-AE28-60F46D811916}" presName="parTx3" presStyleLbl="node1" presStyleIdx="2" presStyleCnt="3"/>
      <dgm:spPr/>
      <dgm:t>
        <a:bodyPr/>
        <a:lstStyle/>
        <a:p>
          <a:endParaRPr lang="es-ES"/>
        </a:p>
      </dgm:t>
    </dgm:pt>
    <dgm:pt modelId="{D7342B65-8D2D-40EA-BC49-390F471BCEA4}" type="pres">
      <dgm:prSet presAssocID="{91A82F8F-F182-4317-9622-7CC67E5E512B}" presName="picture3" presStyleCnt="0"/>
      <dgm:spPr/>
    </dgm:pt>
    <dgm:pt modelId="{2A8EF1BF-75C8-4F21-BE8F-DEAA15586009}" type="pres">
      <dgm:prSet presAssocID="{91A82F8F-F182-4317-9622-7CC67E5E512B}" presName="imageRepeatNode" presStyleLbl="fgImgPlace1" presStyleIdx="2" presStyleCnt="3"/>
      <dgm:spPr/>
      <dgm:t>
        <a:bodyPr/>
        <a:lstStyle/>
        <a:p>
          <a:endParaRPr lang="es-ES"/>
        </a:p>
      </dgm:t>
    </dgm:pt>
  </dgm:ptLst>
  <dgm:cxnLst>
    <dgm:cxn modelId="{E325E060-134B-4DF0-A219-8366DD6AA5D2}" srcId="{49D8C458-CA97-4281-BDA4-82F006165F65}" destId="{836018EC-CDEA-4F54-AE28-60F46D811916}" srcOrd="2" destOrd="0" parTransId="{4BCC2BE5-5301-4041-82FE-41A2CCAA8D16}" sibTransId="{91A82F8F-F182-4317-9622-7CC67E5E512B}"/>
    <dgm:cxn modelId="{734101F5-53D3-4B4A-A9C3-BE51C5AA3197}" type="presOf" srcId="{91A82F8F-F182-4317-9622-7CC67E5E512B}" destId="{2A8EF1BF-75C8-4F21-BE8F-DEAA15586009}" srcOrd="0" destOrd="0" presId="urn:microsoft.com/office/officeart/2008/layout/AscendingPictureAccentProcess"/>
    <dgm:cxn modelId="{2C6F1DEF-1D3E-4A18-8292-E010635D7678}" type="presOf" srcId="{F99EF048-5C0E-4A47-B87C-0A89A46C8B2F}" destId="{AEED386A-FE90-4D73-A8B7-36D991268A83}" srcOrd="0" destOrd="0" presId="urn:microsoft.com/office/officeart/2008/layout/AscendingPictureAccentProcess"/>
    <dgm:cxn modelId="{4C8DE583-4808-43F1-8F5B-3038312980B1}" srcId="{49D8C458-CA97-4281-BDA4-82F006165F65}" destId="{800EF2A0-80E2-437A-9485-F1EEEFFCA747}" srcOrd="1" destOrd="0" parTransId="{DCFA1F64-5D62-49F1-90C4-2F56169B7A00}" sibTransId="{150F1985-D901-41F7-A5F8-A6370BDF2BB8}"/>
    <dgm:cxn modelId="{AF669717-5B49-4C22-A8FA-7EA430FFCFF8}" type="presOf" srcId="{49D8C458-CA97-4281-BDA4-82F006165F65}" destId="{9E18DBCE-6B96-4B2D-916B-DD6DC2AA0127}" srcOrd="0" destOrd="0" presId="urn:microsoft.com/office/officeart/2008/layout/AscendingPictureAccentProcess"/>
    <dgm:cxn modelId="{4EF14CDD-FB40-40A9-B751-4A171D112E75}" srcId="{49D8C458-CA97-4281-BDA4-82F006165F65}" destId="{E364A658-365A-4807-AFF1-CC716A085A71}" srcOrd="0" destOrd="0" parTransId="{973266AE-78BB-4952-95DF-854FBCC252EF}" sibTransId="{F99EF048-5C0E-4A47-B87C-0A89A46C8B2F}"/>
    <dgm:cxn modelId="{0B9459D4-3F2C-4F88-9089-50A64EDC1B8E}" type="presOf" srcId="{800EF2A0-80E2-437A-9485-F1EEEFFCA747}" destId="{1834DD65-FF80-41E7-8E02-C6FD64365D30}" srcOrd="0" destOrd="0" presId="urn:microsoft.com/office/officeart/2008/layout/AscendingPictureAccentProcess"/>
    <dgm:cxn modelId="{E97EDEF6-7E15-4A80-98B3-4ED5D8B8C085}" type="presOf" srcId="{836018EC-CDEA-4F54-AE28-60F46D811916}" destId="{1A34A27F-D879-4543-A524-DBA1536C94C5}" srcOrd="0" destOrd="0" presId="urn:microsoft.com/office/officeart/2008/layout/AscendingPictureAccentProcess"/>
    <dgm:cxn modelId="{5AE5D304-C8CD-4245-9AE3-BA3B28CA09C2}" type="presOf" srcId="{150F1985-D901-41F7-A5F8-A6370BDF2BB8}" destId="{06C27742-7FAA-4B6D-9719-114266A2A698}" srcOrd="0" destOrd="0" presId="urn:microsoft.com/office/officeart/2008/layout/AscendingPictureAccentProcess"/>
    <dgm:cxn modelId="{E5B1FAC9-913F-42BD-9B33-7BBC96016015}" type="presOf" srcId="{E364A658-365A-4807-AFF1-CC716A085A71}" destId="{55D697D7-DE8B-4D37-9C55-59BC4B2EBAE6}" srcOrd="0" destOrd="0" presId="urn:microsoft.com/office/officeart/2008/layout/AscendingPictureAccentProcess"/>
    <dgm:cxn modelId="{7DDACA53-7C8D-4313-8546-32A840100734}" type="presParOf" srcId="{9E18DBCE-6B96-4B2D-916B-DD6DC2AA0127}" destId="{3BCC2DF6-F680-4D26-BCCC-F62BB3FE0E6E}" srcOrd="0" destOrd="0" presId="urn:microsoft.com/office/officeart/2008/layout/AscendingPictureAccentProcess"/>
    <dgm:cxn modelId="{4A89F74B-09BC-487C-99E5-42A89F515798}" type="presParOf" srcId="{9E18DBCE-6B96-4B2D-916B-DD6DC2AA0127}" destId="{6E5E627E-BE5A-49DE-BFAE-8BF0C24853F2}" srcOrd="1" destOrd="0" presId="urn:microsoft.com/office/officeart/2008/layout/AscendingPictureAccentProcess"/>
    <dgm:cxn modelId="{47DEC2FA-549F-4215-A1BE-A32CA5B4E62D}" type="presParOf" srcId="{9E18DBCE-6B96-4B2D-916B-DD6DC2AA0127}" destId="{E2B385AF-42ED-4CFE-8E99-6DEA3DD2A5D3}" srcOrd="2" destOrd="0" presId="urn:microsoft.com/office/officeart/2008/layout/AscendingPictureAccentProcess"/>
    <dgm:cxn modelId="{3998A5C6-1ED8-4437-92F4-0646716BB0FA}" type="presParOf" srcId="{9E18DBCE-6B96-4B2D-916B-DD6DC2AA0127}" destId="{1A1A899A-1390-420F-B3DE-E67D71AB2844}" srcOrd="3" destOrd="0" presId="urn:microsoft.com/office/officeart/2008/layout/AscendingPictureAccentProcess"/>
    <dgm:cxn modelId="{92CDAFE8-A47F-474B-8C0F-C01310B7811E}" type="presParOf" srcId="{9E18DBCE-6B96-4B2D-916B-DD6DC2AA0127}" destId="{6D17F740-6F71-49D2-A0F5-7B9BBB731001}" srcOrd="4" destOrd="0" presId="urn:microsoft.com/office/officeart/2008/layout/AscendingPictureAccentProcess"/>
    <dgm:cxn modelId="{5243E58B-0EF6-4C9A-BD58-8D77D7E25505}" type="presParOf" srcId="{9E18DBCE-6B96-4B2D-916B-DD6DC2AA0127}" destId="{16BB29E7-37C2-4A99-929E-6D2A07783883}" srcOrd="5" destOrd="0" presId="urn:microsoft.com/office/officeart/2008/layout/AscendingPictureAccentProcess"/>
    <dgm:cxn modelId="{4326F445-4073-487C-9A20-E30A40E67C48}" type="presParOf" srcId="{9E18DBCE-6B96-4B2D-916B-DD6DC2AA0127}" destId="{3ACB5B90-746E-41D6-99F7-4275F9F58688}" srcOrd="6" destOrd="0" presId="urn:microsoft.com/office/officeart/2008/layout/AscendingPictureAccentProcess"/>
    <dgm:cxn modelId="{B8548441-1B1B-43D5-9FB5-AEC90ADE871F}" type="presParOf" srcId="{9E18DBCE-6B96-4B2D-916B-DD6DC2AA0127}" destId="{D7019B6B-1CA3-4165-9430-0479BC85E8B1}" srcOrd="7" destOrd="0" presId="urn:microsoft.com/office/officeart/2008/layout/AscendingPictureAccentProcess"/>
    <dgm:cxn modelId="{A007A736-4CA5-46FF-B6ED-96C8497D3366}" type="presParOf" srcId="{9E18DBCE-6B96-4B2D-916B-DD6DC2AA0127}" destId="{C85966B8-74E6-49D6-AF34-324FF4348BF1}" srcOrd="8" destOrd="0" presId="urn:microsoft.com/office/officeart/2008/layout/AscendingPictureAccentProcess"/>
    <dgm:cxn modelId="{130D8AAC-8308-43AC-B4FA-AEAFFEB44575}" type="presParOf" srcId="{9E18DBCE-6B96-4B2D-916B-DD6DC2AA0127}" destId="{708A53A7-639E-49A8-8041-D20320087D02}" srcOrd="9" destOrd="0" presId="urn:microsoft.com/office/officeart/2008/layout/AscendingPictureAccentProcess"/>
    <dgm:cxn modelId="{955A7BB4-458A-48CF-AE86-889D0EEA2A98}" type="presParOf" srcId="{9E18DBCE-6B96-4B2D-916B-DD6DC2AA0127}" destId="{9AAFE181-F678-40D7-8D8D-E78CD7E21568}" srcOrd="10" destOrd="0" presId="urn:microsoft.com/office/officeart/2008/layout/AscendingPictureAccentProcess"/>
    <dgm:cxn modelId="{066DB4CE-A3F4-4751-8E29-6863425ECADF}" type="presParOf" srcId="{9E18DBCE-6B96-4B2D-916B-DD6DC2AA0127}" destId="{024C0E99-4994-4977-ABFD-8E57EB5FF48C}" srcOrd="11" destOrd="0" presId="urn:microsoft.com/office/officeart/2008/layout/AscendingPictureAccentProcess"/>
    <dgm:cxn modelId="{769A4B8A-03EC-45CE-8A96-66F72BEBC509}" type="presParOf" srcId="{9E18DBCE-6B96-4B2D-916B-DD6DC2AA0127}" destId="{55D697D7-DE8B-4D37-9C55-59BC4B2EBAE6}" srcOrd="12" destOrd="0" presId="urn:microsoft.com/office/officeart/2008/layout/AscendingPictureAccentProcess"/>
    <dgm:cxn modelId="{526445ED-7AED-4772-AD4E-F8C24D64FC56}" type="presParOf" srcId="{9E18DBCE-6B96-4B2D-916B-DD6DC2AA0127}" destId="{47CE9EAB-702C-413F-9EC6-40ED1BC3E6DF}" srcOrd="13" destOrd="0" presId="urn:microsoft.com/office/officeart/2008/layout/AscendingPictureAccentProcess"/>
    <dgm:cxn modelId="{7C9FFDB8-8CBB-4083-8D06-5AD96634288B}" type="presParOf" srcId="{47CE9EAB-702C-413F-9EC6-40ED1BC3E6DF}" destId="{AEED386A-FE90-4D73-A8B7-36D991268A83}" srcOrd="0" destOrd="0" presId="urn:microsoft.com/office/officeart/2008/layout/AscendingPictureAccentProcess"/>
    <dgm:cxn modelId="{3B41B79E-0D6A-4CCC-A864-DD65B4239ADF}" type="presParOf" srcId="{9E18DBCE-6B96-4B2D-916B-DD6DC2AA0127}" destId="{1834DD65-FF80-41E7-8E02-C6FD64365D30}" srcOrd="14" destOrd="0" presId="urn:microsoft.com/office/officeart/2008/layout/AscendingPictureAccentProcess"/>
    <dgm:cxn modelId="{0AA3B1C2-0893-44E7-A529-FF9D84705B0F}" type="presParOf" srcId="{9E18DBCE-6B96-4B2D-916B-DD6DC2AA0127}" destId="{CBCBF825-E130-4209-B370-EF12B52E5F28}" srcOrd="15" destOrd="0" presId="urn:microsoft.com/office/officeart/2008/layout/AscendingPictureAccentProcess"/>
    <dgm:cxn modelId="{9D5AD6D1-1759-48EB-A415-755E22A84EDE}" type="presParOf" srcId="{CBCBF825-E130-4209-B370-EF12B52E5F28}" destId="{06C27742-7FAA-4B6D-9719-114266A2A698}" srcOrd="0" destOrd="0" presId="urn:microsoft.com/office/officeart/2008/layout/AscendingPictureAccentProcess"/>
    <dgm:cxn modelId="{C5BEFD05-9E3C-4BB1-819B-57A17F89F010}" type="presParOf" srcId="{9E18DBCE-6B96-4B2D-916B-DD6DC2AA0127}" destId="{1A34A27F-D879-4543-A524-DBA1536C94C5}" srcOrd="16" destOrd="0" presId="urn:microsoft.com/office/officeart/2008/layout/AscendingPictureAccentProcess"/>
    <dgm:cxn modelId="{03D6DEA7-ACBC-4D1F-9DCE-F856BFC58CA7}" type="presParOf" srcId="{9E18DBCE-6B96-4B2D-916B-DD6DC2AA0127}" destId="{D7342B65-8D2D-40EA-BC49-390F471BCEA4}" srcOrd="17" destOrd="0" presId="urn:microsoft.com/office/officeart/2008/layout/AscendingPictureAccentProcess"/>
    <dgm:cxn modelId="{9FAFAEBE-8BEC-425D-88E6-60E150BA6F6B}" type="presParOf" srcId="{D7342B65-8D2D-40EA-BC49-390F471BCEA4}" destId="{2A8EF1BF-75C8-4F21-BE8F-DEAA15586009}"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6D2FAC-DF96-493C-B725-5315B8896992}" type="doc">
      <dgm:prSet loTypeId="urn:microsoft.com/office/officeart/2005/8/layout/arrow4" loCatId="relationship" qsTypeId="urn:microsoft.com/office/officeart/2005/8/quickstyle/simple1" qsCatId="simple" csTypeId="urn:microsoft.com/office/officeart/2005/8/colors/accent2_2" csCatId="accent2" phldr="1"/>
      <dgm:spPr/>
      <dgm:t>
        <a:bodyPr/>
        <a:lstStyle/>
        <a:p>
          <a:endParaRPr lang="es-ES"/>
        </a:p>
      </dgm:t>
    </dgm:pt>
    <dgm:pt modelId="{67FFBD2E-CE57-4424-8EA9-F9E86C9BF94C}">
      <dgm:prSet custT="1">
        <dgm:style>
          <a:lnRef idx="2">
            <a:schemeClr val="accent2"/>
          </a:lnRef>
          <a:fillRef idx="1">
            <a:schemeClr val="lt1"/>
          </a:fillRef>
          <a:effectRef idx="0">
            <a:schemeClr val="accent2"/>
          </a:effectRef>
          <a:fontRef idx="minor">
            <a:schemeClr val="dk1"/>
          </a:fontRef>
        </dgm:style>
      </dgm:prSet>
      <dgm:spPr/>
      <dgm:t>
        <a:bodyPr/>
        <a:lstStyle/>
        <a:p>
          <a:pPr algn="just"/>
          <a:r>
            <a:rPr lang="es-EC" sz="1200" dirty="0" smtClean="0"/>
            <a:t>Por medio de la investigación de mercados, se determinó que el producto optimo es el aceite base que se originan de las mecánicas, lavadoras, tecnicentros y concesionarios del cantón Rumiñahui.</a:t>
          </a:r>
          <a:endParaRPr lang="es-ES" sz="1200" dirty="0" smtClean="0"/>
        </a:p>
        <a:p>
          <a:pPr algn="just"/>
          <a:r>
            <a:rPr lang="es-EC" sz="1200" dirty="0" smtClean="0"/>
            <a:t>De todo el aceite residual que botan o no entregan a los gestores ambientales, se lograra cubrir  el 1% de la demanda a nivel de Pichincha, por lo que es necesario recoger el aceite usado de las demás provincias como lo realiza Biofactor.</a:t>
          </a:r>
          <a:endParaRPr lang="es-ES" sz="1200" dirty="0" smtClean="0"/>
        </a:p>
        <a:p>
          <a:pPr algn="just"/>
          <a:r>
            <a:rPr lang="es-EC" sz="1200" dirty="0" smtClean="0"/>
            <a:t>El censo realizado a los posibles clientes es favorable ya que el 100% de las empresas dijo que si nos comprarían el aceite base, siempre y cuando el grado API de calidad sea el más adecuado y cumpla con las expectativas.</a:t>
          </a:r>
          <a:endParaRPr lang="es-ES" sz="1200" dirty="0" smtClean="0"/>
        </a:p>
        <a:p>
          <a:pPr algn="just"/>
          <a:r>
            <a:rPr lang="es-EC" sz="1200" dirty="0" smtClean="0"/>
            <a:t>El precio estimado se lo realizo en base a tres factores; la competencia, la encuesta y cubrir los costos, por lo cual se determinó que el precio óptimo para que no exista pérdida es de 6$</a:t>
          </a:r>
          <a:endParaRPr lang="es-ES" sz="1200" dirty="0" smtClean="0"/>
        </a:p>
        <a:p>
          <a:pPr algn="just"/>
          <a:r>
            <a:rPr lang="es-EC" sz="1200" dirty="0" smtClean="0"/>
            <a:t>Mediante el método cualitativo por puntos los cuales definen los factores locacionales decisivos dieron como resultado que la ubicación óptima para la empresa es en el Valle de los Chillos, la parroquia de Cotogchoa.</a:t>
          </a:r>
          <a:endParaRPr lang="es-ES" sz="1200" dirty="0" smtClean="0"/>
        </a:p>
        <a:p>
          <a:pPr algn="just"/>
          <a:r>
            <a:rPr lang="es-EC" sz="1200" dirty="0" smtClean="0"/>
            <a:t>La estructura de financiamiento será de 60% capital propio y 40% por préstamo bancario; con el análisis de sensibilidad sin financiamiento se determinó que la TIR es 11% y el VAN </a:t>
          </a:r>
          <a:r>
            <a:rPr lang="es-ES" sz="1200" dirty="0" smtClean="0"/>
            <a:t>$ 192,72 y con financiamiento la TIR es 12% y el VAN $20.652,11; en los dos casos positivos lo que demuestra que el proyecto es factible y se lo puede realizar.</a:t>
          </a:r>
        </a:p>
      </dgm:t>
    </dgm:pt>
    <dgm:pt modelId="{379A2CA7-55C7-44F5-9E08-7FD070965EA2}" type="parTrans" cxnId="{0A30C125-73C6-4415-993A-08A930EB19B5}">
      <dgm:prSet/>
      <dgm:spPr/>
      <dgm:t>
        <a:bodyPr/>
        <a:lstStyle/>
        <a:p>
          <a:endParaRPr lang="es-ES" sz="1000"/>
        </a:p>
      </dgm:t>
    </dgm:pt>
    <dgm:pt modelId="{42E91659-C574-419B-BC4A-BF06E1883855}" type="sibTrans" cxnId="{0A30C125-73C6-4415-993A-08A930EB19B5}">
      <dgm:prSet/>
      <dgm:spPr/>
      <dgm:t>
        <a:bodyPr/>
        <a:lstStyle/>
        <a:p>
          <a:endParaRPr lang="es-ES" sz="1000"/>
        </a:p>
      </dgm:t>
    </dgm:pt>
    <dgm:pt modelId="{A33B7725-F807-4DE4-AD52-CD2B85DA5ED1}" type="pres">
      <dgm:prSet presAssocID="{0E6D2FAC-DF96-493C-B725-5315B8896992}" presName="compositeShape" presStyleCnt="0">
        <dgm:presLayoutVars>
          <dgm:chMax val="2"/>
          <dgm:dir/>
          <dgm:resizeHandles val="exact"/>
        </dgm:presLayoutVars>
      </dgm:prSet>
      <dgm:spPr/>
      <dgm:t>
        <a:bodyPr/>
        <a:lstStyle/>
        <a:p>
          <a:endParaRPr lang="es-ES"/>
        </a:p>
      </dgm:t>
    </dgm:pt>
    <dgm:pt modelId="{F9C21C27-6E14-45F0-9381-BADCB7DC1948}" type="pres">
      <dgm:prSet presAssocID="{67FFBD2E-CE57-4424-8EA9-F9E86C9BF94C}" presName="upArrow" presStyleLbl="node1" presStyleIdx="0" presStyleCnt="1" custScaleX="49227" custScaleY="60153" custLinFactNeighborX="31149" custLinFactNeighborY="7061"/>
      <dgm:spPr/>
      <dgm:t>
        <a:bodyPr/>
        <a:lstStyle/>
        <a:p>
          <a:endParaRPr lang="es-ES"/>
        </a:p>
      </dgm:t>
    </dgm:pt>
    <dgm:pt modelId="{2A3B2266-F837-40CD-BBFA-47D9622FCD33}" type="pres">
      <dgm:prSet presAssocID="{67FFBD2E-CE57-4424-8EA9-F9E86C9BF94C}" presName="upArrowText" presStyleLbl="revTx" presStyleIdx="0" presStyleCnt="1" custScaleX="143720" custScaleY="98299" custLinFactNeighborX="-7830" custLinFactNeighborY="-671">
        <dgm:presLayoutVars>
          <dgm:chMax val="0"/>
          <dgm:bulletEnabled val="1"/>
        </dgm:presLayoutVars>
      </dgm:prSet>
      <dgm:spPr/>
      <dgm:t>
        <a:bodyPr/>
        <a:lstStyle/>
        <a:p>
          <a:endParaRPr lang="es-ES"/>
        </a:p>
      </dgm:t>
    </dgm:pt>
  </dgm:ptLst>
  <dgm:cxnLst>
    <dgm:cxn modelId="{D02E8E64-536B-4E9D-8F74-6FDE1ED06389}" type="presOf" srcId="{67FFBD2E-CE57-4424-8EA9-F9E86C9BF94C}" destId="{2A3B2266-F837-40CD-BBFA-47D9622FCD33}" srcOrd="0" destOrd="0" presId="urn:microsoft.com/office/officeart/2005/8/layout/arrow4"/>
    <dgm:cxn modelId="{0A30C125-73C6-4415-993A-08A930EB19B5}" srcId="{0E6D2FAC-DF96-493C-B725-5315B8896992}" destId="{67FFBD2E-CE57-4424-8EA9-F9E86C9BF94C}" srcOrd="0" destOrd="0" parTransId="{379A2CA7-55C7-44F5-9E08-7FD070965EA2}" sibTransId="{42E91659-C574-419B-BC4A-BF06E1883855}"/>
    <dgm:cxn modelId="{D7267024-A3BE-4A0D-B761-D3C815028D26}" type="presOf" srcId="{0E6D2FAC-DF96-493C-B725-5315B8896992}" destId="{A33B7725-F807-4DE4-AD52-CD2B85DA5ED1}" srcOrd="0" destOrd="0" presId="urn:microsoft.com/office/officeart/2005/8/layout/arrow4"/>
    <dgm:cxn modelId="{8C9CF8E1-DC7F-4D88-982F-151EAF52551A}" type="presParOf" srcId="{A33B7725-F807-4DE4-AD52-CD2B85DA5ED1}" destId="{F9C21C27-6E14-45F0-9381-BADCB7DC1948}" srcOrd="0" destOrd="0" presId="urn:microsoft.com/office/officeart/2005/8/layout/arrow4"/>
    <dgm:cxn modelId="{6EA0E2CE-6E4C-4B09-8B18-5F90754C1F8A}" type="presParOf" srcId="{A33B7725-F807-4DE4-AD52-CD2B85DA5ED1}" destId="{2A3B2266-F837-40CD-BBFA-47D9622FCD33}" srcOrd="1" destOrd="0" presId="urn:microsoft.com/office/officeart/2005/8/layout/arrow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E6D2FAC-DF96-493C-B725-5315B8896992}"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s-ES"/>
        </a:p>
      </dgm:t>
    </dgm:pt>
    <dgm:pt modelId="{75F251FB-EC07-47FB-8F64-AEAF0DE434F5}">
      <dgm:prSet/>
      <dgm:spPr/>
      <dgm:t>
        <a:bodyPr/>
        <a:lstStyle/>
        <a:p>
          <a:r>
            <a:rPr lang="es-EC" dirty="0" smtClean="0"/>
            <a:t>Investigar técnicamente y científicamente  el grado api </a:t>
          </a:r>
          <a:endParaRPr lang="es-ES" dirty="0"/>
        </a:p>
      </dgm:t>
    </dgm:pt>
    <dgm:pt modelId="{A6A5DF9E-F7F2-4F67-A834-FF16A5DFA8D1}" type="parTrans" cxnId="{B8B9B72A-EAC2-4ABA-B5CF-9CB8FE636868}">
      <dgm:prSet/>
      <dgm:spPr/>
      <dgm:t>
        <a:bodyPr/>
        <a:lstStyle/>
        <a:p>
          <a:endParaRPr lang="es-ES"/>
        </a:p>
      </dgm:t>
    </dgm:pt>
    <dgm:pt modelId="{64481D78-13CC-474D-8FB0-18B9326930A2}" type="sibTrans" cxnId="{B8B9B72A-EAC2-4ABA-B5CF-9CB8FE636868}">
      <dgm:prSet/>
      <dgm:spPr/>
      <dgm:t>
        <a:bodyPr/>
        <a:lstStyle/>
        <a:p>
          <a:endParaRPr lang="es-ES"/>
        </a:p>
      </dgm:t>
    </dgm:pt>
    <dgm:pt modelId="{C0048920-5BD3-481B-B80C-5A8C0586C30B}">
      <dgm:prSet>
        <dgm:style>
          <a:lnRef idx="1">
            <a:schemeClr val="accent2"/>
          </a:lnRef>
          <a:fillRef idx="2">
            <a:schemeClr val="accent2"/>
          </a:fillRef>
          <a:effectRef idx="1">
            <a:schemeClr val="accent2"/>
          </a:effectRef>
          <a:fontRef idx="minor">
            <a:schemeClr val="dk1"/>
          </a:fontRef>
        </dgm:style>
      </dgm:prSet>
      <dgm:spPr>
        <a:ln>
          <a:solidFill>
            <a:schemeClr val="bg1"/>
          </a:solidFill>
        </a:ln>
      </dgm:spPr>
      <dgm:t>
        <a:bodyPr/>
        <a:lstStyle/>
        <a:p>
          <a:r>
            <a:rPr lang="es-EC" dirty="0" smtClean="0"/>
            <a:t>Mantener relaciones de cooperación con los gestores </a:t>
          </a:r>
          <a:endParaRPr lang="es-ES" dirty="0"/>
        </a:p>
      </dgm:t>
    </dgm:pt>
    <dgm:pt modelId="{9C9BE653-4EB5-427D-B62B-CF0EA2F23A1D}" type="parTrans" cxnId="{023505D5-4652-4191-A9FB-AE11E79ED557}">
      <dgm:prSet/>
      <dgm:spPr/>
      <dgm:t>
        <a:bodyPr/>
        <a:lstStyle/>
        <a:p>
          <a:endParaRPr lang="es-ES"/>
        </a:p>
      </dgm:t>
    </dgm:pt>
    <dgm:pt modelId="{D2461CC2-449C-4D92-86B8-C3960328C5FA}" type="sibTrans" cxnId="{023505D5-4652-4191-A9FB-AE11E79ED557}">
      <dgm:prSet/>
      <dgm:spPr/>
      <dgm:t>
        <a:bodyPr/>
        <a:lstStyle/>
        <a:p>
          <a:endParaRPr lang="es-ES"/>
        </a:p>
      </dgm:t>
    </dgm:pt>
    <dgm:pt modelId="{BFE7BD5C-0C54-4C6C-9068-A202FAD088B3}">
      <dgm:prSet/>
      <dgm:spPr/>
      <dgm:t>
        <a:bodyPr/>
        <a:lstStyle/>
        <a:p>
          <a:r>
            <a:rPr lang="es-EC" dirty="0" smtClean="0"/>
            <a:t>Determinar la estrategia más viable para posicionar </a:t>
          </a:r>
          <a:endParaRPr lang="es-ES" dirty="0"/>
        </a:p>
      </dgm:t>
    </dgm:pt>
    <dgm:pt modelId="{035AFC72-BAEA-4001-8A30-4C66BD61364D}" type="parTrans" cxnId="{27920857-4723-44C1-8A6F-5C6A3128A631}">
      <dgm:prSet/>
      <dgm:spPr/>
      <dgm:t>
        <a:bodyPr/>
        <a:lstStyle/>
        <a:p>
          <a:endParaRPr lang="es-ES"/>
        </a:p>
      </dgm:t>
    </dgm:pt>
    <dgm:pt modelId="{6DBCDF68-061C-4B52-A76C-BD887841685C}" type="sibTrans" cxnId="{27920857-4723-44C1-8A6F-5C6A3128A631}">
      <dgm:prSet/>
      <dgm:spPr/>
      <dgm:t>
        <a:bodyPr/>
        <a:lstStyle/>
        <a:p>
          <a:endParaRPr lang="es-ES"/>
        </a:p>
      </dgm:t>
    </dgm:pt>
    <dgm:pt modelId="{D2A86FA9-6F40-4E12-8F61-536F33786350}" type="pres">
      <dgm:prSet presAssocID="{0E6D2FAC-DF96-493C-B725-5315B8896992}" presName="diagram" presStyleCnt="0">
        <dgm:presLayoutVars>
          <dgm:dir/>
          <dgm:resizeHandles val="exact"/>
        </dgm:presLayoutVars>
      </dgm:prSet>
      <dgm:spPr/>
      <dgm:t>
        <a:bodyPr/>
        <a:lstStyle/>
        <a:p>
          <a:endParaRPr lang="es-ES"/>
        </a:p>
      </dgm:t>
    </dgm:pt>
    <dgm:pt modelId="{3AC8D7FF-ED90-416A-85B8-F2F4B7E589FE}" type="pres">
      <dgm:prSet presAssocID="{75F251FB-EC07-47FB-8F64-AEAF0DE434F5}" presName="node" presStyleLbl="node1" presStyleIdx="0" presStyleCnt="3" custLinFactNeighborX="989" custLinFactNeighborY="-2618">
        <dgm:presLayoutVars>
          <dgm:bulletEnabled val="1"/>
        </dgm:presLayoutVars>
      </dgm:prSet>
      <dgm:spPr/>
      <dgm:t>
        <a:bodyPr/>
        <a:lstStyle/>
        <a:p>
          <a:endParaRPr lang="es-ES"/>
        </a:p>
      </dgm:t>
    </dgm:pt>
    <dgm:pt modelId="{508A2F0E-9DC8-4A27-9C73-868A7C70D818}" type="pres">
      <dgm:prSet presAssocID="{64481D78-13CC-474D-8FB0-18B9326930A2}" presName="sibTrans" presStyleCnt="0"/>
      <dgm:spPr/>
    </dgm:pt>
    <dgm:pt modelId="{B2E3B92F-E84F-41DF-9017-48B387CE5703}" type="pres">
      <dgm:prSet presAssocID="{C0048920-5BD3-481B-B80C-5A8C0586C30B}" presName="node" presStyleLbl="node1" presStyleIdx="1" presStyleCnt="3">
        <dgm:presLayoutVars>
          <dgm:bulletEnabled val="1"/>
        </dgm:presLayoutVars>
      </dgm:prSet>
      <dgm:spPr/>
      <dgm:t>
        <a:bodyPr/>
        <a:lstStyle/>
        <a:p>
          <a:endParaRPr lang="es-ES"/>
        </a:p>
      </dgm:t>
    </dgm:pt>
    <dgm:pt modelId="{AFDFCB36-EDD1-454B-8DFF-B45D9B88A1F4}" type="pres">
      <dgm:prSet presAssocID="{D2461CC2-449C-4D92-86B8-C3960328C5FA}" presName="sibTrans" presStyleCnt="0"/>
      <dgm:spPr/>
    </dgm:pt>
    <dgm:pt modelId="{E73C902E-2BF9-4EFA-AAA4-BC22DE7ADC51}" type="pres">
      <dgm:prSet presAssocID="{BFE7BD5C-0C54-4C6C-9068-A202FAD088B3}" presName="node" presStyleLbl="node1" presStyleIdx="2" presStyleCnt="3">
        <dgm:presLayoutVars>
          <dgm:bulletEnabled val="1"/>
        </dgm:presLayoutVars>
      </dgm:prSet>
      <dgm:spPr/>
      <dgm:t>
        <a:bodyPr/>
        <a:lstStyle/>
        <a:p>
          <a:endParaRPr lang="es-ES"/>
        </a:p>
      </dgm:t>
    </dgm:pt>
  </dgm:ptLst>
  <dgm:cxnLst>
    <dgm:cxn modelId="{4010ACF2-2381-4188-AA4A-808C2779CD0F}" type="presOf" srcId="{75F251FB-EC07-47FB-8F64-AEAF0DE434F5}" destId="{3AC8D7FF-ED90-416A-85B8-F2F4B7E589FE}" srcOrd="0" destOrd="0" presId="urn:microsoft.com/office/officeart/2005/8/layout/default#1"/>
    <dgm:cxn modelId="{023505D5-4652-4191-A9FB-AE11E79ED557}" srcId="{0E6D2FAC-DF96-493C-B725-5315B8896992}" destId="{C0048920-5BD3-481B-B80C-5A8C0586C30B}" srcOrd="1" destOrd="0" parTransId="{9C9BE653-4EB5-427D-B62B-CF0EA2F23A1D}" sibTransId="{D2461CC2-449C-4D92-86B8-C3960328C5FA}"/>
    <dgm:cxn modelId="{27920857-4723-44C1-8A6F-5C6A3128A631}" srcId="{0E6D2FAC-DF96-493C-B725-5315B8896992}" destId="{BFE7BD5C-0C54-4C6C-9068-A202FAD088B3}" srcOrd="2" destOrd="0" parTransId="{035AFC72-BAEA-4001-8A30-4C66BD61364D}" sibTransId="{6DBCDF68-061C-4B52-A76C-BD887841685C}"/>
    <dgm:cxn modelId="{0BCF68B4-0563-414E-90CF-0DDB76FCE77F}" type="presOf" srcId="{0E6D2FAC-DF96-493C-B725-5315B8896992}" destId="{D2A86FA9-6F40-4E12-8F61-536F33786350}" srcOrd="0" destOrd="0" presId="urn:microsoft.com/office/officeart/2005/8/layout/default#1"/>
    <dgm:cxn modelId="{0215EBC3-FC25-4133-AA99-5FA4950BC28D}" type="presOf" srcId="{C0048920-5BD3-481B-B80C-5A8C0586C30B}" destId="{B2E3B92F-E84F-41DF-9017-48B387CE5703}" srcOrd="0" destOrd="0" presId="urn:microsoft.com/office/officeart/2005/8/layout/default#1"/>
    <dgm:cxn modelId="{B8B9B72A-EAC2-4ABA-B5CF-9CB8FE636868}" srcId="{0E6D2FAC-DF96-493C-B725-5315B8896992}" destId="{75F251FB-EC07-47FB-8F64-AEAF0DE434F5}" srcOrd="0" destOrd="0" parTransId="{A6A5DF9E-F7F2-4F67-A834-FF16A5DFA8D1}" sibTransId="{64481D78-13CC-474D-8FB0-18B9326930A2}"/>
    <dgm:cxn modelId="{5F5C25EA-1C0B-4260-BC37-C91A3304A4D6}" type="presOf" srcId="{BFE7BD5C-0C54-4C6C-9068-A202FAD088B3}" destId="{E73C902E-2BF9-4EFA-AAA4-BC22DE7ADC51}" srcOrd="0" destOrd="0" presId="urn:microsoft.com/office/officeart/2005/8/layout/default#1"/>
    <dgm:cxn modelId="{AE547D42-7023-4A29-B008-EE352CBAE35D}" type="presParOf" srcId="{D2A86FA9-6F40-4E12-8F61-536F33786350}" destId="{3AC8D7FF-ED90-416A-85B8-F2F4B7E589FE}" srcOrd="0" destOrd="0" presId="urn:microsoft.com/office/officeart/2005/8/layout/default#1"/>
    <dgm:cxn modelId="{AD4D0A2C-ACDA-44A8-9D23-1F3DD24950EA}" type="presParOf" srcId="{D2A86FA9-6F40-4E12-8F61-536F33786350}" destId="{508A2F0E-9DC8-4A27-9C73-868A7C70D818}" srcOrd="1" destOrd="0" presId="urn:microsoft.com/office/officeart/2005/8/layout/default#1"/>
    <dgm:cxn modelId="{1E0ED789-4451-4066-B219-62860510E8FC}" type="presParOf" srcId="{D2A86FA9-6F40-4E12-8F61-536F33786350}" destId="{B2E3B92F-E84F-41DF-9017-48B387CE5703}" srcOrd="2" destOrd="0" presId="urn:microsoft.com/office/officeart/2005/8/layout/default#1"/>
    <dgm:cxn modelId="{4B60CE26-D094-4B2E-8071-C65A7247F498}" type="presParOf" srcId="{D2A86FA9-6F40-4E12-8F61-536F33786350}" destId="{AFDFCB36-EDD1-454B-8DFF-B45D9B88A1F4}" srcOrd="3" destOrd="0" presId="urn:microsoft.com/office/officeart/2005/8/layout/default#1"/>
    <dgm:cxn modelId="{0426DADD-332F-4B40-9C71-B40E33E2EA5E}" type="presParOf" srcId="{D2A86FA9-6F40-4E12-8F61-536F33786350}" destId="{E73C902E-2BF9-4EFA-AAA4-BC22DE7ADC51}"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65AD21-1185-41CB-80CD-BC88497D5D91}" type="doc">
      <dgm:prSet loTypeId="urn:microsoft.com/office/officeart/2005/8/layout/bList2" loCatId="list" qsTypeId="urn:microsoft.com/office/officeart/2005/8/quickstyle/simple1" qsCatId="simple" csTypeId="urn:microsoft.com/office/officeart/2005/8/colors/accent1_2" csCatId="accent1" phldr="1"/>
      <dgm:spPr/>
    </dgm:pt>
    <dgm:pt modelId="{6E9BF371-1608-49AB-81C8-BC19EBD4493C}">
      <dgm:prSet phldrT="[Texto]"/>
      <dgm:spPr/>
      <dgm:t>
        <a:bodyPr/>
        <a:lstStyle/>
        <a:p>
          <a:r>
            <a:rPr lang="es-EC" dirty="0" smtClean="0"/>
            <a:t>España</a:t>
          </a:r>
          <a:endParaRPr lang="es-EC" dirty="0"/>
        </a:p>
      </dgm:t>
    </dgm:pt>
    <dgm:pt modelId="{5717C15A-2B29-4F29-866D-476BB901999D}" type="parTrans" cxnId="{F5214C51-C15C-47ED-8E2A-956C61BB5793}">
      <dgm:prSet/>
      <dgm:spPr/>
      <dgm:t>
        <a:bodyPr/>
        <a:lstStyle/>
        <a:p>
          <a:endParaRPr lang="es-EC"/>
        </a:p>
      </dgm:t>
    </dgm:pt>
    <dgm:pt modelId="{0B15D739-8D69-49C8-B573-23A151993881}" type="sibTrans" cxnId="{F5214C51-C15C-47ED-8E2A-956C61BB5793}">
      <dgm:prSet/>
      <dgm:spPr/>
      <dgm:t>
        <a:bodyPr/>
        <a:lstStyle/>
        <a:p>
          <a:endParaRPr lang="es-EC"/>
        </a:p>
      </dgm:t>
    </dgm:pt>
    <dgm:pt modelId="{1E2265AE-7783-44A4-BA9E-DEBBB1CD6D01}">
      <dgm:prSet phldrT="[Texto]"/>
      <dgm:spPr/>
      <dgm:t>
        <a:bodyPr/>
        <a:lstStyle/>
        <a:p>
          <a:r>
            <a:rPr lang="es-EC" dirty="0" smtClean="0"/>
            <a:t>Argentina</a:t>
          </a:r>
          <a:endParaRPr lang="es-EC" dirty="0"/>
        </a:p>
      </dgm:t>
    </dgm:pt>
    <dgm:pt modelId="{2694FB5A-AC7F-41E0-BE20-D463C816B7A4}" type="parTrans" cxnId="{932EF266-40DC-4FD6-ACFE-DD8C4ACCDCA0}">
      <dgm:prSet/>
      <dgm:spPr/>
      <dgm:t>
        <a:bodyPr/>
        <a:lstStyle/>
        <a:p>
          <a:endParaRPr lang="es-EC"/>
        </a:p>
      </dgm:t>
    </dgm:pt>
    <dgm:pt modelId="{6D5CF8DB-1D26-43F6-80D1-60E0DEBF1468}" type="sibTrans" cxnId="{932EF266-40DC-4FD6-ACFE-DD8C4ACCDCA0}">
      <dgm:prSet/>
      <dgm:spPr/>
      <dgm:t>
        <a:bodyPr/>
        <a:lstStyle/>
        <a:p>
          <a:endParaRPr lang="es-EC"/>
        </a:p>
      </dgm:t>
    </dgm:pt>
    <dgm:pt modelId="{86ADB439-7BA2-4820-9BE0-1C6994ABFFDB}">
      <dgm:prSet phldrT="[Texto]"/>
      <dgm:spPr/>
      <dgm:t>
        <a:bodyPr/>
        <a:lstStyle/>
        <a:p>
          <a:r>
            <a:rPr lang="es-EC" dirty="0" smtClean="0"/>
            <a:t>Puerto Rico</a:t>
          </a:r>
          <a:endParaRPr lang="es-EC" dirty="0"/>
        </a:p>
      </dgm:t>
    </dgm:pt>
    <dgm:pt modelId="{8A1CD872-77F0-4675-943D-D8ADE34D7E6A}" type="parTrans" cxnId="{8E34DDA6-8E33-48F2-BF00-71797927C949}">
      <dgm:prSet/>
      <dgm:spPr/>
      <dgm:t>
        <a:bodyPr/>
        <a:lstStyle/>
        <a:p>
          <a:endParaRPr lang="es-EC"/>
        </a:p>
      </dgm:t>
    </dgm:pt>
    <dgm:pt modelId="{DE3EAB33-9713-411C-A78F-3FA19560D6B1}" type="sibTrans" cxnId="{8E34DDA6-8E33-48F2-BF00-71797927C949}">
      <dgm:prSet/>
      <dgm:spPr/>
      <dgm:t>
        <a:bodyPr/>
        <a:lstStyle/>
        <a:p>
          <a:endParaRPr lang="es-EC"/>
        </a:p>
      </dgm:t>
    </dgm:pt>
    <dgm:pt modelId="{84498EBD-9E11-41A7-82B0-7A4F8768C9F5}">
      <dgm:prSet phldrT="[Texto]"/>
      <dgm:spPr/>
      <dgm:t>
        <a:bodyPr/>
        <a:lstStyle/>
        <a:p>
          <a:r>
            <a:rPr lang="es-EC" dirty="0" smtClean="0"/>
            <a:t>Ecuador</a:t>
          </a:r>
          <a:endParaRPr lang="es-EC" dirty="0"/>
        </a:p>
      </dgm:t>
    </dgm:pt>
    <dgm:pt modelId="{653695F7-BCAE-4E15-BFE9-E4339F676ABE}" type="parTrans" cxnId="{8154D40D-9F55-457E-9ECF-3E52FC9A1DB7}">
      <dgm:prSet/>
      <dgm:spPr/>
      <dgm:t>
        <a:bodyPr/>
        <a:lstStyle/>
        <a:p>
          <a:endParaRPr lang="es-EC"/>
        </a:p>
      </dgm:t>
    </dgm:pt>
    <dgm:pt modelId="{72760B0C-A0D9-4B59-82AC-A74006054943}" type="sibTrans" cxnId="{8154D40D-9F55-457E-9ECF-3E52FC9A1DB7}">
      <dgm:prSet/>
      <dgm:spPr/>
      <dgm:t>
        <a:bodyPr/>
        <a:lstStyle/>
        <a:p>
          <a:endParaRPr lang="es-EC"/>
        </a:p>
      </dgm:t>
    </dgm:pt>
    <dgm:pt modelId="{A67A6EC1-88AD-41EC-9D1E-B7687BEECAE2}">
      <dgm:prSet/>
      <dgm:spPr/>
      <dgm:t>
        <a:bodyPr/>
        <a:lstStyle/>
        <a:p>
          <a:r>
            <a:rPr lang="es-EC" dirty="0" smtClean="0"/>
            <a:t>1940</a:t>
          </a:r>
          <a:endParaRPr lang="es-EC" dirty="0"/>
        </a:p>
      </dgm:t>
    </dgm:pt>
    <dgm:pt modelId="{5DCA2C08-469F-4988-8655-37DA7F59CF3A}" type="parTrans" cxnId="{FB566EA6-D67C-4B45-A29B-6893068F91D1}">
      <dgm:prSet/>
      <dgm:spPr/>
      <dgm:t>
        <a:bodyPr/>
        <a:lstStyle/>
        <a:p>
          <a:endParaRPr lang="es-EC"/>
        </a:p>
      </dgm:t>
    </dgm:pt>
    <dgm:pt modelId="{68523226-9F63-4D39-A213-B38FA92EEFCF}" type="sibTrans" cxnId="{FB566EA6-D67C-4B45-A29B-6893068F91D1}">
      <dgm:prSet/>
      <dgm:spPr/>
      <dgm:t>
        <a:bodyPr/>
        <a:lstStyle/>
        <a:p>
          <a:endParaRPr lang="es-EC"/>
        </a:p>
      </dgm:t>
    </dgm:pt>
    <dgm:pt modelId="{8A54CDED-FCFE-455C-AA90-B76755CC7F3F}">
      <dgm:prSet/>
      <dgm:spPr/>
      <dgm:t>
        <a:bodyPr/>
        <a:lstStyle/>
        <a:p>
          <a:r>
            <a:rPr lang="es-EC" dirty="0" smtClean="0"/>
            <a:t>1990</a:t>
          </a:r>
          <a:endParaRPr lang="es-EC" dirty="0"/>
        </a:p>
      </dgm:t>
    </dgm:pt>
    <dgm:pt modelId="{ABF139F4-EDDC-4E2D-8EB1-3011CA008E75}" type="parTrans" cxnId="{B6F37F81-A0E9-4A22-9685-C6943E68D9FC}">
      <dgm:prSet/>
      <dgm:spPr/>
      <dgm:t>
        <a:bodyPr/>
        <a:lstStyle/>
        <a:p>
          <a:endParaRPr lang="es-EC"/>
        </a:p>
      </dgm:t>
    </dgm:pt>
    <dgm:pt modelId="{8F457B3F-EC27-4C92-8209-D0E4AF4FBDD6}" type="sibTrans" cxnId="{B6F37F81-A0E9-4A22-9685-C6943E68D9FC}">
      <dgm:prSet/>
      <dgm:spPr/>
      <dgm:t>
        <a:bodyPr/>
        <a:lstStyle/>
        <a:p>
          <a:endParaRPr lang="es-EC"/>
        </a:p>
      </dgm:t>
    </dgm:pt>
    <dgm:pt modelId="{31D5ABBC-8C0B-42E9-8EE7-C50A2CD64DF7}">
      <dgm:prSet/>
      <dgm:spPr/>
      <dgm:t>
        <a:bodyPr/>
        <a:lstStyle/>
        <a:p>
          <a:r>
            <a:rPr lang="es-EC" dirty="0" smtClean="0"/>
            <a:t>1996</a:t>
          </a:r>
          <a:endParaRPr lang="es-EC" dirty="0"/>
        </a:p>
      </dgm:t>
    </dgm:pt>
    <dgm:pt modelId="{12A1C312-86E3-4779-9746-D260C6522D0C}" type="parTrans" cxnId="{45EAA86D-A87C-4D4D-A3AD-849E4A3582FC}">
      <dgm:prSet/>
      <dgm:spPr/>
      <dgm:t>
        <a:bodyPr/>
        <a:lstStyle/>
        <a:p>
          <a:endParaRPr lang="es-EC"/>
        </a:p>
      </dgm:t>
    </dgm:pt>
    <dgm:pt modelId="{25913C4C-C83D-4A41-A623-4E4E76635AE0}" type="sibTrans" cxnId="{45EAA86D-A87C-4D4D-A3AD-849E4A3582FC}">
      <dgm:prSet/>
      <dgm:spPr/>
      <dgm:t>
        <a:bodyPr/>
        <a:lstStyle/>
        <a:p>
          <a:endParaRPr lang="es-EC"/>
        </a:p>
      </dgm:t>
    </dgm:pt>
    <dgm:pt modelId="{DC75132F-2066-489E-88E9-AC38BD436CEB}">
      <dgm:prSet/>
      <dgm:spPr/>
      <dgm:t>
        <a:bodyPr/>
        <a:lstStyle/>
        <a:p>
          <a:r>
            <a:rPr lang="es-EC" dirty="0" smtClean="0"/>
            <a:t>1998</a:t>
          </a:r>
          <a:endParaRPr lang="es-EC" dirty="0"/>
        </a:p>
      </dgm:t>
    </dgm:pt>
    <dgm:pt modelId="{716D9716-53BA-4D35-AE9C-29C06C12488B}" type="parTrans" cxnId="{159C5C27-92DC-4240-92D4-2D2A5725550D}">
      <dgm:prSet/>
      <dgm:spPr/>
      <dgm:t>
        <a:bodyPr/>
        <a:lstStyle/>
        <a:p>
          <a:endParaRPr lang="es-EC"/>
        </a:p>
      </dgm:t>
    </dgm:pt>
    <dgm:pt modelId="{0682D247-A20C-41EF-BA01-FF26E0504813}" type="sibTrans" cxnId="{159C5C27-92DC-4240-92D4-2D2A5725550D}">
      <dgm:prSet/>
      <dgm:spPr/>
      <dgm:t>
        <a:bodyPr/>
        <a:lstStyle/>
        <a:p>
          <a:endParaRPr lang="es-EC"/>
        </a:p>
      </dgm:t>
    </dgm:pt>
    <dgm:pt modelId="{40AA2208-07ED-4E00-BF46-07ABB66FE0AD}" type="pres">
      <dgm:prSet presAssocID="{7265AD21-1185-41CB-80CD-BC88497D5D91}" presName="diagram" presStyleCnt="0">
        <dgm:presLayoutVars>
          <dgm:dir/>
          <dgm:animLvl val="lvl"/>
          <dgm:resizeHandles val="exact"/>
        </dgm:presLayoutVars>
      </dgm:prSet>
      <dgm:spPr/>
    </dgm:pt>
    <dgm:pt modelId="{177A6928-9C1A-4398-AE15-0DB288C4D7B5}" type="pres">
      <dgm:prSet presAssocID="{6E9BF371-1608-49AB-81C8-BC19EBD4493C}" presName="compNode" presStyleCnt="0"/>
      <dgm:spPr/>
    </dgm:pt>
    <dgm:pt modelId="{0C2C0FBD-5038-40EE-844C-8C11DF7F44CE}" type="pres">
      <dgm:prSet presAssocID="{6E9BF371-1608-49AB-81C8-BC19EBD4493C}" presName="childRect" presStyleLbl="bgAcc1" presStyleIdx="0" presStyleCnt="4">
        <dgm:presLayoutVars>
          <dgm:bulletEnabled val="1"/>
        </dgm:presLayoutVars>
      </dgm:prSet>
      <dgm:spPr/>
      <dgm:t>
        <a:bodyPr/>
        <a:lstStyle/>
        <a:p>
          <a:endParaRPr lang="es-EC"/>
        </a:p>
      </dgm:t>
    </dgm:pt>
    <dgm:pt modelId="{4049B9D8-C8E8-497F-8D13-44F1AB17F169}" type="pres">
      <dgm:prSet presAssocID="{6E9BF371-1608-49AB-81C8-BC19EBD4493C}" presName="parentText" presStyleLbl="node1" presStyleIdx="0" presStyleCnt="0">
        <dgm:presLayoutVars>
          <dgm:chMax val="0"/>
          <dgm:bulletEnabled val="1"/>
        </dgm:presLayoutVars>
      </dgm:prSet>
      <dgm:spPr/>
      <dgm:t>
        <a:bodyPr/>
        <a:lstStyle/>
        <a:p>
          <a:endParaRPr lang="es-EC"/>
        </a:p>
      </dgm:t>
    </dgm:pt>
    <dgm:pt modelId="{DFCCB965-A333-4DB1-8E76-8035D5E8B2BD}" type="pres">
      <dgm:prSet presAssocID="{6E9BF371-1608-49AB-81C8-BC19EBD4493C}" presName="parentRect" presStyleLbl="alignNode1" presStyleIdx="0" presStyleCnt="4"/>
      <dgm:spPr/>
      <dgm:t>
        <a:bodyPr/>
        <a:lstStyle/>
        <a:p>
          <a:endParaRPr lang="es-EC"/>
        </a:p>
      </dgm:t>
    </dgm:pt>
    <dgm:pt modelId="{92BE8680-0577-43E4-B26B-3AC6CCC42306}" type="pres">
      <dgm:prSet presAssocID="{6E9BF371-1608-49AB-81C8-BC19EBD4493C}" presName="adorn" presStyleLbl="fgAccFollowNode1" presStyleIdx="0" presStyleCnt="4"/>
      <dgm:spPr>
        <a:blipFill rotWithShape="1">
          <a:blip xmlns:r="http://schemas.openxmlformats.org/officeDocument/2006/relationships" r:embed="rId1"/>
          <a:stretch>
            <a:fillRect/>
          </a:stretch>
        </a:blipFill>
      </dgm:spPr>
    </dgm:pt>
    <dgm:pt modelId="{E8D42559-A951-404E-89CA-84C0311B689F}" type="pres">
      <dgm:prSet presAssocID="{0B15D739-8D69-49C8-B573-23A151993881}" presName="sibTrans" presStyleLbl="sibTrans2D1" presStyleIdx="0" presStyleCnt="0"/>
      <dgm:spPr/>
      <dgm:t>
        <a:bodyPr/>
        <a:lstStyle/>
        <a:p>
          <a:endParaRPr lang="es-EC"/>
        </a:p>
      </dgm:t>
    </dgm:pt>
    <dgm:pt modelId="{43B0A0E8-BF4B-4435-8F16-1C648EFAFCCC}" type="pres">
      <dgm:prSet presAssocID="{1E2265AE-7783-44A4-BA9E-DEBBB1CD6D01}" presName="compNode" presStyleCnt="0"/>
      <dgm:spPr/>
    </dgm:pt>
    <dgm:pt modelId="{E12CAFC7-9DE9-41B7-B609-28DF9FE7CE64}" type="pres">
      <dgm:prSet presAssocID="{1E2265AE-7783-44A4-BA9E-DEBBB1CD6D01}" presName="childRect" presStyleLbl="bgAcc1" presStyleIdx="1" presStyleCnt="4">
        <dgm:presLayoutVars>
          <dgm:bulletEnabled val="1"/>
        </dgm:presLayoutVars>
      </dgm:prSet>
      <dgm:spPr/>
      <dgm:t>
        <a:bodyPr/>
        <a:lstStyle/>
        <a:p>
          <a:endParaRPr lang="es-EC"/>
        </a:p>
      </dgm:t>
    </dgm:pt>
    <dgm:pt modelId="{E6A28E98-ED5A-471E-B0E8-2F925731E25D}" type="pres">
      <dgm:prSet presAssocID="{1E2265AE-7783-44A4-BA9E-DEBBB1CD6D01}" presName="parentText" presStyleLbl="node1" presStyleIdx="0" presStyleCnt="0">
        <dgm:presLayoutVars>
          <dgm:chMax val="0"/>
          <dgm:bulletEnabled val="1"/>
        </dgm:presLayoutVars>
      </dgm:prSet>
      <dgm:spPr/>
      <dgm:t>
        <a:bodyPr/>
        <a:lstStyle/>
        <a:p>
          <a:endParaRPr lang="es-EC"/>
        </a:p>
      </dgm:t>
    </dgm:pt>
    <dgm:pt modelId="{BCE72092-1DE8-4841-9A6A-8D6290FE63C4}" type="pres">
      <dgm:prSet presAssocID="{1E2265AE-7783-44A4-BA9E-DEBBB1CD6D01}" presName="parentRect" presStyleLbl="alignNode1" presStyleIdx="1" presStyleCnt="4"/>
      <dgm:spPr/>
      <dgm:t>
        <a:bodyPr/>
        <a:lstStyle/>
        <a:p>
          <a:endParaRPr lang="es-EC"/>
        </a:p>
      </dgm:t>
    </dgm:pt>
    <dgm:pt modelId="{B5D6569E-0EEF-4940-8A36-06AF4BD217BC}" type="pres">
      <dgm:prSet presAssocID="{1E2265AE-7783-44A4-BA9E-DEBBB1CD6D01}" presName="adorn" presStyleLbl="fgAccFollowNode1" presStyleIdx="1" presStyleCnt="4"/>
      <dgm:spPr>
        <a:blipFill rotWithShape="1">
          <a:blip xmlns:r="http://schemas.openxmlformats.org/officeDocument/2006/relationships" r:embed="rId2"/>
          <a:stretch>
            <a:fillRect/>
          </a:stretch>
        </a:blipFill>
      </dgm:spPr>
    </dgm:pt>
    <dgm:pt modelId="{B4BFF183-BC62-4041-A91D-D48BA740AD0E}" type="pres">
      <dgm:prSet presAssocID="{6D5CF8DB-1D26-43F6-80D1-60E0DEBF1468}" presName="sibTrans" presStyleLbl="sibTrans2D1" presStyleIdx="0" presStyleCnt="0"/>
      <dgm:spPr/>
      <dgm:t>
        <a:bodyPr/>
        <a:lstStyle/>
        <a:p>
          <a:endParaRPr lang="es-EC"/>
        </a:p>
      </dgm:t>
    </dgm:pt>
    <dgm:pt modelId="{74F84F31-A0E5-4932-8309-CCB6BDE51DB9}" type="pres">
      <dgm:prSet presAssocID="{86ADB439-7BA2-4820-9BE0-1C6994ABFFDB}" presName="compNode" presStyleCnt="0"/>
      <dgm:spPr/>
    </dgm:pt>
    <dgm:pt modelId="{F807336C-A4F0-4BC2-AFED-8C7401BE5136}" type="pres">
      <dgm:prSet presAssocID="{86ADB439-7BA2-4820-9BE0-1C6994ABFFDB}" presName="childRect" presStyleLbl="bgAcc1" presStyleIdx="2" presStyleCnt="4">
        <dgm:presLayoutVars>
          <dgm:bulletEnabled val="1"/>
        </dgm:presLayoutVars>
      </dgm:prSet>
      <dgm:spPr/>
      <dgm:t>
        <a:bodyPr/>
        <a:lstStyle/>
        <a:p>
          <a:endParaRPr lang="es-EC"/>
        </a:p>
      </dgm:t>
    </dgm:pt>
    <dgm:pt modelId="{FB5F0B74-A571-4641-91FB-02DBCA0BEC90}" type="pres">
      <dgm:prSet presAssocID="{86ADB439-7BA2-4820-9BE0-1C6994ABFFDB}" presName="parentText" presStyleLbl="node1" presStyleIdx="0" presStyleCnt="0">
        <dgm:presLayoutVars>
          <dgm:chMax val="0"/>
          <dgm:bulletEnabled val="1"/>
        </dgm:presLayoutVars>
      </dgm:prSet>
      <dgm:spPr/>
      <dgm:t>
        <a:bodyPr/>
        <a:lstStyle/>
        <a:p>
          <a:endParaRPr lang="es-EC"/>
        </a:p>
      </dgm:t>
    </dgm:pt>
    <dgm:pt modelId="{7EC5CF9E-A849-44D1-B2F1-9F01937A870E}" type="pres">
      <dgm:prSet presAssocID="{86ADB439-7BA2-4820-9BE0-1C6994ABFFDB}" presName="parentRect" presStyleLbl="alignNode1" presStyleIdx="2" presStyleCnt="4"/>
      <dgm:spPr/>
      <dgm:t>
        <a:bodyPr/>
        <a:lstStyle/>
        <a:p>
          <a:endParaRPr lang="es-EC"/>
        </a:p>
      </dgm:t>
    </dgm:pt>
    <dgm:pt modelId="{78DA2C42-959F-4352-9106-93A3FEE0CAB1}" type="pres">
      <dgm:prSet presAssocID="{86ADB439-7BA2-4820-9BE0-1C6994ABFFDB}" presName="adorn" presStyleLbl="fgAccFollowNode1" presStyleIdx="2" presStyleCnt="4"/>
      <dgm:spPr>
        <a:blipFill rotWithShape="1">
          <a:blip xmlns:r="http://schemas.openxmlformats.org/officeDocument/2006/relationships" r:embed="rId3"/>
          <a:stretch>
            <a:fillRect/>
          </a:stretch>
        </a:blipFill>
      </dgm:spPr>
      <dgm:t>
        <a:bodyPr/>
        <a:lstStyle/>
        <a:p>
          <a:endParaRPr lang="es-EC"/>
        </a:p>
      </dgm:t>
    </dgm:pt>
    <dgm:pt modelId="{A18CC04A-C1D1-4734-9F34-7E4625B45A04}" type="pres">
      <dgm:prSet presAssocID="{DE3EAB33-9713-411C-A78F-3FA19560D6B1}" presName="sibTrans" presStyleLbl="sibTrans2D1" presStyleIdx="0" presStyleCnt="0"/>
      <dgm:spPr/>
      <dgm:t>
        <a:bodyPr/>
        <a:lstStyle/>
        <a:p>
          <a:endParaRPr lang="es-EC"/>
        </a:p>
      </dgm:t>
    </dgm:pt>
    <dgm:pt modelId="{9641DD35-7CD2-4FF1-AD7F-1E17F29756FA}" type="pres">
      <dgm:prSet presAssocID="{84498EBD-9E11-41A7-82B0-7A4F8768C9F5}" presName="compNode" presStyleCnt="0"/>
      <dgm:spPr/>
    </dgm:pt>
    <dgm:pt modelId="{C27FE5B9-43C8-482E-97C0-E4858C98251C}" type="pres">
      <dgm:prSet presAssocID="{84498EBD-9E11-41A7-82B0-7A4F8768C9F5}" presName="childRect" presStyleLbl="bgAcc1" presStyleIdx="3" presStyleCnt="4" custLinFactNeighborX="70953" custLinFactNeighborY="-11001">
        <dgm:presLayoutVars>
          <dgm:bulletEnabled val="1"/>
        </dgm:presLayoutVars>
      </dgm:prSet>
      <dgm:spPr/>
      <dgm:t>
        <a:bodyPr/>
        <a:lstStyle/>
        <a:p>
          <a:endParaRPr lang="es-EC"/>
        </a:p>
      </dgm:t>
    </dgm:pt>
    <dgm:pt modelId="{246770BD-76F6-42B8-A1F8-1E9FCBB3B194}" type="pres">
      <dgm:prSet presAssocID="{84498EBD-9E11-41A7-82B0-7A4F8768C9F5}" presName="parentText" presStyleLbl="node1" presStyleIdx="0" presStyleCnt="0">
        <dgm:presLayoutVars>
          <dgm:chMax val="0"/>
          <dgm:bulletEnabled val="1"/>
        </dgm:presLayoutVars>
      </dgm:prSet>
      <dgm:spPr/>
      <dgm:t>
        <a:bodyPr/>
        <a:lstStyle/>
        <a:p>
          <a:endParaRPr lang="es-EC"/>
        </a:p>
      </dgm:t>
    </dgm:pt>
    <dgm:pt modelId="{98B464F1-FCD7-4403-AD7E-CC553857401F}" type="pres">
      <dgm:prSet presAssocID="{84498EBD-9E11-41A7-82B0-7A4F8768C9F5}" presName="parentRect" presStyleLbl="alignNode1" presStyleIdx="3" presStyleCnt="4" custLinFactNeighborX="70953" custLinFactNeighborY="-24483"/>
      <dgm:spPr/>
      <dgm:t>
        <a:bodyPr/>
        <a:lstStyle/>
        <a:p>
          <a:endParaRPr lang="es-EC"/>
        </a:p>
      </dgm:t>
    </dgm:pt>
    <dgm:pt modelId="{D091AF02-B779-4D63-B63A-00AA1CD6B8DB}" type="pres">
      <dgm:prSet presAssocID="{84498EBD-9E11-41A7-82B0-7A4F8768C9F5}" presName="adorn" presStyleLbl="fgAccFollowNode1" presStyleIdx="3" presStyleCnt="4" custLinFactX="100000" custLinFactNeighborX="114191" custLinFactNeighborY="-41165"/>
      <dgm:spPr>
        <a:blipFill rotWithShape="1">
          <a:blip xmlns:r="http://schemas.openxmlformats.org/officeDocument/2006/relationships" r:embed="rId4"/>
          <a:stretch>
            <a:fillRect/>
          </a:stretch>
        </a:blipFill>
      </dgm:spPr>
    </dgm:pt>
  </dgm:ptLst>
  <dgm:cxnLst>
    <dgm:cxn modelId="{159C5C27-92DC-4240-92D4-2D2A5725550D}" srcId="{84498EBD-9E11-41A7-82B0-7A4F8768C9F5}" destId="{DC75132F-2066-489E-88E9-AC38BD436CEB}" srcOrd="0" destOrd="0" parTransId="{716D9716-53BA-4D35-AE9C-29C06C12488B}" sibTransId="{0682D247-A20C-41EF-BA01-FF26E0504813}"/>
    <dgm:cxn modelId="{932EF266-40DC-4FD6-ACFE-DD8C4ACCDCA0}" srcId="{7265AD21-1185-41CB-80CD-BC88497D5D91}" destId="{1E2265AE-7783-44A4-BA9E-DEBBB1CD6D01}" srcOrd="1" destOrd="0" parTransId="{2694FB5A-AC7F-41E0-BE20-D463C816B7A4}" sibTransId="{6D5CF8DB-1D26-43F6-80D1-60E0DEBF1468}"/>
    <dgm:cxn modelId="{4C0D386B-D6B6-462F-8182-29468DD02CC9}" type="presOf" srcId="{84498EBD-9E11-41A7-82B0-7A4F8768C9F5}" destId="{98B464F1-FCD7-4403-AD7E-CC553857401F}" srcOrd="1" destOrd="0" presId="urn:microsoft.com/office/officeart/2005/8/layout/bList2"/>
    <dgm:cxn modelId="{0C6FE540-0C4B-4881-8977-AA660DB4863E}" type="presOf" srcId="{31D5ABBC-8C0B-42E9-8EE7-C50A2CD64DF7}" destId="{F807336C-A4F0-4BC2-AFED-8C7401BE5136}" srcOrd="0" destOrd="0" presId="urn:microsoft.com/office/officeart/2005/8/layout/bList2"/>
    <dgm:cxn modelId="{DFF7DCA6-FC14-4A1E-AF55-1D8FF5A9C132}" type="presOf" srcId="{1E2265AE-7783-44A4-BA9E-DEBBB1CD6D01}" destId="{BCE72092-1DE8-4841-9A6A-8D6290FE63C4}" srcOrd="1" destOrd="0" presId="urn:microsoft.com/office/officeart/2005/8/layout/bList2"/>
    <dgm:cxn modelId="{C469CE8E-3A8A-4AE7-8969-C9B5A5C60D7C}" type="presOf" srcId="{DC75132F-2066-489E-88E9-AC38BD436CEB}" destId="{C27FE5B9-43C8-482E-97C0-E4858C98251C}" srcOrd="0" destOrd="0" presId="urn:microsoft.com/office/officeart/2005/8/layout/bList2"/>
    <dgm:cxn modelId="{8E34DDA6-8E33-48F2-BF00-71797927C949}" srcId="{7265AD21-1185-41CB-80CD-BC88497D5D91}" destId="{86ADB439-7BA2-4820-9BE0-1C6994ABFFDB}" srcOrd="2" destOrd="0" parTransId="{8A1CD872-77F0-4675-943D-D8ADE34D7E6A}" sibTransId="{DE3EAB33-9713-411C-A78F-3FA19560D6B1}"/>
    <dgm:cxn modelId="{8154D40D-9F55-457E-9ECF-3E52FC9A1DB7}" srcId="{7265AD21-1185-41CB-80CD-BC88497D5D91}" destId="{84498EBD-9E11-41A7-82B0-7A4F8768C9F5}" srcOrd="3" destOrd="0" parTransId="{653695F7-BCAE-4E15-BFE9-E4339F676ABE}" sibTransId="{72760B0C-A0D9-4B59-82AC-A74006054943}"/>
    <dgm:cxn modelId="{1F44B341-21E7-49DA-AC7B-D6A4647DEB6F}" type="presOf" srcId="{6E9BF371-1608-49AB-81C8-BC19EBD4493C}" destId="{DFCCB965-A333-4DB1-8E76-8035D5E8B2BD}" srcOrd="1" destOrd="0" presId="urn:microsoft.com/office/officeart/2005/8/layout/bList2"/>
    <dgm:cxn modelId="{136B14A9-6A33-42C1-B029-33898478C4D9}" type="presOf" srcId="{1E2265AE-7783-44A4-BA9E-DEBBB1CD6D01}" destId="{E6A28E98-ED5A-471E-B0E8-2F925731E25D}" srcOrd="0" destOrd="0" presId="urn:microsoft.com/office/officeart/2005/8/layout/bList2"/>
    <dgm:cxn modelId="{45EAA86D-A87C-4D4D-A3AD-849E4A3582FC}" srcId="{86ADB439-7BA2-4820-9BE0-1C6994ABFFDB}" destId="{31D5ABBC-8C0B-42E9-8EE7-C50A2CD64DF7}" srcOrd="0" destOrd="0" parTransId="{12A1C312-86E3-4779-9746-D260C6522D0C}" sibTransId="{25913C4C-C83D-4A41-A623-4E4E76635AE0}"/>
    <dgm:cxn modelId="{FB566EA6-D67C-4B45-A29B-6893068F91D1}" srcId="{6E9BF371-1608-49AB-81C8-BC19EBD4493C}" destId="{A67A6EC1-88AD-41EC-9D1E-B7687BEECAE2}" srcOrd="0" destOrd="0" parTransId="{5DCA2C08-469F-4988-8655-37DA7F59CF3A}" sibTransId="{68523226-9F63-4D39-A213-B38FA92EEFCF}"/>
    <dgm:cxn modelId="{073D7523-5599-4228-AF5D-E3366DA6BFFD}" type="presOf" srcId="{86ADB439-7BA2-4820-9BE0-1C6994ABFFDB}" destId="{FB5F0B74-A571-4641-91FB-02DBCA0BEC90}" srcOrd="0" destOrd="0" presId="urn:microsoft.com/office/officeart/2005/8/layout/bList2"/>
    <dgm:cxn modelId="{8732E9E0-E07D-4E21-88D7-FDA72B2299C9}" type="presOf" srcId="{6E9BF371-1608-49AB-81C8-BC19EBD4493C}" destId="{4049B9D8-C8E8-497F-8D13-44F1AB17F169}" srcOrd="0" destOrd="0" presId="urn:microsoft.com/office/officeart/2005/8/layout/bList2"/>
    <dgm:cxn modelId="{2FFF49EA-7CF7-405C-9957-B5D7DF9A38A9}" type="presOf" srcId="{0B15D739-8D69-49C8-B573-23A151993881}" destId="{E8D42559-A951-404E-89CA-84C0311B689F}" srcOrd="0" destOrd="0" presId="urn:microsoft.com/office/officeart/2005/8/layout/bList2"/>
    <dgm:cxn modelId="{B6F37F81-A0E9-4A22-9685-C6943E68D9FC}" srcId="{1E2265AE-7783-44A4-BA9E-DEBBB1CD6D01}" destId="{8A54CDED-FCFE-455C-AA90-B76755CC7F3F}" srcOrd="0" destOrd="0" parTransId="{ABF139F4-EDDC-4E2D-8EB1-3011CA008E75}" sibTransId="{8F457B3F-EC27-4C92-8209-D0E4AF4FBDD6}"/>
    <dgm:cxn modelId="{C6D5C02F-D7E4-4807-991A-A5B300A12DC2}" type="presOf" srcId="{84498EBD-9E11-41A7-82B0-7A4F8768C9F5}" destId="{246770BD-76F6-42B8-A1F8-1E9FCBB3B194}" srcOrd="0" destOrd="0" presId="urn:microsoft.com/office/officeart/2005/8/layout/bList2"/>
    <dgm:cxn modelId="{F5214C51-C15C-47ED-8E2A-956C61BB5793}" srcId="{7265AD21-1185-41CB-80CD-BC88497D5D91}" destId="{6E9BF371-1608-49AB-81C8-BC19EBD4493C}" srcOrd="0" destOrd="0" parTransId="{5717C15A-2B29-4F29-866D-476BB901999D}" sibTransId="{0B15D739-8D69-49C8-B573-23A151993881}"/>
    <dgm:cxn modelId="{942D67FC-2B81-46E6-BD31-C88208B59ADE}" type="presOf" srcId="{86ADB439-7BA2-4820-9BE0-1C6994ABFFDB}" destId="{7EC5CF9E-A849-44D1-B2F1-9F01937A870E}" srcOrd="1" destOrd="0" presId="urn:microsoft.com/office/officeart/2005/8/layout/bList2"/>
    <dgm:cxn modelId="{BA50D4DC-D9BC-480E-952A-205A5063182F}" type="presOf" srcId="{6D5CF8DB-1D26-43F6-80D1-60E0DEBF1468}" destId="{B4BFF183-BC62-4041-A91D-D48BA740AD0E}" srcOrd="0" destOrd="0" presId="urn:microsoft.com/office/officeart/2005/8/layout/bList2"/>
    <dgm:cxn modelId="{88D5F4D2-E049-46EF-ABFA-776929B1A37A}" type="presOf" srcId="{A67A6EC1-88AD-41EC-9D1E-B7687BEECAE2}" destId="{0C2C0FBD-5038-40EE-844C-8C11DF7F44CE}" srcOrd="0" destOrd="0" presId="urn:microsoft.com/office/officeart/2005/8/layout/bList2"/>
    <dgm:cxn modelId="{588D0B18-8C50-4E3B-9E33-29F5EBD1C7D5}" type="presOf" srcId="{8A54CDED-FCFE-455C-AA90-B76755CC7F3F}" destId="{E12CAFC7-9DE9-41B7-B609-28DF9FE7CE64}" srcOrd="0" destOrd="0" presId="urn:microsoft.com/office/officeart/2005/8/layout/bList2"/>
    <dgm:cxn modelId="{F8EC3513-B036-49C5-9B26-9307472A9435}" type="presOf" srcId="{7265AD21-1185-41CB-80CD-BC88497D5D91}" destId="{40AA2208-07ED-4E00-BF46-07ABB66FE0AD}" srcOrd="0" destOrd="0" presId="urn:microsoft.com/office/officeart/2005/8/layout/bList2"/>
    <dgm:cxn modelId="{F46491B9-6639-497E-9ACF-17F8B24CBFF9}" type="presOf" srcId="{DE3EAB33-9713-411C-A78F-3FA19560D6B1}" destId="{A18CC04A-C1D1-4734-9F34-7E4625B45A04}" srcOrd="0" destOrd="0" presId="urn:microsoft.com/office/officeart/2005/8/layout/bList2"/>
    <dgm:cxn modelId="{F6CC3B85-0BFA-4468-B102-0C3E0EEAB58E}" type="presParOf" srcId="{40AA2208-07ED-4E00-BF46-07ABB66FE0AD}" destId="{177A6928-9C1A-4398-AE15-0DB288C4D7B5}" srcOrd="0" destOrd="0" presId="urn:microsoft.com/office/officeart/2005/8/layout/bList2"/>
    <dgm:cxn modelId="{23FD2CB8-C262-40F6-B569-8C74AFB841CE}" type="presParOf" srcId="{177A6928-9C1A-4398-AE15-0DB288C4D7B5}" destId="{0C2C0FBD-5038-40EE-844C-8C11DF7F44CE}" srcOrd="0" destOrd="0" presId="urn:microsoft.com/office/officeart/2005/8/layout/bList2"/>
    <dgm:cxn modelId="{5B124DAF-112E-462D-A3E0-01BD1D934389}" type="presParOf" srcId="{177A6928-9C1A-4398-AE15-0DB288C4D7B5}" destId="{4049B9D8-C8E8-497F-8D13-44F1AB17F169}" srcOrd="1" destOrd="0" presId="urn:microsoft.com/office/officeart/2005/8/layout/bList2"/>
    <dgm:cxn modelId="{9A8770C4-F0CA-4DF7-BF2D-2EA499DF88F8}" type="presParOf" srcId="{177A6928-9C1A-4398-AE15-0DB288C4D7B5}" destId="{DFCCB965-A333-4DB1-8E76-8035D5E8B2BD}" srcOrd="2" destOrd="0" presId="urn:microsoft.com/office/officeart/2005/8/layout/bList2"/>
    <dgm:cxn modelId="{5B447468-8E77-4F60-B1FF-E5E16C4C6258}" type="presParOf" srcId="{177A6928-9C1A-4398-AE15-0DB288C4D7B5}" destId="{92BE8680-0577-43E4-B26B-3AC6CCC42306}" srcOrd="3" destOrd="0" presId="urn:microsoft.com/office/officeart/2005/8/layout/bList2"/>
    <dgm:cxn modelId="{2E34D4BF-BCF2-4AEB-89E5-0073370E53A1}" type="presParOf" srcId="{40AA2208-07ED-4E00-BF46-07ABB66FE0AD}" destId="{E8D42559-A951-404E-89CA-84C0311B689F}" srcOrd="1" destOrd="0" presId="urn:microsoft.com/office/officeart/2005/8/layout/bList2"/>
    <dgm:cxn modelId="{1A52F094-1CA3-4BE2-AE19-0BAE69071993}" type="presParOf" srcId="{40AA2208-07ED-4E00-BF46-07ABB66FE0AD}" destId="{43B0A0E8-BF4B-4435-8F16-1C648EFAFCCC}" srcOrd="2" destOrd="0" presId="urn:microsoft.com/office/officeart/2005/8/layout/bList2"/>
    <dgm:cxn modelId="{15BA8439-2A29-4EE4-8E59-7806194F50C8}" type="presParOf" srcId="{43B0A0E8-BF4B-4435-8F16-1C648EFAFCCC}" destId="{E12CAFC7-9DE9-41B7-B609-28DF9FE7CE64}" srcOrd="0" destOrd="0" presId="urn:microsoft.com/office/officeart/2005/8/layout/bList2"/>
    <dgm:cxn modelId="{764742FF-756F-4142-B5A0-67F91CA80D86}" type="presParOf" srcId="{43B0A0E8-BF4B-4435-8F16-1C648EFAFCCC}" destId="{E6A28E98-ED5A-471E-B0E8-2F925731E25D}" srcOrd="1" destOrd="0" presId="urn:microsoft.com/office/officeart/2005/8/layout/bList2"/>
    <dgm:cxn modelId="{017F7633-2B1E-44FA-BB89-7DB7D0B2D841}" type="presParOf" srcId="{43B0A0E8-BF4B-4435-8F16-1C648EFAFCCC}" destId="{BCE72092-1DE8-4841-9A6A-8D6290FE63C4}" srcOrd="2" destOrd="0" presId="urn:microsoft.com/office/officeart/2005/8/layout/bList2"/>
    <dgm:cxn modelId="{ADB0618C-4F4E-4F73-B297-AC0771C41697}" type="presParOf" srcId="{43B0A0E8-BF4B-4435-8F16-1C648EFAFCCC}" destId="{B5D6569E-0EEF-4940-8A36-06AF4BD217BC}" srcOrd="3" destOrd="0" presId="urn:microsoft.com/office/officeart/2005/8/layout/bList2"/>
    <dgm:cxn modelId="{6358278D-80ED-4604-A554-45D210DDC4BC}" type="presParOf" srcId="{40AA2208-07ED-4E00-BF46-07ABB66FE0AD}" destId="{B4BFF183-BC62-4041-A91D-D48BA740AD0E}" srcOrd="3" destOrd="0" presId="urn:microsoft.com/office/officeart/2005/8/layout/bList2"/>
    <dgm:cxn modelId="{E5019DA2-1A81-4F6B-A663-39FB518A5A9D}" type="presParOf" srcId="{40AA2208-07ED-4E00-BF46-07ABB66FE0AD}" destId="{74F84F31-A0E5-4932-8309-CCB6BDE51DB9}" srcOrd="4" destOrd="0" presId="urn:microsoft.com/office/officeart/2005/8/layout/bList2"/>
    <dgm:cxn modelId="{109473E6-9762-489F-91D6-FDD53A60FD88}" type="presParOf" srcId="{74F84F31-A0E5-4932-8309-CCB6BDE51DB9}" destId="{F807336C-A4F0-4BC2-AFED-8C7401BE5136}" srcOrd="0" destOrd="0" presId="urn:microsoft.com/office/officeart/2005/8/layout/bList2"/>
    <dgm:cxn modelId="{B29F94E7-F514-43F7-812B-703B1EDB9D32}" type="presParOf" srcId="{74F84F31-A0E5-4932-8309-CCB6BDE51DB9}" destId="{FB5F0B74-A571-4641-91FB-02DBCA0BEC90}" srcOrd="1" destOrd="0" presId="urn:microsoft.com/office/officeart/2005/8/layout/bList2"/>
    <dgm:cxn modelId="{9E869CD3-0BE2-47A2-9287-260A405563DA}" type="presParOf" srcId="{74F84F31-A0E5-4932-8309-CCB6BDE51DB9}" destId="{7EC5CF9E-A849-44D1-B2F1-9F01937A870E}" srcOrd="2" destOrd="0" presId="urn:microsoft.com/office/officeart/2005/8/layout/bList2"/>
    <dgm:cxn modelId="{E8195656-D25D-4B98-87BB-CD5811875B94}" type="presParOf" srcId="{74F84F31-A0E5-4932-8309-CCB6BDE51DB9}" destId="{78DA2C42-959F-4352-9106-93A3FEE0CAB1}" srcOrd="3" destOrd="0" presId="urn:microsoft.com/office/officeart/2005/8/layout/bList2"/>
    <dgm:cxn modelId="{5251AA32-35C2-43AF-98AD-D84B8A567519}" type="presParOf" srcId="{40AA2208-07ED-4E00-BF46-07ABB66FE0AD}" destId="{A18CC04A-C1D1-4734-9F34-7E4625B45A04}" srcOrd="5" destOrd="0" presId="urn:microsoft.com/office/officeart/2005/8/layout/bList2"/>
    <dgm:cxn modelId="{F0E9221F-2A4A-4F13-B392-B34DB53CAF1D}" type="presParOf" srcId="{40AA2208-07ED-4E00-BF46-07ABB66FE0AD}" destId="{9641DD35-7CD2-4FF1-AD7F-1E17F29756FA}" srcOrd="6" destOrd="0" presId="urn:microsoft.com/office/officeart/2005/8/layout/bList2"/>
    <dgm:cxn modelId="{BE35F21A-9704-4326-A3C2-3CABCEF2D39C}" type="presParOf" srcId="{9641DD35-7CD2-4FF1-AD7F-1E17F29756FA}" destId="{C27FE5B9-43C8-482E-97C0-E4858C98251C}" srcOrd="0" destOrd="0" presId="urn:microsoft.com/office/officeart/2005/8/layout/bList2"/>
    <dgm:cxn modelId="{CC1049FF-098D-4B55-8DB9-74D39267602F}" type="presParOf" srcId="{9641DD35-7CD2-4FF1-AD7F-1E17F29756FA}" destId="{246770BD-76F6-42B8-A1F8-1E9FCBB3B194}" srcOrd="1" destOrd="0" presId="urn:microsoft.com/office/officeart/2005/8/layout/bList2"/>
    <dgm:cxn modelId="{12364749-7A44-4B36-987F-537600972428}" type="presParOf" srcId="{9641DD35-7CD2-4FF1-AD7F-1E17F29756FA}" destId="{98B464F1-FCD7-4403-AD7E-CC553857401F}" srcOrd="2" destOrd="0" presId="urn:microsoft.com/office/officeart/2005/8/layout/bList2"/>
    <dgm:cxn modelId="{49718882-CE6A-48EA-9522-5D0241503D31}" type="presParOf" srcId="{9641DD35-7CD2-4FF1-AD7F-1E17F29756FA}" destId="{D091AF02-B779-4D63-B63A-00AA1CD6B8DB}" srcOrd="3" destOrd="0" presId="urn:microsoft.com/office/officeart/2005/8/layout/b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18DC3B-51E0-4400-AB11-068164D499FF}"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es-EC"/>
        </a:p>
      </dgm:t>
    </dgm:pt>
    <dgm:pt modelId="{A8D67FF7-84B1-4A06-8D43-8E81DE84C8C8}">
      <dgm:prSet phldrT="[Texto]"/>
      <dgm:spPr/>
      <dgm:t>
        <a:bodyPr/>
        <a:lstStyle/>
        <a:p>
          <a:r>
            <a:rPr lang="es-EC" dirty="0" smtClean="0"/>
            <a:t>Tulcán año 2008</a:t>
          </a:r>
          <a:endParaRPr lang="es-EC" dirty="0"/>
        </a:p>
      </dgm:t>
    </dgm:pt>
    <dgm:pt modelId="{AA926D3D-359F-4AD0-A678-E276732066E0}" type="parTrans" cxnId="{5A669870-AE70-45D4-B322-C69A0C26F916}">
      <dgm:prSet/>
      <dgm:spPr/>
      <dgm:t>
        <a:bodyPr/>
        <a:lstStyle/>
        <a:p>
          <a:endParaRPr lang="es-EC"/>
        </a:p>
      </dgm:t>
    </dgm:pt>
    <dgm:pt modelId="{BA9F6496-4DEF-48E6-8B41-B188FF8B755D}" type="sibTrans" cxnId="{5A669870-AE70-45D4-B322-C69A0C26F916}">
      <dgm:prSet/>
      <dgm:spPr>
        <a:blipFill rotWithShape="1">
          <a:blip xmlns:r="http://schemas.openxmlformats.org/officeDocument/2006/relationships" r:embed="rId1"/>
          <a:stretch>
            <a:fillRect/>
          </a:stretch>
        </a:blipFill>
      </dgm:spPr>
      <dgm:t>
        <a:bodyPr/>
        <a:lstStyle/>
        <a:p>
          <a:endParaRPr lang="es-EC"/>
        </a:p>
      </dgm:t>
    </dgm:pt>
    <dgm:pt modelId="{5C917EBA-6F78-4516-ADA5-5491DA17D40E}">
      <dgm:prSet phldrT="[Texto]"/>
      <dgm:spPr/>
      <dgm:t>
        <a:bodyPr/>
        <a:lstStyle/>
        <a:p>
          <a:r>
            <a:rPr lang="es-EC" dirty="0" smtClean="0"/>
            <a:t>Riobamba año 2008</a:t>
          </a:r>
          <a:endParaRPr lang="es-EC" dirty="0"/>
        </a:p>
      </dgm:t>
    </dgm:pt>
    <dgm:pt modelId="{39028FFC-FD07-48C0-AB68-A21C2FB989F6}" type="parTrans" cxnId="{CC881B39-55E1-4C45-B574-186351C161AA}">
      <dgm:prSet/>
      <dgm:spPr/>
      <dgm:t>
        <a:bodyPr/>
        <a:lstStyle/>
        <a:p>
          <a:endParaRPr lang="es-EC"/>
        </a:p>
      </dgm:t>
    </dgm:pt>
    <dgm:pt modelId="{91DDDE42-9CE1-4D39-AE36-3F57AEB227FF}" type="sibTrans" cxnId="{CC881B39-55E1-4C45-B574-186351C161AA}">
      <dgm:prSet/>
      <dgm:spPr>
        <a:blipFill rotWithShape="1">
          <a:blip xmlns:r="http://schemas.openxmlformats.org/officeDocument/2006/relationships" r:embed="rId2"/>
          <a:stretch>
            <a:fillRect/>
          </a:stretch>
        </a:blipFill>
      </dgm:spPr>
      <dgm:t>
        <a:bodyPr/>
        <a:lstStyle/>
        <a:p>
          <a:endParaRPr lang="es-EC"/>
        </a:p>
      </dgm:t>
    </dgm:pt>
    <dgm:pt modelId="{7D430618-CF8E-4063-8407-F535DA447E42}">
      <dgm:prSet phldrT="[Texto]"/>
      <dgm:spPr/>
      <dgm:t>
        <a:bodyPr/>
        <a:lstStyle/>
        <a:p>
          <a:r>
            <a:rPr lang="es-EC" dirty="0" smtClean="0"/>
            <a:t>Quito año 2002</a:t>
          </a:r>
          <a:endParaRPr lang="es-EC" dirty="0"/>
        </a:p>
      </dgm:t>
    </dgm:pt>
    <dgm:pt modelId="{68FB247B-611E-4ABD-96BE-D4A73A54CCD2}" type="parTrans" cxnId="{F113CBA6-D9F2-4821-85CE-7F8A19BCFDAC}">
      <dgm:prSet/>
      <dgm:spPr/>
      <dgm:t>
        <a:bodyPr/>
        <a:lstStyle/>
        <a:p>
          <a:endParaRPr lang="es-EC"/>
        </a:p>
      </dgm:t>
    </dgm:pt>
    <dgm:pt modelId="{C86F4F7E-1636-4DD0-AEEC-F5D36A22F142}" type="sibTrans" cxnId="{F113CBA6-D9F2-4821-85CE-7F8A19BCFDAC}">
      <dgm:prSet/>
      <dgm:spPr>
        <a:blipFill rotWithShape="1">
          <a:blip xmlns:r="http://schemas.openxmlformats.org/officeDocument/2006/relationships" r:embed="rId3"/>
          <a:stretch>
            <a:fillRect/>
          </a:stretch>
        </a:blipFill>
      </dgm:spPr>
      <dgm:t>
        <a:bodyPr/>
        <a:lstStyle/>
        <a:p>
          <a:endParaRPr lang="es-EC"/>
        </a:p>
      </dgm:t>
    </dgm:pt>
    <dgm:pt modelId="{B2894171-8C40-4AA4-8565-57D7446392AD}">
      <dgm:prSet phldrT="[Texto]"/>
      <dgm:spPr/>
      <dgm:t>
        <a:bodyPr/>
        <a:lstStyle/>
        <a:p>
          <a:r>
            <a:rPr lang="es-EC" dirty="0" smtClean="0"/>
            <a:t>Guayaquil año 2002</a:t>
          </a:r>
          <a:endParaRPr lang="es-EC" dirty="0"/>
        </a:p>
      </dgm:t>
    </dgm:pt>
    <dgm:pt modelId="{EDBF0B60-868F-45CB-B0F5-D056A6C44A8F}" type="parTrans" cxnId="{23F19FCD-3D99-46DD-8036-F2226184EFCF}">
      <dgm:prSet/>
      <dgm:spPr/>
      <dgm:t>
        <a:bodyPr/>
        <a:lstStyle/>
        <a:p>
          <a:endParaRPr lang="es-EC"/>
        </a:p>
      </dgm:t>
    </dgm:pt>
    <dgm:pt modelId="{0826BE06-B36C-4F42-849E-4680CE497BDF}" type="sibTrans" cxnId="{23F19FCD-3D99-46DD-8036-F2226184EFCF}">
      <dgm:prSet/>
      <dgm:spPr>
        <a:blipFill rotWithShape="1">
          <a:blip xmlns:r="http://schemas.openxmlformats.org/officeDocument/2006/relationships" r:embed="rId4"/>
          <a:stretch>
            <a:fillRect/>
          </a:stretch>
        </a:blipFill>
      </dgm:spPr>
      <dgm:t>
        <a:bodyPr/>
        <a:lstStyle/>
        <a:p>
          <a:endParaRPr lang="es-EC"/>
        </a:p>
      </dgm:t>
    </dgm:pt>
    <dgm:pt modelId="{066F6927-42E2-4213-9C4F-75F99C51D61B}" type="pres">
      <dgm:prSet presAssocID="{0318DC3B-51E0-4400-AB11-068164D499FF}" presName="Name0" presStyleCnt="0">
        <dgm:presLayoutVars>
          <dgm:chMax val="7"/>
          <dgm:chPref val="7"/>
          <dgm:dir/>
        </dgm:presLayoutVars>
      </dgm:prSet>
      <dgm:spPr/>
      <dgm:t>
        <a:bodyPr/>
        <a:lstStyle/>
        <a:p>
          <a:endParaRPr lang="es-EC"/>
        </a:p>
      </dgm:t>
    </dgm:pt>
    <dgm:pt modelId="{952563DC-F31C-4F19-8EA5-83DD7D417DFD}" type="pres">
      <dgm:prSet presAssocID="{0318DC3B-51E0-4400-AB11-068164D499FF}" presName="dot1" presStyleLbl="alignNode1" presStyleIdx="0" presStyleCnt="13"/>
      <dgm:spPr/>
    </dgm:pt>
    <dgm:pt modelId="{4E9861F2-895C-40CD-A230-48E46A75C2FA}" type="pres">
      <dgm:prSet presAssocID="{0318DC3B-51E0-4400-AB11-068164D499FF}" presName="dot2" presStyleLbl="alignNode1" presStyleIdx="1" presStyleCnt="13"/>
      <dgm:spPr/>
    </dgm:pt>
    <dgm:pt modelId="{43BA17C0-4E0F-4B6A-B643-28372DFCF92A}" type="pres">
      <dgm:prSet presAssocID="{0318DC3B-51E0-4400-AB11-068164D499FF}" presName="dot3" presStyleLbl="alignNode1" presStyleIdx="2" presStyleCnt="13"/>
      <dgm:spPr/>
    </dgm:pt>
    <dgm:pt modelId="{5F075133-0E6C-4065-8FEC-9D8CB9C6F865}" type="pres">
      <dgm:prSet presAssocID="{0318DC3B-51E0-4400-AB11-068164D499FF}" presName="dot4" presStyleLbl="alignNode1" presStyleIdx="3" presStyleCnt="13"/>
      <dgm:spPr/>
    </dgm:pt>
    <dgm:pt modelId="{E96F6642-FA46-4AD8-B8FA-D6D34190AF32}" type="pres">
      <dgm:prSet presAssocID="{0318DC3B-51E0-4400-AB11-068164D499FF}" presName="dot5" presStyleLbl="alignNode1" presStyleIdx="4" presStyleCnt="13"/>
      <dgm:spPr/>
    </dgm:pt>
    <dgm:pt modelId="{156109EE-5A97-44E8-B7F8-4555A822C35E}" type="pres">
      <dgm:prSet presAssocID="{0318DC3B-51E0-4400-AB11-068164D499FF}" presName="dot6" presStyleLbl="alignNode1" presStyleIdx="5" presStyleCnt="13"/>
      <dgm:spPr/>
    </dgm:pt>
    <dgm:pt modelId="{6D3EE0F3-823A-45CF-B0C3-AF3C8C7B9315}" type="pres">
      <dgm:prSet presAssocID="{0318DC3B-51E0-4400-AB11-068164D499FF}" presName="dotArrow1" presStyleLbl="alignNode1" presStyleIdx="6" presStyleCnt="13"/>
      <dgm:spPr/>
    </dgm:pt>
    <dgm:pt modelId="{B24F721B-BBFE-441B-B4A1-DB24C0DB3327}" type="pres">
      <dgm:prSet presAssocID="{0318DC3B-51E0-4400-AB11-068164D499FF}" presName="dotArrow2" presStyleLbl="alignNode1" presStyleIdx="7" presStyleCnt="13"/>
      <dgm:spPr/>
    </dgm:pt>
    <dgm:pt modelId="{DD9AB82C-10ED-4996-BCD7-CCAE4F84B127}" type="pres">
      <dgm:prSet presAssocID="{0318DC3B-51E0-4400-AB11-068164D499FF}" presName="dotArrow3" presStyleLbl="alignNode1" presStyleIdx="8" presStyleCnt="13"/>
      <dgm:spPr/>
    </dgm:pt>
    <dgm:pt modelId="{0725A079-C0A3-4959-9F1B-871F668C70D6}" type="pres">
      <dgm:prSet presAssocID="{0318DC3B-51E0-4400-AB11-068164D499FF}" presName="dotArrow4" presStyleLbl="alignNode1" presStyleIdx="9" presStyleCnt="13"/>
      <dgm:spPr/>
    </dgm:pt>
    <dgm:pt modelId="{476EB090-F90C-45A1-9C05-76EF09767FF6}" type="pres">
      <dgm:prSet presAssocID="{0318DC3B-51E0-4400-AB11-068164D499FF}" presName="dotArrow5" presStyleLbl="alignNode1" presStyleIdx="10" presStyleCnt="13"/>
      <dgm:spPr/>
    </dgm:pt>
    <dgm:pt modelId="{20E69161-0EFB-4F04-81EE-E16AB02C7ACE}" type="pres">
      <dgm:prSet presAssocID="{0318DC3B-51E0-4400-AB11-068164D499FF}" presName="dotArrow6" presStyleLbl="alignNode1" presStyleIdx="11" presStyleCnt="13"/>
      <dgm:spPr/>
    </dgm:pt>
    <dgm:pt modelId="{E2BB2F5C-CAA8-4F77-8BA5-F8507939CB01}" type="pres">
      <dgm:prSet presAssocID="{0318DC3B-51E0-4400-AB11-068164D499FF}" presName="dotArrow7" presStyleLbl="alignNode1" presStyleIdx="12" presStyleCnt="13"/>
      <dgm:spPr/>
    </dgm:pt>
    <dgm:pt modelId="{3CEC6379-147A-454D-90E1-B84EA03FE087}" type="pres">
      <dgm:prSet presAssocID="{A8D67FF7-84B1-4A06-8D43-8E81DE84C8C8}" presName="parTx1" presStyleLbl="node1" presStyleIdx="0" presStyleCnt="4"/>
      <dgm:spPr/>
      <dgm:t>
        <a:bodyPr/>
        <a:lstStyle/>
        <a:p>
          <a:endParaRPr lang="es-EC"/>
        </a:p>
      </dgm:t>
    </dgm:pt>
    <dgm:pt modelId="{78825C5C-A20E-490F-B66B-6AFBC637200A}" type="pres">
      <dgm:prSet presAssocID="{BA9F6496-4DEF-48E6-8B41-B188FF8B755D}" presName="picture1" presStyleCnt="0"/>
      <dgm:spPr/>
    </dgm:pt>
    <dgm:pt modelId="{358A3599-950A-4334-AC99-3B442ECA876C}" type="pres">
      <dgm:prSet presAssocID="{BA9F6496-4DEF-48E6-8B41-B188FF8B755D}" presName="imageRepeatNode" presStyleLbl="fgImgPlace1" presStyleIdx="0" presStyleCnt="4"/>
      <dgm:spPr/>
      <dgm:t>
        <a:bodyPr/>
        <a:lstStyle/>
        <a:p>
          <a:endParaRPr lang="es-EC"/>
        </a:p>
      </dgm:t>
    </dgm:pt>
    <dgm:pt modelId="{0047FA2A-D07E-4A9B-BC7C-A1999261739C}" type="pres">
      <dgm:prSet presAssocID="{5C917EBA-6F78-4516-ADA5-5491DA17D40E}" presName="parTx2" presStyleLbl="node1" presStyleIdx="1" presStyleCnt="4"/>
      <dgm:spPr/>
      <dgm:t>
        <a:bodyPr/>
        <a:lstStyle/>
        <a:p>
          <a:endParaRPr lang="es-EC"/>
        </a:p>
      </dgm:t>
    </dgm:pt>
    <dgm:pt modelId="{591C21A5-5E4A-4D2B-90A2-FF4D6B906626}" type="pres">
      <dgm:prSet presAssocID="{91DDDE42-9CE1-4D39-AE36-3F57AEB227FF}" presName="picture2" presStyleCnt="0"/>
      <dgm:spPr/>
    </dgm:pt>
    <dgm:pt modelId="{595C8B09-0995-4EB7-AD87-BCA4BD827253}" type="pres">
      <dgm:prSet presAssocID="{91DDDE42-9CE1-4D39-AE36-3F57AEB227FF}" presName="imageRepeatNode" presStyleLbl="fgImgPlace1" presStyleIdx="1" presStyleCnt="4"/>
      <dgm:spPr/>
      <dgm:t>
        <a:bodyPr/>
        <a:lstStyle/>
        <a:p>
          <a:endParaRPr lang="es-EC"/>
        </a:p>
      </dgm:t>
    </dgm:pt>
    <dgm:pt modelId="{AE615ACD-1E53-445E-8068-B186A0E14B6D}" type="pres">
      <dgm:prSet presAssocID="{B2894171-8C40-4AA4-8565-57D7446392AD}" presName="parTx3" presStyleLbl="node1" presStyleIdx="2" presStyleCnt="4"/>
      <dgm:spPr/>
      <dgm:t>
        <a:bodyPr/>
        <a:lstStyle/>
        <a:p>
          <a:endParaRPr lang="es-EC"/>
        </a:p>
      </dgm:t>
    </dgm:pt>
    <dgm:pt modelId="{09FC1B43-8779-4883-A3B6-41065C0AB6CD}" type="pres">
      <dgm:prSet presAssocID="{0826BE06-B36C-4F42-849E-4680CE497BDF}" presName="picture3" presStyleCnt="0"/>
      <dgm:spPr/>
    </dgm:pt>
    <dgm:pt modelId="{AAEBB23E-8617-4994-92EF-666588212AE0}" type="pres">
      <dgm:prSet presAssocID="{0826BE06-B36C-4F42-849E-4680CE497BDF}" presName="imageRepeatNode" presStyleLbl="fgImgPlace1" presStyleIdx="2" presStyleCnt="4"/>
      <dgm:spPr/>
      <dgm:t>
        <a:bodyPr/>
        <a:lstStyle/>
        <a:p>
          <a:endParaRPr lang="es-EC"/>
        </a:p>
      </dgm:t>
    </dgm:pt>
    <dgm:pt modelId="{50ADC255-31F1-4344-8A1F-12231E5E83B3}" type="pres">
      <dgm:prSet presAssocID="{7D430618-CF8E-4063-8407-F535DA447E42}" presName="parTx4" presStyleLbl="node1" presStyleIdx="3" presStyleCnt="4"/>
      <dgm:spPr/>
      <dgm:t>
        <a:bodyPr/>
        <a:lstStyle/>
        <a:p>
          <a:endParaRPr lang="es-EC"/>
        </a:p>
      </dgm:t>
    </dgm:pt>
    <dgm:pt modelId="{9D6FE428-FC3A-4453-AFB6-9C999E3E3F9B}" type="pres">
      <dgm:prSet presAssocID="{C86F4F7E-1636-4DD0-AEEC-F5D36A22F142}" presName="picture4" presStyleCnt="0"/>
      <dgm:spPr/>
    </dgm:pt>
    <dgm:pt modelId="{1DC68EC3-B88A-43F2-A627-0744F1A418A3}" type="pres">
      <dgm:prSet presAssocID="{C86F4F7E-1636-4DD0-AEEC-F5D36A22F142}" presName="imageRepeatNode" presStyleLbl="fgImgPlace1" presStyleIdx="3" presStyleCnt="4"/>
      <dgm:spPr/>
      <dgm:t>
        <a:bodyPr/>
        <a:lstStyle/>
        <a:p>
          <a:endParaRPr lang="es-EC"/>
        </a:p>
      </dgm:t>
    </dgm:pt>
  </dgm:ptLst>
  <dgm:cxnLst>
    <dgm:cxn modelId="{E8FF6182-03AF-46BA-A7F6-8D8FAD588F90}" type="presOf" srcId="{C86F4F7E-1636-4DD0-AEEC-F5D36A22F142}" destId="{1DC68EC3-B88A-43F2-A627-0744F1A418A3}" srcOrd="0" destOrd="0" presId="urn:microsoft.com/office/officeart/2008/layout/AscendingPictureAccentProcess"/>
    <dgm:cxn modelId="{8A027FF0-CF90-4F08-80E1-2564AE174A81}" type="presOf" srcId="{0826BE06-B36C-4F42-849E-4680CE497BDF}" destId="{AAEBB23E-8617-4994-92EF-666588212AE0}" srcOrd="0" destOrd="0" presId="urn:microsoft.com/office/officeart/2008/layout/AscendingPictureAccentProcess"/>
    <dgm:cxn modelId="{23F19FCD-3D99-46DD-8036-F2226184EFCF}" srcId="{0318DC3B-51E0-4400-AB11-068164D499FF}" destId="{B2894171-8C40-4AA4-8565-57D7446392AD}" srcOrd="2" destOrd="0" parTransId="{EDBF0B60-868F-45CB-B0F5-D056A6C44A8F}" sibTransId="{0826BE06-B36C-4F42-849E-4680CE497BDF}"/>
    <dgm:cxn modelId="{5A669870-AE70-45D4-B322-C69A0C26F916}" srcId="{0318DC3B-51E0-4400-AB11-068164D499FF}" destId="{A8D67FF7-84B1-4A06-8D43-8E81DE84C8C8}" srcOrd="0" destOrd="0" parTransId="{AA926D3D-359F-4AD0-A678-E276732066E0}" sibTransId="{BA9F6496-4DEF-48E6-8B41-B188FF8B755D}"/>
    <dgm:cxn modelId="{690C0350-FCAA-430F-A42A-8B9F9E303A25}" type="presOf" srcId="{91DDDE42-9CE1-4D39-AE36-3F57AEB227FF}" destId="{595C8B09-0995-4EB7-AD87-BCA4BD827253}" srcOrd="0" destOrd="0" presId="urn:microsoft.com/office/officeart/2008/layout/AscendingPictureAccentProcess"/>
    <dgm:cxn modelId="{F113CBA6-D9F2-4821-85CE-7F8A19BCFDAC}" srcId="{0318DC3B-51E0-4400-AB11-068164D499FF}" destId="{7D430618-CF8E-4063-8407-F535DA447E42}" srcOrd="3" destOrd="0" parTransId="{68FB247B-611E-4ABD-96BE-D4A73A54CCD2}" sibTransId="{C86F4F7E-1636-4DD0-AEEC-F5D36A22F142}"/>
    <dgm:cxn modelId="{4DD9780A-1401-46D5-A0D6-877A5ADEABF4}" type="presOf" srcId="{BA9F6496-4DEF-48E6-8B41-B188FF8B755D}" destId="{358A3599-950A-4334-AC99-3B442ECA876C}" srcOrd="0" destOrd="0" presId="urn:microsoft.com/office/officeart/2008/layout/AscendingPictureAccentProcess"/>
    <dgm:cxn modelId="{0F7FC8A7-3816-40D7-BC67-142745AC1DB5}" type="presOf" srcId="{7D430618-CF8E-4063-8407-F535DA447E42}" destId="{50ADC255-31F1-4344-8A1F-12231E5E83B3}" srcOrd="0" destOrd="0" presId="urn:microsoft.com/office/officeart/2008/layout/AscendingPictureAccentProcess"/>
    <dgm:cxn modelId="{6100B8E2-6C47-4F4D-BB40-4B2776ED64CA}" type="presOf" srcId="{5C917EBA-6F78-4516-ADA5-5491DA17D40E}" destId="{0047FA2A-D07E-4A9B-BC7C-A1999261739C}" srcOrd="0" destOrd="0" presId="urn:microsoft.com/office/officeart/2008/layout/AscendingPictureAccentProcess"/>
    <dgm:cxn modelId="{EC21D89A-6FE1-4FB9-AA26-F39965009837}" type="presOf" srcId="{B2894171-8C40-4AA4-8565-57D7446392AD}" destId="{AE615ACD-1E53-445E-8068-B186A0E14B6D}" srcOrd="0" destOrd="0" presId="urn:microsoft.com/office/officeart/2008/layout/AscendingPictureAccentProcess"/>
    <dgm:cxn modelId="{CC881B39-55E1-4C45-B574-186351C161AA}" srcId="{0318DC3B-51E0-4400-AB11-068164D499FF}" destId="{5C917EBA-6F78-4516-ADA5-5491DA17D40E}" srcOrd="1" destOrd="0" parTransId="{39028FFC-FD07-48C0-AB68-A21C2FB989F6}" sibTransId="{91DDDE42-9CE1-4D39-AE36-3F57AEB227FF}"/>
    <dgm:cxn modelId="{035266ED-57E1-44F1-9C2C-66052AE10FA0}" type="presOf" srcId="{A8D67FF7-84B1-4A06-8D43-8E81DE84C8C8}" destId="{3CEC6379-147A-454D-90E1-B84EA03FE087}" srcOrd="0" destOrd="0" presId="urn:microsoft.com/office/officeart/2008/layout/AscendingPictureAccentProcess"/>
    <dgm:cxn modelId="{5A42100C-8EB2-411B-8F0F-EDA455CE49E4}" type="presOf" srcId="{0318DC3B-51E0-4400-AB11-068164D499FF}" destId="{066F6927-42E2-4213-9C4F-75F99C51D61B}" srcOrd="0" destOrd="0" presId="urn:microsoft.com/office/officeart/2008/layout/AscendingPictureAccentProcess"/>
    <dgm:cxn modelId="{BB9E687F-A823-4A84-B8A8-1CFBA8A71DCC}" type="presParOf" srcId="{066F6927-42E2-4213-9C4F-75F99C51D61B}" destId="{952563DC-F31C-4F19-8EA5-83DD7D417DFD}" srcOrd="0" destOrd="0" presId="urn:microsoft.com/office/officeart/2008/layout/AscendingPictureAccentProcess"/>
    <dgm:cxn modelId="{FF825637-4B9B-498C-B08D-92DC784BA1E8}" type="presParOf" srcId="{066F6927-42E2-4213-9C4F-75F99C51D61B}" destId="{4E9861F2-895C-40CD-A230-48E46A75C2FA}" srcOrd="1" destOrd="0" presId="urn:microsoft.com/office/officeart/2008/layout/AscendingPictureAccentProcess"/>
    <dgm:cxn modelId="{A81BC9CE-7ECD-4066-B586-288838165C61}" type="presParOf" srcId="{066F6927-42E2-4213-9C4F-75F99C51D61B}" destId="{43BA17C0-4E0F-4B6A-B643-28372DFCF92A}" srcOrd="2" destOrd="0" presId="urn:microsoft.com/office/officeart/2008/layout/AscendingPictureAccentProcess"/>
    <dgm:cxn modelId="{AD15B805-140C-4730-AA5F-F20444D3502D}" type="presParOf" srcId="{066F6927-42E2-4213-9C4F-75F99C51D61B}" destId="{5F075133-0E6C-4065-8FEC-9D8CB9C6F865}" srcOrd="3" destOrd="0" presId="urn:microsoft.com/office/officeart/2008/layout/AscendingPictureAccentProcess"/>
    <dgm:cxn modelId="{EDCBDE0C-9DA7-4A00-B79A-46E8C7DB762A}" type="presParOf" srcId="{066F6927-42E2-4213-9C4F-75F99C51D61B}" destId="{E96F6642-FA46-4AD8-B8FA-D6D34190AF32}" srcOrd="4" destOrd="0" presId="urn:microsoft.com/office/officeart/2008/layout/AscendingPictureAccentProcess"/>
    <dgm:cxn modelId="{A45F60D2-B6D8-4478-B5C0-A3F77073883F}" type="presParOf" srcId="{066F6927-42E2-4213-9C4F-75F99C51D61B}" destId="{156109EE-5A97-44E8-B7F8-4555A822C35E}" srcOrd="5" destOrd="0" presId="urn:microsoft.com/office/officeart/2008/layout/AscendingPictureAccentProcess"/>
    <dgm:cxn modelId="{5B59481B-7922-4F80-AEDB-68BDAF96CA8D}" type="presParOf" srcId="{066F6927-42E2-4213-9C4F-75F99C51D61B}" destId="{6D3EE0F3-823A-45CF-B0C3-AF3C8C7B9315}" srcOrd="6" destOrd="0" presId="urn:microsoft.com/office/officeart/2008/layout/AscendingPictureAccentProcess"/>
    <dgm:cxn modelId="{BE134ACC-0216-449F-BC5F-85E86D4A1CF6}" type="presParOf" srcId="{066F6927-42E2-4213-9C4F-75F99C51D61B}" destId="{B24F721B-BBFE-441B-B4A1-DB24C0DB3327}" srcOrd="7" destOrd="0" presId="urn:microsoft.com/office/officeart/2008/layout/AscendingPictureAccentProcess"/>
    <dgm:cxn modelId="{9A08330F-DB6E-4565-85C5-136D4CFED763}" type="presParOf" srcId="{066F6927-42E2-4213-9C4F-75F99C51D61B}" destId="{DD9AB82C-10ED-4996-BCD7-CCAE4F84B127}" srcOrd="8" destOrd="0" presId="urn:microsoft.com/office/officeart/2008/layout/AscendingPictureAccentProcess"/>
    <dgm:cxn modelId="{5D690C7E-B005-403A-A83C-5A366595AD71}" type="presParOf" srcId="{066F6927-42E2-4213-9C4F-75F99C51D61B}" destId="{0725A079-C0A3-4959-9F1B-871F668C70D6}" srcOrd="9" destOrd="0" presId="urn:microsoft.com/office/officeart/2008/layout/AscendingPictureAccentProcess"/>
    <dgm:cxn modelId="{1D84C947-1FB2-45BA-9173-FA7240B93FE8}" type="presParOf" srcId="{066F6927-42E2-4213-9C4F-75F99C51D61B}" destId="{476EB090-F90C-45A1-9C05-76EF09767FF6}" srcOrd="10" destOrd="0" presId="urn:microsoft.com/office/officeart/2008/layout/AscendingPictureAccentProcess"/>
    <dgm:cxn modelId="{0694E0BC-9E5B-4170-919A-5DF4D881950E}" type="presParOf" srcId="{066F6927-42E2-4213-9C4F-75F99C51D61B}" destId="{20E69161-0EFB-4F04-81EE-E16AB02C7ACE}" srcOrd="11" destOrd="0" presId="urn:microsoft.com/office/officeart/2008/layout/AscendingPictureAccentProcess"/>
    <dgm:cxn modelId="{DA383194-F02F-4D01-B2E7-058893C25146}" type="presParOf" srcId="{066F6927-42E2-4213-9C4F-75F99C51D61B}" destId="{E2BB2F5C-CAA8-4F77-8BA5-F8507939CB01}" srcOrd="12" destOrd="0" presId="urn:microsoft.com/office/officeart/2008/layout/AscendingPictureAccentProcess"/>
    <dgm:cxn modelId="{68DF75EA-8C0A-4D75-87FB-43334AAE7E8F}" type="presParOf" srcId="{066F6927-42E2-4213-9C4F-75F99C51D61B}" destId="{3CEC6379-147A-454D-90E1-B84EA03FE087}" srcOrd="13" destOrd="0" presId="urn:microsoft.com/office/officeart/2008/layout/AscendingPictureAccentProcess"/>
    <dgm:cxn modelId="{D145DF37-E012-40EA-9B00-F2ABE29B3BB7}" type="presParOf" srcId="{066F6927-42E2-4213-9C4F-75F99C51D61B}" destId="{78825C5C-A20E-490F-B66B-6AFBC637200A}" srcOrd="14" destOrd="0" presId="urn:microsoft.com/office/officeart/2008/layout/AscendingPictureAccentProcess"/>
    <dgm:cxn modelId="{D5FE1B9C-8522-489D-AE7B-35362F50D299}" type="presParOf" srcId="{78825C5C-A20E-490F-B66B-6AFBC637200A}" destId="{358A3599-950A-4334-AC99-3B442ECA876C}" srcOrd="0" destOrd="0" presId="urn:microsoft.com/office/officeart/2008/layout/AscendingPictureAccentProcess"/>
    <dgm:cxn modelId="{F610CD95-1D3F-47CE-9413-10AF0ECA3712}" type="presParOf" srcId="{066F6927-42E2-4213-9C4F-75F99C51D61B}" destId="{0047FA2A-D07E-4A9B-BC7C-A1999261739C}" srcOrd="15" destOrd="0" presId="urn:microsoft.com/office/officeart/2008/layout/AscendingPictureAccentProcess"/>
    <dgm:cxn modelId="{7E74EB63-AA4E-4F08-8588-9DAE7A598A5B}" type="presParOf" srcId="{066F6927-42E2-4213-9C4F-75F99C51D61B}" destId="{591C21A5-5E4A-4D2B-90A2-FF4D6B906626}" srcOrd="16" destOrd="0" presId="urn:microsoft.com/office/officeart/2008/layout/AscendingPictureAccentProcess"/>
    <dgm:cxn modelId="{FBB8A0B3-F050-4556-BFC9-8BF0F8F25A10}" type="presParOf" srcId="{591C21A5-5E4A-4D2B-90A2-FF4D6B906626}" destId="{595C8B09-0995-4EB7-AD87-BCA4BD827253}" srcOrd="0" destOrd="0" presId="urn:microsoft.com/office/officeart/2008/layout/AscendingPictureAccentProcess"/>
    <dgm:cxn modelId="{D588022A-8243-4FA2-BEAB-7AE22CC0494F}" type="presParOf" srcId="{066F6927-42E2-4213-9C4F-75F99C51D61B}" destId="{AE615ACD-1E53-445E-8068-B186A0E14B6D}" srcOrd="17" destOrd="0" presId="urn:microsoft.com/office/officeart/2008/layout/AscendingPictureAccentProcess"/>
    <dgm:cxn modelId="{0A7D6B53-351D-450A-86E7-892BB301DCB6}" type="presParOf" srcId="{066F6927-42E2-4213-9C4F-75F99C51D61B}" destId="{09FC1B43-8779-4883-A3B6-41065C0AB6CD}" srcOrd="18" destOrd="0" presId="urn:microsoft.com/office/officeart/2008/layout/AscendingPictureAccentProcess"/>
    <dgm:cxn modelId="{8814ABC2-D26B-4058-9FA9-82F965DF5C3A}" type="presParOf" srcId="{09FC1B43-8779-4883-A3B6-41065C0AB6CD}" destId="{AAEBB23E-8617-4994-92EF-666588212AE0}" srcOrd="0" destOrd="0" presId="urn:microsoft.com/office/officeart/2008/layout/AscendingPictureAccentProcess"/>
    <dgm:cxn modelId="{8E378ACA-31ED-4FEB-958D-9D89402A6D19}" type="presParOf" srcId="{066F6927-42E2-4213-9C4F-75F99C51D61B}" destId="{50ADC255-31F1-4344-8A1F-12231E5E83B3}" srcOrd="19" destOrd="0" presId="urn:microsoft.com/office/officeart/2008/layout/AscendingPictureAccentProcess"/>
    <dgm:cxn modelId="{51107A04-82C7-435F-86B7-8A75A35DA755}" type="presParOf" srcId="{066F6927-42E2-4213-9C4F-75F99C51D61B}" destId="{9D6FE428-FC3A-4453-AFB6-9C999E3E3F9B}" srcOrd="20" destOrd="0" presId="urn:microsoft.com/office/officeart/2008/layout/AscendingPictureAccentProcess"/>
    <dgm:cxn modelId="{E7D8C228-A0E0-4375-8A66-B7C81296748E}" type="presParOf" srcId="{9D6FE428-FC3A-4453-AFB6-9C999E3E3F9B}" destId="{1DC68EC3-B88A-43F2-A627-0744F1A418A3}"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20F63D-BAC3-4075-A404-A457F89E6438}" type="doc">
      <dgm:prSet loTypeId="urn:microsoft.com/office/officeart/2005/8/layout/vList3" loCatId="list" qsTypeId="urn:microsoft.com/office/officeart/2005/8/quickstyle/simple1" qsCatId="simple" csTypeId="urn:microsoft.com/office/officeart/2005/8/colors/accent2_1" csCatId="accent2" phldr="1"/>
      <dgm:spPr/>
    </dgm:pt>
    <dgm:pt modelId="{04510A78-8EA5-4836-8AA2-564951DF0201}">
      <dgm:prSet phldrT="[Texto]"/>
      <dgm:spPr/>
      <dgm:t>
        <a:bodyPr/>
        <a:lstStyle/>
        <a:p>
          <a:r>
            <a:rPr lang="es-EC" dirty="0" smtClean="0"/>
            <a:t>Cuenca 1998</a:t>
          </a:r>
          <a:endParaRPr lang="es-EC" dirty="0"/>
        </a:p>
      </dgm:t>
    </dgm:pt>
    <dgm:pt modelId="{867B8D79-6CB1-49AC-AE3B-2F24B065877E}" type="parTrans" cxnId="{B77A21C7-FC02-4872-B8C7-A595EE900198}">
      <dgm:prSet/>
      <dgm:spPr/>
      <dgm:t>
        <a:bodyPr/>
        <a:lstStyle/>
        <a:p>
          <a:endParaRPr lang="es-EC"/>
        </a:p>
      </dgm:t>
    </dgm:pt>
    <dgm:pt modelId="{8E2D4D9F-C59D-48F9-B77A-70101D1EDE16}" type="sibTrans" cxnId="{B77A21C7-FC02-4872-B8C7-A595EE900198}">
      <dgm:prSet/>
      <dgm:spPr/>
      <dgm:t>
        <a:bodyPr/>
        <a:lstStyle/>
        <a:p>
          <a:endParaRPr lang="es-EC"/>
        </a:p>
      </dgm:t>
    </dgm:pt>
    <dgm:pt modelId="{CAA8320D-13EE-4931-9C3F-4D8B5BFAEE0E}">
      <dgm:prSet phldrT="[Texto]"/>
      <dgm:spPr/>
      <dgm:t>
        <a:bodyPr/>
        <a:lstStyle/>
        <a:p>
          <a:r>
            <a:rPr lang="es-EC" dirty="0" smtClean="0"/>
            <a:t>Loja</a:t>
          </a:r>
        </a:p>
        <a:p>
          <a:r>
            <a:rPr lang="es-EC" dirty="0" smtClean="0"/>
            <a:t>2002</a:t>
          </a:r>
          <a:endParaRPr lang="es-EC" dirty="0"/>
        </a:p>
      </dgm:t>
    </dgm:pt>
    <dgm:pt modelId="{3FBA2146-4762-4737-A472-0005B4368000}" type="parTrans" cxnId="{E8B5F6F6-348F-4840-BF87-641E858EFFF2}">
      <dgm:prSet/>
      <dgm:spPr/>
      <dgm:t>
        <a:bodyPr/>
        <a:lstStyle/>
        <a:p>
          <a:endParaRPr lang="es-EC"/>
        </a:p>
      </dgm:t>
    </dgm:pt>
    <dgm:pt modelId="{2618B4E5-DAE3-4409-B065-344EB3133BFD}" type="sibTrans" cxnId="{E8B5F6F6-348F-4840-BF87-641E858EFFF2}">
      <dgm:prSet/>
      <dgm:spPr/>
      <dgm:t>
        <a:bodyPr/>
        <a:lstStyle/>
        <a:p>
          <a:endParaRPr lang="es-EC"/>
        </a:p>
      </dgm:t>
    </dgm:pt>
    <dgm:pt modelId="{A897B5AC-63F9-43F4-8E06-4C1893A738D9}" type="pres">
      <dgm:prSet presAssocID="{3420F63D-BAC3-4075-A404-A457F89E6438}" presName="linearFlow" presStyleCnt="0">
        <dgm:presLayoutVars>
          <dgm:dir/>
          <dgm:resizeHandles val="exact"/>
        </dgm:presLayoutVars>
      </dgm:prSet>
      <dgm:spPr/>
    </dgm:pt>
    <dgm:pt modelId="{FAEDA06F-B02E-486F-AB29-2145C86918F1}" type="pres">
      <dgm:prSet presAssocID="{04510A78-8EA5-4836-8AA2-564951DF0201}" presName="composite" presStyleCnt="0"/>
      <dgm:spPr/>
    </dgm:pt>
    <dgm:pt modelId="{8D7E2976-4FC6-4A9A-925E-810059CD5FAD}" type="pres">
      <dgm:prSet presAssocID="{04510A78-8EA5-4836-8AA2-564951DF0201}" presName="imgShp" presStyleLbl="fgImgPlace1" presStyleIdx="0" presStyleCnt="2"/>
      <dgm:spPr>
        <a:blipFill rotWithShape="1">
          <a:blip xmlns:r="http://schemas.openxmlformats.org/officeDocument/2006/relationships" r:embed="rId1"/>
          <a:stretch>
            <a:fillRect/>
          </a:stretch>
        </a:blipFill>
      </dgm:spPr>
    </dgm:pt>
    <dgm:pt modelId="{6AA5D477-AE9B-428B-A6F7-5A06AD154A61}" type="pres">
      <dgm:prSet presAssocID="{04510A78-8EA5-4836-8AA2-564951DF0201}" presName="txShp" presStyleLbl="node1" presStyleIdx="0" presStyleCnt="2" custLinFactNeighborX="-733" custLinFactNeighborY="-5419">
        <dgm:presLayoutVars>
          <dgm:bulletEnabled val="1"/>
        </dgm:presLayoutVars>
      </dgm:prSet>
      <dgm:spPr/>
      <dgm:t>
        <a:bodyPr/>
        <a:lstStyle/>
        <a:p>
          <a:endParaRPr lang="es-EC"/>
        </a:p>
      </dgm:t>
    </dgm:pt>
    <dgm:pt modelId="{767AAD95-089E-417B-BE06-CDA5D9B958F2}" type="pres">
      <dgm:prSet presAssocID="{8E2D4D9F-C59D-48F9-B77A-70101D1EDE16}" presName="spacing" presStyleCnt="0"/>
      <dgm:spPr/>
    </dgm:pt>
    <dgm:pt modelId="{7B06DB06-F699-403B-A0A7-A83B0404CBF6}" type="pres">
      <dgm:prSet presAssocID="{CAA8320D-13EE-4931-9C3F-4D8B5BFAEE0E}" presName="composite" presStyleCnt="0"/>
      <dgm:spPr/>
    </dgm:pt>
    <dgm:pt modelId="{C1E5DEBB-FAE2-4480-B36A-4914708B8E60}" type="pres">
      <dgm:prSet presAssocID="{CAA8320D-13EE-4931-9C3F-4D8B5BFAEE0E}" presName="imgShp" presStyleLbl="fgImgPlace1" presStyleIdx="1" presStyleCnt="2" custScaleX="159434" custScaleY="148503"/>
      <dgm:spPr>
        <a:blipFill rotWithShape="1">
          <a:blip xmlns:r="http://schemas.openxmlformats.org/officeDocument/2006/relationships" r:embed="rId2"/>
          <a:stretch>
            <a:fillRect/>
          </a:stretch>
        </a:blipFill>
      </dgm:spPr>
    </dgm:pt>
    <dgm:pt modelId="{7A57A27B-5357-4729-84F9-F981F1C4D9D5}" type="pres">
      <dgm:prSet presAssocID="{CAA8320D-13EE-4931-9C3F-4D8B5BFAEE0E}" presName="txShp" presStyleLbl="node1" presStyleIdx="1" presStyleCnt="2" custScaleX="70955">
        <dgm:presLayoutVars>
          <dgm:bulletEnabled val="1"/>
        </dgm:presLayoutVars>
      </dgm:prSet>
      <dgm:spPr/>
      <dgm:t>
        <a:bodyPr/>
        <a:lstStyle/>
        <a:p>
          <a:endParaRPr lang="es-EC"/>
        </a:p>
      </dgm:t>
    </dgm:pt>
  </dgm:ptLst>
  <dgm:cxnLst>
    <dgm:cxn modelId="{E8B5F6F6-348F-4840-BF87-641E858EFFF2}" srcId="{3420F63D-BAC3-4075-A404-A457F89E6438}" destId="{CAA8320D-13EE-4931-9C3F-4D8B5BFAEE0E}" srcOrd="1" destOrd="0" parTransId="{3FBA2146-4762-4737-A472-0005B4368000}" sibTransId="{2618B4E5-DAE3-4409-B065-344EB3133BFD}"/>
    <dgm:cxn modelId="{76DF9421-A6FA-44DC-9A7E-343FA5D5A3BC}" type="presOf" srcId="{04510A78-8EA5-4836-8AA2-564951DF0201}" destId="{6AA5D477-AE9B-428B-A6F7-5A06AD154A61}" srcOrd="0" destOrd="0" presId="urn:microsoft.com/office/officeart/2005/8/layout/vList3"/>
    <dgm:cxn modelId="{77F97695-1767-4C61-A174-48742283AAFB}" type="presOf" srcId="{CAA8320D-13EE-4931-9C3F-4D8B5BFAEE0E}" destId="{7A57A27B-5357-4729-84F9-F981F1C4D9D5}" srcOrd="0" destOrd="0" presId="urn:microsoft.com/office/officeart/2005/8/layout/vList3"/>
    <dgm:cxn modelId="{49745179-183C-4111-8E6D-6EFB6F828324}" type="presOf" srcId="{3420F63D-BAC3-4075-A404-A457F89E6438}" destId="{A897B5AC-63F9-43F4-8E06-4C1893A738D9}" srcOrd="0" destOrd="0" presId="urn:microsoft.com/office/officeart/2005/8/layout/vList3"/>
    <dgm:cxn modelId="{B77A21C7-FC02-4872-B8C7-A595EE900198}" srcId="{3420F63D-BAC3-4075-A404-A457F89E6438}" destId="{04510A78-8EA5-4836-8AA2-564951DF0201}" srcOrd="0" destOrd="0" parTransId="{867B8D79-6CB1-49AC-AE3B-2F24B065877E}" sibTransId="{8E2D4D9F-C59D-48F9-B77A-70101D1EDE16}"/>
    <dgm:cxn modelId="{E7A5E86B-751E-4508-9FDC-040426214B5E}" type="presParOf" srcId="{A897B5AC-63F9-43F4-8E06-4C1893A738D9}" destId="{FAEDA06F-B02E-486F-AB29-2145C86918F1}" srcOrd="0" destOrd="0" presId="urn:microsoft.com/office/officeart/2005/8/layout/vList3"/>
    <dgm:cxn modelId="{5A427F00-9787-4E82-87A2-C8D2A07AA08F}" type="presParOf" srcId="{FAEDA06F-B02E-486F-AB29-2145C86918F1}" destId="{8D7E2976-4FC6-4A9A-925E-810059CD5FAD}" srcOrd="0" destOrd="0" presId="urn:microsoft.com/office/officeart/2005/8/layout/vList3"/>
    <dgm:cxn modelId="{A9550E70-9D75-4EDB-8151-636CAA2ABF9F}" type="presParOf" srcId="{FAEDA06F-B02E-486F-AB29-2145C86918F1}" destId="{6AA5D477-AE9B-428B-A6F7-5A06AD154A61}" srcOrd="1" destOrd="0" presId="urn:microsoft.com/office/officeart/2005/8/layout/vList3"/>
    <dgm:cxn modelId="{FF8323BF-CFF0-4288-B931-A3FD05485E66}" type="presParOf" srcId="{A897B5AC-63F9-43F4-8E06-4C1893A738D9}" destId="{767AAD95-089E-417B-BE06-CDA5D9B958F2}" srcOrd="1" destOrd="0" presId="urn:microsoft.com/office/officeart/2005/8/layout/vList3"/>
    <dgm:cxn modelId="{EB25BD45-7176-47EB-930F-831EF8D99E08}" type="presParOf" srcId="{A897B5AC-63F9-43F4-8E06-4C1893A738D9}" destId="{7B06DB06-F699-403B-A0A7-A83B0404CBF6}" srcOrd="2" destOrd="0" presId="urn:microsoft.com/office/officeart/2005/8/layout/vList3"/>
    <dgm:cxn modelId="{34DD1014-FE55-4B8B-BE2D-BE02DE738804}" type="presParOf" srcId="{7B06DB06-F699-403B-A0A7-A83B0404CBF6}" destId="{C1E5DEBB-FAE2-4480-B36A-4914708B8E60}" srcOrd="0" destOrd="0" presId="urn:microsoft.com/office/officeart/2005/8/layout/vList3"/>
    <dgm:cxn modelId="{430FD91D-DA68-4646-87FB-BB371BF9DBD8}" type="presParOf" srcId="{7B06DB06-F699-403B-A0A7-A83B0404CBF6}" destId="{7A57A27B-5357-4729-84F9-F981F1C4D9D5}"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847291-FFFF-4361-B14B-58E449F80826}"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54F0AA2-EE29-44B0-BCCD-EBC968874FAF}">
      <dgm:prSet phldrT="[Texto]" custT="1"/>
      <dgm:spPr/>
      <dgm:t>
        <a:bodyPr/>
        <a:lstStyle/>
        <a:p>
          <a:r>
            <a:rPr lang="es-EC" sz="2400" dirty="0" smtClean="0"/>
            <a:t>OBJETIVO GENERAL</a:t>
          </a:r>
          <a:endParaRPr lang="es-EC" sz="2400" dirty="0"/>
        </a:p>
      </dgm:t>
    </dgm:pt>
    <dgm:pt modelId="{25F95FE1-01C6-441C-B480-8E02299003FB}" type="parTrans" cxnId="{2495C8F9-A18F-4357-B94E-97E8CAC12BF7}">
      <dgm:prSet/>
      <dgm:spPr/>
      <dgm:t>
        <a:bodyPr/>
        <a:lstStyle/>
        <a:p>
          <a:endParaRPr lang="es-EC"/>
        </a:p>
      </dgm:t>
    </dgm:pt>
    <dgm:pt modelId="{8C881455-CF4A-42F9-BF7C-AFC6E6BBD768}" type="sibTrans" cxnId="{2495C8F9-A18F-4357-B94E-97E8CAC12BF7}">
      <dgm:prSet/>
      <dgm:spPr/>
      <dgm:t>
        <a:bodyPr/>
        <a:lstStyle/>
        <a:p>
          <a:endParaRPr lang="es-EC"/>
        </a:p>
      </dgm:t>
    </dgm:pt>
    <dgm:pt modelId="{AA4B7C18-3415-4708-AA52-6B2FDAADFBF0}">
      <dgm:prSet phldrT="[Texto]"/>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C" dirty="0" smtClean="0"/>
            <a:t>Realizar el estudio de factibilidad para la creación de una planta de reciclaje </a:t>
          </a:r>
          <a:r>
            <a:rPr lang="es-ES" dirty="0" smtClean="0"/>
            <a:t>de aceites residuales originados por lubricadoras y restaurantes en las parroquias urbanas y rurales del cantón Rumiñahui”</a:t>
          </a:r>
          <a:endParaRPr lang="es-EC" dirty="0" smtClean="0"/>
        </a:p>
        <a:p>
          <a:pPr marL="171450" indent="0" algn="just" defTabSz="755650">
            <a:lnSpc>
              <a:spcPct val="90000"/>
            </a:lnSpc>
            <a:spcBef>
              <a:spcPct val="0"/>
            </a:spcBef>
            <a:spcAft>
              <a:spcPct val="15000"/>
            </a:spcAft>
            <a:buNone/>
          </a:pPr>
          <a:endParaRPr lang="es-EC" dirty="0"/>
        </a:p>
      </dgm:t>
    </dgm:pt>
    <dgm:pt modelId="{9F978308-FDE2-43A4-90A4-7B638438A68A}" type="parTrans" cxnId="{D9D3FF40-EB14-4E46-A3F9-4CF9BE87B5F1}">
      <dgm:prSet/>
      <dgm:spPr/>
      <dgm:t>
        <a:bodyPr/>
        <a:lstStyle/>
        <a:p>
          <a:endParaRPr lang="es-EC"/>
        </a:p>
      </dgm:t>
    </dgm:pt>
    <dgm:pt modelId="{4C289679-98BA-4556-B610-1558688B9C59}" type="sibTrans" cxnId="{D9D3FF40-EB14-4E46-A3F9-4CF9BE87B5F1}">
      <dgm:prSet/>
      <dgm:spPr/>
      <dgm:t>
        <a:bodyPr/>
        <a:lstStyle/>
        <a:p>
          <a:endParaRPr lang="es-EC"/>
        </a:p>
      </dgm:t>
    </dgm:pt>
    <dgm:pt modelId="{151A889D-29B1-483A-9E2D-B1EBCAC12DEB}">
      <dgm:prSet phldrT="[Texto]" custT="1"/>
      <dgm:spPr/>
      <dgm:t>
        <a:bodyPr/>
        <a:lstStyle/>
        <a:p>
          <a:r>
            <a:rPr lang="es-EC" sz="2400" dirty="0" smtClean="0"/>
            <a:t>OBJETIVOS ESPECIFICOS</a:t>
          </a:r>
          <a:endParaRPr lang="es-EC" sz="2400" dirty="0"/>
        </a:p>
      </dgm:t>
    </dgm:pt>
    <dgm:pt modelId="{FD468675-8767-4929-9A19-5B7898CF6ECA}" type="parTrans" cxnId="{56F79CEB-2199-4405-BC44-322F2A7AC563}">
      <dgm:prSet/>
      <dgm:spPr/>
      <dgm:t>
        <a:bodyPr/>
        <a:lstStyle/>
        <a:p>
          <a:endParaRPr lang="es-EC"/>
        </a:p>
      </dgm:t>
    </dgm:pt>
    <dgm:pt modelId="{DDCA8E62-4B22-40DD-8879-736765B7F316}" type="sibTrans" cxnId="{56F79CEB-2199-4405-BC44-322F2A7AC563}">
      <dgm:prSet/>
      <dgm:spPr/>
      <dgm:t>
        <a:bodyPr/>
        <a:lstStyle/>
        <a:p>
          <a:endParaRPr lang="es-EC"/>
        </a:p>
      </dgm:t>
    </dgm:pt>
    <dgm:pt modelId="{AEB65635-ACC5-428C-80EB-778122EBB6A6}">
      <dgm:prSet phldrT="[Texto]"/>
      <dgm:spPr/>
      <dgm:t>
        <a:bodyPr/>
        <a:lstStyle/>
        <a:p>
          <a:pPr algn="just"/>
          <a:r>
            <a:rPr lang="es-EC" dirty="0" smtClean="0"/>
            <a:t>Definir un marco teórico especifico que nos ayude a entender el contexto en el cual se desarrolla base para sustentar el proyecto </a:t>
          </a:r>
          <a:endParaRPr lang="es-EC" dirty="0"/>
        </a:p>
      </dgm:t>
    </dgm:pt>
    <dgm:pt modelId="{387482A1-79FA-43B8-A2FA-520A7947B7E1}" type="parTrans" cxnId="{4BE870A0-85E6-4C94-9A63-49FC7FE23D32}">
      <dgm:prSet/>
      <dgm:spPr/>
      <dgm:t>
        <a:bodyPr/>
        <a:lstStyle/>
        <a:p>
          <a:endParaRPr lang="es-EC"/>
        </a:p>
      </dgm:t>
    </dgm:pt>
    <dgm:pt modelId="{E9849CC3-574C-4E30-9844-6527647AEDC5}" type="sibTrans" cxnId="{4BE870A0-85E6-4C94-9A63-49FC7FE23D32}">
      <dgm:prSet/>
      <dgm:spPr/>
      <dgm:t>
        <a:bodyPr/>
        <a:lstStyle/>
        <a:p>
          <a:endParaRPr lang="es-EC"/>
        </a:p>
      </dgm:t>
    </dgm:pt>
    <dgm:pt modelId="{3253BA6E-7320-432E-850E-FFE8E36004F3}">
      <dgm:prSet phldrT="[Texto]"/>
      <dgm:spPr/>
      <dgm:t>
        <a:bodyPr/>
        <a:lstStyle/>
        <a:p>
          <a:pPr algn="just"/>
          <a:r>
            <a:rPr lang="es-EC" dirty="0" smtClean="0"/>
            <a:t>Realizar una investigación de mercado para conocer la cantidad de aceites residuales que se genera en las lubricadoras y restaurantes en las parroquias Urbanas y rurales del cantón Rumiñahui.</a:t>
          </a:r>
          <a:endParaRPr lang="es-EC" dirty="0"/>
        </a:p>
      </dgm:t>
    </dgm:pt>
    <dgm:pt modelId="{64E0BD07-4476-480A-83DF-0C2393731681}" type="parTrans" cxnId="{68DE147F-41ED-411D-91C5-20A526AA31D3}">
      <dgm:prSet/>
      <dgm:spPr/>
      <dgm:t>
        <a:bodyPr/>
        <a:lstStyle/>
        <a:p>
          <a:endParaRPr lang="es-EC"/>
        </a:p>
      </dgm:t>
    </dgm:pt>
    <dgm:pt modelId="{E70FE4CA-1C57-40F8-930C-202413CC5164}" type="sibTrans" cxnId="{68DE147F-41ED-411D-91C5-20A526AA31D3}">
      <dgm:prSet/>
      <dgm:spPr/>
      <dgm:t>
        <a:bodyPr/>
        <a:lstStyle/>
        <a:p>
          <a:endParaRPr lang="es-EC"/>
        </a:p>
      </dgm:t>
    </dgm:pt>
    <dgm:pt modelId="{22CE9BF4-3A37-4406-82DB-1688237EDBCF}">
      <dgm:prSet phldrT="[Texto]"/>
      <dgm:spPr/>
      <dgm:t>
        <a:bodyPr/>
        <a:lstStyle/>
        <a:p>
          <a:pPr algn="just"/>
          <a:r>
            <a:rPr lang="es-EC" dirty="0" smtClean="0"/>
            <a:t>Determinar el nivel de aceptación de un nuevo producto creado a partir de aceites residuales con el fin de conocer el tamaño de mercado que este tendría.</a:t>
          </a:r>
          <a:endParaRPr lang="es-EC" dirty="0"/>
        </a:p>
      </dgm:t>
    </dgm:pt>
    <dgm:pt modelId="{83F1D444-615D-42A1-82F3-AE181783E374}" type="parTrans" cxnId="{7A1FDF8B-C1DB-4D1C-BE69-C40EA2D72972}">
      <dgm:prSet/>
      <dgm:spPr/>
      <dgm:t>
        <a:bodyPr/>
        <a:lstStyle/>
        <a:p>
          <a:endParaRPr lang="es-EC"/>
        </a:p>
      </dgm:t>
    </dgm:pt>
    <dgm:pt modelId="{A3E26CE9-1CA8-40C4-8943-48AB17616105}" type="sibTrans" cxnId="{7A1FDF8B-C1DB-4D1C-BE69-C40EA2D72972}">
      <dgm:prSet/>
      <dgm:spPr/>
      <dgm:t>
        <a:bodyPr/>
        <a:lstStyle/>
        <a:p>
          <a:endParaRPr lang="es-EC"/>
        </a:p>
      </dgm:t>
    </dgm:pt>
    <dgm:pt modelId="{953D82AA-2C92-4687-AD05-0EFE8D8B44E4}">
      <dgm:prSet phldrT="[Texto]"/>
      <dgm:spPr/>
      <dgm:t>
        <a:bodyPr/>
        <a:lstStyle/>
        <a:p>
          <a:pPr algn="just"/>
          <a:r>
            <a:rPr lang="es-EC" dirty="0" smtClean="0"/>
            <a:t>Desarrollar un estudio técnico para determinar el tamaño, localización, recursos materiales, humanos, tecnológicos y físicos; óptimos para le ejecución del proyecto.</a:t>
          </a:r>
          <a:endParaRPr lang="es-EC" dirty="0"/>
        </a:p>
      </dgm:t>
    </dgm:pt>
    <dgm:pt modelId="{4E635332-6A0E-4EFA-BED6-45757D3F47C9}" type="parTrans" cxnId="{7808E422-5EC0-44FE-B831-76EFC40851F7}">
      <dgm:prSet/>
      <dgm:spPr/>
      <dgm:t>
        <a:bodyPr/>
        <a:lstStyle/>
        <a:p>
          <a:endParaRPr lang="es-EC"/>
        </a:p>
      </dgm:t>
    </dgm:pt>
    <dgm:pt modelId="{CA37F06A-8475-462B-B8BD-BCC2DFF8A9D2}" type="sibTrans" cxnId="{7808E422-5EC0-44FE-B831-76EFC40851F7}">
      <dgm:prSet/>
      <dgm:spPr/>
      <dgm:t>
        <a:bodyPr/>
        <a:lstStyle/>
        <a:p>
          <a:endParaRPr lang="es-EC"/>
        </a:p>
      </dgm:t>
    </dgm:pt>
    <dgm:pt modelId="{F70507F9-E8C2-4FED-8AFD-AC6300260995}">
      <dgm:prSet phldrT="[Texto]"/>
      <dgm:spPr/>
      <dgm:t>
        <a:bodyPr/>
        <a:lstStyle/>
        <a:p>
          <a:pPr algn="l"/>
          <a:endParaRPr lang="es-EC" dirty="0"/>
        </a:p>
      </dgm:t>
    </dgm:pt>
    <dgm:pt modelId="{B992CA01-E935-423A-85F9-BA5A0E0E2D81}" type="parTrans" cxnId="{705181D8-CDEA-483E-97B9-D05E00C0FB8E}">
      <dgm:prSet/>
      <dgm:spPr/>
      <dgm:t>
        <a:bodyPr/>
        <a:lstStyle/>
        <a:p>
          <a:endParaRPr lang="es-EC"/>
        </a:p>
      </dgm:t>
    </dgm:pt>
    <dgm:pt modelId="{17184B61-6F57-4230-A9C5-B5DB9462F8DE}" type="sibTrans" cxnId="{705181D8-CDEA-483E-97B9-D05E00C0FB8E}">
      <dgm:prSet/>
      <dgm:spPr/>
      <dgm:t>
        <a:bodyPr/>
        <a:lstStyle/>
        <a:p>
          <a:endParaRPr lang="es-EC"/>
        </a:p>
      </dgm:t>
    </dgm:pt>
    <dgm:pt modelId="{6D96C87A-5297-40FD-ABC2-185EEEB649E1}">
      <dgm:prSet phldrT="[Texto]"/>
      <dgm:spPr/>
      <dgm:t>
        <a:bodyPr/>
        <a:lstStyle/>
        <a:p>
          <a:pPr algn="just"/>
          <a:r>
            <a:rPr lang="es-EC" dirty="0" smtClean="0"/>
            <a:t>Realizar un estudio y evaluación financiera del proyecto, con la finalidad de definir el monto de la inversión y su rentabilidad.</a:t>
          </a:r>
          <a:endParaRPr lang="es-EC" dirty="0"/>
        </a:p>
      </dgm:t>
    </dgm:pt>
    <dgm:pt modelId="{E0527DE6-9AA3-47A9-80A8-8E7ED6424C04}" type="parTrans" cxnId="{9C9115DA-FDDB-4FF9-8818-F46A760C843D}">
      <dgm:prSet/>
      <dgm:spPr/>
      <dgm:t>
        <a:bodyPr/>
        <a:lstStyle/>
        <a:p>
          <a:endParaRPr lang="es-EC"/>
        </a:p>
      </dgm:t>
    </dgm:pt>
    <dgm:pt modelId="{10800ABE-102A-4853-8EB3-E49B8BD1B248}" type="sibTrans" cxnId="{9C9115DA-FDDB-4FF9-8818-F46A760C843D}">
      <dgm:prSet/>
      <dgm:spPr/>
      <dgm:t>
        <a:bodyPr/>
        <a:lstStyle/>
        <a:p>
          <a:endParaRPr lang="es-EC"/>
        </a:p>
      </dgm:t>
    </dgm:pt>
    <dgm:pt modelId="{F6C058E1-FE84-4DD3-B8E0-2C6193B16D1B}" type="pres">
      <dgm:prSet presAssocID="{6B847291-FFFF-4361-B14B-58E449F80826}" presName="rootnode" presStyleCnt="0">
        <dgm:presLayoutVars>
          <dgm:chMax/>
          <dgm:chPref/>
          <dgm:dir/>
          <dgm:animLvl val="lvl"/>
        </dgm:presLayoutVars>
      </dgm:prSet>
      <dgm:spPr/>
      <dgm:t>
        <a:bodyPr/>
        <a:lstStyle/>
        <a:p>
          <a:endParaRPr lang="es-EC"/>
        </a:p>
      </dgm:t>
    </dgm:pt>
    <dgm:pt modelId="{704F1F1C-3415-4286-92A8-621F7A0C68B9}" type="pres">
      <dgm:prSet presAssocID="{554F0AA2-EE29-44B0-BCCD-EBC968874FAF}" presName="composite" presStyleCnt="0"/>
      <dgm:spPr/>
    </dgm:pt>
    <dgm:pt modelId="{5B70B539-4580-46E7-9CA2-7D8BB8F1644E}" type="pres">
      <dgm:prSet presAssocID="{554F0AA2-EE29-44B0-BCCD-EBC968874FAF}" presName="bentUpArrow1" presStyleLbl="alignImgPlace1" presStyleIdx="0" presStyleCnt="1" custScaleX="33273" custLinFactY="9262" custLinFactNeighborX="-57913" custLinFactNeighborY="100000"/>
      <dgm:spPr/>
    </dgm:pt>
    <dgm:pt modelId="{FCCD0EC0-B8D9-43CE-843D-9689EB9766BA}" type="pres">
      <dgm:prSet presAssocID="{554F0AA2-EE29-44B0-BCCD-EBC968874FAF}" presName="ParentText" presStyleLbl="node1" presStyleIdx="0" presStyleCnt="2" custLinFactNeighborX="-7653" custLinFactNeighborY="6842">
        <dgm:presLayoutVars>
          <dgm:chMax val="1"/>
          <dgm:chPref val="1"/>
          <dgm:bulletEnabled val="1"/>
        </dgm:presLayoutVars>
      </dgm:prSet>
      <dgm:spPr/>
      <dgm:t>
        <a:bodyPr/>
        <a:lstStyle/>
        <a:p>
          <a:endParaRPr lang="es-EC"/>
        </a:p>
      </dgm:t>
    </dgm:pt>
    <dgm:pt modelId="{EBDEB5D0-10CC-4423-A5C0-D8443C1343CA}" type="pres">
      <dgm:prSet presAssocID="{554F0AA2-EE29-44B0-BCCD-EBC968874FAF}" presName="ChildText" presStyleLbl="revTx" presStyleIdx="0" presStyleCnt="2" custScaleX="257066" custLinFactNeighborX="87226" custLinFactNeighborY="11078">
        <dgm:presLayoutVars>
          <dgm:chMax val="0"/>
          <dgm:chPref val="0"/>
          <dgm:bulletEnabled val="1"/>
        </dgm:presLayoutVars>
      </dgm:prSet>
      <dgm:spPr/>
      <dgm:t>
        <a:bodyPr/>
        <a:lstStyle/>
        <a:p>
          <a:endParaRPr lang="es-EC"/>
        </a:p>
      </dgm:t>
    </dgm:pt>
    <dgm:pt modelId="{3C0A769F-DABE-44EC-88DE-23B9FF27C851}" type="pres">
      <dgm:prSet presAssocID="{8C881455-CF4A-42F9-BF7C-AFC6E6BBD768}" presName="sibTrans" presStyleCnt="0"/>
      <dgm:spPr/>
    </dgm:pt>
    <dgm:pt modelId="{D39DCB15-24FE-4CF8-8890-75914281B07D}" type="pres">
      <dgm:prSet presAssocID="{151A889D-29B1-483A-9E2D-B1EBCAC12DEB}" presName="composite" presStyleCnt="0"/>
      <dgm:spPr/>
    </dgm:pt>
    <dgm:pt modelId="{3C47C5E0-9B94-4FBC-922B-D15266B13DF1}" type="pres">
      <dgm:prSet presAssocID="{151A889D-29B1-483A-9E2D-B1EBCAC12DEB}" presName="ParentText" presStyleLbl="node1" presStyleIdx="1" presStyleCnt="2" custScaleX="92685" custLinFactNeighborX="-95870" custLinFactNeighborY="24973">
        <dgm:presLayoutVars>
          <dgm:chMax val="1"/>
          <dgm:chPref val="1"/>
          <dgm:bulletEnabled val="1"/>
        </dgm:presLayoutVars>
      </dgm:prSet>
      <dgm:spPr/>
      <dgm:t>
        <a:bodyPr/>
        <a:lstStyle/>
        <a:p>
          <a:endParaRPr lang="es-EC"/>
        </a:p>
      </dgm:t>
    </dgm:pt>
    <dgm:pt modelId="{BAFD427B-E6B0-41D3-99C4-077DD5775F62}" type="pres">
      <dgm:prSet presAssocID="{151A889D-29B1-483A-9E2D-B1EBCAC12DEB}" presName="FinalChildText" presStyleLbl="revTx" presStyleIdx="1" presStyleCnt="2" custScaleX="376239" custScaleY="327686" custLinFactNeighborX="8114" custLinFactNeighborY="89087">
        <dgm:presLayoutVars>
          <dgm:chMax val="0"/>
          <dgm:chPref val="0"/>
          <dgm:bulletEnabled val="1"/>
        </dgm:presLayoutVars>
      </dgm:prSet>
      <dgm:spPr/>
      <dgm:t>
        <a:bodyPr/>
        <a:lstStyle/>
        <a:p>
          <a:endParaRPr lang="es-EC"/>
        </a:p>
      </dgm:t>
    </dgm:pt>
  </dgm:ptLst>
  <dgm:cxnLst>
    <dgm:cxn modelId="{7A1FDF8B-C1DB-4D1C-BE69-C40EA2D72972}" srcId="{151A889D-29B1-483A-9E2D-B1EBCAC12DEB}" destId="{22CE9BF4-3A37-4406-82DB-1688237EDBCF}" srcOrd="2" destOrd="0" parTransId="{83F1D444-615D-42A1-82F3-AE181783E374}" sibTransId="{A3E26CE9-1CA8-40C4-8943-48AB17616105}"/>
    <dgm:cxn modelId="{B04461AF-8FFE-4717-A61B-E5139EA8A7A7}" type="presOf" srcId="{6D96C87A-5297-40FD-ABC2-185EEEB649E1}" destId="{BAFD427B-E6B0-41D3-99C4-077DD5775F62}" srcOrd="0" destOrd="4" presId="urn:microsoft.com/office/officeart/2005/8/layout/StepDownProcess"/>
    <dgm:cxn modelId="{4BE870A0-85E6-4C94-9A63-49FC7FE23D32}" srcId="{151A889D-29B1-483A-9E2D-B1EBCAC12DEB}" destId="{AEB65635-ACC5-428C-80EB-778122EBB6A6}" srcOrd="0" destOrd="0" parTransId="{387482A1-79FA-43B8-A2FA-520A7947B7E1}" sibTransId="{E9849CC3-574C-4E30-9844-6527647AEDC5}"/>
    <dgm:cxn modelId="{746C05FF-E475-4962-AB62-0E7AEA3BB432}" type="presOf" srcId="{3253BA6E-7320-432E-850E-FFE8E36004F3}" destId="{BAFD427B-E6B0-41D3-99C4-077DD5775F62}" srcOrd="0" destOrd="1" presId="urn:microsoft.com/office/officeart/2005/8/layout/StepDownProcess"/>
    <dgm:cxn modelId="{56F79CEB-2199-4405-BC44-322F2A7AC563}" srcId="{6B847291-FFFF-4361-B14B-58E449F80826}" destId="{151A889D-29B1-483A-9E2D-B1EBCAC12DEB}" srcOrd="1" destOrd="0" parTransId="{FD468675-8767-4929-9A19-5B7898CF6ECA}" sibTransId="{DDCA8E62-4B22-40DD-8879-736765B7F316}"/>
    <dgm:cxn modelId="{68DE147F-41ED-411D-91C5-20A526AA31D3}" srcId="{151A889D-29B1-483A-9E2D-B1EBCAC12DEB}" destId="{3253BA6E-7320-432E-850E-FFE8E36004F3}" srcOrd="1" destOrd="0" parTransId="{64E0BD07-4476-480A-83DF-0C2393731681}" sibTransId="{E70FE4CA-1C57-40F8-930C-202413CC5164}"/>
    <dgm:cxn modelId="{A6C7C8DF-1B9D-44DE-BD16-2F9082232CBC}" type="presOf" srcId="{6B847291-FFFF-4361-B14B-58E449F80826}" destId="{F6C058E1-FE84-4DD3-B8E0-2C6193B16D1B}" srcOrd="0" destOrd="0" presId="urn:microsoft.com/office/officeart/2005/8/layout/StepDownProcess"/>
    <dgm:cxn modelId="{8D25E223-B6A8-4B4B-9C1D-A2A2A858A71A}" type="presOf" srcId="{AA4B7C18-3415-4708-AA52-6B2FDAADFBF0}" destId="{EBDEB5D0-10CC-4423-A5C0-D8443C1343CA}" srcOrd="0" destOrd="0" presId="urn:microsoft.com/office/officeart/2005/8/layout/StepDownProcess"/>
    <dgm:cxn modelId="{4FFB08E3-0C09-4B70-A956-0BC682286343}" type="presOf" srcId="{F70507F9-E8C2-4FED-8AFD-AC6300260995}" destId="{BAFD427B-E6B0-41D3-99C4-077DD5775F62}" srcOrd="0" destOrd="5" presId="urn:microsoft.com/office/officeart/2005/8/layout/StepDownProcess"/>
    <dgm:cxn modelId="{9C9115DA-FDDB-4FF9-8818-F46A760C843D}" srcId="{151A889D-29B1-483A-9E2D-B1EBCAC12DEB}" destId="{6D96C87A-5297-40FD-ABC2-185EEEB649E1}" srcOrd="4" destOrd="0" parTransId="{E0527DE6-9AA3-47A9-80A8-8E7ED6424C04}" sibTransId="{10800ABE-102A-4853-8EB3-E49B8BD1B248}"/>
    <dgm:cxn modelId="{7752E39D-0CE0-4D0E-8564-0FBD3B1BD15A}" type="presOf" srcId="{AEB65635-ACC5-428C-80EB-778122EBB6A6}" destId="{BAFD427B-E6B0-41D3-99C4-077DD5775F62}" srcOrd="0" destOrd="0" presId="urn:microsoft.com/office/officeart/2005/8/layout/StepDownProcess"/>
    <dgm:cxn modelId="{7808E422-5EC0-44FE-B831-76EFC40851F7}" srcId="{151A889D-29B1-483A-9E2D-B1EBCAC12DEB}" destId="{953D82AA-2C92-4687-AD05-0EFE8D8B44E4}" srcOrd="3" destOrd="0" parTransId="{4E635332-6A0E-4EFA-BED6-45757D3F47C9}" sibTransId="{CA37F06A-8475-462B-B8BD-BCC2DFF8A9D2}"/>
    <dgm:cxn modelId="{2495C8F9-A18F-4357-B94E-97E8CAC12BF7}" srcId="{6B847291-FFFF-4361-B14B-58E449F80826}" destId="{554F0AA2-EE29-44B0-BCCD-EBC968874FAF}" srcOrd="0" destOrd="0" parTransId="{25F95FE1-01C6-441C-B480-8E02299003FB}" sibTransId="{8C881455-CF4A-42F9-BF7C-AFC6E6BBD768}"/>
    <dgm:cxn modelId="{9786CB4B-591C-48A0-AB49-8E08D0AAC818}" type="presOf" srcId="{22CE9BF4-3A37-4406-82DB-1688237EDBCF}" destId="{BAFD427B-E6B0-41D3-99C4-077DD5775F62}" srcOrd="0" destOrd="2" presId="urn:microsoft.com/office/officeart/2005/8/layout/StepDownProcess"/>
    <dgm:cxn modelId="{705181D8-CDEA-483E-97B9-D05E00C0FB8E}" srcId="{151A889D-29B1-483A-9E2D-B1EBCAC12DEB}" destId="{F70507F9-E8C2-4FED-8AFD-AC6300260995}" srcOrd="5" destOrd="0" parTransId="{B992CA01-E935-423A-85F9-BA5A0E0E2D81}" sibTransId="{17184B61-6F57-4230-A9C5-B5DB9462F8DE}"/>
    <dgm:cxn modelId="{1BB601FD-0E44-4DCF-88D8-526CC0BED3B2}" type="presOf" srcId="{151A889D-29B1-483A-9E2D-B1EBCAC12DEB}" destId="{3C47C5E0-9B94-4FBC-922B-D15266B13DF1}" srcOrd="0" destOrd="0" presId="urn:microsoft.com/office/officeart/2005/8/layout/StepDownProcess"/>
    <dgm:cxn modelId="{7E94953F-3F7D-4AEA-8DFD-35320150C9B9}" type="presOf" srcId="{953D82AA-2C92-4687-AD05-0EFE8D8B44E4}" destId="{BAFD427B-E6B0-41D3-99C4-077DD5775F62}" srcOrd="0" destOrd="3" presId="urn:microsoft.com/office/officeart/2005/8/layout/StepDownProcess"/>
    <dgm:cxn modelId="{09F24D1B-1746-44B7-8DBA-BDAF16AC0AC0}" type="presOf" srcId="{554F0AA2-EE29-44B0-BCCD-EBC968874FAF}" destId="{FCCD0EC0-B8D9-43CE-843D-9689EB9766BA}" srcOrd="0" destOrd="0" presId="urn:microsoft.com/office/officeart/2005/8/layout/StepDownProcess"/>
    <dgm:cxn modelId="{D9D3FF40-EB14-4E46-A3F9-4CF9BE87B5F1}" srcId="{554F0AA2-EE29-44B0-BCCD-EBC968874FAF}" destId="{AA4B7C18-3415-4708-AA52-6B2FDAADFBF0}" srcOrd="0" destOrd="0" parTransId="{9F978308-FDE2-43A4-90A4-7B638438A68A}" sibTransId="{4C289679-98BA-4556-B610-1558688B9C59}"/>
    <dgm:cxn modelId="{5E20B434-0230-4FB9-B4E0-47A36A05C525}" type="presParOf" srcId="{F6C058E1-FE84-4DD3-B8E0-2C6193B16D1B}" destId="{704F1F1C-3415-4286-92A8-621F7A0C68B9}" srcOrd="0" destOrd="0" presId="urn:microsoft.com/office/officeart/2005/8/layout/StepDownProcess"/>
    <dgm:cxn modelId="{1EB1D2F4-5F8E-49C0-A590-93D119033E41}" type="presParOf" srcId="{704F1F1C-3415-4286-92A8-621F7A0C68B9}" destId="{5B70B539-4580-46E7-9CA2-7D8BB8F1644E}" srcOrd="0" destOrd="0" presId="urn:microsoft.com/office/officeart/2005/8/layout/StepDownProcess"/>
    <dgm:cxn modelId="{151BE80A-DD3A-486D-9D98-3722FF6A49D1}" type="presParOf" srcId="{704F1F1C-3415-4286-92A8-621F7A0C68B9}" destId="{FCCD0EC0-B8D9-43CE-843D-9689EB9766BA}" srcOrd="1" destOrd="0" presId="urn:microsoft.com/office/officeart/2005/8/layout/StepDownProcess"/>
    <dgm:cxn modelId="{111256E2-DB65-4839-9291-BA4A2EA6ECB6}" type="presParOf" srcId="{704F1F1C-3415-4286-92A8-621F7A0C68B9}" destId="{EBDEB5D0-10CC-4423-A5C0-D8443C1343CA}" srcOrd="2" destOrd="0" presId="urn:microsoft.com/office/officeart/2005/8/layout/StepDownProcess"/>
    <dgm:cxn modelId="{C413B696-22D1-4947-B567-1588F673CB09}" type="presParOf" srcId="{F6C058E1-FE84-4DD3-B8E0-2C6193B16D1B}" destId="{3C0A769F-DABE-44EC-88DE-23B9FF27C851}" srcOrd="1" destOrd="0" presId="urn:microsoft.com/office/officeart/2005/8/layout/StepDownProcess"/>
    <dgm:cxn modelId="{21942012-D639-4E54-BF65-D1864046F981}" type="presParOf" srcId="{F6C058E1-FE84-4DD3-B8E0-2C6193B16D1B}" destId="{D39DCB15-24FE-4CF8-8890-75914281B07D}" srcOrd="2" destOrd="0" presId="urn:microsoft.com/office/officeart/2005/8/layout/StepDownProcess"/>
    <dgm:cxn modelId="{1C171C1D-699D-4B16-A3B7-60E330FFE072}" type="presParOf" srcId="{D39DCB15-24FE-4CF8-8890-75914281B07D}" destId="{3C47C5E0-9B94-4FBC-922B-D15266B13DF1}" srcOrd="0" destOrd="0" presId="urn:microsoft.com/office/officeart/2005/8/layout/StepDownProcess"/>
    <dgm:cxn modelId="{3C2C4A4D-86C3-48BA-8463-34E8E4B0911E}" type="presParOf" srcId="{D39DCB15-24FE-4CF8-8890-75914281B07D}" destId="{BAFD427B-E6B0-41D3-99C4-077DD5775F62}"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DAFD698-EE0A-4ECA-8544-BA4A3201DDC6}"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C"/>
        </a:p>
      </dgm:t>
    </dgm:pt>
    <dgm:pt modelId="{067FDB6C-3E02-4227-9673-511E56573305}">
      <dgm:prSet phldrT="[Texto]" phldr="1"/>
      <dgm:spPr/>
      <dgm:t>
        <a:bodyPr/>
        <a:lstStyle/>
        <a:p>
          <a:endParaRPr lang="es-EC" dirty="0"/>
        </a:p>
      </dgm:t>
    </dgm:pt>
    <dgm:pt modelId="{AE6F58C0-AC97-4AB5-93E9-A3DB923E89E6}" type="parTrans" cxnId="{6F560A7E-088F-4059-9678-0F7C76218AE3}">
      <dgm:prSet/>
      <dgm:spPr/>
      <dgm:t>
        <a:bodyPr/>
        <a:lstStyle/>
        <a:p>
          <a:endParaRPr lang="es-EC"/>
        </a:p>
      </dgm:t>
    </dgm:pt>
    <dgm:pt modelId="{1DCE2A08-75D9-4725-8DB6-631C91AFF582}" type="sibTrans" cxnId="{6F560A7E-088F-4059-9678-0F7C76218AE3}">
      <dgm:prSet/>
      <dgm:spPr/>
      <dgm:t>
        <a:bodyPr/>
        <a:lstStyle/>
        <a:p>
          <a:endParaRPr lang="es-EC"/>
        </a:p>
      </dgm:t>
    </dgm:pt>
    <dgm:pt modelId="{FF28B63B-4155-4B85-90B4-4CC87DD01BB9}">
      <dgm:prSet phldrT="[Texto]" custT="1"/>
      <dgm:spPr>
        <a:solidFill>
          <a:schemeClr val="accent1">
            <a:lumMod val="90000"/>
            <a:lumOff val="10000"/>
          </a:schemeClr>
        </a:solidFill>
      </dgm:spPr>
      <dgm:t>
        <a:bodyPr/>
        <a:lstStyle/>
        <a:p>
          <a:r>
            <a:rPr lang="es-EC" sz="1500" dirty="0" smtClean="0"/>
            <a:t>Minimizar la contaminación ambiental a través del proceso de reciclaje de aceites residuales de las parroquias Urbanas y Rurales del cantón Rumiñahui.</a:t>
          </a:r>
          <a:endParaRPr lang="es-EC" sz="1500" dirty="0"/>
        </a:p>
      </dgm:t>
    </dgm:pt>
    <dgm:pt modelId="{2EC722DA-ED85-4987-ABD4-BE7158C7DFFE}" type="parTrans" cxnId="{5E527889-AAF3-4A35-A6D7-B7A6EC9A8573}">
      <dgm:prSet/>
      <dgm:spPr/>
      <dgm:t>
        <a:bodyPr/>
        <a:lstStyle/>
        <a:p>
          <a:endParaRPr lang="es-EC"/>
        </a:p>
      </dgm:t>
    </dgm:pt>
    <dgm:pt modelId="{EC62B7F8-2FC5-44FD-8B1A-33D682BB1306}" type="sibTrans" cxnId="{5E527889-AAF3-4A35-A6D7-B7A6EC9A8573}">
      <dgm:prSet/>
      <dgm:spPr/>
      <dgm:t>
        <a:bodyPr/>
        <a:lstStyle/>
        <a:p>
          <a:endParaRPr lang="es-EC"/>
        </a:p>
      </dgm:t>
    </dgm:pt>
    <dgm:pt modelId="{EAA71889-1337-4298-A293-F7781C50BE56}">
      <dgm:prSet phldrT="[Texto]" custT="1"/>
      <dgm:spPr/>
      <dgm:t>
        <a:bodyPr/>
        <a:lstStyle/>
        <a:p>
          <a:pPr algn="ctr"/>
          <a:r>
            <a:rPr lang="es-EC" sz="3000" dirty="0" smtClean="0"/>
            <a:t>A nivel Mundial</a:t>
          </a:r>
          <a:endParaRPr lang="es-EC" sz="3000" dirty="0"/>
        </a:p>
      </dgm:t>
    </dgm:pt>
    <dgm:pt modelId="{24BD9487-D856-47DE-9EBF-F975581AA4BC}" type="parTrans" cxnId="{5CE93C2E-CA6D-4DB3-95C0-4B13A9DCE823}">
      <dgm:prSet/>
      <dgm:spPr/>
      <dgm:t>
        <a:bodyPr/>
        <a:lstStyle/>
        <a:p>
          <a:endParaRPr lang="es-EC"/>
        </a:p>
      </dgm:t>
    </dgm:pt>
    <dgm:pt modelId="{BACACD88-189C-48CF-8D17-BC518C9E6870}" type="sibTrans" cxnId="{5CE93C2E-CA6D-4DB3-95C0-4B13A9DCE823}">
      <dgm:prSet/>
      <dgm:spPr/>
      <dgm:t>
        <a:bodyPr/>
        <a:lstStyle/>
        <a:p>
          <a:endParaRPr lang="es-EC"/>
        </a:p>
      </dgm:t>
    </dgm:pt>
    <dgm:pt modelId="{3193962C-9ABF-4855-A6AB-1894FE67640D}">
      <dgm:prSet phldrT="[Texto]" custT="1"/>
      <dgm:spPr>
        <a:solidFill>
          <a:schemeClr val="accent1">
            <a:lumMod val="90000"/>
            <a:lumOff val="10000"/>
          </a:schemeClr>
        </a:solidFill>
      </dgm:spPr>
      <dgm:t>
        <a:bodyPr/>
        <a:lstStyle/>
        <a:p>
          <a:r>
            <a:rPr lang="es-EC" sz="1600" dirty="0" smtClean="0"/>
            <a:t>Objetivos de desarrollo del milenio de la ONU 2013</a:t>
          </a:r>
          <a:endParaRPr lang="es-EC" sz="1600" dirty="0"/>
        </a:p>
      </dgm:t>
    </dgm:pt>
    <dgm:pt modelId="{A02C4CE4-4E92-4F33-9E5E-A9A71F88681C}" type="parTrans" cxnId="{BFCD6534-D23D-47C9-B139-AF7D39777564}">
      <dgm:prSet/>
      <dgm:spPr/>
      <dgm:t>
        <a:bodyPr/>
        <a:lstStyle/>
        <a:p>
          <a:endParaRPr lang="es-EC"/>
        </a:p>
      </dgm:t>
    </dgm:pt>
    <dgm:pt modelId="{08FD3272-9734-456E-B533-AD1C94F88453}" type="sibTrans" cxnId="{BFCD6534-D23D-47C9-B139-AF7D39777564}">
      <dgm:prSet/>
      <dgm:spPr/>
      <dgm:t>
        <a:bodyPr/>
        <a:lstStyle/>
        <a:p>
          <a:endParaRPr lang="es-EC"/>
        </a:p>
      </dgm:t>
    </dgm:pt>
    <dgm:pt modelId="{F375D8E1-C166-48BF-BF70-5D7873B3A80A}">
      <dgm:prSet phldrT="[Texto]" custT="1"/>
      <dgm:spPr/>
      <dgm:t>
        <a:bodyPr/>
        <a:lstStyle/>
        <a:p>
          <a:r>
            <a:rPr lang="es-EC" sz="3000" dirty="0" smtClean="0"/>
            <a:t>A nivel Local</a:t>
          </a:r>
          <a:endParaRPr lang="es-EC" sz="3000" dirty="0"/>
        </a:p>
      </dgm:t>
    </dgm:pt>
    <dgm:pt modelId="{BB41824E-C11F-453C-BE4B-FE5EC00686B1}" type="parTrans" cxnId="{7FF1A78C-26E8-4ECB-8CE3-F4555687764E}">
      <dgm:prSet/>
      <dgm:spPr/>
      <dgm:t>
        <a:bodyPr/>
        <a:lstStyle/>
        <a:p>
          <a:endParaRPr lang="es-EC"/>
        </a:p>
      </dgm:t>
    </dgm:pt>
    <dgm:pt modelId="{CF1AE374-0EF7-43A0-8E7C-323EAB0B5177}" type="sibTrans" cxnId="{7FF1A78C-26E8-4ECB-8CE3-F4555687764E}">
      <dgm:prSet/>
      <dgm:spPr/>
      <dgm:t>
        <a:bodyPr/>
        <a:lstStyle/>
        <a:p>
          <a:endParaRPr lang="es-EC"/>
        </a:p>
      </dgm:t>
    </dgm:pt>
    <dgm:pt modelId="{6F52F02B-C38F-40D2-9726-0356DFEDB718}">
      <dgm:prSet phldrT="[Texto]" custT="1"/>
      <dgm:spPr>
        <a:solidFill>
          <a:schemeClr val="accent1">
            <a:lumMod val="90000"/>
            <a:lumOff val="10000"/>
          </a:schemeClr>
        </a:solidFill>
      </dgm:spPr>
      <dgm:t>
        <a:bodyPr/>
        <a:lstStyle/>
        <a:p>
          <a:r>
            <a:rPr lang="es-EC" sz="1500" dirty="0" smtClean="0"/>
            <a:t>Plan nacional de Desarrollo/</a:t>
          </a:r>
          <a:r>
            <a:rPr lang="es-ES" sz="1500" dirty="0" smtClean="0"/>
            <a:t>Plan Nacional para el Buen Vivir 2013-2017(ISBN-978-9942-07-448-5</a:t>
          </a:r>
          <a:r>
            <a:rPr lang="es-ES" sz="1200" dirty="0" smtClean="0"/>
            <a:t>)</a:t>
          </a:r>
          <a:endParaRPr lang="es-EC" sz="1200" dirty="0"/>
        </a:p>
      </dgm:t>
    </dgm:pt>
    <dgm:pt modelId="{CE2716BE-DD78-4BCE-B013-7D42F6EC8F83}" type="parTrans" cxnId="{05A6EAF8-F54C-411A-A63B-DFD4C00AD066}">
      <dgm:prSet/>
      <dgm:spPr/>
      <dgm:t>
        <a:bodyPr/>
        <a:lstStyle/>
        <a:p>
          <a:endParaRPr lang="es-EC"/>
        </a:p>
      </dgm:t>
    </dgm:pt>
    <dgm:pt modelId="{4F5EFD67-B7AD-4EB6-A928-FCC63BB0AC75}" type="sibTrans" cxnId="{05A6EAF8-F54C-411A-A63B-DFD4C00AD066}">
      <dgm:prSet/>
      <dgm:spPr/>
      <dgm:t>
        <a:bodyPr/>
        <a:lstStyle/>
        <a:p>
          <a:endParaRPr lang="es-EC"/>
        </a:p>
      </dgm:t>
    </dgm:pt>
    <dgm:pt modelId="{9033307B-88DF-4C68-A79E-61C86F1D26B1}">
      <dgm:prSet phldrT="[Texto]" custT="1"/>
      <dgm:spPr>
        <a:solidFill>
          <a:schemeClr val="accent1">
            <a:lumMod val="90000"/>
            <a:lumOff val="10000"/>
          </a:schemeClr>
        </a:solidFill>
      </dgm:spPr>
      <dgm:t>
        <a:bodyPr/>
        <a:lstStyle/>
        <a:p>
          <a:r>
            <a:rPr lang="es-EC" sz="1300" dirty="0" smtClean="0"/>
            <a:t>Plan de Desarrollo y Ordenamiento Territorial del gobierno autónomo descentralizado municipal de Rumiñahui “GADMUR”.</a:t>
          </a:r>
          <a:endParaRPr lang="es-EC" sz="1300" dirty="0"/>
        </a:p>
      </dgm:t>
    </dgm:pt>
    <dgm:pt modelId="{DB302008-BF9F-47F6-AB24-FA57E7275ED2}" type="parTrans" cxnId="{784486A4-F625-474A-9AA3-2DFCFE59E462}">
      <dgm:prSet/>
      <dgm:spPr/>
      <dgm:t>
        <a:bodyPr/>
        <a:lstStyle/>
        <a:p>
          <a:endParaRPr lang="es-EC"/>
        </a:p>
      </dgm:t>
    </dgm:pt>
    <dgm:pt modelId="{4EC0F453-8819-4E4C-84BE-5A108B0B8057}" type="sibTrans" cxnId="{784486A4-F625-474A-9AA3-2DFCFE59E462}">
      <dgm:prSet/>
      <dgm:spPr/>
      <dgm:t>
        <a:bodyPr/>
        <a:lstStyle/>
        <a:p>
          <a:endParaRPr lang="es-EC"/>
        </a:p>
      </dgm:t>
    </dgm:pt>
    <dgm:pt modelId="{2DBCD37E-4968-4649-9211-DBE38EF0C883}">
      <dgm:prSet phldrT="[Texto]" custT="1"/>
      <dgm:spPr/>
      <dgm:t>
        <a:bodyPr/>
        <a:lstStyle/>
        <a:p>
          <a:r>
            <a:rPr lang="es-EC" sz="3000" dirty="0" smtClean="0"/>
            <a:t>A nivel País</a:t>
          </a:r>
          <a:endParaRPr lang="es-EC" sz="3000" dirty="0"/>
        </a:p>
      </dgm:t>
    </dgm:pt>
    <dgm:pt modelId="{07079568-867F-4291-BA41-F4E148CEFB08}" type="parTrans" cxnId="{D7E2D171-E07C-4466-B67F-7138AF2FFFA7}">
      <dgm:prSet/>
      <dgm:spPr/>
      <dgm:t>
        <a:bodyPr/>
        <a:lstStyle/>
        <a:p>
          <a:endParaRPr lang="es-EC"/>
        </a:p>
      </dgm:t>
    </dgm:pt>
    <dgm:pt modelId="{F4E03908-ADDC-47A4-88AD-F47F0FDD1793}" type="sibTrans" cxnId="{D7E2D171-E07C-4466-B67F-7138AF2FFFA7}">
      <dgm:prSet/>
      <dgm:spPr/>
      <dgm:t>
        <a:bodyPr/>
        <a:lstStyle/>
        <a:p>
          <a:endParaRPr lang="es-EC"/>
        </a:p>
      </dgm:t>
    </dgm:pt>
    <dgm:pt modelId="{D4BE266B-51D7-46E2-BB95-322F7126833C}" type="pres">
      <dgm:prSet presAssocID="{4DAFD698-EE0A-4ECA-8544-BA4A3201DDC6}" presName="theList" presStyleCnt="0">
        <dgm:presLayoutVars>
          <dgm:dir/>
          <dgm:animLvl val="lvl"/>
          <dgm:resizeHandles val="exact"/>
        </dgm:presLayoutVars>
      </dgm:prSet>
      <dgm:spPr/>
      <dgm:t>
        <a:bodyPr/>
        <a:lstStyle/>
        <a:p>
          <a:endParaRPr lang="es-EC"/>
        </a:p>
      </dgm:t>
    </dgm:pt>
    <dgm:pt modelId="{26EDEAFD-E7CE-4C90-B8C9-8E576C2A1721}" type="pres">
      <dgm:prSet presAssocID="{067FDB6C-3E02-4227-9673-511E56573305}" presName="compNode" presStyleCnt="0"/>
      <dgm:spPr/>
    </dgm:pt>
    <dgm:pt modelId="{CAF3B13F-A2F2-47EB-9BD3-8297B2395716}" type="pres">
      <dgm:prSet presAssocID="{067FDB6C-3E02-4227-9673-511E56573305}" presName="aNode" presStyleLbl="bgShp" presStyleIdx="0" presStyleCnt="4"/>
      <dgm:spPr/>
      <dgm:t>
        <a:bodyPr/>
        <a:lstStyle/>
        <a:p>
          <a:endParaRPr lang="es-EC"/>
        </a:p>
      </dgm:t>
    </dgm:pt>
    <dgm:pt modelId="{A27AE51B-D451-4D4F-AB06-E2B9C3C65D95}" type="pres">
      <dgm:prSet presAssocID="{067FDB6C-3E02-4227-9673-511E56573305}" presName="textNode" presStyleLbl="bgShp" presStyleIdx="0" presStyleCnt="4"/>
      <dgm:spPr/>
      <dgm:t>
        <a:bodyPr/>
        <a:lstStyle/>
        <a:p>
          <a:endParaRPr lang="es-EC"/>
        </a:p>
      </dgm:t>
    </dgm:pt>
    <dgm:pt modelId="{B4538FB3-5C67-4AE4-99C7-2FF8CB80E170}" type="pres">
      <dgm:prSet presAssocID="{067FDB6C-3E02-4227-9673-511E56573305}" presName="compChildNode" presStyleCnt="0"/>
      <dgm:spPr/>
    </dgm:pt>
    <dgm:pt modelId="{D1256B42-AD8C-4F60-AA4E-1A2A70B745B2}" type="pres">
      <dgm:prSet presAssocID="{067FDB6C-3E02-4227-9673-511E56573305}" presName="theInnerList" presStyleCnt="0"/>
      <dgm:spPr/>
    </dgm:pt>
    <dgm:pt modelId="{A3F02174-6234-494E-ADC6-4D184BE08DF6}" type="pres">
      <dgm:prSet presAssocID="{FF28B63B-4155-4B85-90B4-4CC87DD01BB9}" presName="childNode" presStyleLbl="node1" presStyleIdx="0" presStyleCnt="4" custScaleY="140353" custLinFactNeighborX="-3420" custLinFactNeighborY="-45729">
        <dgm:presLayoutVars>
          <dgm:bulletEnabled val="1"/>
        </dgm:presLayoutVars>
      </dgm:prSet>
      <dgm:spPr/>
      <dgm:t>
        <a:bodyPr/>
        <a:lstStyle/>
        <a:p>
          <a:endParaRPr lang="es-EC"/>
        </a:p>
      </dgm:t>
    </dgm:pt>
    <dgm:pt modelId="{7E8598C0-480B-4BA1-ABD0-DCD8A3959CC7}" type="pres">
      <dgm:prSet presAssocID="{067FDB6C-3E02-4227-9673-511E56573305}" presName="aSpace" presStyleCnt="0"/>
      <dgm:spPr/>
    </dgm:pt>
    <dgm:pt modelId="{9A4CCC99-8652-4604-BE11-C379A188C7BC}" type="pres">
      <dgm:prSet presAssocID="{EAA71889-1337-4298-A293-F7781C50BE56}" presName="compNode" presStyleCnt="0"/>
      <dgm:spPr/>
    </dgm:pt>
    <dgm:pt modelId="{0026827C-9B78-4F7E-B3F6-83C5958736A0}" type="pres">
      <dgm:prSet presAssocID="{EAA71889-1337-4298-A293-F7781C50BE56}" presName="aNode" presStyleLbl="bgShp" presStyleIdx="1" presStyleCnt="4" custLinFactNeighborX="3040" custLinFactNeighborY="-4738"/>
      <dgm:spPr/>
      <dgm:t>
        <a:bodyPr/>
        <a:lstStyle/>
        <a:p>
          <a:endParaRPr lang="es-EC"/>
        </a:p>
      </dgm:t>
    </dgm:pt>
    <dgm:pt modelId="{92F170E2-2A40-4A14-B5C1-1C7E18BD9821}" type="pres">
      <dgm:prSet presAssocID="{EAA71889-1337-4298-A293-F7781C50BE56}" presName="textNode" presStyleLbl="bgShp" presStyleIdx="1" presStyleCnt="4"/>
      <dgm:spPr/>
      <dgm:t>
        <a:bodyPr/>
        <a:lstStyle/>
        <a:p>
          <a:endParaRPr lang="es-EC"/>
        </a:p>
      </dgm:t>
    </dgm:pt>
    <dgm:pt modelId="{C7F740FD-06FB-45D7-A17B-3E15BDE32847}" type="pres">
      <dgm:prSet presAssocID="{EAA71889-1337-4298-A293-F7781C50BE56}" presName="compChildNode" presStyleCnt="0"/>
      <dgm:spPr/>
    </dgm:pt>
    <dgm:pt modelId="{7AFA30D4-7272-4984-B44F-C5A577FAB031}" type="pres">
      <dgm:prSet presAssocID="{EAA71889-1337-4298-A293-F7781C50BE56}" presName="theInnerList" presStyleCnt="0"/>
      <dgm:spPr/>
    </dgm:pt>
    <dgm:pt modelId="{7C887590-F0E7-411B-B9D6-7A6D66C399E0}" type="pres">
      <dgm:prSet presAssocID="{3193962C-9ABF-4855-A6AB-1894FE67640D}" presName="childNode" presStyleLbl="node1" presStyleIdx="1" presStyleCnt="4">
        <dgm:presLayoutVars>
          <dgm:bulletEnabled val="1"/>
        </dgm:presLayoutVars>
      </dgm:prSet>
      <dgm:spPr/>
      <dgm:t>
        <a:bodyPr/>
        <a:lstStyle/>
        <a:p>
          <a:endParaRPr lang="es-EC"/>
        </a:p>
      </dgm:t>
    </dgm:pt>
    <dgm:pt modelId="{20205AFA-1D13-472C-A4E6-357982D64180}" type="pres">
      <dgm:prSet presAssocID="{EAA71889-1337-4298-A293-F7781C50BE56}" presName="aSpace" presStyleCnt="0"/>
      <dgm:spPr/>
    </dgm:pt>
    <dgm:pt modelId="{11F3DB5D-4222-441E-BC1A-A81313B1C5A5}" type="pres">
      <dgm:prSet presAssocID="{2DBCD37E-4968-4649-9211-DBE38EF0C883}" presName="compNode" presStyleCnt="0"/>
      <dgm:spPr/>
    </dgm:pt>
    <dgm:pt modelId="{3EC76E0C-93B1-4552-A57D-355ECC9C13B0}" type="pres">
      <dgm:prSet presAssocID="{2DBCD37E-4968-4649-9211-DBE38EF0C883}" presName="aNode" presStyleLbl="bgShp" presStyleIdx="2" presStyleCnt="4" custLinFactNeighborX="3040" custLinFactNeighborY="-4738"/>
      <dgm:spPr/>
      <dgm:t>
        <a:bodyPr/>
        <a:lstStyle/>
        <a:p>
          <a:endParaRPr lang="es-EC"/>
        </a:p>
      </dgm:t>
    </dgm:pt>
    <dgm:pt modelId="{3C8AB8DE-354A-4321-A84D-1F4F052512DA}" type="pres">
      <dgm:prSet presAssocID="{2DBCD37E-4968-4649-9211-DBE38EF0C883}" presName="textNode" presStyleLbl="bgShp" presStyleIdx="2" presStyleCnt="4"/>
      <dgm:spPr/>
      <dgm:t>
        <a:bodyPr/>
        <a:lstStyle/>
        <a:p>
          <a:endParaRPr lang="es-EC"/>
        </a:p>
      </dgm:t>
    </dgm:pt>
    <dgm:pt modelId="{164EAB7B-04CB-49BD-ADB7-E58036B23750}" type="pres">
      <dgm:prSet presAssocID="{2DBCD37E-4968-4649-9211-DBE38EF0C883}" presName="compChildNode" presStyleCnt="0"/>
      <dgm:spPr/>
    </dgm:pt>
    <dgm:pt modelId="{90841936-0F44-4459-8EA9-B49048A60817}" type="pres">
      <dgm:prSet presAssocID="{2DBCD37E-4968-4649-9211-DBE38EF0C883}" presName="theInnerList" presStyleCnt="0"/>
      <dgm:spPr/>
    </dgm:pt>
    <dgm:pt modelId="{7F7D0C3B-F886-4702-9C81-2F12083DDD16}" type="pres">
      <dgm:prSet presAssocID="{2DBCD37E-4968-4649-9211-DBE38EF0C883}" presName="aSpace" presStyleCnt="0"/>
      <dgm:spPr/>
    </dgm:pt>
    <dgm:pt modelId="{DCE7D08F-6C3B-4CAA-BF7F-19840A6DA8F7}" type="pres">
      <dgm:prSet presAssocID="{F375D8E1-C166-48BF-BF70-5D7873B3A80A}" presName="compNode" presStyleCnt="0"/>
      <dgm:spPr/>
    </dgm:pt>
    <dgm:pt modelId="{7A565EF3-A05E-4DAC-8900-216EE078593E}" type="pres">
      <dgm:prSet presAssocID="{F375D8E1-C166-48BF-BF70-5D7873B3A80A}" presName="aNode" presStyleLbl="bgShp" presStyleIdx="3" presStyleCnt="4"/>
      <dgm:spPr/>
      <dgm:t>
        <a:bodyPr/>
        <a:lstStyle/>
        <a:p>
          <a:endParaRPr lang="es-EC"/>
        </a:p>
      </dgm:t>
    </dgm:pt>
    <dgm:pt modelId="{EA3C07A8-4957-4503-A4F2-C71E008ED5E3}" type="pres">
      <dgm:prSet presAssocID="{F375D8E1-C166-48BF-BF70-5D7873B3A80A}" presName="textNode" presStyleLbl="bgShp" presStyleIdx="3" presStyleCnt="4"/>
      <dgm:spPr/>
      <dgm:t>
        <a:bodyPr/>
        <a:lstStyle/>
        <a:p>
          <a:endParaRPr lang="es-EC"/>
        </a:p>
      </dgm:t>
    </dgm:pt>
    <dgm:pt modelId="{C21AA078-7A39-4121-8DFD-6496EAF807D0}" type="pres">
      <dgm:prSet presAssocID="{F375D8E1-C166-48BF-BF70-5D7873B3A80A}" presName="compChildNode" presStyleCnt="0"/>
      <dgm:spPr/>
    </dgm:pt>
    <dgm:pt modelId="{C912C707-ADC3-48DF-9FEB-D8C07E0F0337}" type="pres">
      <dgm:prSet presAssocID="{F375D8E1-C166-48BF-BF70-5D7873B3A80A}" presName="theInnerList" presStyleCnt="0"/>
      <dgm:spPr/>
    </dgm:pt>
    <dgm:pt modelId="{69640766-D63F-475A-ACFA-C3C06B483E7C}" type="pres">
      <dgm:prSet presAssocID="{6F52F02B-C38F-40D2-9726-0356DFEDB718}" presName="childNode" presStyleLbl="node1" presStyleIdx="2" presStyleCnt="4" custScaleY="2000000" custLinFactX="-31977" custLinFactY="456292" custLinFactNeighborX="-100000" custLinFactNeighborY="500000">
        <dgm:presLayoutVars>
          <dgm:bulletEnabled val="1"/>
        </dgm:presLayoutVars>
      </dgm:prSet>
      <dgm:spPr/>
      <dgm:t>
        <a:bodyPr/>
        <a:lstStyle/>
        <a:p>
          <a:endParaRPr lang="es-EC"/>
        </a:p>
      </dgm:t>
    </dgm:pt>
    <dgm:pt modelId="{F6B62C78-DB31-4B88-83BC-6A65681401A2}" type="pres">
      <dgm:prSet presAssocID="{6F52F02B-C38F-40D2-9726-0356DFEDB718}" presName="aSpace2" presStyleCnt="0"/>
      <dgm:spPr/>
    </dgm:pt>
    <dgm:pt modelId="{47E83C13-C659-44D2-ABBA-EC053B4CE8C5}" type="pres">
      <dgm:prSet presAssocID="{9033307B-88DF-4C68-A79E-61C86F1D26B1}" presName="childNode" presStyleLbl="node1" presStyleIdx="3" presStyleCnt="4" custScaleX="116215" custScaleY="2000000" custLinFactY="-1001720" custLinFactNeighborX="4520" custLinFactNeighborY="-1100000">
        <dgm:presLayoutVars>
          <dgm:bulletEnabled val="1"/>
        </dgm:presLayoutVars>
      </dgm:prSet>
      <dgm:spPr/>
      <dgm:t>
        <a:bodyPr/>
        <a:lstStyle/>
        <a:p>
          <a:endParaRPr lang="es-EC"/>
        </a:p>
      </dgm:t>
    </dgm:pt>
  </dgm:ptLst>
  <dgm:cxnLst>
    <dgm:cxn modelId="{3BBDCCE8-6519-475C-8214-750DC2013572}" type="presOf" srcId="{F375D8E1-C166-48BF-BF70-5D7873B3A80A}" destId="{EA3C07A8-4957-4503-A4F2-C71E008ED5E3}" srcOrd="1" destOrd="0" presId="urn:microsoft.com/office/officeart/2005/8/layout/lProcess2"/>
    <dgm:cxn modelId="{16C8B9FB-F2F1-4C8F-8333-AB18AC9E8923}" type="presOf" srcId="{2DBCD37E-4968-4649-9211-DBE38EF0C883}" destId="{3EC76E0C-93B1-4552-A57D-355ECC9C13B0}" srcOrd="0" destOrd="0" presId="urn:microsoft.com/office/officeart/2005/8/layout/lProcess2"/>
    <dgm:cxn modelId="{7FF1A78C-26E8-4ECB-8CE3-F4555687764E}" srcId="{4DAFD698-EE0A-4ECA-8544-BA4A3201DDC6}" destId="{F375D8E1-C166-48BF-BF70-5D7873B3A80A}" srcOrd="3" destOrd="0" parTransId="{BB41824E-C11F-453C-BE4B-FE5EC00686B1}" sibTransId="{CF1AE374-0EF7-43A0-8E7C-323EAB0B5177}"/>
    <dgm:cxn modelId="{1FBEBD13-60AA-48B2-A264-2357DA52F20C}" type="presOf" srcId="{067FDB6C-3E02-4227-9673-511E56573305}" destId="{CAF3B13F-A2F2-47EB-9BD3-8297B2395716}" srcOrd="0" destOrd="0" presId="urn:microsoft.com/office/officeart/2005/8/layout/lProcess2"/>
    <dgm:cxn modelId="{6F560A7E-088F-4059-9678-0F7C76218AE3}" srcId="{4DAFD698-EE0A-4ECA-8544-BA4A3201DDC6}" destId="{067FDB6C-3E02-4227-9673-511E56573305}" srcOrd="0" destOrd="0" parTransId="{AE6F58C0-AC97-4AB5-93E9-A3DB923E89E6}" sibTransId="{1DCE2A08-75D9-4725-8DB6-631C91AFF582}"/>
    <dgm:cxn modelId="{750EE70D-45C4-4F0B-A7AE-32A086C5F9C2}" type="presOf" srcId="{2DBCD37E-4968-4649-9211-DBE38EF0C883}" destId="{3C8AB8DE-354A-4321-A84D-1F4F052512DA}" srcOrd="1" destOrd="0" presId="urn:microsoft.com/office/officeart/2005/8/layout/lProcess2"/>
    <dgm:cxn modelId="{05A6EAF8-F54C-411A-A63B-DFD4C00AD066}" srcId="{F375D8E1-C166-48BF-BF70-5D7873B3A80A}" destId="{6F52F02B-C38F-40D2-9726-0356DFEDB718}" srcOrd="0" destOrd="0" parTransId="{CE2716BE-DD78-4BCE-B013-7D42F6EC8F83}" sibTransId="{4F5EFD67-B7AD-4EB6-A928-FCC63BB0AC75}"/>
    <dgm:cxn modelId="{D7E2D171-E07C-4466-B67F-7138AF2FFFA7}" srcId="{4DAFD698-EE0A-4ECA-8544-BA4A3201DDC6}" destId="{2DBCD37E-4968-4649-9211-DBE38EF0C883}" srcOrd="2" destOrd="0" parTransId="{07079568-867F-4291-BA41-F4E148CEFB08}" sibTransId="{F4E03908-ADDC-47A4-88AD-F47F0FDD1793}"/>
    <dgm:cxn modelId="{784486A4-F625-474A-9AA3-2DFCFE59E462}" srcId="{F375D8E1-C166-48BF-BF70-5D7873B3A80A}" destId="{9033307B-88DF-4C68-A79E-61C86F1D26B1}" srcOrd="1" destOrd="0" parTransId="{DB302008-BF9F-47F6-AB24-FA57E7275ED2}" sibTransId="{4EC0F453-8819-4E4C-84BE-5A108B0B8057}"/>
    <dgm:cxn modelId="{F1172B69-BE75-492A-B5F9-E99DB7E7A745}" type="presOf" srcId="{F375D8E1-C166-48BF-BF70-5D7873B3A80A}" destId="{7A565EF3-A05E-4DAC-8900-216EE078593E}" srcOrd="0" destOrd="0" presId="urn:microsoft.com/office/officeart/2005/8/layout/lProcess2"/>
    <dgm:cxn modelId="{C282BC6F-AA62-4642-BE6C-28662E42435F}" type="presOf" srcId="{EAA71889-1337-4298-A293-F7781C50BE56}" destId="{0026827C-9B78-4F7E-B3F6-83C5958736A0}" srcOrd="0" destOrd="0" presId="urn:microsoft.com/office/officeart/2005/8/layout/lProcess2"/>
    <dgm:cxn modelId="{786DAEF2-88CB-483B-9F79-5D258270543B}" type="presOf" srcId="{4DAFD698-EE0A-4ECA-8544-BA4A3201DDC6}" destId="{D4BE266B-51D7-46E2-BB95-322F7126833C}" srcOrd="0" destOrd="0" presId="urn:microsoft.com/office/officeart/2005/8/layout/lProcess2"/>
    <dgm:cxn modelId="{A67A4541-5D4A-4709-81A9-F5572FAE0D66}" type="presOf" srcId="{6F52F02B-C38F-40D2-9726-0356DFEDB718}" destId="{69640766-D63F-475A-ACFA-C3C06B483E7C}" srcOrd="0" destOrd="0" presId="urn:microsoft.com/office/officeart/2005/8/layout/lProcess2"/>
    <dgm:cxn modelId="{78D0A346-DD8A-4EB7-B29D-9ECC401E4ABC}" type="presOf" srcId="{3193962C-9ABF-4855-A6AB-1894FE67640D}" destId="{7C887590-F0E7-411B-B9D6-7A6D66C399E0}" srcOrd="0" destOrd="0" presId="urn:microsoft.com/office/officeart/2005/8/layout/lProcess2"/>
    <dgm:cxn modelId="{0CA34975-2948-44FC-BD29-D4400ACBE396}" type="presOf" srcId="{067FDB6C-3E02-4227-9673-511E56573305}" destId="{A27AE51B-D451-4D4F-AB06-E2B9C3C65D95}" srcOrd="1" destOrd="0" presId="urn:microsoft.com/office/officeart/2005/8/layout/lProcess2"/>
    <dgm:cxn modelId="{8A9FE683-35D5-473A-A181-44DE98BEA5FF}" type="presOf" srcId="{FF28B63B-4155-4B85-90B4-4CC87DD01BB9}" destId="{A3F02174-6234-494E-ADC6-4D184BE08DF6}" srcOrd="0" destOrd="0" presId="urn:microsoft.com/office/officeart/2005/8/layout/lProcess2"/>
    <dgm:cxn modelId="{BFCD6534-D23D-47C9-B139-AF7D39777564}" srcId="{EAA71889-1337-4298-A293-F7781C50BE56}" destId="{3193962C-9ABF-4855-A6AB-1894FE67640D}" srcOrd="0" destOrd="0" parTransId="{A02C4CE4-4E92-4F33-9E5E-A9A71F88681C}" sibTransId="{08FD3272-9734-456E-B533-AD1C94F88453}"/>
    <dgm:cxn modelId="{07F4069A-42AC-49AB-8490-5B2C97573A78}" type="presOf" srcId="{9033307B-88DF-4C68-A79E-61C86F1D26B1}" destId="{47E83C13-C659-44D2-ABBA-EC053B4CE8C5}" srcOrd="0" destOrd="0" presId="urn:microsoft.com/office/officeart/2005/8/layout/lProcess2"/>
    <dgm:cxn modelId="{5E527889-AAF3-4A35-A6D7-B7A6EC9A8573}" srcId="{067FDB6C-3E02-4227-9673-511E56573305}" destId="{FF28B63B-4155-4B85-90B4-4CC87DD01BB9}" srcOrd="0" destOrd="0" parTransId="{2EC722DA-ED85-4987-ABD4-BE7158C7DFFE}" sibTransId="{EC62B7F8-2FC5-44FD-8B1A-33D682BB1306}"/>
    <dgm:cxn modelId="{0A16CFAD-0080-4CB0-ABB1-FCC3E17B82C5}" type="presOf" srcId="{EAA71889-1337-4298-A293-F7781C50BE56}" destId="{92F170E2-2A40-4A14-B5C1-1C7E18BD9821}" srcOrd="1" destOrd="0" presId="urn:microsoft.com/office/officeart/2005/8/layout/lProcess2"/>
    <dgm:cxn modelId="{5CE93C2E-CA6D-4DB3-95C0-4B13A9DCE823}" srcId="{4DAFD698-EE0A-4ECA-8544-BA4A3201DDC6}" destId="{EAA71889-1337-4298-A293-F7781C50BE56}" srcOrd="1" destOrd="0" parTransId="{24BD9487-D856-47DE-9EBF-F975581AA4BC}" sibTransId="{BACACD88-189C-48CF-8D17-BC518C9E6870}"/>
    <dgm:cxn modelId="{50C1CD3F-E1AB-4E15-91AF-FA6AA5EC6CD3}" type="presParOf" srcId="{D4BE266B-51D7-46E2-BB95-322F7126833C}" destId="{26EDEAFD-E7CE-4C90-B8C9-8E576C2A1721}" srcOrd="0" destOrd="0" presId="urn:microsoft.com/office/officeart/2005/8/layout/lProcess2"/>
    <dgm:cxn modelId="{61283701-0FAD-49A8-8D29-006A79EF1CD6}" type="presParOf" srcId="{26EDEAFD-E7CE-4C90-B8C9-8E576C2A1721}" destId="{CAF3B13F-A2F2-47EB-9BD3-8297B2395716}" srcOrd="0" destOrd="0" presId="urn:microsoft.com/office/officeart/2005/8/layout/lProcess2"/>
    <dgm:cxn modelId="{642F6C49-99D0-4171-BF20-2636ED623046}" type="presParOf" srcId="{26EDEAFD-E7CE-4C90-B8C9-8E576C2A1721}" destId="{A27AE51B-D451-4D4F-AB06-E2B9C3C65D95}" srcOrd="1" destOrd="0" presId="urn:microsoft.com/office/officeart/2005/8/layout/lProcess2"/>
    <dgm:cxn modelId="{90013973-3022-41B5-8497-E31E45A49278}" type="presParOf" srcId="{26EDEAFD-E7CE-4C90-B8C9-8E576C2A1721}" destId="{B4538FB3-5C67-4AE4-99C7-2FF8CB80E170}" srcOrd="2" destOrd="0" presId="urn:microsoft.com/office/officeart/2005/8/layout/lProcess2"/>
    <dgm:cxn modelId="{026EDA42-CC82-4DBB-966E-DE745CAF6E62}" type="presParOf" srcId="{B4538FB3-5C67-4AE4-99C7-2FF8CB80E170}" destId="{D1256B42-AD8C-4F60-AA4E-1A2A70B745B2}" srcOrd="0" destOrd="0" presId="urn:microsoft.com/office/officeart/2005/8/layout/lProcess2"/>
    <dgm:cxn modelId="{DFD53A3E-4908-4A55-B8DF-E3F082E65D8C}" type="presParOf" srcId="{D1256B42-AD8C-4F60-AA4E-1A2A70B745B2}" destId="{A3F02174-6234-494E-ADC6-4D184BE08DF6}" srcOrd="0" destOrd="0" presId="urn:microsoft.com/office/officeart/2005/8/layout/lProcess2"/>
    <dgm:cxn modelId="{3C4B0F0C-5D39-4C05-9CB5-21AD787AC4FD}" type="presParOf" srcId="{D4BE266B-51D7-46E2-BB95-322F7126833C}" destId="{7E8598C0-480B-4BA1-ABD0-DCD8A3959CC7}" srcOrd="1" destOrd="0" presId="urn:microsoft.com/office/officeart/2005/8/layout/lProcess2"/>
    <dgm:cxn modelId="{EBBE63DD-D043-43F4-BB26-948CE380FD13}" type="presParOf" srcId="{D4BE266B-51D7-46E2-BB95-322F7126833C}" destId="{9A4CCC99-8652-4604-BE11-C379A188C7BC}" srcOrd="2" destOrd="0" presId="urn:microsoft.com/office/officeart/2005/8/layout/lProcess2"/>
    <dgm:cxn modelId="{5C72BF2A-7511-4CCF-A0DC-A6DE9F1B859D}" type="presParOf" srcId="{9A4CCC99-8652-4604-BE11-C379A188C7BC}" destId="{0026827C-9B78-4F7E-B3F6-83C5958736A0}" srcOrd="0" destOrd="0" presId="urn:microsoft.com/office/officeart/2005/8/layout/lProcess2"/>
    <dgm:cxn modelId="{D339567D-C2FE-428F-A4A1-2D211FDB9404}" type="presParOf" srcId="{9A4CCC99-8652-4604-BE11-C379A188C7BC}" destId="{92F170E2-2A40-4A14-B5C1-1C7E18BD9821}" srcOrd="1" destOrd="0" presId="urn:microsoft.com/office/officeart/2005/8/layout/lProcess2"/>
    <dgm:cxn modelId="{8941A0A0-952C-442C-93C8-2A0A4E6B59A2}" type="presParOf" srcId="{9A4CCC99-8652-4604-BE11-C379A188C7BC}" destId="{C7F740FD-06FB-45D7-A17B-3E15BDE32847}" srcOrd="2" destOrd="0" presId="urn:microsoft.com/office/officeart/2005/8/layout/lProcess2"/>
    <dgm:cxn modelId="{F2CF3715-2901-4D7B-81AE-874B9E6AD23E}" type="presParOf" srcId="{C7F740FD-06FB-45D7-A17B-3E15BDE32847}" destId="{7AFA30D4-7272-4984-B44F-C5A577FAB031}" srcOrd="0" destOrd="0" presId="urn:microsoft.com/office/officeart/2005/8/layout/lProcess2"/>
    <dgm:cxn modelId="{0D98B792-74DA-4CD8-A153-D9FFB01183B6}" type="presParOf" srcId="{7AFA30D4-7272-4984-B44F-C5A577FAB031}" destId="{7C887590-F0E7-411B-B9D6-7A6D66C399E0}" srcOrd="0" destOrd="0" presId="urn:microsoft.com/office/officeart/2005/8/layout/lProcess2"/>
    <dgm:cxn modelId="{9B28DAA0-6CD9-439F-8398-F5FD87C2956B}" type="presParOf" srcId="{D4BE266B-51D7-46E2-BB95-322F7126833C}" destId="{20205AFA-1D13-472C-A4E6-357982D64180}" srcOrd="3" destOrd="0" presId="urn:microsoft.com/office/officeart/2005/8/layout/lProcess2"/>
    <dgm:cxn modelId="{C604EABC-CFDA-4F7E-95EC-CCCC595D901B}" type="presParOf" srcId="{D4BE266B-51D7-46E2-BB95-322F7126833C}" destId="{11F3DB5D-4222-441E-BC1A-A81313B1C5A5}" srcOrd="4" destOrd="0" presId="urn:microsoft.com/office/officeart/2005/8/layout/lProcess2"/>
    <dgm:cxn modelId="{9A1D46E1-0500-4D16-BB87-79D7B6F8157E}" type="presParOf" srcId="{11F3DB5D-4222-441E-BC1A-A81313B1C5A5}" destId="{3EC76E0C-93B1-4552-A57D-355ECC9C13B0}" srcOrd="0" destOrd="0" presId="urn:microsoft.com/office/officeart/2005/8/layout/lProcess2"/>
    <dgm:cxn modelId="{05D64A9E-C24F-4322-8756-499A20CA1082}" type="presParOf" srcId="{11F3DB5D-4222-441E-BC1A-A81313B1C5A5}" destId="{3C8AB8DE-354A-4321-A84D-1F4F052512DA}" srcOrd="1" destOrd="0" presId="urn:microsoft.com/office/officeart/2005/8/layout/lProcess2"/>
    <dgm:cxn modelId="{6E0C0E5D-495E-46F2-9C0C-731D81168506}" type="presParOf" srcId="{11F3DB5D-4222-441E-BC1A-A81313B1C5A5}" destId="{164EAB7B-04CB-49BD-ADB7-E58036B23750}" srcOrd="2" destOrd="0" presId="urn:microsoft.com/office/officeart/2005/8/layout/lProcess2"/>
    <dgm:cxn modelId="{3ECC3873-C94B-46E5-B640-7C0F7BA71216}" type="presParOf" srcId="{164EAB7B-04CB-49BD-ADB7-E58036B23750}" destId="{90841936-0F44-4459-8EA9-B49048A60817}" srcOrd="0" destOrd="0" presId="urn:microsoft.com/office/officeart/2005/8/layout/lProcess2"/>
    <dgm:cxn modelId="{8CEEB4F5-65F2-42A9-BF31-950F3D6A560B}" type="presParOf" srcId="{D4BE266B-51D7-46E2-BB95-322F7126833C}" destId="{7F7D0C3B-F886-4702-9C81-2F12083DDD16}" srcOrd="5" destOrd="0" presId="urn:microsoft.com/office/officeart/2005/8/layout/lProcess2"/>
    <dgm:cxn modelId="{E3E938A0-12E9-4C1D-8540-C0B9DB2F516E}" type="presParOf" srcId="{D4BE266B-51D7-46E2-BB95-322F7126833C}" destId="{DCE7D08F-6C3B-4CAA-BF7F-19840A6DA8F7}" srcOrd="6" destOrd="0" presId="urn:microsoft.com/office/officeart/2005/8/layout/lProcess2"/>
    <dgm:cxn modelId="{4ADB0FBD-AC2C-4D6A-B976-0B06E8E0ECEB}" type="presParOf" srcId="{DCE7D08F-6C3B-4CAA-BF7F-19840A6DA8F7}" destId="{7A565EF3-A05E-4DAC-8900-216EE078593E}" srcOrd="0" destOrd="0" presId="urn:microsoft.com/office/officeart/2005/8/layout/lProcess2"/>
    <dgm:cxn modelId="{7DBC852E-617B-4D29-A07E-CA344B8349C5}" type="presParOf" srcId="{DCE7D08F-6C3B-4CAA-BF7F-19840A6DA8F7}" destId="{EA3C07A8-4957-4503-A4F2-C71E008ED5E3}" srcOrd="1" destOrd="0" presId="urn:microsoft.com/office/officeart/2005/8/layout/lProcess2"/>
    <dgm:cxn modelId="{64BB7B9B-D6F7-4AA4-9E17-55B836E902AD}" type="presParOf" srcId="{DCE7D08F-6C3B-4CAA-BF7F-19840A6DA8F7}" destId="{C21AA078-7A39-4121-8DFD-6496EAF807D0}" srcOrd="2" destOrd="0" presId="urn:microsoft.com/office/officeart/2005/8/layout/lProcess2"/>
    <dgm:cxn modelId="{DCA0FCB6-871C-45ED-8B77-744FF82A3A5B}" type="presParOf" srcId="{C21AA078-7A39-4121-8DFD-6496EAF807D0}" destId="{C912C707-ADC3-48DF-9FEB-D8C07E0F0337}" srcOrd="0" destOrd="0" presId="urn:microsoft.com/office/officeart/2005/8/layout/lProcess2"/>
    <dgm:cxn modelId="{8096CB73-FEE4-4445-967E-0007B75F2A86}" type="presParOf" srcId="{C912C707-ADC3-48DF-9FEB-D8C07E0F0337}" destId="{69640766-D63F-475A-ACFA-C3C06B483E7C}" srcOrd="0" destOrd="0" presId="urn:microsoft.com/office/officeart/2005/8/layout/lProcess2"/>
    <dgm:cxn modelId="{C2F4080B-EBB9-41A8-8B32-9ED762ECC44A}" type="presParOf" srcId="{C912C707-ADC3-48DF-9FEB-D8C07E0F0337}" destId="{F6B62C78-DB31-4B88-83BC-6A65681401A2}" srcOrd="1" destOrd="0" presId="urn:microsoft.com/office/officeart/2005/8/layout/lProcess2"/>
    <dgm:cxn modelId="{118BE7DD-B27B-4474-97A0-F92B2FB1F08B}" type="presParOf" srcId="{C912C707-ADC3-48DF-9FEB-D8C07E0F0337}" destId="{47E83C13-C659-44D2-ABBA-EC053B4CE8C5}" srcOrd="2"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EA4B7-BEF1-4F0D-BBDF-CBDC9042A421}"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s-EC"/>
        </a:p>
      </dgm:t>
    </dgm:pt>
    <dgm:pt modelId="{ABB61B50-ABF0-49B0-B0EF-858346718638}">
      <dgm:prSet phldrT="[Texto]"/>
      <dgm:spPr/>
      <dgm:t>
        <a:bodyPr/>
        <a:lstStyle/>
        <a:p>
          <a:r>
            <a:rPr lang="es-EC" b="1" dirty="0" smtClean="0"/>
            <a:t>objetivo 7 :</a:t>
          </a:r>
          <a:r>
            <a:rPr lang="es-EC" dirty="0" smtClean="0"/>
            <a:t> </a:t>
          </a:r>
          <a:r>
            <a:rPr lang="es-EC" b="1" dirty="0" smtClean="0"/>
            <a:t>Garantizar la sostenibilidad del medio ambiente</a:t>
          </a:r>
          <a:r>
            <a:rPr lang="es-EC" dirty="0" smtClean="0"/>
            <a:t>.-</a:t>
          </a:r>
          <a:endParaRPr lang="es-EC" dirty="0"/>
        </a:p>
      </dgm:t>
    </dgm:pt>
    <dgm:pt modelId="{C88F23C5-F687-4BEF-8D5F-0C929616587B}" type="parTrans" cxnId="{F8FDC20E-6BBF-479B-A673-8EB311EAA0A7}">
      <dgm:prSet/>
      <dgm:spPr/>
      <dgm:t>
        <a:bodyPr/>
        <a:lstStyle/>
        <a:p>
          <a:endParaRPr lang="es-EC"/>
        </a:p>
      </dgm:t>
    </dgm:pt>
    <dgm:pt modelId="{97670A90-BA41-4341-91AA-5F5F78425DD1}" type="sibTrans" cxnId="{F8FDC20E-6BBF-479B-A673-8EB311EAA0A7}">
      <dgm:prSet/>
      <dgm:spPr/>
      <dgm:t>
        <a:bodyPr/>
        <a:lstStyle/>
        <a:p>
          <a:endParaRPr lang="es-EC"/>
        </a:p>
      </dgm:t>
    </dgm:pt>
    <dgm:pt modelId="{47631006-1685-4A5E-B099-F37C7E4E6D05}">
      <dgm:prSet phldrT="[Texto]"/>
      <dgm:spPr/>
      <dgm:t>
        <a:bodyPr/>
        <a:lstStyle/>
        <a:p>
          <a:r>
            <a:rPr lang="es-EC" b="1" dirty="0" smtClean="0"/>
            <a:t>Objetivo 3: Mejorar la calidad de vida de la población</a:t>
          </a:r>
        </a:p>
        <a:p>
          <a:r>
            <a:rPr lang="es-EC" b="1" dirty="0" smtClean="0"/>
            <a:t>Objetivo 7: Garantizar los derechos de la naturaleza y promover la sostenibilidad ambiental territorial y global</a:t>
          </a:r>
        </a:p>
        <a:p>
          <a:r>
            <a:rPr lang="es-EC" b="1" dirty="0" smtClean="0"/>
            <a:t>Objetivo 10 :Impulsar la transformación de la matriz productiva.-</a:t>
          </a:r>
          <a:endParaRPr lang="es-EC" dirty="0"/>
        </a:p>
      </dgm:t>
    </dgm:pt>
    <dgm:pt modelId="{E7A437E7-A30B-48ED-A78E-F19B5A163C07}" type="parTrans" cxnId="{9B5D1154-5406-4C1F-BFB4-CFF97FFD319F}">
      <dgm:prSet/>
      <dgm:spPr/>
      <dgm:t>
        <a:bodyPr/>
        <a:lstStyle/>
        <a:p>
          <a:endParaRPr lang="es-EC"/>
        </a:p>
      </dgm:t>
    </dgm:pt>
    <dgm:pt modelId="{401568B3-AAAE-44AE-8DB2-739D5272C689}" type="sibTrans" cxnId="{9B5D1154-5406-4C1F-BFB4-CFF97FFD319F}">
      <dgm:prSet/>
      <dgm:spPr/>
      <dgm:t>
        <a:bodyPr/>
        <a:lstStyle/>
        <a:p>
          <a:endParaRPr lang="es-EC"/>
        </a:p>
      </dgm:t>
    </dgm:pt>
    <dgm:pt modelId="{31684739-C0C7-493E-B213-D2458A6CC658}">
      <dgm:prSet phldrT="[Texto]"/>
      <dgm:spPr/>
      <dgm:t>
        <a:bodyPr/>
        <a:lstStyle/>
        <a:p>
          <a:r>
            <a:rPr lang="es-ES" dirty="0" smtClean="0"/>
            <a:t>Artículo 12 Del GADMUR , parte del Sistema Descentralizado de Gestión Ambiental:</a:t>
          </a:r>
        </a:p>
        <a:p>
          <a:r>
            <a:rPr lang="es-ES" dirty="0" smtClean="0"/>
            <a:t>Regular y promover la conservación del ambiente y el uso sustentable de los recursos naturales en armonía con el interés social</a:t>
          </a:r>
          <a:endParaRPr lang="es-EC" dirty="0"/>
        </a:p>
      </dgm:t>
    </dgm:pt>
    <dgm:pt modelId="{898AE18D-0885-481E-BFB7-C07E36FAD782}" type="parTrans" cxnId="{5A38EBF8-39CB-4678-9F20-7921A90B5C46}">
      <dgm:prSet/>
      <dgm:spPr/>
      <dgm:t>
        <a:bodyPr/>
        <a:lstStyle/>
        <a:p>
          <a:endParaRPr lang="es-EC"/>
        </a:p>
      </dgm:t>
    </dgm:pt>
    <dgm:pt modelId="{A32349A9-5422-48CA-B962-752F5FCA6CA2}" type="sibTrans" cxnId="{5A38EBF8-39CB-4678-9F20-7921A90B5C46}">
      <dgm:prSet/>
      <dgm:spPr/>
      <dgm:t>
        <a:bodyPr/>
        <a:lstStyle/>
        <a:p>
          <a:endParaRPr lang="es-EC"/>
        </a:p>
      </dgm:t>
    </dgm:pt>
    <dgm:pt modelId="{09F4EE7D-95FE-49E8-B3B7-4FA02ACBFFE9}" type="pres">
      <dgm:prSet presAssocID="{9E3EA4B7-BEF1-4F0D-BBDF-CBDC9042A421}" presName="linearFlow" presStyleCnt="0">
        <dgm:presLayoutVars>
          <dgm:dir/>
          <dgm:resizeHandles val="exact"/>
        </dgm:presLayoutVars>
      </dgm:prSet>
      <dgm:spPr/>
      <dgm:t>
        <a:bodyPr/>
        <a:lstStyle/>
        <a:p>
          <a:endParaRPr lang="es-EC"/>
        </a:p>
      </dgm:t>
    </dgm:pt>
    <dgm:pt modelId="{5834358A-9833-4A18-A440-534E6763CD9B}" type="pres">
      <dgm:prSet presAssocID="{ABB61B50-ABF0-49B0-B0EF-858346718638}" presName="comp" presStyleCnt="0"/>
      <dgm:spPr/>
    </dgm:pt>
    <dgm:pt modelId="{93345590-2995-4EE9-9EDE-12CFE7136E4B}" type="pres">
      <dgm:prSet presAssocID="{ABB61B50-ABF0-49B0-B0EF-858346718638}" presName="rect2" presStyleLbl="node1" presStyleIdx="0" presStyleCnt="3">
        <dgm:presLayoutVars>
          <dgm:bulletEnabled val="1"/>
        </dgm:presLayoutVars>
      </dgm:prSet>
      <dgm:spPr/>
      <dgm:t>
        <a:bodyPr/>
        <a:lstStyle/>
        <a:p>
          <a:endParaRPr lang="es-EC"/>
        </a:p>
      </dgm:t>
    </dgm:pt>
    <dgm:pt modelId="{0E64E8F1-CBDC-43D4-BEE1-BC0936719EBE}" type="pres">
      <dgm:prSet presAssocID="{ABB61B50-ABF0-49B0-B0EF-858346718638}" presName="rect1" presStyleLbl="lnNode1" presStyleIdx="0" presStyleCnt="3"/>
      <dgm:spPr>
        <a:blipFill rotWithShape="1">
          <a:blip xmlns:r="http://schemas.openxmlformats.org/officeDocument/2006/relationships" r:embed="rId1"/>
          <a:stretch>
            <a:fillRect/>
          </a:stretch>
        </a:blipFill>
      </dgm:spPr>
    </dgm:pt>
    <dgm:pt modelId="{E59CBE8D-E46D-4315-809E-F9CD003A28FD}" type="pres">
      <dgm:prSet presAssocID="{97670A90-BA41-4341-91AA-5F5F78425DD1}" presName="sibTrans" presStyleCnt="0"/>
      <dgm:spPr/>
    </dgm:pt>
    <dgm:pt modelId="{16AE7710-1F2F-437B-A76D-505745DC6B80}" type="pres">
      <dgm:prSet presAssocID="{47631006-1685-4A5E-B099-F37C7E4E6D05}" presName="comp" presStyleCnt="0"/>
      <dgm:spPr/>
    </dgm:pt>
    <dgm:pt modelId="{955FFC42-7363-4C5A-955C-D3BCFCF87174}" type="pres">
      <dgm:prSet presAssocID="{47631006-1685-4A5E-B099-F37C7E4E6D05}" presName="rect2" presStyleLbl="node1" presStyleIdx="1" presStyleCnt="3">
        <dgm:presLayoutVars>
          <dgm:bulletEnabled val="1"/>
        </dgm:presLayoutVars>
      </dgm:prSet>
      <dgm:spPr/>
      <dgm:t>
        <a:bodyPr/>
        <a:lstStyle/>
        <a:p>
          <a:endParaRPr lang="es-EC"/>
        </a:p>
      </dgm:t>
    </dgm:pt>
    <dgm:pt modelId="{C05E814D-B25D-482C-BFB2-ABDEE99F3F17}" type="pres">
      <dgm:prSet presAssocID="{47631006-1685-4A5E-B099-F37C7E4E6D05}" presName="rect1" presStyleLbl="lnNode1" presStyleIdx="1" presStyleCnt="3"/>
      <dgm:spPr>
        <a:blipFill rotWithShape="1">
          <a:blip xmlns:r="http://schemas.openxmlformats.org/officeDocument/2006/relationships" r:embed="rId2"/>
          <a:stretch>
            <a:fillRect/>
          </a:stretch>
        </a:blipFill>
      </dgm:spPr>
    </dgm:pt>
    <dgm:pt modelId="{1637C8DB-A334-412C-8BEC-6FDF3CA7BB0C}" type="pres">
      <dgm:prSet presAssocID="{401568B3-AAAE-44AE-8DB2-739D5272C689}" presName="sibTrans" presStyleCnt="0"/>
      <dgm:spPr/>
    </dgm:pt>
    <dgm:pt modelId="{0A8277DF-75D9-4489-80EC-4623F1CE6C0A}" type="pres">
      <dgm:prSet presAssocID="{31684739-C0C7-493E-B213-D2458A6CC658}" presName="comp" presStyleCnt="0"/>
      <dgm:spPr/>
    </dgm:pt>
    <dgm:pt modelId="{D5B9C9DF-83DB-48DF-8CA4-9A287410D5F8}" type="pres">
      <dgm:prSet presAssocID="{31684739-C0C7-493E-B213-D2458A6CC658}" presName="rect2" presStyleLbl="node1" presStyleIdx="2" presStyleCnt="3">
        <dgm:presLayoutVars>
          <dgm:bulletEnabled val="1"/>
        </dgm:presLayoutVars>
      </dgm:prSet>
      <dgm:spPr/>
      <dgm:t>
        <a:bodyPr/>
        <a:lstStyle/>
        <a:p>
          <a:endParaRPr lang="es-EC"/>
        </a:p>
      </dgm:t>
    </dgm:pt>
    <dgm:pt modelId="{B353E4D8-8EB5-4F32-B266-CC86BA66416B}" type="pres">
      <dgm:prSet presAssocID="{31684739-C0C7-493E-B213-D2458A6CC658}" presName="rect1" presStyleLbl="lnNode1" presStyleIdx="2" presStyleCnt="3"/>
      <dgm:spPr>
        <a:blipFill rotWithShape="1">
          <a:blip xmlns:r="http://schemas.openxmlformats.org/officeDocument/2006/relationships" r:embed="rId3"/>
          <a:stretch>
            <a:fillRect/>
          </a:stretch>
        </a:blipFill>
      </dgm:spPr>
    </dgm:pt>
  </dgm:ptLst>
  <dgm:cxnLst>
    <dgm:cxn modelId="{9B5D1154-5406-4C1F-BFB4-CFF97FFD319F}" srcId="{9E3EA4B7-BEF1-4F0D-BBDF-CBDC9042A421}" destId="{47631006-1685-4A5E-B099-F37C7E4E6D05}" srcOrd="1" destOrd="0" parTransId="{E7A437E7-A30B-48ED-A78E-F19B5A163C07}" sibTransId="{401568B3-AAAE-44AE-8DB2-739D5272C689}"/>
    <dgm:cxn modelId="{F8FDC20E-6BBF-479B-A673-8EB311EAA0A7}" srcId="{9E3EA4B7-BEF1-4F0D-BBDF-CBDC9042A421}" destId="{ABB61B50-ABF0-49B0-B0EF-858346718638}" srcOrd="0" destOrd="0" parTransId="{C88F23C5-F687-4BEF-8D5F-0C929616587B}" sibTransId="{97670A90-BA41-4341-91AA-5F5F78425DD1}"/>
    <dgm:cxn modelId="{A9CE1104-BBB2-48E3-801E-1A34F87C3091}" type="presOf" srcId="{31684739-C0C7-493E-B213-D2458A6CC658}" destId="{D5B9C9DF-83DB-48DF-8CA4-9A287410D5F8}" srcOrd="0" destOrd="0" presId="urn:microsoft.com/office/officeart/2008/layout/AlternatingPictureBlocks"/>
    <dgm:cxn modelId="{5A38EBF8-39CB-4678-9F20-7921A90B5C46}" srcId="{9E3EA4B7-BEF1-4F0D-BBDF-CBDC9042A421}" destId="{31684739-C0C7-493E-B213-D2458A6CC658}" srcOrd="2" destOrd="0" parTransId="{898AE18D-0885-481E-BFB7-C07E36FAD782}" sibTransId="{A32349A9-5422-48CA-B962-752F5FCA6CA2}"/>
    <dgm:cxn modelId="{76C1514C-2361-4C7F-9E83-938D03D0EC0F}" type="presOf" srcId="{ABB61B50-ABF0-49B0-B0EF-858346718638}" destId="{93345590-2995-4EE9-9EDE-12CFE7136E4B}" srcOrd="0" destOrd="0" presId="urn:microsoft.com/office/officeart/2008/layout/AlternatingPictureBlocks"/>
    <dgm:cxn modelId="{977F2339-FBE4-4279-83A0-AB796E009777}" type="presOf" srcId="{9E3EA4B7-BEF1-4F0D-BBDF-CBDC9042A421}" destId="{09F4EE7D-95FE-49E8-B3B7-4FA02ACBFFE9}" srcOrd="0" destOrd="0" presId="urn:microsoft.com/office/officeart/2008/layout/AlternatingPictureBlocks"/>
    <dgm:cxn modelId="{6771117F-EC3B-44FF-BE02-E698CFAEE584}" type="presOf" srcId="{47631006-1685-4A5E-B099-F37C7E4E6D05}" destId="{955FFC42-7363-4C5A-955C-D3BCFCF87174}" srcOrd="0" destOrd="0" presId="urn:microsoft.com/office/officeart/2008/layout/AlternatingPictureBlocks"/>
    <dgm:cxn modelId="{174281E9-7319-4A42-AB7A-FF1208D7EA96}" type="presParOf" srcId="{09F4EE7D-95FE-49E8-B3B7-4FA02ACBFFE9}" destId="{5834358A-9833-4A18-A440-534E6763CD9B}" srcOrd="0" destOrd="0" presId="urn:microsoft.com/office/officeart/2008/layout/AlternatingPictureBlocks"/>
    <dgm:cxn modelId="{F82037C1-1349-40C9-B033-CAB352155F67}" type="presParOf" srcId="{5834358A-9833-4A18-A440-534E6763CD9B}" destId="{93345590-2995-4EE9-9EDE-12CFE7136E4B}" srcOrd="0" destOrd="0" presId="urn:microsoft.com/office/officeart/2008/layout/AlternatingPictureBlocks"/>
    <dgm:cxn modelId="{CB44840E-3C31-4FC0-AC02-22073002E1C2}" type="presParOf" srcId="{5834358A-9833-4A18-A440-534E6763CD9B}" destId="{0E64E8F1-CBDC-43D4-BEE1-BC0936719EBE}" srcOrd="1" destOrd="0" presId="urn:microsoft.com/office/officeart/2008/layout/AlternatingPictureBlocks"/>
    <dgm:cxn modelId="{00AFCED1-BA72-4DED-8827-B2F88D328FF4}" type="presParOf" srcId="{09F4EE7D-95FE-49E8-B3B7-4FA02ACBFFE9}" destId="{E59CBE8D-E46D-4315-809E-F9CD003A28FD}" srcOrd="1" destOrd="0" presId="urn:microsoft.com/office/officeart/2008/layout/AlternatingPictureBlocks"/>
    <dgm:cxn modelId="{51B1AD31-842A-4CB2-9F33-0A7F214F0140}" type="presParOf" srcId="{09F4EE7D-95FE-49E8-B3B7-4FA02ACBFFE9}" destId="{16AE7710-1F2F-437B-A76D-505745DC6B80}" srcOrd="2" destOrd="0" presId="urn:microsoft.com/office/officeart/2008/layout/AlternatingPictureBlocks"/>
    <dgm:cxn modelId="{E2CAEEBF-F028-4A38-92CF-D93B2F29264F}" type="presParOf" srcId="{16AE7710-1F2F-437B-A76D-505745DC6B80}" destId="{955FFC42-7363-4C5A-955C-D3BCFCF87174}" srcOrd="0" destOrd="0" presId="urn:microsoft.com/office/officeart/2008/layout/AlternatingPictureBlocks"/>
    <dgm:cxn modelId="{AC29BC5A-F166-4E1D-8F4D-586C8B690E3C}" type="presParOf" srcId="{16AE7710-1F2F-437B-A76D-505745DC6B80}" destId="{C05E814D-B25D-482C-BFB2-ABDEE99F3F17}" srcOrd="1" destOrd="0" presId="urn:microsoft.com/office/officeart/2008/layout/AlternatingPictureBlocks"/>
    <dgm:cxn modelId="{5826DDCA-22E5-40FE-BC04-A7F3BE1821C9}" type="presParOf" srcId="{09F4EE7D-95FE-49E8-B3B7-4FA02ACBFFE9}" destId="{1637C8DB-A334-412C-8BEC-6FDF3CA7BB0C}" srcOrd="3" destOrd="0" presId="urn:microsoft.com/office/officeart/2008/layout/AlternatingPictureBlocks"/>
    <dgm:cxn modelId="{91C5CA3E-7A01-4A72-89CB-3DB89F6E05AD}" type="presParOf" srcId="{09F4EE7D-95FE-49E8-B3B7-4FA02ACBFFE9}" destId="{0A8277DF-75D9-4489-80EC-4623F1CE6C0A}" srcOrd="4" destOrd="0" presId="urn:microsoft.com/office/officeart/2008/layout/AlternatingPictureBlocks"/>
    <dgm:cxn modelId="{6413A012-62CA-407B-B58E-98188EFAB730}" type="presParOf" srcId="{0A8277DF-75D9-4489-80EC-4623F1CE6C0A}" destId="{D5B9C9DF-83DB-48DF-8CA4-9A287410D5F8}" srcOrd="0" destOrd="0" presId="urn:microsoft.com/office/officeart/2008/layout/AlternatingPictureBlocks"/>
    <dgm:cxn modelId="{7D9D1B43-5D74-473D-B013-8661D231C8EA}" type="presParOf" srcId="{0A8277DF-75D9-4489-80EC-4623F1CE6C0A}" destId="{B353E4D8-8EB5-4F32-B266-CC86BA66416B}" srcOrd="1" destOrd="0" presId="urn:microsoft.com/office/officeart/2008/layout/AlternatingPictureBlock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0989B6-21AE-4966-9B94-F7EC3DE426F6}" type="doc">
      <dgm:prSet loTypeId="urn:microsoft.com/office/officeart/2008/layout/VerticalCurvedList" loCatId="list" qsTypeId="urn:microsoft.com/office/officeart/2005/8/quickstyle/simple1" qsCatId="simple" csTypeId="urn:microsoft.com/office/officeart/2005/8/colors/accent2_1" csCatId="accent2" phldr="1"/>
      <dgm:spPr/>
      <dgm:t>
        <a:bodyPr/>
        <a:lstStyle/>
        <a:p>
          <a:endParaRPr lang="es-EC"/>
        </a:p>
      </dgm:t>
    </dgm:pt>
    <dgm:pt modelId="{DC39F44B-2712-4222-88E5-DC7B9DA1A5C0}">
      <dgm:prSet phldrT="[Texto]" custT="1"/>
      <dgm:spPr>
        <a:ln>
          <a:solidFill>
            <a:schemeClr val="accent2">
              <a:lumMod val="50000"/>
            </a:schemeClr>
          </a:solidFill>
        </a:ln>
      </dgm:spPr>
      <dgm:t>
        <a:bodyPr anchor="ctr"/>
        <a:lstStyle/>
        <a:p>
          <a:pPr algn="ctr"/>
          <a:r>
            <a:rPr lang="es-EC" sz="1800" dirty="0" smtClean="0"/>
            <a:t>1. JUSTIFICACION</a:t>
          </a:r>
          <a:endParaRPr lang="es-EC" sz="1800" dirty="0"/>
        </a:p>
      </dgm:t>
      <dgm:extLst/>
    </dgm:pt>
    <dgm:pt modelId="{01843EBF-15EC-4AD2-B4FE-A266C0211E8D}" type="parTrans" cxnId="{3F911DE3-2D2B-481F-BAA0-2FE3308DCECD}">
      <dgm:prSet/>
      <dgm:spPr/>
      <dgm:t>
        <a:bodyPr/>
        <a:lstStyle/>
        <a:p>
          <a:endParaRPr lang="es-EC" sz="1600">
            <a:solidFill>
              <a:schemeClr val="tx1"/>
            </a:solidFill>
          </a:endParaRPr>
        </a:p>
      </dgm:t>
    </dgm:pt>
    <dgm:pt modelId="{85D78B9D-28BA-44FF-B90E-CF3ED879D0C8}" type="sibTrans" cxnId="{3F911DE3-2D2B-481F-BAA0-2FE3308DCECD}">
      <dgm:prSet/>
      <dgm:spPr/>
      <dgm:t>
        <a:bodyPr/>
        <a:lstStyle/>
        <a:p>
          <a:endParaRPr lang="es-EC" sz="1600">
            <a:solidFill>
              <a:schemeClr val="tx1"/>
            </a:solidFill>
          </a:endParaRPr>
        </a:p>
      </dgm:t>
    </dgm:pt>
    <dgm:pt modelId="{33DBA921-5FCB-4A81-AF87-0F2EAFCD1A07}">
      <dgm:prSet phldrT="[Texto]" custT="1"/>
      <dgm:spPr>
        <a:ln>
          <a:solidFill>
            <a:schemeClr val="accent2">
              <a:lumMod val="50000"/>
            </a:schemeClr>
          </a:solidFill>
        </a:ln>
      </dgm:spPr>
      <dgm:t>
        <a:bodyPr anchor="ctr"/>
        <a:lstStyle/>
        <a:p>
          <a:pPr algn="ctr"/>
          <a:r>
            <a:rPr lang="es-EC" sz="1800" dirty="0" smtClean="0"/>
            <a:t>4. PRESENTACIÓN DE RESULTADOS</a:t>
          </a:r>
          <a:endParaRPr lang="es-EC" sz="1800" dirty="0"/>
        </a:p>
      </dgm:t>
      <dgm:extLst/>
    </dgm:pt>
    <dgm:pt modelId="{873AFE67-627D-464D-AD28-FEE0A4E0FF44}" type="parTrans" cxnId="{446958BE-52D4-4AC4-8902-135D1236CACF}">
      <dgm:prSet/>
      <dgm:spPr/>
      <dgm:t>
        <a:bodyPr/>
        <a:lstStyle/>
        <a:p>
          <a:endParaRPr lang="es-ES" sz="2800"/>
        </a:p>
      </dgm:t>
    </dgm:pt>
    <dgm:pt modelId="{0C848F7A-F2AE-434A-B2EA-5A2DFBB29CFC}" type="sibTrans" cxnId="{446958BE-52D4-4AC4-8902-135D1236CACF}">
      <dgm:prSet/>
      <dgm:spPr/>
      <dgm:t>
        <a:bodyPr/>
        <a:lstStyle/>
        <a:p>
          <a:endParaRPr lang="es-ES" sz="2800"/>
        </a:p>
      </dgm:t>
    </dgm:pt>
    <dgm:pt modelId="{FBF6C74D-DBB9-4270-84FD-1F9814004DCD}">
      <dgm:prSet phldrT="[Texto]" custT="1"/>
      <dgm:spPr>
        <a:ln>
          <a:solidFill>
            <a:schemeClr val="accent2">
              <a:lumMod val="50000"/>
            </a:schemeClr>
          </a:solidFill>
        </a:ln>
      </dgm:spPr>
      <dgm:t>
        <a:bodyPr anchor="ctr"/>
        <a:lstStyle/>
        <a:p>
          <a:pPr algn="ctr"/>
          <a:r>
            <a:rPr lang="es-EC" sz="1800" dirty="0" smtClean="0"/>
            <a:t>2. DEFINICION DEL PROBLEMA</a:t>
          </a:r>
          <a:endParaRPr lang="es-EC" sz="1800" dirty="0"/>
        </a:p>
      </dgm:t>
      <dgm:extLst/>
    </dgm:pt>
    <dgm:pt modelId="{FBEDAF7F-DBDA-4780-B34D-3FD1A01C057C}" type="parTrans" cxnId="{FAEF41C6-E56F-4DFE-A0F3-F6F47F31105A}">
      <dgm:prSet/>
      <dgm:spPr/>
      <dgm:t>
        <a:bodyPr/>
        <a:lstStyle/>
        <a:p>
          <a:endParaRPr lang="es-ES" sz="2800"/>
        </a:p>
      </dgm:t>
    </dgm:pt>
    <dgm:pt modelId="{E857BDE1-1BDF-4A68-A7FD-48EAFD729156}" type="sibTrans" cxnId="{FAEF41C6-E56F-4DFE-A0F3-F6F47F31105A}">
      <dgm:prSet/>
      <dgm:spPr/>
      <dgm:t>
        <a:bodyPr/>
        <a:lstStyle/>
        <a:p>
          <a:endParaRPr lang="es-ES" sz="2800"/>
        </a:p>
      </dgm:t>
    </dgm:pt>
    <dgm:pt modelId="{282CD426-EB2F-49F8-B065-A36321F968AF}">
      <dgm:prSet phldrT="[Texto]" custT="1"/>
      <dgm:spPr>
        <a:ln>
          <a:solidFill>
            <a:schemeClr val="accent2">
              <a:lumMod val="50000"/>
            </a:schemeClr>
          </a:solidFill>
        </a:ln>
      </dgm:spPr>
      <dgm:t>
        <a:bodyPr anchor="ctr"/>
        <a:lstStyle/>
        <a:p>
          <a:pPr algn="ctr"/>
          <a:r>
            <a:rPr lang="es-EC" sz="1800" dirty="0" smtClean="0"/>
            <a:t>3. OBJETIVOS</a:t>
          </a:r>
          <a:endParaRPr lang="es-EC" sz="1800" dirty="0"/>
        </a:p>
      </dgm:t>
      <dgm:extLst/>
    </dgm:pt>
    <dgm:pt modelId="{27B6CCA6-77F5-45DE-A9D2-828032A2CCFD}" type="parTrans" cxnId="{08180D46-1F1F-4EED-ADF9-118CDF54849C}">
      <dgm:prSet/>
      <dgm:spPr/>
      <dgm:t>
        <a:bodyPr/>
        <a:lstStyle/>
        <a:p>
          <a:endParaRPr lang="es-ES" sz="2800"/>
        </a:p>
      </dgm:t>
    </dgm:pt>
    <dgm:pt modelId="{3B477DD5-9277-4954-A5C5-6A0B74E70D89}" type="sibTrans" cxnId="{08180D46-1F1F-4EED-ADF9-118CDF54849C}">
      <dgm:prSet/>
      <dgm:spPr/>
      <dgm:t>
        <a:bodyPr/>
        <a:lstStyle/>
        <a:p>
          <a:endParaRPr lang="es-ES" sz="2800"/>
        </a:p>
      </dgm:t>
    </dgm:pt>
    <dgm:pt modelId="{EBD784B9-24FC-4545-A767-A47FB9A146C2}" type="pres">
      <dgm:prSet presAssocID="{840989B6-21AE-4966-9B94-F7EC3DE426F6}" presName="Name0" presStyleCnt="0">
        <dgm:presLayoutVars>
          <dgm:chMax val="7"/>
          <dgm:chPref val="7"/>
          <dgm:dir/>
        </dgm:presLayoutVars>
      </dgm:prSet>
      <dgm:spPr/>
      <dgm:t>
        <a:bodyPr/>
        <a:lstStyle/>
        <a:p>
          <a:endParaRPr lang="es-ES"/>
        </a:p>
      </dgm:t>
    </dgm:pt>
    <dgm:pt modelId="{8D0AC7C0-91E0-4ED5-B380-DD3BC0D43471}" type="pres">
      <dgm:prSet presAssocID="{840989B6-21AE-4966-9B94-F7EC3DE426F6}" presName="Name1" presStyleCnt="0"/>
      <dgm:spPr/>
    </dgm:pt>
    <dgm:pt modelId="{221533E9-EB1A-4205-9406-8187EA20497C}" type="pres">
      <dgm:prSet presAssocID="{840989B6-21AE-4966-9B94-F7EC3DE426F6}" presName="cycle" presStyleCnt="0"/>
      <dgm:spPr/>
    </dgm:pt>
    <dgm:pt modelId="{35ECC734-2C04-4BC0-AC5E-A665C0442577}" type="pres">
      <dgm:prSet presAssocID="{840989B6-21AE-4966-9B94-F7EC3DE426F6}" presName="srcNode" presStyleLbl="node1" presStyleIdx="0" presStyleCnt="4"/>
      <dgm:spPr/>
    </dgm:pt>
    <dgm:pt modelId="{31831DE9-AF86-490A-BA3A-085D0E533E98}" type="pres">
      <dgm:prSet presAssocID="{840989B6-21AE-4966-9B94-F7EC3DE426F6}" presName="conn" presStyleLbl="parChTrans1D2" presStyleIdx="0" presStyleCnt="1"/>
      <dgm:spPr/>
      <dgm:t>
        <a:bodyPr/>
        <a:lstStyle/>
        <a:p>
          <a:endParaRPr lang="es-ES"/>
        </a:p>
      </dgm:t>
    </dgm:pt>
    <dgm:pt modelId="{AFE358FF-E2A6-4212-966A-5900F4C61BE8}" type="pres">
      <dgm:prSet presAssocID="{840989B6-21AE-4966-9B94-F7EC3DE426F6}" presName="extraNode" presStyleLbl="node1" presStyleIdx="0" presStyleCnt="4"/>
      <dgm:spPr/>
    </dgm:pt>
    <dgm:pt modelId="{DD1FBE17-698B-4199-BB69-1F00D43599BC}" type="pres">
      <dgm:prSet presAssocID="{840989B6-21AE-4966-9B94-F7EC3DE426F6}" presName="dstNode" presStyleLbl="node1" presStyleIdx="0" presStyleCnt="4"/>
      <dgm:spPr/>
    </dgm:pt>
    <dgm:pt modelId="{3639050F-37D2-4E2B-89C3-C065AB9881DB}" type="pres">
      <dgm:prSet presAssocID="{DC39F44B-2712-4222-88E5-DC7B9DA1A5C0}" presName="text_1" presStyleLbl="node1" presStyleIdx="0" presStyleCnt="4">
        <dgm:presLayoutVars>
          <dgm:bulletEnabled val="1"/>
        </dgm:presLayoutVars>
      </dgm:prSet>
      <dgm:spPr/>
      <dgm:t>
        <a:bodyPr/>
        <a:lstStyle/>
        <a:p>
          <a:endParaRPr lang="es-ES"/>
        </a:p>
      </dgm:t>
    </dgm:pt>
    <dgm:pt modelId="{2A91EDCC-C16B-463A-8EB0-1B2FF8EF7932}" type="pres">
      <dgm:prSet presAssocID="{DC39F44B-2712-4222-88E5-DC7B9DA1A5C0}" presName="accent_1" presStyleCnt="0"/>
      <dgm:spPr/>
    </dgm:pt>
    <dgm:pt modelId="{14E0B3A8-6DBB-498B-A465-CBCEE7E7F9C4}" type="pres">
      <dgm:prSet presAssocID="{DC39F44B-2712-4222-88E5-DC7B9DA1A5C0}" presName="accentRepeatNode" presStyleLbl="solidFgAcc1" presStyleIdx="0" presStyleCnt="4"/>
      <dgm:spPr/>
    </dgm:pt>
    <dgm:pt modelId="{0443E5BE-FEEB-4965-A8DC-8B88723E52C2}" type="pres">
      <dgm:prSet presAssocID="{FBF6C74D-DBB9-4270-84FD-1F9814004DCD}" presName="text_2" presStyleLbl="node1" presStyleIdx="1" presStyleCnt="4">
        <dgm:presLayoutVars>
          <dgm:bulletEnabled val="1"/>
        </dgm:presLayoutVars>
      </dgm:prSet>
      <dgm:spPr/>
      <dgm:t>
        <a:bodyPr/>
        <a:lstStyle/>
        <a:p>
          <a:endParaRPr lang="es-ES"/>
        </a:p>
      </dgm:t>
    </dgm:pt>
    <dgm:pt modelId="{438D3D7B-0DE5-46FC-8098-85AFEF6885EC}" type="pres">
      <dgm:prSet presAssocID="{FBF6C74D-DBB9-4270-84FD-1F9814004DCD}" presName="accent_2" presStyleCnt="0"/>
      <dgm:spPr/>
    </dgm:pt>
    <dgm:pt modelId="{F32EBDF5-8498-448D-BAE6-D09CFC2CF539}" type="pres">
      <dgm:prSet presAssocID="{FBF6C74D-DBB9-4270-84FD-1F9814004DCD}" presName="accentRepeatNode" presStyleLbl="solidFgAcc1" presStyleIdx="1" presStyleCnt="4"/>
      <dgm:spPr/>
    </dgm:pt>
    <dgm:pt modelId="{BCB578DF-96BA-4683-B92D-6117DB616E1D}" type="pres">
      <dgm:prSet presAssocID="{282CD426-EB2F-49F8-B065-A36321F968AF}" presName="text_3" presStyleLbl="node1" presStyleIdx="2" presStyleCnt="4">
        <dgm:presLayoutVars>
          <dgm:bulletEnabled val="1"/>
        </dgm:presLayoutVars>
      </dgm:prSet>
      <dgm:spPr/>
      <dgm:t>
        <a:bodyPr/>
        <a:lstStyle/>
        <a:p>
          <a:endParaRPr lang="es-ES"/>
        </a:p>
      </dgm:t>
    </dgm:pt>
    <dgm:pt modelId="{C699D9EE-5BD2-4818-A663-E2B306933ED8}" type="pres">
      <dgm:prSet presAssocID="{282CD426-EB2F-49F8-B065-A36321F968AF}" presName="accent_3" presStyleCnt="0"/>
      <dgm:spPr/>
    </dgm:pt>
    <dgm:pt modelId="{FF413918-556B-4C88-A0D9-15902E367B12}" type="pres">
      <dgm:prSet presAssocID="{282CD426-EB2F-49F8-B065-A36321F968AF}" presName="accentRepeatNode" presStyleLbl="solidFgAcc1" presStyleIdx="2" presStyleCnt="4"/>
      <dgm:spPr/>
    </dgm:pt>
    <dgm:pt modelId="{DD3EB407-4EB4-4146-8E70-D4F9C82FE0CF}" type="pres">
      <dgm:prSet presAssocID="{33DBA921-5FCB-4A81-AF87-0F2EAFCD1A07}" presName="text_4" presStyleLbl="node1" presStyleIdx="3" presStyleCnt="4">
        <dgm:presLayoutVars>
          <dgm:bulletEnabled val="1"/>
        </dgm:presLayoutVars>
      </dgm:prSet>
      <dgm:spPr/>
      <dgm:t>
        <a:bodyPr/>
        <a:lstStyle/>
        <a:p>
          <a:endParaRPr lang="es-ES"/>
        </a:p>
      </dgm:t>
    </dgm:pt>
    <dgm:pt modelId="{C28F6F1E-A9AA-4077-A5EA-B744B13B27F6}" type="pres">
      <dgm:prSet presAssocID="{33DBA921-5FCB-4A81-AF87-0F2EAFCD1A07}" presName="accent_4" presStyleCnt="0"/>
      <dgm:spPr/>
    </dgm:pt>
    <dgm:pt modelId="{314024E0-409C-49AE-B099-5B4AEF95C862}" type="pres">
      <dgm:prSet presAssocID="{33DBA921-5FCB-4A81-AF87-0F2EAFCD1A07}" presName="accentRepeatNode" presStyleLbl="solidFgAcc1" presStyleIdx="3" presStyleCnt="4"/>
      <dgm:spPr/>
    </dgm:pt>
  </dgm:ptLst>
  <dgm:cxnLst>
    <dgm:cxn modelId="{5746913E-4B38-4C50-8996-519BAD136FC8}" type="presOf" srcId="{DC39F44B-2712-4222-88E5-DC7B9DA1A5C0}" destId="{3639050F-37D2-4E2B-89C3-C065AB9881DB}" srcOrd="0" destOrd="0" presId="urn:microsoft.com/office/officeart/2008/layout/VerticalCurvedList"/>
    <dgm:cxn modelId="{385C3E52-B46E-4CE1-A5A8-D780C7E34DD6}" type="presOf" srcId="{85D78B9D-28BA-44FF-B90E-CF3ED879D0C8}" destId="{31831DE9-AF86-490A-BA3A-085D0E533E98}" srcOrd="0" destOrd="0" presId="urn:microsoft.com/office/officeart/2008/layout/VerticalCurvedList"/>
    <dgm:cxn modelId="{2BE3DEC0-04AF-44B8-9D9D-E2794DECC7F5}" type="presOf" srcId="{282CD426-EB2F-49F8-B065-A36321F968AF}" destId="{BCB578DF-96BA-4683-B92D-6117DB616E1D}" srcOrd="0" destOrd="0" presId="urn:microsoft.com/office/officeart/2008/layout/VerticalCurvedList"/>
    <dgm:cxn modelId="{FAEF41C6-E56F-4DFE-A0F3-F6F47F31105A}" srcId="{840989B6-21AE-4966-9B94-F7EC3DE426F6}" destId="{FBF6C74D-DBB9-4270-84FD-1F9814004DCD}" srcOrd="1" destOrd="0" parTransId="{FBEDAF7F-DBDA-4780-B34D-3FD1A01C057C}" sibTransId="{E857BDE1-1BDF-4A68-A7FD-48EAFD729156}"/>
    <dgm:cxn modelId="{891A2D6D-D01E-45A7-BE97-A47AB0289E0E}" type="presOf" srcId="{33DBA921-5FCB-4A81-AF87-0F2EAFCD1A07}" destId="{DD3EB407-4EB4-4146-8E70-D4F9C82FE0CF}" srcOrd="0" destOrd="0" presId="urn:microsoft.com/office/officeart/2008/layout/VerticalCurvedList"/>
    <dgm:cxn modelId="{C0AE38EF-83E3-4174-B231-8F507768B618}" type="presOf" srcId="{840989B6-21AE-4966-9B94-F7EC3DE426F6}" destId="{EBD784B9-24FC-4545-A767-A47FB9A146C2}" srcOrd="0" destOrd="0" presId="urn:microsoft.com/office/officeart/2008/layout/VerticalCurvedList"/>
    <dgm:cxn modelId="{446958BE-52D4-4AC4-8902-135D1236CACF}" srcId="{840989B6-21AE-4966-9B94-F7EC3DE426F6}" destId="{33DBA921-5FCB-4A81-AF87-0F2EAFCD1A07}" srcOrd="3" destOrd="0" parTransId="{873AFE67-627D-464D-AD28-FEE0A4E0FF44}" sibTransId="{0C848F7A-F2AE-434A-B2EA-5A2DFBB29CFC}"/>
    <dgm:cxn modelId="{3F911DE3-2D2B-481F-BAA0-2FE3308DCECD}" srcId="{840989B6-21AE-4966-9B94-F7EC3DE426F6}" destId="{DC39F44B-2712-4222-88E5-DC7B9DA1A5C0}" srcOrd="0" destOrd="0" parTransId="{01843EBF-15EC-4AD2-B4FE-A266C0211E8D}" sibTransId="{85D78B9D-28BA-44FF-B90E-CF3ED879D0C8}"/>
    <dgm:cxn modelId="{5E3F4D54-690C-4A68-A982-4734CC06750D}" type="presOf" srcId="{FBF6C74D-DBB9-4270-84FD-1F9814004DCD}" destId="{0443E5BE-FEEB-4965-A8DC-8B88723E52C2}" srcOrd="0" destOrd="0" presId="urn:microsoft.com/office/officeart/2008/layout/VerticalCurvedList"/>
    <dgm:cxn modelId="{08180D46-1F1F-4EED-ADF9-118CDF54849C}" srcId="{840989B6-21AE-4966-9B94-F7EC3DE426F6}" destId="{282CD426-EB2F-49F8-B065-A36321F968AF}" srcOrd="2" destOrd="0" parTransId="{27B6CCA6-77F5-45DE-A9D2-828032A2CCFD}" sibTransId="{3B477DD5-9277-4954-A5C5-6A0B74E70D89}"/>
    <dgm:cxn modelId="{DFB4BAB5-30F0-4CBD-955D-1046C7572F4A}" type="presParOf" srcId="{EBD784B9-24FC-4545-A767-A47FB9A146C2}" destId="{8D0AC7C0-91E0-4ED5-B380-DD3BC0D43471}" srcOrd="0" destOrd="0" presId="urn:microsoft.com/office/officeart/2008/layout/VerticalCurvedList"/>
    <dgm:cxn modelId="{9057786B-50FC-4FB8-B8F6-78B032A97270}" type="presParOf" srcId="{8D0AC7C0-91E0-4ED5-B380-DD3BC0D43471}" destId="{221533E9-EB1A-4205-9406-8187EA20497C}" srcOrd="0" destOrd="0" presId="urn:microsoft.com/office/officeart/2008/layout/VerticalCurvedList"/>
    <dgm:cxn modelId="{1F4466DD-0F31-4050-9D17-84CB3212223B}" type="presParOf" srcId="{221533E9-EB1A-4205-9406-8187EA20497C}" destId="{35ECC734-2C04-4BC0-AC5E-A665C0442577}" srcOrd="0" destOrd="0" presId="urn:microsoft.com/office/officeart/2008/layout/VerticalCurvedList"/>
    <dgm:cxn modelId="{BF0F5A89-5B37-40C8-AAF8-1248663603E2}" type="presParOf" srcId="{221533E9-EB1A-4205-9406-8187EA20497C}" destId="{31831DE9-AF86-490A-BA3A-085D0E533E98}" srcOrd="1" destOrd="0" presId="urn:microsoft.com/office/officeart/2008/layout/VerticalCurvedList"/>
    <dgm:cxn modelId="{AB5B4468-2B23-4BED-9E9A-E1ACBA042492}" type="presParOf" srcId="{221533E9-EB1A-4205-9406-8187EA20497C}" destId="{AFE358FF-E2A6-4212-966A-5900F4C61BE8}" srcOrd="2" destOrd="0" presId="urn:microsoft.com/office/officeart/2008/layout/VerticalCurvedList"/>
    <dgm:cxn modelId="{AEEA4692-DF34-412A-8BC9-0CB7590FB4CB}" type="presParOf" srcId="{221533E9-EB1A-4205-9406-8187EA20497C}" destId="{DD1FBE17-698B-4199-BB69-1F00D43599BC}" srcOrd="3" destOrd="0" presId="urn:microsoft.com/office/officeart/2008/layout/VerticalCurvedList"/>
    <dgm:cxn modelId="{0E588D18-4BB7-4D57-ADDC-952BA6C1566C}" type="presParOf" srcId="{8D0AC7C0-91E0-4ED5-B380-DD3BC0D43471}" destId="{3639050F-37D2-4E2B-89C3-C065AB9881DB}" srcOrd="1" destOrd="0" presId="urn:microsoft.com/office/officeart/2008/layout/VerticalCurvedList"/>
    <dgm:cxn modelId="{BE2BB348-4500-4252-9C0D-784CA61AD051}" type="presParOf" srcId="{8D0AC7C0-91E0-4ED5-B380-DD3BC0D43471}" destId="{2A91EDCC-C16B-463A-8EB0-1B2FF8EF7932}" srcOrd="2" destOrd="0" presId="urn:microsoft.com/office/officeart/2008/layout/VerticalCurvedList"/>
    <dgm:cxn modelId="{0CB05BC0-584D-438B-A9C7-BBE9A6B645F2}" type="presParOf" srcId="{2A91EDCC-C16B-463A-8EB0-1B2FF8EF7932}" destId="{14E0B3A8-6DBB-498B-A465-CBCEE7E7F9C4}" srcOrd="0" destOrd="0" presId="urn:microsoft.com/office/officeart/2008/layout/VerticalCurvedList"/>
    <dgm:cxn modelId="{9E01F6B8-922E-40C9-B18F-8AE74CE7E7B1}" type="presParOf" srcId="{8D0AC7C0-91E0-4ED5-B380-DD3BC0D43471}" destId="{0443E5BE-FEEB-4965-A8DC-8B88723E52C2}" srcOrd="3" destOrd="0" presId="urn:microsoft.com/office/officeart/2008/layout/VerticalCurvedList"/>
    <dgm:cxn modelId="{41E766F2-8E5E-477B-B3F9-E7AE1EA75177}" type="presParOf" srcId="{8D0AC7C0-91E0-4ED5-B380-DD3BC0D43471}" destId="{438D3D7B-0DE5-46FC-8098-85AFEF6885EC}" srcOrd="4" destOrd="0" presId="urn:microsoft.com/office/officeart/2008/layout/VerticalCurvedList"/>
    <dgm:cxn modelId="{ABE9A60A-C795-4EA4-BDEF-8FC2D3CA8049}" type="presParOf" srcId="{438D3D7B-0DE5-46FC-8098-85AFEF6885EC}" destId="{F32EBDF5-8498-448D-BAE6-D09CFC2CF539}" srcOrd="0" destOrd="0" presId="urn:microsoft.com/office/officeart/2008/layout/VerticalCurvedList"/>
    <dgm:cxn modelId="{85D64C17-FC23-4334-99DE-350156D178CD}" type="presParOf" srcId="{8D0AC7C0-91E0-4ED5-B380-DD3BC0D43471}" destId="{BCB578DF-96BA-4683-B92D-6117DB616E1D}" srcOrd="5" destOrd="0" presId="urn:microsoft.com/office/officeart/2008/layout/VerticalCurvedList"/>
    <dgm:cxn modelId="{A96FECC8-9838-4199-909B-854F80BC11D9}" type="presParOf" srcId="{8D0AC7C0-91E0-4ED5-B380-DD3BC0D43471}" destId="{C699D9EE-5BD2-4818-A663-E2B306933ED8}" srcOrd="6" destOrd="0" presId="urn:microsoft.com/office/officeart/2008/layout/VerticalCurvedList"/>
    <dgm:cxn modelId="{B7E05F77-CE79-4042-BD62-B9E496D17367}" type="presParOf" srcId="{C699D9EE-5BD2-4818-A663-E2B306933ED8}" destId="{FF413918-556B-4C88-A0D9-15902E367B12}" srcOrd="0" destOrd="0" presId="urn:microsoft.com/office/officeart/2008/layout/VerticalCurvedList"/>
    <dgm:cxn modelId="{52A17CC5-E528-4E56-BFBA-51C5B9D39647}" type="presParOf" srcId="{8D0AC7C0-91E0-4ED5-B380-DD3BC0D43471}" destId="{DD3EB407-4EB4-4146-8E70-D4F9C82FE0CF}" srcOrd="7" destOrd="0" presId="urn:microsoft.com/office/officeart/2008/layout/VerticalCurvedList"/>
    <dgm:cxn modelId="{E51D0AA0-FE66-40B1-AA82-633B0B5F3614}" type="presParOf" srcId="{8D0AC7C0-91E0-4ED5-B380-DD3BC0D43471}" destId="{C28F6F1E-A9AA-4077-A5EA-B744B13B27F6}" srcOrd="8" destOrd="0" presId="urn:microsoft.com/office/officeart/2008/layout/VerticalCurvedList"/>
    <dgm:cxn modelId="{B4C030AD-C4CB-4A94-B5E8-971275868D0C}" type="presParOf" srcId="{C28F6F1E-A9AA-4077-A5EA-B744B13B27F6}" destId="{314024E0-409C-49AE-B099-5B4AEF95C86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BD7105-36E6-40E6-8A7A-7F42496A90E9}" type="doc">
      <dgm:prSet loTypeId="urn:microsoft.com/office/officeart/2005/8/layout/hProcess6" loCatId="process" qsTypeId="urn:microsoft.com/office/officeart/2005/8/quickstyle/simple1" qsCatId="simple" csTypeId="urn:microsoft.com/office/officeart/2005/8/colors/accent2_2" csCatId="accent2" phldr="1"/>
      <dgm:spPr/>
      <dgm:t>
        <a:bodyPr/>
        <a:lstStyle/>
        <a:p>
          <a:endParaRPr lang="es-ES"/>
        </a:p>
      </dgm:t>
    </dgm:pt>
    <dgm:pt modelId="{571CB64B-808D-418C-9D83-6C1E1EDEE9A7}">
      <dgm:prSet phldrT="[Texto]" custT="1"/>
      <dgm:spPr/>
      <dgm:t>
        <a:bodyPr/>
        <a:lstStyle/>
        <a:p>
          <a:r>
            <a:rPr lang="es-EC" sz="1600" dirty="0" smtClean="0"/>
            <a:t>GENERAL</a:t>
          </a:r>
          <a:endParaRPr lang="es-ES" sz="1600" dirty="0"/>
        </a:p>
      </dgm:t>
    </dgm:pt>
    <dgm:pt modelId="{FB1F34FC-D907-478F-B88A-AE72BE0F3C5C}" type="parTrans" cxnId="{3E9C39A6-503A-4FCE-A871-A1329DDBDA5A}">
      <dgm:prSet/>
      <dgm:spPr/>
      <dgm:t>
        <a:bodyPr/>
        <a:lstStyle/>
        <a:p>
          <a:endParaRPr lang="es-ES" sz="3600"/>
        </a:p>
      </dgm:t>
    </dgm:pt>
    <dgm:pt modelId="{E8037FD8-35F2-4E23-A3E5-1F94CE23AEBE}" type="sibTrans" cxnId="{3E9C39A6-503A-4FCE-A871-A1329DDBDA5A}">
      <dgm:prSet/>
      <dgm:spPr/>
      <dgm:t>
        <a:bodyPr/>
        <a:lstStyle/>
        <a:p>
          <a:endParaRPr lang="es-ES" sz="3600"/>
        </a:p>
      </dgm:t>
    </dgm:pt>
    <dgm:pt modelId="{DE29A7B0-5DBA-4460-A03C-1D1E9DDF199C}">
      <dgm:prSet phldrT="[Texto]" custT="1"/>
      <dgm:spPr>
        <a:ln>
          <a:solidFill>
            <a:srgbClr val="002060">
              <a:alpha val="90000"/>
            </a:srgbClr>
          </a:solidFill>
        </a:ln>
      </dgm:spPr>
      <dgm:t>
        <a:bodyPr/>
        <a:lstStyle/>
        <a:p>
          <a:pPr algn="l"/>
          <a:endParaRPr lang="es-ES" sz="800" dirty="0"/>
        </a:p>
      </dgm:t>
    </dgm:pt>
    <dgm:pt modelId="{2BB34962-26EC-42FF-A99A-C6E12DB13FC0}" type="parTrans" cxnId="{26AA6E0E-6B91-459D-AA0F-BA4276CA872A}">
      <dgm:prSet/>
      <dgm:spPr/>
      <dgm:t>
        <a:bodyPr/>
        <a:lstStyle/>
        <a:p>
          <a:endParaRPr lang="es-ES" sz="3600"/>
        </a:p>
      </dgm:t>
    </dgm:pt>
    <dgm:pt modelId="{43AA6F94-288D-4FD6-95EE-13E136C99DAF}" type="sibTrans" cxnId="{26AA6E0E-6B91-459D-AA0F-BA4276CA872A}">
      <dgm:prSet/>
      <dgm:spPr/>
      <dgm:t>
        <a:bodyPr/>
        <a:lstStyle/>
        <a:p>
          <a:endParaRPr lang="es-ES" sz="3600"/>
        </a:p>
      </dgm:t>
    </dgm:pt>
    <dgm:pt modelId="{E95B999E-3F75-4ACA-892B-50C630AE17B3}">
      <dgm:prSet custT="1"/>
      <dgm:spPr>
        <a:ln>
          <a:solidFill>
            <a:srgbClr val="002060">
              <a:alpha val="90000"/>
            </a:srgbClr>
          </a:solidFill>
        </a:ln>
      </dgm:spPr>
      <dgm:t>
        <a:bodyPr/>
        <a:lstStyle/>
        <a:p>
          <a:r>
            <a:rPr lang="es-EC" sz="1400" dirty="0" smtClean="0"/>
            <a:t>Determinar la factibilidad de comercialización de nuevos productos creados a base de aceites residuales generados por lubricadoras y restaurantes en las parroquias </a:t>
          </a:r>
          <a:r>
            <a:rPr lang="es-EC" sz="1400" dirty="0" smtClean="0"/>
            <a:t>urbanas y rurales  </a:t>
          </a:r>
          <a:r>
            <a:rPr lang="es-EC" sz="1400" dirty="0" smtClean="0"/>
            <a:t>del Cantón Rumiñahui</a:t>
          </a:r>
          <a:endParaRPr lang="es-ES" sz="1400" dirty="0"/>
        </a:p>
      </dgm:t>
    </dgm:pt>
    <dgm:pt modelId="{70FE99F4-E317-40B1-B63A-1D3DB0DB5C97}" type="parTrans" cxnId="{9FA869A0-A90C-43D4-A671-2DE481E682B6}">
      <dgm:prSet/>
      <dgm:spPr/>
      <dgm:t>
        <a:bodyPr/>
        <a:lstStyle/>
        <a:p>
          <a:endParaRPr lang="es-ES"/>
        </a:p>
      </dgm:t>
    </dgm:pt>
    <dgm:pt modelId="{AFAE7067-3236-44DA-A0DF-36EE28056FB7}" type="sibTrans" cxnId="{9FA869A0-A90C-43D4-A671-2DE481E682B6}">
      <dgm:prSet/>
      <dgm:spPr/>
      <dgm:t>
        <a:bodyPr/>
        <a:lstStyle/>
        <a:p>
          <a:endParaRPr lang="es-ES"/>
        </a:p>
      </dgm:t>
    </dgm:pt>
    <dgm:pt modelId="{811F6AD9-8926-4CDA-9B50-F258B2E915F1}" type="pres">
      <dgm:prSet presAssocID="{97BD7105-36E6-40E6-8A7A-7F42496A90E9}" presName="theList" presStyleCnt="0">
        <dgm:presLayoutVars>
          <dgm:dir/>
          <dgm:animLvl val="lvl"/>
          <dgm:resizeHandles val="exact"/>
        </dgm:presLayoutVars>
      </dgm:prSet>
      <dgm:spPr/>
      <dgm:t>
        <a:bodyPr/>
        <a:lstStyle/>
        <a:p>
          <a:endParaRPr lang="es-ES"/>
        </a:p>
      </dgm:t>
    </dgm:pt>
    <dgm:pt modelId="{18F0E0B2-5BAF-4F38-884C-EE6EE94DDB63}" type="pres">
      <dgm:prSet presAssocID="{571CB64B-808D-418C-9D83-6C1E1EDEE9A7}" presName="compNode" presStyleCnt="0"/>
      <dgm:spPr/>
    </dgm:pt>
    <dgm:pt modelId="{57197627-79C0-4C49-9874-19E9F6A06961}" type="pres">
      <dgm:prSet presAssocID="{571CB64B-808D-418C-9D83-6C1E1EDEE9A7}" presName="noGeometry" presStyleCnt="0"/>
      <dgm:spPr/>
    </dgm:pt>
    <dgm:pt modelId="{0173CC14-D721-4F65-8DA5-AD538649E277}" type="pres">
      <dgm:prSet presAssocID="{571CB64B-808D-418C-9D83-6C1E1EDEE9A7}" presName="childTextVisible" presStyleLbl="bgAccFollowNode1" presStyleIdx="0" presStyleCnt="1" custScaleX="128043" custScaleY="74972" custLinFactNeighborX="8933" custLinFactNeighborY="-14">
        <dgm:presLayoutVars>
          <dgm:bulletEnabled val="1"/>
        </dgm:presLayoutVars>
      </dgm:prSet>
      <dgm:spPr/>
      <dgm:t>
        <a:bodyPr/>
        <a:lstStyle/>
        <a:p>
          <a:endParaRPr lang="es-ES"/>
        </a:p>
      </dgm:t>
    </dgm:pt>
    <dgm:pt modelId="{210470B4-C685-4B1E-A557-F7521B2BF0B4}" type="pres">
      <dgm:prSet presAssocID="{571CB64B-808D-418C-9D83-6C1E1EDEE9A7}" presName="childTextHidden" presStyleLbl="bgAccFollowNode1" presStyleIdx="0" presStyleCnt="1"/>
      <dgm:spPr/>
      <dgm:t>
        <a:bodyPr/>
        <a:lstStyle/>
        <a:p>
          <a:endParaRPr lang="es-ES"/>
        </a:p>
      </dgm:t>
    </dgm:pt>
    <dgm:pt modelId="{62984B10-9C63-4F56-9C8C-B14B19A074B9}" type="pres">
      <dgm:prSet presAssocID="{571CB64B-808D-418C-9D83-6C1E1EDEE9A7}" presName="parentText" presStyleLbl="node1" presStyleIdx="0" presStyleCnt="1">
        <dgm:presLayoutVars>
          <dgm:chMax val="1"/>
          <dgm:bulletEnabled val="1"/>
        </dgm:presLayoutVars>
      </dgm:prSet>
      <dgm:spPr/>
      <dgm:t>
        <a:bodyPr/>
        <a:lstStyle/>
        <a:p>
          <a:endParaRPr lang="es-ES"/>
        </a:p>
      </dgm:t>
    </dgm:pt>
  </dgm:ptLst>
  <dgm:cxnLst>
    <dgm:cxn modelId="{000DAFAA-21C5-4E04-9E83-0BD14EA6712B}" type="presOf" srcId="{E95B999E-3F75-4ACA-892B-50C630AE17B3}" destId="{0173CC14-D721-4F65-8DA5-AD538649E277}" srcOrd="0" destOrd="1" presId="urn:microsoft.com/office/officeart/2005/8/layout/hProcess6"/>
    <dgm:cxn modelId="{3E9C39A6-503A-4FCE-A871-A1329DDBDA5A}" srcId="{97BD7105-36E6-40E6-8A7A-7F42496A90E9}" destId="{571CB64B-808D-418C-9D83-6C1E1EDEE9A7}" srcOrd="0" destOrd="0" parTransId="{FB1F34FC-D907-478F-B88A-AE72BE0F3C5C}" sibTransId="{E8037FD8-35F2-4E23-A3E5-1F94CE23AEBE}"/>
    <dgm:cxn modelId="{D8AB29E8-A6FA-45CF-B66C-536C67843F58}" type="presOf" srcId="{E95B999E-3F75-4ACA-892B-50C630AE17B3}" destId="{210470B4-C685-4B1E-A557-F7521B2BF0B4}" srcOrd="1" destOrd="1" presId="urn:microsoft.com/office/officeart/2005/8/layout/hProcess6"/>
    <dgm:cxn modelId="{B0E58252-3E5E-4A9D-8A1A-14634F955E0D}" type="presOf" srcId="{571CB64B-808D-418C-9D83-6C1E1EDEE9A7}" destId="{62984B10-9C63-4F56-9C8C-B14B19A074B9}" srcOrd="0" destOrd="0" presId="urn:microsoft.com/office/officeart/2005/8/layout/hProcess6"/>
    <dgm:cxn modelId="{96FAD38A-0829-4D2E-B4D7-03EE2AB36F6E}" type="presOf" srcId="{DE29A7B0-5DBA-4460-A03C-1D1E9DDF199C}" destId="{210470B4-C685-4B1E-A557-F7521B2BF0B4}" srcOrd="1" destOrd="0" presId="urn:microsoft.com/office/officeart/2005/8/layout/hProcess6"/>
    <dgm:cxn modelId="{9FA869A0-A90C-43D4-A671-2DE481E682B6}" srcId="{571CB64B-808D-418C-9D83-6C1E1EDEE9A7}" destId="{E95B999E-3F75-4ACA-892B-50C630AE17B3}" srcOrd="1" destOrd="0" parTransId="{70FE99F4-E317-40B1-B63A-1D3DB0DB5C97}" sibTransId="{AFAE7067-3236-44DA-A0DF-36EE28056FB7}"/>
    <dgm:cxn modelId="{79B13A1C-3C5D-45FF-97BB-FAF2AD489A54}" type="presOf" srcId="{DE29A7B0-5DBA-4460-A03C-1D1E9DDF199C}" destId="{0173CC14-D721-4F65-8DA5-AD538649E277}" srcOrd="0" destOrd="0" presId="urn:microsoft.com/office/officeart/2005/8/layout/hProcess6"/>
    <dgm:cxn modelId="{189D17FB-DF86-4B0B-9309-419DC443DE12}" type="presOf" srcId="{97BD7105-36E6-40E6-8A7A-7F42496A90E9}" destId="{811F6AD9-8926-4CDA-9B50-F258B2E915F1}" srcOrd="0" destOrd="0" presId="urn:microsoft.com/office/officeart/2005/8/layout/hProcess6"/>
    <dgm:cxn modelId="{26AA6E0E-6B91-459D-AA0F-BA4276CA872A}" srcId="{571CB64B-808D-418C-9D83-6C1E1EDEE9A7}" destId="{DE29A7B0-5DBA-4460-A03C-1D1E9DDF199C}" srcOrd="0" destOrd="0" parTransId="{2BB34962-26EC-42FF-A99A-C6E12DB13FC0}" sibTransId="{43AA6F94-288D-4FD6-95EE-13E136C99DAF}"/>
    <dgm:cxn modelId="{A0710E79-1E61-4934-8EF0-CA4EBD801310}" type="presParOf" srcId="{811F6AD9-8926-4CDA-9B50-F258B2E915F1}" destId="{18F0E0B2-5BAF-4F38-884C-EE6EE94DDB63}" srcOrd="0" destOrd="0" presId="urn:microsoft.com/office/officeart/2005/8/layout/hProcess6"/>
    <dgm:cxn modelId="{A4DB2AB8-7999-4116-8ABA-00A2F7C24650}" type="presParOf" srcId="{18F0E0B2-5BAF-4F38-884C-EE6EE94DDB63}" destId="{57197627-79C0-4C49-9874-19E9F6A06961}" srcOrd="0" destOrd="0" presId="urn:microsoft.com/office/officeart/2005/8/layout/hProcess6"/>
    <dgm:cxn modelId="{ED830A28-90B6-418C-8F4A-06948723E6A6}" type="presParOf" srcId="{18F0E0B2-5BAF-4F38-884C-EE6EE94DDB63}" destId="{0173CC14-D721-4F65-8DA5-AD538649E277}" srcOrd="1" destOrd="0" presId="urn:microsoft.com/office/officeart/2005/8/layout/hProcess6"/>
    <dgm:cxn modelId="{9E54FA1F-F947-404F-B044-7791411CD5F7}" type="presParOf" srcId="{18F0E0B2-5BAF-4F38-884C-EE6EE94DDB63}" destId="{210470B4-C685-4B1E-A557-F7521B2BF0B4}" srcOrd="2" destOrd="0" presId="urn:microsoft.com/office/officeart/2005/8/layout/hProcess6"/>
    <dgm:cxn modelId="{51BA17FE-F522-4F73-906D-16E05A175B92}" type="presParOf" srcId="{18F0E0B2-5BAF-4F38-884C-EE6EE94DDB63}" destId="{62984B10-9C63-4F56-9C8C-B14B19A074B9}"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03F4B-BA08-4AD2-93CB-83D6FC7064B2}">
      <dsp:nvSpPr>
        <dsp:cNvPr id="0" name=""/>
        <dsp:cNvSpPr/>
      </dsp:nvSpPr>
      <dsp:spPr>
        <a:xfrm>
          <a:off x="3536" y="0"/>
          <a:ext cx="4050506" cy="452596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C" sz="3100" kern="1200" dirty="0" smtClean="0"/>
            <a:t>Cantón Rumiñahui(GADMUR)</a:t>
          </a:r>
          <a:endParaRPr lang="es-EC" sz="3100" kern="1200" dirty="0"/>
        </a:p>
      </dsp:txBody>
      <dsp:txXfrm>
        <a:off x="3536" y="1810385"/>
        <a:ext cx="4050506" cy="1810385"/>
      </dsp:txXfrm>
    </dsp:sp>
    <dsp:sp modelId="{0FB5E0E2-85F2-42E0-9A5B-864CE6BB4C01}">
      <dsp:nvSpPr>
        <dsp:cNvPr id="0" name=""/>
        <dsp:cNvSpPr/>
      </dsp:nvSpPr>
      <dsp:spPr>
        <a:xfrm>
          <a:off x="1094939" y="77437"/>
          <a:ext cx="1867700" cy="1895386"/>
        </a:xfrm>
        <a:prstGeom prst="ellipse">
          <a:avLst/>
        </a:prstGeom>
        <a:blipFill rotWithShape="1">
          <a:blip xmlns:r="http://schemas.openxmlformats.org/officeDocument/2006/relationships" r:embed="rId1"/>
          <a:stretch>
            <a:fillRect/>
          </a:stretch>
        </a:blip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817C4D-9B12-4067-B72B-714F6A384E34}">
      <dsp:nvSpPr>
        <dsp:cNvPr id="0" name=""/>
        <dsp:cNvSpPr/>
      </dsp:nvSpPr>
      <dsp:spPr>
        <a:xfrm>
          <a:off x="4175557" y="0"/>
          <a:ext cx="4050506" cy="4525963"/>
        </a:xfrm>
        <a:prstGeom prst="roundRect">
          <a:avLst>
            <a:gd name="adj" fmla="val 10000"/>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EC" sz="3100" kern="1200" dirty="0" smtClean="0"/>
            <a:t>Situación Geográfica </a:t>
          </a:r>
          <a:endParaRPr lang="es-EC" sz="3100" kern="1200" dirty="0"/>
        </a:p>
      </dsp:txBody>
      <dsp:txXfrm>
        <a:off x="4175557" y="1810385"/>
        <a:ext cx="4050506" cy="1810385"/>
      </dsp:txXfrm>
    </dsp:sp>
    <dsp:sp modelId="{EB967F21-74C6-493E-B66F-6E0ECB0882F6}">
      <dsp:nvSpPr>
        <dsp:cNvPr id="0" name=""/>
        <dsp:cNvSpPr/>
      </dsp:nvSpPr>
      <dsp:spPr>
        <a:xfrm>
          <a:off x="5447237" y="271557"/>
          <a:ext cx="1507145" cy="1507145"/>
        </a:xfrm>
        <a:prstGeom prst="ellipse">
          <a:avLst/>
        </a:prstGeom>
        <a:blipFill rotWithShape="1">
          <a:blip xmlns:r="http://schemas.openxmlformats.org/officeDocument/2006/relationships" r:embed="rId2"/>
          <a:stretch>
            <a:fillRect/>
          </a:stretch>
        </a:blip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50800A-FBC4-4DE0-A508-079DC38FEDF6}">
      <dsp:nvSpPr>
        <dsp:cNvPr id="0" name=""/>
        <dsp:cNvSpPr/>
      </dsp:nvSpPr>
      <dsp:spPr>
        <a:xfrm>
          <a:off x="329183" y="3620770"/>
          <a:ext cx="7571232" cy="678894"/>
        </a:xfrm>
        <a:prstGeom prst="leftRightArrow">
          <a:avLst/>
        </a:prstGeom>
        <a:solidFill>
          <a:schemeClr val="dk1">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E6C03-035B-4A65-B3DF-A3DB31101BD2}">
      <dsp:nvSpPr>
        <dsp:cNvPr id="0" name=""/>
        <dsp:cNvSpPr/>
      </dsp:nvSpPr>
      <dsp:spPr>
        <a:xfrm>
          <a:off x="248588" y="207240"/>
          <a:ext cx="1970214" cy="1815353"/>
        </a:xfrm>
        <a:prstGeom prst="ellipse">
          <a:avLst/>
        </a:prstGeom>
        <a:solidFill>
          <a:srgbClr val="66663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l" defTabSz="644525">
            <a:lnSpc>
              <a:spcPct val="90000"/>
            </a:lnSpc>
            <a:spcBef>
              <a:spcPct val="0"/>
            </a:spcBef>
            <a:spcAft>
              <a:spcPct val="35000"/>
            </a:spcAft>
          </a:pPr>
          <a:r>
            <a:rPr lang="es-ES" sz="1450" b="1" kern="1200" dirty="0" smtClean="0">
              <a:solidFill>
                <a:schemeClr val="bg1"/>
              </a:solidFill>
            </a:rPr>
            <a:t>ESPECÍFICOS</a:t>
          </a:r>
          <a:endParaRPr lang="es-ES" sz="1450" kern="1200" dirty="0"/>
        </a:p>
      </dsp:txBody>
      <dsp:txXfrm>
        <a:off x="537119" y="473092"/>
        <a:ext cx="1393152" cy="1283649"/>
      </dsp:txXfrm>
    </dsp:sp>
    <dsp:sp modelId="{28938816-DBBA-4DFD-9F51-9BEBAF84D1B6}">
      <dsp:nvSpPr>
        <dsp:cNvPr id="0" name=""/>
        <dsp:cNvSpPr/>
      </dsp:nvSpPr>
      <dsp:spPr>
        <a:xfrm rot="5521238">
          <a:off x="2222108" y="1005701"/>
          <a:ext cx="465136" cy="302157"/>
        </a:xfrm>
        <a:prstGeom prst="triangle">
          <a:avLst/>
        </a:prstGeom>
        <a:gradFill rotWithShape="0">
          <a:gsLst>
            <a:gs pos="0">
              <a:schemeClr val="accent1">
                <a:tint val="60000"/>
                <a:hueOff val="0"/>
                <a:satOff val="0"/>
                <a:lumOff val="0"/>
                <a:alphaOff val="0"/>
                <a:tint val="60000"/>
                <a:satMod val="250000"/>
              </a:schemeClr>
            </a:gs>
            <a:gs pos="35000">
              <a:schemeClr val="accent1">
                <a:tint val="60000"/>
                <a:hueOff val="0"/>
                <a:satOff val="0"/>
                <a:lumOff val="0"/>
                <a:alphaOff val="0"/>
                <a:tint val="47000"/>
                <a:satMod val="275000"/>
              </a:schemeClr>
            </a:gs>
            <a:gs pos="100000">
              <a:schemeClr val="accent1">
                <a:tint val="60000"/>
                <a:hueOff val="0"/>
                <a:satOff val="0"/>
                <a:lumOff val="0"/>
                <a:alphaOff val="0"/>
                <a:tint val="25000"/>
                <a:satMod val="300000"/>
              </a:schemeClr>
            </a:gs>
          </a:gsLst>
          <a:lin ang="16200000" scaled="1"/>
        </a:gradFill>
        <a:ln>
          <a:noFill/>
        </a:ln>
        <a:effectLst/>
      </dsp:spPr>
      <dsp:style>
        <a:lnRef idx="0">
          <a:scrgbClr r="0" g="0" b="0"/>
        </a:lnRef>
        <a:fillRef idx="2">
          <a:scrgbClr r="0" g="0" b="0"/>
        </a:fillRef>
        <a:effectRef idx="1">
          <a:scrgbClr r="0" g="0" b="0"/>
        </a:effectRef>
        <a:fontRef idx="minor">
          <a:schemeClr val="dk1"/>
        </a:fontRef>
      </dsp:style>
    </dsp:sp>
    <dsp:sp modelId="{8B72716A-409D-4AB2-BF1A-89F529CE7035}">
      <dsp:nvSpPr>
        <dsp:cNvPr id="0" name=""/>
        <dsp:cNvSpPr/>
      </dsp:nvSpPr>
      <dsp:spPr>
        <a:xfrm>
          <a:off x="2610322" y="417547"/>
          <a:ext cx="1592825" cy="1548074"/>
        </a:xfrm>
        <a:prstGeom prst="flowChartAlternateProcess">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solidFill>
            <a:schemeClr val="accent1">
              <a:lumMod val="90000"/>
              <a:lumOff val="1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s-ES" sz="1050" kern="1200" dirty="0" smtClean="0"/>
            <a:t>Cantidad de aceites residuales</a:t>
          </a:r>
          <a:endParaRPr lang="es-ES" sz="1050" kern="1200" dirty="0"/>
        </a:p>
      </dsp:txBody>
      <dsp:txXfrm>
        <a:off x="2685891" y="493116"/>
        <a:ext cx="1441687" cy="1396936"/>
      </dsp:txXfrm>
    </dsp:sp>
    <dsp:sp modelId="{A6CF2CBC-B736-4680-B421-6C1896952BF4}">
      <dsp:nvSpPr>
        <dsp:cNvPr id="0" name=""/>
        <dsp:cNvSpPr/>
      </dsp:nvSpPr>
      <dsp:spPr>
        <a:xfrm rot="5396136">
          <a:off x="4389460" y="1067436"/>
          <a:ext cx="465136" cy="302157"/>
        </a:xfrm>
        <a:prstGeom prst="triangle">
          <a:avLst/>
        </a:prstGeom>
        <a:solidFill>
          <a:srgbClr val="666633"/>
        </a:solidFill>
        <a:ln>
          <a:noFill/>
        </a:ln>
        <a:effectLst/>
      </dsp:spPr>
      <dsp:style>
        <a:lnRef idx="0">
          <a:scrgbClr r="0" g="0" b="0"/>
        </a:lnRef>
        <a:fillRef idx="2">
          <a:scrgbClr r="0" g="0" b="0"/>
        </a:fillRef>
        <a:effectRef idx="1">
          <a:scrgbClr r="0" g="0" b="0"/>
        </a:effectRef>
        <a:fontRef idx="minor">
          <a:schemeClr val="dk1"/>
        </a:fontRef>
      </dsp:style>
    </dsp:sp>
    <dsp:sp modelId="{2AF9079C-8D8C-427B-BCC2-3F7B3C3BD6A4}">
      <dsp:nvSpPr>
        <dsp:cNvPr id="0" name=""/>
        <dsp:cNvSpPr/>
      </dsp:nvSpPr>
      <dsp:spPr>
        <a:xfrm>
          <a:off x="4845839" y="384529"/>
          <a:ext cx="2381087" cy="1608199"/>
        </a:xfrm>
        <a:prstGeom prst="flowChartAlternateProcess">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solidFill>
            <a:schemeClr val="accent1">
              <a:lumMod val="90000"/>
              <a:lumOff val="1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s-ES" sz="1450" kern="1200" dirty="0" smtClean="0"/>
            <a:t>Gustos y preferencias</a:t>
          </a:r>
          <a:endParaRPr lang="es-ES" sz="1450" kern="1200" dirty="0"/>
        </a:p>
      </dsp:txBody>
      <dsp:txXfrm>
        <a:off x="4924343" y="463033"/>
        <a:ext cx="2224079" cy="1451191"/>
      </dsp:txXfrm>
    </dsp:sp>
    <dsp:sp modelId="{ABE8768B-D51E-4547-8E44-5EDE8AB578E9}">
      <dsp:nvSpPr>
        <dsp:cNvPr id="0" name=""/>
        <dsp:cNvSpPr/>
      </dsp:nvSpPr>
      <dsp:spPr>
        <a:xfrm rot="5650946">
          <a:off x="7210752" y="1098187"/>
          <a:ext cx="465136" cy="302157"/>
        </a:xfrm>
        <a:prstGeom prst="triangle">
          <a:avLst/>
        </a:prstGeom>
        <a:solidFill>
          <a:srgbClr val="666633"/>
        </a:solidFill>
        <a:ln>
          <a:noFill/>
        </a:ln>
        <a:effectLst/>
      </dsp:spPr>
      <dsp:style>
        <a:lnRef idx="0">
          <a:scrgbClr r="0" g="0" b="0"/>
        </a:lnRef>
        <a:fillRef idx="2">
          <a:scrgbClr r="0" g="0" b="0"/>
        </a:fillRef>
        <a:effectRef idx="1">
          <a:scrgbClr r="0" g="0" b="0"/>
        </a:effectRef>
        <a:fontRef idx="minor">
          <a:schemeClr val="dk1"/>
        </a:fontRef>
      </dsp:style>
    </dsp:sp>
    <dsp:sp modelId="{F91AF4DF-2F1D-4B17-8118-C547CA53DD58}">
      <dsp:nvSpPr>
        <dsp:cNvPr id="0" name=""/>
        <dsp:cNvSpPr/>
      </dsp:nvSpPr>
      <dsp:spPr>
        <a:xfrm>
          <a:off x="7603321" y="675417"/>
          <a:ext cx="1295468" cy="1350330"/>
        </a:xfrm>
        <a:prstGeom prst="ellipse">
          <a:avLst/>
        </a:prstGeom>
        <a:gradFill rotWithShape="0">
          <a:gsLst>
            <a:gs pos="0">
              <a:schemeClr val="accent1">
                <a:hueOff val="0"/>
                <a:satOff val="0"/>
                <a:lumOff val="0"/>
                <a:alphaOff val="0"/>
                <a:tint val="60000"/>
                <a:satMod val="250000"/>
              </a:schemeClr>
            </a:gs>
            <a:gs pos="35000">
              <a:schemeClr val="accent1">
                <a:hueOff val="0"/>
                <a:satOff val="0"/>
                <a:lumOff val="0"/>
                <a:alphaOff val="0"/>
                <a:tint val="47000"/>
                <a:satMod val="275000"/>
              </a:schemeClr>
            </a:gs>
            <a:gs pos="100000">
              <a:schemeClr val="accent1">
                <a:hueOff val="0"/>
                <a:satOff val="0"/>
                <a:lumOff val="0"/>
                <a:alphaOff val="0"/>
                <a:tint val="25000"/>
                <a:satMod val="300000"/>
              </a:schemeClr>
            </a:gs>
          </a:gsLst>
          <a:lin ang="16200000" scaled="1"/>
        </a:gradFill>
        <a:ln>
          <a:solidFill>
            <a:schemeClr val="accent1">
              <a:lumMod val="90000"/>
              <a:lumOff val="1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44525">
            <a:lnSpc>
              <a:spcPct val="90000"/>
            </a:lnSpc>
            <a:spcBef>
              <a:spcPct val="0"/>
            </a:spcBef>
            <a:spcAft>
              <a:spcPct val="35000"/>
            </a:spcAft>
          </a:pPr>
          <a:r>
            <a:rPr lang="es-ES" sz="1450" kern="1200" dirty="0" smtClean="0"/>
            <a:t>Demanda insatisfecha</a:t>
          </a:r>
          <a:endParaRPr lang="es-ES" sz="1450" kern="1200" dirty="0"/>
        </a:p>
      </dsp:txBody>
      <dsp:txXfrm>
        <a:off x="7793038" y="873168"/>
        <a:ext cx="916034" cy="9548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02DD3-F786-4CC8-A0E2-12C0C74BF049}">
      <dsp:nvSpPr>
        <dsp:cNvPr id="0" name=""/>
        <dsp:cNvSpPr/>
      </dsp:nvSpPr>
      <dsp:spPr>
        <a:xfrm>
          <a:off x="807" y="0"/>
          <a:ext cx="1256123" cy="4064000"/>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Será en empaques de plástico biodegradable, para contribuir a la disminución de la contaminación.</a:t>
          </a:r>
          <a:endParaRPr lang="es-EC" sz="1200" kern="1200" dirty="0"/>
        </a:p>
      </dsp:txBody>
      <dsp:txXfrm>
        <a:off x="807" y="1625600"/>
        <a:ext cx="1256123" cy="1625600"/>
      </dsp:txXfrm>
    </dsp:sp>
    <dsp:sp modelId="{CEC658A5-470C-4948-8E04-09DDE746DCFA}">
      <dsp:nvSpPr>
        <dsp:cNvPr id="0" name=""/>
        <dsp:cNvSpPr/>
      </dsp:nvSpPr>
      <dsp:spPr>
        <a:xfrm>
          <a:off x="38491" y="243840"/>
          <a:ext cx="1180756" cy="1353312"/>
        </a:xfrm>
        <a:prstGeom prst="ellipse">
          <a:avLst/>
        </a:prstGeom>
        <a:blipFill rotWithShape="1">
          <a:blip xmlns:r="http://schemas.openxmlformats.org/officeDocument/2006/relationships" r:embed="rId1"/>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ED805E-0488-4FD6-924D-B9122F609F81}">
      <dsp:nvSpPr>
        <dsp:cNvPr id="0" name=""/>
        <dsp:cNvSpPr/>
      </dsp:nvSpPr>
      <dsp:spPr>
        <a:xfrm>
          <a:off x="1332173" y="0"/>
          <a:ext cx="1256123" cy="4064000"/>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Envíos del producto directamente a la empresa para facilidad de la adquisición.</a:t>
          </a:r>
          <a:endParaRPr lang="es-EC" sz="1200" kern="1200" dirty="0"/>
        </a:p>
      </dsp:txBody>
      <dsp:txXfrm>
        <a:off x="1332173" y="1625600"/>
        <a:ext cx="1256123" cy="1625600"/>
      </dsp:txXfrm>
    </dsp:sp>
    <dsp:sp modelId="{6524287A-D443-4B04-8880-FDDC6F3C6358}">
      <dsp:nvSpPr>
        <dsp:cNvPr id="0" name=""/>
        <dsp:cNvSpPr/>
      </dsp:nvSpPr>
      <dsp:spPr>
        <a:xfrm>
          <a:off x="1332298" y="243840"/>
          <a:ext cx="1180756" cy="1353312"/>
        </a:xfrm>
        <a:prstGeom prst="ellipse">
          <a:avLst/>
        </a:prstGeom>
        <a:blipFill rotWithShape="1">
          <a:blip xmlns:r="http://schemas.openxmlformats.org/officeDocument/2006/relationships" r:embed="rId2"/>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B8A30-A9EB-4742-B3E0-A9BBB2270765}">
      <dsp:nvSpPr>
        <dsp:cNvPr id="0" name=""/>
        <dsp:cNvSpPr/>
      </dsp:nvSpPr>
      <dsp:spPr>
        <a:xfrm>
          <a:off x="2588422" y="0"/>
          <a:ext cx="1256123" cy="4064000"/>
        </a:xfrm>
        <a:prstGeom prst="roundRect">
          <a:avLst>
            <a:gd name="adj" fmla="val 10000"/>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dirty="0" smtClean="0"/>
            <a:t> Seguimiento a todos los clientes para determinar su grado de satisfacción con el producto</a:t>
          </a:r>
          <a:endParaRPr lang="es-EC" sz="1200" kern="1200" dirty="0"/>
        </a:p>
      </dsp:txBody>
      <dsp:txXfrm>
        <a:off x="2588422" y="1625600"/>
        <a:ext cx="1256123" cy="1625600"/>
      </dsp:txXfrm>
    </dsp:sp>
    <dsp:sp modelId="{25E9166E-6DBE-4B96-94CD-1713B0DC6B72}">
      <dsp:nvSpPr>
        <dsp:cNvPr id="0" name=""/>
        <dsp:cNvSpPr/>
      </dsp:nvSpPr>
      <dsp:spPr>
        <a:xfrm>
          <a:off x="2626106" y="243840"/>
          <a:ext cx="1180756" cy="1353312"/>
        </a:xfrm>
        <a:prstGeom prst="ellipse">
          <a:avLst/>
        </a:prstGeom>
        <a:blipFill rotWithShape="1">
          <a:blip xmlns:r="http://schemas.openxmlformats.org/officeDocument/2006/relationships" r:embed="rId3"/>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7556A2-7F72-4CCB-9CA9-088183CB9113}">
      <dsp:nvSpPr>
        <dsp:cNvPr id="0" name=""/>
        <dsp:cNvSpPr/>
      </dsp:nvSpPr>
      <dsp:spPr>
        <a:xfrm>
          <a:off x="153814" y="3251200"/>
          <a:ext cx="3537725" cy="609600"/>
        </a:xfrm>
        <a:prstGeom prst="leftRightArrow">
          <a:avLst/>
        </a:prstGeom>
        <a:solidFill>
          <a:schemeClr val="accent2">
            <a:tint val="6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B75B1-A8B3-4DD4-923B-6C293BFD60FC}">
      <dsp:nvSpPr>
        <dsp:cNvPr id="0" name=""/>
        <dsp:cNvSpPr/>
      </dsp:nvSpPr>
      <dsp:spPr>
        <a:xfrm rot="10800000">
          <a:off x="1157777" y="355894"/>
          <a:ext cx="3064366" cy="1543703"/>
        </a:xfrm>
        <a:prstGeom prst="homePlate">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730" tIns="49530" rIns="92456" bIns="49530" numCol="1" spcCol="1270" anchor="ctr" anchorCtr="0">
          <a:noAutofit/>
        </a:bodyPr>
        <a:lstStyle/>
        <a:p>
          <a:pPr lvl="0" algn="ctr" defTabSz="577850">
            <a:lnSpc>
              <a:spcPct val="90000"/>
            </a:lnSpc>
            <a:spcBef>
              <a:spcPct val="0"/>
            </a:spcBef>
            <a:spcAft>
              <a:spcPct val="35000"/>
            </a:spcAft>
          </a:pPr>
          <a:r>
            <a:rPr lang="es-EC" sz="1300" kern="1200" dirty="0" smtClean="0"/>
            <a:t>Los factores que influyen :</a:t>
          </a:r>
        </a:p>
        <a:p>
          <a:pPr lvl="0" algn="ctr" defTabSz="577850">
            <a:lnSpc>
              <a:spcPct val="90000"/>
            </a:lnSpc>
            <a:spcBef>
              <a:spcPct val="0"/>
            </a:spcBef>
            <a:spcAft>
              <a:spcPct val="35000"/>
            </a:spcAft>
          </a:pPr>
          <a:r>
            <a:rPr lang="es-EC" sz="1300" kern="1200" dirty="0" smtClean="0"/>
            <a:t>Costos </a:t>
          </a:r>
        </a:p>
        <a:p>
          <a:pPr lvl="0" algn="ctr" defTabSz="577850">
            <a:lnSpc>
              <a:spcPct val="90000"/>
            </a:lnSpc>
            <a:spcBef>
              <a:spcPct val="0"/>
            </a:spcBef>
            <a:spcAft>
              <a:spcPct val="35000"/>
            </a:spcAft>
          </a:pPr>
          <a:r>
            <a:rPr lang="es-EC" sz="1300" kern="1200" dirty="0" smtClean="0"/>
            <a:t>Potencial demanda</a:t>
          </a:r>
        </a:p>
        <a:p>
          <a:pPr lvl="0" algn="ctr" defTabSz="577850">
            <a:lnSpc>
              <a:spcPct val="90000"/>
            </a:lnSpc>
            <a:spcBef>
              <a:spcPct val="0"/>
            </a:spcBef>
            <a:spcAft>
              <a:spcPct val="35000"/>
            </a:spcAft>
          </a:pPr>
          <a:r>
            <a:rPr lang="es-EC" sz="1300" kern="1200" dirty="0" smtClean="0"/>
            <a:t>Competencia</a:t>
          </a:r>
        </a:p>
        <a:p>
          <a:pPr lvl="0" algn="ctr" defTabSz="577850">
            <a:lnSpc>
              <a:spcPct val="90000"/>
            </a:lnSpc>
            <a:spcBef>
              <a:spcPct val="0"/>
            </a:spcBef>
            <a:spcAft>
              <a:spcPct val="35000"/>
            </a:spcAft>
          </a:pPr>
          <a:r>
            <a:rPr lang="es-EC" sz="1300" kern="1200" dirty="0" smtClean="0"/>
            <a:t>Coyuntura económica </a:t>
          </a:r>
        </a:p>
        <a:p>
          <a:pPr lvl="0" algn="ctr" defTabSz="577850">
            <a:lnSpc>
              <a:spcPct val="90000"/>
            </a:lnSpc>
            <a:spcBef>
              <a:spcPct val="0"/>
            </a:spcBef>
            <a:spcAft>
              <a:spcPct val="35000"/>
            </a:spcAft>
          </a:pPr>
          <a:r>
            <a:rPr lang="es-EC" sz="1300" kern="1200" dirty="0" smtClean="0"/>
            <a:t>Política e impuestos</a:t>
          </a:r>
          <a:endParaRPr lang="es-EC" sz="1300" kern="1200" dirty="0"/>
        </a:p>
      </dsp:txBody>
      <dsp:txXfrm rot="10800000">
        <a:off x="1543703" y="355894"/>
        <a:ext cx="2678440" cy="1543703"/>
      </dsp:txXfrm>
    </dsp:sp>
    <dsp:sp modelId="{63B9A6E1-ED50-4DA1-A7E5-43F2B4240760}">
      <dsp:nvSpPr>
        <dsp:cNvPr id="0" name=""/>
        <dsp:cNvSpPr/>
      </dsp:nvSpPr>
      <dsp:spPr>
        <a:xfrm>
          <a:off x="385925" y="355894"/>
          <a:ext cx="1543703" cy="1543703"/>
        </a:xfrm>
        <a:prstGeom prst="ellipse">
          <a:avLst/>
        </a:prstGeom>
        <a:blipFill rotWithShape="1">
          <a:blip xmlns:r="http://schemas.openxmlformats.org/officeDocument/2006/relationships" r:embed="rId1"/>
          <a:stretch>
            <a:fillRect/>
          </a:stretch>
        </a:blip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78CFC0-864E-46C0-84D6-78B1527EA714}">
      <dsp:nvSpPr>
        <dsp:cNvPr id="0" name=""/>
        <dsp:cNvSpPr/>
      </dsp:nvSpPr>
      <dsp:spPr>
        <a:xfrm rot="10800000">
          <a:off x="1157777" y="2360405"/>
          <a:ext cx="3064366" cy="1543703"/>
        </a:xfrm>
        <a:prstGeom prst="homePlate">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730" tIns="49530" rIns="92456" bIns="49530" numCol="1" spcCol="1270" anchor="ctr" anchorCtr="0">
          <a:noAutofit/>
        </a:bodyPr>
        <a:lstStyle/>
        <a:p>
          <a:pPr lvl="0" algn="ctr" defTabSz="577850">
            <a:lnSpc>
              <a:spcPct val="90000"/>
            </a:lnSpc>
            <a:spcBef>
              <a:spcPct val="0"/>
            </a:spcBef>
            <a:spcAft>
              <a:spcPct val="35000"/>
            </a:spcAft>
          </a:pPr>
          <a:r>
            <a:rPr lang="es-EC" sz="1300" kern="1200" dirty="0" smtClean="0"/>
            <a:t>Galón </a:t>
          </a:r>
          <a:r>
            <a:rPr lang="es-EC" sz="1300" kern="1200" dirty="0" smtClean="0"/>
            <a:t>: </a:t>
          </a:r>
          <a:r>
            <a:rPr lang="es-EC" sz="1300" kern="1200" dirty="0" smtClean="0"/>
            <a:t>4,50</a:t>
          </a:r>
          <a:endParaRPr lang="es-EC" sz="1300" kern="1200" dirty="0" smtClean="0"/>
        </a:p>
        <a:p>
          <a:pPr lvl="0" algn="ctr" defTabSz="577850">
            <a:lnSpc>
              <a:spcPct val="90000"/>
            </a:lnSpc>
            <a:spcBef>
              <a:spcPct val="0"/>
            </a:spcBef>
            <a:spcAft>
              <a:spcPct val="35000"/>
            </a:spcAft>
          </a:pPr>
          <a:r>
            <a:rPr lang="es-EC" sz="1300" kern="1200" dirty="0" smtClean="0"/>
            <a:t>Tanque:220</a:t>
          </a:r>
        </a:p>
        <a:p>
          <a:pPr lvl="0" algn="ctr" defTabSz="577850">
            <a:lnSpc>
              <a:spcPct val="90000"/>
            </a:lnSpc>
            <a:spcBef>
              <a:spcPct val="0"/>
            </a:spcBef>
            <a:spcAft>
              <a:spcPct val="35000"/>
            </a:spcAft>
          </a:pPr>
          <a:endParaRPr lang="es-EC" sz="1300" kern="1200" dirty="0"/>
        </a:p>
      </dsp:txBody>
      <dsp:txXfrm rot="10800000">
        <a:off x="1543703" y="2360405"/>
        <a:ext cx="2678440" cy="1543703"/>
      </dsp:txXfrm>
    </dsp:sp>
    <dsp:sp modelId="{93CE8389-F635-4B89-AA09-5A502ADDF017}">
      <dsp:nvSpPr>
        <dsp:cNvPr id="0" name=""/>
        <dsp:cNvSpPr/>
      </dsp:nvSpPr>
      <dsp:spPr>
        <a:xfrm>
          <a:off x="385925" y="2360405"/>
          <a:ext cx="1543703" cy="1543703"/>
        </a:xfrm>
        <a:prstGeom prst="ellipse">
          <a:avLst/>
        </a:prstGeom>
        <a:blipFill rotWithShape="1">
          <a:blip xmlns:r="http://schemas.openxmlformats.org/officeDocument/2006/relationships" r:embed="rId2"/>
          <a:stretch>
            <a:fillRect/>
          </a:stretch>
        </a:blip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2DF6-F680-4D26-BCCC-F62BB3FE0E6E}">
      <dsp:nvSpPr>
        <dsp:cNvPr id="0" name=""/>
        <dsp:cNvSpPr/>
      </dsp:nvSpPr>
      <dsp:spPr>
        <a:xfrm>
          <a:off x="1799468" y="3250560"/>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E627E-BE5A-49DE-BFAE-8BF0C24853F2}">
      <dsp:nvSpPr>
        <dsp:cNvPr id="0" name=""/>
        <dsp:cNvSpPr/>
      </dsp:nvSpPr>
      <dsp:spPr>
        <a:xfrm>
          <a:off x="1585022" y="3353792"/>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385AF-42ED-4CFE-8E99-6DEA3DD2A5D3}">
      <dsp:nvSpPr>
        <dsp:cNvPr id="0" name=""/>
        <dsp:cNvSpPr/>
      </dsp:nvSpPr>
      <dsp:spPr>
        <a:xfrm>
          <a:off x="1360337" y="3435334"/>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1A899A-1390-420F-B3DE-E67D71AB2844}">
      <dsp:nvSpPr>
        <dsp:cNvPr id="0" name=""/>
        <dsp:cNvSpPr/>
      </dsp:nvSpPr>
      <dsp:spPr>
        <a:xfrm>
          <a:off x="2829036" y="2055556"/>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7F740-6F71-49D2-A0F5-7B9BBB731001}">
      <dsp:nvSpPr>
        <dsp:cNvPr id="0" name=""/>
        <dsp:cNvSpPr/>
      </dsp:nvSpPr>
      <dsp:spPr>
        <a:xfrm>
          <a:off x="2742575" y="2265636"/>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B29E7-37C2-4A99-929E-6D2A07783883}">
      <dsp:nvSpPr>
        <dsp:cNvPr id="0" name=""/>
        <dsp:cNvSpPr/>
      </dsp:nvSpPr>
      <dsp:spPr>
        <a:xfrm>
          <a:off x="2681142" y="474133"/>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CB5B90-746E-41D6-99F7-4275F9F58688}">
      <dsp:nvSpPr>
        <dsp:cNvPr id="0" name=""/>
        <dsp:cNvSpPr/>
      </dsp:nvSpPr>
      <dsp:spPr>
        <a:xfrm>
          <a:off x="2839275" y="373713"/>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019B6B-1CA3-4165-9430-0479BC85E8B1}">
      <dsp:nvSpPr>
        <dsp:cNvPr id="0" name=""/>
        <dsp:cNvSpPr/>
      </dsp:nvSpPr>
      <dsp:spPr>
        <a:xfrm>
          <a:off x="2997407" y="273292"/>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966B8-74E6-49D6-AF34-324FF4348BF1}">
      <dsp:nvSpPr>
        <dsp:cNvPr id="0" name=""/>
        <dsp:cNvSpPr/>
      </dsp:nvSpPr>
      <dsp:spPr>
        <a:xfrm>
          <a:off x="3155540" y="373713"/>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8A53A7-639E-49A8-8041-D20320087D02}">
      <dsp:nvSpPr>
        <dsp:cNvPr id="0" name=""/>
        <dsp:cNvSpPr/>
      </dsp:nvSpPr>
      <dsp:spPr>
        <a:xfrm>
          <a:off x="3313672" y="474133"/>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AFE181-F678-40D7-8D8D-E78CD7E21568}">
      <dsp:nvSpPr>
        <dsp:cNvPr id="0" name=""/>
        <dsp:cNvSpPr/>
      </dsp:nvSpPr>
      <dsp:spPr>
        <a:xfrm>
          <a:off x="2997407" y="484979"/>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C0E99-4994-4977-ABFD-8E57EB5FF48C}">
      <dsp:nvSpPr>
        <dsp:cNvPr id="0" name=""/>
        <dsp:cNvSpPr/>
      </dsp:nvSpPr>
      <dsp:spPr>
        <a:xfrm>
          <a:off x="2997407" y="697067"/>
          <a:ext cx="113764" cy="113764"/>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697D7-DE8B-4D37-9C55-59BC4B2EBAE6}">
      <dsp:nvSpPr>
        <dsp:cNvPr id="0" name=""/>
        <dsp:cNvSpPr/>
      </dsp:nvSpPr>
      <dsp:spPr>
        <a:xfrm>
          <a:off x="805736" y="3677391"/>
          <a:ext cx="2453898" cy="65795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08"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FLYRE</a:t>
          </a:r>
          <a:endParaRPr lang="es-EC" sz="1700" kern="1200" dirty="0"/>
        </a:p>
      </dsp:txBody>
      <dsp:txXfrm>
        <a:off x="837855" y="3709510"/>
        <a:ext cx="2389660" cy="593717"/>
      </dsp:txXfrm>
    </dsp:sp>
    <dsp:sp modelId="{AEED386A-FE90-4D73-A8B7-36D991268A83}">
      <dsp:nvSpPr>
        <dsp:cNvPr id="0" name=""/>
        <dsp:cNvSpPr/>
      </dsp:nvSpPr>
      <dsp:spPr>
        <a:xfrm>
          <a:off x="125425" y="3032290"/>
          <a:ext cx="1137644" cy="1137563"/>
        </a:xfrm>
        <a:prstGeom prst="ellipse">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4DD65-FF80-41E7-8E02-C6FD64365D30}">
      <dsp:nvSpPr>
        <dsp:cNvPr id="0" name=""/>
        <dsp:cNvSpPr/>
      </dsp:nvSpPr>
      <dsp:spPr>
        <a:xfrm>
          <a:off x="2384217" y="2823014"/>
          <a:ext cx="2453898" cy="65795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08"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VALLA PUBLICITARIA</a:t>
          </a:r>
          <a:endParaRPr lang="es-EC" sz="1700" kern="1200" dirty="0"/>
        </a:p>
      </dsp:txBody>
      <dsp:txXfrm>
        <a:off x="2416336" y="2855133"/>
        <a:ext cx="2389660" cy="593717"/>
      </dsp:txXfrm>
    </dsp:sp>
    <dsp:sp modelId="{06C27742-7FAA-4B6D-9719-114266A2A698}">
      <dsp:nvSpPr>
        <dsp:cNvPr id="0" name=""/>
        <dsp:cNvSpPr/>
      </dsp:nvSpPr>
      <dsp:spPr>
        <a:xfrm>
          <a:off x="1703906" y="2177912"/>
          <a:ext cx="1137644" cy="1137563"/>
        </a:xfrm>
        <a:prstGeom prst="ellipse">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34A27F-D879-4543-A524-DBA1536C94C5}">
      <dsp:nvSpPr>
        <dsp:cNvPr id="0" name=""/>
        <dsp:cNvSpPr/>
      </dsp:nvSpPr>
      <dsp:spPr>
        <a:xfrm>
          <a:off x="3108896" y="1527187"/>
          <a:ext cx="2453898" cy="657955"/>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08"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ROLL UP</a:t>
          </a:r>
          <a:endParaRPr lang="es-EC" sz="1700" kern="1200" dirty="0"/>
        </a:p>
      </dsp:txBody>
      <dsp:txXfrm>
        <a:off x="3141015" y="1559306"/>
        <a:ext cx="2389660" cy="593717"/>
      </dsp:txXfrm>
    </dsp:sp>
    <dsp:sp modelId="{2A8EF1BF-75C8-4F21-BE8F-DEAA15586009}">
      <dsp:nvSpPr>
        <dsp:cNvPr id="0" name=""/>
        <dsp:cNvSpPr/>
      </dsp:nvSpPr>
      <dsp:spPr>
        <a:xfrm>
          <a:off x="2428585" y="882086"/>
          <a:ext cx="1137644" cy="1137563"/>
        </a:xfrm>
        <a:prstGeom prst="ellipse">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21C27-6E14-45F0-9381-BADCB7DC1948}">
      <dsp:nvSpPr>
        <dsp:cNvPr id="0" name=""/>
        <dsp:cNvSpPr/>
      </dsp:nvSpPr>
      <dsp:spPr>
        <a:xfrm>
          <a:off x="962134" y="1515659"/>
          <a:ext cx="1170582" cy="3378661"/>
        </a:xfrm>
        <a:prstGeom prst="upArrow">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B2266-F837-40CD-BBFA-47D9622FCD33}">
      <dsp:nvSpPr>
        <dsp:cNvPr id="0" name=""/>
        <dsp:cNvSpPr/>
      </dsp:nvSpPr>
      <dsp:spPr>
        <a:xfrm>
          <a:off x="868954" y="10082"/>
          <a:ext cx="5799493" cy="5521238"/>
        </a:xfrm>
        <a:prstGeom prst="rect">
          <a:avLst/>
        </a:prstGeom>
        <a:solidFill>
          <a:schemeClr val="lt1"/>
        </a:solidFill>
        <a:ln w="2857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85344" tIns="0" rIns="85344" bIns="85344" numCol="1" spcCol="1270" anchor="ctr" anchorCtr="0">
          <a:noAutofit/>
        </a:bodyPr>
        <a:lstStyle/>
        <a:p>
          <a:pPr lvl="0" algn="just" defTabSz="533400">
            <a:lnSpc>
              <a:spcPct val="90000"/>
            </a:lnSpc>
            <a:spcBef>
              <a:spcPct val="0"/>
            </a:spcBef>
            <a:spcAft>
              <a:spcPct val="35000"/>
            </a:spcAft>
          </a:pPr>
          <a:r>
            <a:rPr lang="es-EC" sz="1200" kern="1200" dirty="0" smtClean="0"/>
            <a:t>Por medio de la investigación de mercados, se determinó que el producto optimo es el aceite base que se originan de las mecánicas, lavadoras, tecnicentros y concesionarios del cantón Rumiñahui.</a:t>
          </a:r>
          <a:endParaRPr lang="es-ES" sz="1200" kern="1200" dirty="0" smtClean="0"/>
        </a:p>
        <a:p>
          <a:pPr lvl="0" algn="just" defTabSz="533400">
            <a:lnSpc>
              <a:spcPct val="90000"/>
            </a:lnSpc>
            <a:spcBef>
              <a:spcPct val="0"/>
            </a:spcBef>
            <a:spcAft>
              <a:spcPct val="35000"/>
            </a:spcAft>
          </a:pPr>
          <a:r>
            <a:rPr lang="es-EC" sz="1200" kern="1200" dirty="0" smtClean="0"/>
            <a:t>De todo el aceite residual que botan o no entregan a los gestores ambientales, se lograra cubrir  el 1% de la demanda a nivel de Pichincha, por lo que es necesario recoger el aceite usado de las demás provincias como lo realiza Biofactor.</a:t>
          </a:r>
          <a:endParaRPr lang="es-ES" sz="1200" kern="1200" dirty="0" smtClean="0"/>
        </a:p>
        <a:p>
          <a:pPr lvl="0" algn="just" defTabSz="533400">
            <a:lnSpc>
              <a:spcPct val="90000"/>
            </a:lnSpc>
            <a:spcBef>
              <a:spcPct val="0"/>
            </a:spcBef>
            <a:spcAft>
              <a:spcPct val="35000"/>
            </a:spcAft>
          </a:pPr>
          <a:r>
            <a:rPr lang="es-EC" sz="1200" kern="1200" dirty="0" smtClean="0"/>
            <a:t>El censo realizado a los posibles clientes es favorable ya que el 100% de las empresas dijo que si nos comprarían el aceite base, siempre y cuando el grado API de calidad sea el más adecuado y cumpla con las expectativas.</a:t>
          </a:r>
          <a:endParaRPr lang="es-ES" sz="1200" kern="1200" dirty="0" smtClean="0"/>
        </a:p>
        <a:p>
          <a:pPr lvl="0" algn="just" defTabSz="533400">
            <a:lnSpc>
              <a:spcPct val="90000"/>
            </a:lnSpc>
            <a:spcBef>
              <a:spcPct val="0"/>
            </a:spcBef>
            <a:spcAft>
              <a:spcPct val="35000"/>
            </a:spcAft>
          </a:pPr>
          <a:r>
            <a:rPr lang="es-EC" sz="1200" kern="1200" dirty="0" smtClean="0"/>
            <a:t>El precio estimado se lo realizo en base a tres factores; la competencia, la encuesta y cubrir los costos, por lo cual se determinó que el precio óptimo para que no exista pérdida es de 6$</a:t>
          </a:r>
          <a:endParaRPr lang="es-ES" sz="1200" kern="1200" dirty="0" smtClean="0"/>
        </a:p>
        <a:p>
          <a:pPr lvl="0" algn="just" defTabSz="533400">
            <a:lnSpc>
              <a:spcPct val="90000"/>
            </a:lnSpc>
            <a:spcBef>
              <a:spcPct val="0"/>
            </a:spcBef>
            <a:spcAft>
              <a:spcPct val="35000"/>
            </a:spcAft>
          </a:pPr>
          <a:r>
            <a:rPr lang="es-EC" sz="1200" kern="1200" dirty="0" smtClean="0"/>
            <a:t>Mediante el método cualitativo por puntos los cuales definen los factores locacionales decisivos dieron como resultado que la ubicación óptima para la empresa es en el Valle de los Chillos, la parroquia de Cotogchoa.</a:t>
          </a:r>
          <a:endParaRPr lang="es-ES" sz="1200" kern="1200" dirty="0" smtClean="0"/>
        </a:p>
        <a:p>
          <a:pPr lvl="0" algn="just" defTabSz="533400">
            <a:lnSpc>
              <a:spcPct val="90000"/>
            </a:lnSpc>
            <a:spcBef>
              <a:spcPct val="0"/>
            </a:spcBef>
            <a:spcAft>
              <a:spcPct val="35000"/>
            </a:spcAft>
          </a:pPr>
          <a:r>
            <a:rPr lang="es-EC" sz="1200" kern="1200" dirty="0" smtClean="0"/>
            <a:t>La estructura de financiamiento será de 60% capital propio y 40% por préstamo bancario; con el análisis de sensibilidad sin financiamiento se determinó que la TIR es 11% y el VAN </a:t>
          </a:r>
          <a:r>
            <a:rPr lang="es-ES" sz="1200" kern="1200" dirty="0" smtClean="0"/>
            <a:t>$ 192,72 y con financiamiento la TIR es 12% y el VAN $20.652,11; en los dos casos positivos lo que demuestra que el proyecto es factible y se lo puede realizar.</a:t>
          </a:r>
        </a:p>
      </dsp:txBody>
      <dsp:txXfrm>
        <a:off x="868954" y="10082"/>
        <a:ext cx="5799493" cy="552123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8D7FF-ED90-416A-85B8-F2F4B7E589FE}">
      <dsp:nvSpPr>
        <dsp:cNvPr id="0" name=""/>
        <dsp:cNvSpPr/>
      </dsp:nvSpPr>
      <dsp:spPr>
        <a:xfrm>
          <a:off x="935993" y="0"/>
          <a:ext cx="3046275" cy="1827765"/>
        </a:xfrm>
        <a:prstGeom prst="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Investigar técnicamente y científicamente  el grado api </a:t>
          </a:r>
          <a:endParaRPr lang="es-ES" sz="2800" kern="1200" dirty="0"/>
        </a:p>
      </dsp:txBody>
      <dsp:txXfrm>
        <a:off x="935993" y="0"/>
        <a:ext cx="3046275" cy="1827765"/>
      </dsp:txXfrm>
    </dsp:sp>
    <dsp:sp modelId="{B2E3B92F-E84F-41DF-9017-48B387CE5703}">
      <dsp:nvSpPr>
        <dsp:cNvPr id="0" name=""/>
        <dsp:cNvSpPr/>
      </dsp:nvSpPr>
      <dsp:spPr>
        <a:xfrm>
          <a:off x="4256769" y="140"/>
          <a:ext cx="3046275" cy="1827765"/>
        </a:xfrm>
        <a:prstGeom prst="rect">
          <a:avLst/>
        </a:prstGeom>
        <a:gradFill rotWithShape="1">
          <a:gsLst>
            <a:gs pos="0">
              <a:schemeClr val="accent2">
                <a:tint val="60000"/>
                <a:satMod val="250000"/>
              </a:schemeClr>
            </a:gs>
            <a:gs pos="35000">
              <a:schemeClr val="accent2">
                <a:tint val="47000"/>
                <a:satMod val="275000"/>
              </a:schemeClr>
            </a:gs>
            <a:gs pos="100000">
              <a:schemeClr val="accent2">
                <a:tint val="25000"/>
                <a:satMod val="300000"/>
              </a:schemeClr>
            </a:gs>
          </a:gsLst>
          <a:lin ang="16200000" scaled="1"/>
        </a:gradFill>
        <a:ln w="12700" cap="flat" cmpd="sng" algn="ctr">
          <a:solidFill>
            <a:schemeClr val="bg1"/>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Mantener relaciones de cooperación con los gestores </a:t>
          </a:r>
          <a:endParaRPr lang="es-ES" sz="2800" kern="1200" dirty="0"/>
        </a:p>
      </dsp:txBody>
      <dsp:txXfrm>
        <a:off x="4256769" y="140"/>
        <a:ext cx="3046275" cy="1827765"/>
      </dsp:txXfrm>
    </dsp:sp>
    <dsp:sp modelId="{E73C902E-2BF9-4EFA-AAA4-BC22DE7ADC51}">
      <dsp:nvSpPr>
        <dsp:cNvPr id="0" name=""/>
        <dsp:cNvSpPr/>
      </dsp:nvSpPr>
      <dsp:spPr>
        <a:xfrm>
          <a:off x="2581318" y="2132533"/>
          <a:ext cx="3046275" cy="1827765"/>
        </a:xfrm>
        <a:prstGeom prst="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Determinar la estrategia más viable para posicionar </a:t>
          </a:r>
          <a:endParaRPr lang="es-ES" sz="2800" kern="1200" dirty="0"/>
        </a:p>
      </dsp:txBody>
      <dsp:txXfrm>
        <a:off x="2581318" y="2132533"/>
        <a:ext cx="3046275" cy="1827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C0FBD-5038-40EE-844C-8C11DF7F44CE}">
      <dsp:nvSpPr>
        <dsp:cNvPr id="0" name=""/>
        <dsp:cNvSpPr/>
      </dsp:nvSpPr>
      <dsp:spPr>
        <a:xfrm>
          <a:off x="242569" y="3497"/>
          <a:ext cx="1863972" cy="139141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94310" rIns="64770" bIns="64770" numCol="1" spcCol="1270" anchor="t" anchorCtr="0">
          <a:noAutofit/>
        </a:bodyPr>
        <a:lstStyle/>
        <a:p>
          <a:pPr marL="285750" lvl="1" indent="-285750" algn="l" defTabSz="2266950">
            <a:lnSpc>
              <a:spcPct val="90000"/>
            </a:lnSpc>
            <a:spcBef>
              <a:spcPct val="0"/>
            </a:spcBef>
            <a:spcAft>
              <a:spcPct val="15000"/>
            </a:spcAft>
            <a:buChar char="••"/>
          </a:pPr>
          <a:r>
            <a:rPr lang="es-EC" sz="5100" kern="1200" dirty="0" smtClean="0"/>
            <a:t>1940</a:t>
          </a:r>
          <a:endParaRPr lang="es-EC" sz="5100" kern="1200" dirty="0"/>
        </a:p>
      </dsp:txBody>
      <dsp:txXfrm>
        <a:off x="275172" y="36100"/>
        <a:ext cx="1798766" cy="1358813"/>
      </dsp:txXfrm>
    </dsp:sp>
    <dsp:sp modelId="{DFCCB965-A333-4DB1-8E76-8035D5E8B2BD}">
      <dsp:nvSpPr>
        <dsp:cNvPr id="0" name=""/>
        <dsp:cNvSpPr/>
      </dsp:nvSpPr>
      <dsp:spPr>
        <a:xfrm>
          <a:off x="242569" y="1394913"/>
          <a:ext cx="1863972" cy="598309"/>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dirty="0" smtClean="0"/>
            <a:t>España</a:t>
          </a:r>
          <a:endParaRPr lang="es-EC" sz="2100" kern="1200" dirty="0"/>
        </a:p>
      </dsp:txBody>
      <dsp:txXfrm>
        <a:off x="242569" y="1394913"/>
        <a:ext cx="1312657" cy="598309"/>
      </dsp:txXfrm>
    </dsp:sp>
    <dsp:sp modelId="{92BE8680-0577-43E4-B26B-3AC6CCC42306}">
      <dsp:nvSpPr>
        <dsp:cNvPr id="0" name=""/>
        <dsp:cNvSpPr/>
      </dsp:nvSpPr>
      <dsp:spPr>
        <a:xfrm>
          <a:off x="1607955" y="1489949"/>
          <a:ext cx="652390" cy="652390"/>
        </a:xfrm>
        <a:prstGeom prst="ellipse">
          <a:avLst/>
        </a:prstGeom>
        <a:blipFill rotWithShape="1">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2CAFC7-9DE9-41B7-B609-28DF9FE7CE64}">
      <dsp:nvSpPr>
        <dsp:cNvPr id="0" name=""/>
        <dsp:cNvSpPr/>
      </dsp:nvSpPr>
      <dsp:spPr>
        <a:xfrm>
          <a:off x="2421971" y="3497"/>
          <a:ext cx="1863972" cy="139141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94310" rIns="64770" bIns="64770" numCol="1" spcCol="1270" anchor="t" anchorCtr="0">
          <a:noAutofit/>
        </a:bodyPr>
        <a:lstStyle/>
        <a:p>
          <a:pPr marL="285750" lvl="1" indent="-285750" algn="l" defTabSz="2266950">
            <a:lnSpc>
              <a:spcPct val="90000"/>
            </a:lnSpc>
            <a:spcBef>
              <a:spcPct val="0"/>
            </a:spcBef>
            <a:spcAft>
              <a:spcPct val="15000"/>
            </a:spcAft>
            <a:buChar char="••"/>
          </a:pPr>
          <a:r>
            <a:rPr lang="es-EC" sz="5100" kern="1200" dirty="0" smtClean="0"/>
            <a:t>1990</a:t>
          </a:r>
          <a:endParaRPr lang="es-EC" sz="5100" kern="1200" dirty="0"/>
        </a:p>
      </dsp:txBody>
      <dsp:txXfrm>
        <a:off x="2454574" y="36100"/>
        <a:ext cx="1798766" cy="1358813"/>
      </dsp:txXfrm>
    </dsp:sp>
    <dsp:sp modelId="{BCE72092-1DE8-4841-9A6A-8D6290FE63C4}">
      <dsp:nvSpPr>
        <dsp:cNvPr id="0" name=""/>
        <dsp:cNvSpPr/>
      </dsp:nvSpPr>
      <dsp:spPr>
        <a:xfrm>
          <a:off x="2421971" y="1394913"/>
          <a:ext cx="1863972" cy="598309"/>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dirty="0" smtClean="0"/>
            <a:t>Argentina</a:t>
          </a:r>
          <a:endParaRPr lang="es-EC" sz="2100" kern="1200" dirty="0"/>
        </a:p>
      </dsp:txBody>
      <dsp:txXfrm>
        <a:off x="2421971" y="1394913"/>
        <a:ext cx="1312657" cy="598309"/>
      </dsp:txXfrm>
    </dsp:sp>
    <dsp:sp modelId="{B5D6569E-0EEF-4940-8A36-06AF4BD217BC}">
      <dsp:nvSpPr>
        <dsp:cNvPr id="0" name=""/>
        <dsp:cNvSpPr/>
      </dsp:nvSpPr>
      <dsp:spPr>
        <a:xfrm>
          <a:off x="3787357" y="1489949"/>
          <a:ext cx="652390" cy="652390"/>
        </a:xfrm>
        <a:prstGeom prst="ellipse">
          <a:avLst/>
        </a:prstGeom>
        <a:blipFill rotWithShape="1">
          <a:blip xmlns:r="http://schemas.openxmlformats.org/officeDocument/2006/relationships" r:embed="rId2"/>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07336C-A4F0-4BC2-AFED-8C7401BE5136}">
      <dsp:nvSpPr>
        <dsp:cNvPr id="0" name=""/>
        <dsp:cNvSpPr/>
      </dsp:nvSpPr>
      <dsp:spPr>
        <a:xfrm>
          <a:off x="4601373" y="3497"/>
          <a:ext cx="1863972" cy="139141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94310" rIns="64770" bIns="64770" numCol="1" spcCol="1270" anchor="t" anchorCtr="0">
          <a:noAutofit/>
        </a:bodyPr>
        <a:lstStyle/>
        <a:p>
          <a:pPr marL="285750" lvl="1" indent="-285750" algn="l" defTabSz="2266950">
            <a:lnSpc>
              <a:spcPct val="90000"/>
            </a:lnSpc>
            <a:spcBef>
              <a:spcPct val="0"/>
            </a:spcBef>
            <a:spcAft>
              <a:spcPct val="15000"/>
            </a:spcAft>
            <a:buChar char="••"/>
          </a:pPr>
          <a:r>
            <a:rPr lang="es-EC" sz="5100" kern="1200" dirty="0" smtClean="0"/>
            <a:t>1996</a:t>
          </a:r>
          <a:endParaRPr lang="es-EC" sz="5100" kern="1200" dirty="0"/>
        </a:p>
      </dsp:txBody>
      <dsp:txXfrm>
        <a:off x="4633976" y="36100"/>
        <a:ext cx="1798766" cy="1358813"/>
      </dsp:txXfrm>
    </dsp:sp>
    <dsp:sp modelId="{7EC5CF9E-A849-44D1-B2F1-9F01937A870E}">
      <dsp:nvSpPr>
        <dsp:cNvPr id="0" name=""/>
        <dsp:cNvSpPr/>
      </dsp:nvSpPr>
      <dsp:spPr>
        <a:xfrm>
          <a:off x="4601373" y="1394913"/>
          <a:ext cx="1863972" cy="598309"/>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dirty="0" smtClean="0"/>
            <a:t>Puerto Rico</a:t>
          </a:r>
          <a:endParaRPr lang="es-EC" sz="2100" kern="1200" dirty="0"/>
        </a:p>
      </dsp:txBody>
      <dsp:txXfrm>
        <a:off x="4601373" y="1394913"/>
        <a:ext cx="1312657" cy="598309"/>
      </dsp:txXfrm>
    </dsp:sp>
    <dsp:sp modelId="{78DA2C42-959F-4352-9106-93A3FEE0CAB1}">
      <dsp:nvSpPr>
        <dsp:cNvPr id="0" name=""/>
        <dsp:cNvSpPr/>
      </dsp:nvSpPr>
      <dsp:spPr>
        <a:xfrm>
          <a:off x="5966759" y="1489949"/>
          <a:ext cx="652390" cy="652390"/>
        </a:xfrm>
        <a:prstGeom prst="ellipse">
          <a:avLst/>
        </a:prstGeom>
        <a:blipFill rotWithShape="1">
          <a:blip xmlns:r="http://schemas.openxmlformats.org/officeDocument/2006/relationships" r:embed="rId3"/>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7FE5B9-43C8-482E-97C0-E4858C98251C}">
      <dsp:nvSpPr>
        <dsp:cNvPr id="0" name=""/>
        <dsp:cNvSpPr/>
      </dsp:nvSpPr>
      <dsp:spPr>
        <a:xfrm>
          <a:off x="3744516" y="2312386"/>
          <a:ext cx="1863972" cy="139141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194310" rIns="64770" bIns="64770" numCol="1" spcCol="1270" anchor="t" anchorCtr="0">
          <a:noAutofit/>
        </a:bodyPr>
        <a:lstStyle/>
        <a:p>
          <a:pPr marL="285750" lvl="1" indent="-285750" algn="l" defTabSz="2266950">
            <a:lnSpc>
              <a:spcPct val="90000"/>
            </a:lnSpc>
            <a:spcBef>
              <a:spcPct val="0"/>
            </a:spcBef>
            <a:spcAft>
              <a:spcPct val="15000"/>
            </a:spcAft>
            <a:buChar char="••"/>
          </a:pPr>
          <a:r>
            <a:rPr lang="es-EC" sz="5100" kern="1200" dirty="0" smtClean="0"/>
            <a:t>1998</a:t>
          </a:r>
          <a:endParaRPr lang="es-EC" sz="5100" kern="1200" dirty="0"/>
        </a:p>
      </dsp:txBody>
      <dsp:txXfrm>
        <a:off x="3777119" y="2344989"/>
        <a:ext cx="1798766" cy="1358813"/>
      </dsp:txXfrm>
    </dsp:sp>
    <dsp:sp modelId="{98B464F1-FCD7-4403-AD7E-CC553857401F}">
      <dsp:nvSpPr>
        <dsp:cNvPr id="0" name=""/>
        <dsp:cNvSpPr/>
      </dsp:nvSpPr>
      <dsp:spPr>
        <a:xfrm>
          <a:off x="3744516" y="3710388"/>
          <a:ext cx="1863972" cy="598309"/>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lvl="0" algn="l" defTabSz="933450">
            <a:lnSpc>
              <a:spcPct val="90000"/>
            </a:lnSpc>
            <a:spcBef>
              <a:spcPct val="0"/>
            </a:spcBef>
            <a:spcAft>
              <a:spcPct val="35000"/>
            </a:spcAft>
          </a:pPr>
          <a:r>
            <a:rPr lang="es-EC" sz="2100" kern="1200" dirty="0" smtClean="0"/>
            <a:t>Ecuador</a:t>
          </a:r>
          <a:endParaRPr lang="es-EC" sz="2100" kern="1200" dirty="0"/>
        </a:p>
      </dsp:txBody>
      <dsp:txXfrm>
        <a:off x="3744516" y="3710388"/>
        <a:ext cx="1312657" cy="598309"/>
      </dsp:txXfrm>
    </dsp:sp>
    <dsp:sp modelId="{D091AF02-B779-4D63-B63A-00AA1CD6B8DB}">
      <dsp:nvSpPr>
        <dsp:cNvPr id="0" name=""/>
        <dsp:cNvSpPr/>
      </dsp:nvSpPr>
      <dsp:spPr>
        <a:xfrm>
          <a:off x="5184719" y="3683351"/>
          <a:ext cx="652390" cy="652390"/>
        </a:xfrm>
        <a:prstGeom prst="ellipse">
          <a:avLst/>
        </a:prstGeom>
        <a:blipFill rotWithShape="1">
          <a:blip xmlns:r="http://schemas.openxmlformats.org/officeDocument/2006/relationships" r:embed="rId4"/>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2563DC-F31C-4F19-8EA5-83DD7D417DFD}">
      <dsp:nvSpPr>
        <dsp:cNvPr id="0" name=""/>
        <dsp:cNvSpPr/>
      </dsp:nvSpPr>
      <dsp:spPr>
        <a:xfrm>
          <a:off x="2192223" y="3263433"/>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9861F2-895C-40CD-A230-48E46A75C2FA}">
      <dsp:nvSpPr>
        <dsp:cNvPr id="0" name=""/>
        <dsp:cNvSpPr/>
      </dsp:nvSpPr>
      <dsp:spPr>
        <a:xfrm>
          <a:off x="2015338" y="3344089"/>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A17C0-4E0F-4B6A-B643-28372DFCF92A}">
      <dsp:nvSpPr>
        <dsp:cNvPr id="0" name=""/>
        <dsp:cNvSpPr/>
      </dsp:nvSpPr>
      <dsp:spPr>
        <a:xfrm>
          <a:off x="1833223" y="3410490"/>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075133-0E6C-4065-8FEC-9D8CB9C6F865}">
      <dsp:nvSpPr>
        <dsp:cNvPr id="0" name=""/>
        <dsp:cNvSpPr/>
      </dsp:nvSpPr>
      <dsp:spPr>
        <a:xfrm>
          <a:off x="1645877" y="3462260"/>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F6642-FA46-4AD8-B8FA-D6D34190AF32}">
      <dsp:nvSpPr>
        <dsp:cNvPr id="0" name=""/>
        <dsp:cNvSpPr/>
      </dsp:nvSpPr>
      <dsp:spPr>
        <a:xfrm>
          <a:off x="3019113" y="2589671"/>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6109EE-5A97-44E8-B7F8-4555A822C35E}">
      <dsp:nvSpPr>
        <dsp:cNvPr id="0" name=""/>
        <dsp:cNvSpPr/>
      </dsp:nvSpPr>
      <dsp:spPr>
        <a:xfrm>
          <a:off x="3490806" y="1601162"/>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EE0F3-823A-45CF-B0C3-AF3C8C7B9315}">
      <dsp:nvSpPr>
        <dsp:cNvPr id="0" name=""/>
        <dsp:cNvSpPr/>
      </dsp:nvSpPr>
      <dsp:spPr>
        <a:xfrm>
          <a:off x="3363373" y="367682"/>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4F721B-BBFE-441B-B4A1-DB24C0DB3327}">
      <dsp:nvSpPr>
        <dsp:cNvPr id="0" name=""/>
        <dsp:cNvSpPr/>
      </dsp:nvSpPr>
      <dsp:spPr>
        <a:xfrm>
          <a:off x="3476541" y="287401"/>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9AB82C-10ED-4996-BCD7-CCAE4F84B127}">
      <dsp:nvSpPr>
        <dsp:cNvPr id="0" name=""/>
        <dsp:cNvSpPr/>
      </dsp:nvSpPr>
      <dsp:spPr>
        <a:xfrm>
          <a:off x="3589710" y="207120"/>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25A079-C0A3-4959-9F1B-871F668C70D6}">
      <dsp:nvSpPr>
        <dsp:cNvPr id="0" name=""/>
        <dsp:cNvSpPr/>
      </dsp:nvSpPr>
      <dsp:spPr>
        <a:xfrm>
          <a:off x="3702878" y="287401"/>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6EB090-F90C-45A1-9C05-76EF09767FF6}">
      <dsp:nvSpPr>
        <dsp:cNvPr id="0" name=""/>
        <dsp:cNvSpPr/>
      </dsp:nvSpPr>
      <dsp:spPr>
        <a:xfrm>
          <a:off x="3816522" y="367682"/>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E69161-0EFB-4F04-81EE-E16AB02C7ACE}">
      <dsp:nvSpPr>
        <dsp:cNvPr id="0" name=""/>
        <dsp:cNvSpPr/>
      </dsp:nvSpPr>
      <dsp:spPr>
        <a:xfrm>
          <a:off x="3589710" y="376686"/>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BB2F5C-CAA8-4F77-8BA5-F8507939CB01}">
      <dsp:nvSpPr>
        <dsp:cNvPr id="0" name=""/>
        <dsp:cNvSpPr/>
      </dsp:nvSpPr>
      <dsp:spPr>
        <a:xfrm>
          <a:off x="3589710" y="546252"/>
          <a:ext cx="79408" cy="79408"/>
        </a:xfrm>
        <a:prstGeom prst="ellipse">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EC6379-147A-454D-90E1-B84EA03FE087}">
      <dsp:nvSpPr>
        <dsp:cNvPr id="0" name=""/>
        <dsp:cNvSpPr/>
      </dsp:nvSpPr>
      <dsp:spPr>
        <a:xfrm>
          <a:off x="1192966" y="3621636"/>
          <a:ext cx="1709412" cy="45842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26"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Tulcán año 2008</a:t>
          </a:r>
          <a:endParaRPr lang="es-EC" sz="1200" kern="1200" dirty="0"/>
        </a:p>
      </dsp:txBody>
      <dsp:txXfrm>
        <a:off x="1215345" y="3644015"/>
        <a:ext cx="1664654" cy="413670"/>
      </dsp:txXfrm>
    </dsp:sp>
    <dsp:sp modelId="{358A3599-950A-4334-AC99-3B442ECA876C}">
      <dsp:nvSpPr>
        <dsp:cNvPr id="0" name=""/>
        <dsp:cNvSpPr/>
      </dsp:nvSpPr>
      <dsp:spPr>
        <a:xfrm>
          <a:off x="719133" y="3172024"/>
          <a:ext cx="792654" cy="792683"/>
        </a:xfrm>
        <a:prstGeom prst="ellipse">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7FA2A-D07E-4A9B-BC7C-A1999261739C}">
      <dsp:nvSpPr>
        <dsp:cNvPr id="0" name=""/>
        <dsp:cNvSpPr/>
      </dsp:nvSpPr>
      <dsp:spPr>
        <a:xfrm>
          <a:off x="2727395" y="3068296"/>
          <a:ext cx="1709412" cy="45842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26"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Riobamba año 2008</a:t>
          </a:r>
          <a:endParaRPr lang="es-EC" sz="1200" kern="1200" dirty="0"/>
        </a:p>
      </dsp:txBody>
      <dsp:txXfrm>
        <a:off x="2749774" y="3090675"/>
        <a:ext cx="1664654" cy="413670"/>
      </dsp:txXfrm>
    </dsp:sp>
    <dsp:sp modelId="{595C8B09-0995-4EB7-AD87-BCA4BD827253}">
      <dsp:nvSpPr>
        <dsp:cNvPr id="0" name=""/>
        <dsp:cNvSpPr/>
      </dsp:nvSpPr>
      <dsp:spPr>
        <a:xfrm>
          <a:off x="2253562" y="2618683"/>
          <a:ext cx="792654" cy="792683"/>
        </a:xfrm>
        <a:prstGeom prst="ellipse">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615ACD-1E53-445E-8068-B186A0E14B6D}">
      <dsp:nvSpPr>
        <dsp:cNvPr id="0" name=""/>
        <dsp:cNvSpPr/>
      </dsp:nvSpPr>
      <dsp:spPr>
        <a:xfrm>
          <a:off x="3380729" y="2195707"/>
          <a:ext cx="1709412" cy="45842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26"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Guayaquil año 2002</a:t>
          </a:r>
          <a:endParaRPr lang="es-EC" sz="1200" kern="1200" dirty="0"/>
        </a:p>
      </dsp:txBody>
      <dsp:txXfrm>
        <a:off x="3403108" y="2218086"/>
        <a:ext cx="1664654" cy="413670"/>
      </dsp:txXfrm>
    </dsp:sp>
    <dsp:sp modelId="{AAEBB23E-8617-4994-92EF-666588212AE0}">
      <dsp:nvSpPr>
        <dsp:cNvPr id="0" name=""/>
        <dsp:cNvSpPr/>
      </dsp:nvSpPr>
      <dsp:spPr>
        <a:xfrm>
          <a:off x="2906896" y="1746094"/>
          <a:ext cx="792654" cy="792683"/>
        </a:xfrm>
        <a:prstGeom prst="ellipse">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DC255-31F1-4344-8A1F-12231E5E83B3}">
      <dsp:nvSpPr>
        <dsp:cNvPr id="0" name=""/>
        <dsp:cNvSpPr/>
      </dsp:nvSpPr>
      <dsp:spPr>
        <a:xfrm>
          <a:off x="3667454" y="1156178"/>
          <a:ext cx="1709412" cy="458428"/>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826" tIns="45720" rIns="45720" bIns="45720" numCol="1" spcCol="1270" anchor="ctr" anchorCtr="0">
          <a:noAutofit/>
        </a:bodyPr>
        <a:lstStyle/>
        <a:p>
          <a:pPr lvl="0" algn="l" defTabSz="533400">
            <a:lnSpc>
              <a:spcPct val="90000"/>
            </a:lnSpc>
            <a:spcBef>
              <a:spcPct val="0"/>
            </a:spcBef>
            <a:spcAft>
              <a:spcPct val="35000"/>
            </a:spcAft>
          </a:pPr>
          <a:r>
            <a:rPr lang="es-EC" sz="1200" kern="1200" dirty="0" smtClean="0"/>
            <a:t>Quito año 2002</a:t>
          </a:r>
          <a:endParaRPr lang="es-EC" sz="1200" kern="1200" dirty="0"/>
        </a:p>
      </dsp:txBody>
      <dsp:txXfrm>
        <a:off x="3689833" y="1178557"/>
        <a:ext cx="1664654" cy="413670"/>
      </dsp:txXfrm>
    </dsp:sp>
    <dsp:sp modelId="{1DC68EC3-B88A-43F2-A627-0744F1A418A3}">
      <dsp:nvSpPr>
        <dsp:cNvPr id="0" name=""/>
        <dsp:cNvSpPr/>
      </dsp:nvSpPr>
      <dsp:spPr>
        <a:xfrm>
          <a:off x="3193621" y="706565"/>
          <a:ext cx="792654" cy="792683"/>
        </a:xfrm>
        <a:prstGeom prst="ellipse">
          <a:avLst/>
        </a:prstGeom>
        <a:blipFill rotWithShape="1">
          <a:blip xmlns:r="http://schemas.openxmlformats.org/officeDocument/2006/relationships" r:embed="rId4"/>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5D477-AE9B-428B-A6F7-5A06AD154A61}">
      <dsp:nvSpPr>
        <dsp:cNvPr id="0" name=""/>
        <dsp:cNvSpPr/>
      </dsp:nvSpPr>
      <dsp:spPr>
        <a:xfrm rot="10800000">
          <a:off x="1117714" y="137256"/>
          <a:ext cx="3016858" cy="1519771"/>
        </a:xfrm>
        <a:prstGeom prst="homePlate">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177" tIns="125730" rIns="234696" bIns="125730" numCol="1" spcCol="1270" anchor="ctr" anchorCtr="0">
          <a:noAutofit/>
        </a:bodyPr>
        <a:lstStyle/>
        <a:p>
          <a:pPr lvl="0" algn="ctr" defTabSz="1466850">
            <a:lnSpc>
              <a:spcPct val="90000"/>
            </a:lnSpc>
            <a:spcBef>
              <a:spcPct val="0"/>
            </a:spcBef>
            <a:spcAft>
              <a:spcPct val="35000"/>
            </a:spcAft>
          </a:pPr>
          <a:r>
            <a:rPr lang="es-EC" sz="3300" kern="1200" dirty="0" smtClean="0"/>
            <a:t>Cuenca 1998</a:t>
          </a:r>
          <a:endParaRPr lang="es-EC" sz="3300" kern="1200" dirty="0"/>
        </a:p>
      </dsp:txBody>
      <dsp:txXfrm rot="10800000">
        <a:off x="1497657" y="137256"/>
        <a:ext cx="2636915" cy="1519771"/>
      </dsp:txXfrm>
    </dsp:sp>
    <dsp:sp modelId="{8D7E2976-4FC6-4A9A-925E-810059CD5FAD}">
      <dsp:nvSpPr>
        <dsp:cNvPr id="0" name=""/>
        <dsp:cNvSpPr/>
      </dsp:nvSpPr>
      <dsp:spPr>
        <a:xfrm>
          <a:off x="379942" y="219612"/>
          <a:ext cx="1519771" cy="1519771"/>
        </a:xfrm>
        <a:prstGeom prst="ellipse">
          <a:avLst/>
        </a:prstGeom>
        <a:blipFill rotWithShape="1">
          <a:blip xmlns:r="http://schemas.openxmlformats.org/officeDocument/2006/relationships" r:embed="rId1"/>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57A27B-5357-4729-84F9-F981F1C4D9D5}">
      <dsp:nvSpPr>
        <dsp:cNvPr id="0" name=""/>
        <dsp:cNvSpPr/>
      </dsp:nvSpPr>
      <dsp:spPr>
        <a:xfrm rot="10800000">
          <a:off x="2022828" y="2561614"/>
          <a:ext cx="2140612" cy="1519771"/>
        </a:xfrm>
        <a:prstGeom prst="homePlate">
          <a:avLst/>
        </a:prstGeom>
        <a:solidFill>
          <a:schemeClr val="lt1">
            <a:hueOff val="0"/>
            <a:satOff val="0"/>
            <a:lumOff val="0"/>
            <a:alphaOff val="0"/>
          </a:schemeClr>
        </a:solid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0177" tIns="125730" rIns="234696" bIns="125730" numCol="1" spcCol="1270" anchor="ctr" anchorCtr="0">
          <a:noAutofit/>
        </a:bodyPr>
        <a:lstStyle/>
        <a:p>
          <a:pPr lvl="0" algn="ctr" defTabSz="1466850">
            <a:lnSpc>
              <a:spcPct val="90000"/>
            </a:lnSpc>
            <a:spcBef>
              <a:spcPct val="0"/>
            </a:spcBef>
            <a:spcAft>
              <a:spcPct val="35000"/>
            </a:spcAft>
          </a:pPr>
          <a:r>
            <a:rPr lang="es-EC" sz="3300" kern="1200" dirty="0" smtClean="0"/>
            <a:t>Loja</a:t>
          </a:r>
        </a:p>
        <a:p>
          <a:pPr lvl="0" algn="ctr" defTabSz="1466850">
            <a:lnSpc>
              <a:spcPct val="90000"/>
            </a:lnSpc>
            <a:spcBef>
              <a:spcPct val="0"/>
            </a:spcBef>
            <a:spcAft>
              <a:spcPct val="35000"/>
            </a:spcAft>
          </a:pPr>
          <a:r>
            <a:rPr lang="es-EC" sz="3300" kern="1200" dirty="0" smtClean="0"/>
            <a:t>2002</a:t>
          </a:r>
          <a:endParaRPr lang="es-EC" sz="3300" kern="1200" dirty="0"/>
        </a:p>
      </dsp:txBody>
      <dsp:txXfrm rot="10800000">
        <a:off x="2402771" y="2561614"/>
        <a:ext cx="1760669" cy="1519771"/>
      </dsp:txXfrm>
    </dsp:sp>
    <dsp:sp modelId="{C1E5DEBB-FAE2-4480-B36A-4914708B8E60}">
      <dsp:nvSpPr>
        <dsp:cNvPr id="0" name=""/>
        <dsp:cNvSpPr/>
      </dsp:nvSpPr>
      <dsp:spPr>
        <a:xfrm>
          <a:off x="373189" y="2193046"/>
          <a:ext cx="2423031" cy="2256905"/>
        </a:xfrm>
        <a:prstGeom prst="ellipse">
          <a:avLst/>
        </a:prstGeom>
        <a:blipFill rotWithShape="1">
          <a:blip xmlns:r="http://schemas.openxmlformats.org/officeDocument/2006/relationships" r:embed="rId2"/>
          <a:stretch>
            <a:fillRect/>
          </a:stretch>
        </a:blipFill>
        <a:ln w="285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0B539-4580-46E7-9CA2-7D8BB8F1644E}">
      <dsp:nvSpPr>
        <dsp:cNvPr id="0" name=""/>
        <dsp:cNvSpPr/>
      </dsp:nvSpPr>
      <dsp:spPr>
        <a:xfrm rot="5400000">
          <a:off x="-251073" y="3318300"/>
          <a:ext cx="1280494" cy="485052"/>
        </a:xfrm>
        <a:prstGeom prst="bentUpArrow">
          <a:avLst>
            <a:gd name="adj1" fmla="val 32840"/>
            <a:gd name="adj2" fmla="val 25000"/>
            <a:gd name="adj3" fmla="val 35780"/>
          </a:avLst>
        </a:prstGeom>
        <a:solidFill>
          <a:schemeClr val="accent1">
            <a:tint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CD0EC0-B8D9-43CE-843D-9689EB9766BA}">
      <dsp:nvSpPr>
        <dsp:cNvPr id="0" name=""/>
        <dsp:cNvSpPr/>
      </dsp:nvSpPr>
      <dsp:spPr>
        <a:xfrm>
          <a:off x="88959" y="116616"/>
          <a:ext cx="2155598" cy="1508849"/>
        </a:xfrm>
        <a:prstGeom prst="roundRect">
          <a:avLst>
            <a:gd name="adj" fmla="val 166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OBJETIVO GENERAL</a:t>
          </a:r>
          <a:endParaRPr lang="es-EC" sz="2400" kern="1200" dirty="0"/>
        </a:p>
      </dsp:txBody>
      <dsp:txXfrm>
        <a:off x="162628" y="190285"/>
        <a:ext cx="2008260" cy="1361511"/>
      </dsp:txXfrm>
    </dsp:sp>
    <dsp:sp modelId="{EBDEB5D0-10CC-4423-A5C0-D8443C1343CA}">
      <dsp:nvSpPr>
        <dsp:cNvPr id="0" name=""/>
        <dsp:cNvSpPr/>
      </dsp:nvSpPr>
      <dsp:spPr>
        <a:xfrm>
          <a:off x="2545812" y="292382"/>
          <a:ext cx="4030221" cy="12195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es-EC" sz="1400" kern="1200" dirty="0" smtClean="0"/>
            <a:t>Realizar el estudio de factibilidad para la creación de una planta de reciclaje </a:t>
          </a:r>
          <a:r>
            <a:rPr lang="es-ES" sz="1400" kern="1200" dirty="0" smtClean="0"/>
            <a:t>de aceites residuales originados por lubricadoras y restaurantes en las parroquias urbanas y rurales del cantón Rumiñahui”</a:t>
          </a:r>
          <a:endParaRPr lang="es-EC" sz="1400" kern="1200" dirty="0" smtClean="0"/>
        </a:p>
        <a:p>
          <a:pPr marL="171450" lvl="1" indent="0" algn="just" defTabSz="755650">
            <a:lnSpc>
              <a:spcPct val="90000"/>
            </a:lnSpc>
            <a:spcBef>
              <a:spcPct val="0"/>
            </a:spcBef>
            <a:spcAft>
              <a:spcPct val="15000"/>
            </a:spcAft>
            <a:buChar char="••"/>
          </a:pPr>
          <a:endParaRPr lang="es-EC" sz="1400" kern="1200" dirty="0"/>
        </a:p>
      </dsp:txBody>
      <dsp:txXfrm>
        <a:off x="2545812" y="292382"/>
        <a:ext cx="4030221" cy="1219518"/>
      </dsp:txXfrm>
    </dsp:sp>
    <dsp:sp modelId="{3C47C5E0-9B94-4FBC-922B-D15266B13DF1}">
      <dsp:nvSpPr>
        <dsp:cNvPr id="0" name=""/>
        <dsp:cNvSpPr/>
      </dsp:nvSpPr>
      <dsp:spPr>
        <a:xfrm>
          <a:off x="654210" y="3329554"/>
          <a:ext cx="1997916" cy="1508849"/>
        </a:xfrm>
        <a:prstGeom prst="roundRect">
          <a:avLst>
            <a:gd name="adj" fmla="val 1667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OBJETIVOS ESPECIFICOS</a:t>
          </a:r>
          <a:endParaRPr lang="es-EC" sz="2400" kern="1200" dirty="0"/>
        </a:p>
      </dsp:txBody>
      <dsp:txXfrm>
        <a:off x="727879" y="3403223"/>
        <a:ext cx="1850578" cy="1361511"/>
      </dsp:txXfrm>
    </dsp:sp>
    <dsp:sp modelId="{BAFD427B-E6B0-41D3-99C4-077DD5775F62}">
      <dsp:nvSpPr>
        <dsp:cNvPr id="0" name=""/>
        <dsp:cNvSpPr/>
      </dsp:nvSpPr>
      <dsp:spPr>
        <a:xfrm>
          <a:off x="2759343" y="1721697"/>
          <a:ext cx="5898588" cy="3996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just" defTabSz="711200">
            <a:lnSpc>
              <a:spcPct val="90000"/>
            </a:lnSpc>
            <a:spcBef>
              <a:spcPct val="0"/>
            </a:spcBef>
            <a:spcAft>
              <a:spcPct val="15000"/>
            </a:spcAft>
            <a:buChar char="••"/>
          </a:pPr>
          <a:r>
            <a:rPr lang="es-EC" sz="1600" kern="1200" dirty="0" smtClean="0"/>
            <a:t>Definir un marco teórico especifico que nos ayude a entender el contexto en el cual se desarrolla base para sustentar el proyecto </a:t>
          </a:r>
          <a:endParaRPr lang="es-EC" sz="1600" kern="1200" dirty="0"/>
        </a:p>
        <a:p>
          <a:pPr marL="171450" lvl="1" indent="-171450" algn="just" defTabSz="711200">
            <a:lnSpc>
              <a:spcPct val="90000"/>
            </a:lnSpc>
            <a:spcBef>
              <a:spcPct val="0"/>
            </a:spcBef>
            <a:spcAft>
              <a:spcPct val="15000"/>
            </a:spcAft>
            <a:buChar char="••"/>
          </a:pPr>
          <a:r>
            <a:rPr lang="es-EC" sz="1600" kern="1200" dirty="0" smtClean="0"/>
            <a:t>Realizar una investigación de mercado para conocer la cantidad de aceites residuales que se genera en las lubricadoras y restaurantes en las parroquias Urbanas y rurales del cantón Rumiñahui.</a:t>
          </a:r>
          <a:endParaRPr lang="es-EC" sz="1600" kern="1200" dirty="0"/>
        </a:p>
        <a:p>
          <a:pPr marL="171450" lvl="1" indent="-171450" algn="just" defTabSz="711200">
            <a:lnSpc>
              <a:spcPct val="90000"/>
            </a:lnSpc>
            <a:spcBef>
              <a:spcPct val="0"/>
            </a:spcBef>
            <a:spcAft>
              <a:spcPct val="15000"/>
            </a:spcAft>
            <a:buChar char="••"/>
          </a:pPr>
          <a:r>
            <a:rPr lang="es-EC" sz="1600" kern="1200" dirty="0" smtClean="0"/>
            <a:t>Determinar el nivel de aceptación de un nuevo producto creado a partir de aceites residuales con el fin de conocer el tamaño de mercado que este tendría.</a:t>
          </a:r>
          <a:endParaRPr lang="es-EC" sz="1600" kern="1200" dirty="0"/>
        </a:p>
        <a:p>
          <a:pPr marL="171450" lvl="1" indent="-171450" algn="just" defTabSz="711200">
            <a:lnSpc>
              <a:spcPct val="90000"/>
            </a:lnSpc>
            <a:spcBef>
              <a:spcPct val="0"/>
            </a:spcBef>
            <a:spcAft>
              <a:spcPct val="15000"/>
            </a:spcAft>
            <a:buChar char="••"/>
          </a:pPr>
          <a:r>
            <a:rPr lang="es-EC" sz="1600" kern="1200" dirty="0" smtClean="0"/>
            <a:t>Desarrollar un estudio técnico para determinar el tamaño, localización, recursos materiales, humanos, tecnológicos y físicos; óptimos para le ejecución del proyecto.</a:t>
          </a:r>
          <a:endParaRPr lang="es-EC" sz="1600" kern="1200" dirty="0"/>
        </a:p>
        <a:p>
          <a:pPr marL="171450" lvl="1" indent="-171450" algn="just" defTabSz="711200">
            <a:lnSpc>
              <a:spcPct val="90000"/>
            </a:lnSpc>
            <a:spcBef>
              <a:spcPct val="0"/>
            </a:spcBef>
            <a:spcAft>
              <a:spcPct val="15000"/>
            </a:spcAft>
            <a:buChar char="••"/>
          </a:pPr>
          <a:r>
            <a:rPr lang="es-EC" sz="1600" kern="1200" dirty="0" smtClean="0"/>
            <a:t>Realizar un estudio y evaluación financiera del proyecto, con la finalidad de definir el monto de la inversión y su rentabilidad.</a:t>
          </a:r>
          <a:endParaRPr lang="es-EC" sz="1600" kern="1200" dirty="0"/>
        </a:p>
        <a:p>
          <a:pPr marL="171450" lvl="1" indent="-171450" algn="l" defTabSz="711200">
            <a:lnSpc>
              <a:spcPct val="90000"/>
            </a:lnSpc>
            <a:spcBef>
              <a:spcPct val="0"/>
            </a:spcBef>
            <a:spcAft>
              <a:spcPct val="15000"/>
            </a:spcAft>
            <a:buChar char="••"/>
          </a:pPr>
          <a:endParaRPr lang="es-EC" sz="1600" kern="1200" dirty="0"/>
        </a:p>
      </dsp:txBody>
      <dsp:txXfrm>
        <a:off x="2759343" y="1721697"/>
        <a:ext cx="5898588" cy="39961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3B13F-A2F2-47EB-9BD3-8297B2395716}">
      <dsp:nvSpPr>
        <dsp:cNvPr id="0" name=""/>
        <dsp:cNvSpPr/>
      </dsp:nvSpPr>
      <dsp:spPr>
        <a:xfrm>
          <a:off x="2052" y="0"/>
          <a:ext cx="201384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endParaRPr lang="es-EC" sz="4600" kern="1200" dirty="0"/>
        </a:p>
      </dsp:txBody>
      <dsp:txXfrm>
        <a:off x="2052" y="0"/>
        <a:ext cx="2013848" cy="1219200"/>
      </dsp:txXfrm>
    </dsp:sp>
    <dsp:sp modelId="{A3F02174-6234-494E-ADC6-4D184BE08DF6}">
      <dsp:nvSpPr>
        <dsp:cNvPr id="0" name=""/>
        <dsp:cNvSpPr/>
      </dsp:nvSpPr>
      <dsp:spPr>
        <a:xfrm>
          <a:off x="148338" y="360290"/>
          <a:ext cx="1611078" cy="2639467"/>
        </a:xfrm>
        <a:prstGeom prst="roundRect">
          <a:avLst>
            <a:gd name="adj" fmla="val 10000"/>
          </a:avLst>
        </a:prstGeom>
        <a:solidFill>
          <a:schemeClr val="accent1">
            <a:lumMod val="90000"/>
            <a:lumOff val="1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Minimizar la contaminación ambiental a través del proceso de reciclaje de aceites residuales de las parroquias Urbanas y Rurales del cantón Rumiñahui.</a:t>
          </a:r>
          <a:endParaRPr lang="es-EC" sz="1500" kern="1200" dirty="0"/>
        </a:p>
      </dsp:txBody>
      <dsp:txXfrm>
        <a:off x="195525" y="407477"/>
        <a:ext cx="1516704" cy="2545093"/>
      </dsp:txXfrm>
    </dsp:sp>
    <dsp:sp modelId="{0026827C-9B78-4F7E-B3F6-83C5958736A0}">
      <dsp:nvSpPr>
        <dsp:cNvPr id="0" name=""/>
        <dsp:cNvSpPr/>
      </dsp:nvSpPr>
      <dsp:spPr>
        <a:xfrm>
          <a:off x="2228160" y="0"/>
          <a:ext cx="201384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A nivel Mundial</a:t>
          </a:r>
          <a:endParaRPr lang="es-EC" sz="3000" kern="1200" dirty="0"/>
        </a:p>
      </dsp:txBody>
      <dsp:txXfrm>
        <a:off x="2228160" y="0"/>
        <a:ext cx="2013848" cy="1219200"/>
      </dsp:txXfrm>
    </dsp:sp>
    <dsp:sp modelId="{7C887590-F0E7-411B-B9D6-7A6D66C399E0}">
      <dsp:nvSpPr>
        <dsp:cNvPr id="0" name=""/>
        <dsp:cNvSpPr/>
      </dsp:nvSpPr>
      <dsp:spPr>
        <a:xfrm>
          <a:off x="2368324" y="1219200"/>
          <a:ext cx="1611078" cy="2641600"/>
        </a:xfrm>
        <a:prstGeom prst="roundRect">
          <a:avLst>
            <a:gd name="adj" fmla="val 10000"/>
          </a:avLst>
        </a:prstGeom>
        <a:solidFill>
          <a:schemeClr val="accent1">
            <a:lumMod val="90000"/>
            <a:lumOff val="1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C" sz="1600" kern="1200" dirty="0" smtClean="0"/>
            <a:t>Objetivos de desarrollo del milenio de la ONU 2013</a:t>
          </a:r>
          <a:endParaRPr lang="es-EC" sz="1600" kern="1200" dirty="0"/>
        </a:p>
      </dsp:txBody>
      <dsp:txXfrm>
        <a:off x="2415511" y="1266387"/>
        <a:ext cx="1516704" cy="2547226"/>
      </dsp:txXfrm>
    </dsp:sp>
    <dsp:sp modelId="{3EC76E0C-93B1-4552-A57D-355ECC9C13B0}">
      <dsp:nvSpPr>
        <dsp:cNvPr id="0" name=""/>
        <dsp:cNvSpPr/>
      </dsp:nvSpPr>
      <dsp:spPr>
        <a:xfrm>
          <a:off x="4393047" y="0"/>
          <a:ext cx="201384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A nivel País</a:t>
          </a:r>
          <a:endParaRPr lang="es-EC" sz="3000" kern="1200" dirty="0"/>
        </a:p>
      </dsp:txBody>
      <dsp:txXfrm>
        <a:off x="4393047" y="0"/>
        <a:ext cx="2013848" cy="1219200"/>
      </dsp:txXfrm>
    </dsp:sp>
    <dsp:sp modelId="{7A565EF3-A05E-4DAC-8900-216EE078593E}">
      <dsp:nvSpPr>
        <dsp:cNvPr id="0" name=""/>
        <dsp:cNvSpPr/>
      </dsp:nvSpPr>
      <dsp:spPr>
        <a:xfrm>
          <a:off x="6496714" y="0"/>
          <a:ext cx="2013848" cy="4064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EC" sz="3000" kern="1200" dirty="0" smtClean="0"/>
            <a:t>A nivel Local</a:t>
          </a:r>
          <a:endParaRPr lang="es-EC" sz="3000" kern="1200" dirty="0"/>
        </a:p>
      </dsp:txBody>
      <dsp:txXfrm>
        <a:off x="6496714" y="0"/>
        <a:ext cx="2013848" cy="1219200"/>
      </dsp:txXfrm>
    </dsp:sp>
    <dsp:sp modelId="{69640766-D63F-475A-ACFA-C3C06B483E7C}">
      <dsp:nvSpPr>
        <dsp:cNvPr id="0" name=""/>
        <dsp:cNvSpPr/>
      </dsp:nvSpPr>
      <dsp:spPr>
        <a:xfrm>
          <a:off x="4571845" y="1570058"/>
          <a:ext cx="1611078" cy="1315640"/>
        </a:xfrm>
        <a:prstGeom prst="roundRect">
          <a:avLst>
            <a:gd name="adj" fmla="val 10000"/>
          </a:avLst>
        </a:prstGeom>
        <a:solidFill>
          <a:schemeClr val="accent1">
            <a:lumMod val="90000"/>
            <a:lumOff val="1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s-EC" sz="1500" kern="1200" dirty="0" smtClean="0"/>
            <a:t>Plan nacional de Desarrollo/</a:t>
          </a:r>
          <a:r>
            <a:rPr lang="es-ES" sz="1500" kern="1200" dirty="0" smtClean="0"/>
            <a:t>Plan Nacional para el Buen Vivir 2013-2017(ISBN-978-9942-07-448-5</a:t>
          </a:r>
          <a:r>
            <a:rPr lang="es-ES" sz="1200" kern="1200" dirty="0" smtClean="0"/>
            <a:t>)</a:t>
          </a:r>
          <a:endParaRPr lang="es-EC" sz="1200" kern="1200" dirty="0"/>
        </a:p>
      </dsp:txBody>
      <dsp:txXfrm>
        <a:off x="4610379" y="1608592"/>
        <a:ext cx="1534010" cy="1238572"/>
      </dsp:txXfrm>
    </dsp:sp>
    <dsp:sp modelId="{47E83C13-C659-44D2-ABBA-EC053B4CE8C5}">
      <dsp:nvSpPr>
        <dsp:cNvPr id="0" name=""/>
        <dsp:cNvSpPr/>
      </dsp:nvSpPr>
      <dsp:spPr>
        <a:xfrm>
          <a:off x="6640299" y="1774784"/>
          <a:ext cx="1872315" cy="1315640"/>
        </a:xfrm>
        <a:prstGeom prst="roundRect">
          <a:avLst>
            <a:gd name="adj" fmla="val 10000"/>
          </a:avLst>
        </a:prstGeom>
        <a:solidFill>
          <a:schemeClr val="accent1">
            <a:lumMod val="90000"/>
            <a:lumOff val="1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C" sz="1300" kern="1200" dirty="0" smtClean="0"/>
            <a:t>Plan de Desarrollo y Ordenamiento Territorial del gobierno autónomo descentralizado municipal de Rumiñahui “GADMUR”.</a:t>
          </a:r>
          <a:endParaRPr lang="es-EC" sz="1300" kern="1200" dirty="0"/>
        </a:p>
      </dsp:txBody>
      <dsp:txXfrm>
        <a:off x="6678833" y="1813318"/>
        <a:ext cx="1795247" cy="12385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45590-2995-4EE9-9EDE-12CFE7136E4B}">
      <dsp:nvSpPr>
        <dsp:cNvPr id="0" name=""/>
        <dsp:cNvSpPr/>
      </dsp:nvSpPr>
      <dsp:spPr>
        <a:xfrm>
          <a:off x="2551182" y="734"/>
          <a:ext cx="3441528" cy="155654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objetivo 7 :</a:t>
          </a:r>
          <a:r>
            <a:rPr lang="es-EC" sz="1300" kern="1200" dirty="0" smtClean="0"/>
            <a:t> </a:t>
          </a:r>
          <a:r>
            <a:rPr lang="es-EC" sz="1300" b="1" kern="1200" dirty="0" smtClean="0"/>
            <a:t>Garantizar la sostenibilidad del medio ambiente</a:t>
          </a:r>
          <a:r>
            <a:rPr lang="es-EC" sz="1300" kern="1200" dirty="0" smtClean="0"/>
            <a:t>.-</a:t>
          </a:r>
          <a:endParaRPr lang="es-EC" sz="1300" kern="1200" dirty="0"/>
        </a:p>
      </dsp:txBody>
      <dsp:txXfrm>
        <a:off x="2551182" y="734"/>
        <a:ext cx="3441528" cy="1556548"/>
      </dsp:txXfrm>
    </dsp:sp>
    <dsp:sp modelId="{0E64E8F1-CBDC-43D4-BEE1-BC0936719EBE}">
      <dsp:nvSpPr>
        <dsp:cNvPr id="0" name=""/>
        <dsp:cNvSpPr/>
      </dsp:nvSpPr>
      <dsp:spPr>
        <a:xfrm>
          <a:off x="856101" y="734"/>
          <a:ext cx="1540982" cy="1556548"/>
        </a:xfrm>
        <a:prstGeom prst="rect">
          <a:avLst/>
        </a:prstGeom>
        <a:blipFill rotWithShape="1">
          <a:blip xmlns:r="http://schemas.openxmlformats.org/officeDocument/2006/relationships" r:embed="rId1"/>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5FFC42-7363-4C5A-955C-D3BCFCF87174}">
      <dsp:nvSpPr>
        <dsp:cNvPr id="0" name=""/>
        <dsp:cNvSpPr/>
      </dsp:nvSpPr>
      <dsp:spPr>
        <a:xfrm>
          <a:off x="856101" y="1814113"/>
          <a:ext cx="3441528" cy="155654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smtClean="0"/>
            <a:t>Objetivo 3: Mejorar la calidad de vida de la población</a:t>
          </a:r>
        </a:p>
        <a:p>
          <a:pPr lvl="0" algn="ctr" defTabSz="577850">
            <a:lnSpc>
              <a:spcPct val="90000"/>
            </a:lnSpc>
            <a:spcBef>
              <a:spcPct val="0"/>
            </a:spcBef>
            <a:spcAft>
              <a:spcPct val="35000"/>
            </a:spcAft>
          </a:pPr>
          <a:r>
            <a:rPr lang="es-EC" sz="1300" b="1" kern="1200" dirty="0" smtClean="0"/>
            <a:t>Objetivo 7: Garantizar los derechos de la naturaleza y promover la sostenibilidad ambiental territorial y global</a:t>
          </a:r>
        </a:p>
        <a:p>
          <a:pPr lvl="0" algn="ctr" defTabSz="577850">
            <a:lnSpc>
              <a:spcPct val="90000"/>
            </a:lnSpc>
            <a:spcBef>
              <a:spcPct val="0"/>
            </a:spcBef>
            <a:spcAft>
              <a:spcPct val="35000"/>
            </a:spcAft>
          </a:pPr>
          <a:r>
            <a:rPr lang="es-EC" sz="1300" b="1" kern="1200" dirty="0" smtClean="0"/>
            <a:t>Objetivo 10 :Impulsar la transformación de la matriz productiva.-</a:t>
          </a:r>
          <a:endParaRPr lang="es-EC" sz="1300" kern="1200" dirty="0"/>
        </a:p>
      </dsp:txBody>
      <dsp:txXfrm>
        <a:off x="856101" y="1814113"/>
        <a:ext cx="3441528" cy="1556548"/>
      </dsp:txXfrm>
    </dsp:sp>
    <dsp:sp modelId="{C05E814D-B25D-482C-BFB2-ABDEE99F3F17}">
      <dsp:nvSpPr>
        <dsp:cNvPr id="0" name=""/>
        <dsp:cNvSpPr/>
      </dsp:nvSpPr>
      <dsp:spPr>
        <a:xfrm>
          <a:off x="4451727" y="1814113"/>
          <a:ext cx="1540982" cy="1556548"/>
        </a:xfrm>
        <a:prstGeom prst="rect">
          <a:avLst/>
        </a:prstGeom>
        <a:blipFill rotWithShape="1">
          <a:blip xmlns:r="http://schemas.openxmlformats.org/officeDocument/2006/relationships" r:embed="rId2"/>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9C9DF-83DB-48DF-8CA4-9A287410D5F8}">
      <dsp:nvSpPr>
        <dsp:cNvPr id="0" name=""/>
        <dsp:cNvSpPr/>
      </dsp:nvSpPr>
      <dsp:spPr>
        <a:xfrm>
          <a:off x="2551182" y="3627492"/>
          <a:ext cx="3441528" cy="1556548"/>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Artículo 12 Del GADMUR , parte del Sistema Descentralizado de Gestión Ambiental:</a:t>
          </a:r>
        </a:p>
        <a:p>
          <a:pPr lvl="0" algn="ctr" defTabSz="577850">
            <a:lnSpc>
              <a:spcPct val="90000"/>
            </a:lnSpc>
            <a:spcBef>
              <a:spcPct val="0"/>
            </a:spcBef>
            <a:spcAft>
              <a:spcPct val="35000"/>
            </a:spcAft>
          </a:pPr>
          <a:r>
            <a:rPr lang="es-ES" sz="1300" kern="1200" dirty="0" smtClean="0"/>
            <a:t>Regular y promover la conservación del ambiente y el uso sustentable de los recursos naturales en armonía con el interés social</a:t>
          </a:r>
          <a:endParaRPr lang="es-EC" sz="1300" kern="1200" dirty="0"/>
        </a:p>
      </dsp:txBody>
      <dsp:txXfrm>
        <a:off x="2551182" y="3627492"/>
        <a:ext cx="3441528" cy="1556548"/>
      </dsp:txXfrm>
    </dsp:sp>
    <dsp:sp modelId="{B353E4D8-8EB5-4F32-B266-CC86BA66416B}">
      <dsp:nvSpPr>
        <dsp:cNvPr id="0" name=""/>
        <dsp:cNvSpPr/>
      </dsp:nvSpPr>
      <dsp:spPr>
        <a:xfrm>
          <a:off x="856101" y="3627492"/>
          <a:ext cx="1540982" cy="1556548"/>
        </a:xfrm>
        <a:prstGeom prst="rect">
          <a:avLst/>
        </a:prstGeom>
        <a:blipFill rotWithShape="1">
          <a:blip xmlns:r="http://schemas.openxmlformats.org/officeDocument/2006/relationships" r:embed="rId3"/>
          <a:stretch>
            <a:fillRect/>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31DE9-AF86-490A-BA3A-085D0E533E98}">
      <dsp:nvSpPr>
        <dsp:cNvPr id="0" name=""/>
        <dsp:cNvSpPr/>
      </dsp:nvSpPr>
      <dsp:spPr>
        <a:xfrm>
          <a:off x="-6025239" y="-921943"/>
          <a:ext cx="7172626" cy="7172626"/>
        </a:xfrm>
        <a:prstGeom prst="blockArc">
          <a:avLst>
            <a:gd name="adj1" fmla="val 18900000"/>
            <a:gd name="adj2" fmla="val 2700000"/>
            <a:gd name="adj3" fmla="val 301"/>
          </a:avLst>
        </a:prstGeom>
        <a:noFill/>
        <a:ln w="285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39050F-37D2-4E2B-89C3-C065AB9881DB}">
      <dsp:nvSpPr>
        <dsp:cNvPr id="0" name=""/>
        <dsp:cNvSpPr/>
      </dsp:nvSpPr>
      <dsp:spPr>
        <a:xfrm>
          <a:off x="600522" y="409673"/>
          <a:ext cx="5229135" cy="819773"/>
        </a:xfrm>
        <a:prstGeom prst="rect">
          <a:avLst/>
        </a:prstGeom>
        <a:solidFill>
          <a:schemeClr val="lt1">
            <a:hueOff val="0"/>
            <a:satOff val="0"/>
            <a:lumOff val="0"/>
            <a:alphaOff val="0"/>
          </a:schemeClr>
        </a:solidFill>
        <a:ln w="28575"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95"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1. JUSTIFICACION</a:t>
          </a:r>
          <a:endParaRPr lang="es-EC" sz="1800" kern="1200" dirty="0"/>
        </a:p>
      </dsp:txBody>
      <dsp:txXfrm>
        <a:off x="600522" y="409673"/>
        <a:ext cx="5229135" cy="819773"/>
      </dsp:txXfrm>
    </dsp:sp>
    <dsp:sp modelId="{14E0B3A8-6DBB-498B-A465-CBCEE7E7F9C4}">
      <dsp:nvSpPr>
        <dsp:cNvPr id="0" name=""/>
        <dsp:cNvSpPr/>
      </dsp:nvSpPr>
      <dsp:spPr>
        <a:xfrm>
          <a:off x="88164" y="307201"/>
          <a:ext cx="1024716" cy="102471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43E5BE-FEEB-4965-A8DC-8B88723E52C2}">
      <dsp:nvSpPr>
        <dsp:cNvPr id="0" name=""/>
        <dsp:cNvSpPr/>
      </dsp:nvSpPr>
      <dsp:spPr>
        <a:xfrm>
          <a:off x="1070517" y="1639546"/>
          <a:ext cx="4759140" cy="819773"/>
        </a:xfrm>
        <a:prstGeom prst="rect">
          <a:avLst/>
        </a:prstGeom>
        <a:solidFill>
          <a:schemeClr val="lt1">
            <a:hueOff val="0"/>
            <a:satOff val="0"/>
            <a:lumOff val="0"/>
            <a:alphaOff val="0"/>
          </a:schemeClr>
        </a:solidFill>
        <a:ln w="28575"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95"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2. DEFINICION DEL PROBLEMA</a:t>
          </a:r>
          <a:endParaRPr lang="es-EC" sz="1800" kern="1200" dirty="0"/>
        </a:p>
      </dsp:txBody>
      <dsp:txXfrm>
        <a:off x="1070517" y="1639546"/>
        <a:ext cx="4759140" cy="819773"/>
      </dsp:txXfrm>
    </dsp:sp>
    <dsp:sp modelId="{F32EBDF5-8498-448D-BAE6-D09CFC2CF539}">
      <dsp:nvSpPr>
        <dsp:cNvPr id="0" name=""/>
        <dsp:cNvSpPr/>
      </dsp:nvSpPr>
      <dsp:spPr>
        <a:xfrm>
          <a:off x="558158" y="1537075"/>
          <a:ext cx="1024716" cy="102471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B578DF-96BA-4683-B92D-6117DB616E1D}">
      <dsp:nvSpPr>
        <dsp:cNvPr id="0" name=""/>
        <dsp:cNvSpPr/>
      </dsp:nvSpPr>
      <dsp:spPr>
        <a:xfrm>
          <a:off x="1070517" y="2869419"/>
          <a:ext cx="4759140" cy="819773"/>
        </a:xfrm>
        <a:prstGeom prst="rect">
          <a:avLst/>
        </a:prstGeom>
        <a:solidFill>
          <a:schemeClr val="lt1">
            <a:hueOff val="0"/>
            <a:satOff val="0"/>
            <a:lumOff val="0"/>
            <a:alphaOff val="0"/>
          </a:schemeClr>
        </a:solidFill>
        <a:ln w="28575"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95"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3. OBJETIVOS</a:t>
          </a:r>
          <a:endParaRPr lang="es-EC" sz="1800" kern="1200" dirty="0"/>
        </a:p>
      </dsp:txBody>
      <dsp:txXfrm>
        <a:off x="1070517" y="2869419"/>
        <a:ext cx="4759140" cy="819773"/>
      </dsp:txXfrm>
    </dsp:sp>
    <dsp:sp modelId="{FF413918-556B-4C88-A0D9-15902E367B12}">
      <dsp:nvSpPr>
        <dsp:cNvPr id="0" name=""/>
        <dsp:cNvSpPr/>
      </dsp:nvSpPr>
      <dsp:spPr>
        <a:xfrm>
          <a:off x="558158" y="2766948"/>
          <a:ext cx="1024716" cy="102471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3EB407-4EB4-4146-8E70-D4F9C82FE0CF}">
      <dsp:nvSpPr>
        <dsp:cNvPr id="0" name=""/>
        <dsp:cNvSpPr/>
      </dsp:nvSpPr>
      <dsp:spPr>
        <a:xfrm>
          <a:off x="600522" y="4099293"/>
          <a:ext cx="5229135" cy="819773"/>
        </a:xfrm>
        <a:prstGeom prst="rect">
          <a:avLst/>
        </a:prstGeom>
        <a:solidFill>
          <a:schemeClr val="lt1">
            <a:hueOff val="0"/>
            <a:satOff val="0"/>
            <a:lumOff val="0"/>
            <a:alphaOff val="0"/>
          </a:schemeClr>
        </a:solidFill>
        <a:ln w="28575" cap="flat" cmpd="sng" algn="ctr">
          <a:solidFill>
            <a:schemeClr val="accent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0695" tIns="45720" rIns="45720" bIns="45720" numCol="1" spcCol="1270" anchor="ctr" anchorCtr="0">
          <a:noAutofit/>
        </a:bodyPr>
        <a:lstStyle/>
        <a:p>
          <a:pPr lvl="0" algn="ctr" defTabSz="800100">
            <a:lnSpc>
              <a:spcPct val="90000"/>
            </a:lnSpc>
            <a:spcBef>
              <a:spcPct val="0"/>
            </a:spcBef>
            <a:spcAft>
              <a:spcPct val="35000"/>
            </a:spcAft>
          </a:pPr>
          <a:r>
            <a:rPr lang="es-EC" sz="1800" kern="1200" dirty="0" smtClean="0"/>
            <a:t>4. PRESENTACIÓN DE RESULTADOS</a:t>
          </a:r>
          <a:endParaRPr lang="es-EC" sz="1800" kern="1200" dirty="0"/>
        </a:p>
      </dsp:txBody>
      <dsp:txXfrm>
        <a:off x="600522" y="4099293"/>
        <a:ext cx="5229135" cy="819773"/>
      </dsp:txXfrm>
    </dsp:sp>
    <dsp:sp modelId="{314024E0-409C-49AE-B099-5B4AEF95C862}">
      <dsp:nvSpPr>
        <dsp:cNvPr id="0" name=""/>
        <dsp:cNvSpPr/>
      </dsp:nvSpPr>
      <dsp:spPr>
        <a:xfrm>
          <a:off x="88164" y="3996821"/>
          <a:ext cx="1024716" cy="1024716"/>
        </a:xfrm>
        <a:prstGeom prst="ellipse">
          <a:avLst/>
        </a:prstGeom>
        <a:solidFill>
          <a:schemeClr val="lt1">
            <a:hueOff val="0"/>
            <a:satOff val="0"/>
            <a:lumOff val="0"/>
            <a:alphaOff val="0"/>
          </a:schemeClr>
        </a:solidFill>
        <a:ln w="285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3CC14-D721-4F65-8DA5-AD538649E277}">
      <dsp:nvSpPr>
        <dsp:cNvPr id="0" name=""/>
        <dsp:cNvSpPr/>
      </dsp:nvSpPr>
      <dsp:spPr>
        <a:xfrm>
          <a:off x="1503182" y="360039"/>
          <a:ext cx="4219125" cy="2159432"/>
        </a:xfrm>
        <a:prstGeom prst="rightArrow">
          <a:avLst>
            <a:gd name="adj1" fmla="val 70000"/>
            <a:gd name="adj2" fmla="val 50000"/>
          </a:avLst>
        </a:prstGeom>
        <a:solidFill>
          <a:schemeClr val="accent2">
            <a:alpha val="90000"/>
            <a:tint val="40000"/>
            <a:hueOff val="0"/>
            <a:satOff val="0"/>
            <a:lumOff val="0"/>
            <a:alphaOff val="0"/>
          </a:schemeClr>
        </a:solidFill>
        <a:ln w="28575"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5080" rIns="10160" bIns="5080" numCol="1" spcCol="1270" anchor="ctr" anchorCtr="0">
          <a:noAutofit/>
        </a:bodyPr>
        <a:lstStyle/>
        <a:p>
          <a:pPr marL="57150" lvl="1" indent="-57150" algn="l" defTabSz="355600">
            <a:lnSpc>
              <a:spcPct val="90000"/>
            </a:lnSpc>
            <a:spcBef>
              <a:spcPct val="0"/>
            </a:spcBef>
            <a:spcAft>
              <a:spcPct val="15000"/>
            </a:spcAft>
            <a:buChar char="••"/>
          </a:pPr>
          <a:endParaRPr lang="es-ES" sz="800" kern="1200" dirty="0"/>
        </a:p>
        <a:p>
          <a:pPr marL="114300" lvl="1" indent="-114300" algn="l" defTabSz="622300">
            <a:lnSpc>
              <a:spcPct val="90000"/>
            </a:lnSpc>
            <a:spcBef>
              <a:spcPct val="0"/>
            </a:spcBef>
            <a:spcAft>
              <a:spcPct val="15000"/>
            </a:spcAft>
            <a:buChar char="••"/>
          </a:pPr>
          <a:r>
            <a:rPr lang="es-EC" sz="1400" kern="1200" dirty="0" smtClean="0"/>
            <a:t>Determinar la factibilidad de comercialización de nuevos productos creados a base de aceites residuales generados por lubricadoras y restaurantes en las parroquias </a:t>
          </a:r>
          <a:r>
            <a:rPr lang="es-EC" sz="1400" kern="1200" dirty="0" smtClean="0"/>
            <a:t>urbanas y rurales  </a:t>
          </a:r>
          <a:r>
            <a:rPr lang="es-EC" sz="1400" kern="1200" dirty="0" smtClean="0"/>
            <a:t>del Cantón Rumiñahui</a:t>
          </a:r>
          <a:endParaRPr lang="es-ES" sz="1400" kern="1200" dirty="0"/>
        </a:p>
      </dsp:txBody>
      <dsp:txXfrm>
        <a:off x="2557963" y="683954"/>
        <a:ext cx="2408543" cy="1511602"/>
      </dsp:txXfrm>
    </dsp:sp>
    <dsp:sp modelId="{62984B10-9C63-4F56-9C8C-B14B19A074B9}">
      <dsp:nvSpPr>
        <dsp:cNvPr id="0" name=""/>
        <dsp:cNvSpPr/>
      </dsp:nvSpPr>
      <dsp:spPr>
        <a:xfrm>
          <a:off x="847081" y="616388"/>
          <a:ext cx="1647542" cy="1647542"/>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GENERAL</a:t>
          </a:r>
          <a:endParaRPr lang="es-ES" sz="1600" kern="1200" dirty="0"/>
        </a:p>
      </dsp:txBody>
      <dsp:txXfrm>
        <a:off x="1088358" y="857665"/>
        <a:ext cx="1164988" cy="116498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257BC7D-7622-4855-B6E3-815488E27D69}" type="datetimeFigureOut">
              <a:rPr lang="es-EC"/>
              <a:pPr>
                <a:defRPr/>
              </a:pPr>
              <a:t>05/06/2015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DCE0A7-E911-4350-B7BC-F73A929D4DB3}" type="slidenum">
              <a:rPr lang="es-EC"/>
              <a:pPr>
                <a:defRPr/>
              </a:pPr>
              <a:t>‹Nº›</a:t>
            </a:fld>
            <a:endParaRPr lang="es-EC"/>
          </a:p>
        </p:txBody>
      </p:sp>
    </p:spTree>
    <p:extLst>
      <p:ext uri="{BB962C8B-B14F-4D97-AF65-F5344CB8AC3E}">
        <p14:creationId xmlns:p14="http://schemas.microsoft.com/office/powerpoint/2010/main" val="292761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altLang="es-ES" sz="1800" smtClean="0">
                <a:solidFill>
                  <a:schemeClr val="tx2"/>
                </a:solidFill>
              </a:rPr>
              <a:t>ANTECEDENTES</a:t>
            </a:r>
          </a:p>
          <a:p>
            <a:r>
              <a:rPr lang="es-ES" altLang="es-ES" smtClean="0"/>
              <a:t>PNDBV: </a:t>
            </a:r>
            <a:r>
              <a:rPr lang="es-EC" altLang="es-ES" smtClean="0"/>
              <a:t>Mejorar la calidad de la educación en todos sus niveles y modalidades.</a:t>
            </a:r>
            <a:endParaRPr lang="es-ES" altLang="es-ES" smtClean="0"/>
          </a:p>
          <a:p>
            <a:r>
              <a:rPr lang="es-EC" altLang="es-ES" smtClean="0"/>
              <a:t>LOES: realizar y mantener un seguimiento continuo de los estudiantes graduados de las instituciones educativas de nivel superior</a:t>
            </a:r>
            <a:endParaRPr lang="es-ES" altLang="es-ES" smtClean="0"/>
          </a:p>
          <a:p>
            <a:r>
              <a:rPr lang="es-ES" altLang="es-ES" smtClean="0"/>
              <a:t>CEAACES:</a:t>
            </a:r>
            <a:r>
              <a:rPr lang="es-EC" altLang="es-ES" smtClean="0"/>
              <a:t>Determinar las condiciones generales de las instituciones, programas o carreras a través de la “recopilación sistemática de datos cuantitativos y cualitativos </a:t>
            </a:r>
          </a:p>
          <a:p>
            <a:r>
              <a:rPr lang="es-ES" altLang="es-ES" smtClean="0"/>
              <a:t>ESTATUTO DE LA UNIVERSIDAD DE LAS FUERZAS ARMADAS – ESPE</a:t>
            </a:r>
          </a:p>
          <a:p>
            <a:endParaRPr lang="es-ES" altLang="es-ES" smtClean="0"/>
          </a:p>
          <a:p>
            <a:r>
              <a:rPr lang="es-ES" altLang="es-ES" smtClean="0"/>
              <a:t>P</a:t>
            </a:r>
            <a:r>
              <a:rPr lang="es-EC" altLang="es-ES" smtClean="0"/>
              <a:t>LAN ESTRATÉGICO INSTITUCIONAL (2012 -2016): </a:t>
            </a:r>
          </a:p>
          <a:p>
            <a:r>
              <a:rPr lang="es-EC" altLang="es-ES" b="1" smtClean="0"/>
              <a:t>Objetivo 1.-</a:t>
            </a:r>
            <a:r>
              <a:rPr lang="es-EC" altLang="es-ES" smtClean="0"/>
              <a:t> “Posicionar nacional e internacionalmente a la “ESPE”, </a:t>
            </a:r>
            <a:endParaRPr lang="es-ES" altLang="es-ES" smtClean="0"/>
          </a:p>
          <a:p>
            <a:r>
              <a:rPr lang="es-EC" altLang="es-ES" b="1" smtClean="0"/>
              <a:t>Objetivos Específicos:1.2</a:t>
            </a:r>
            <a:r>
              <a:rPr lang="es-EC" altLang="es-ES" smtClean="0"/>
              <a:t>“Certificando y acreditando a la Institución”, </a:t>
            </a:r>
            <a:r>
              <a:rPr lang="es-EC" altLang="es-ES" b="1" smtClean="0"/>
              <a:t>1.4</a:t>
            </a:r>
            <a:r>
              <a:rPr lang="es-EC" altLang="es-ES" smtClean="0"/>
              <a:t>“Diseñando e implementando sistemas y herramientas tecnológicas que permitan la disponibilidad de la información en tiempo real”  y </a:t>
            </a:r>
            <a:r>
              <a:rPr lang="es-EC" altLang="es-ES" b="1" smtClean="0"/>
              <a:t>1.5</a:t>
            </a:r>
            <a:r>
              <a:rPr lang="es-EC" altLang="es-ES" smtClean="0"/>
              <a:t>“Diseñando e implantando sistemas de gestión institucional”.</a:t>
            </a:r>
            <a:endParaRPr lang="es-ES" altLang="es-ES" smtClean="0"/>
          </a:p>
          <a:p>
            <a:endParaRPr lang="es-EC" altLang="es-ES" smtClean="0"/>
          </a:p>
          <a:p>
            <a:r>
              <a:rPr lang="es-EC" altLang="es-ES" smtClean="0"/>
              <a:t>PLAN DE DESARROLLO ESTRATÉGICO INSTITUCIONAL </a:t>
            </a:r>
          </a:p>
          <a:p>
            <a:r>
              <a:rPr lang="es-EC" altLang="es-ES" b="1" smtClean="0"/>
              <a:t>Objetivo Estratégico 1:</a:t>
            </a:r>
            <a:r>
              <a:rPr lang="es-EC" altLang="es-ES" smtClean="0"/>
              <a:t>Incrementar el reconocimiento de la Universidad de las Fuerzas Armadas – ESPE, como una institución referente en educación superior”.</a:t>
            </a:r>
            <a:r>
              <a:rPr lang="es-ES" altLang="es-ES" smtClean="0"/>
              <a:t> </a:t>
            </a:r>
            <a:r>
              <a:rPr lang="es-EC" altLang="es-ES" b="1" smtClean="0"/>
              <a:t>Estrategia 1 .1.-</a:t>
            </a:r>
            <a:r>
              <a:rPr lang="es-EC" altLang="es-ES" smtClean="0"/>
              <a:t>Alcanzar estándares nacionales e internacionales de calidad</a:t>
            </a:r>
            <a:r>
              <a:rPr lang="es-ES" altLang="es-ES" b="1" smtClean="0"/>
              <a:t>Perspectiva usuario y clientes</a:t>
            </a:r>
            <a:endParaRPr lang="es-ES" altLang="es-ES" smtClean="0"/>
          </a:p>
          <a:p>
            <a:r>
              <a:rPr lang="es-ES" altLang="es-ES" b="1" smtClean="0"/>
              <a:t>Objetivo estratégico 1: </a:t>
            </a:r>
            <a:r>
              <a:rPr lang="es-ES" altLang="es-ES" smtClean="0"/>
              <a:t>Incrementar la calidad de los profesionales y postgraduados</a:t>
            </a:r>
            <a:r>
              <a:rPr lang="es-ES" altLang="es-ES" b="1" smtClean="0"/>
              <a:t>Indicadores 1.2: </a:t>
            </a:r>
            <a:r>
              <a:rPr lang="es-ES" altLang="es-ES" smtClean="0"/>
              <a:t>Indice de satisfaccion de los graduados y postgraduados con la formacion lograda en la universidad</a:t>
            </a:r>
          </a:p>
          <a:p>
            <a:endParaRPr lang="es-ES" altLang="es-ES" smtClean="0"/>
          </a:p>
          <a:p>
            <a:r>
              <a:rPr lang="es-ES" altLang="es-ES" smtClean="0"/>
              <a:t>REGLAMENTO DE SEGUIMIENTO A GRADUADOS: OBJETIVOS ESPECÍFICOS: Planes de mejora académica</a:t>
            </a:r>
          </a:p>
          <a:p>
            <a:r>
              <a:rPr lang="es-EC" altLang="es-ES" smtClean="0"/>
              <a:t>Fin:  ser evaluados, verificar la eficiencia de la educación impartida y obtener la acreditación respectiva.</a:t>
            </a:r>
          </a:p>
          <a:p>
            <a:r>
              <a:rPr lang="es-EC" altLang="es-ES" smtClean="0"/>
              <a:t>-Emitir un juicio o diagnóstico, analizando sus componentes, funciones, procesos,  a fin de que sus resultados sirvan para reformar y mejorar” el sistema de educación superior universitario</a:t>
            </a:r>
            <a:endParaRPr lang="es-ES" altLang="es-ES" smtClean="0"/>
          </a:p>
          <a:p>
            <a:r>
              <a:rPr lang="es-EC" altLang="es-ES" smtClean="0"/>
              <a:t>Necesidad: de realizar esta investigación para determinar el nivel de satisfacción de los estudiantes graduados del CEAC.</a:t>
            </a:r>
            <a:endParaRPr lang="es-ES" altLang="es-ES" smtClean="0"/>
          </a:p>
          <a:p>
            <a:r>
              <a:rPr lang="es-EC" altLang="es-ES" smtClean="0"/>
              <a:t>Contribuirá: plan de mejoras de la carrera y universidad. </a:t>
            </a:r>
            <a:endParaRPr lang="es-ES" altLang="es-ES" smtClean="0"/>
          </a:p>
          <a:p>
            <a:endParaRPr lang="es-ES" altLang="es-ES" smtClean="0"/>
          </a:p>
          <a:p>
            <a:endParaRPr lang="es-ES" altLang="es-ES" smtClean="0"/>
          </a:p>
          <a:p>
            <a:r>
              <a:rPr lang="es-ES" altLang="es-ES" smtClean="0"/>
              <a:t>Oportunidad del objetivo:</a:t>
            </a:r>
          </a:p>
          <a:p>
            <a:pPr lvl="1"/>
            <a:r>
              <a:rPr lang="es-ES" altLang="es-ES" smtClean="0"/>
              <a:t>La Universidad de las Fuerzas Armadas – ESPE, a fin de lograr el mejoramiento Institucional, requiere conocer el nivel de satisfacción de los estudiantes y graduados del CEAC, </a:t>
            </a:r>
            <a:r>
              <a:rPr lang="es-EC" altLang="es-ES" smtClean="0"/>
              <a:t>determinar las condiciones generales de las institución a través de la recopilación sistemática de datos cuantitativos y cualitativos que permitan emitir un juicio o diagnóstico, analizando componentes, funciones y procesos de los servicios brindados a los servicios brindados a la comunidad universitaria.</a:t>
            </a:r>
            <a:endParaRPr lang="es-ES" altLang="es-ES" smtClean="0"/>
          </a:p>
          <a:p>
            <a:r>
              <a:rPr lang="es-ES" altLang="es-ES" smtClean="0"/>
              <a:t>Viabilidad del objetivo: </a:t>
            </a:r>
          </a:p>
          <a:p>
            <a:pPr lvl="1"/>
            <a:r>
              <a:rPr lang="es-ES" altLang="es-ES" smtClean="0"/>
              <a:t>Para la consecución del objetivo planteado en esta investigación, se cuenta con información que el Departamento del CEAC posee, tanto en libros como en las diferentes Unidades, Servicios y  Departamentos que la Universidad, brinda a la comunidad politécnica. Igualmente conforme la demanda que  presente estudio requiera, se solicitará el apoyo de los estudiantes de los últimos niveles para la realización de encuestas personales, y  la base de datos de los graduados para las encuestas vía internet.</a:t>
            </a:r>
          </a:p>
          <a:p>
            <a:r>
              <a:rPr lang="es-ES" altLang="es-ES" smtClean="0"/>
              <a:t>Importancia del objetivo: </a:t>
            </a:r>
          </a:p>
          <a:p>
            <a:pPr lvl="1"/>
            <a:r>
              <a:rPr lang="es-ES" altLang="es-ES" smtClean="0"/>
              <a:t>El objetivo propuesto es importante en términos académicos y prácticos, a la vez que me posibilitará aplicar los conocimientos adquiridos a lo largo de mi carrera universitaria en Ingeniería en Mercadotecnia, además de ser fuentes de ayuda tanto para el CEAC, como para la Universidad de las Fuerzas Armadas – ESPE, </a:t>
            </a:r>
            <a:r>
              <a:rPr lang="es-EC" altLang="es-ES" smtClean="0"/>
              <a:t>a fin de que sus resultados sirvan para reformar y mejorar el sistema de educación del </a:t>
            </a:r>
            <a:r>
              <a:rPr lang="es-ES" altLang="es-ES" smtClean="0"/>
              <a:t>departamento del CEAC y </a:t>
            </a:r>
            <a:r>
              <a:rPr lang="es-EC" altLang="es-ES" smtClean="0"/>
              <a:t>de la comunidad universitaria</a:t>
            </a:r>
            <a:endParaRPr lang="es-ES" altLang="es-ES" smtClean="0"/>
          </a:p>
          <a:p>
            <a:endParaRPr lang="es-ES" altLang="es-ES" smtClean="0"/>
          </a:p>
          <a:p>
            <a:endParaRPr lang="es-ES" altLang="es-ES"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53A45-FB0A-4945-B675-F6F1F4154A7E}" type="slidenum">
              <a:rPr lang="es-EC" altLang="es-ES" smtClean="0"/>
              <a:pPr/>
              <a:t>2</a:t>
            </a:fld>
            <a:endParaRPr lang="es-EC" altLang="es-ES" smtClean="0"/>
          </a:p>
        </p:txBody>
      </p:sp>
    </p:spTree>
    <p:extLst>
      <p:ext uri="{BB962C8B-B14F-4D97-AF65-F5344CB8AC3E}">
        <p14:creationId xmlns:p14="http://schemas.microsoft.com/office/powerpoint/2010/main" val="229096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3011"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altLang="es-ES" smtClean="0"/>
              <a:t>Considerar el presente estudio enfocado en diagnosticar y analizar el nivel de satisfacción de los graduados del Departamento de Ciencias Económicas, Administrativas y de Comercio de la Universidad de las Fuerzas Armadas – ESPE, y ejecutar la propuesta estratégica que ha arrojado el Modelo SERVQUAL aplicado, a con referencia a la relación existente entre expectativas y percepciones, de acuerdo al peso o importancia de las 5 dimensiones propuestas en el modelo, las cuales los graduados y estudiantes del CEAC jerarquizaron,   y  siguiendo cada uno de los pasos indicados en el presente estudio a fin de mejorar, elevar el nivel de satisfacción del servicio prestado, propiciar el retorno de profesionales formados en este Centro Universitario y sobre todo elevar la categoría de este Centro de Formación Profesional denominado Universidad de las Fuerzas Armadas – ESPE.</a:t>
            </a:r>
            <a:endParaRPr lang="es-ES" altLang="es-ES" smtClean="0"/>
          </a:p>
          <a:p>
            <a:endParaRPr lang="es-EC" altLang="es-ES" smtClean="0"/>
          </a:p>
          <a:p>
            <a:r>
              <a:rPr lang="es-EC" altLang="es-ES" smtClean="0"/>
              <a:t>Adicionalmente se podría avanzar el estudio en cuanto a periodicidad y amplitud, refiriéndonos con esto a realizar los anteriores ejercicios en todos los departamentos y servicios que brinda la Universidad de las Fuerzas Armadas, al finalizar cada periodo académico, cuyo objetivo será ver, el aumento o disminución de satisfacción y con ello se aporta al mejoramiento continuo de la Universidad. </a:t>
            </a:r>
            <a:endParaRPr lang="es-ES" altLang="es-ES" smtClean="0"/>
          </a:p>
          <a:p>
            <a:endParaRPr lang="es-EC" altLang="es-ES" smtClean="0"/>
          </a:p>
          <a:p>
            <a:endParaRPr lang="es-EC" altLang="es-ES" smtClean="0"/>
          </a:p>
          <a:p>
            <a:r>
              <a:rPr lang="es-EC" altLang="es-ES" smtClean="0"/>
              <a:t>Revisar la metodología propuesta en este trabajo de investigación, sus lineamientos y fundamentos, para facilitar el análisis y aplicación de las soluciones a los problemas existentes.</a:t>
            </a:r>
            <a:endParaRPr lang="es-ES" altLang="es-ES" smtClean="0"/>
          </a:p>
          <a:p>
            <a:r>
              <a:rPr lang="es-EC" altLang="es-ES" smtClean="0"/>
              <a:t>Considerar el Modelo SERVQUAL en futuras investigaciones de satisfacción de servicios, ya que posibilita identificar observaciones o deficiencias de una manera rápida, detallada y concisa, además permite determinar la brecha existente entre precepción y expectativa. </a:t>
            </a:r>
            <a:endParaRPr lang="es-ES" altLang="es-ES" smtClean="0"/>
          </a:p>
          <a:p>
            <a:endParaRPr lang="es-EC" altLang="es-ES" smtClean="0"/>
          </a:p>
          <a:p>
            <a:r>
              <a:rPr lang="es-EC" altLang="es-ES" smtClean="0"/>
              <a:t>Aprovechar los resultados obtenidos en la aplicación del modelo SERVQUAL desarrollado en esta investigación, refiriéndose a la brecha entre expectativa y percepción y las posibles estrategias formuladas para minimizarlas o eliminarlas.</a:t>
            </a:r>
            <a:endParaRPr lang="es-ES" altLang="es-ES" smtClean="0"/>
          </a:p>
          <a:p>
            <a:endParaRPr lang="es-ES" altLang="es-ES" smtClean="0"/>
          </a:p>
          <a:p>
            <a:endParaRPr lang="es-ES" altLang="es-ES" smtClean="0"/>
          </a:p>
          <a:p>
            <a:r>
              <a:rPr lang="es-ES" altLang="es-ES" smtClean="0"/>
              <a:t>2:</a:t>
            </a:r>
          </a:p>
          <a:p>
            <a:r>
              <a:rPr lang="es-EC" altLang="es-ES" smtClean="0"/>
              <a:t>Fin:  ser evaluados, verificar la eficiencia de la educación impartida y obtener la acreditación respectiva.</a:t>
            </a:r>
          </a:p>
          <a:p>
            <a:r>
              <a:rPr lang="es-EC" altLang="es-ES" smtClean="0"/>
              <a:t>-Emitir un juicio o diagnóstico, analizando sus componentes, funciones, procesos,  a fin de que sus resultados sirvan para reformar y mejorar” el sistema de educación superior universitario</a:t>
            </a:r>
            <a:endParaRPr lang="es-ES" altLang="es-ES" smtClean="0"/>
          </a:p>
          <a:p>
            <a:r>
              <a:rPr lang="es-EC" altLang="es-ES" smtClean="0"/>
              <a:t>Necesidad: de realizar esta investigación para determinar el nivel de satisfacción de los estudiantes graduados del CEAC.</a:t>
            </a:r>
            <a:endParaRPr lang="es-ES" altLang="es-ES" smtClean="0"/>
          </a:p>
          <a:p>
            <a:r>
              <a:rPr lang="es-EC" altLang="es-ES" smtClean="0"/>
              <a:t>Contribuirá: plan de mejoras de la carrera y universidad. </a:t>
            </a:r>
            <a:endParaRPr lang="es-ES" altLang="es-ES" smtClean="0"/>
          </a:p>
          <a:p>
            <a:endParaRPr lang="es-ES" altLang="es-ES" smtClean="0"/>
          </a:p>
        </p:txBody>
      </p:sp>
      <p:sp>
        <p:nvSpPr>
          <p:cNvPr id="4301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2B0B3E-B12F-4EC2-99B7-8E2F99990A45}" type="slidenum">
              <a:rPr lang="es-EC" altLang="es-ES" smtClean="0"/>
              <a:pPr/>
              <a:t>34</a:t>
            </a:fld>
            <a:endParaRPr lang="es-EC" altLang="es-ES" smtClean="0"/>
          </a:p>
        </p:txBody>
      </p:sp>
    </p:spTree>
    <p:extLst>
      <p:ext uri="{BB962C8B-B14F-4D97-AF65-F5344CB8AC3E}">
        <p14:creationId xmlns:p14="http://schemas.microsoft.com/office/powerpoint/2010/main" val="480247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4035"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altLang="es-ES" smtClean="0"/>
              <a:t>Medición del cumplimiento o evaluación del cumplimiento </a:t>
            </a:r>
          </a:p>
          <a:p>
            <a:r>
              <a:rPr lang="es-ES" altLang="es-ES" smtClean="0"/>
              <a:t>Contamos las fallas xq es la manenora en cm tenemos q mejor , desde esta forma vemos las cuanta es  Brecha: mi enfoque eliminar las fallas necesito </a:t>
            </a:r>
          </a:p>
          <a:p>
            <a:r>
              <a:rPr lang="es-ES" altLang="es-ES" smtClean="0"/>
              <a:t>Evaluación del desempeño del proceso , para conocer su nivel de calidad su capacidad para cumplir con lo esperado con las expectativas</a:t>
            </a:r>
          </a:p>
        </p:txBody>
      </p:sp>
      <p:sp>
        <p:nvSpPr>
          <p:cNvPr id="4403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4BB3C6-80FE-4FFF-AB87-6B53F1D4001A}" type="slidenum">
              <a:rPr lang="es-EC" altLang="es-ES" smtClean="0"/>
              <a:pPr/>
              <a:t>35</a:t>
            </a:fld>
            <a:endParaRPr lang="es-EC" altLang="es-ES" smtClean="0"/>
          </a:p>
        </p:txBody>
      </p:sp>
    </p:spTree>
    <p:extLst>
      <p:ext uri="{BB962C8B-B14F-4D97-AF65-F5344CB8AC3E}">
        <p14:creationId xmlns:p14="http://schemas.microsoft.com/office/powerpoint/2010/main" val="376825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2771"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altLang="es-ES" sz="1800" smtClean="0">
                <a:solidFill>
                  <a:schemeClr val="tx2"/>
                </a:solidFill>
              </a:rPr>
              <a:t>ANTECEDENTES</a:t>
            </a:r>
          </a:p>
          <a:p>
            <a:r>
              <a:rPr lang="es-ES" altLang="es-ES" smtClean="0"/>
              <a:t>PNDBV: </a:t>
            </a:r>
            <a:r>
              <a:rPr lang="es-EC" altLang="es-ES" smtClean="0"/>
              <a:t>Mejorar la calidad de la educación en todos sus niveles y modalidades.</a:t>
            </a:r>
            <a:endParaRPr lang="es-ES" altLang="es-ES" smtClean="0"/>
          </a:p>
          <a:p>
            <a:r>
              <a:rPr lang="es-EC" altLang="es-ES" smtClean="0"/>
              <a:t>LOES: realizar y mantener un seguimiento continuo de los estudiantes graduados de las instituciones educativas de nivel superior</a:t>
            </a:r>
            <a:endParaRPr lang="es-ES" altLang="es-ES" smtClean="0"/>
          </a:p>
          <a:p>
            <a:r>
              <a:rPr lang="es-ES" altLang="es-ES" smtClean="0"/>
              <a:t>CEAACES:</a:t>
            </a:r>
            <a:r>
              <a:rPr lang="es-EC" altLang="es-ES" smtClean="0"/>
              <a:t>Determinar las condiciones generales de las instituciones, programas o carreras a través de la “recopilación sistemática de datos cuantitativos y cualitativos </a:t>
            </a:r>
          </a:p>
          <a:p>
            <a:r>
              <a:rPr lang="es-ES" altLang="es-ES" smtClean="0"/>
              <a:t>ESTATUTO DE LA UNIVERSIDAD DE LAS FUERZAS ARMADAS – ESPE</a:t>
            </a:r>
          </a:p>
          <a:p>
            <a:endParaRPr lang="es-ES" altLang="es-ES" smtClean="0"/>
          </a:p>
          <a:p>
            <a:r>
              <a:rPr lang="es-ES" altLang="es-ES" smtClean="0"/>
              <a:t>P</a:t>
            </a:r>
            <a:r>
              <a:rPr lang="es-EC" altLang="es-ES" smtClean="0"/>
              <a:t>LAN ESTRATÉGICO INSTITUCIONAL (2012 -2016): </a:t>
            </a:r>
          </a:p>
          <a:p>
            <a:r>
              <a:rPr lang="es-EC" altLang="es-ES" b="1" smtClean="0"/>
              <a:t>Objetivo 1.-</a:t>
            </a:r>
            <a:r>
              <a:rPr lang="es-EC" altLang="es-ES" smtClean="0"/>
              <a:t> “Posicionar nacional e internacionalmente a la “ESPE”, </a:t>
            </a:r>
            <a:endParaRPr lang="es-ES" altLang="es-ES" smtClean="0"/>
          </a:p>
          <a:p>
            <a:r>
              <a:rPr lang="es-EC" altLang="es-ES" b="1" smtClean="0"/>
              <a:t>Objetivos Específicos:1.2</a:t>
            </a:r>
            <a:r>
              <a:rPr lang="es-EC" altLang="es-ES" smtClean="0"/>
              <a:t>“Certificando y acreditando a la Institución”, </a:t>
            </a:r>
            <a:r>
              <a:rPr lang="es-EC" altLang="es-ES" b="1" smtClean="0"/>
              <a:t>1.4</a:t>
            </a:r>
            <a:r>
              <a:rPr lang="es-EC" altLang="es-ES" smtClean="0"/>
              <a:t>“Diseñando e implementando sistemas y herramientas tecnológicas que permitan la disponibilidad de la información en tiempo real”  y </a:t>
            </a:r>
            <a:r>
              <a:rPr lang="es-EC" altLang="es-ES" b="1" smtClean="0"/>
              <a:t>1.5</a:t>
            </a:r>
            <a:r>
              <a:rPr lang="es-EC" altLang="es-ES" smtClean="0"/>
              <a:t>“Diseñando e implantando sistemas de gestión institucional”.</a:t>
            </a:r>
            <a:endParaRPr lang="es-ES" altLang="es-ES" smtClean="0"/>
          </a:p>
          <a:p>
            <a:endParaRPr lang="es-EC" altLang="es-ES" smtClean="0"/>
          </a:p>
          <a:p>
            <a:r>
              <a:rPr lang="es-EC" altLang="es-ES" smtClean="0"/>
              <a:t>PLAN DE DESARROLLO ESTRATÉGICO INSTITUCIONAL </a:t>
            </a:r>
          </a:p>
          <a:p>
            <a:r>
              <a:rPr lang="es-EC" altLang="es-ES" b="1" smtClean="0"/>
              <a:t>Objetivo Estratégico 1:</a:t>
            </a:r>
            <a:r>
              <a:rPr lang="es-EC" altLang="es-ES" smtClean="0"/>
              <a:t>Incrementar el reconocimiento de la Universidad de las Fuerzas Armadas – ESPE, como una institución referente en educación superior”.</a:t>
            </a:r>
            <a:r>
              <a:rPr lang="es-ES" altLang="es-ES" smtClean="0"/>
              <a:t> </a:t>
            </a:r>
            <a:r>
              <a:rPr lang="es-EC" altLang="es-ES" b="1" smtClean="0"/>
              <a:t>Estrategia 1 .1.-</a:t>
            </a:r>
            <a:r>
              <a:rPr lang="es-EC" altLang="es-ES" smtClean="0"/>
              <a:t>Alcanzar estándares nacionales e internacionales de calidad</a:t>
            </a:r>
            <a:r>
              <a:rPr lang="es-ES" altLang="es-ES" b="1" smtClean="0"/>
              <a:t>Perspectiva usuario y clientes</a:t>
            </a:r>
            <a:endParaRPr lang="es-ES" altLang="es-ES" smtClean="0"/>
          </a:p>
          <a:p>
            <a:r>
              <a:rPr lang="es-ES" altLang="es-ES" b="1" smtClean="0"/>
              <a:t>Objetivo estratégico 1: </a:t>
            </a:r>
            <a:r>
              <a:rPr lang="es-ES" altLang="es-ES" smtClean="0"/>
              <a:t>Incrementar la calidad de los profesionales y postgraduados</a:t>
            </a:r>
            <a:r>
              <a:rPr lang="es-ES" altLang="es-ES" b="1" smtClean="0"/>
              <a:t>Indicadores 1.2: </a:t>
            </a:r>
            <a:r>
              <a:rPr lang="es-ES" altLang="es-ES" smtClean="0"/>
              <a:t>Indice de satisfaccion de los graduados y postgraduados con la formacion lograda en la universidad</a:t>
            </a:r>
          </a:p>
          <a:p>
            <a:endParaRPr lang="es-ES" altLang="es-ES" smtClean="0"/>
          </a:p>
          <a:p>
            <a:r>
              <a:rPr lang="es-ES" altLang="es-ES" smtClean="0"/>
              <a:t>REGLAMENTO DE SEGUIMIENTO A GRADUADOS: OBJETIVOS ESPECÍFICOS: Planes de mejora académica</a:t>
            </a:r>
          </a:p>
          <a:p>
            <a:r>
              <a:rPr lang="es-EC" altLang="es-ES" smtClean="0"/>
              <a:t>Fin:  ser evaluados, verificar la eficiencia de la educación impartida y obtener la acreditación respectiva.</a:t>
            </a:r>
          </a:p>
          <a:p>
            <a:r>
              <a:rPr lang="es-EC" altLang="es-ES" smtClean="0"/>
              <a:t>-Emitir un juicio o diagnóstico, analizando sus componentes, funciones, procesos,  a fin de que sus resultados sirvan para reformar y mejorar” el sistema de educación superior universitario</a:t>
            </a:r>
            <a:endParaRPr lang="es-ES" altLang="es-ES" smtClean="0"/>
          </a:p>
          <a:p>
            <a:r>
              <a:rPr lang="es-EC" altLang="es-ES" smtClean="0"/>
              <a:t>Necesidad: de realizar esta investigación para determinar el nivel de satisfacción de los estudiantes graduados del CEAC.</a:t>
            </a:r>
            <a:endParaRPr lang="es-ES" altLang="es-ES" smtClean="0"/>
          </a:p>
          <a:p>
            <a:r>
              <a:rPr lang="es-EC" altLang="es-ES" smtClean="0"/>
              <a:t>Contribuirá: plan de mejoras de la carrera y universidad. </a:t>
            </a:r>
            <a:endParaRPr lang="es-ES" altLang="es-ES" smtClean="0"/>
          </a:p>
          <a:p>
            <a:endParaRPr lang="es-ES" altLang="es-ES" smtClean="0"/>
          </a:p>
          <a:p>
            <a:endParaRPr lang="es-ES" altLang="es-ES" smtClean="0"/>
          </a:p>
          <a:p>
            <a:r>
              <a:rPr lang="es-ES" altLang="es-ES" smtClean="0"/>
              <a:t>Oportunidad del objetivo:</a:t>
            </a:r>
          </a:p>
          <a:p>
            <a:pPr lvl="1"/>
            <a:r>
              <a:rPr lang="es-ES" altLang="es-ES" smtClean="0"/>
              <a:t>La Universidad de las Fuerzas Armadas – ESPE, a fin de lograr el mejoramiento Institucional, requiere conocer el nivel de satisfacción de los estudiantes y graduados del CEAC, </a:t>
            </a:r>
            <a:r>
              <a:rPr lang="es-EC" altLang="es-ES" smtClean="0"/>
              <a:t>determinar las condiciones generales de las institución a través de la recopilación sistemática de datos cuantitativos y cualitativos que permitan emitir un juicio o diagnóstico, analizando componentes, funciones y procesos de los servicios brindados a los servicios brindados a la comunidad universitaria.</a:t>
            </a:r>
            <a:endParaRPr lang="es-ES" altLang="es-ES" smtClean="0"/>
          </a:p>
          <a:p>
            <a:r>
              <a:rPr lang="es-ES" altLang="es-ES" smtClean="0"/>
              <a:t>Viabilidad del objetivo: </a:t>
            </a:r>
          </a:p>
          <a:p>
            <a:pPr lvl="1"/>
            <a:r>
              <a:rPr lang="es-ES" altLang="es-ES" smtClean="0"/>
              <a:t>Para la consecución del objetivo planteado en esta investigación, se cuenta con información que el Departamento del CEAC posee, tanto en libros como en las diferentes Unidades, Servicios y  Departamentos que la Universidad, brinda a la comunidad politécnica. Igualmente conforme la demanda que  presente estudio requiera, se solicitará el apoyo de los estudiantes de los últimos niveles para la realización de encuestas personales, y  la base de datos de los graduados para las encuestas vía internet.</a:t>
            </a:r>
          </a:p>
          <a:p>
            <a:r>
              <a:rPr lang="es-ES" altLang="es-ES" smtClean="0"/>
              <a:t>Importancia del objetivo: </a:t>
            </a:r>
          </a:p>
          <a:p>
            <a:pPr lvl="1"/>
            <a:r>
              <a:rPr lang="es-ES" altLang="es-ES" smtClean="0"/>
              <a:t>El objetivo propuesto es importante en términos académicos y prácticos, a la vez que me posibilitará aplicar los conocimientos adquiridos a lo largo de mi carrera universitaria en Ingeniería en Mercadotecnia, además de ser fuentes de ayuda tanto para el CEAC, como para la Universidad de las Fuerzas Armadas – ESPE, </a:t>
            </a:r>
            <a:r>
              <a:rPr lang="es-EC" altLang="es-ES" smtClean="0"/>
              <a:t>a fin de que sus resultados sirvan para reformar y mejorar el sistema de educación del </a:t>
            </a:r>
            <a:r>
              <a:rPr lang="es-ES" altLang="es-ES" smtClean="0"/>
              <a:t>departamento del CEAC y </a:t>
            </a:r>
            <a:r>
              <a:rPr lang="es-EC" altLang="es-ES" smtClean="0"/>
              <a:t>de la comunidad universitaria</a:t>
            </a:r>
            <a:endParaRPr lang="es-ES" altLang="es-ES" smtClean="0"/>
          </a:p>
          <a:p>
            <a:endParaRPr lang="es-ES" altLang="es-ES" smtClean="0"/>
          </a:p>
          <a:p>
            <a:endParaRPr lang="es-ES" altLang="es-ES" smtClean="0"/>
          </a:p>
        </p:txBody>
      </p:sp>
      <p:sp>
        <p:nvSpPr>
          <p:cNvPr id="3277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C53A45-FB0A-4945-B675-F6F1F4154A7E}" type="slidenum">
              <a:rPr lang="es-EC" altLang="es-ES" smtClean="0"/>
              <a:pPr/>
              <a:t>3</a:t>
            </a:fld>
            <a:endParaRPr lang="es-EC" altLang="es-ES" smtClean="0"/>
          </a:p>
        </p:txBody>
      </p:sp>
    </p:spTree>
    <p:extLst>
      <p:ext uri="{BB962C8B-B14F-4D97-AF65-F5344CB8AC3E}">
        <p14:creationId xmlns:p14="http://schemas.microsoft.com/office/powerpoint/2010/main" val="77289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3795" name="2 Marcador de notas"/>
          <p:cNvSpPr>
            <a:spLocks noGrp="1"/>
          </p:cNvSpPr>
          <p:nvPr>
            <p:ph type="body" idx="1"/>
          </p:nvPr>
        </p:nvSpPr>
        <p:spPr bwMode="auto">
          <a:noFill/>
        </p:spPr>
        <p:txBody>
          <a:bodyPr wrap="square" numCol="1" anchor="t" anchorCtr="0" compatLnSpc="1">
            <a:prstTxWarp prst="textNoShape">
              <a:avLst/>
            </a:prstTxWarp>
          </a:bodyPr>
          <a:lstStyle/>
          <a:p>
            <a:r>
              <a:rPr lang="es-ES_tradnl" altLang="es-ES" smtClean="0"/>
              <a:t>Parasuraman, Zeitham y Berry (1985) </a:t>
            </a:r>
            <a:r>
              <a:rPr lang="es-CO" altLang="es-ES" smtClean="0"/>
              <a:t>definen a la calidad del servicio como “la amplitud de la diferencia que exista entre las expectativas o deseos de los usuarios y sus percepciones”.</a:t>
            </a:r>
            <a:endParaRPr lang="es-ES" altLang="es-ES" smtClean="0"/>
          </a:p>
          <a:p>
            <a:pPr lvl="1"/>
            <a:r>
              <a:rPr lang="es-ES_tradnl" altLang="es-ES" smtClean="0"/>
              <a:t>Principal indicador de la calidad de un servicio es la satisfacción del usuario. </a:t>
            </a:r>
            <a:endParaRPr lang="es-ES" altLang="es-ES" smtClean="0"/>
          </a:p>
          <a:p>
            <a:r>
              <a:rPr lang="es-ES" altLang="es-ES" smtClean="0"/>
              <a:t>Mejías y Martínez (2007) define a la  Satisfacción Estudiantil como “el nivel del estado de ánimo que poseen los estudiantes con respecto a su institución, como resultado de la percepción que poseen con respecto al cumplimiento de sus necesidades, expectativas e intereses”. </a:t>
            </a:r>
          </a:p>
          <a:p>
            <a:pPr eaLnBrk="1" fontAlgn="ctr" hangingPunct="1"/>
            <a:endParaRPr lang="es-ES" altLang="es-ES" b="1" smtClean="0"/>
          </a:p>
          <a:p>
            <a:pPr eaLnBrk="1" fontAlgn="ctr" hangingPunct="1"/>
            <a:endParaRPr lang="es-ES" altLang="es-ES" b="1" smtClean="0"/>
          </a:p>
          <a:p>
            <a:pPr eaLnBrk="1" fontAlgn="ctr" hangingPunct="1"/>
            <a:r>
              <a:rPr lang="es-ES" altLang="es-ES" b="1" smtClean="0"/>
              <a:t>ELEMENTOS TANGIBLES</a:t>
            </a:r>
            <a:endParaRPr lang="es-ES" altLang="es-ES" smtClean="0"/>
          </a:p>
          <a:p>
            <a:pPr eaLnBrk="1" fontAlgn="ctr" hangingPunct="1"/>
            <a:r>
              <a:rPr lang="es-EC" altLang="es-ES" smtClean="0"/>
              <a:t>Apariencia de las instalaciones físicas, equipos, personal y materiales de comunicación.</a:t>
            </a:r>
            <a:endParaRPr lang="es-ES" altLang="es-ES" smtClean="0"/>
          </a:p>
          <a:p>
            <a:pPr eaLnBrk="1" fontAlgn="ctr" hangingPunct="1"/>
            <a:r>
              <a:rPr lang="es-ES" altLang="es-ES" b="1" smtClean="0"/>
              <a:t>FIABILIDAD</a:t>
            </a:r>
            <a:endParaRPr lang="es-ES" altLang="es-ES" smtClean="0"/>
          </a:p>
          <a:p>
            <a:pPr eaLnBrk="1" fontAlgn="ctr" hangingPunct="1"/>
            <a:r>
              <a:rPr lang="es-EC" altLang="es-ES" smtClean="0"/>
              <a:t>Habilidad para ejecutar el servicio prometido de forma fiable y cuidadosa.</a:t>
            </a:r>
            <a:endParaRPr lang="es-ES" altLang="es-ES" smtClean="0"/>
          </a:p>
          <a:p>
            <a:pPr eaLnBrk="1" fontAlgn="ctr" hangingPunct="1"/>
            <a:r>
              <a:rPr lang="es-ES" altLang="es-ES" b="1" smtClean="0"/>
              <a:t>CAPACIDAD DE RESPUESTA</a:t>
            </a:r>
            <a:endParaRPr lang="es-ES" altLang="es-ES" smtClean="0"/>
          </a:p>
          <a:p>
            <a:pPr eaLnBrk="1" fontAlgn="ctr" hangingPunct="1"/>
            <a:r>
              <a:rPr lang="es-EC" altLang="es-ES" smtClean="0"/>
              <a:t>Disposición y voluntad de los empleados para ayudar al cliente y proporcionar el servicio.</a:t>
            </a:r>
            <a:endParaRPr lang="es-ES" altLang="es-ES" smtClean="0"/>
          </a:p>
          <a:p>
            <a:pPr eaLnBrk="1" fontAlgn="ctr" hangingPunct="1"/>
            <a:r>
              <a:rPr lang="es-ES" altLang="es-ES" b="1" smtClean="0"/>
              <a:t>SEGURIDAD</a:t>
            </a:r>
            <a:endParaRPr lang="es-ES" altLang="es-ES" smtClean="0"/>
          </a:p>
          <a:p>
            <a:pPr eaLnBrk="1" fontAlgn="ctr" hangingPunct="1"/>
            <a:r>
              <a:rPr lang="es-EC" altLang="es-ES" smtClean="0"/>
              <a:t>Conocimiento y atención mostrados por los empleados y sus habilidades para inspirar credibilidad y confianza.</a:t>
            </a:r>
            <a:endParaRPr lang="es-ES" altLang="es-ES" smtClean="0"/>
          </a:p>
          <a:p>
            <a:pPr eaLnBrk="1" fontAlgn="ctr" hangingPunct="1"/>
            <a:r>
              <a:rPr lang="es-ES" altLang="es-ES" b="1" smtClean="0"/>
              <a:t>EMPATÍA</a:t>
            </a:r>
            <a:endParaRPr lang="es-ES" altLang="es-ES" smtClean="0"/>
          </a:p>
          <a:p>
            <a:pPr eaLnBrk="1" fontAlgn="ctr" hangingPunct="1"/>
            <a:r>
              <a:rPr lang="es-EC" altLang="es-ES" smtClean="0"/>
              <a:t>Atención individualizada que ofrecen las empresas a los usuarios.</a:t>
            </a:r>
            <a:endParaRPr lang="es-ES" altLang="es-ES" smtClean="0"/>
          </a:p>
          <a:p>
            <a:endParaRPr lang="es-ES" altLang="es-ES" smtClean="0"/>
          </a:p>
        </p:txBody>
      </p:sp>
      <p:sp>
        <p:nvSpPr>
          <p:cNvPr id="3379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6062C6-CDBB-48C0-92B6-931E83BCEDCD}" type="slidenum">
              <a:rPr lang="es-EC" altLang="es-ES" smtClean="0"/>
              <a:pPr/>
              <a:t>5</a:t>
            </a:fld>
            <a:endParaRPr lang="es-EC" altLang="es-ES" smtClean="0"/>
          </a:p>
        </p:txBody>
      </p:sp>
    </p:spTree>
    <p:extLst>
      <p:ext uri="{BB962C8B-B14F-4D97-AF65-F5344CB8AC3E}">
        <p14:creationId xmlns:p14="http://schemas.microsoft.com/office/powerpoint/2010/main" val="273338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otes Placeholder"/>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Tree>
    <p:extLst>
      <p:ext uri="{BB962C8B-B14F-4D97-AF65-F5344CB8AC3E}">
        <p14:creationId xmlns:p14="http://schemas.microsoft.com/office/powerpoint/2010/main" val="1786407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Tree>
    <p:extLst>
      <p:ext uri="{BB962C8B-B14F-4D97-AF65-F5344CB8AC3E}">
        <p14:creationId xmlns:p14="http://schemas.microsoft.com/office/powerpoint/2010/main" val="155249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p:cNvSpPr>
            <a:spLocks noGrp="1"/>
          </p:cNvSpPr>
          <p:nvPr>
            <p:ph type="body" idx="1"/>
          </p:nvPr>
        </p:nvSpPr>
        <p:spPr bwMode="auto">
          <a:noFill/>
        </p:spPr>
        <p:txBody>
          <a:bodyPr wrap="square" numCol="1" anchor="t" anchorCtr="0" compatLnSpc="1">
            <a:prstTxWarp prst="textNoShape">
              <a:avLst/>
            </a:prstTxWarp>
          </a:bodyPr>
          <a:lstStyle/>
          <a:p>
            <a:endParaRPr lang="es-ES" altLang="es-ES" smtClean="0"/>
          </a:p>
        </p:txBody>
      </p:sp>
    </p:spTree>
    <p:extLst>
      <p:ext uri="{BB962C8B-B14F-4D97-AF65-F5344CB8AC3E}">
        <p14:creationId xmlns:p14="http://schemas.microsoft.com/office/powerpoint/2010/main" val="409695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altLang="es-ES" smtClean="0"/>
              <a:t>Establecer lineamientos, bases y fundamentos antes de comenzar el trabajo práctico para evitar perder tiempo y recursos por errores cometidos durante el desarrollo.</a:t>
            </a:r>
            <a:endParaRPr lang="es-ES" altLang="es-ES" smtClean="0"/>
          </a:p>
          <a:p>
            <a:endParaRPr lang="es-ES" altLang="es-ES" smtClean="0"/>
          </a:p>
          <a:p>
            <a:r>
              <a:rPr lang="es-EC" altLang="es-ES" sz="1000" smtClean="0"/>
              <a:t>La satisfacción universitaria se puede analizar a través de diversas metodologías, sin embargo el modelo más adecuado para la elaboración del cuestionario es el modelo SERVQUAL para  medición de la relación entre expectativas y percepciones, porque permite detectar específicamente en donde se presentan los niveles de insatisfacción a diferencia de otras en las que no se pueden interpretar los resultados. </a:t>
            </a:r>
            <a:endParaRPr lang="es-ES" altLang="es-ES" sz="1000" smtClean="0"/>
          </a:p>
          <a:p>
            <a:r>
              <a:rPr lang="es-EC" altLang="es-ES" sz="1000" smtClean="0"/>
              <a:t>Existe insatisfacción de los graduados y estudiantes del CEAC, por parte de los servicios brindados por la Universidad de las Fuerzas Armadas – ESPE, en 5 de las 5 dimensiones analizadas. </a:t>
            </a:r>
            <a:endParaRPr lang="es-ES" altLang="es-ES" sz="1000" smtClean="0"/>
          </a:p>
          <a:p>
            <a:pPr lvl="1"/>
            <a:r>
              <a:rPr lang="es-EC" altLang="es-ES" sz="800" smtClean="0"/>
              <a:t>Siendo la dimensión de CAPACIDAD DE RESPUESTA la que presenta mayor nivel de insatisfacción (-52,26), seguida por la dimensión de Empatía (-44,01), Confiabilidad ( -41,16) y Seguridad (-39,38), mientras que la Dimensión con menor índice de insatisfacción es la de Elementos Tangibles (-10,34) , por tal motivo estos son insumo para la formulación de acciones correctivas y de mejora. </a:t>
            </a:r>
            <a:endParaRPr lang="es-ES" altLang="es-ES" sz="800" smtClean="0"/>
          </a:p>
          <a:p>
            <a:pPr lvl="1"/>
            <a:r>
              <a:rPr lang="es-EC" altLang="es-ES" sz="800" smtClean="0"/>
              <a:t>En la </a:t>
            </a:r>
            <a:r>
              <a:rPr lang="es-ES" altLang="es-ES" sz="800" smtClean="0"/>
              <a:t>diferencia del total de percepciones y expectativas, Antes de aplicar el peso de jerarquización se determino  que la media aritmética,  resultado de las diferencia entre expectativas y percepciones del promedio del total de dimensiones, es de (-1,80). </a:t>
            </a:r>
          </a:p>
          <a:p>
            <a:pPr lvl="2"/>
            <a:r>
              <a:rPr lang="es-ES" altLang="es-ES" sz="800" smtClean="0"/>
              <a:t>ELEMENTOS TANGIBLES, se encuentra la mayor brecha  en el mejoramiento y actualización permanente de los equipos con los que cuenta la Universidad y  los elementos comunicacionales satisfacen las expectativas de funcionalidad y atractivo visual.</a:t>
            </a:r>
          </a:p>
          <a:p>
            <a:pPr lvl="2"/>
            <a:r>
              <a:rPr lang="es-ES" altLang="es-ES" sz="800" smtClean="0"/>
              <a:t>CONFIABILIDAD, las mayores brechas se encuentran en el servicio que brinda el personal administrativo, falta de comprensión y colaboración en la solución de problemas, y la eficiencia en la prestación de servicios desde la primera vez.</a:t>
            </a:r>
          </a:p>
          <a:p>
            <a:pPr lvl="2"/>
            <a:r>
              <a:rPr lang="es-ES" altLang="es-ES" sz="800" smtClean="0"/>
              <a:t>CAPACIDAD DE RESPUESTA cuyas mayores brechas se encuentran en el aspecto administrativo, evidenciando deficiencias en la adecuada y oportuna comunicación de fechas de culminación el servicio prestado  (solicitudes, registro, matriculación  y solución de problemas), el tiempo de respuesta, tratamiento y atención del mismo.</a:t>
            </a:r>
          </a:p>
          <a:p>
            <a:pPr lvl="2"/>
            <a:r>
              <a:rPr lang="es-ES" altLang="es-ES" sz="800" smtClean="0"/>
              <a:t>SEGURIDAD las mayores brechas detectadas en esta dimensión son las acciones realizadas por parte del personal administrativo en el aspecto atención, educación, falta de seguridad en los trámites administrativos y la suficiencia de conocimientos para dar respuesta a las inquietudes de los estudiantes </a:t>
            </a:r>
          </a:p>
          <a:p>
            <a:pPr lvl="2"/>
            <a:r>
              <a:rPr lang="es-ES" altLang="es-ES" sz="800" smtClean="0"/>
              <a:t>EMPATÍA las mayores brechas mostradas, se encuentran en el interés mostrado por la Universidad hacia el estudiante, si los toma en cuenta en las decisiones, actividades, proyectos y eventos.  También se nota una fuerte brecha en si los horarios los horarios de clase y la atención individualizada por parte del personal administrativo.</a:t>
            </a:r>
          </a:p>
          <a:p>
            <a:r>
              <a:rPr lang="es-EC" altLang="es-ES" sz="1000" smtClean="0"/>
              <a:t>El veinte porciento 20% de correcciones que se tienen que hacer para transformar la insatisfacción de los clientes a satisfacción, se basa en el mejoramiento y  actualización permanente de los equipos y materiales de comunicación enfocados en las necesidades de los estudiantes, mientras que el cincuenta porciento (40%) está dirigido hacia el análisis, evaluación y  seguimiento a la mejora de espacios, servicios y procesos que brinda la universidad, general una política de participación activa del personal en el análisis y mejora de  los procesos y dar el adecuado tratamiento y seguimiento a las solicitudes, quejas y sugerencias, mientras que el veinte (20%) está dirigido al diseñar un plan capacitación y  formación permanente para el personal y a la realización permanente  de procesos de evaluación y seguimiento de desempeño del personal. Por último el veinte porciento (20%) restante se divide equitativamente entre mejorar la imagen de servicios que brinda la universidad (10%) y  mejora de horarios de acuerdo a las necesidades de los estudiantes (10%).</a:t>
            </a:r>
            <a:endParaRPr lang="es-ES" altLang="es-ES" sz="1000" smtClean="0"/>
          </a:p>
          <a:p>
            <a:endParaRPr lang="es-ES" altLang="es-E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5FC8D-4C01-4EC8-950F-E83892476C71}" type="slidenum">
              <a:rPr lang="es-EC" altLang="es-ES" smtClean="0"/>
              <a:pPr/>
              <a:t>20</a:t>
            </a:fld>
            <a:endParaRPr lang="es-EC" altLang="es-ES" smtClean="0"/>
          </a:p>
        </p:txBody>
      </p:sp>
    </p:spTree>
    <p:extLst>
      <p:ext uri="{BB962C8B-B14F-4D97-AF65-F5344CB8AC3E}">
        <p14:creationId xmlns:p14="http://schemas.microsoft.com/office/powerpoint/2010/main" val="316012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0963"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altLang="es-ES" smtClean="0"/>
              <a:t>Establecer lineamientos, bases y fundamentos antes de comenzar el trabajo práctico para evitar perder tiempo y recursos por errores cometidos durante el desarrollo.</a:t>
            </a:r>
            <a:endParaRPr lang="es-ES" altLang="es-ES" smtClean="0"/>
          </a:p>
          <a:p>
            <a:endParaRPr lang="es-ES" altLang="es-ES" smtClean="0"/>
          </a:p>
          <a:p>
            <a:r>
              <a:rPr lang="es-EC" altLang="es-ES" sz="1000" smtClean="0"/>
              <a:t>La satisfacción universitaria se puede analizar a través de diversas metodologías, sin embargo el modelo más adecuado para la elaboración del cuestionario es el modelo SERVQUAL para  medición de la relación entre expectativas y percepciones, porque permite detectar específicamente en donde se presentan los niveles de insatisfacción a diferencia de otras en las que no se pueden interpretar los resultados. </a:t>
            </a:r>
            <a:endParaRPr lang="es-ES" altLang="es-ES" sz="1000" smtClean="0"/>
          </a:p>
          <a:p>
            <a:r>
              <a:rPr lang="es-EC" altLang="es-ES" sz="1000" smtClean="0"/>
              <a:t>Existe insatisfacción de los graduados y estudiantes del CEAC, por parte de los servicios brindados por la Universidad de las Fuerzas Armadas – ESPE, en 5 de las 5 dimensiones analizadas. </a:t>
            </a:r>
            <a:endParaRPr lang="es-ES" altLang="es-ES" sz="1000" smtClean="0"/>
          </a:p>
          <a:p>
            <a:pPr lvl="1"/>
            <a:r>
              <a:rPr lang="es-EC" altLang="es-ES" sz="800" smtClean="0"/>
              <a:t>Siendo la dimensión de CAPACIDAD DE RESPUESTA la que presenta mayor nivel de insatisfacción (-52,26), seguida por la dimensión de Empatía (-44,01), Confiabilidad ( -41,16) y Seguridad (-39,38), mientras que la Dimensión con menor índice de insatisfacción es la de Elementos Tangibles (-10,34) , por tal motivo estos son insumo para la formulación de acciones correctivas y de mejora. </a:t>
            </a:r>
            <a:endParaRPr lang="es-ES" altLang="es-ES" sz="800" smtClean="0"/>
          </a:p>
          <a:p>
            <a:pPr lvl="1"/>
            <a:r>
              <a:rPr lang="es-EC" altLang="es-ES" sz="800" smtClean="0"/>
              <a:t>En la </a:t>
            </a:r>
            <a:r>
              <a:rPr lang="es-ES" altLang="es-ES" sz="800" smtClean="0"/>
              <a:t>diferencia del total de percepciones y expectativas, Antes de aplicar el peso de jerarquización se determino  que la media aritmética,  resultado de las diferencia entre expectativas y percepciones del promedio del total de dimensiones, es de (-1,80). </a:t>
            </a:r>
          </a:p>
          <a:p>
            <a:pPr lvl="2"/>
            <a:r>
              <a:rPr lang="es-ES" altLang="es-ES" sz="800" smtClean="0"/>
              <a:t>ELEMENTOS TANGIBLES, se encuentra la mayor brecha  en el mejoramiento y actualización permanente de los equipos con los que cuenta la Universidad y  los elementos comunicacionales satisfacen las expectativas de funcionalidad y atractivo visual.</a:t>
            </a:r>
          </a:p>
          <a:p>
            <a:pPr lvl="2"/>
            <a:r>
              <a:rPr lang="es-ES" altLang="es-ES" sz="800" smtClean="0"/>
              <a:t>CONFIABILIDAD, las mayores brechas se encuentran en el servicio que brinda el personal administrativo, falta de comprensión y colaboración en la solución de problemas, y la eficiencia en la prestación de servicios desde la primera vez.</a:t>
            </a:r>
          </a:p>
          <a:p>
            <a:pPr lvl="2"/>
            <a:r>
              <a:rPr lang="es-ES" altLang="es-ES" sz="800" smtClean="0"/>
              <a:t>CAPACIDAD DE RESPUESTA cuyas mayores brechas se encuentran en el aspecto administrativo, evidenciando deficiencias en la adecuada y oportuna comunicación de fechas de culminación el servicio prestado  (solicitudes, registro, matriculación  y solución de problemas), el tiempo de respuesta, tratamiento y atención del mismo.</a:t>
            </a:r>
          </a:p>
          <a:p>
            <a:pPr lvl="2"/>
            <a:r>
              <a:rPr lang="es-ES" altLang="es-ES" sz="800" smtClean="0"/>
              <a:t>SEGURIDAD las mayores brechas detectadas en esta dimensión son las acciones realizadas por parte del personal administrativo en el aspecto atención, educación, falta de seguridad en los trámites administrativos y la suficiencia de conocimientos para dar respuesta a las inquietudes de los estudiantes </a:t>
            </a:r>
          </a:p>
          <a:p>
            <a:pPr lvl="2"/>
            <a:r>
              <a:rPr lang="es-ES" altLang="es-ES" sz="800" smtClean="0"/>
              <a:t>EMPATÍA las mayores brechas mostradas, se encuentran en el interés mostrado por la Universidad hacia el estudiante, si los toma en cuenta en las decisiones, actividades, proyectos y eventos.  También se nota una fuerte brecha en si los horarios los horarios de clase y la atención individualizada por parte del personal administrativo.</a:t>
            </a:r>
          </a:p>
          <a:p>
            <a:r>
              <a:rPr lang="es-EC" altLang="es-ES" sz="1000" smtClean="0"/>
              <a:t>El veinte porciento 20% de correcciones que se tienen que hacer para transformar la insatisfacción de los clientes a satisfacción, se basa en el mejoramiento y  actualización permanente de los equipos y materiales de comunicación enfocados en las necesidades de los estudiantes, mientras que el cincuenta porciento (40%) está dirigido hacia el análisis, evaluación y  seguimiento a la mejora de espacios, servicios y procesos que brinda la universidad, general una política de participación activa del personal en el análisis y mejora de  los procesos y dar el adecuado tratamiento y seguimiento a las solicitudes, quejas y sugerencias, mientras que el veinte (20%) está dirigido al diseñar un plan capacitación y  formación permanente para el personal y a la realización permanente  de procesos de evaluación y seguimiento de desempeño del personal. Por último el veinte porciento (20%) restante se divide equitativamente entre mejorar la imagen de servicios que brinda la universidad (10%) y  mejora de horarios de acuerdo a las necesidades de los estudiantes (10%).</a:t>
            </a:r>
            <a:endParaRPr lang="es-ES" altLang="es-ES" sz="1000" smtClean="0"/>
          </a:p>
          <a:p>
            <a:endParaRPr lang="es-ES" altLang="es-ES" smtClean="0"/>
          </a:p>
        </p:txBody>
      </p:sp>
      <p:sp>
        <p:nvSpPr>
          <p:cNvPr id="4096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315FC8D-4C01-4EC8-950F-E83892476C71}" type="slidenum">
              <a:rPr lang="es-EC" altLang="es-ES" smtClean="0"/>
              <a:pPr/>
              <a:t>21</a:t>
            </a:fld>
            <a:endParaRPr lang="es-EC" altLang="es-ES" smtClean="0"/>
          </a:p>
        </p:txBody>
      </p:sp>
    </p:spTree>
    <p:extLst>
      <p:ext uri="{BB962C8B-B14F-4D97-AF65-F5344CB8AC3E}">
        <p14:creationId xmlns:p14="http://schemas.microsoft.com/office/powerpoint/2010/main" val="4028300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r>
              <a:rPr lang="es-EC" altLang="es-ES" smtClean="0"/>
              <a:t>Considerar el presente estudio enfocado en diagnosticar y analizar el nivel de satisfacción de los graduados del Departamento de Ciencias Económicas, Administrativas y de Comercio de la Universidad de las Fuerzas Armadas – ESPE, y ejecutar la propuesta estratégica que ha arrojado el Modelo SERVQUAL aplicado, a con referencia a la relación existente entre expectativas y percepciones, de acuerdo al peso o importancia de las 5 dimensiones propuestas en el modelo, las cuales los graduados y estudiantes del CEAC jerarquizaron,   y  siguiendo cada uno de los pasos indicados en el presente estudio a fin de mejorar, elevar el nivel de satisfacción del servicio prestado, propiciar el retorno de profesionales formados en este Centro Universitario y sobre todo elevar la categoría de este Centro de Formación Profesional denominado Universidad de las Fuerzas Armadas – ESPE.</a:t>
            </a:r>
            <a:endParaRPr lang="es-ES" altLang="es-ES" smtClean="0"/>
          </a:p>
          <a:p>
            <a:endParaRPr lang="es-EC" altLang="es-ES" smtClean="0"/>
          </a:p>
          <a:p>
            <a:r>
              <a:rPr lang="es-EC" altLang="es-ES" smtClean="0"/>
              <a:t>Adicionalmente se podría avanzar el estudio en cuanto a periodicidad y amplitud, refiriéndonos con esto a realizar los anteriores ejercicios en todos los departamentos y servicios que brinda la Universidad de las Fuerzas Armadas, al finalizar cada periodo académico, cuyo objetivo será ver, el aumento o disminución de satisfacción y con ello se aporta al mejoramiento continuo de la Universidad. </a:t>
            </a:r>
            <a:endParaRPr lang="es-ES" altLang="es-ES" smtClean="0"/>
          </a:p>
          <a:p>
            <a:endParaRPr lang="es-EC" altLang="es-ES" smtClean="0"/>
          </a:p>
          <a:p>
            <a:endParaRPr lang="es-EC" altLang="es-ES" smtClean="0"/>
          </a:p>
          <a:p>
            <a:r>
              <a:rPr lang="es-EC" altLang="es-ES" smtClean="0"/>
              <a:t>Revisar la metodología propuesta en este trabajo de investigación, sus lineamientos y fundamentos, para facilitar el análisis y aplicación de las soluciones a los problemas existentes.</a:t>
            </a:r>
            <a:endParaRPr lang="es-ES" altLang="es-ES" smtClean="0"/>
          </a:p>
          <a:p>
            <a:r>
              <a:rPr lang="es-EC" altLang="es-ES" smtClean="0"/>
              <a:t>Considerar el Modelo SERVQUAL en futuras investigaciones de satisfacción de servicios, ya que posibilita identificar observaciones o deficiencias de una manera rápida, detallada y concisa, además permite determinar la brecha existente entre precepción y expectativa. </a:t>
            </a:r>
            <a:endParaRPr lang="es-ES" altLang="es-ES" smtClean="0"/>
          </a:p>
          <a:p>
            <a:endParaRPr lang="es-EC" altLang="es-ES" smtClean="0"/>
          </a:p>
          <a:p>
            <a:r>
              <a:rPr lang="es-EC" altLang="es-ES" smtClean="0"/>
              <a:t>Aprovechar los resultados obtenidos en la aplicación del modelo SERVQUAL desarrollado en esta investigación, refiriéndose a la brecha entre expectativa y percepción y las posibles estrategias formuladas para minimizarlas o eliminarlas.</a:t>
            </a:r>
            <a:endParaRPr lang="es-ES" altLang="es-ES" smtClean="0"/>
          </a:p>
          <a:p>
            <a:endParaRPr lang="es-ES" altLang="es-ES" smtClean="0"/>
          </a:p>
          <a:p>
            <a:endParaRPr lang="es-ES" altLang="es-ES" smtClean="0"/>
          </a:p>
          <a:p>
            <a:r>
              <a:rPr lang="es-ES" altLang="es-ES" smtClean="0"/>
              <a:t>2:</a:t>
            </a:r>
          </a:p>
          <a:p>
            <a:r>
              <a:rPr lang="es-EC" altLang="es-ES" smtClean="0"/>
              <a:t>Fin:  ser evaluados, verificar la eficiencia de la educación impartida y obtener la acreditación respectiva.</a:t>
            </a:r>
          </a:p>
          <a:p>
            <a:r>
              <a:rPr lang="es-EC" altLang="es-ES" smtClean="0"/>
              <a:t>-Emitir un juicio o diagnóstico, analizando sus componentes, funciones, procesos,  a fin de que sus resultados sirvan para reformar y mejorar” el sistema de educación superior universitario</a:t>
            </a:r>
            <a:endParaRPr lang="es-ES" altLang="es-ES" smtClean="0"/>
          </a:p>
          <a:p>
            <a:r>
              <a:rPr lang="es-EC" altLang="es-ES" smtClean="0"/>
              <a:t>Necesidad: de realizar esta investigación para determinar el nivel de satisfacción de los estudiantes graduados del CEAC.</a:t>
            </a:r>
            <a:endParaRPr lang="es-ES" altLang="es-ES" smtClean="0"/>
          </a:p>
          <a:p>
            <a:r>
              <a:rPr lang="es-EC" altLang="es-ES" smtClean="0"/>
              <a:t>Contribuirá: plan de mejoras de la carrera y universidad. </a:t>
            </a:r>
            <a:endParaRPr lang="es-ES" altLang="es-ES" smtClean="0"/>
          </a:p>
          <a:p>
            <a:endParaRPr lang="es-ES" altLang="es-ES" smtClean="0"/>
          </a:p>
        </p:txBody>
      </p:sp>
      <p:sp>
        <p:nvSpPr>
          <p:cNvPr id="419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668F14-3774-4014-AD7F-AFB07E106E82}" type="slidenum">
              <a:rPr lang="es-EC" altLang="es-ES" smtClean="0"/>
              <a:pPr/>
              <a:t>33</a:t>
            </a:fld>
            <a:endParaRPr lang="es-EC" altLang="es-ES" smtClean="0"/>
          </a:p>
        </p:txBody>
      </p:sp>
    </p:spTree>
    <p:extLst>
      <p:ext uri="{BB962C8B-B14F-4D97-AF65-F5344CB8AC3E}">
        <p14:creationId xmlns:p14="http://schemas.microsoft.com/office/powerpoint/2010/main" val="1537221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58417" name="CorelDRAW" r:id="rId3" imgW="9151920" imgH="5621400" progId="CorelDRAW.Graphic.12">
                  <p:embed/>
                </p:oleObj>
              </mc:Choice>
              <mc:Fallback>
                <p:oleObj name="CorelDRAW" r:id="rId3" imgW="9151920" imgH="5621400" progId="CorelDRAW.Graphic.12">
                  <p:embed/>
                  <p:pic>
                    <p:nvPicPr>
                      <p:cNvPr id="0" name="Object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4" name="Rectangle 25"/>
          <p:cNvSpPr>
            <a:spLocks noChangeArrowheads="1"/>
          </p:cNvSpPr>
          <p:nvPr userDrawn="1"/>
        </p:nvSpPr>
        <p:spPr bwMode="auto">
          <a:xfrm>
            <a:off x="3124200" y="6245225"/>
            <a:ext cx="2895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sp>
        <p:nvSpPr>
          <p:cNvPr id="5" name="Rectangle 26"/>
          <p:cNvSpPr>
            <a:spLocks noChangeArrowheads="1"/>
          </p:cNvSpPr>
          <p:nvPr userDrawn="1"/>
        </p:nvSpPr>
        <p:spPr bwMode="auto">
          <a:xfrm>
            <a:off x="457200" y="6245225"/>
            <a:ext cx="2133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S" altLang="es-EC" sz="1400">
              <a:cs typeface="+mn-cs"/>
            </a:endParaRPr>
          </a:p>
        </p:txBody>
      </p:sp>
      <p:sp>
        <p:nvSpPr>
          <p:cNvPr id="6" name="Rectangle 27"/>
          <p:cNvSpPr>
            <a:spLocks noChangeArrowheads="1"/>
          </p:cNvSpPr>
          <p:nvPr userDrawn="1"/>
        </p:nvSpPr>
        <p:spPr bwMode="auto">
          <a:xfrm>
            <a:off x="3124200" y="6245225"/>
            <a:ext cx="2895600" cy="476250"/>
          </a:xfrm>
          <a:prstGeom prst="rect">
            <a:avLst/>
          </a:prstGeom>
          <a:noFill/>
          <a:ln>
            <a:noFill/>
          </a:ln>
          <a:effectLs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S" altLang="es-EC" sz="1400">
              <a:cs typeface="+mn-cs"/>
            </a:endParaRPr>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cs typeface="+mn-cs"/>
            </a:endParaRPr>
          </a:p>
        </p:txBody>
      </p:sp>
      <p:pic>
        <p:nvPicPr>
          <p:cNvPr id="9" name="Picture 49" descr="LOGO ESPE ORIGINAL copia"/>
          <p:cNvPicPr>
            <a:picLocks noChangeAspect="1" noChangeArrowheads="1"/>
          </p:cNvPicPr>
          <p:nvPr userDrawn="1"/>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2362200" y="4038600"/>
            <a:ext cx="6477000" cy="1828800"/>
          </a:xfrm>
          <a:prstGeom prst="rect">
            <a:avLst/>
          </a:prstGeo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a:prstGeom prst="rect">
            <a:avLst/>
          </a:prstGeo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BC300240-C255-4A90-A67F-E4C522857157}" type="datetimeFigureOut">
              <a:rPr lang="es-EC"/>
              <a:pPr>
                <a:defRPr/>
              </a:pPr>
              <a:t>05/06/2015</a:t>
            </a:fld>
            <a:endParaRPr lang="es-EC"/>
          </a:p>
        </p:txBody>
      </p:sp>
      <p:sp>
        <p:nvSpPr>
          <p:cNvPr id="10" name="16 Marcador de pie de página"/>
          <p:cNvSpPr>
            <a:spLocks noGrp="1"/>
          </p:cNvSpPr>
          <p:nvPr>
            <p:ph type="ftr" sz="quarter" idx="11"/>
          </p:nvPr>
        </p:nvSpPr>
        <p:spPr>
          <a:xfrm>
            <a:off x="2085975" y="236538"/>
            <a:ext cx="5867400" cy="365125"/>
          </a:xfrm>
          <a:prstGeom prst="rect">
            <a:avLst/>
          </a:prstGeom>
        </p:spPr>
        <p:txBody>
          <a:bodyPr/>
          <a:lstStyle>
            <a:lvl1pPr algn="r">
              <a:defRPr>
                <a:solidFill>
                  <a:schemeClr val="tx2"/>
                </a:solidFill>
              </a:defRPr>
            </a:lvl1pPr>
          </a:lstStyle>
          <a:p>
            <a:pPr>
              <a:defRPr/>
            </a:pPr>
            <a:endParaRPr lang="es-EC"/>
          </a:p>
        </p:txBody>
      </p:sp>
      <p:sp>
        <p:nvSpPr>
          <p:cNvPr id="11" name="28 Marcador de número de diapositiva"/>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a:defRPr/>
            </a:pPr>
            <a:fld id="{7FB915D5-F85A-4E9F-951D-41A3516D7E0D}" type="slidenum">
              <a:rPr lang="es-EC"/>
              <a:pPr>
                <a:defRPr/>
              </a:pPr>
              <a:t>‹Nº›</a:t>
            </a:fld>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3108325" y="6378575"/>
            <a:ext cx="2927350" cy="342900"/>
          </a:xfrm>
          <a:prstGeom prst="rect">
            <a:avLst/>
          </a:prstGeom>
        </p:spPr>
        <p:txBody>
          <a:bodyPr lIns="0" tIns="0" rIns="0" bIns="0"/>
          <a:lstStyle>
            <a:lvl1pPr algn="ctr">
              <a:defRPr>
                <a:solidFill>
                  <a:schemeClr val="tx1">
                    <a:tint val="75000"/>
                  </a:schemeClr>
                </a:solidFill>
              </a:defRPr>
            </a:lvl1pPr>
          </a:lstStyle>
          <a:p>
            <a:pPr>
              <a:defRPr/>
            </a:pPr>
            <a:endParaRPr/>
          </a:p>
        </p:txBody>
      </p:sp>
      <p:sp>
        <p:nvSpPr>
          <p:cNvPr id="3" name="Holder 3"/>
          <p:cNvSpPr>
            <a:spLocks noGrp="1"/>
          </p:cNvSpPr>
          <p:nvPr>
            <p:ph type="dt" sz="half" idx="11"/>
          </p:nvPr>
        </p:nvSpPr>
        <p:spPr>
          <a:xfrm>
            <a:off x="457200" y="6378575"/>
            <a:ext cx="2103438" cy="342900"/>
          </a:xfrm>
          <a:prstGeom prst="rect">
            <a:avLst/>
          </a:prstGeom>
        </p:spPr>
        <p:txBody>
          <a:bodyPr lIns="0" tIns="0" rIns="0" bIns="0"/>
          <a:lstStyle>
            <a:lvl1pPr algn="l">
              <a:defRPr>
                <a:solidFill>
                  <a:schemeClr val="tx1">
                    <a:tint val="75000"/>
                  </a:schemeClr>
                </a:solidFill>
              </a:defRPr>
            </a:lvl1pPr>
          </a:lstStyle>
          <a:p>
            <a:pPr>
              <a:defRPr/>
            </a:pPr>
            <a:fld id="{C5D3BD2A-74FC-4876-B458-A365D465FC9E}" type="datetimeFigureOut">
              <a:rPr lang="en-US"/>
              <a:pPr>
                <a:defRPr/>
              </a:pPr>
              <a:t>6/5/2015</a:t>
            </a:fld>
            <a:endParaRPr lang="en-US"/>
          </a:p>
        </p:txBody>
      </p:sp>
      <p:sp>
        <p:nvSpPr>
          <p:cNvPr id="4" name="Holder 4"/>
          <p:cNvSpPr>
            <a:spLocks noGrp="1"/>
          </p:cNvSpPr>
          <p:nvPr>
            <p:ph type="sldNum" sz="quarter" idx="12"/>
          </p:nvPr>
        </p:nvSpPr>
        <p:spPr>
          <a:xfrm>
            <a:off x="6583363" y="6378575"/>
            <a:ext cx="2103437" cy="342900"/>
          </a:xfrm>
          <a:prstGeom prst="rect">
            <a:avLst/>
          </a:prstGeom>
        </p:spPr>
        <p:txBody>
          <a:bodyPr lIns="0" tIns="0" rIns="0" bIns="0"/>
          <a:lstStyle>
            <a:lvl1pPr algn="r">
              <a:defRPr>
                <a:solidFill>
                  <a:schemeClr val="tx1">
                    <a:tint val="75000"/>
                  </a:schemeClr>
                </a:solidFill>
              </a:defRPr>
            </a:lvl1pPr>
          </a:lstStyle>
          <a:p>
            <a:pPr>
              <a:defRPr/>
            </a:pPr>
            <a:fld id="{BD0994A8-1E67-43D5-9D89-A8A348B7EA92}" type="slidenum">
              <a:rPr/>
              <a:pPr>
                <a:def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C"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cs typeface="+mn-cs"/>
            </a:endParaRPr>
          </a:p>
        </p:txBody>
      </p:sp>
      <p:sp>
        <p:nvSpPr>
          <p:cNvPr id="1027"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a:cs typeface="+mn-cs"/>
            </a:endParaRPr>
          </a:p>
        </p:txBody>
      </p:sp>
      <p:sp>
        <p:nvSpPr>
          <p:cNvPr id="1028"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a:p>
        </p:txBody>
      </p:sp>
      <p:sp>
        <p:nvSpPr>
          <p:cNvPr id="1029"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a:p>
        </p:txBody>
      </p:sp>
      <p:pic>
        <p:nvPicPr>
          <p:cNvPr id="6150" name="Picture 26" descr="LOGO ESPE ORIGINAL copia"/>
          <p:cNvPicPr>
            <a:picLocks noChangeAspect="1" noChangeArrowheads="1"/>
          </p:cNvPicPr>
          <p:nvPr/>
        </p:nvPicPr>
        <p:blipFill>
          <a:blip r:embed="rId15"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2" r:id="rId12"/>
    <p:sldLayoutId id="2147483893" r:id="rId13"/>
  </p:sldLayoutIdLst>
  <p:transition spd="slow">
    <p:pull/>
  </p:transition>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slide" Target="slide3.xml"/><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image" Target="../media/image44.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image" Target="../media/image45.png"/><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xml"/><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13" Type="http://schemas.openxmlformats.org/officeDocument/2006/relationships/diagramQuickStyle" Target="../diagrams/quickStyle12.xml"/><Relationship Id="rId3" Type="http://schemas.openxmlformats.org/officeDocument/2006/relationships/image" Target="../media/image56.png"/><Relationship Id="rId7" Type="http://schemas.openxmlformats.org/officeDocument/2006/relationships/diagramColors" Target="../diagrams/colors11.xml"/><Relationship Id="rId12" Type="http://schemas.openxmlformats.org/officeDocument/2006/relationships/diagramLayout" Target="../diagrams/layout1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11" Type="http://schemas.openxmlformats.org/officeDocument/2006/relationships/diagramData" Target="../diagrams/data12.xml"/><Relationship Id="rId5" Type="http://schemas.openxmlformats.org/officeDocument/2006/relationships/diagramLayout" Target="../diagrams/layout11.xml"/><Relationship Id="rId15" Type="http://schemas.microsoft.com/office/2007/relationships/diagramDrawing" Target="../diagrams/drawing12.xml"/><Relationship Id="rId10" Type="http://schemas.openxmlformats.org/officeDocument/2006/relationships/image" Target="../media/image61.png"/><Relationship Id="rId4" Type="http://schemas.openxmlformats.org/officeDocument/2006/relationships/diagramData" Target="../diagrams/data11.xml"/><Relationship Id="rId9" Type="http://schemas.openxmlformats.org/officeDocument/2006/relationships/image" Target="../media/image60.png"/><Relationship Id="rId14" Type="http://schemas.openxmlformats.org/officeDocument/2006/relationships/diagramColors" Target="../diagrams/colors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56.png"/><Relationship Id="rId7" Type="http://schemas.openxmlformats.org/officeDocument/2006/relationships/diagramColors" Target="../diagrams/colors1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6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png"/></Relationships>
</file>

<file path=ppt/slides/_rels/slide2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78.jpeg"/></Relationships>
</file>

<file path=ppt/slides/_rels/slide34.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12"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18.png"/><Relationship Id="rId5" Type="http://schemas.openxmlformats.org/officeDocument/2006/relationships/diagramData" Target="../diagrams/data2.xml"/><Relationship Id="rId10" Type="http://schemas.openxmlformats.org/officeDocument/2006/relationships/image" Target="../media/image17.jpeg"/><Relationship Id="rId4" Type="http://schemas.openxmlformats.org/officeDocument/2006/relationships/image" Target="../media/image12.pn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slide" Target="slide3.xml"/><Relationship Id="rId7" Type="http://schemas.openxmlformats.org/officeDocument/2006/relationships/diagramQuickStyle" Target="../diagrams/quickStyle3.xml"/><Relationship Id="rId12" Type="http://schemas.openxmlformats.org/officeDocument/2006/relationships/diagramQuickStyle" Target="../diagrams/quickStyle4.xml"/><Relationship Id="rId17" Type="http://schemas.openxmlformats.org/officeDocument/2006/relationships/image" Target="../media/image28.jpeg"/><Relationship Id="rId2" Type="http://schemas.openxmlformats.org/officeDocument/2006/relationships/notesSlide" Target="../notesSlides/notesSlide3.xm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5" Type="http://schemas.openxmlformats.org/officeDocument/2006/relationships/image" Target="../media/image26.png"/><Relationship Id="rId10" Type="http://schemas.openxmlformats.org/officeDocument/2006/relationships/diagramData" Target="../diagrams/data4.xml"/><Relationship Id="rId4" Type="http://schemas.openxmlformats.org/officeDocument/2006/relationships/image" Target="../media/image6.jpeg"/><Relationship Id="rId9" Type="http://schemas.microsoft.com/office/2007/relationships/diagramDrawing" Target="../diagrams/drawing3.xml"/><Relationship Id="rId14"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3.xml"/><Relationship Id="rId7" Type="http://schemas.openxmlformats.org/officeDocument/2006/relationships/diagramQuickStyle" Target="../diagrams/quickStyle5.xml"/><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Layout" Target="../diagrams/layout5.xml"/><Relationship Id="rId11" Type="http://schemas.openxmlformats.org/officeDocument/2006/relationships/image" Target="../media/image30.png"/><Relationship Id="rId5" Type="http://schemas.openxmlformats.org/officeDocument/2006/relationships/diagramData" Target="../diagrams/data5.xml"/><Relationship Id="rId10" Type="http://schemas.openxmlformats.org/officeDocument/2006/relationships/image" Target="../media/image29.jpeg"/><Relationship Id="rId4" Type="http://schemas.openxmlformats.org/officeDocument/2006/relationships/image" Target="../media/image6.jpeg"/><Relationship Id="rId9" Type="http://schemas.microsoft.com/office/2007/relationships/diagramDrawing" Target="../diagrams/drawing5.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6.xml"/><Relationship Id="rId13" Type="http://schemas.openxmlformats.org/officeDocument/2006/relationships/image" Target="../media/image35.png"/><Relationship Id="rId3" Type="http://schemas.openxmlformats.org/officeDocument/2006/relationships/image" Target="../media/image6.jpeg"/><Relationship Id="rId7" Type="http://schemas.openxmlformats.org/officeDocument/2006/relationships/diagramLayout" Target="../diagrams/layout6.xml"/><Relationship Id="rId12" Type="http://schemas.openxmlformats.org/officeDocument/2006/relationships/image" Target="../media/image34.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openxmlformats.org/officeDocument/2006/relationships/image" Target="../media/image18.png"/><Relationship Id="rId5" Type="http://schemas.openxmlformats.org/officeDocument/2006/relationships/image" Target="../media/image33.png"/><Relationship Id="rId10" Type="http://schemas.microsoft.com/office/2007/relationships/diagramDrawing" Target="../diagrams/drawing6.xml"/><Relationship Id="rId4" Type="http://schemas.openxmlformats.org/officeDocument/2006/relationships/image" Target="../media/image32.png"/><Relationship Id="rId9" Type="http://schemas.openxmlformats.org/officeDocument/2006/relationships/diagramColors" Target="../diagrams/colors6.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slide" Target="slide3.xml"/><Relationship Id="rId7" Type="http://schemas.openxmlformats.org/officeDocument/2006/relationships/diagramQuickStyle" Target="../diagrams/quickStyle7.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Layout" Target="../diagrams/layout7.xml"/><Relationship Id="rId11" Type="http://schemas.openxmlformats.org/officeDocument/2006/relationships/image" Target="../media/image40.png"/><Relationship Id="rId5" Type="http://schemas.openxmlformats.org/officeDocument/2006/relationships/diagramData" Target="../diagrams/data7.xml"/><Relationship Id="rId10" Type="http://schemas.openxmlformats.org/officeDocument/2006/relationships/image" Target="../media/image39.png"/><Relationship Id="rId4" Type="http://schemas.openxmlformats.org/officeDocument/2006/relationships/image" Target="../media/image6.jpeg"/><Relationship Id="rId9" Type="http://schemas.microsoft.com/office/2007/relationships/diagramDrawing" Target="../diagrams/drawing7.xml"/></Relationships>
</file>

<file path=ppt/slides/_rels/slide9.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41.jpeg"/><Relationship Id="rId4" Type="http://schemas.openxmlformats.org/officeDocument/2006/relationships/diagramLayout" Target="../diagrams/layout8.xml"/><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79388" y="115888"/>
            <a:ext cx="3168650" cy="819150"/>
          </a:xfrm>
          <a:prstGeom prst="rect">
            <a:avLst/>
          </a:prstGeom>
          <a:ln/>
          <a:extLst/>
        </p:spPr>
        <p:style>
          <a:lnRef idx="2">
            <a:schemeClr val="accent3"/>
          </a:lnRef>
          <a:fillRef idx="1">
            <a:schemeClr val="lt1"/>
          </a:fillRef>
          <a:effectRef idx="0">
            <a:schemeClr val="accent3"/>
          </a:effectRef>
          <a:fontRef idx="minor">
            <a:schemeClr val="dk1"/>
          </a:fontRef>
        </p:style>
      </p:pic>
      <p:sp>
        <p:nvSpPr>
          <p:cNvPr id="7" name="6 CuadroTexto"/>
          <p:cNvSpPr txBox="1"/>
          <p:nvPr/>
        </p:nvSpPr>
        <p:spPr>
          <a:xfrm>
            <a:off x="519113" y="1268413"/>
            <a:ext cx="8137525" cy="4431983"/>
          </a:xfrm>
          <a:prstGeom prst="rect">
            <a:avLst/>
          </a:prstGeom>
          <a:noFill/>
        </p:spPr>
        <p:txBody>
          <a:bodyPr>
            <a:spAutoFit/>
          </a:bodyPr>
          <a:lstStyle/>
          <a:p>
            <a:pPr algn="ctr">
              <a:defRPr/>
            </a:pPr>
            <a:r>
              <a:rPr lang="es-EC" sz="2000" b="1" dirty="0">
                <a:effectLst>
                  <a:outerShdw blurRad="38100" dist="38100" dir="2700000" algn="tl">
                    <a:srgbClr val="000000">
                      <a:alpha val="43137"/>
                    </a:srgbClr>
                  </a:outerShdw>
                </a:effectLst>
              </a:rPr>
              <a:t>DEPARTAMENTO DE CIENCIAS ECONÓMICAS, ADMINISTRATIVAS Y DE COMERCIO</a:t>
            </a:r>
          </a:p>
          <a:p>
            <a:pPr algn="ctr">
              <a:defRPr/>
            </a:pPr>
            <a:endParaRPr lang="es-EC" sz="1600" dirty="0"/>
          </a:p>
          <a:p>
            <a:pPr algn="ctr">
              <a:defRPr/>
            </a:pPr>
            <a:endParaRPr lang="es-EC" sz="1600" b="1" dirty="0"/>
          </a:p>
          <a:p>
            <a:pPr algn="ctr">
              <a:defRPr/>
            </a:pPr>
            <a:r>
              <a:rPr lang="es-EC" sz="1600" b="1" dirty="0"/>
              <a:t>INGENIERÍA EN MERCADOTECNIA</a:t>
            </a:r>
          </a:p>
          <a:p>
            <a:pPr algn="ctr">
              <a:defRPr/>
            </a:pPr>
            <a:endParaRPr lang="es-EC" sz="1600" dirty="0"/>
          </a:p>
          <a:p>
            <a:pPr algn="ctr">
              <a:defRPr/>
            </a:pPr>
            <a:r>
              <a:rPr lang="es-EC" sz="1600" b="1" dirty="0"/>
              <a:t>TEMA:</a:t>
            </a:r>
            <a:r>
              <a:rPr lang="es-EC" sz="1600" dirty="0"/>
              <a:t> </a:t>
            </a:r>
            <a:r>
              <a:rPr lang="es-EC" sz="1600" dirty="0" smtClean="0"/>
              <a:t>‘ESTUDIO </a:t>
            </a:r>
            <a:r>
              <a:rPr lang="es-EC" sz="1600" dirty="0"/>
              <a:t>DE FACTIBILIDAD PARA LA CREACIÓN DE UNA PLANTA DE </a:t>
            </a:r>
            <a:r>
              <a:rPr lang="es-ES" sz="1600" dirty="0"/>
              <a:t>RECICLAJE DE ACEITES RESIDUALES ORIGINADOS POR LUBRICADORAS Y RESTAURANTES EN LAS PARROQUIAS URBANAS Y RURALES DEL CANTÓN RUMIÑAHUI</a:t>
            </a:r>
            <a:r>
              <a:rPr lang="es-EC" sz="1600" dirty="0" smtClean="0"/>
              <a:t>’</a:t>
            </a:r>
            <a:endParaRPr lang="es-EC" sz="1600" dirty="0"/>
          </a:p>
          <a:p>
            <a:pPr algn="ctr">
              <a:defRPr/>
            </a:pPr>
            <a:endParaRPr lang="es-EC" sz="1600" b="1" dirty="0"/>
          </a:p>
          <a:p>
            <a:pPr algn="ctr">
              <a:defRPr/>
            </a:pPr>
            <a:r>
              <a:rPr lang="es-EC" sz="1400" b="1" dirty="0" smtClean="0"/>
              <a:t>AUTORES:</a:t>
            </a:r>
            <a:r>
              <a:rPr lang="es-EC" sz="1400" dirty="0" smtClean="0"/>
              <a:t> CHAVEZ LARCO CARLOSLUIS</a:t>
            </a:r>
          </a:p>
          <a:p>
            <a:pPr algn="ctr">
              <a:defRPr/>
            </a:pPr>
            <a:r>
              <a:rPr lang="es-EC" sz="1400" dirty="0" smtClean="0"/>
              <a:t>LLUMIQUINGA GUALOTUÑA CRISTHIAM VINICIO</a:t>
            </a:r>
            <a:endParaRPr lang="es-EC" sz="1400" dirty="0"/>
          </a:p>
          <a:p>
            <a:pPr algn="ctr">
              <a:defRPr/>
            </a:pPr>
            <a:endParaRPr lang="es-EC" sz="1400" dirty="0"/>
          </a:p>
          <a:p>
            <a:pPr algn="ctr">
              <a:defRPr/>
            </a:pPr>
            <a:r>
              <a:rPr lang="es-EC" sz="1400" b="1" dirty="0"/>
              <a:t>DIRECTOR: </a:t>
            </a:r>
            <a:r>
              <a:rPr lang="es-EC" sz="1400" dirty="0"/>
              <a:t>ING. </a:t>
            </a:r>
            <a:r>
              <a:rPr lang="es-EC" sz="1400" dirty="0" smtClean="0"/>
              <a:t>BUENAÑO, JAVIER</a:t>
            </a:r>
            <a:endParaRPr lang="es-EC" sz="1400" dirty="0"/>
          </a:p>
          <a:p>
            <a:pPr algn="ctr">
              <a:defRPr/>
            </a:pPr>
            <a:r>
              <a:rPr lang="es-EC" sz="1400" b="1" dirty="0"/>
              <a:t>CODIRECTOR: </a:t>
            </a:r>
            <a:r>
              <a:rPr lang="es-ES" sz="1400" dirty="0" smtClean="0"/>
              <a:t>DR. SOASTI, MARCO</a:t>
            </a:r>
            <a:endParaRPr lang="es-EC" sz="1400" dirty="0"/>
          </a:p>
          <a:p>
            <a:pPr algn="ctr">
              <a:defRPr/>
            </a:pPr>
            <a:endParaRPr lang="es-EC" sz="1400" dirty="0"/>
          </a:p>
          <a:p>
            <a:pPr algn="ctr">
              <a:defRPr/>
            </a:pPr>
            <a:r>
              <a:rPr lang="es-EC" sz="1400" dirty="0" smtClean="0"/>
              <a:t>SANGOLQUÍ,MAYO  2015</a:t>
            </a:r>
            <a:endParaRPr lang="es-EC" sz="1400" dirty="0"/>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n para dibujos animados en vector para diapositiv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 name="Imagen 5"/>
          <p:cNvPicPr>
            <a:picLocks noChangeAspect="1"/>
          </p:cNvPicPr>
          <p:nvPr/>
        </p:nvPicPr>
        <p:blipFill rotWithShape="1">
          <a:blip r:embed="rId2"/>
          <a:srcRect l="15687" t="19484" r="19560" b="10625"/>
          <a:stretch/>
        </p:blipFill>
        <p:spPr>
          <a:xfrm>
            <a:off x="0" y="685990"/>
            <a:ext cx="8936737" cy="5328740"/>
          </a:xfrm>
          <a:prstGeom prst="rect">
            <a:avLst/>
          </a:prstGeom>
        </p:spPr>
      </p:pic>
      <p:sp>
        <p:nvSpPr>
          <p:cNvPr id="7" name="Rectángulo 6"/>
          <p:cNvSpPr/>
          <p:nvPr/>
        </p:nvSpPr>
        <p:spPr>
          <a:xfrm>
            <a:off x="6156220" y="160338"/>
            <a:ext cx="2987780" cy="388262"/>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solidFill>
                <a:latin typeface="Tahoma" panose="020B0604030504040204" pitchFamily="34" charset="0"/>
                <a:ea typeface="Tahoma" panose="020B0604030504040204" pitchFamily="34" charset="0"/>
                <a:cs typeface="Tahoma" panose="020B0604030504040204" pitchFamily="34" charset="0"/>
              </a:rPr>
              <a:t>Diagrama de Causa-Efecto</a:t>
            </a:r>
            <a:endParaRPr lang="es-EC"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pic>
        <p:nvPicPr>
          <p:cNvPr id="8" name="Imagen 7"/>
          <p:cNvPicPr>
            <a:picLocks noChangeAspect="1"/>
          </p:cNvPicPr>
          <p:nvPr/>
        </p:nvPicPr>
        <p:blipFill>
          <a:blip r:embed="rId3"/>
          <a:stretch>
            <a:fillRect/>
          </a:stretch>
        </p:blipFill>
        <p:spPr>
          <a:xfrm>
            <a:off x="7380390" y="4655128"/>
            <a:ext cx="1359602" cy="1359602"/>
          </a:xfrm>
          <a:prstGeom prst="rect">
            <a:avLst/>
          </a:prstGeom>
        </p:spPr>
      </p:pic>
    </p:spTree>
    <p:extLst>
      <p:ext uri="{BB962C8B-B14F-4D97-AF65-F5344CB8AC3E}">
        <p14:creationId xmlns:p14="http://schemas.microsoft.com/office/powerpoint/2010/main" val="2125586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750" y="561975"/>
            <a:ext cx="8229600" cy="561975"/>
          </a:xfrm>
        </p:spPr>
        <p:txBody>
          <a:bodyPr vert="horz" wrap="square" lIns="91440" tIns="45720" rIns="91440" bIns="45720" numCol="1" anchor="t" anchorCtr="0" compatLnSpc="1">
            <a:prstTxWarp prst="textNoShape">
              <a:avLst/>
            </a:prstTxWarp>
          </a:bodyPr>
          <a:lstStyle/>
          <a:p>
            <a:pPr>
              <a:defRPr/>
            </a:pPr>
            <a:r>
              <a:rPr lang="es-ES" altLang="es-ES" dirty="0">
                <a:solidFill>
                  <a:schemeClr val="accent6"/>
                </a:solidFill>
                <a:ea typeface="ＭＳ Ｐゴシック" pitchFamily="34" charset="-128"/>
              </a:rPr>
              <a:t>OBJETIVOS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07060658"/>
              </p:ext>
            </p:extLst>
          </p:nvPr>
        </p:nvGraphicFramePr>
        <p:xfrm>
          <a:off x="971600" y="980729"/>
          <a:ext cx="6275040" cy="2880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1943990264"/>
              </p:ext>
            </p:extLst>
          </p:nvPr>
        </p:nvGraphicFramePr>
        <p:xfrm>
          <a:off x="0" y="3573016"/>
          <a:ext cx="8900542" cy="2176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6" descr="http://www.peopletreespain.com/wp-content/uploads/2013/01/2-1-13-La-Metodolog%C3%ADa.jpg"/>
          <p:cNvPicPr>
            <a:picLocks noChangeAspect="1" noChangeArrowheads="1"/>
          </p:cNvPicPr>
          <p:nvPr/>
        </p:nvPicPr>
        <p:blipFill>
          <a:blip r:embed="rId12" cstate="print">
            <a:extLst/>
          </a:blip>
          <a:srcRect/>
          <a:stretch>
            <a:fillRect/>
          </a:stretch>
        </p:blipFill>
        <p:spPr bwMode="auto">
          <a:xfrm>
            <a:off x="327265" y="2708920"/>
            <a:ext cx="1594226" cy="947770"/>
          </a:xfrm>
          <a:prstGeom prst="ellipse">
            <a:avLst/>
          </a:prstGeom>
          <a:ln>
            <a:noFill/>
          </a:ln>
          <a:effectLst>
            <a:softEdge rad="112500"/>
          </a:effectLst>
          <a:extLst/>
        </p:spPr>
      </p:pic>
      <p:pic>
        <p:nvPicPr>
          <p:cNvPr id="12295" name="3 Imagen">
            <a:hlinkClick r:id="rId13" action="ppaction://hlinksldjump"/>
          </p:cNvPr>
          <p:cNvPicPr>
            <a:picLocks noChangeAspect="1"/>
          </p:cNvPicPr>
          <p:nvPr/>
        </p:nvPicPr>
        <p:blipFill>
          <a:blip r:embed="rId14" cstate="print"/>
          <a:srcRect l="11018" t="37073" r="8043" b="29042"/>
          <a:stretch>
            <a:fillRect/>
          </a:stretch>
        </p:blipFill>
        <p:spPr bwMode="auto">
          <a:xfrm>
            <a:off x="6804025" y="6010275"/>
            <a:ext cx="2232025" cy="584200"/>
          </a:xfrm>
          <a:prstGeom prst="rect">
            <a:avLst/>
          </a:prstGeom>
          <a:noFill/>
          <a:ln w="9525">
            <a:noFill/>
            <a:miter lim="800000"/>
            <a:headEnd/>
            <a:tailEnd/>
          </a:ln>
        </p:spPr>
      </p:pic>
      <p:pic>
        <p:nvPicPr>
          <p:cNvPr id="3" name="Imagen 2"/>
          <p:cNvPicPr>
            <a:picLocks noChangeAspect="1"/>
          </p:cNvPicPr>
          <p:nvPr/>
        </p:nvPicPr>
        <p:blipFill>
          <a:blip r:embed="rId15"/>
          <a:stretch>
            <a:fillRect/>
          </a:stretch>
        </p:blipFill>
        <p:spPr>
          <a:xfrm>
            <a:off x="6695092" y="1556740"/>
            <a:ext cx="2340957" cy="1642164"/>
          </a:xfrm>
          <a:prstGeom prst="rect">
            <a:avLst/>
          </a:prstGeom>
        </p:spPr>
      </p:pic>
    </p:spTree>
    <p:extLst>
      <p:ext uri="{BB962C8B-B14F-4D97-AF65-F5344CB8AC3E}">
        <p14:creationId xmlns:p14="http://schemas.microsoft.com/office/powerpoint/2010/main" val="349081589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3 Imagen">
            <a:hlinkClick r:id="rId2" action="ppaction://hlinksldjump"/>
          </p:cNvPr>
          <p:cNvPicPr>
            <a:picLocks noChangeAspect="1"/>
          </p:cNvPicPr>
          <p:nvPr/>
        </p:nvPicPr>
        <p:blipFill>
          <a:blip r:embed="rId3" cstate="print"/>
          <a:srcRect l="11018" t="37073" b="29042"/>
          <a:stretch>
            <a:fillRect/>
          </a:stretch>
        </p:blipFill>
        <p:spPr bwMode="auto">
          <a:xfrm>
            <a:off x="6081713" y="5949950"/>
            <a:ext cx="3098800" cy="838200"/>
          </a:xfrm>
          <a:prstGeom prst="rect">
            <a:avLst/>
          </a:prstGeom>
          <a:noFill/>
          <a:ln w="9525">
            <a:noFill/>
            <a:miter lim="800000"/>
            <a:headEnd/>
            <a:tailEnd/>
          </a:ln>
        </p:spPr>
      </p:pic>
      <p:sp>
        <p:nvSpPr>
          <p:cNvPr id="18" name="17 Rectángulo"/>
          <p:cNvSpPr/>
          <p:nvPr/>
        </p:nvSpPr>
        <p:spPr>
          <a:xfrm>
            <a:off x="4211638" y="611188"/>
            <a:ext cx="5187950" cy="585787"/>
          </a:xfrm>
          <a:prstGeom prst="rect">
            <a:avLst/>
          </a:prstGeom>
          <a:noFill/>
        </p:spPr>
        <p:txBody>
          <a:bodyPr>
            <a:spAutoFit/>
          </a:bodyPr>
          <a:lstStyle/>
          <a:p>
            <a:pPr algn="ctr">
              <a:defRPr/>
            </a:pPr>
            <a:r>
              <a:rPr lang="es-ES" sz="3200" b="1" i="1" dirty="0">
                <a:solidFill>
                  <a:schemeClr val="accent6"/>
                </a:solidFill>
                <a:effectLst>
                  <a:outerShdw blurRad="38100" dist="38100" dir="2700000" algn="tl">
                    <a:srgbClr val="C0C0C0"/>
                  </a:outerShdw>
                </a:effectLst>
                <a:latin typeface="+mj-lt"/>
                <a:ea typeface="ＭＳ Ｐゴシック" pitchFamily="34" charset="-128"/>
                <a:cs typeface="+mj-cs"/>
              </a:rPr>
              <a:t>Recolección de datos</a:t>
            </a:r>
          </a:p>
        </p:txBody>
      </p:sp>
      <p:pic>
        <p:nvPicPr>
          <p:cNvPr id="6247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6" y="764630"/>
            <a:ext cx="4686977" cy="2063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0" y="1189574"/>
            <a:ext cx="4644010" cy="478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7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966" y="2828327"/>
            <a:ext cx="4338023" cy="3373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33505348"/>
              </p:ext>
            </p:extLst>
          </p:nvPr>
        </p:nvGraphicFramePr>
        <p:xfrm>
          <a:off x="3790176" y="764630"/>
          <a:ext cx="5333999" cy="2743200"/>
        </p:xfrm>
        <a:graphic>
          <a:graphicData uri="http://schemas.openxmlformats.org/drawingml/2006/table">
            <a:tbl>
              <a:tblPr>
                <a:tableStyleId>{5C22544A-7EE6-4342-B048-85BDC9FD1C3A}</a:tableStyleId>
              </a:tblPr>
              <a:tblGrid>
                <a:gridCol w="937689"/>
                <a:gridCol w="937689"/>
                <a:gridCol w="758972"/>
                <a:gridCol w="899883"/>
                <a:gridCol w="899883"/>
                <a:gridCol w="899883"/>
              </a:tblGrid>
              <a:tr h="543560">
                <a:tc gridSpan="2">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just">
                        <a:lnSpc>
                          <a:spcPct val="150000"/>
                        </a:lnSpc>
                        <a:spcAft>
                          <a:spcPts val="0"/>
                        </a:spcAft>
                      </a:pPr>
                      <a:r>
                        <a:rPr lang="es-EC" sz="1200">
                          <a:effectLst/>
                        </a:rPr>
                        <a:t>Frecuencia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 válido</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 acumulado</a:t>
                      </a:r>
                      <a:endParaRPr lang="es-ES" sz="1100">
                        <a:effectLst/>
                        <a:latin typeface="Calibri"/>
                        <a:ea typeface="Calibri"/>
                        <a:cs typeface="Times New Roman"/>
                      </a:endParaRPr>
                    </a:p>
                  </a:txBody>
                  <a:tcPr marL="0" marR="0" marT="0" marB="0" anchor="ctr"/>
                </a:tc>
              </a:tr>
              <a:tr h="265430">
                <a:tc rowSpan="7">
                  <a:txBody>
                    <a:bodyPr/>
                    <a:lstStyle/>
                    <a:p>
                      <a:pPr marL="38100" marR="38100" algn="just">
                        <a:lnSpc>
                          <a:spcPct val="150000"/>
                        </a:lnSpc>
                        <a:spcAft>
                          <a:spcPts val="0"/>
                        </a:spcAft>
                      </a:pPr>
                      <a:r>
                        <a:rPr lang="es-EC" sz="1200" dirty="0">
                          <a:effectLst/>
                        </a:rPr>
                        <a:t>Válidos</a:t>
                      </a:r>
                      <a:endParaRPr lang="es-ES" sz="1100"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Lubricadora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28</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9,2</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9,2</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9,2</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Lavadora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4,9</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4,9</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14,1</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Mecánica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61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20,1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20,1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34,2</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Concesionario</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37,8</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Tecnicentro</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4,6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4,6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42,4</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Restaurante</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175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57,6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57,6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r>
              <a:tr h="92710">
                <a:tc vMerge="1">
                  <a:txBody>
                    <a:bodyPr/>
                    <a:lstStyle/>
                    <a:p>
                      <a:endParaRPr lang="es-ES"/>
                    </a:p>
                  </a:txBody>
                  <a:tcPr/>
                </a:tc>
                <a:tc>
                  <a:txBody>
                    <a:bodyPr/>
                    <a:lstStyle/>
                    <a:p>
                      <a:pPr marL="38100" marR="38100" algn="just">
                        <a:lnSpc>
                          <a:spcPct val="150000"/>
                        </a:lnSpc>
                        <a:spcAft>
                          <a:spcPts val="0"/>
                        </a:spcAft>
                      </a:pPr>
                      <a:r>
                        <a:rPr lang="es-EC" sz="1200">
                          <a:effectLst/>
                        </a:rPr>
                        <a:t>Total</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304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nchor="ctr"/>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10352" y="2780910"/>
            <a:ext cx="4533658" cy="3168440"/>
          </a:xfrm>
          <a:prstGeom prst="rect">
            <a:avLst/>
          </a:prstGeom>
          <a:noFill/>
          <a:ln>
            <a:noFill/>
          </a:ln>
        </p:spPr>
      </p:pic>
      <p:pic>
        <p:nvPicPr>
          <p:cNvPr id="2" name="Imagen 1"/>
          <p:cNvPicPr>
            <a:picLocks noChangeAspect="1"/>
          </p:cNvPicPr>
          <p:nvPr/>
        </p:nvPicPr>
        <p:blipFill>
          <a:blip r:embed="rId3"/>
          <a:stretch>
            <a:fillRect/>
          </a:stretch>
        </p:blipFill>
        <p:spPr>
          <a:xfrm>
            <a:off x="7345380" y="4221110"/>
            <a:ext cx="1569290" cy="1723286"/>
          </a:xfrm>
          <a:prstGeom prst="rect">
            <a:avLst/>
          </a:prstGeom>
        </p:spPr>
      </p:pic>
      <p:sp>
        <p:nvSpPr>
          <p:cNvPr id="3" name="2 CuadroTexto"/>
          <p:cNvSpPr txBox="1"/>
          <p:nvPr/>
        </p:nvSpPr>
        <p:spPr>
          <a:xfrm>
            <a:off x="539440" y="404580"/>
            <a:ext cx="2880400" cy="369332"/>
          </a:xfrm>
          <a:prstGeom prst="rect">
            <a:avLst/>
          </a:prstGeom>
          <a:noFill/>
        </p:spPr>
        <p:txBody>
          <a:bodyPr wrap="square" rtlCol="0">
            <a:spAutoFit/>
          </a:bodyPr>
          <a:lstStyle/>
          <a:p>
            <a:r>
              <a:rPr lang="es-ES" dirty="0" smtClean="0"/>
              <a:t>ACTIVIDAD ECONÓMICA</a:t>
            </a:r>
            <a:endParaRPr lang="es-ES" dirty="0"/>
          </a:p>
        </p:txBody>
      </p:sp>
    </p:spTree>
    <p:extLst>
      <p:ext uri="{BB962C8B-B14F-4D97-AF65-F5344CB8AC3E}">
        <p14:creationId xmlns:p14="http://schemas.microsoft.com/office/powerpoint/2010/main" val="4058517907"/>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801910134"/>
              </p:ext>
            </p:extLst>
          </p:nvPr>
        </p:nvGraphicFramePr>
        <p:xfrm>
          <a:off x="179390" y="764630"/>
          <a:ext cx="5976830" cy="2448339"/>
        </p:xfrm>
        <a:graphic>
          <a:graphicData uri="http://schemas.openxmlformats.org/drawingml/2006/table">
            <a:tbl>
              <a:tblPr>
                <a:tableStyleId>{BC89EF96-8CEA-46FF-86C4-4CE0E7609802}</a:tableStyleId>
              </a:tblPr>
              <a:tblGrid>
                <a:gridCol w="793918"/>
                <a:gridCol w="933485"/>
                <a:gridCol w="933485"/>
                <a:gridCol w="1105314"/>
                <a:gridCol w="1105314"/>
                <a:gridCol w="1105314"/>
              </a:tblGrid>
              <a:tr h="612833">
                <a:tc gridSpan="2">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just">
                        <a:lnSpc>
                          <a:spcPct val="150000"/>
                        </a:lnSpc>
                        <a:spcAft>
                          <a:spcPts val="0"/>
                        </a:spcAft>
                      </a:pPr>
                      <a:r>
                        <a:rPr lang="es-EC" sz="1200" b="1" dirty="0">
                          <a:solidFill>
                            <a:schemeClr val="accent2">
                              <a:lumMod val="50000"/>
                            </a:schemeClr>
                          </a:solidFill>
                          <a:effectLst/>
                        </a:rPr>
                        <a:t>Frecuencia</a:t>
                      </a:r>
                      <a:endParaRPr lang="es-ES" sz="1100" b="1" dirty="0">
                        <a:solidFill>
                          <a:schemeClr val="accent2">
                            <a:lumMod val="50000"/>
                          </a:schemeClr>
                        </a:solidFill>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b="1" dirty="0">
                          <a:solidFill>
                            <a:schemeClr val="accent2">
                              <a:lumMod val="50000"/>
                            </a:schemeClr>
                          </a:solidFill>
                          <a:effectLst/>
                        </a:rPr>
                        <a:t>Porcentaje</a:t>
                      </a:r>
                      <a:endParaRPr lang="es-ES" sz="1100" b="1" dirty="0">
                        <a:solidFill>
                          <a:schemeClr val="accent2">
                            <a:lumMod val="50000"/>
                          </a:schemeClr>
                        </a:solidFill>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b="1" dirty="0">
                          <a:solidFill>
                            <a:schemeClr val="accent2">
                              <a:lumMod val="50000"/>
                            </a:schemeClr>
                          </a:solidFill>
                          <a:effectLst/>
                        </a:rPr>
                        <a:t>Porcentaje válido</a:t>
                      </a:r>
                      <a:endParaRPr lang="es-ES" sz="1100" b="1" dirty="0">
                        <a:solidFill>
                          <a:schemeClr val="accent2">
                            <a:lumMod val="50000"/>
                          </a:schemeClr>
                        </a:solidFill>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b="1" dirty="0">
                          <a:solidFill>
                            <a:schemeClr val="accent2">
                              <a:lumMod val="50000"/>
                            </a:schemeClr>
                          </a:solidFill>
                          <a:effectLst/>
                        </a:rPr>
                        <a:t>Porcentaje acumulado</a:t>
                      </a:r>
                      <a:endParaRPr lang="es-ES" sz="1100" b="1" dirty="0">
                        <a:solidFill>
                          <a:schemeClr val="accent2">
                            <a:lumMod val="50000"/>
                          </a:schemeClr>
                        </a:solidFill>
                        <a:effectLst/>
                        <a:latin typeface="Calibri"/>
                        <a:ea typeface="Calibri"/>
                        <a:cs typeface="Times New Roman"/>
                      </a:endParaRPr>
                    </a:p>
                  </a:txBody>
                  <a:tcPr marL="0" marR="0" marT="0" marB="0" anchor="ctr"/>
                </a:tc>
              </a:tr>
              <a:tr h="317111">
                <a:tc rowSpan="4">
                  <a:txBody>
                    <a:bodyPr/>
                    <a:lstStyle/>
                    <a:p>
                      <a:pPr marL="38100" marR="38100" algn="just">
                        <a:lnSpc>
                          <a:spcPct val="150000"/>
                        </a:lnSpc>
                        <a:spcAft>
                          <a:spcPts val="0"/>
                        </a:spcAft>
                      </a:pPr>
                      <a:r>
                        <a:rPr lang="es-EC" sz="1200">
                          <a:effectLst/>
                        </a:rPr>
                        <a:t>Válidos</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b="1" dirty="0">
                          <a:effectLst/>
                        </a:rPr>
                        <a:t>Bota</a:t>
                      </a:r>
                      <a:endParaRPr lang="es-ES" sz="1100" b="1"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83</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27,3</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27,6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27,6</a:t>
                      </a:r>
                      <a:endParaRPr lang="es-ES" sz="1100">
                        <a:effectLst/>
                        <a:latin typeface="Calibri"/>
                        <a:ea typeface="Calibri"/>
                        <a:cs typeface="Times New Roman"/>
                      </a:endParaRPr>
                    </a:p>
                  </a:txBody>
                  <a:tcPr marL="0" marR="0" marT="0" marB="0" anchor="ctr"/>
                </a:tc>
              </a:tr>
              <a:tr h="289738">
                <a:tc vMerge="1">
                  <a:txBody>
                    <a:bodyPr/>
                    <a:lstStyle/>
                    <a:p>
                      <a:endParaRPr lang="es-ES"/>
                    </a:p>
                  </a:txBody>
                  <a:tcPr/>
                </a:tc>
                <a:tc>
                  <a:txBody>
                    <a:bodyPr/>
                    <a:lstStyle/>
                    <a:p>
                      <a:pPr marL="38100" marR="38100" algn="just">
                        <a:lnSpc>
                          <a:spcPct val="150000"/>
                        </a:lnSpc>
                        <a:spcAft>
                          <a:spcPts val="0"/>
                        </a:spcAft>
                      </a:pPr>
                      <a:r>
                        <a:rPr lang="es-EC" sz="1200" b="1" dirty="0">
                          <a:effectLst/>
                        </a:rPr>
                        <a:t>Recicla</a:t>
                      </a:r>
                      <a:endParaRPr lang="es-ES" sz="1100" b="1"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164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53,9</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54,5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82,1</a:t>
                      </a:r>
                      <a:endParaRPr lang="es-ES" sz="1100">
                        <a:effectLst/>
                        <a:latin typeface="Calibri"/>
                        <a:ea typeface="Calibri"/>
                        <a:cs typeface="Times New Roman"/>
                      </a:endParaRPr>
                    </a:p>
                  </a:txBody>
                  <a:tcPr marL="0" marR="0" marT="0" marB="0" anchor="ctr"/>
                </a:tc>
              </a:tr>
              <a:tr h="289738">
                <a:tc vMerge="1">
                  <a:txBody>
                    <a:bodyPr/>
                    <a:lstStyle/>
                    <a:p>
                      <a:endParaRPr lang="es-ES"/>
                    </a:p>
                  </a:txBody>
                  <a:tcPr/>
                </a:tc>
                <a:tc>
                  <a:txBody>
                    <a:bodyPr/>
                    <a:lstStyle/>
                    <a:p>
                      <a:pPr marL="38100" marR="38100" algn="just">
                        <a:lnSpc>
                          <a:spcPct val="150000"/>
                        </a:lnSpc>
                        <a:spcAft>
                          <a:spcPts val="0"/>
                        </a:spcAft>
                      </a:pPr>
                      <a:r>
                        <a:rPr lang="es-EC" sz="1200" b="1" dirty="0">
                          <a:effectLst/>
                        </a:rPr>
                        <a:t>Vende</a:t>
                      </a:r>
                      <a:endParaRPr lang="es-ES" sz="1100" b="1"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54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17,8</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17,9</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r>
              <a:tr h="289738">
                <a:tc vMerge="1">
                  <a:txBody>
                    <a:bodyPr/>
                    <a:lstStyle/>
                    <a:p>
                      <a:endParaRPr lang="es-ES"/>
                    </a:p>
                  </a:txBody>
                  <a:tcPr/>
                </a:tc>
                <a:tc>
                  <a:txBody>
                    <a:bodyPr/>
                    <a:lstStyle/>
                    <a:p>
                      <a:pPr marL="38100" marR="38100" algn="just">
                        <a:lnSpc>
                          <a:spcPct val="150000"/>
                        </a:lnSpc>
                        <a:spcAft>
                          <a:spcPts val="0"/>
                        </a:spcAft>
                      </a:pPr>
                      <a:r>
                        <a:rPr lang="es-EC" sz="1200" b="1" dirty="0">
                          <a:effectLst/>
                        </a:rPr>
                        <a:t>Total</a:t>
                      </a:r>
                      <a:endParaRPr lang="es-ES" sz="1100" b="1"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301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99,0</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r>
              <a:tr h="317111">
                <a:tc>
                  <a:txBody>
                    <a:bodyPr/>
                    <a:lstStyle/>
                    <a:p>
                      <a:pPr marL="38100" marR="38100" algn="just">
                        <a:lnSpc>
                          <a:spcPct val="150000"/>
                        </a:lnSpc>
                        <a:spcAft>
                          <a:spcPts val="0"/>
                        </a:spcAft>
                      </a:pPr>
                      <a:r>
                        <a:rPr lang="es-EC" sz="1200">
                          <a:effectLst/>
                        </a:rPr>
                        <a:t>Perdidos</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b="1" dirty="0">
                          <a:effectLst/>
                        </a:rPr>
                        <a:t>Sistema</a:t>
                      </a:r>
                      <a:endParaRPr lang="es-ES" sz="1100" b="1" dirty="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r>
              <a:tr h="332070">
                <a:tc gridSpan="2">
                  <a:txBody>
                    <a:bodyPr/>
                    <a:lstStyle/>
                    <a:p>
                      <a:pPr marL="38100" marR="38100" algn="just">
                        <a:lnSpc>
                          <a:spcPct val="150000"/>
                        </a:lnSpc>
                        <a:spcAft>
                          <a:spcPts val="0"/>
                        </a:spcAft>
                      </a:pPr>
                      <a:r>
                        <a:rPr lang="es-EC" sz="1200">
                          <a:effectLst/>
                        </a:rPr>
                        <a:t>Total</a:t>
                      </a:r>
                      <a:endParaRPr lang="es-ES" sz="1100">
                        <a:effectLst/>
                        <a:latin typeface="Calibri"/>
                        <a:ea typeface="Calibri"/>
                        <a:cs typeface="Times New Roman"/>
                      </a:endParaRPr>
                    </a:p>
                  </a:txBody>
                  <a:tcPr marL="0" marR="0" marT="0" marB="0" anchor="ctr"/>
                </a:tc>
                <a:tc hMerge="1">
                  <a:txBody>
                    <a:bodyPr/>
                    <a:lstStyle/>
                    <a:p>
                      <a:endParaRPr lang="es-ES"/>
                    </a:p>
                  </a:txBody>
                  <a:tcPr/>
                </a:tc>
                <a:tc>
                  <a:txBody>
                    <a:bodyPr/>
                    <a:lstStyle/>
                    <a:p>
                      <a:pPr marL="38100" marR="38100" algn="just">
                        <a:lnSpc>
                          <a:spcPct val="150000"/>
                        </a:lnSpc>
                        <a:spcAft>
                          <a:spcPts val="0"/>
                        </a:spcAft>
                      </a:pPr>
                      <a:r>
                        <a:rPr lang="es-EC" sz="1200">
                          <a:effectLst/>
                        </a:rPr>
                        <a:t>304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019493630"/>
              </p:ext>
            </p:extLst>
          </p:nvPr>
        </p:nvGraphicFramePr>
        <p:xfrm>
          <a:off x="2719118" y="4221110"/>
          <a:ext cx="5760799" cy="1920240"/>
        </p:xfrm>
        <a:graphic>
          <a:graphicData uri="http://schemas.openxmlformats.org/drawingml/2006/table">
            <a:tbl>
              <a:tblPr>
                <a:tableStyleId>{5C22544A-7EE6-4342-B048-85BDC9FD1C3A}</a:tableStyleId>
              </a:tblPr>
              <a:tblGrid>
                <a:gridCol w="765253"/>
                <a:gridCol w="899445"/>
                <a:gridCol w="899445"/>
                <a:gridCol w="1065552"/>
                <a:gridCol w="1065552"/>
                <a:gridCol w="1065552"/>
              </a:tblGrid>
              <a:tr h="0">
                <a:tc gridSpan="2">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tc>
                <a:tc hMerge="1">
                  <a:txBody>
                    <a:bodyPr/>
                    <a:lstStyle/>
                    <a:p>
                      <a:endParaRPr lang="es-ES"/>
                    </a:p>
                  </a:txBody>
                  <a:tcPr/>
                </a:tc>
                <a:tc>
                  <a:txBody>
                    <a:bodyPr/>
                    <a:lstStyle/>
                    <a:p>
                      <a:pPr marL="38100" marR="38100" algn="just">
                        <a:lnSpc>
                          <a:spcPct val="150000"/>
                        </a:lnSpc>
                        <a:spcAft>
                          <a:spcPts val="0"/>
                        </a:spcAft>
                      </a:pPr>
                      <a:r>
                        <a:rPr lang="es-EC" sz="1200">
                          <a:effectLst/>
                        </a:rPr>
                        <a:t>Frecuencia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 válido</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Porcentaje acumulado</a:t>
                      </a:r>
                      <a:endParaRPr lang="es-ES" sz="1100">
                        <a:effectLst/>
                        <a:latin typeface="Calibri"/>
                        <a:ea typeface="Calibri"/>
                        <a:cs typeface="Times New Roman"/>
                      </a:endParaRPr>
                    </a:p>
                  </a:txBody>
                  <a:tcPr marL="0" marR="0" marT="0" marB="0" anchor="ctr"/>
                </a:tc>
              </a:tr>
              <a:tr h="0">
                <a:tc rowSpan="3">
                  <a:txBody>
                    <a:bodyPr/>
                    <a:lstStyle/>
                    <a:p>
                      <a:pPr marL="38100" marR="38100" algn="just">
                        <a:lnSpc>
                          <a:spcPct val="150000"/>
                        </a:lnSpc>
                        <a:spcAft>
                          <a:spcPts val="0"/>
                        </a:spcAft>
                      </a:pPr>
                      <a:r>
                        <a:rPr lang="es-EC" sz="1200">
                          <a:effectLst/>
                        </a:rPr>
                        <a:t>Válidos</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Si</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185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60,9</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61,5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61,5</a:t>
                      </a:r>
                      <a:endParaRPr lang="es-ES" sz="1100">
                        <a:effectLst/>
                        <a:latin typeface="Calibri"/>
                        <a:ea typeface="Calibri"/>
                        <a:cs typeface="Times New Roman"/>
                      </a:endParaRPr>
                    </a:p>
                  </a:txBody>
                  <a:tcPr marL="0" marR="0" marT="0" marB="0" anchor="ctr"/>
                </a:tc>
              </a:tr>
              <a:tr h="0">
                <a:tc vMerge="1">
                  <a:txBody>
                    <a:bodyPr/>
                    <a:lstStyle/>
                    <a:p>
                      <a:endParaRPr lang="es-ES"/>
                    </a:p>
                  </a:txBody>
                  <a:tcPr/>
                </a:tc>
                <a:tc>
                  <a:txBody>
                    <a:bodyPr/>
                    <a:lstStyle/>
                    <a:p>
                      <a:pPr marL="38100" marR="38100" algn="just">
                        <a:lnSpc>
                          <a:spcPct val="150000"/>
                        </a:lnSpc>
                        <a:spcAft>
                          <a:spcPts val="0"/>
                        </a:spcAft>
                      </a:pPr>
                      <a:r>
                        <a:rPr lang="es-EC" sz="1200">
                          <a:effectLst/>
                        </a:rPr>
                        <a:t>No</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116</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38,2</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38,5</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r>
              <a:tr h="0">
                <a:tc vMerge="1">
                  <a:txBody>
                    <a:bodyPr/>
                    <a:lstStyle/>
                    <a:p>
                      <a:endParaRPr lang="es-ES"/>
                    </a:p>
                  </a:txBody>
                  <a:tcPr/>
                </a:tc>
                <a:tc>
                  <a:txBody>
                    <a:bodyPr/>
                    <a:lstStyle/>
                    <a:p>
                      <a:pPr marL="38100" marR="38100" algn="just">
                        <a:lnSpc>
                          <a:spcPct val="150000"/>
                        </a:lnSpc>
                        <a:spcAft>
                          <a:spcPts val="0"/>
                        </a:spcAft>
                      </a:pPr>
                      <a:r>
                        <a:rPr lang="es-EC" sz="1200">
                          <a:effectLst/>
                        </a:rPr>
                        <a:t>Total</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301</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99,0</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r>
              <a:tr h="0">
                <a:tc>
                  <a:txBody>
                    <a:bodyPr/>
                    <a:lstStyle/>
                    <a:p>
                      <a:pPr marL="38100" marR="38100" algn="just">
                        <a:lnSpc>
                          <a:spcPct val="150000"/>
                        </a:lnSpc>
                        <a:spcAft>
                          <a:spcPts val="0"/>
                        </a:spcAft>
                      </a:pPr>
                      <a:r>
                        <a:rPr lang="es-EC" sz="1200">
                          <a:effectLst/>
                        </a:rPr>
                        <a:t>Perdidos</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Sistema</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3</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r>
              <a:tr h="0">
                <a:tc gridSpan="2">
                  <a:txBody>
                    <a:bodyPr/>
                    <a:lstStyle/>
                    <a:p>
                      <a:pPr marL="38100" marR="38100" algn="just">
                        <a:lnSpc>
                          <a:spcPct val="150000"/>
                        </a:lnSpc>
                        <a:spcAft>
                          <a:spcPts val="0"/>
                        </a:spcAft>
                      </a:pPr>
                      <a:r>
                        <a:rPr lang="es-EC" sz="1200">
                          <a:effectLst/>
                        </a:rPr>
                        <a:t>Total</a:t>
                      </a:r>
                      <a:endParaRPr lang="es-ES" sz="1100">
                        <a:effectLst/>
                        <a:latin typeface="Calibri"/>
                        <a:ea typeface="Calibri"/>
                        <a:cs typeface="Times New Roman"/>
                      </a:endParaRPr>
                    </a:p>
                  </a:txBody>
                  <a:tcPr marL="0" marR="0" marT="0" marB="0" anchor="ctr"/>
                </a:tc>
                <a:tc hMerge="1">
                  <a:txBody>
                    <a:bodyPr/>
                    <a:lstStyle/>
                    <a:p>
                      <a:endParaRPr lang="es-ES"/>
                    </a:p>
                  </a:txBody>
                  <a:tcPr/>
                </a:tc>
                <a:tc>
                  <a:txBody>
                    <a:bodyPr/>
                    <a:lstStyle/>
                    <a:p>
                      <a:pPr marL="38100" marR="38100" algn="just">
                        <a:lnSpc>
                          <a:spcPct val="150000"/>
                        </a:lnSpc>
                        <a:spcAft>
                          <a:spcPts val="0"/>
                        </a:spcAft>
                      </a:pPr>
                      <a:r>
                        <a:rPr lang="es-EC" sz="1200">
                          <a:effectLst/>
                        </a:rPr>
                        <a:t>304</a:t>
                      </a:r>
                      <a:endParaRPr lang="es-ES" sz="1100">
                        <a:effectLst/>
                        <a:latin typeface="Calibri"/>
                        <a:ea typeface="Calibri"/>
                        <a:cs typeface="Times New Roman"/>
                      </a:endParaRPr>
                    </a:p>
                  </a:txBody>
                  <a:tcPr marL="0" marR="0" marT="0" marB="0" anchor="ctr"/>
                </a:tc>
                <a:tc>
                  <a:txBody>
                    <a:bodyPr/>
                    <a:lstStyle/>
                    <a:p>
                      <a:pPr marL="38100" marR="38100" algn="just">
                        <a:lnSpc>
                          <a:spcPct val="150000"/>
                        </a:lnSpc>
                        <a:spcAft>
                          <a:spcPts val="0"/>
                        </a:spcAft>
                      </a:pPr>
                      <a:r>
                        <a:rPr lang="es-EC" sz="1200">
                          <a:effectLst/>
                        </a:rPr>
                        <a:t>100,0</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a:effectLst/>
                        </a:rPr>
                        <a:t> </a:t>
                      </a:r>
                      <a:endParaRPr lang="es-ES" sz="1100">
                        <a:effectLst/>
                        <a:latin typeface="Calibri"/>
                        <a:ea typeface="Calibri"/>
                        <a:cs typeface="Times New Roman"/>
                      </a:endParaRPr>
                    </a:p>
                  </a:txBody>
                  <a:tcPr marL="0" marR="0" marT="0" marB="0" anchor="ctr"/>
                </a:tc>
                <a:tc>
                  <a:txBody>
                    <a:bodyPr/>
                    <a:lstStyle/>
                    <a:p>
                      <a:pPr algn="just">
                        <a:lnSpc>
                          <a:spcPct val="150000"/>
                        </a:lnSpc>
                        <a:spcAft>
                          <a:spcPts val="0"/>
                        </a:spcAft>
                      </a:pPr>
                      <a:r>
                        <a:rPr lang="es-EC" sz="1200" dirty="0">
                          <a:effectLst/>
                        </a:rPr>
                        <a:t> </a:t>
                      </a:r>
                      <a:endParaRPr lang="es-ES" sz="1100" dirty="0">
                        <a:effectLst/>
                        <a:latin typeface="Calibri"/>
                        <a:ea typeface="Calibri"/>
                        <a:cs typeface="Times New Roman"/>
                      </a:endParaRPr>
                    </a:p>
                  </a:txBody>
                  <a:tcPr marL="0" marR="0" marT="0" marB="0" anchor="ctr"/>
                </a:tc>
              </a:tr>
            </a:tbl>
          </a:graphicData>
        </a:graphic>
      </p:graphicFrame>
      <p:sp>
        <p:nvSpPr>
          <p:cNvPr id="6" name="5 Rectángulo"/>
          <p:cNvSpPr/>
          <p:nvPr/>
        </p:nvSpPr>
        <p:spPr>
          <a:xfrm>
            <a:off x="0" y="3574779"/>
            <a:ext cx="4572000" cy="646331"/>
          </a:xfrm>
          <a:prstGeom prst="rect">
            <a:avLst/>
          </a:prstGeom>
        </p:spPr>
        <p:txBody>
          <a:bodyPr>
            <a:spAutoFit/>
          </a:bodyPr>
          <a:lstStyle/>
          <a:p>
            <a:r>
              <a:rPr lang="es-EC" b="1" dirty="0">
                <a:solidFill>
                  <a:schemeClr val="accent1">
                    <a:lumMod val="90000"/>
                    <a:lumOff val="10000"/>
                  </a:schemeClr>
                </a:solidFill>
                <a:latin typeface="Tahoma" panose="020B0604030504040204" pitchFamily="34" charset="0"/>
                <a:ea typeface="Tahoma" panose="020B0604030504040204" pitchFamily="34" charset="0"/>
                <a:cs typeface="Tahoma" panose="020B0604030504040204" pitchFamily="34" charset="0"/>
              </a:rPr>
              <a:t>Entrega de Aceite Usado a Gestores Ambientales</a:t>
            </a:r>
            <a:endParaRPr lang="es-ES" dirty="0">
              <a:solidFill>
                <a:schemeClr val="accent1">
                  <a:lumMod val="90000"/>
                  <a:lumOff val="1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373879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001594786"/>
              </p:ext>
            </p:extLst>
          </p:nvPr>
        </p:nvGraphicFramePr>
        <p:xfrm>
          <a:off x="107384" y="1196690"/>
          <a:ext cx="8445622" cy="4176581"/>
        </p:xfrm>
        <a:graphic>
          <a:graphicData uri="http://schemas.openxmlformats.org/drawingml/2006/table">
            <a:tbl>
              <a:tblPr>
                <a:tableStyleId>{5C22544A-7EE6-4342-B048-85BDC9FD1C3A}</a:tableStyleId>
              </a:tblPr>
              <a:tblGrid>
                <a:gridCol w="909841"/>
                <a:gridCol w="909841"/>
                <a:gridCol w="662594"/>
                <a:gridCol w="662594"/>
                <a:gridCol w="662594"/>
                <a:gridCol w="662594"/>
                <a:gridCol w="662594"/>
                <a:gridCol w="662594"/>
                <a:gridCol w="662594"/>
                <a:gridCol w="662594"/>
                <a:gridCol w="662594"/>
                <a:gridCol w="662594"/>
              </a:tblGrid>
              <a:tr h="409428">
                <a:tc rowSpan="4" gridSpan="2">
                  <a:txBody>
                    <a:bodyPr/>
                    <a:lstStyle/>
                    <a:p>
                      <a:pPr>
                        <a:lnSpc>
                          <a:spcPct val="115000"/>
                        </a:lnSpc>
                        <a:spcAft>
                          <a:spcPts val="0"/>
                        </a:spcAft>
                      </a:pPr>
                      <a:r>
                        <a:rPr lang="es-ES" sz="1000" dirty="0">
                          <a:effectLst/>
                        </a:rPr>
                        <a:t> </a:t>
                      </a:r>
                      <a:endParaRPr lang="es-ES" sz="1100" dirty="0">
                        <a:solidFill>
                          <a:srgbClr val="365F91"/>
                        </a:solidFill>
                        <a:effectLst/>
                        <a:latin typeface="Calibri"/>
                        <a:ea typeface="Calibri"/>
                        <a:cs typeface="Times New Roman"/>
                      </a:endParaRPr>
                    </a:p>
                  </a:txBody>
                  <a:tcPr marL="64565" marR="64565" marT="0" marB="0"/>
                </a:tc>
                <a:tc rowSpan="4" hMerge="1">
                  <a:txBody>
                    <a:bodyPr/>
                    <a:lstStyle/>
                    <a:p>
                      <a:endParaRPr lang="es-ES"/>
                    </a:p>
                  </a:txBody>
                  <a:tcPr/>
                </a:tc>
                <a:tc gridSpan="10">
                  <a:txBody>
                    <a:bodyPr/>
                    <a:lstStyle/>
                    <a:p>
                      <a:pPr algn="ctr">
                        <a:lnSpc>
                          <a:spcPct val="115000"/>
                        </a:lnSpc>
                        <a:spcAft>
                          <a:spcPts val="0"/>
                        </a:spcAft>
                      </a:pPr>
                      <a:r>
                        <a:rPr lang="es-ES" sz="1000">
                          <a:effectLst/>
                        </a:rPr>
                        <a:t>Parroquia</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09428">
                <a:tc gridSpan="2" vMerge="1">
                  <a:txBody>
                    <a:bodyPr/>
                    <a:lstStyle/>
                    <a:p>
                      <a:endParaRPr lang="es-ES"/>
                    </a:p>
                  </a:txBody>
                  <a:tcPr/>
                </a:tc>
                <a:tc hMerge="1" vMerge="1">
                  <a:txBody>
                    <a:bodyPr/>
                    <a:lstStyle/>
                    <a:p>
                      <a:endParaRPr lang="es-ES"/>
                    </a:p>
                  </a:txBody>
                  <a:tcPr/>
                </a:tc>
                <a:tc gridSpan="2">
                  <a:txBody>
                    <a:bodyPr/>
                    <a:lstStyle/>
                    <a:p>
                      <a:r>
                        <a:rPr lang="es-ES" sz="1000">
                          <a:effectLst/>
                        </a:rPr>
                        <a:t>Sangolquí­</a:t>
                      </a:r>
                      <a:endParaRPr lang="es-ES" sz="1100">
                        <a:solidFill>
                          <a:srgbClr val="365F91"/>
                        </a:solidFill>
                        <a:effectLst/>
                        <a:latin typeface="Calibri"/>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San Rafael</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San Pedro</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Cotogchoa</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Rumipamba</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r>
              <a:tr h="909911">
                <a:tc gridSpan="2" vMerge="1">
                  <a:txBody>
                    <a:bodyPr/>
                    <a:lstStyle/>
                    <a:p>
                      <a:endParaRPr lang="es-ES"/>
                    </a:p>
                  </a:txBody>
                  <a:tcPr/>
                </a:tc>
                <a:tc hMerge="1" vMerge="1">
                  <a:txBody>
                    <a:bodyPr/>
                    <a:lstStyle/>
                    <a:p>
                      <a:endParaRPr lang="es-ES"/>
                    </a:p>
                  </a:txBody>
                  <a:tcPr/>
                </a:tc>
                <a:tc gridSpan="2">
                  <a:txBody>
                    <a:bodyPr/>
                    <a:lstStyle/>
                    <a:p>
                      <a:r>
                        <a:rPr lang="es-ES" sz="1000">
                          <a:effectLst/>
                        </a:rPr>
                        <a:t>¿Qué cantidad de aceite recoge a la semana (galones)?</a:t>
                      </a:r>
                      <a:endParaRPr lang="es-ES" sz="1100">
                        <a:solidFill>
                          <a:srgbClr val="365F91"/>
                        </a:solidFill>
                        <a:effectLst/>
                        <a:latin typeface="Calibri"/>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¿Qué cantidad de aceite recoge a la semana (galones)?</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¿Qué cantidad de aceite recoge a la semana (galones)?</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¿Qué cantidad de aceite recoge a la semana (galones)?</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c gridSpan="2">
                  <a:txBody>
                    <a:bodyPr/>
                    <a:lstStyle/>
                    <a:p>
                      <a:pPr algn="ctr">
                        <a:lnSpc>
                          <a:spcPct val="115000"/>
                        </a:lnSpc>
                        <a:spcAft>
                          <a:spcPts val="0"/>
                        </a:spcAft>
                      </a:pPr>
                      <a:r>
                        <a:rPr lang="es-ES" sz="1000">
                          <a:effectLst/>
                        </a:rPr>
                        <a:t>¿Qué cantidad de aceite recoge a la semana (galones)?</a:t>
                      </a:r>
                      <a:endParaRPr lang="es-ES" sz="1100">
                        <a:solidFill>
                          <a:srgbClr val="365F91"/>
                        </a:solidFill>
                        <a:effectLst/>
                        <a:latin typeface="Calibri"/>
                        <a:ea typeface="Calibri"/>
                        <a:cs typeface="Times New Roman"/>
                      </a:endParaRPr>
                    </a:p>
                  </a:txBody>
                  <a:tcPr marL="64565" marR="64565" marT="0" marB="0"/>
                </a:tc>
                <a:tc hMerge="1">
                  <a:txBody>
                    <a:bodyPr/>
                    <a:lstStyle/>
                    <a:p>
                      <a:endParaRPr lang="es-ES"/>
                    </a:p>
                  </a:txBody>
                  <a:tcPr/>
                </a:tc>
              </a:tr>
              <a:tr h="409428">
                <a:tc gridSpan="2" vMerge="1">
                  <a:txBody>
                    <a:bodyPr/>
                    <a:lstStyle/>
                    <a:p>
                      <a:endParaRPr lang="es-ES"/>
                    </a:p>
                  </a:txBody>
                  <a:tcPr/>
                </a:tc>
                <a:tc hMerge="1" vMerge="1">
                  <a:txBody>
                    <a:bodyPr/>
                    <a:lstStyle/>
                    <a:p>
                      <a:endParaRPr lang="es-ES"/>
                    </a:p>
                  </a:txBody>
                  <a:tcPr/>
                </a:tc>
                <a:tc>
                  <a:txBody>
                    <a:bodyPr/>
                    <a:lstStyle/>
                    <a:p>
                      <a:r>
                        <a:rPr lang="es-ES" sz="1000">
                          <a:effectLst/>
                        </a:rPr>
                        <a:t>Suma</a:t>
                      </a:r>
                      <a:endParaRPr lang="es-ES" sz="1100">
                        <a:solidFill>
                          <a:srgbClr val="365F91"/>
                        </a:solidFill>
                        <a:effectLst/>
                        <a:latin typeface="Calibri"/>
                      </a:endParaRPr>
                    </a:p>
                  </a:txBody>
                  <a:tcPr marL="64565" marR="64565" marT="0" marB="0"/>
                </a:tc>
                <a:tc>
                  <a:txBody>
                    <a:bodyPr/>
                    <a:lstStyle/>
                    <a:p>
                      <a:pPr algn="ctr">
                        <a:lnSpc>
                          <a:spcPct val="115000"/>
                        </a:lnSpc>
                        <a:spcAft>
                          <a:spcPts val="0"/>
                        </a:spcAft>
                      </a:pPr>
                      <a:r>
                        <a:rPr lang="es-ES" sz="1000">
                          <a:effectLst/>
                        </a:rPr>
                        <a:t>N total</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Suma</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N total</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Suma</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N total</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Suma</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N total</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Suma</a:t>
                      </a:r>
                      <a:endParaRPr lang="es-ES" sz="1100">
                        <a:solidFill>
                          <a:srgbClr val="365F91"/>
                        </a:solidFill>
                        <a:effectLst/>
                        <a:latin typeface="Calibri"/>
                        <a:ea typeface="Calibri"/>
                        <a:cs typeface="Times New Roman"/>
                      </a:endParaRPr>
                    </a:p>
                  </a:txBody>
                  <a:tcPr marL="64565" marR="64565" marT="0" marB="0"/>
                </a:tc>
                <a:tc>
                  <a:txBody>
                    <a:bodyPr/>
                    <a:lstStyle/>
                    <a:p>
                      <a:pPr algn="ctr">
                        <a:lnSpc>
                          <a:spcPct val="115000"/>
                        </a:lnSpc>
                        <a:spcAft>
                          <a:spcPts val="0"/>
                        </a:spcAft>
                      </a:pPr>
                      <a:r>
                        <a:rPr lang="es-ES" sz="1000">
                          <a:effectLst/>
                        </a:rPr>
                        <a:t>N total</a:t>
                      </a:r>
                      <a:endParaRPr lang="es-ES" sz="1100">
                        <a:solidFill>
                          <a:srgbClr val="365F91"/>
                        </a:solidFill>
                        <a:effectLst/>
                        <a:latin typeface="Calibri"/>
                        <a:ea typeface="Calibri"/>
                        <a:cs typeface="Times New Roman"/>
                      </a:endParaRPr>
                    </a:p>
                  </a:txBody>
                  <a:tcPr marL="64565" marR="64565" marT="0" marB="0"/>
                </a:tc>
              </a:tr>
              <a:tr h="291198">
                <a:tc rowSpan="7">
                  <a:txBody>
                    <a:bodyPr/>
                    <a:lstStyle/>
                    <a:p>
                      <a:pPr>
                        <a:lnSpc>
                          <a:spcPct val="115000"/>
                        </a:lnSpc>
                        <a:spcAft>
                          <a:spcPts val="0"/>
                        </a:spcAft>
                      </a:pPr>
                      <a:r>
                        <a:rPr lang="es-ES" sz="1000" dirty="0">
                          <a:effectLst/>
                        </a:rPr>
                        <a:t>¿A qué actividad </a:t>
                      </a:r>
                      <a:r>
                        <a:rPr lang="es-ES" sz="1000" dirty="0" smtClean="0">
                          <a:effectLst/>
                        </a:rPr>
                        <a:t>económica </a:t>
                      </a:r>
                      <a:r>
                        <a:rPr lang="es-ES" sz="1000" dirty="0">
                          <a:effectLst/>
                        </a:rPr>
                        <a:t>se dedica su negocio?</a:t>
                      </a:r>
                      <a:endParaRPr lang="es-ES" sz="1100" dirty="0">
                        <a:solidFill>
                          <a:srgbClr val="365F91"/>
                        </a:solidFill>
                        <a:effectLst/>
                        <a:latin typeface="Calibri"/>
                        <a:ea typeface="Calibri"/>
                        <a:cs typeface="Times New Roman"/>
                      </a:endParaRPr>
                    </a:p>
                  </a:txBody>
                  <a:tcPr marL="64565" marR="64565" marT="0" marB="0"/>
                </a:tc>
                <a:tc>
                  <a:txBody>
                    <a:bodyPr/>
                    <a:lstStyle/>
                    <a:p>
                      <a:pPr>
                        <a:lnSpc>
                          <a:spcPct val="115000"/>
                        </a:lnSpc>
                        <a:spcAft>
                          <a:spcPts val="0"/>
                        </a:spcAft>
                      </a:pPr>
                      <a:r>
                        <a:rPr lang="es-ES" sz="1000">
                          <a:effectLst/>
                        </a:rPr>
                        <a:t>Lubricadora</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1070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320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4</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660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Lavadora</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633</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740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200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Mecánica</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2859</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40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870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9</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320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530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7</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Concesionario</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30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550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Tecnicentro</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471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290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Restaurante</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402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109</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497</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54</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7</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0</a:t>
                      </a:r>
                      <a:endParaRPr lang="es-ES" sz="1100">
                        <a:solidFill>
                          <a:srgbClr val="365F91"/>
                        </a:solidFill>
                        <a:effectLst/>
                        <a:latin typeface="Calibri"/>
                        <a:ea typeface="Calibri"/>
                        <a:cs typeface="Times New Roman"/>
                      </a:endParaRPr>
                    </a:p>
                  </a:txBody>
                  <a:tcPr marL="64565" marR="64565" marT="0" marB="0"/>
                </a:tc>
              </a:tr>
              <a:tr h="291198">
                <a:tc vMerge="1">
                  <a:txBody>
                    <a:bodyPr/>
                    <a:lstStyle/>
                    <a:p>
                      <a:endParaRPr lang="es-ES"/>
                    </a:p>
                  </a:txBody>
                  <a:tcPr/>
                </a:tc>
                <a:tc>
                  <a:txBody>
                    <a:bodyPr/>
                    <a:lstStyle/>
                    <a:p>
                      <a:r>
                        <a:rPr lang="es-ES" sz="1000">
                          <a:effectLst/>
                        </a:rPr>
                        <a:t>Total</a:t>
                      </a:r>
                      <a:endParaRPr lang="es-ES" sz="1100">
                        <a:solidFill>
                          <a:srgbClr val="365F91"/>
                        </a:solidFill>
                        <a:effectLst/>
                        <a:latin typeface="Calibri"/>
                      </a:endParaRPr>
                    </a:p>
                  </a:txBody>
                  <a:tcPr marL="64565" marR="64565" marT="0" marB="0"/>
                </a:tc>
                <a:tc>
                  <a:txBody>
                    <a:bodyPr/>
                    <a:lstStyle/>
                    <a:p>
                      <a:pPr algn="r">
                        <a:lnSpc>
                          <a:spcPct val="115000"/>
                        </a:lnSpc>
                        <a:spcAft>
                          <a:spcPts val="0"/>
                        </a:spcAft>
                      </a:pPr>
                      <a:r>
                        <a:rPr lang="es-ES" sz="1000">
                          <a:effectLst/>
                        </a:rPr>
                        <a:t>5465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181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3267</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85</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1072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21</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812</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17</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a:effectLst/>
                        </a:rPr>
                        <a:t>.</a:t>
                      </a:r>
                      <a:endParaRPr lang="es-ES" sz="1100">
                        <a:solidFill>
                          <a:srgbClr val="365F91"/>
                        </a:solidFill>
                        <a:effectLst/>
                        <a:latin typeface="Calibri"/>
                        <a:ea typeface="Calibri"/>
                        <a:cs typeface="Times New Roman"/>
                      </a:endParaRPr>
                    </a:p>
                  </a:txBody>
                  <a:tcPr marL="64565" marR="64565" marT="0" marB="0"/>
                </a:tc>
                <a:tc>
                  <a:txBody>
                    <a:bodyPr/>
                    <a:lstStyle/>
                    <a:p>
                      <a:pPr algn="r">
                        <a:lnSpc>
                          <a:spcPct val="115000"/>
                        </a:lnSpc>
                        <a:spcAft>
                          <a:spcPts val="0"/>
                        </a:spcAft>
                      </a:pPr>
                      <a:r>
                        <a:rPr lang="es-ES" sz="1000" dirty="0">
                          <a:effectLst/>
                        </a:rPr>
                        <a:t>0</a:t>
                      </a:r>
                      <a:endParaRPr lang="es-ES" sz="1100" dirty="0">
                        <a:solidFill>
                          <a:srgbClr val="365F91"/>
                        </a:solidFill>
                        <a:effectLst/>
                        <a:latin typeface="Calibri"/>
                        <a:ea typeface="Calibri"/>
                        <a:cs typeface="Times New Roman"/>
                      </a:endParaRPr>
                    </a:p>
                  </a:txBody>
                  <a:tcPr marL="64565" marR="64565" marT="0" marB="0"/>
                </a:tc>
              </a:tr>
            </a:tbl>
          </a:graphicData>
        </a:graphic>
      </p:graphicFrame>
      <p:sp>
        <p:nvSpPr>
          <p:cNvPr id="3" name="2 CuadroTexto"/>
          <p:cNvSpPr txBox="1"/>
          <p:nvPr/>
        </p:nvSpPr>
        <p:spPr>
          <a:xfrm>
            <a:off x="2123660" y="260560"/>
            <a:ext cx="4248590" cy="369332"/>
          </a:xfrm>
          <a:prstGeom prst="rect">
            <a:avLst/>
          </a:prstGeom>
          <a:noFill/>
        </p:spPr>
        <p:txBody>
          <a:bodyPr wrap="square" rtlCol="0">
            <a:spAutoFit/>
          </a:bodyPr>
          <a:lstStyle/>
          <a:p>
            <a:r>
              <a:rPr lang="es-ES" dirty="0" smtClean="0"/>
              <a:t>ACTIVIDAD ECONÓMICA - CANTIDAD</a:t>
            </a:r>
            <a:endParaRPr lang="es-ES" dirty="0"/>
          </a:p>
        </p:txBody>
      </p:sp>
    </p:spTree>
    <p:extLst>
      <p:ext uri="{BB962C8B-B14F-4D97-AF65-F5344CB8AC3E}">
        <p14:creationId xmlns:p14="http://schemas.microsoft.com/office/powerpoint/2010/main" val="1507172575"/>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Encuesta a clientes</a:t>
            </a:r>
            <a:endParaRPr lang="es-ES" dirty="0"/>
          </a:p>
        </p:txBody>
      </p:sp>
      <p:pic>
        <p:nvPicPr>
          <p:cNvPr id="59422" name="Picture 3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71473"/>
          <a:stretch/>
        </p:blipFill>
        <p:spPr bwMode="auto">
          <a:xfrm>
            <a:off x="4716020" y="1834963"/>
            <a:ext cx="5969481" cy="273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52" name="Picture 6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967"/>
          <a:stretch/>
        </p:blipFill>
        <p:spPr bwMode="auto">
          <a:xfrm>
            <a:off x="-31054" y="274638"/>
            <a:ext cx="5541963" cy="6326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7482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621252517"/>
              </p:ext>
            </p:extLst>
          </p:nvPr>
        </p:nvGraphicFramePr>
        <p:xfrm>
          <a:off x="179390" y="764630"/>
          <a:ext cx="5472760" cy="1368190"/>
        </p:xfrm>
        <a:graphic>
          <a:graphicData uri="http://schemas.openxmlformats.org/drawingml/2006/table">
            <a:tbl>
              <a:tblPr>
                <a:tableStyleId>{5C22544A-7EE6-4342-B048-85BDC9FD1C3A}</a:tableStyleId>
              </a:tblPr>
              <a:tblGrid>
                <a:gridCol w="738868"/>
                <a:gridCol w="596396"/>
                <a:gridCol w="989851"/>
                <a:gridCol w="954233"/>
                <a:gridCol w="1096706"/>
                <a:gridCol w="1096706"/>
              </a:tblGrid>
              <a:tr h="929008">
                <a:tc gridSpan="2">
                  <a:txBody>
                    <a:bodyPr/>
                    <a:lstStyle/>
                    <a:p>
                      <a:pPr>
                        <a:lnSpc>
                          <a:spcPct val="150000"/>
                        </a:lnSpc>
                        <a:spcAft>
                          <a:spcPts val="0"/>
                        </a:spcAft>
                      </a:pPr>
                      <a:r>
                        <a:rPr lang="es-ES" sz="900">
                          <a:effectLst/>
                        </a:rPr>
                        <a:t> </a:t>
                      </a:r>
                      <a:endParaRPr lang="es-ES" sz="1100">
                        <a:effectLst/>
                        <a:latin typeface="Calibri"/>
                        <a:ea typeface="Calibri"/>
                        <a:cs typeface="Times New Roman"/>
                      </a:endParaRPr>
                    </a:p>
                  </a:txBody>
                  <a:tcPr marL="59055" marR="59055" marT="0" marB="0" anchor="b"/>
                </a:tc>
                <a:tc hMerge="1">
                  <a:txBody>
                    <a:bodyPr/>
                    <a:lstStyle/>
                    <a:p>
                      <a:endParaRPr lang="es-ES"/>
                    </a:p>
                  </a:txBody>
                  <a:tcPr/>
                </a:tc>
                <a:tc>
                  <a:txBody>
                    <a:bodyPr/>
                    <a:lstStyle/>
                    <a:p>
                      <a:pPr algn="ctr">
                        <a:lnSpc>
                          <a:spcPct val="150000"/>
                        </a:lnSpc>
                        <a:spcAft>
                          <a:spcPts val="0"/>
                        </a:spcAft>
                      </a:pPr>
                      <a:r>
                        <a:rPr lang="es-ES" sz="900">
                          <a:effectLst/>
                        </a:rPr>
                        <a:t>Frecuencia</a:t>
                      </a:r>
                      <a:endParaRPr lang="es-ES" sz="1100">
                        <a:effectLst/>
                        <a:latin typeface="Calibri"/>
                        <a:ea typeface="Calibri"/>
                        <a:cs typeface="Times New Roman"/>
                      </a:endParaRPr>
                    </a:p>
                  </a:txBody>
                  <a:tcPr marL="59055" marR="59055" marT="0" marB="0" anchor="b"/>
                </a:tc>
                <a:tc>
                  <a:txBody>
                    <a:bodyPr/>
                    <a:lstStyle/>
                    <a:p>
                      <a:pPr algn="ctr">
                        <a:lnSpc>
                          <a:spcPct val="150000"/>
                        </a:lnSpc>
                        <a:spcAft>
                          <a:spcPts val="0"/>
                        </a:spcAft>
                      </a:pPr>
                      <a:r>
                        <a:rPr lang="es-ES" sz="900">
                          <a:effectLst/>
                        </a:rPr>
                        <a:t>Porcentaje</a:t>
                      </a:r>
                      <a:endParaRPr lang="es-ES" sz="1100">
                        <a:effectLst/>
                        <a:latin typeface="Calibri"/>
                        <a:ea typeface="Calibri"/>
                        <a:cs typeface="Times New Roman"/>
                      </a:endParaRPr>
                    </a:p>
                  </a:txBody>
                  <a:tcPr marL="59055" marR="59055" marT="0" marB="0" anchor="b"/>
                </a:tc>
                <a:tc>
                  <a:txBody>
                    <a:bodyPr/>
                    <a:lstStyle/>
                    <a:p>
                      <a:pPr algn="ctr">
                        <a:lnSpc>
                          <a:spcPct val="150000"/>
                        </a:lnSpc>
                        <a:spcAft>
                          <a:spcPts val="0"/>
                        </a:spcAft>
                      </a:pPr>
                      <a:r>
                        <a:rPr lang="es-ES" sz="900">
                          <a:effectLst/>
                        </a:rPr>
                        <a:t>Porcentaje válido</a:t>
                      </a:r>
                      <a:endParaRPr lang="es-ES" sz="1100">
                        <a:effectLst/>
                        <a:latin typeface="Calibri"/>
                        <a:ea typeface="Calibri"/>
                        <a:cs typeface="Times New Roman"/>
                      </a:endParaRPr>
                    </a:p>
                  </a:txBody>
                  <a:tcPr marL="59055" marR="59055" marT="0" marB="0" anchor="b"/>
                </a:tc>
                <a:tc>
                  <a:txBody>
                    <a:bodyPr/>
                    <a:lstStyle/>
                    <a:p>
                      <a:pPr algn="ctr">
                        <a:lnSpc>
                          <a:spcPct val="150000"/>
                        </a:lnSpc>
                        <a:spcAft>
                          <a:spcPts val="0"/>
                        </a:spcAft>
                      </a:pPr>
                      <a:r>
                        <a:rPr lang="es-ES" sz="900">
                          <a:effectLst/>
                        </a:rPr>
                        <a:t>Porcentaje acumulado</a:t>
                      </a:r>
                      <a:endParaRPr lang="es-ES" sz="1100">
                        <a:effectLst/>
                        <a:latin typeface="Calibri"/>
                        <a:ea typeface="Calibri"/>
                        <a:cs typeface="Times New Roman"/>
                      </a:endParaRPr>
                    </a:p>
                  </a:txBody>
                  <a:tcPr marL="59055" marR="59055" marT="0" marB="0" anchor="b"/>
                </a:tc>
              </a:tr>
              <a:tr h="439182">
                <a:tc>
                  <a:txBody>
                    <a:bodyPr/>
                    <a:lstStyle/>
                    <a:p>
                      <a:pPr>
                        <a:lnSpc>
                          <a:spcPct val="150000"/>
                        </a:lnSpc>
                        <a:spcAft>
                          <a:spcPts val="0"/>
                        </a:spcAft>
                      </a:pPr>
                      <a:r>
                        <a:rPr lang="es-ES" sz="900">
                          <a:effectLst/>
                        </a:rPr>
                        <a:t>Válidos</a:t>
                      </a:r>
                      <a:endParaRPr lang="es-ES" sz="1100">
                        <a:effectLst/>
                        <a:latin typeface="Calibri"/>
                        <a:ea typeface="Calibri"/>
                        <a:cs typeface="Times New Roman"/>
                      </a:endParaRPr>
                    </a:p>
                  </a:txBody>
                  <a:tcPr marL="59055" marR="59055" marT="0" marB="0"/>
                </a:tc>
                <a:tc>
                  <a:txBody>
                    <a:bodyPr/>
                    <a:lstStyle/>
                    <a:p>
                      <a:pPr>
                        <a:lnSpc>
                          <a:spcPct val="150000"/>
                        </a:lnSpc>
                        <a:spcAft>
                          <a:spcPts val="0"/>
                        </a:spcAft>
                      </a:pPr>
                      <a:r>
                        <a:rPr lang="es-ES" sz="900">
                          <a:effectLst/>
                        </a:rPr>
                        <a:t>si</a:t>
                      </a:r>
                      <a:endParaRPr lang="es-ES" sz="1100">
                        <a:effectLst/>
                        <a:latin typeface="Calibri"/>
                        <a:ea typeface="Calibri"/>
                        <a:cs typeface="Times New Roman"/>
                      </a:endParaRPr>
                    </a:p>
                  </a:txBody>
                  <a:tcPr marL="59055" marR="59055" marT="0" marB="0"/>
                </a:tc>
                <a:tc>
                  <a:txBody>
                    <a:bodyPr/>
                    <a:lstStyle/>
                    <a:p>
                      <a:pPr algn="r">
                        <a:lnSpc>
                          <a:spcPct val="150000"/>
                        </a:lnSpc>
                        <a:spcAft>
                          <a:spcPts val="0"/>
                        </a:spcAft>
                      </a:pPr>
                      <a:r>
                        <a:rPr lang="es-ES" sz="900">
                          <a:effectLst/>
                        </a:rPr>
                        <a:t>23</a:t>
                      </a:r>
                      <a:endParaRPr lang="es-ES" sz="1100">
                        <a:effectLst/>
                        <a:latin typeface="Calibri"/>
                        <a:ea typeface="Calibri"/>
                        <a:cs typeface="Times New Roman"/>
                      </a:endParaRPr>
                    </a:p>
                  </a:txBody>
                  <a:tcPr marL="59055" marR="59055" marT="0" marB="0" anchor="ctr"/>
                </a:tc>
                <a:tc>
                  <a:txBody>
                    <a:bodyPr/>
                    <a:lstStyle/>
                    <a:p>
                      <a:pPr algn="r">
                        <a:lnSpc>
                          <a:spcPct val="150000"/>
                        </a:lnSpc>
                        <a:spcAft>
                          <a:spcPts val="0"/>
                        </a:spcAft>
                      </a:pPr>
                      <a:r>
                        <a:rPr lang="es-ES" sz="900">
                          <a:effectLst/>
                        </a:rPr>
                        <a:t>100,0</a:t>
                      </a:r>
                      <a:endParaRPr lang="es-ES" sz="1100">
                        <a:effectLst/>
                        <a:latin typeface="Calibri"/>
                        <a:ea typeface="Calibri"/>
                        <a:cs typeface="Times New Roman"/>
                      </a:endParaRPr>
                    </a:p>
                  </a:txBody>
                  <a:tcPr marL="59055" marR="59055" marT="0" marB="0" anchor="ctr"/>
                </a:tc>
                <a:tc>
                  <a:txBody>
                    <a:bodyPr/>
                    <a:lstStyle/>
                    <a:p>
                      <a:pPr algn="r">
                        <a:lnSpc>
                          <a:spcPct val="150000"/>
                        </a:lnSpc>
                        <a:spcAft>
                          <a:spcPts val="0"/>
                        </a:spcAft>
                      </a:pPr>
                      <a:r>
                        <a:rPr lang="es-ES" sz="900">
                          <a:effectLst/>
                        </a:rPr>
                        <a:t>100,0</a:t>
                      </a:r>
                      <a:endParaRPr lang="es-ES" sz="1100">
                        <a:effectLst/>
                        <a:latin typeface="Calibri"/>
                        <a:ea typeface="Calibri"/>
                        <a:cs typeface="Times New Roman"/>
                      </a:endParaRPr>
                    </a:p>
                  </a:txBody>
                  <a:tcPr marL="59055" marR="59055" marT="0" marB="0" anchor="ctr"/>
                </a:tc>
                <a:tc>
                  <a:txBody>
                    <a:bodyPr/>
                    <a:lstStyle/>
                    <a:p>
                      <a:pPr algn="r">
                        <a:lnSpc>
                          <a:spcPct val="150000"/>
                        </a:lnSpc>
                        <a:spcAft>
                          <a:spcPts val="0"/>
                        </a:spcAft>
                      </a:pPr>
                      <a:r>
                        <a:rPr lang="es-ES" sz="900" dirty="0">
                          <a:effectLst/>
                        </a:rPr>
                        <a:t>100,0</a:t>
                      </a:r>
                      <a:endParaRPr lang="es-ES" sz="1100" dirty="0">
                        <a:effectLst/>
                        <a:latin typeface="Calibri"/>
                        <a:ea typeface="Calibri"/>
                        <a:cs typeface="Times New Roman"/>
                      </a:endParaRPr>
                    </a:p>
                  </a:txBody>
                  <a:tcPr marL="59055" marR="59055" marT="0" marB="0" anchor="ctr"/>
                </a:tc>
              </a:tr>
            </a:tbl>
          </a:graphicData>
        </a:graphic>
      </p:graphicFrame>
      <p:sp>
        <p:nvSpPr>
          <p:cNvPr id="5" name="4 Rectángulo"/>
          <p:cNvSpPr/>
          <p:nvPr/>
        </p:nvSpPr>
        <p:spPr>
          <a:xfrm>
            <a:off x="193767" y="260560"/>
            <a:ext cx="3035831" cy="369332"/>
          </a:xfrm>
          <a:prstGeom prst="rect">
            <a:avLst/>
          </a:prstGeom>
        </p:spPr>
        <p:txBody>
          <a:bodyPr wrap="none">
            <a:spAutoFit/>
          </a:bodyPr>
          <a:lstStyle/>
          <a:p>
            <a:r>
              <a:rPr lang="es-EC" b="1" dirty="0"/>
              <a:t>Utilización de Aceite Base</a:t>
            </a:r>
            <a:endParaRPr lang="es-ES" dirty="0"/>
          </a:p>
        </p:txBody>
      </p:sp>
      <p:pic>
        <p:nvPicPr>
          <p:cNvPr id="6" name="5 Imagen"/>
          <p:cNvPicPr/>
          <p:nvPr/>
        </p:nvPicPr>
        <p:blipFill rotWithShape="1">
          <a:blip r:embed="rId2"/>
          <a:srcRect l="23457" t="30428" r="31923" b="8088"/>
          <a:stretch/>
        </p:blipFill>
        <p:spPr bwMode="auto">
          <a:xfrm>
            <a:off x="4211950" y="2818477"/>
            <a:ext cx="4210050" cy="3261360"/>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3995920" y="2427765"/>
            <a:ext cx="3942105" cy="369332"/>
          </a:xfrm>
          <a:prstGeom prst="rect">
            <a:avLst/>
          </a:prstGeom>
        </p:spPr>
        <p:txBody>
          <a:bodyPr wrap="none">
            <a:spAutoFit/>
          </a:bodyPr>
          <a:lstStyle/>
          <a:p>
            <a:r>
              <a:rPr lang="es-EC" b="1" dirty="0"/>
              <a:t>Le entrega algún gestor ambiental</a:t>
            </a:r>
            <a:endParaRPr lang="es-ES" dirty="0"/>
          </a:p>
        </p:txBody>
      </p:sp>
    </p:spTree>
    <p:extLst>
      <p:ext uri="{BB962C8B-B14F-4D97-AF65-F5344CB8AC3E}">
        <p14:creationId xmlns:p14="http://schemas.microsoft.com/office/powerpoint/2010/main" val="3728722370"/>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380428335"/>
              </p:ext>
            </p:extLst>
          </p:nvPr>
        </p:nvGraphicFramePr>
        <p:xfrm>
          <a:off x="3131800" y="4005080"/>
          <a:ext cx="5688789" cy="1584221"/>
        </p:xfrm>
        <a:graphic>
          <a:graphicData uri="http://schemas.openxmlformats.org/drawingml/2006/table">
            <a:tbl>
              <a:tblPr>
                <a:tableStyleId>{5C22544A-7EE6-4342-B048-85BDC9FD1C3A}</a:tableStyleId>
              </a:tblPr>
              <a:tblGrid>
                <a:gridCol w="699531"/>
                <a:gridCol w="937152"/>
                <a:gridCol w="937152"/>
                <a:gridCol w="1038318"/>
                <a:gridCol w="1038318"/>
                <a:gridCol w="1038318"/>
              </a:tblGrid>
              <a:tr h="603512">
                <a:tc gridSpan="2">
                  <a:txBody>
                    <a:bodyPr/>
                    <a:lstStyle/>
                    <a:p>
                      <a:pPr>
                        <a:lnSpc>
                          <a:spcPct val="115000"/>
                        </a:lnSpc>
                        <a:spcAft>
                          <a:spcPts val="0"/>
                        </a:spcAft>
                      </a:pPr>
                      <a:r>
                        <a:rPr lang="es-ES" sz="900">
                          <a:effectLst/>
                        </a:rPr>
                        <a:t> </a:t>
                      </a:r>
                      <a:endParaRPr lang="es-ES" sz="1100">
                        <a:effectLst/>
                        <a:latin typeface="Calibri"/>
                        <a:ea typeface="Calibri"/>
                        <a:cs typeface="Times New Roman"/>
                      </a:endParaRPr>
                    </a:p>
                  </a:txBody>
                  <a:tcPr marL="59055" marR="59055" marT="0" marB="0" anchor="b"/>
                </a:tc>
                <a:tc hMerge="1">
                  <a:txBody>
                    <a:bodyPr/>
                    <a:lstStyle/>
                    <a:p>
                      <a:endParaRPr lang="es-ES"/>
                    </a:p>
                  </a:txBody>
                  <a:tcPr/>
                </a:tc>
                <a:tc>
                  <a:txBody>
                    <a:bodyPr/>
                    <a:lstStyle/>
                    <a:p>
                      <a:pPr algn="ctr">
                        <a:lnSpc>
                          <a:spcPct val="115000"/>
                        </a:lnSpc>
                        <a:spcAft>
                          <a:spcPts val="0"/>
                        </a:spcAft>
                      </a:pPr>
                      <a:r>
                        <a:rPr lang="es-ES" sz="900">
                          <a:effectLst/>
                        </a:rPr>
                        <a:t>Frecuencia</a:t>
                      </a:r>
                      <a:endParaRPr lang="es-ES" sz="110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a:effectLst/>
                        </a:rPr>
                        <a:t>Porcentaje</a:t>
                      </a:r>
                      <a:endParaRPr lang="es-ES" sz="110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a:effectLst/>
                        </a:rPr>
                        <a:t>Porcentaje válido</a:t>
                      </a:r>
                      <a:endParaRPr lang="es-ES" sz="1100">
                        <a:effectLst/>
                        <a:latin typeface="Calibri"/>
                        <a:ea typeface="Calibri"/>
                        <a:cs typeface="Times New Roman"/>
                      </a:endParaRPr>
                    </a:p>
                  </a:txBody>
                  <a:tcPr marL="59055" marR="59055" marT="0" marB="0" anchor="b"/>
                </a:tc>
                <a:tc>
                  <a:txBody>
                    <a:bodyPr/>
                    <a:lstStyle/>
                    <a:p>
                      <a:pPr algn="ctr">
                        <a:lnSpc>
                          <a:spcPct val="115000"/>
                        </a:lnSpc>
                        <a:spcAft>
                          <a:spcPts val="0"/>
                        </a:spcAft>
                      </a:pPr>
                      <a:r>
                        <a:rPr lang="es-ES" sz="900">
                          <a:effectLst/>
                        </a:rPr>
                        <a:t>Porcentaje acumulado</a:t>
                      </a:r>
                      <a:endParaRPr lang="es-ES" sz="1100">
                        <a:effectLst/>
                        <a:latin typeface="Calibri"/>
                        <a:ea typeface="Calibri"/>
                        <a:cs typeface="Times New Roman"/>
                      </a:endParaRPr>
                    </a:p>
                  </a:txBody>
                  <a:tcPr marL="59055" marR="59055" marT="0" marB="0" anchor="b"/>
                </a:tc>
              </a:tr>
              <a:tr h="326903">
                <a:tc rowSpan="3">
                  <a:txBody>
                    <a:bodyPr/>
                    <a:lstStyle/>
                    <a:p>
                      <a:pPr>
                        <a:lnSpc>
                          <a:spcPct val="115000"/>
                        </a:lnSpc>
                        <a:spcAft>
                          <a:spcPts val="0"/>
                        </a:spcAft>
                      </a:pPr>
                      <a:r>
                        <a:rPr lang="es-ES" sz="900">
                          <a:effectLst/>
                        </a:rPr>
                        <a:t>Válidos</a:t>
                      </a:r>
                      <a:endParaRPr lang="es-ES" sz="1100">
                        <a:effectLst/>
                        <a:latin typeface="Calibri"/>
                        <a:ea typeface="Calibri"/>
                        <a:cs typeface="Times New Roman"/>
                      </a:endParaRPr>
                    </a:p>
                  </a:txBody>
                  <a:tcPr marL="59055" marR="59055" marT="0" marB="0"/>
                </a:tc>
                <a:tc>
                  <a:txBody>
                    <a:bodyPr/>
                    <a:lstStyle/>
                    <a:p>
                      <a:pPr>
                        <a:lnSpc>
                          <a:spcPct val="115000"/>
                        </a:lnSpc>
                        <a:spcAft>
                          <a:spcPts val="0"/>
                        </a:spcAft>
                      </a:pPr>
                      <a:r>
                        <a:rPr lang="es-ES" sz="900">
                          <a:effectLst/>
                        </a:rPr>
                        <a:t>4</a:t>
                      </a:r>
                      <a:endParaRPr lang="es-ES" sz="1100">
                        <a:effectLst/>
                        <a:latin typeface="Calibri"/>
                        <a:ea typeface="Calibri"/>
                        <a:cs typeface="Times New Roman"/>
                      </a:endParaRPr>
                    </a:p>
                  </a:txBody>
                  <a:tcPr marL="59055" marR="59055" marT="0" marB="0"/>
                </a:tc>
                <a:tc>
                  <a:txBody>
                    <a:bodyPr/>
                    <a:lstStyle/>
                    <a:p>
                      <a:pPr algn="r">
                        <a:lnSpc>
                          <a:spcPct val="115000"/>
                        </a:lnSpc>
                        <a:spcAft>
                          <a:spcPts val="0"/>
                        </a:spcAft>
                      </a:pPr>
                      <a:r>
                        <a:rPr lang="es-ES" sz="900">
                          <a:effectLst/>
                        </a:rPr>
                        <a:t>7</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30,4</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30,4</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30,4</a:t>
                      </a:r>
                      <a:endParaRPr lang="es-ES" sz="1100">
                        <a:effectLst/>
                        <a:latin typeface="Calibri"/>
                        <a:ea typeface="Calibri"/>
                        <a:cs typeface="Times New Roman"/>
                      </a:endParaRPr>
                    </a:p>
                  </a:txBody>
                  <a:tcPr marL="59055" marR="59055" marT="0" marB="0" anchor="ctr"/>
                </a:tc>
              </a:tr>
              <a:tr h="326903">
                <a:tc vMerge="1">
                  <a:txBody>
                    <a:bodyPr/>
                    <a:lstStyle/>
                    <a:p>
                      <a:endParaRPr lang="es-ES"/>
                    </a:p>
                  </a:txBody>
                  <a:tcPr/>
                </a:tc>
                <a:tc>
                  <a:txBody>
                    <a:bodyPr/>
                    <a:lstStyle/>
                    <a:p>
                      <a:pPr>
                        <a:lnSpc>
                          <a:spcPct val="115000"/>
                        </a:lnSpc>
                      </a:pPr>
                      <a:r>
                        <a:rPr lang="es-ES" sz="900">
                          <a:effectLst/>
                        </a:rPr>
                        <a:t>4,5</a:t>
                      </a:r>
                      <a:endParaRPr lang="es-ES" sz="1100">
                        <a:effectLst/>
                        <a:latin typeface="Calibri"/>
                      </a:endParaRPr>
                    </a:p>
                  </a:txBody>
                  <a:tcPr marL="59055" marR="59055" marT="0" marB="0"/>
                </a:tc>
                <a:tc>
                  <a:txBody>
                    <a:bodyPr/>
                    <a:lstStyle/>
                    <a:p>
                      <a:pPr algn="r">
                        <a:lnSpc>
                          <a:spcPct val="115000"/>
                        </a:lnSpc>
                        <a:spcAft>
                          <a:spcPts val="0"/>
                        </a:spcAft>
                      </a:pPr>
                      <a:r>
                        <a:rPr lang="es-ES" sz="900">
                          <a:effectLst/>
                        </a:rPr>
                        <a:t>16</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69,6</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69,6</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S" sz="1100">
                        <a:effectLst/>
                        <a:latin typeface="Calibri"/>
                        <a:ea typeface="Calibri"/>
                        <a:cs typeface="Times New Roman"/>
                      </a:endParaRPr>
                    </a:p>
                  </a:txBody>
                  <a:tcPr marL="59055" marR="59055" marT="0" marB="0" anchor="ctr"/>
                </a:tc>
              </a:tr>
              <a:tr h="326903">
                <a:tc vMerge="1">
                  <a:txBody>
                    <a:bodyPr/>
                    <a:lstStyle/>
                    <a:p>
                      <a:endParaRPr lang="es-ES"/>
                    </a:p>
                  </a:txBody>
                  <a:tcPr/>
                </a:tc>
                <a:tc>
                  <a:txBody>
                    <a:bodyPr/>
                    <a:lstStyle/>
                    <a:p>
                      <a:pPr>
                        <a:lnSpc>
                          <a:spcPct val="115000"/>
                        </a:lnSpc>
                      </a:pPr>
                      <a:r>
                        <a:rPr lang="es-ES" sz="900">
                          <a:effectLst/>
                        </a:rPr>
                        <a:t>Total</a:t>
                      </a:r>
                      <a:endParaRPr lang="es-ES" sz="1100">
                        <a:effectLst/>
                        <a:latin typeface="Calibri"/>
                      </a:endParaRPr>
                    </a:p>
                  </a:txBody>
                  <a:tcPr marL="59055" marR="59055" marT="0" marB="0"/>
                </a:tc>
                <a:tc>
                  <a:txBody>
                    <a:bodyPr/>
                    <a:lstStyle/>
                    <a:p>
                      <a:pPr algn="r">
                        <a:lnSpc>
                          <a:spcPct val="115000"/>
                        </a:lnSpc>
                        <a:spcAft>
                          <a:spcPts val="0"/>
                        </a:spcAft>
                      </a:pPr>
                      <a:r>
                        <a:rPr lang="es-ES" sz="900">
                          <a:effectLst/>
                        </a:rPr>
                        <a:t>23</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a:effectLst/>
                        </a:rPr>
                        <a:t>100,0</a:t>
                      </a:r>
                      <a:endParaRPr lang="es-ES" sz="1100">
                        <a:effectLst/>
                        <a:latin typeface="Calibri"/>
                        <a:ea typeface="Calibri"/>
                        <a:cs typeface="Times New Roman"/>
                      </a:endParaRPr>
                    </a:p>
                  </a:txBody>
                  <a:tcPr marL="59055" marR="59055" marT="0" marB="0" anchor="ctr"/>
                </a:tc>
                <a:tc>
                  <a:txBody>
                    <a:bodyPr/>
                    <a:lstStyle/>
                    <a:p>
                      <a:pPr algn="r">
                        <a:lnSpc>
                          <a:spcPct val="115000"/>
                        </a:lnSpc>
                        <a:spcAft>
                          <a:spcPts val="0"/>
                        </a:spcAft>
                      </a:pPr>
                      <a:r>
                        <a:rPr lang="es-ES" sz="900" dirty="0">
                          <a:effectLst/>
                        </a:rPr>
                        <a:t> </a:t>
                      </a:r>
                      <a:endParaRPr lang="es-ES" sz="1100" dirty="0">
                        <a:effectLst/>
                        <a:latin typeface="Calibri"/>
                        <a:ea typeface="Calibri"/>
                        <a:cs typeface="Times New Roman"/>
                      </a:endParaRPr>
                    </a:p>
                  </a:txBody>
                  <a:tcPr marL="59055" marR="59055" marT="0" marB="0" anchor="ctr"/>
                </a:tc>
              </a:tr>
            </a:tbl>
          </a:graphicData>
        </a:graphic>
      </p:graphicFrame>
      <p:pic>
        <p:nvPicPr>
          <p:cNvPr id="5" name="4 Imagen"/>
          <p:cNvPicPr/>
          <p:nvPr/>
        </p:nvPicPr>
        <p:blipFill rotWithShape="1">
          <a:blip r:embed="rId2"/>
          <a:srcRect l="23400" t="23064" r="30022" b="7458"/>
          <a:stretch/>
        </p:blipFill>
        <p:spPr bwMode="auto">
          <a:xfrm>
            <a:off x="683460" y="312784"/>
            <a:ext cx="4824670" cy="3476266"/>
          </a:xfrm>
          <a:prstGeom prst="rect">
            <a:avLst/>
          </a:prstGeom>
          <a:ln>
            <a:noFill/>
          </a:ln>
          <a:extLst>
            <a:ext uri="{53640926-AAD7-44D8-BBD7-CCE9431645EC}">
              <a14:shadowObscured xmlns:a14="http://schemas.microsoft.com/office/drawing/2010/main"/>
            </a:ext>
          </a:extLst>
        </p:spPr>
      </p:pic>
      <p:sp>
        <p:nvSpPr>
          <p:cNvPr id="6" name="5 Rectángulo"/>
          <p:cNvSpPr/>
          <p:nvPr/>
        </p:nvSpPr>
        <p:spPr>
          <a:xfrm>
            <a:off x="5784758" y="260560"/>
            <a:ext cx="889987" cy="369332"/>
          </a:xfrm>
          <a:prstGeom prst="rect">
            <a:avLst/>
          </a:prstGeom>
        </p:spPr>
        <p:txBody>
          <a:bodyPr wrap="none">
            <a:spAutoFit/>
          </a:bodyPr>
          <a:lstStyle/>
          <a:p>
            <a:r>
              <a:rPr lang="es-EC" b="1" dirty="0" smtClean="0"/>
              <a:t>Precio</a:t>
            </a:r>
            <a:endParaRPr lang="es-ES" dirty="0"/>
          </a:p>
        </p:txBody>
      </p:sp>
    </p:spTree>
    <p:extLst>
      <p:ext uri="{BB962C8B-B14F-4D97-AF65-F5344CB8AC3E}">
        <p14:creationId xmlns:p14="http://schemas.microsoft.com/office/powerpoint/2010/main" val="4221438161"/>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DEMANDA</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624346876"/>
              </p:ext>
            </p:extLst>
          </p:nvPr>
        </p:nvGraphicFramePr>
        <p:xfrm>
          <a:off x="457200" y="908650"/>
          <a:ext cx="2530580" cy="3364992"/>
        </p:xfrm>
        <a:graphic>
          <a:graphicData uri="http://schemas.openxmlformats.org/drawingml/2006/table">
            <a:tbl>
              <a:tblPr firstRow="1" firstCol="1" bandRow="1">
                <a:tableStyleId>{5C22544A-7EE6-4342-B048-85BDC9FD1C3A}</a:tableStyleId>
              </a:tblPr>
              <a:tblGrid>
                <a:gridCol w="1265290"/>
                <a:gridCol w="1265290"/>
              </a:tblGrid>
              <a:tr h="242700">
                <a:tc>
                  <a:txBody>
                    <a:bodyPr/>
                    <a:lstStyle/>
                    <a:p>
                      <a:pPr>
                        <a:lnSpc>
                          <a:spcPct val="115000"/>
                        </a:lnSpc>
                        <a:spcAft>
                          <a:spcPts val="0"/>
                        </a:spcAft>
                      </a:pPr>
                      <a:r>
                        <a:rPr lang="es-ES" sz="1600">
                          <a:effectLst/>
                        </a:rPr>
                        <a:t>AÑOS</a:t>
                      </a:r>
                      <a:endParaRPr lang="es-ES" sz="2400">
                        <a:effectLst/>
                        <a:latin typeface="Calibri"/>
                        <a:ea typeface="Calibri"/>
                        <a:cs typeface="Times New Roman"/>
                      </a:endParaRPr>
                    </a:p>
                  </a:txBody>
                  <a:tcPr marL="44450" marR="44450" marT="0" marB="0" anchor="ctr"/>
                </a:tc>
                <a:tc>
                  <a:txBody>
                    <a:bodyPr/>
                    <a:lstStyle/>
                    <a:p>
                      <a:pPr>
                        <a:lnSpc>
                          <a:spcPct val="115000"/>
                        </a:lnSpc>
                        <a:spcAft>
                          <a:spcPts val="0"/>
                        </a:spcAft>
                      </a:pPr>
                      <a:r>
                        <a:rPr lang="es-ES" sz="1600">
                          <a:effectLst/>
                        </a:rPr>
                        <a:t>GL</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2009</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21838666</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2010</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21160585</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2011</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19992964</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2012</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18815710</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2013</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22851839</a:t>
                      </a:r>
                      <a:endParaRPr lang="es-ES" sz="2400">
                        <a:effectLst/>
                        <a:latin typeface="Calibri"/>
                        <a:ea typeface="Calibri"/>
                        <a:cs typeface="Times New Roman"/>
                      </a:endParaRPr>
                    </a:p>
                  </a:txBody>
                  <a:tcPr marL="44450" marR="44450" marT="0" marB="0" anchor="ctr"/>
                </a:tc>
              </a:tr>
              <a:tr h="242700">
                <a:tc>
                  <a:txBody>
                    <a:bodyPr/>
                    <a:lstStyle/>
                    <a:p>
                      <a:pPr>
                        <a:lnSpc>
                          <a:spcPct val="115000"/>
                        </a:lnSpc>
                        <a:spcAft>
                          <a:spcPts val="0"/>
                        </a:spcAft>
                      </a:pPr>
                      <a:r>
                        <a:rPr lang="es-ES" sz="1600">
                          <a:effectLst/>
                        </a:rPr>
                        <a:t>2014</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22420823</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2015</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22636331</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2016</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22528577</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2017</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22582454</a:t>
                      </a:r>
                      <a:endParaRPr lang="es-ES" sz="2400">
                        <a:effectLst/>
                        <a:latin typeface="Calibri"/>
                        <a:ea typeface="Calibri"/>
                        <a:cs typeface="Times New Roman"/>
                      </a:endParaRPr>
                    </a:p>
                  </a:txBody>
                  <a:tcPr marL="44450" marR="44450" marT="0" marB="0" anchor="ctr"/>
                </a:tc>
              </a:tr>
              <a:tr h="231143">
                <a:tc>
                  <a:txBody>
                    <a:bodyPr/>
                    <a:lstStyle/>
                    <a:p>
                      <a:pPr>
                        <a:lnSpc>
                          <a:spcPct val="115000"/>
                        </a:lnSpc>
                        <a:spcAft>
                          <a:spcPts val="0"/>
                        </a:spcAft>
                      </a:pPr>
                      <a:r>
                        <a:rPr lang="es-ES" sz="1600">
                          <a:effectLst/>
                        </a:rPr>
                        <a:t>2018</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a:effectLst/>
                        </a:rPr>
                        <a:t>22555516</a:t>
                      </a:r>
                      <a:endParaRPr lang="es-ES" sz="2400">
                        <a:effectLst/>
                        <a:latin typeface="Calibri"/>
                        <a:ea typeface="Calibri"/>
                        <a:cs typeface="Times New Roman"/>
                      </a:endParaRPr>
                    </a:p>
                  </a:txBody>
                  <a:tcPr marL="44450" marR="44450" marT="0" marB="0" anchor="ctr"/>
                </a:tc>
              </a:tr>
              <a:tr h="242700">
                <a:tc>
                  <a:txBody>
                    <a:bodyPr/>
                    <a:lstStyle/>
                    <a:p>
                      <a:pPr>
                        <a:lnSpc>
                          <a:spcPct val="115000"/>
                        </a:lnSpc>
                        <a:spcAft>
                          <a:spcPts val="0"/>
                        </a:spcAft>
                      </a:pPr>
                      <a:r>
                        <a:rPr lang="es-ES" sz="1600">
                          <a:effectLst/>
                        </a:rPr>
                        <a:t>2019</a:t>
                      </a:r>
                      <a:endParaRPr lang="es-ES" sz="2400">
                        <a:effectLst/>
                        <a:latin typeface="Calibri"/>
                        <a:ea typeface="Calibri"/>
                        <a:cs typeface="Times New Roman"/>
                      </a:endParaRPr>
                    </a:p>
                  </a:txBody>
                  <a:tcPr marL="44450" marR="44450" marT="0" marB="0" anchor="ctr"/>
                </a:tc>
                <a:tc>
                  <a:txBody>
                    <a:bodyPr/>
                    <a:lstStyle/>
                    <a:p>
                      <a:pPr algn="r">
                        <a:lnSpc>
                          <a:spcPct val="115000"/>
                        </a:lnSpc>
                        <a:spcAft>
                          <a:spcPts val="0"/>
                        </a:spcAft>
                      </a:pPr>
                      <a:r>
                        <a:rPr lang="es-ES" sz="1600" dirty="0">
                          <a:effectLst/>
                        </a:rPr>
                        <a:t>22568985</a:t>
                      </a:r>
                      <a:endParaRPr lang="es-ES" sz="2400" dirty="0">
                        <a:effectLst/>
                        <a:latin typeface="Calibri"/>
                        <a:ea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858555842"/>
              </p:ext>
            </p:extLst>
          </p:nvPr>
        </p:nvGraphicFramePr>
        <p:xfrm>
          <a:off x="5580140" y="1204331"/>
          <a:ext cx="3240450" cy="2514600"/>
        </p:xfrm>
        <a:graphic>
          <a:graphicData uri="http://schemas.openxmlformats.org/drawingml/2006/table">
            <a:tbl>
              <a:tblPr>
                <a:tableStyleId>{E8B1032C-EA38-4F05-BA0D-38AFFFC7BED3}</a:tableStyleId>
              </a:tblPr>
              <a:tblGrid>
                <a:gridCol w="1080150"/>
                <a:gridCol w="1080150"/>
                <a:gridCol w="1080150"/>
              </a:tblGrid>
              <a:tr h="200116">
                <a:tc rowSpan="5">
                  <a:txBody>
                    <a:bodyPr/>
                    <a:lstStyle/>
                    <a:p>
                      <a:pPr algn="l" fontAlgn="ctr"/>
                      <a:r>
                        <a:rPr lang="es-ES" sz="1100" u="none" strike="noStrike">
                          <a:effectLst/>
                        </a:rPr>
                        <a:t>¿A qué actividad económica se dedica su negocio?</a:t>
                      </a:r>
                      <a:endParaRPr lang="es-ES" sz="1100" b="0" i="0" u="none" strike="noStrike">
                        <a:solidFill>
                          <a:srgbClr val="000000"/>
                        </a:solidFill>
                        <a:effectLst/>
                        <a:latin typeface="Arial"/>
                      </a:endParaRPr>
                    </a:p>
                  </a:txBody>
                  <a:tcPr marL="9525" marR="9525" marT="9525" marB="0" anchor="ctr"/>
                </a:tc>
                <a:tc>
                  <a:txBody>
                    <a:bodyPr/>
                    <a:lstStyle/>
                    <a:p>
                      <a:pPr algn="l" fontAlgn="ctr"/>
                      <a:r>
                        <a:rPr lang="es-ES" sz="1100" u="none" strike="noStrike">
                          <a:effectLst/>
                        </a:rPr>
                        <a:t>Lubricadora</a:t>
                      </a:r>
                      <a:endParaRPr lang="es-ES" sz="1100" b="0" i="0" u="none" strike="noStrike">
                        <a:solidFill>
                          <a:srgbClr val="000000"/>
                        </a:solidFill>
                        <a:effectLst/>
                        <a:latin typeface="Arial"/>
                      </a:endParaRPr>
                    </a:p>
                  </a:txBody>
                  <a:tcPr marL="9525" marR="9525" marT="9525" marB="0" anchor="ctr"/>
                </a:tc>
                <a:tc>
                  <a:txBody>
                    <a:bodyPr/>
                    <a:lstStyle/>
                    <a:p>
                      <a:pPr algn="r" fontAlgn="b"/>
                      <a:r>
                        <a:rPr lang="es-ES" sz="2000" u="none" strike="noStrike">
                          <a:effectLst/>
                        </a:rPr>
                        <a:t>2020</a:t>
                      </a:r>
                      <a:endParaRPr lang="es-ES" sz="2000" b="0" i="0" u="none" strike="noStrike">
                        <a:solidFill>
                          <a:srgbClr val="000000"/>
                        </a:solidFill>
                        <a:effectLst/>
                        <a:latin typeface="Calibri"/>
                      </a:endParaRPr>
                    </a:p>
                  </a:txBody>
                  <a:tcPr marL="9525" marR="9525" marT="9525" marB="0" anchor="b"/>
                </a:tc>
              </a:tr>
              <a:tr h="200116">
                <a:tc vMerge="1">
                  <a:txBody>
                    <a:bodyPr/>
                    <a:lstStyle/>
                    <a:p>
                      <a:endParaRPr lang="es-ES"/>
                    </a:p>
                  </a:txBody>
                  <a:tcPr/>
                </a:tc>
                <a:tc>
                  <a:txBody>
                    <a:bodyPr/>
                    <a:lstStyle/>
                    <a:p>
                      <a:pPr algn="l" fontAlgn="t"/>
                      <a:r>
                        <a:rPr lang="es-ES" sz="1100" u="none" strike="noStrike">
                          <a:effectLst/>
                        </a:rPr>
                        <a:t>Lavadora</a:t>
                      </a:r>
                      <a:endParaRPr lang="es-ES" sz="1100" b="0" i="0" u="none" strike="noStrike">
                        <a:solidFill>
                          <a:srgbClr val="000000"/>
                        </a:solidFill>
                        <a:effectLst/>
                        <a:latin typeface="Arial"/>
                      </a:endParaRPr>
                    </a:p>
                  </a:txBody>
                  <a:tcPr marL="9525" marR="9525" marT="9525" marB="0"/>
                </a:tc>
                <a:tc>
                  <a:txBody>
                    <a:bodyPr/>
                    <a:lstStyle/>
                    <a:p>
                      <a:pPr algn="r" fontAlgn="b"/>
                      <a:r>
                        <a:rPr lang="es-ES" sz="2000" u="none" strike="noStrike">
                          <a:effectLst/>
                        </a:rPr>
                        <a:t>1273</a:t>
                      </a:r>
                      <a:endParaRPr lang="es-ES" sz="2000" b="0" i="0" u="none" strike="noStrike">
                        <a:solidFill>
                          <a:srgbClr val="000000"/>
                        </a:solidFill>
                        <a:effectLst/>
                        <a:latin typeface="Calibri"/>
                      </a:endParaRPr>
                    </a:p>
                  </a:txBody>
                  <a:tcPr marL="9525" marR="9525" marT="9525" marB="0" anchor="b"/>
                </a:tc>
              </a:tr>
              <a:tr h="200116">
                <a:tc vMerge="1">
                  <a:txBody>
                    <a:bodyPr/>
                    <a:lstStyle/>
                    <a:p>
                      <a:endParaRPr lang="es-ES"/>
                    </a:p>
                  </a:txBody>
                  <a:tcPr/>
                </a:tc>
                <a:tc>
                  <a:txBody>
                    <a:bodyPr/>
                    <a:lstStyle/>
                    <a:p>
                      <a:pPr algn="l" fontAlgn="t"/>
                      <a:r>
                        <a:rPr lang="es-ES" sz="1100" u="none" strike="noStrike">
                          <a:effectLst/>
                        </a:rPr>
                        <a:t>Mecánica</a:t>
                      </a:r>
                      <a:endParaRPr lang="es-ES" sz="1100" b="0" i="0" u="none" strike="noStrike">
                        <a:solidFill>
                          <a:srgbClr val="000000"/>
                        </a:solidFill>
                        <a:effectLst/>
                        <a:latin typeface="Arial"/>
                      </a:endParaRPr>
                    </a:p>
                  </a:txBody>
                  <a:tcPr marL="9525" marR="9525" marT="9525" marB="0"/>
                </a:tc>
                <a:tc>
                  <a:txBody>
                    <a:bodyPr/>
                    <a:lstStyle/>
                    <a:p>
                      <a:pPr algn="r" fontAlgn="b"/>
                      <a:r>
                        <a:rPr lang="es-ES" sz="2000" u="none" strike="noStrike">
                          <a:effectLst/>
                        </a:rPr>
                        <a:t>4449</a:t>
                      </a:r>
                      <a:endParaRPr lang="es-ES" sz="2000" b="0" i="0" u="none" strike="noStrike">
                        <a:solidFill>
                          <a:srgbClr val="000000"/>
                        </a:solidFill>
                        <a:effectLst/>
                        <a:latin typeface="Calibri"/>
                      </a:endParaRPr>
                    </a:p>
                  </a:txBody>
                  <a:tcPr marL="9525" marR="9525" marT="9525" marB="0" anchor="b"/>
                </a:tc>
              </a:tr>
              <a:tr h="200116">
                <a:tc vMerge="1">
                  <a:txBody>
                    <a:bodyPr/>
                    <a:lstStyle/>
                    <a:p>
                      <a:endParaRPr lang="es-ES"/>
                    </a:p>
                  </a:txBody>
                  <a:tcPr/>
                </a:tc>
                <a:tc>
                  <a:txBody>
                    <a:bodyPr/>
                    <a:lstStyle/>
                    <a:p>
                      <a:pPr algn="l" fontAlgn="t"/>
                      <a:r>
                        <a:rPr lang="es-ES" sz="1100" u="none" strike="noStrike">
                          <a:effectLst/>
                        </a:rPr>
                        <a:t>Concesionario</a:t>
                      </a:r>
                      <a:endParaRPr lang="es-ES" sz="1100" b="0" i="0" u="none" strike="noStrike">
                        <a:solidFill>
                          <a:srgbClr val="000000"/>
                        </a:solidFill>
                        <a:effectLst/>
                        <a:latin typeface="Arial"/>
                      </a:endParaRPr>
                    </a:p>
                  </a:txBody>
                  <a:tcPr marL="9525" marR="9525" marT="9525" marB="0"/>
                </a:tc>
                <a:tc>
                  <a:txBody>
                    <a:bodyPr/>
                    <a:lstStyle/>
                    <a:p>
                      <a:pPr algn="r" fontAlgn="b"/>
                      <a:r>
                        <a:rPr lang="es-ES" sz="2000" u="none" strike="noStrike">
                          <a:effectLst/>
                        </a:rPr>
                        <a:t>1120</a:t>
                      </a:r>
                      <a:endParaRPr lang="es-ES" sz="2000" b="0" i="0" u="none" strike="noStrike">
                        <a:solidFill>
                          <a:srgbClr val="000000"/>
                        </a:solidFill>
                        <a:effectLst/>
                        <a:latin typeface="Calibri"/>
                      </a:endParaRPr>
                    </a:p>
                  </a:txBody>
                  <a:tcPr marL="9525" marR="9525" marT="9525" marB="0" anchor="b"/>
                </a:tc>
              </a:tr>
              <a:tr h="200116">
                <a:tc vMerge="1">
                  <a:txBody>
                    <a:bodyPr/>
                    <a:lstStyle/>
                    <a:p>
                      <a:endParaRPr lang="es-ES"/>
                    </a:p>
                  </a:txBody>
                  <a:tcPr/>
                </a:tc>
                <a:tc>
                  <a:txBody>
                    <a:bodyPr/>
                    <a:lstStyle/>
                    <a:p>
                      <a:pPr algn="l" fontAlgn="t"/>
                      <a:r>
                        <a:rPr lang="es-ES" sz="1100" u="none" strike="noStrike">
                          <a:effectLst/>
                        </a:rPr>
                        <a:t>Tecnicentro</a:t>
                      </a:r>
                      <a:endParaRPr lang="es-ES" sz="1100" b="0" i="0" u="none" strike="noStrike">
                        <a:solidFill>
                          <a:srgbClr val="000000"/>
                        </a:solidFill>
                        <a:effectLst/>
                        <a:latin typeface="Arial"/>
                      </a:endParaRPr>
                    </a:p>
                  </a:txBody>
                  <a:tcPr marL="9525" marR="9525" marT="9525" marB="0"/>
                </a:tc>
                <a:tc>
                  <a:txBody>
                    <a:bodyPr/>
                    <a:lstStyle/>
                    <a:p>
                      <a:pPr algn="r" fontAlgn="b"/>
                      <a:r>
                        <a:rPr lang="es-ES" sz="2000" u="none" strike="noStrike">
                          <a:effectLst/>
                        </a:rPr>
                        <a:t>841</a:t>
                      </a:r>
                      <a:endParaRPr lang="es-ES" sz="2000" b="0" i="0" u="none" strike="noStrike">
                        <a:solidFill>
                          <a:srgbClr val="000000"/>
                        </a:solidFill>
                        <a:effectLst/>
                        <a:latin typeface="Calibri"/>
                      </a:endParaRPr>
                    </a:p>
                  </a:txBody>
                  <a:tcPr marL="9525" marR="9525" marT="9525" marB="0" anchor="b"/>
                </a:tc>
              </a:tr>
              <a:tr h="200116">
                <a:tc gridSpan="2">
                  <a:txBody>
                    <a:bodyPr/>
                    <a:lstStyle/>
                    <a:p>
                      <a:pPr algn="ctr" fontAlgn="b"/>
                      <a:r>
                        <a:rPr lang="es-ES" sz="2000" u="none" strike="noStrike">
                          <a:effectLst/>
                        </a:rPr>
                        <a:t>TOTAL</a:t>
                      </a:r>
                      <a:endParaRPr lang="es-ES" sz="2000" b="0" i="0" u="none" strike="noStrike">
                        <a:solidFill>
                          <a:srgbClr val="000000"/>
                        </a:solidFill>
                        <a:effectLst/>
                        <a:latin typeface="Calibri"/>
                      </a:endParaRPr>
                    </a:p>
                  </a:txBody>
                  <a:tcPr marL="9525" marR="9525" marT="9525" marB="0" anchor="b"/>
                </a:tc>
                <a:tc hMerge="1">
                  <a:txBody>
                    <a:bodyPr/>
                    <a:lstStyle/>
                    <a:p>
                      <a:endParaRPr lang="es-ES"/>
                    </a:p>
                  </a:txBody>
                  <a:tcPr/>
                </a:tc>
                <a:tc>
                  <a:txBody>
                    <a:bodyPr/>
                    <a:lstStyle/>
                    <a:p>
                      <a:pPr algn="r" fontAlgn="b"/>
                      <a:r>
                        <a:rPr lang="es-ES" sz="2000" u="none" strike="noStrike">
                          <a:effectLst/>
                        </a:rPr>
                        <a:t>9703</a:t>
                      </a:r>
                      <a:endParaRPr lang="es-ES" sz="2000" b="0" i="0" u="none" strike="noStrike">
                        <a:solidFill>
                          <a:srgbClr val="000000"/>
                        </a:solidFill>
                        <a:effectLst/>
                        <a:latin typeface="Calibri"/>
                      </a:endParaRPr>
                    </a:p>
                  </a:txBody>
                  <a:tcPr marL="9525" marR="9525" marT="9525" marB="0" anchor="b"/>
                </a:tc>
              </a:tr>
              <a:tr h="200116">
                <a:tc gridSpan="2">
                  <a:txBody>
                    <a:bodyPr/>
                    <a:lstStyle/>
                    <a:p>
                      <a:pPr algn="ctr" fontAlgn="b"/>
                      <a:r>
                        <a:rPr lang="es-ES" sz="2000" u="none" strike="noStrike">
                          <a:effectLst/>
                        </a:rPr>
                        <a:t>MENSUAL</a:t>
                      </a:r>
                      <a:endParaRPr lang="es-ES" sz="2000" b="0" i="0" u="none" strike="noStrike">
                        <a:solidFill>
                          <a:srgbClr val="000000"/>
                        </a:solidFill>
                        <a:effectLst/>
                        <a:latin typeface="Calibri"/>
                      </a:endParaRPr>
                    </a:p>
                  </a:txBody>
                  <a:tcPr marL="9525" marR="9525" marT="9525" marB="0" anchor="b"/>
                </a:tc>
                <a:tc hMerge="1">
                  <a:txBody>
                    <a:bodyPr/>
                    <a:lstStyle/>
                    <a:p>
                      <a:endParaRPr lang="es-ES"/>
                    </a:p>
                  </a:txBody>
                  <a:tcPr/>
                </a:tc>
                <a:tc>
                  <a:txBody>
                    <a:bodyPr/>
                    <a:lstStyle/>
                    <a:p>
                      <a:pPr algn="r" fontAlgn="b"/>
                      <a:r>
                        <a:rPr lang="es-ES" sz="2000" u="none" strike="noStrike">
                          <a:effectLst/>
                        </a:rPr>
                        <a:t>38812</a:t>
                      </a:r>
                      <a:endParaRPr lang="es-ES" sz="2000" b="0" i="0" u="none" strike="noStrike">
                        <a:solidFill>
                          <a:srgbClr val="000000"/>
                        </a:solidFill>
                        <a:effectLst/>
                        <a:latin typeface="Calibri"/>
                      </a:endParaRPr>
                    </a:p>
                  </a:txBody>
                  <a:tcPr marL="9525" marR="9525" marT="9525" marB="0" anchor="b"/>
                </a:tc>
              </a:tr>
              <a:tr h="200116">
                <a:tc gridSpan="2">
                  <a:txBody>
                    <a:bodyPr/>
                    <a:lstStyle/>
                    <a:p>
                      <a:pPr algn="ctr" fontAlgn="b"/>
                      <a:r>
                        <a:rPr lang="es-ES" sz="2000" u="none" strike="noStrike">
                          <a:effectLst/>
                        </a:rPr>
                        <a:t>ANUAL</a:t>
                      </a:r>
                      <a:endParaRPr lang="es-ES" sz="2000" b="0" i="0" u="none" strike="noStrike">
                        <a:solidFill>
                          <a:srgbClr val="000000"/>
                        </a:solidFill>
                        <a:effectLst/>
                        <a:latin typeface="Calibri"/>
                      </a:endParaRPr>
                    </a:p>
                  </a:txBody>
                  <a:tcPr marL="9525" marR="9525" marT="9525" marB="0" anchor="b"/>
                </a:tc>
                <a:tc hMerge="1">
                  <a:txBody>
                    <a:bodyPr/>
                    <a:lstStyle/>
                    <a:p>
                      <a:endParaRPr lang="es-ES"/>
                    </a:p>
                  </a:txBody>
                  <a:tcPr/>
                </a:tc>
                <a:tc>
                  <a:txBody>
                    <a:bodyPr/>
                    <a:lstStyle/>
                    <a:p>
                      <a:pPr algn="r" fontAlgn="b"/>
                      <a:r>
                        <a:rPr lang="es-ES" sz="2000" u="none" strike="noStrike" dirty="0">
                          <a:effectLst/>
                        </a:rPr>
                        <a:t>465744</a:t>
                      </a:r>
                      <a:endParaRPr lang="es-ES" sz="2000" b="0" i="0" u="none" strike="noStrike" dirty="0">
                        <a:solidFill>
                          <a:srgbClr val="000000"/>
                        </a:solidFill>
                        <a:effectLst/>
                        <a:latin typeface="Calibri"/>
                      </a:endParaRPr>
                    </a:p>
                  </a:txBody>
                  <a:tcPr marL="9525" marR="9525" marT="9525" marB="0" anchor="b"/>
                </a:tc>
              </a:tr>
            </a:tbl>
          </a:graphicData>
        </a:graphic>
      </p:graphicFrame>
      <p:sp>
        <p:nvSpPr>
          <p:cNvPr id="7" name="1 Título"/>
          <p:cNvSpPr txBox="1">
            <a:spLocks/>
          </p:cNvSpPr>
          <p:nvPr/>
        </p:nvSpPr>
        <p:spPr>
          <a:xfrm>
            <a:off x="3419840" y="1916790"/>
            <a:ext cx="1604680" cy="86412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smtClean="0">
                <a:solidFill>
                  <a:srgbClr val="FF0000"/>
                </a:solidFill>
              </a:rPr>
              <a:t>2%</a:t>
            </a:r>
            <a:endParaRPr lang="es-ES" kern="0" dirty="0">
              <a:solidFill>
                <a:srgbClr val="FF0000"/>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1353649605"/>
              </p:ext>
            </p:extLst>
          </p:nvPr>
        </p:nvGraphicFramePr>
        <p:xfrm>
          <a:off x="539436" y="4293120"/>
          <a:ext cx="8425176" cy="1531620"/>
        </p:xfrm>
        <a:graphic>
          <a:graphicData uri="http://schemas.openxmlformats.org/drawingml/2006/table">
            <a:tbl>
              <a:tblPr>
                <a:tableStyleId>{E8B1032C-EA38-4F05-BA0D-38AFFFC7BED3}</a:tableStyleId>
              </a:tblPr>
              <a:tblGrid>
                <a:gridCol w="1053147"/>
                <a:gridCol w="1053147"/>
                <a:gridCol w="1053147"/>
                <a:gridCol w="1053147"/>
                <a:gridCol w="1053147"/>
                <a:gridCol w="1053147"/>
                <a:gridCol w="1053147"/>
                <a:gridCol w="1053147"/>
              </a:tblGrid>
              <a:tr h="190500">
                <a:tc>
                  <a:txBody>
                    <a:bodyPr/>
                    <a:lstStyle/>
                    <a:p>
                      <a:pPr algn="l" fontAlgn="b"/>
                      <a:r>
                        <a:rPr lang="es-ES" sz="1400" u="none" strike="noStrike" dirty="0">
                          <a:effectLst/>
                        </a:rPr>
                        <a:t> </a:t>
                      </a:r>
                      <a:endParaRPr lang="es-ES" sz="1400" b="0" i="0" u="none" strike="noStrike" dirty="0">
                        <a:solidFill>
                          <a:srgbClr val="000000"/>
                        </a:solidFill>
                        <a:effectLst/>
                        <a:latin typeface="Calibri"/>
                      </a:endParaRPr>
                    </a:p>
                  </a:txBody>
                  <a:tcPr marL="9525" marR="9525" marT="9525" marB="0" anchor="b"/>
                </a:tc>
                <a:tc>
                  <a:txBody>
                    <a:bodyPr/>
                    <a:lstStyle/>
                    <a:p>
                      <a:pPr algn="l" fontAlgn="b"/>
                      <a:r>
                        <a:rPr lang="es-ES" sz="1400" u="none" strike="noStrike">
                          <a:effectLst/>
                        </a:rPr>
                        <a:t> </a:t>
                      </a:r>
                      <a:endParaRPr lang="es-ES" sz="1400" b="0" i="0" u="none" strike="noStrike">
                        <a:solidFill>
                          <a:srgbClr val="000000"/>
                        </a:solidFill>
                        <a:effectLst/>
                        <a:latin typeface="Calibri"/>
                      </a:endParaRPr>
                    </a:p>
                  </a:txBody>
                  <a:tcPr marL="9525" marR="9525" marT="9525" marB="0" anchor="b"/>
                </a:tc>
                <a:tc gridSpan="6">
                  <a:txBody>
                    <a:bodyPr/>
                    <a:lstStyle/>
                    <a:p>
                      <a:pPr algn="ctr" fontAlgn="b"/>
                      <a:r>
                        <a:rPr lang="es-ES" sz="1400" u="none" strike="noStrike">
                          <a:effectLst/>
                        </a:rPr>
                        <a:t>¿A que actividad economica se dedica su negocio?</a:t>
                      </a:r>
                      <a:endParaRPr lang="es-ES" sz="1400" b="0" i="0" u="none" strike="noStrike">
                        <a:solidFill>
                          <a:srgbClr val="000000"/>
                        </a:solidFill>
                        <a:effectLst/>
                        <a:latin typeface="Calibri"/>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500">
                <a:tc>
                  <a:txBody>
                    <a:bodyPr/>
                    <a:lstStyle/>
                    <a:p>
                      <a:pPr algn="l" fontAlgn="b"/>
                      <a:endParaRPr lang="es-ES" sz="1400" b="0" i="0" u="none" strike="noStrike">
                        <a:solidFill>
                          <a:srgbClr val="000000"/>
                        </a:solidFill>
                        <a:effectLst/>
                        <a:latin typeface="Calibri"/>
                      </a:endParaRPr>
                    </a:p>
                  </a:txBody>
                  <a:tcPr marL="9525" marR="9525" marT="9525" marB="0" anchor="b"/>
                </a:tc>
                <a:tc>
                  <a:txBody>
                    <a:bodyPr/>
                    <a:lstStyle/>
                    <a:p>
                      <a:pPr algn="l" fontAlgn="b"/>
                      <a:endParaRPr lang="es-ES" sz="1400" b="0" i="0" u="none" strike="noStrike">
                        <a:solidFill>
                          <a:srgbClr val="000000"/>
                        </a:solidFill>
                        <a:effectLst/>
                        <a:latin typeface="Calibri"/>
                      </a:endParaRPr>
                    </a:p>
                  </a:txBody>
                  <a:tcPr marL="9525" marR="9525" marT="9525" marB="0" anchor="b"/>
                </a:tc>
                <a:tc>
                  <a:txBody>
                    <a:bodyPr/>
                    <a:lstStyle/>
                    <a:p>
                      <a:pPr algn="l" fontAlgn="b"/>
                      <a:r>
                        <a:rPr lang="es-ES" sz="1400" u="none" strike="noStrike">
                          <a:effectLst/>
                        </a:rPr>
                        <a:t>Lubricadora</a:t>
                      </a:r>
                      <a:endParaRPr lang="es-ES" sz="1400" b="0" i="0" u="none" strike="noStrike">
                        <a:solidFill>
                          <a:srgbClr val="000000"/>
                        </a:solidFill>
                        <a:effectLst/>
                        <a:latin typeface="Calibri"/>
                      </a:endParaRPr>
                    </a:p>
                  </a:txBody>
                  <a:tcPr marL="9525" marR="9525" marT="9525" marB="0" anchor="b"/>
                </a:tc>
                <a:tc>
                  <a:txBody>
                    <a:bodyPr/>
                    <a:lstStyle/>
                    <a:p>
                      <a:pPr algn="l" fontAlgn="b"/>
                      <a:r>
                        <a:rPr lang="es-ES" sz="1400" u="none" strike="noStrike" dirty="0">
                          <a:effectLst/>
                        </a:rPr>
                        <a:t>Lavadora</a:t>
                      </a:r>
                      <a:endParaRPr lang="es-ES" sz="1400" b="0" i="0" u="none" strike="noStrike" dirty="0">
                        <a:solidFill>
                          <a:srgbClr val="000000"/>
                        </a:solidFill>
                        <a:effectLst/>
                        <a:latin typeface="Calibri"/>
                      </a:endParaRPr>
                    </a:p>
                  </a:txBody>
                  <a:tcPr marL="9525" marR="9525" marT="9525" marB="0" anchor="b"/>
                </a:tc>
                <a:tc>
                  <a:txBody>
                    <a:bodyPr/>
                    <a:lstStyle/>
                    <a:p>
                      <a:pPr algn="l" fontAlgn="b"/>
                      <a:r>
                        <a:rPr lang="es-ES" sz="1400" u="none" strike="noStrike" dirty="0" smtClean="0">
                          <a:effectLst/>
                        </a:rPr>
                        <a:t>Mecánica</a:t>
                      </a:r>
                      <a:endParaRPr lang="es-ES" sz="1400" b="0" i="0" u="none" strike="noStrike" dirty="0">
                        <a:solidFill>
                          <a:srgbClr val="000000"/>
                        </a:solidFill>
                        <a:effectLst/>
                        <a:latin typeface="Calibri"/>
                      </a:endParaRPr>
                    </a:p>
                  </a:txBody>
                  <a:tcPr marL="9525" marR="9525" marT="9525" marB="0" anchor="b"/>
                </a:tc>
                <a:tc>
                  <a:txBody>
                    <a:bodyPr/>
                    <a:lstStyle/>
                    <a:p>
                      <a:pPr algn="l" fontAlgn="b"/>
                      <a:r>
                        <a:rPr lang="es-ES" sz="1400" u="none" strike="noStrike">
                          <a:effectLst/>
                        </a:rPr>
                        <a:t>Concesionario</a:t>
                      </a:r>
                      <a:endParaRPr lang="es-ES" sz="1400" b="0" i="0" u="none" strike="noStrike">
                        <a:solidFill>
                          <a:srgbClr val="000000"/>
                        </a:solidFill>
                        <a:effectLst/>
                        <a:latin typeface="Calibri"/>
                      </a:endParaRPr>
                    </a:p>
                  </a:txBody>
                  <a:tcPr marL="9525" marR="9525" marT="9525" marB="0" anchor="b"/>
                </a:tc>
                <a:tc>
                  <a:txBody>
                    <a:bodyPr/>
                    <a:lstStyle/>
                    <a:p>
                      <a:pPr algn="l" fontAlgn="b"/>
                      <a:r>
                        <a:rPr lang="es-ES" sz="1400" u="none" strike="noStrike">
                          <a:effectLst/>
                        </a:rPr>
                        <a:t>Tecnicentro</a:t>
                      </a:r>
                      <a:endParaRPr lang="es-ES" sz="1400" b="0" i="0" u="none" strike="noStrike">
                        <a:solidFill>
                          <a:srgbClr val="000000"/>
                        </a:solidFill>
                        <a:effectLst/>
                        <a:latin typeface="Calibri"/>
                      </a:endParaRPr>
                    </a:p>
                  </a:txBody>
                  <a:tcPr marL="9525" marR="9525" marT="9525" marB="0" anchor="b"/>
                </a:tc>
                <a:tc>
                  <a:txBody>
                    <a:bodyPr/>
                    <a:lstStyle/>
                    <a:p>
                      <a:pPr algn="l" fontAlgn="b"/>
                      <a:r>
                        <a:rPr lang="es-ES" sz="1400" u="none" strike="noStrike">
                          <a:effectLst/>
                        </a:rPr>
                        <a:t>TOTAL</a:t>
                      </a:r>
                      <a:endParaRPr lang="es-ES" sz="1400" b="0" i="0" u="none" strike="noStrike">
                        <a:solidFill>
                          <a:srgbClr val="000000"/>
                        </a:solidFill>
                        <a:effectLst/>
                        <a:latin typeface="Calibri"/>
                      </a:endParaRPr>
                    </a:p>
                  </a:txBody>
                  <a:tcPr marL="9525" marR="9525" marT="9525" marB="0" anchor="b"/>
                </a:tc>
              </a:tr>
              <a:tr h="190500">
                <a:tc rowSpan="2">
                  <a:txBody>
                    <a:bodyPr/>
                    <a:lstStyle/>
                    <a:p>
                      <a:pPr algn="ctr" fontAlgn="ctr"/>
                      <a:r>
                        <a:rPr lang="es-ES" sz="1400" u="none" strike="noStrike">
                          <a:effectLst/>
                        </a:rPr>
                        <a:t>¿Entrega el aceite usado a gestores ambientales?</a:t>
                      </a:r>
                      <a:endParaRPr lang="es-ES" sz="1400" b="0" i="0" u="none" strike="noStrike">
                        <a:solidFill>
                          <a:srgbClr val="000000"/>
                        </a:solidFill>
                        <a:effectLst/>
                        <a:latin typeface="Calibri"/>
                      </a:endParaRPr>
                    </a:p>
                  </a:txBody>
                  <a:tcPr marL="9525" marR="9525" marT="9525" marB="0" anchor="ctr"/>
                </a:tc>
                <a:tc>
                  <a:txBody>
                    <a:bodyPr/>
                    <a:lstStyle/>
                    <a:p>
                      <a:pPr algn="l" fontAlgn="b"/>
                      <a:r>
                        <a:rPr lang="es-ES" sz="1400" u="none" strike="noStrike">
                          <a:effectLst/>
                        </a:rPr>
                        <a:t>Si</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26</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15</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53</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11</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12</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117</a:t>
                      </a:r>
                      <a:endParaRPr lang="es-ES" sz="1400" b="0" i="0" u="none" strike="noStrike">
                        <a:solidFill>
                          <a:srgbClr val="000000"/>
                        </a:solidFill>
                        <a:effectLst/>
                        <a:latin typeface="Calibri"/>
                      </a:endParaRPr>
                    </a:p>
                  </a:txBody>
                  <a:tcPr marL="9525" marR="9525" marT="9525" marB="0" anchor="b"/>
                </a:tc>
              </a:tr>
              <a:tr h="190500">
                <a:tc vMerge="1">
                  <a:txBody>
                    <a:bodyPr/>
                    <a:lstStyle/>
                    <a:p>
                      <a:endParaRPr lang="es-ES"/>
                    </a:p>
                  </a:txBody>
                  <a:tcPr/>
                </a:tc>
                <a:tc>
                  <a:txBody>
                    <a:bodyPr/>
                    <a:lstStyle/>
                    <a:p>
                      <a:pPr algn="l" fontAlgn="b"/>
                      <a:r>
                        <a:rPr lang="es-ES" sz="1400" u="none" strike="noStrike">
                          <a:effectLst/>
                        </a:rPr>
                        <a:t>No</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2</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dirty="0">
                          <a:effectLst/>
                        </a:rPr>
                        <a:t>0</a:t>
                      </a:r>
                      <a:endParaRPr lang="es-ES" sz="1400" b="0" i="0" u="none" strike="noStrike" dirty="0">
                        <a:solidFill>
                          <a:srgbClr val="000000"/>
                        </a:solidFill>
                        <a:effectLst/>
                        <a:latin typeface="Calibri"/>
                      </a:endParaRPr>
                    </a:p>
                  </a:txBody>
                  <a:tcPr marL="9525" marR="9525" marT="9525" marB="0" anchor="b"/>
                </a:tc>
                <a:tc>
                  <a:txBody>
                    <a:bodyPr/>
                    <a:lstStyle/>
                    <a:p>
                      <a:pPr algn="r" fontAlgn="b"/>
                      <a:r>
                        <a:rPr lang="es-ES" sz="1400" u="none" strike="noStrike">
                          <a:effectLst/>
                        </a:rPr>
                        <a:t>8</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0</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2</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12</a:t>
                      </a:r>
                      <a:endParaRPr lang="es-ES" sz="1400" b="0" i="0" u="none" strike="noStrike">
                        <a:solidFill>
                          <a:srgbClr val="000000"/>
                        </a:solidFill>
                        <a:effectLst/>
                        <a:latin typeface="Calibri"/>
                      </a:endParaRPr>
                    </a:p>
                  </a:txBody>
                  <a:tcPr marL="9525" marR="9525" marT="9525" marB="0" anchor="b"/>
                </a:tc>
              </a:tr>
              <a:tr h="190500">
                <a:tc gridSpan="2">
                  <a:txBody>
                    <a:bodyPr/>
                    <a:lstStyle/>
                    <a:p>
                      <a:pPr algn="ctr" fontAlgn="b"/>
                      <a:r>
                        <a:rPr lang="es-ES" sz="1400" u="none" strike="noStrike">
                          <a:effectLst/>
                        </a:rPr>
                        <a:t>Total</a:t>
                      </a:r>
                      <a:endParaRPr lang="es-ES" sz="1400" b="0" i="0" u="none" strike="noStrike">
                        <a:solidFill>
                          <a:srgbClr val="000000"/>
                        </a:solidFill>
                        <a:effectLst/>
                        <a:latin typeface="Calibri"/>
                      </a:endParaRPr>
                    </a:p>
                  </a:txBody>
                  <a:tcPr marL="9525" marR="9525" marT="9525" marB="0" anchor="b"/>
                </a:tc>
                <a:tc hMerge="1">
                  <a:txBody>
                    <a:bodyPr/>
                    <a:lstStyle/>
                    <a:p>
                      <a:endParaRPr lang="es-ES"/>
                    </a:p>
                  </a:txBody>
                  <a:tcPr/>
                </a:tc>
                <a:tc>
                  <a:txBody>
                    <a:bodyPr/>
                    <a:lstStyle/>
                    <a:p>
                      <a:pPr algn="r" fontAlgn="b"/>
                      <a:r>
                        <a:rPr lang="es-ES" sz="1400" u="none" strike="noStrike" dirty="0">
                          <a:effectLst/>
                        </a:rPr>
                        <a:t>28</a:t>
                      </a:r>
                      <a:endParaRPr lang="es-ES" sz="1400" b="0" i="0" u="none" strike="noStrike" dirty="0">
                        <a:solidFill>
                          <a:srgbClr val="000000"/>
                        </a:solidFill>
                        <a:effectLst/>
                        <a:latin typeface="Calibri"/>
                      </a:endParaRPr>
                    </a:p>
                  </a:txBody>
                  <a:tcPr marL="9525" marR="9525" marT="9525" marB="0" anchor="b"/>
                </a:tc>
                <a:tc>
                  <a:txBody>
                    <a:bodyPr/>
                    <a:lstStyle/>
                    <a:p>
                      <a:pPr algn="r" fontAlgn="b"/>
                      <a:r>
                        <a:rPr lang="es-ES" sz="1400" u="none" strike="noStrike">
                          <a:effectLst/>
                        </a:rPr>
                        <a:t>15</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61</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11</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a:effectLst/>
                        </a:rPr>
                        <a:t>14</a:t>
                      </a:r>
                      <a:endParaRPr lang="es-ES" sz="1400" b="0" i="0" u="none" strike="noStrike">
                        <a:solidFill>
                          <a:srgbClr val="000000"/>
                        </a:solidFill>
                        <a:effectLst/>
                        <a:latin typeface="Calibri"/>
                      </a:endParaRPr>
                    </a:p>
                  </a:txBody>
                  <a:tcPr marL="9525" marR="9525" marT="9525" marB="0" anchor="b"/>
                </a:tc>
                <a:tc>
                  <a:txBody>
                    <a:bodyPr/>
                    <a:lstStyle/>
                    <a:p>
                      <a:pPr algn="r" fontAlgn="b"/>
                      <a:r>
                        <a:rPr lang="es-ES" sz="1400" u="none" strike="noStrike" dirty="0">
                          <a:effectLst/>
                        </a:rPr>
                        <a:t>129</a:t>
                      </a:r>
                      <a:endParaRPr lang="es-ES" sz="1400" b="0" i="0" u="none" strike="noStrike" dirty="0">
                        <a:solidFill>
                          <a:srgbClr val="000000"/>
                        </a:solidFill>
                        <a:effectLst/>
                        <a:latin typeface="Calibri"/>
                      </a:endParaRPr>
                    </a:p>
                  </a:txBody>
                  <a:tcPr marL="9525" marR="9525" marT="9525" marB="0" anchor="b"/>
                </a:tc>
              </a:tr>
            </a:tbl>
          </a:graphicData>
        </a:graphic>
      </p:graphicFrame>
      <p:sp>
        <p:nvSpPr>
          <p:cNvPr id="11" name="1 Título"/>
          <p:cNvSpPr txBox="1">
            <a:spLocks/>
          </p:cNvSpPr>
          <p:nvPr/>
        </p:nvSpPr>
        <p:spPr>
          <a:xfrm>
            <a:off x="2966379" y="5810383"/>
            <a:ext cx="1604680" cy="864120"/>
          </a:xfrm>
          <a:prstGeom prst="rect">
            <a:avLst/>
          </a:prstGeom>
        </p:spPr>
        <p:txBody>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Calibri" pitchFamily="34"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kern="0" dirty="0" smtClean="0">
                <a:solidFill>
                  <a:srgbClr val="FF0000"/>
                </a:solidFill>
              </a:rPr>
              <a:t>9%</a:t>
            </a:r>
            <a:endParaRPr lang="es-ES" kern="0" dirty="0">
              <a:solidFill>
                <a:srgbClr val="FF0000"/>
              </a:solidFill>
            </a:endParaRPr>
          </a:p>
        </p:txBody>
      </p:sp>
    </p:spTree>
    <p:extLst>
      <p:ext uri="{BB962C8B-B14F-4D97-AF65-F5344CB8AC3E}">
        <p14:creationId xmlns:p14="http://schemas.microsoft.com/office/powerpoint/2010/main" val="3777299603"/>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3 Imagen">
            <a:hlinkClick r:id="rId3" action="ppaction://hlinksldjump"/>
          </p:cNvPr>
          <p:cNvPicPr>
            <a:picLocks noChangeAspect="1"/>
          </p:cNvPicPr>
          <p:nvPr/>
        </p:nvPicPr>
        <p:blipFill>
          <a:blip r:embed="rId4" cstate="print"/>
          <a:srcRect l="11018" t="37073" r="8043" b="29042"/>
          <a:stretch>
            <a:fillRect/>
          </a:stretch>
        </p:blipFill>
        <p:spPr bwMode="auto">
          <a:xfrm>
            <a:off x="6804025" y="6010275"/>
            <a:ext cx="2232025" cy="584200"/>
          </a:xfrm>
          <a:prstGeom prst="rect">
            <a:avLst/>
          </a:prstGeom>
          <a:noFill/>
          <a:ln w="9525">
            <a:noFill/>
            <a:miter lim="800000"/>
            <a:headEnd/>
            <a:tailEnd/>
          </a:ln>
        </p:spPr>
      </p:pic>
      <p:sp>
        <p:nvSpPr>
          <p:cNvPr id="3" name="Título 2"/>
          <p:cNvSpPr>
            <a:spLocks noGrp="1"/>
          </p:cNvSpPr>
          <p:nvPr>
            <p:ph type="title"/>
          </p:nvPr>
        </p:nvSpPr>
        <p:spPr/>
        <p:txBody>
          <a:bodyPr/>
          <a:lstStyle/>
          <a:p>
            <a:r>
              <a:rPr lang="es-EC" dirty="0" smtClean="0">
                <a:solidFill>
                  <a:schemeClr val="accent1">
                    <a:lumMod val="90000"/>
                    <a:lumOff val="10000"/>
                  </a:schemeClr>
                </a:solidFill>
              </a:rPr>
              <a:t>ASPECTOS GENERALES DEL CANTÓN RUMIÑAHUI</a:t>
            </a:r>
            <a:endParaRPr lang="es-EC" dirty="0">
              <a:solidFill>
                <a:schemeClr val="accent1">
                  <a:lumMod val="90000"/>
                  <a:lumOff val="10000"/>
                </a:schemeClr>
              </a:solidFill>
            </a:endParaRPr>
          </a:p>
        </p:txBody>
      </p:sp>
      <p:graphicFrame>
        <p:nvGraphicFramePr>
          <p:cNvPr id="4" name="Marcador de contenido 3"/>
          <p:cNvGraphicFramePr>
            <a:graphicFrameLocks noGrp="1"/>
          </p:cNvGraphicFramePr>
          <p:nvPr>
            <p:ph idx="1"/>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2340684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2650" y="61913"/>
            <a:ext cx="8153400" cy="990600"/>
          </a:xfrm>
          <a:extLst/>
        </p:spPr>
        <p:txBody>
          <a:bodyPr vert="horz" wrap="square" lIns="91440" tIns="45720" rIns="91440" bIns="45720" numCol="1" anchor="t" anchorCtr="0" compatLnSpc="1">
            <a:prstTxWarp prst="textNoShape">
              <a:avLst/>
            </a:prstTxWarp>
          </a:bodyPr>
          <a:lstStyle/>
          <a:p>
            <a:pPr>
              <a:defRPr/>
            </a:pPr>
            <a:r>
              <a:rPr lang="es-EC" dirty="0" smtClean="0">
                <a:solidFill>
                  <a:schemeClr val="accent6"/>
                </a:solidFill>
                <a:ea typeface="ＭＳ Ｐゴシック" pitchFamily="34" charset="-128"/>
              </a:rPr>
              <a:t>MIX DE MKT</a:t>
            </a:r>
            <a:endParaRPr lang="es-EC" dirty="0">
              <a:solidFill>
                <a:schemeClr val="accent6"/>
              </a:solidFill>
              <a:ea typeface="ＭＳ Ｐゴシック" pitchFamily="34" charset="-128"/>
            </a:endParaRPr>
          </a:p>
        </p:txBody>
      </p:sp>
      <p:pic>
        <p:nvPicPr>
          <p:cNvPr id="27655" name="Picture 2"/>
          <p:cNvPicPr>
            <a:picLocks noChangeAspect="1" noChangeArrowheads="1"/>
          </p:cNvPicPr>
          <p:nvPr/>
        </p:nvPicPr>
        <p:blipFill>
          <a:blip r:embed="rId3" cstate="print"/>
          <a:srcRect/>
          <a:stretch>
            <a:fillRect/>
          </a:stretch>
        </p:blipFill>
        <p:spPr bwMode="auto">
          <a:xfrm>
            <a:off x="-1511300" y="7192963"/>
            <a:ext cx="3567113" cy="1406525"/>
          </a:xfrm>
          <a:prstGeom prst="rect">
            <a:avLst/>
          </a:prstGeom>
          <a:noFill/>
          <a:ln w="9525">
            <a:noFill/>
            <a:miter lim="800000"/>
            <a:headEnd/>
            <a:tailEnd/>
          </a:ln>
        </p:spPr>
      </p:pic>
      <p:sp>
        <p:nvSpPr>
          <p:cNvPr id="5" name="4 Rectángulo"/>
          <p:cNvSpPr/>
          <p:nvPr/>
        </p:nvSpPr>
        <p:spPr>
          <a:xfrm>
            <a:off x="366596" y="187881"/>
            <a:ext cx="3608680" cy="369332"/>
          </a:xfrm>
          <a:prstGeom prst="rect">
            <a:avLst/>
          </a:prstGeom>
        </p:spPr>
        <p:txBody>
          <a:bodyPr wrap="none">
            <a:spAutoFit/>
          </a:bodyPr>
          <a:lstStyle/>
          <a:p>
            <a:r>
              <a:rPr lang="es-EC" dirty="0"/>
              <a:t>“</a:t>
            </a:r>
            <a:r>
              <a:rPr lang="es-EC" b="1" i="1" dirty="0">
                <a:solidFill>
                  <a:schemeClr val="accent1">
                    <a:lumMod val="75000"/>
                    <a:lumOff val="25000"/>
                  </a:schemeClr>
                </a:solidFill>
              </a:rPr>
              <a:t>Recicla para Producir calidad”</a:t>
            </a:r>
            <a:endParaRPr lang="es-ES" b="1" dirty="0">
              <a:solidFill>
                <a:schemeClr val="accent1">
                  <a:lumMod val="75000"/>
                  <a:lumOff val="25000"/>
                </a:schemeClr>
              </a:solidFill>
            </a:endParaRPr>
          </a:p>
        </p:txBody>
      </p:sp>
      <p:graphicFrame>
        <p:nvGraphicFramePr>
          <p:cNvPr id="4" name="Diagrama 3"/>
          <p:cNvGraphicFramePr/>
          <p:nvPr>
            <p:extLst>
              <p:ext uri="{D42A27DB-BD31-4B8C-83A1-F6EECF244321}">
                <p14:modId xmlns:p14="http://schemas.microsoft.com/office/powerpoint/2010/main" val="1831847123"/>
              </p:ext>
            </p:extLst>
          </p:nvPr>
        </p:nvGraphicFramePr>
        <p:xfrm>
          <a:off x="366596" y="1248516"/>
          <a:ext cx="3845354"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p:cNvPicPr>
            <a:picLocks noChangeAspect="1"/>
          </p:cNvPicPr>
          <p:nvPr/>
        </p:nvPicPr>
        <p:blipFill>
          <a:blip r:embed="rId9"/>
          <a:stretch>
            <a:fillRect/>
          </a:stretch>
        </p:blipFill>
        <p:spPr>
          <a:xfrm>
            <a:off x="-31750" y="5013220"/>
            <a:ext cx="1276350" cy="1276350"/>
          </a:xfrm>
          <a:prstGeom prst="rect">
            <a:avLst/>
          </a:prstGeom>
        </p:spPr>
      </p:pic>
      <p:pic>
        <p:nvPicPr>
          <p:cNvPr id="9"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419" t="19244" r="15019" b="12336"/>
          <a:stretch/>
        </p:blipFill>
        <p:spPr bwMode="auto">
          <a:xfrm>
            <a:off x="1691600" y="4221110"/>
            <a:ext cx="1217160" cy="71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Diagrama 9"/>
          <p:cNvGraphicFramePr/>
          <p:nvPr>
            <p:extLst>
              <p:ext uri="{D42A27DB-BD31-4B8C-83A1-F6EECF244321}">
                <p14:modId xmlns:p14="http://schemas.microsoft.com/office/powerpoint/2010/main" val="919139671"/>
              </p:ext>
            </p:extLst>
          </p:nvPr>
        </p:nvGraphicFramePr>
        <p:xfrm>
          <a:off x="4427980" y="1248516"/>
          <a:ext cx="4608070" cy="426000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1" name="Rectángulo redondeado 10"/>
          <p:cNvSpPr/>
          <p:nvPr/>
        </p:nvSpPr>
        <p:spPr>
          <a:xfrm>
            <a:off x="366596" y="692620"/>
            <a:ext cx="2542164" cy="5558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PRODUCTO</a:t>
            </a:r>
            <a:endParaRPr lang="es-EC" dirty="0"/>
          </a:p>
        </p:txBody>
      </p:sp>
      <p:sp>
        <p:nvSpPr>
          <p:cNvPr id="22" name="Rectángulo redondeado 21"/>
          <p:cNvSpPr/>
          <p:nvPr/>
        </p:nvSpPr>
        <p:spPr>
          <a:xfrm>
            <a:off x="6156220" y="951939"/>
            <a:ext cx="2542164" cy="5558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PRECIO</a:t>
            </a:r>
            <a:endParaRPr lang="es-EC" dirty="0"/>
          </a:p>
        </p:txBody>
      </p:sp>
    </p:spTree>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2650" y="61913"/>
            <a:ext cx="8153400" cy="990600"/>
          </a:xfrm>
          <a:extLst/>
        </p:spPr>
        <p:txBody>
          <a:bodyPr vert="horz" wrap="square" lIns="91440" tIns="45720" rIns="91440" bIns="45720" numCol="1" anchor="t" anchorCtr="0" compatLnSpc="1">
            <a:prstTxWarp prst="textNoShape">
              <a:avLst/>
            </a:prstTxWarp>
          </a:bodyPr>
          <a:lstStyle/>
          <a:p>
            <a:pPr>
              <a:defRPr/>
            </a:pPr>
            <a:r>
              <a:rPr lang="es-EC" dirty="0" smtClean="0">
                <a:solidFill>
                  <a:schemeClr val="accent6"/>
                </a:solidFill>
                <a:ea typeface="ＭＳ Ｐゴシック" pitchFamily="34" charset="-128"/>
              </a:rPr>
              <a:t>MIX DE MKT</a:t>
            </a:r>
            <a:endParaRPr lang="es-EC" dirty="0">
              <a:solidFill>
                <a:schemeClr val="accent6"/>
              </a:solidFill>
              <a:ea typeface="ＭＳ Ｐゴシック" pitchFamily="34" charset="-128"/>
            </a:endParaRPr>
          </a:p>
        </p:txBody>
      </p:sp>
      <p:pic>
        <p:nvPicPr>
          <p:cNvPr id="27655" name="Picture 2"/>
          <p:cNvPicPr>
            <a:picLocks noChangeAspect="1" noChangeArrowheads="1"/>
          </p:cNvPicPr>
          <p:nvPr/>
        </p:nvPicPr>
        <p:blipFill>
          <a:blip r:embed="rId3" cstate="print"/>
          <a:srcRect/>
          <a:stretch>
            <a:fillRect/>
          </a:stretch>
        </p:blipFill>
        <p:spPr bwMode="auto">
          <a:xfrm>
            <a:off x="-1511300" y="7192963"/>
            <a:ext cx="3567113" cy="1406525"/>
          </a:xfrm>
          <a:prstGeom prst="rect">
            <a:avLst/>
          </a:prstGeom>
          <a:noFill/>
          <a:ln w="9525">
            <a:noFill/>
            <a:miter lim="800000"/>
            <a:headEnd/>
            <a:tailEnd/>
          </a:ln>
        </p:spPr>
      </p:pic>
      <p:sp>
        <p:nvSpPr>
          <p:cNvPr id="5" name="4 Rectángulo"/>
          <p:cNvSpPr/>
          <p:nvPr/>
        </p:nvSpPr>
        <p:spPr>
          <a:xfrm>
            <a:off x="366596" y="187881"/>
            <a:ext cx="3608680" cy="369332"/>
          </a:xfrm>
          <a:prstGeom prst="rect">
            <a:avLst/>
          </a:prstGeom>
        </p:spPr>
        <p:txBody>
          <a:bodyPr wrap="none">
            <a:spAutoFit/>
          </a:bodyPr>
          <a:lstStyle/>
          <a:p>
            <a:r>
              <a:rPr lang="es-EC" dirty="0"/>
              <a:t>“</a:t>
            </a:r>
            <a:r>
              <a:rPr lang="es-EC" b="1" i="1" dirty="0">
                <a:solidFill>
                  <a:schemeClr val="accent1">
                    <a:lumMod val="75000"/>
                    <a:lumOff val="25000"/>
                  </a:schemeClr>
                </a:solidFill>
              </a:rPr>
              <a:t>Recicla para Producir calidad”</a:t>
            </a:r>
            <a:endParaRPr lang="es-ES" b="1" dirty="0">
              <a:solidFill>
                <a:schemeClr val="accent1">
                  <a:lumMod val="75000"/>
                  <a:lumOff val="25000"/>
                </a:schemeClr>
              </a:solidFill>
            </a:endParaRPr>
          </a:p>
        </p:txBody>
      </p:sp>
      <p:sp>
        <p:nvSpPr>
          <p:cNvPr id="11" name="Rectángulo redondeado 10"/>
          <p:cNvSpPr/>
          <p:nvPr/>
        </p:nvSpPr>
        <p:spPr>
          <a:xfrm>
            <a:off x="366596" y="692620"/>
            <a:ext cx="2542164" cy="5558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smtClean="0"/>
              <a:t>PLAZA</a:t>
            </a:r>
            <a:endParaRPr lang="es-EC" dirty="0"/>
          </a:p>
        </p:txBody>
      </p:sp>
      <p:sp>
        <p:nvSpPr>
          <p:cNvPr id="22" name="Rectángulo redondeado 21"/>
          <p:cNvSpPr/>
          <p:nvPr/>
        </p:nvSpPr>
        <p:spPr>
          <a:xfrm>
            <a:off x="6493886" y="673991"/>
            <a:ext cx="2542164" cy="5558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PROMOCIÓN</a:t>
            </a:r>
            <a:endParaRPr lang="es-EC" dirty="0"/>
          </a:p>
        </p:txBody>
      </p:sp>
      <p:graphicFrame>
        <p:nvGraphicFramePr>
          <p:cNvPr id="3" name="Diagrama 2"/>
          <p:cNvGraphicFramePr/>
          <p:nvPr>
            <p:extLst>
              <p:ext uri="{D42A27DB-BD31-4B8C-83A1-F6EECF244321}">
                <p14:modId xmlns:p14="http://schemas.microsoft.com/office/powerpoint/2010/main" val="3078377842"/>
              </p:ext>
            </p:extLst>
          </p:nvPr>
        </p:nvGraphicFramePr>
        <p:xfrm>
          <a:off x="3347830" y="1412720"/>
          <a:ext cx="5688220" cy="4608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utoShape 2" descr="Resultado de imagen para MAPA DEL ECUADOR EN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7" name="Imagen 6"/>
          <p:cNvPicPr>
            <a:picLocks noChangeAspect="1"/>
          </p:cNvPicPr>
          <p:nvPr/>
        </p:nvPicPr>
        <p:blipFill>
          <a:blip r:embed="rId9"/>
          <a:stretch>
            <a:fillRect/>
          </a:stretch>
        </p:blipFill>
        <p:spPr>
          <a:xfrm>
            <a:off x="460138" y="2132820"/>
            <a:ext cx="2770022" cy="2832410"/>
          </a:xfrm>
          <a:prstGeom prst="rect">
            <a:avLst/>
          </a:prstGeom>
        </p:spPr>
      </p:pic>
      <p:sp>
        <p:nvSpPr>
          <p:cNvPr id="12" name="Rectángulo redondeado 11"/>
          <p:cNvSpPr/>
          <p:nvPr/>
        </p:nvSpPr>
        <p:spPr>
          <a:xfrm>
            <a:off x="1619206" y="1392954"/>
            <a:ext cx="1610954" cy="4164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Guayaquil</a:t>
            </a:r>
            <a:endParaRPr lang="es-EC" dirty="0"/>
          </a:p>
        </p:txBody>
      </p:sp>
      <p:sp>
        <p:nvSpPr>
          <p:cNvPr id="16" name="Rectángulo redondeado 15"/>
          <p:cNvSpPr/>
          <p:nvPr/>
        </p:nvSpPr>
        <p:spPr>
          <a:xfrm>
            <a:off x="2055813" y="5105699"/>
            <a:ext cx="1381205" cy="4164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LOJA</a:t>
            </a:r>
            <a:endParaRPr lang="es-EC" dirty="0"/>
          </a:p>
        </p:txBody>
      </p:sp>
      <p:sp>
        <p:nvSpPr>
          <p:cNvPr id="17" name="Rectángulo redondeado 16"/>
          <p:cNvSpPr/>
          <p:nvPr/>
        </p:nvSpPr>
        <p:spPr>
          <a:xfrm>
            <a:off x="-17081" y="1790874"/>
            <a:ext cx="1278712" cy="4164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QUITO</a:t>
            </a:r>
            <a:endParaRPr lang="es-EC" dirty="0"/>
          </a:p>
        </p:txBody>
      </p:sp>
      <p:sp>
        <p:nvSpPr>
          <p:cNvPr id="18" name="Rectángulo redondeado 17"/>
          <p:cNvSpPr/>
          <p:nvPr/>
        </p:nvSpPr>
        <p:spPr>
          <a:xfrm>
            <a:off x="366596" y="5059849"/>
            <a:ext cx="1381205" cy="41646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smtClean="0"/>
              <a:t>SANTO DOMINGO</a:t>
            </a:r>
            <a:endParaRPr lang="es-EC" dirty="0"/>
          </a:p>
        </p:txBody>
      </p:sp>
    </p:spTree>
    <p:extLst>
      <p:ext uri="{BB962C8B-B14F-4D97-AF65-F5344CB8AC3E}">
        <p14:creationId xmlns:p14="http://schemas.microsoft.com/office/powerpoint/2010/main" val="1117770820"/>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82650" y="61913"/>
            <a:ext cx="8153400" cy="990600"/>
          </a:xfrm>
          <a:extLst/>
        </p:spPr>
        <p:txBody>
          <a:bodyPr vert="horz" wrap="square" lIns="91440" tIns="45720" rIns="91440" bIns="45720" numCol="1" anchor="t" anchorCtr="0" compatLnSpc="1">
            <a:prstTxWarp prst="textNoShape">
              <a:avLst/>
            </a:prstTxWarp>
          </a:bodyPr>
          <a:lstStyle/>
          <a:p>
            <a:pPr>
              <a:defRPr/>
            </a:pPr>
            <a:r>
              <a:rPr lang="es-EC" dirty="0" smtClean="0">
                <a:solidFill>
                  <a:schemeClr val="accent6"/>
                </a:solidFill>
                <a:ea typeface="ＭＳ Ｐゴシック" pitchFamily="34" charset="-128"/>
              </a:rPr>
              <a:t>4. ESTUDIO TECNICO</a:t>
            </a:r>
            <a:endParaRPr lang="es-EC" dirty="0">
              <a:solidFill>
                <a:schemeClr val="accent6"/>
              </a:solidFill>
              <a:ea typeface="ＭＳ Ｐゴシック" pitchFamily="34" charset="-128"/>
            </a:endParaRPr>
          </a:p>
        </p:txBody>
      </p:sp>
      <p:graphicFrame>
        <p:nvGraphicFramePr>
          <p:cNvPr id="5" name="4 Tabla"/>
          <p:cNvGraphicFramePr>
            <a:graphicFrameLocks noGrp="1"/>
          </p:cNvGraphicFramePr>
          <p:nvPr>
            <p:extLst>
              <p:ext uri="{D42A27DB-BD31-4B8C-83A1-F6EECF244321}">
                <p14:modId xmlns:p14="http://schemas.microsoft.com/office/powerpoint/2010/main" val="4127061179"/>
              </p:ext>
            </p:extLst>
          </p:nvPr>
        </p:nvGraphicFramePr>
        <p:xfrm>
          <a:off x="683460" y="1247425"/>
          <a:ext cx="7849090" cy="2901676"/>
        </p:xfrm>
        <a:graphic>
          <a:graphicData uri="http://schemas.openxmlformats.org/drawingml/2006/table">
            <a:tbl>
              <a:tblPr firstRow="1" firstCol="1" bandRow="1">
                <a:tableStyleId>{5C22544A-7EE6-4342-B048-85BDC9FD1C3A}</a:tableStyleId>
              </a:tblPr>
              <a:tblGrid>
                <a:gridCol w="1661601"/>
                <a:gridCol w="791239"/>
                <a:gridCol w="899375"/>
                <a:gridCol w="899375"/>
                <a:gridCol w="899375"/>
                <a:gridCol w="899375"/>
                <a:gridCol w="899375"/>
                <a:gridCol w="899375"/>
              </a:tblGrid>
              <a:tr h="286865">
                <a:tc rowSpan="2">
                  <a:txBody>
                    <a:bodyPr/>
                    <a:lstStyle/>
                    <a:p>
                      <a:pPr algn="ctr">
                        <a:lnSpc>
                          <a:spcPct val="150000"/>
                        </a:lnSpc>
                        <a:spcAft>
                          <a:spcPts val="0"/>
                        </a:spcAft>
                      </a:pPr>
                      <a:r>
                        <a:rPr lang="es-ES" sz="1200">
                          <a:effectLst/>
                        </a:rPr>
                        <a:t>FACTOR</a:t>
                      </a:r>
                      <a:endParaRPr lang="es-ES" sz="1100">
                        <a:effectLst/>
                        <a:latin typeface="Calibri"/>
                        <a:ea typeface="Calibri"/>
                        <a:cs typeface="Times New Roman"/>
                      </a:endParaRPr>
                    </a:p>
                  </a:txBody>
                  <a:tcPr marL="44450" marR="44450" marT="0" marB="0" anchor="ctr"/>
                </a:tc>
                <a:tc rowSpan="2">
                  <a:txBody>
                    <a:bodyPr/>
                    <a:lstStyle/>
                    <a:p>
                      <a:pPr algn="ctr">
                        <a:lnSpc>
                          <a:spcPct val="150000"/>
                        </a:lnSpc>
                        <a:spcAft>
                          <a:spcPts val="0"/>
                        </a:spcAft>
                      </a:pPr>
                      <a:r>
                        <a:rPr lang="es-ES" sz="1200">
                          <a:effectLst/>
                        </a:rPr>
                        <a:t>PESO</a:t>
                      </a:r>
                      <a:endParaRPr lang="es-ES" sz="1100">
                        <a:effectLst/>
                        <a:latin typeface="Calibri"/>
                        <a:ea typeface="Calibri"/>
                        <a:cs typeface="Times New Roman"/>
                      </a:endParaRPr>
                    </a:p>
                  </a:txBody>
                  <a:tcPr marL="44450" marR="44450" marT="0" marB="0" anchor="ctr"/>
                </a:tc>
                <a:tc gridSpan="2">
                  <a:txBody>
                    <a:bodyPr/>
                    <a:lstStyle/>
                    <a:p>
                      <a:pPr algn="ctr">
                        <a:lnSpc>
                          <a:spcPct val="150000"/>
                        </a:lnSpc>
                        <a:spcAft>
                          <a:spcPts val="0"/>
                        </a:spcAft>
                      </a:pPr>
                      <a:r>
                        <a:rPr lang="es-ES" sz="1200">
                          <a:effectLst/>
                        </a:rPr>
                        <a:t>Valle de los Chillos</a:t>
                      </a:r>
                      <a:endParaRPr lang="es-ES" sz="1100">
                        <a:effectLst/>
                        <a:latin typeface="Calibri"/>
                        <a:ea typeface="Calibri"/>
                        <a:cs typeface="Times New Roman"/>
                      </a:endParaRPr>
                    </a:p>
                  </a:txBody>
                  <a:tcPr marL="44450" marR="44450" marT="0" marB="0" anchor="ctr"/>
                </a:tc>
                <a:tc hMerge="1">
                  <a:txBody>
                    <a:bodyPr/>
                    <a:lstStyle/>
                    <a:p>
                      <a:endParaRPr lang="es-ES"/>
                    </a:p>
                  </a:txBody>
                  <a:tcPr/>
                </a:tc>
                <a:tc gridSpan="2">
                  <a:txBody>
                    <a:bodyPr/>
                    <a:lstStyle/>
                    <a:p>
                      <a:pPr algn="ctr">
                        <a:lnSpc>
                          <a:spcPct val="150000"/>
                        </a:lnSpc>
                        <a:spcAft>
                          <a:spcPts val="0"/>
                        </a:spcAft>
                      </a:pPr>
                      <a:r>
                        <a:rPr lang="es-ES" sz="1200">
                          <a:effectLst/>
                        </a:rPr>
                        <a:t>Quito Norte</a:t>
                      </a:r>
                      <a:endParaRPr lang="es-ES" sz="1100">
                        <a:effectLst/>
                        <a:latin typeface="Calibri"/>
                        <a:ea typeface="Calibri"/>
                        <a:cs typeface="Times New Roman"/>
                      </a:endParaRPr>
                    </a:p>
                  </a:txBody>
                  <a:tcPr marL="44450" marR="44450" marT="0" marB="0" anchor="ctr"/>
                </a:tc>
                <a:tc hMerge="1">
                  <a:txBody>
                    <a:bodyPr/>
                    <a:lstStyle/>
                    <a:p>
                      <a:endParaRPr lang="es-ES"/>
                    </a:p>
                  </a:txBody>
                  <a:tcPr/>
                </a:tc>
                <a:tc gridSpan="2">
                  <a:txBody>
                    <a:bodyPr/>
                    <a:lstStyle/>
                    <a:p>
                      <a:pPr algn="ctr">
                        <a:lnSpc>
                          <a:spcPct val="150000"/>
                        </a:lnSpc>
                        <a:spcAft>
                          <a:spcPts val="0"/>
                        </a:spcAft>
                      </a:pPr>
                      <a:r>
                        <a:rPr lang="es-ES" sz="1200">
                          <a:effectLst/>
                        </a:rPr>
                        <a:t>Quito Sur</a:t>
                      </a:r>
                      <a:endParaRPr lang="es-ES" sz="1100">
                        <a:effectLst/>
                        <a:latin typeface="Calibri"/>
                        <a:ea typeface="Calibri"/>
                        <a:cs typeface="Times New Roman"/>
                      </a:endParaRPr>
                    </a:p>
                  </a:txBody>
                  <a:tcPr marL="44450" marR="44450" marT="0" marB="0" anchor="ctr"/>
                </a:tc>
                <a:tc hMerge="1">
                  <a:txBody>
                    <a:bodyPr/>
                    <a:lstStyle/>
                    <a:p>
                      <a:endParaRPr lang="es-ES"/>
                    </a:p>
                  </a:txBody>
                  <a:tcPr/>
                </a:tc>
              </a:tr>
              <a:tr h="286865">
                <a:tc vMerge="1">
                  <a:txBody>
                    <a:bodyPr/>
                    <a:lstStyle/>
                    <a:p>
                      <a:endParaRPr lang="es-ES"/>
                    </a:p>
                  </a:txBody>
                  <a:tcPr/>
                </a:tc>
                <a:tc vMerge="1">
                  <a:txBody>
                    <a:bodyPr/>
                    <a:lstStyle/>
                    <a:p>
                      <a:endParaRPr lang="es-ES"/>
                    </a:p>
                  </a:txBody>
                  <a:tcPr/>
                </a:tc>
                <a:tc>
                  <a:txBody>
                    <a:bodyPr/>
                    <a:lstStyle/>
                    <a:p>
                      <a:pPr algn="just">
                        <a:lnSpc>
                          <a:spcPct val="150000"/>
                        </a:lnSpc>
                        <a:spcAft>
                          <a:spcPts val="0"/>
                        </a:spcAft>
                      </a:pPr>
                      <a:r>
                        <a:rPr lang="es-ES" sz="1200">
                          <a:effectLst/>
                        </a:rPr>
                        <a:t>CALIF.</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PONDER.</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CALIF.</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PONDER.</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CALIF.</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PONDER.</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Afluencia de clientes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9</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2,25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8</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1,5</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Proveedores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9</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1,8</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4</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0,8</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Costo de  materiales</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0,9</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0,9</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0,75</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Cotización de terreno</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20%</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7</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1,4</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1,2</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Parqueadero</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0,5</a:t>
                      </a:r>
                      <a:endParaRPr lang="es-ES" sz="1100">
                        <a:effectLst/>
                        <a:latin typeface="Calibri"/>
                        <a:ea typeface="Calibri"/>
                        <a:cs typeface="Times New Roman"/>
                      </a:endParaRPr>
                    </a:p>
                  </a:txBody>
                  <a:tcPr marL="44450" marR="44450" marT="0" marB="0" anchor="ctr"/>
                </a:tc>
              </a:tr>
              <a:tr h="606756">
                <a:tc>
                  <a:txBody>
                    <a:bodyPr/>
                    <a:lstStyle/>
                    <a:p>
                      <a:pPr algn="just">
                        <a:lnSpc>
                          <a:spcPct val="150000"/>
                        </a:lnSpc>
                        <a:spcAft>
                          <a:spcPts val="0"/>
                        </a:spcAft>
                      </a:pPr>
                      <a:r>
                        <a:rPr lang="es-ES" sz="1200">
                          <a:effectLst/>
                        </a:rPr>
                        <a:t>Disponibilidad del local </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10%</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7</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0,7</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2</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0,2</a:t>
                      </a:r>
                      <a:endParaRPr lang="es-ES" sz="1100">
                        <a:effectLst/>
                        <a:latin typeface="Calibri"/>
                        <a:ea typeface="Calibri"/>
                        <a:cs typeface="Times New Roman"/>
                      </a:endParaRPr>
                    </a:p>
                  </a:txBody>
                  <a:tcPr marL="44450" marR="44450" marT="0" marB="0" anchor="ctr"/>
                </a:tc>
              </a:tr>
              <a:tr h="286865">
                <a:tc>
                  <a:txBody>
                    <a:bodyPr/>
                    <a:lstStyle/>
                    <a:p>
                      <a:pPr algn="just">
                        <a:lnSpc>
                          <a:spcPct val="150000"/>
                        </a:lnSpc>
                        <a:spcAft>
                          <a:spcPts val="0"/>
                        </a:spcAft>
                      </a:pPr>
                      <a:r>
                        <a:rPr lang="es-ES" sz="1200">
                          <a:effectLst/>
                        </a:rPr>
                        <a:t>TOTAL</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100%</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7,55</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6</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a:effectLst/>
                        </a:rPr>
                        <a:t> </a:t>
                      </a:r>
                      <a:endParaRPr lang="es-ES" sz="1100">
                        <a:effectLst/>
                        <a:latin typeface="Calibri"/>
                        <a:ea typeface="Calibri"/>
                        <a:cs typeface="Times New Roman"/>
                      </a:endParaRPr>
                    </a:p>
                  </a:txBody>
                  <a:tcPr marL="44450" marR="44450" marT="0" marB="0" anchor="ctr"/>
                </a:tc>
                <a:tc>
                  <a:txBody>
                    <a:bodyPr/>
                    <a:lstStyle/>
                    <a:p>
                      <a:pPr algn="just">
                        <a:lnSpc>
                          <a:spcPct val="150000"/>
                        </a:lnSpc>
                        <a:spcAft>
                          <a:spcPts val="0"/>
                        </a:spcAft>
                      </a:pPr>
                      <a:r>
                        <a:rPr lang="es-ES" sz="1200" dirty="0">
                          <a:effectLst/>
                        </a:rPr>
                        <a:t>4,95</a:t>
                      </a:r>
                      <a:endParaRPr lang="es-ES" sz="1100" dirty="0">
                        <a:effectLst/>
                        <a:latin typeface="Calibri"/>
                        <a:ea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891253521"/>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a:grpSpLocks/>
          </p:cNvGrpSpPr>
          <p:nvPr/>
        </p:nvGrpSpPr>
        <p:grpSpPr bwMode="auto">
          <a:xfrm>
            <a:off x="611450" y="764630"/>
            <a:ext cx="7633060" cy="5040700"/>
            <a:chOff x="1937" y="2175"/>
            <a:chExt cx="14293" cy="8462"/>
          </a:xfrm>
        </p:grpSpPr>
        <p:grpSp>
          <p:nvGrpSpPr>
            <p:cNvPr id="5" name="Group 6"/>
            <p:cNvGrpSpPr>
              <a:grpSpLocks/>
            </p:cNvGrpSpPr>
            <p:nvPr/>
          </p:nvGrpSpPr>
          <p:grpSpPr bwMode="auto">
            <a:xfrm>
              <a:off x="1937" y="2175"/>
              <a:ext cx="14293" cy="8462"/>
              <a:chOff x="1937" y="2175"/>
              <a:chExt cx="14293" cy="8462"/>
            </a:xfrm>
          </p:grpSpPr>
          <p:sp>
            <p:nvSpPr>
              <p:cNvPr id="16" name="AutoShape 7"/>
              <p:cNvSpPr>
                <a:spLocks noChangeArrowheads="1"/>
              </p:cNvSpPr>
              <p:nvPr/>
            </p:nvSpPr>
            <p:spPr bwMode="auto">
              <a:xfrm>
                <a:off x="1966" y="2175"/>
                <a:ext cx="14264" cy="8412"/>
              </a:xfrm>
              <a:prstGeom prst="homePlate">
                <a:avLst>
                  <a:gd name="adj" fmla="val 25757"/>
                </a:avLst>
              </a:prstGeom>
              <a:solidFill>
                <a:schemeClr val="accent1">
                  <a:lumMod val="100000"/>
                  <a:lumOff val="0"/>
                </a:schemeClr>
              </a:solidFill>
              <a:ln w="127000" cmpd="dbl">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sp>
            <p:nvSpPr>
              <p:cNvPr id="17" name="AutoShape 8"/>
              <p:cNvSpPr>
                <a:spLocks noChangeArrowheads="1"/>
              </p:cNvSpPr>
              <p:nvPr/>
            </p:nvSpPr>
            <p:spPr bwMode="auto">
              <a:xfrm>
                <a:off x="1966" y="2175"/>
                <a:ext cx="13452" cy="8412"/>
              </a:xfrm>
              <a:prstGeom prst="homePlate">
                <a:avLst>
                  <a:gd name="adj" fmla="val 25927"/>
                </a:avLst>
              </a:prstGeom>
              <a:solidFill>
                <a:schemeClr val="lt1">
                  <a:lumMod val="100000"/>
                  <a:lumOff val="0"/>
                </a:schemeClr>
              </a:solidFill>
              <a:ln w="63500" cmpd="thickThin">
                <a:solidFill>
                  <a:schemeClr val="accent1">
                    <a:lumMod val="100000"/>
                    <a:lumOff val="0"/>
                  </a:schemeClr>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endParaRPr lang="es-ES"/>
              </a:p>
            </p:txBody>
          </p:sp>
          <p:cxnSp>
            <p:nvCxnSpPr>
              <p:cNvPr id="18" name="AutoShape 9"/>
              <p:cNvCxnSpPr>
                <a:cxnSpLocks noChangeShapeType="1"/>
              </p:cNvCxnSpPr>
              <p:nvPr/>
            </p:nvCxnSpPr>
            <p:spPr bwMode="auto">
              <a:xfrm flipH="1">
                <a:off x="1937" y="5790"/>
                <a:ext cx="12967" cy="1"/>
              </a:xfrm>
              <a:prstGeom prst="straightConnector1">
                <a:avLst/>
              </a:prstGeom>
              <a:noFill/>
              <a:ln w="7620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19" name="AutoShape 10"/>
              <p:cNvCxnSpPr>
                <a:cxnSpLocks noChangeShapeType="1"/>
              </p:cNvCxnSpPr>
              <p:nvPr/>
            </p:nvCxnSpPr>
            <p:spPr bwMode="auto">
              <a:xfrm flipH="1">
                <a:off x="1940" y="3013"/>
                <a:ext cx="11770" cy="1"/>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0" name="AutoShape 11"/>
              <p:cNvCxnSpPr>
                <a:cxnSpLocks noChangeShapeType="1"/>
              </p:cNvCxnSpPr>
              <p:nvPr/>
            </p:nvCxnSpPr>
            <p:spPr bwMode="auto">
              <a:xfrm flipH="1">
                <a:off x="1952" y="3910"/>
                <a:ext cx="12313" cy="1"/>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1" name="AutoShape 13"/>
              <p:cNvCxnSpPr>
                <a:cxnSpLocks noChangeShapeType="1"/>
              </p:cNvCxnSpPr>
              <p:nvPr/>
            </p:nvCxnSpPr>
            <p:spPr bwMode="auto">
              <a:xfrm>
                <a:off x="4088" y="5791"/>
                <a:ext cx="0" cy="4796"/>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2" name="AutoShape 14"/>
              <p:cNvCxnSpPr>
                <a:cxnSpLocks noChangeShapeType="1"/>
              </p:cNvCxnSpPr>
              <p:nvPr/>
            </p:nvCxnSpPr>
            <p:spPr bwMode="auto">
              <a:xfrm>
                <a:off x="6501" y="5791"/>
                <a:ext cx="0" cy="4846"/>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3" name="AutoShape 15"/>
              <p:cNvCxnSpPr>
                <a:cxnSpLocks noChangeShapeType="1"/>
              </p:cNvCxnSpPr>
              <p:nvPr/>
            </p:nvCxnSpPr>
            <p:spPr bwMode="auto">
              <a:xfrm>
                <a:off x="9184" y="5779"/>
                <a:ext cx="0" cy="4808"/>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4" name="AutoShape 16"/>
              <p:cNvCxnSpPr>
                <a:cxnSpLocks noChangeShapeType="1"/>
              </p:cNvCxnSpPr>
              <p:nvPr/>
            </p:nvCxnSpPr>
            <p:spPr bwMode="auto">
              <a:xfrm>
                <a:off x="11690" y="5791"/>
                <a:ext cx="0" cy="4808"/>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5" name="AutoShape 18"/>
              <p:cNvCxnSpPr>
                <a:cxnSpLocks noChangeShapeType="1"/>
              </p:cNvCxnSpPr>
              <p:nvPr/>
            </p:nvCxnSpPr>
            <p:spPr bwMode="auto">
              <a:xfrm flipV="1">
                <a:off x="4088" y="3014"/>
                <a:ext cx="0" cy="3329"/>
              </a:xfrm>
              <a:prstGeom prst="straightConnector1">
                <a:avLst/>
              </a:prstGeom>
              <a:noFill/>
              <a:ln w="12700">
                <a:solidFill>
                  <a:schemeClr val="accent1">
                    <a:lumMod val="100000"/>
                    <a:lumOff val="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AutoShape 19"/>
              <p:cNvCxnSpPr>
                <a:cxnSpLocks noChangeShapeType="1"/>
              </p:cNvCxnSpPr>
              <p:nvPr/>
            </p:nvCxnSpPr>
            <p:spPr bwMode="auto">
              <a:xfrm flipV="1">
                <a:off x="12578" y="3014"/>
                <a:ext cx="0" cy="3329"/>
              </a:xfrm>
              <a:prstGeom prst="straightConnector1">
                <a:avLst/>
              </a:prstGeom>
              <a:noFill/>
              <a:ln w="12700">
                <a:solidFill>
                  <a:schemeClr val="accent1">
                    <a:lumMod val="100000"/>
                    <a:lumOff val="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7" name="AutoShape 20"/>
              <p:cNvCxnSpPr>
                <a:cxnSpLocks noChangeShapeType="1"/>
              </p:cNvCxnSpPr>
              <p:nvPr/>
            </p:nvCxnSpPr>
            <p:spPr bwMode="auto">
              <a:xfrm flipV="1">
                <a:off x="6188" y="3013"/>
                <a:ext cx="2" cy="3300"/>
              </a:xfrm>
              <a:prstGeom prst="straightConnector1">
                <a:avLst/>
              </a:prstGeom>
              <a:noFill/>
              <a:ln w="12700">
                <a:solidFill>
                  <a:schemeClr val="accent1">
                    <a:lumMod val="100000"/>
                    <a:lumOff val="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8" name="AutoShape 21"/>
              <p:cNvCxnSpPr>
                <a:cxnSpLocks noChangeShapeType="1"/>
              </p:cNvCxnSpPr>
              <p:nvPr/>
            </p:nvCxnSpPr>
            <p:spPr bwMode="auto">
              <a:xfrm flipV="1">
                <a:off x="8318" y="3014"/>
                <a:ext cx="0" cy="3359"/>
              </a:xfrm>
              <a:prstGeom prst="straightConnector1">
                <a:avLst/>
              </a:prstGeom>
              <a:noFill/>
              <a:ln w="12700">
                <a:solidFill>
                  <a:schemeClr val="accent1">
                    <a:lumMod val="100000"/>
                    <a:lumOff val="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9" name="AutoShape 22"/>
              <p:cNvCxnSpPr>
                <a:cxnSpLocks noChangeShapeType="1"/>
              </p:cNvCxnSpPr>
              <p:nvPr/>
            </p:nvCxnSpPr>
            <p:spPr bwMode="auto">
              <a:xfrm flipV="1">
                <a:off x="10448" y="3014"/>
                <a:ext cx="0" cy="3299"/>
              </a:xfrm>
              <a:prstGeom prst="straightConnector1">
                <a:avLst/>
              </a:prstGeom>
              <a:noFill/>
              <a:ln w="12700">
                <a:solidFill>
                  <a:schemeClr val="accent1">
                    <a:lumMod val="100000"/>
                    <a:lumOff val="0"/>
                  </a:schemeClr>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0" name="AutoShape 23"/>
              <p:cNvCxnSpPr>
                <a:cxnSpLocks noChangeShapeType="1"/>
              </p:cNvCxnSpPr>
              <p:nvPr/>
            </p:nvCxnSpPr>
            <p:spPr bwMode="auto">
              <a:xfrm flipH="1">
                <a:off x="1937" y="4750"/>
                <a:ext cx="12628" cy="1"/>
              </a:xfrm>
              <a:prstGeom prst="straightConnector1">
                <a:avLst/>
              </a:prstGeom>
              <a:noFill/>
              <a:ln w="31750">
                <a:solidFill>
                  <a:schemeClr val="accent1">
                    <a:lumMod val="100000"/>
                    <a:lumOff val="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cxnSp>
        </p:grpSp>
        <p:grpSp>
          <p:nvGrpSpPr>
            <p:cNvPr id="6" name="Group 24"/>
            <p:cNvGrpSpPr>
              <a:grpSpLocks/>
            </p:cNvGrpSpPr>
            <p:nvPr/>
          </p:nvGrpSpPr>
          <p:grpSpPr bwMode="auto">
            <a:xfrm>
              <a:off x="2160" y="2350"/>
              <a:ext cx="11219" cy="8025"/>
              <a:chOff x="2160" y="2350"/>
              <a:chExt cx="11219" cy="8025"/>
            </a:xfrm>
          </p:grpSpPr>
          <p:sp>
            <p:nvSpPr>
              <p:cNvPr id="7" name="Rectangle 25"/>
              <p:cNvSpPr>
                <a:spLocks noChangeArrowheads="1"/>
              </p:cNvSpPr>
              <p:nvPr/>
            </p:nvSpPr>
            <p:spPr bwMode="auto">
              <a:xfrm>
                <a:off x="2160" y="2350"/>
                <a:ext cx="10620" cy="5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ES" sz="1200">
                    <a:effectLst/>
                    <a:latin typeface="Times New Roman"/>
                    <a:ea typeface="Calibri"/>
                    <a:cs typeface="Times New Roman"/>
                  </a:rPr>
                  <a:t>Recolección y almacenamiento de materia prima</a:t>
                </a:r>
                <a:endParaRPr lang="es-ES" sz="1100">
                  <a:effectLst/>
                  <a:latin typeface="Calibri"/>
                  <a:ea typeface="Calibri"/>
                  <a:cs typeface="Times New Roman"/>
                </a:endParaRPr>
              </a:p>
            </p:txBody>
          </p:sp>
          <p:sp>
            <p:nvSpPr>
              <p:cNvPr id="8" name="Rectangle 26"/>
              <p:cNvSpPr>
                <a:spLocks noChangeArrowheads="1"/>
              </p:cNvSpPr>
              <p:nvPr/>
            </p:nvSpPr>
            <p:spPr bwMode="auto">
              <a:xfrm>
                <a:off x="4365" y="3205"/>
                <a:ext cx="7890" cy="570"/>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ES" sz="1200">
                    <a:effectLst/>
                    <a:latin typeface="Times New Roman"/>
                    <a:ea typeface="Calibri"/>
                    <a:cs typeface="Times New Roman"/>
                  </a:rPr>
                  <a:t>Transformación del aceite usado </a:t>
                </a:r>
                <a:endParaRPr lang="es-ES" sz="1100">
                  <a:effectLst/>
                  <a:latin typeface="Calibri"/>
                  <a:ea typeface="Calibri"/>
                  <a:cs typeface="Times New Roman"/>
                </a:endParaRPr>
              </a:p>
            </p:txBody>
          </p:sp>
          <p:sp>
            <p:nvSpPr>
              <p:cNvPr id="9" name="Rectangle 27"/>
              <p:cNvSpPr>
                <a:spLocks noChangeArrowheads="1"/>
              </p:cNvSpPr>
              <p:nvPr/>
            </p:nvSpPr>
            <p:spPr bwMode="auto">
              <a:xfrm>
                <a:off x="4365" y="5124"/>
                <a:ext cx="7890" cy="570"/>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EC" sz="1200">
                    <a:effectLst/>
                    <a:latin typeface="Times New Roman"/>
                    <a:ea typeface="Calibri"/>
                    <a:cs typeface="Times New Roman"/>
                  </a:rPr>
                  <a:t>Comercialización</a:t>
                </a:r>
                <a:endParaRPr lang="es-ES" sz="1100">
                  <a:effectLst/>
                  <a:latin typeface="Calibri"/>
                  <a:ea typeface="Calibri"/>
                  <a:cs typeface="Times New Roman"/>
                </a:endParaRPr>
              </a:p>
            </p:txBody>
          </p:sp>
          <p:sp>
            <p:nvSpPr>
              <p:cNvPr id="10" name="Rectangle 29"/>
              <p:cNvSpPr>
                <a:spLocks noChangeArrowheads="1"/>
              </p:cNvSpPr>
              <p:nvPr/>
            </p:nvSpPr>
            <p:spPr bwMode="auto">
              <a:xfrm>
                <a:off x="9893" y="6640"/>
                <a:ext cx="1042" cy="3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s-ES" sz="1200">
                    <a:effectLst/>
                    <a:latin typeface="Calibri"/>
                    <a:ea typeface="Calibri"/>
                    <a:cs typeface="Times New Roman"/>
                  </a:rPr>
                  <a:t>Gestión financiera</a:t>
                </a:r>
                <a:endParaRPr lang="es-ES" sz="1100">
                  <a:effectLst/>
                  <a:latin typeface="Calibri"/>
                  <a:ea typeface="Calibri"/>
                  <a:cs typeface="Times New Roman"/>
                </a:endParaRPr>
              </a:p>
            </p:txBody>
          </p:sp>
          <p:sp>
            <p:nvSpPr>
              <p:cNvPr id="11" name="Rectangle 30"/>
              <p:cNvSpPr>
                <a:spLocks noChangeArrowheads="1"/>
              </p:cNvSpPr>
              <p:nvPr/>
            </p:nvSpPr>
            <p:spPr bwMode="auto">
              <a:xfrm>
                <a:off x="12359" y="6373"/>
                <a:ext cx="1020" cy="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s-EC" sz="1200">
                    <a:effectLst/>
                    <a:latin typeface="Times New Roman"/>
                    <a:ea typeface="Calibri"/>
                    <a:cs typeface="Times New Roman"/>
                  </a:rPr>
                  <a:t>Atención al cliente</a:t>
                </a:r>
                <a:endParaRPr lang="es-ES" sz="1100">
                  <a:effectLst/>
                  <a:latin typeface="Calibri"/>
                  <a:ea typeface="Calibri"/>
                  <a:cs typeface="Times New Roman"/>
                </a:endParaRPr>
              </a:p>
            </p:txBody>
          </p:sp>
          <p:sp>
            <p:nvSpPr>
              <p:cNvPr id="12" name="Rectangle 32"/>
              <p:cNvSpPr>
                <a:spLocks noChangeArrowheads="1"/>
              </p:cNvSpPr>
              <p:nvPr/>
            </p:nvSpPr>
            <p:spPr bwMode="auto">
              <a:xfrm>
                <a:off x="7538" y="6614"/>
                <a:ext cx="780" cy="3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s-ES" sz="1200">
                    <a:effectLst/>
                    <a:latin typeface="Times New Roman"/>
                    <a:ea typeface="Calibri"/>
                    <a:cs typeface="Times New Roman"/>
                  </a:rPr>
                  <a:t>Gestion Aministrativa</a:t>
                </a:r>
                <a:endParaRPr lang="es-ES" sz="1100">
                  <a:effectLst/>
                  <a:latin typeface="Calibri"/>
                  <a:ea typeface="Calibri"/>
                  <a:cs typeface="Times New Roman"/>
                </a:endParaRPr>
              </a:p>
            </p:txBody>
          </p:sp>
          <p:sp>
            <p:nvSpPr>
              <p:cNvPr id="13" name="Rectangle 33"/>
              <p:cNvSpPr>
                <a:spLocks noChangeArrowheads="1"/>
              </p:cNvSpPr>
              <p:nvPr/>
            </p:nvSpPr>
            <p:spPr bwMode="auto">
              <a:xfrm>
                <a:off x="4548" y="6655"/>
                <a:ext cx="1642" cy="3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s-ES" sz="1200">
                    <a:effectLst/>
                    <a:latin typeface="Times New Roman"/>
                    <a:ea typeface="Calibri"/>
                    <a:cs typeface="Times New Roman"/>
                  </a:rPr>
                  <a:t>Administración de Recursos Humanos</a:t>
                </a:r>
                <a:endParaRPr lang="es-ES" sz="1100">
                  <a:effectLst/>
                  <a:latin typeface="Calibri"/>
                  <a:ea typeface="Calibri"/>
                  <a:cs typeface="Times New Roman"/>
                </a:endParaRPr>
              </a:p>
            </p:txBody>
          </p:sp>
          <p:sp>
            <p:nvSpPr>
              <p:cNvPr id="14" name="Rectangle 34"/>
              <p:cNvSpPr>
                <a:spLocks noChangeArrowheads="1"/>
              </p:cNvSpPr>
              <p:nvPr/>
            </p:nvSpPr>
            <p:spPr bwMode="auto">
              <a:xfrm>
                <a:off x="2730" y="6610"/>
                <a:ext cx="780" cy="37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gn="ctr">
                  <a:lnSpc>
                    <a:spcPct val="115000"/>
                  </a:lnSpc>
                  <a:spcAft>
                    <a:spcPts val="1000"/>
                  </a:spcAft>
                </a:pPr>
                <a:r>
                  <a:rPr lang="es-EC" sz="1200">
                    <a:effectLst/>
                    <a:latin typeface="Times New Roman"/>
                    <a:ea typeface="Calibri"/>
                    <a:cs typeface="Times New Roman"/>
                  </a:rPr>
                  <a:t>Gestión gerencial</a:t>
                </a:r>
                <a:endParaRPr lang="es-ES" sz="1100">
                  <a:effectLst/>
                  <a:latin typeface="Calibri"/>
                  <a:ea typeface="Calibri"/>
                  <a:cs typeface="Times New Roman"/>
                </a:endParaRPr>
              </a:p>
            </p:txBody>
          </p:sp>
          <p:sp>
            <p:nvSpPr>
              <p:cNvPr id="15" name="Rectangle 35"/>
              <p:cNvSpPr>
                <a:spLocks noChangeArrowheads="1"/>
              </p:cNvSpPr>
              <p:nvPr/>
            </p:nvSpPr>
            <p:spPr bwMode="auto">
              <a:xfrm>
                <a:off x="5595" y="4015"/>
                <a:ext cx="5340" cy="570"/>
              </a:xfrm>
              <a:prstGeom prst="rect">
                <a:avLst/>
              </a:prstGeom>
              <a:solidFill>
                <a:schemeClr val="bg1">
                  <a:lumMod val="100000"/>
                  <a:lumOff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ES" sz="1200">
                    <a:effectLst/>
                    <a:latin typeface="Times New Roman"/>
                    <a:ea typeface="Calibri"/>
                    <a:cs typeface="Times New Roman"/>
                  </a:rPr>
                  <a:t>Colocación del Aceite base</a:t>
                </a:r>
                <a:endParaRPr lang="es-ES" sz="1100">
                  <a:effectLst/>
                  <a:latin typeface="Calibri"/>
                  <a:ea typeface="Calibri"/>
                  <a:cs typeface="Times New Roman"/>
                </a:endParaRPr>
              </a:p>
            </p:txBody>
          </p:sp>
        </p:grpSp>
      </p:grpSp>
      <p:sp>
        <p:nvSpPr>
          <p:cNvPr id="31" name="1 Título"/>
          <p:cNvSpPr>
            <a:spLocks noGrp="1"/>
          </p:cNvSpPr>
          <p:nvPr>
            <p:ph type="title"/>
          </p:nvPr>
        </p:nvSpPr>
        <p:spPr>
          <a:xfrm>
            <a:off x="882650" y="61913"/>
            <a:ext cx="8153400" cy="990600"/>
          </a:xfrm>
          <a:extLst/>
        </p:spPr>
        <p:txBody>
          <a:bodyPr vert="horz" wrap="square" lIns="91440" tIns="45720" rIns="91440" bIns="45720" numCol="1" anchor="t" anchorCtr="0" compatLnSpc="1">
            <a:prstTxWarp prst="textNoShape">
              <a:avLst/>
            </a:prstTxWarp>
          </a:bodyPr>
          <a:lstStyle/>
          <a:p>
            <a:pPr>
              <a:defRPr/>
            </a:pPr>
            <a:r>
              <a:rPr lang="es-EC" dirty="0" smtClean="0">
                <a:solidFill>
                  <a:schemeClr val="accent6"/>
                </a:solidFill>
                <a:ea typeface="ＭＳ Ｐゴシック" pitchFamily="34" charset="-128"/>
              </a:rPr>
              <a:t>Procesos de producción en función del flujo</a:t>
            </a:r>
            <a:endParaRPr lang="es-EC" dirty="0">
              <a:solidFill>
                <a:schemeClr val="accent6"/>
              </a:solidFill>
              <a:ea typeface="ＭＳ Ｐゴシック" pitchFamily="34" charset="-128"/>
            </a:endParaRPr>
          </a:p>
        </p:txBody>
      </p:sp>
      <p:sp>
        <p:nvSpPr>
          <p:cNvPr id="2" name="1 Rectángulo"/>
          <p:cNvSpPr/>
          <p:nvPr/>
        </p:nvSpPr>
        <p:spPr>
          <a:xfrm>
            <a:off x="7668430" y="1198577"/>
            <a:ext cx="4572000" cy="1200329"/>
          </a:xfrm>
          <a:prstGeom prst="rect">
            <a:avLst/>
          </a:prstGeom>
        </p:spPr>
        <p:txBody>
          <a:bodyPr>
            <a:spAutoFit/>
          </a:bodyPr>
          <a:lstStyle/>
          <a:p>
            <a:r>
              <a:rPr lang="es-ES" dirty="0"/>
              <a:t>es un modelo teórico que permite describir el desarrollo de las actividades de una organización empresarial generando valor al cliente final</a:t>
            </a:r>
            <a:endParaRPr lang="es-ES" dirty="0"/>
          </a:p>
        </p:txBody>
      </p:sp>
    </p:spTree>
    <p:extLst>
      <p:ext uri="{BB962C8B-B14F-4D97-AF65-F5344CB8AC3E}">
        <p14:creationId xmlns:p14="http://schemas.microsoft.com/office/powerpoint/2010/main" val="70340672"/>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b="46836"/>
          <a:stretch/>
        </p:blipFill>
        <p:spPr bwMode="auto">
          <a:xfrm>
            <a:off x="179390" y="188550"/>
            <a:ext cx="8353160" cy="5328740"/>
          </a:xfrm>
          <a:prstGeom prst="rect">
            <a:avLst/>
          </a:prstGeom>
          <a:noFill/>
          <a:ln>
            <a:noFill/>
          </a:ln>
        </p:spPr>
      </p:pic>
    </p:spTree>
    <p:extLst>
      <p:ext uri="{BB962C8B-B14F-4D97-AF65-F5344CB8AC3E}">
        <p14:creationId xmlns:p14="http://schemas.microsoft.com/office/powerpoint/2010/main" val="3387622850"/>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extLst>
              <a:ext uri="{28A0092B-C50C-407E-A947-70E740481C1C}">
                <a14:useLocalDpi xmlns:a14="http://schemas.microsoft.com/office/drawing/2010/main" val="0"/>
              </a:ext>
            </a:extLst>
          </a:blip>
          <a:srcRect t="45310" b="-1"/>
          <a:stretch/>
        </p:blipFill>
        <p:spPr bwMode="auto">
          <a:xfrm>
            <a:off x="539440" y="116540"/>
            <a:ext cx="6264870" cy="5616780"/>
          </a:xfrm>
          <a:prstGeom prst="rect">
            <a:avLst/>
          </a:prstGeom>
          <a:noFill/>
          <a:ln>
            <a:noFill/>
          </a:ln>
        </p:spPr>
      </p:pic>
    </p:spTree>
    <p:extLst>
      <p:ext uri="{BB962C8B-B14F-4D97-AF65-F5344CB8AC3E}">
        <p14:creationId xmlns:p14="http://schemas.microsoft.com/office/powerpoint/2010/main" val="261661360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414086915"/>
              </p:ext>
            </p:extLst>
          </p:nvPr>
        </p:nvGraphicFramePr>
        <p:xfrm>
          <a:off x="251400" y="332570"/>
          <a:ext cx="2736380" cy="2583180"/>
        </p:xfrm>
        <a:graphic>
          <a:graphicData uri="http://schemas.openxmlformats.org/drawingml/2006/table">
            <a:tbl>
              <a:tblPr firstRow="1" firstCol="1" bandRow="1">
                <a:tableStyleId>{5C22544A-7EE6-4342-B048-85BDC9FD1C3A}</a:tableStyleId>
              </a:tblPr>
              <a:tblGrid>
                <a:gridCol w="1704603"/>
                <a:gridCol w="1031777"/>
              </a:tblGrid>
              <a:tr h="571500">
                <a:tc>
                  <a:txBody>
                    <a:bodyPr/>
                    <a:lstStyle/>
                    <a:p>
                      <a:pPr algn="ctr">
                        <a:lnSpc>
                          <a:spcPct val="150000"/>
                        </a:lnSpc>
                        <a:spcAft>
                          <a:spcPts val="0"/>
                        </a:spcAft>
                      </a:pPr>
                      <a:r>
                        <a:rPr lang="es-ES" sz="1100" dirty="0">
                          <a:effectLst/>
                        </a:rPr>
                        <a:t>CONCEPTO</a:t>
                      </a:r>
                      <a:endParaRPr lang="es-ES" sz="1100" dirty="0">
                        <a:effectLst/>
                        <a:latin typeface="Calibri"/>
                        <a:ea typeface="Calibri"/>
                        <a:cs typeface="Times New Roman"/>
                      </a:endParaRPr>
                    </a:p>
                  </a:txBody>
                  <a:tcPr marL="44450" marR="44450" marT="0" marB="0" anchor="ctr"/>
                </a:tc>
                <a:tc>
                  <a:txBody>
                    <a:bodyPr/>
                    <a:lstStyle/>
                    <a:p>
                      <a:pPr algn="ctr">
                        <a:lnSpc>
                          <a:spcPct val="150000"/>
                        </a:lnSpc>
                        <a:spcAft>
                          <a:spcPts val="0"/>
                        </a:spcAft>
                      </a:pPr>
                      <a:r>
                        <a:rPr lang="es-ES" sz="1100">
                          <a:effectLst/>
                        </a:rPr>
                        <a:t>No. </a:t>
                      </a:r>
                      <a:br>
                        <a:rPr lang="es-ES" sz="1100">
                          <a:effectLst/>
                        </a:rPr>
                      </a:br>
                      <a:r>
                        <a:rPr lang="es-ES" sz="1100">
                          <a:effectLst/>
                        </a:rPr>
                        <a:t>EMPLEADOS</a:t>
                      </a:r>
                      <a:endParaRPr lang="es-ES" sz="1100">
                        <a:effectLst/>
                        <a:latin typeface="Calibri"/>
                        <a:ea typeface="Calibri"/>
                        <a:cs typeface="Times New Roman"/>
                      </a:endParaRPr>
                    </a:p>
                  </a:txBody>
                  <a:tcPr marL="44450" marR="44450" marT="0" marB="0" anchor="ctr"/>
                </a:tc>
              </a:tr>
              <a:tr h="190500">
                <a:tc>
                  <a:txBody>
                    <a:bodyPr/>
                    <a:lstStyle/>
                    <a:p>
                      <a:pPr>
                        <a:lnSpc>
                          <a:spcPct val="150000"/>
                        </a:lnSpc>
                        <a:spcAft>
                          <a:spcPts val="0"/>
                        </a:spcAft>
                      </a:pPr>
                      <a:r>
                        <a:rPr lang="es-ES" sz="1100">
                          <a:effectLst/>
                        </a:rPr>
                        <a:t>PERSONAL</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r>
              <a:tr h="190500">
                <a:tc>
                  <a:txBody>
                    <a:bodyPr/>
                    <a:lstStyle/>
                    <a:p>
                      <a:pPr algn="ctr">
                        <a:lnSpc>
                          <a:spcPct val="150000"/>
                        </a:lnSpc>
                        <a:spcAft>
                          <a:spcPts val="0"/>
                        </a:spcAft>
                      </a:pPr>
                      <a:r>
                        <a:rPr lang="es-ES" sz="1100">
                          <a:effectLst/>
                        </a:rPr>
                        <a:t>Gerente</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1</a:t>
                      </a:r>
                      <a:endParaRPr lang="es-ES" sz="110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a:effectLst/>
                        </a:rPr>
                        <a:t>Contador</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1</a:t>
                      </a:r>
                      <a:endParaRPr lang="es-ES" sz="110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a:effectLst/>
                        </a:rPr>
                        <a:t>Ing. Bioquímico</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1</a:t>
                      </a:r>
                      <a:endParaRPr lang="es-ES" sz="110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dirty="0">
                          <a:effectLst/>
                        </a:rPr>
                        <a:t>Vendedor</a:t>
                      </a:r>
                      <a:endParaRPr lang="es-ES" sz="1100" dirty="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dirty="0">
                          <a:effectLst/>
                        </a:rPr>
                        <a:t>1</a:t>
                      </a:r>
                      <a:endParaRPr lang="es-ES" sz="1100" dirty="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a:effectLst/>
                        </a:rPr>
                        <a:t>Bodeguero</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a:effectLst/>
                        </a:rPr>
                        <a:t>1</a:t>
                      </a:r>
                      <a:endParaRPr lang="es-ES" sz="110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a:effectLst/>
                        </a:rPr>
                        <a:t>Choferes</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dirty="0">
                          <a:effectLst/>
                          <a:latin typeface="+mn-lt"/>
                          <a:ea typeface="+mn-ea"/>
                          <a:cs typeface="+mn-cs"/>
                        </a:rPr>
                        <a:t>1</a:t>
                      </a:r>
                      <a:endParaRPr lang="es-ES" sz="1100" dirty="0">
                        <a:effectLst/>
                        <a:latin typeface="Calibri"/>
                        <a:ea typeface="Calibri"/>
                        <a:cs typeface="Times New Roman"/>
                      </a:endParaRPr>
                    </a:p>
                  </a:txBody>
                  <a:tcPr marL="44450" marR="44450" marT="0" marB="0" anchor="b"/>
                </a:tc>
              </a:tr>
              <a:tr h="190500">
                <a:tc>
                  <a:txBody>
                    <a:bodyPr/>
                    <a:lstStyle/>
                    <a:p>
                      <a:pPr algn="ctr">
                        <a:lnSpc>
                          <a:spcPct val="150000"/>
                        </a:lnSpc>
                        <a:spcAft>
                          <a:spcPts val="0"/>
                        </a:spcAft>
                      </a:pPr>
                      <a:r>
                        <a:rPr lang="es-ES" sz="1100">
                          <a:effectLst/>
                        </a:rPr>
                        <a:t>Personal de Limpieza</a:t>
                      </a:r>
                      <a:endParaRPr lang="es-ES" sz="1100">
                        <a:effectLst/>
                        <a:latin typeface="Calibri"/>
                        <a:ea typeface="Calibri"/>
                        <a:cs typeface="Times New Roman"/>
                      </a:endParaRPr>
                    </a:p>
                  </a:txBody>
                  <a:tcPr marL="44450" marR="44450" marT="0" marB="0" anchor="b"/>
                </a:tc>
                <a:tc>
                  <a:txBody>
                    <a:bodyPr/>
                    <a:lstStyle/>
                    <a:p>
                      <a:pPr algn="ctr">
                        <a:lnSpc>
                          <a:spcPct val="150000"/>
                        </a:lnSpc>
                        <a:spcAft>
                          <a:spcPts val="0"/>
                        </a:spcAft>
                      </a:pPr>
                      <a:r>
                        <a:rPr lang="es-ES" sz="1100" dirty="0">
                          <a:effectLst/>
                          <a:latin typeface="+mn-lt"/>
                          <a:ea typeface="+mn-ea"/>
                          <a:cs typeface="+mn-cs"/>
                        </a:rPr>
                        <a:t>1</a:t>
                      </a:r>
                      <a:endParaRPr lang="es-ES" sz="1100" dirty="0">
                        <a:effectLst/>
                        <a:latin typeface="Calibri"/>
                        <a:ea typeface="Calibri"/>
                        <a:cs typeface="Times New Roman"/>
                      </a:endParaRPr>
                    </a:p>
                  </a:txBody>
                  <a:tcPr marL="44450" marR="44450" marT="0" marB="0" anchor="b"/>
                </a:tc>
              </a:tr>
            </a:tbl>
          </a:graphicData>
        </a:graphic>
      </p:graphicFrame>
      <p:pic>
        <p:nvPicPr>
          <p:cNvPr id="6" name="5 Imagen" descr="ZSC-Engine-Oil-Recycling-Purifier-Series"/>
          <p:cNvPicPr/>
          <p:nvPr/>
        </p:nvPicPr>
        <p:blipFill>
          <a:blip r:embed="rId2">
            <a:extLst>
              <a:ext uri="{28A0092B-C50C-407E-A947-70E740481C1C}">
                <a14:useLocalDpi xmlns:a14="http://schemas.microsoft.com/office/drawing/2010/main" val="0"/>
              </a:ext>
            </a:extLst>
          </a:blip>
          <a:srcRect/>
          <a:stretch>
            <a:fillRect/>
          </a:stretch>
        </p:blipFill>
        <p:spPr bwMode="auto">
          <a:xfrm>
            <a:off x="4243391" y="355563"/>
            <a:ext cx="4178300" cy="3086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AutoShape 2" descr="data:image/jpeg;base64,/9j/4AAQSkZJRgABAQAAAQABAAD/2wCEAAkGBxQTEhQUEhQVFhUXFhcXFRgXFBQXGBgUGBcWFxUVFBcYHCggGBolHBUUITEhJSkrLi4uFx8zODMsNygtLisBCgoKDg0OGhAQGi4fICQvLCwsLCwsLCwsLCwsLCwsLCwsLCwsLCwsLCwsLCwsLCwsLCwsLCwsLCwsLCwsLCwsLP/AABEIAL4A+AMBIgACEQEDEQH/xAAcAAAABwEBAAAAAAAAAAAAAAAAAQIDBAUGBwj/xABCEAACAQIDBQYDBQYEBQUAAAABAhEAAwQSIQUGMUFRBxMiYXGBkaGxMlJywfAUI0Ji0eEzgpKiFTRDU7IkJWPC8f/EABkBAAIDAQAAAAAAAAAAAAAAAAEDAAIEBf/EACMRAAICAgICAgMBAAAAAAAAAAABAhEDIRIxBEEiMhNCUWH/2gAMAwEAAhEDEQA/AOk0IpdLEUCDMUcU9AowooAGWWjC+VPZaAWoQbijinCKEVCDYFLFKAFKC1CCAKOKXkowlEg3FCKc7uiKVCCQtOqlEqU4FqECC0phSgKMLUCJC0tRSooCoQBqj2viM7dysgQDdYccpmLa/wAzQfQetTdq40rCJBuPOWeAA+07eQ/pRYHD6IS2aFAWRrPN28zQe9EF4PC5RwAMAacFXkoqVlEcPanAun61ox5catQCt2uBlEg8REcvWouH18lHH+lTcdJVgsH7xP0FVyuI8hUKsnd4WEAwo4mq7F4uYVRADGI4sdftdBSnuFtBoP1qaaFsj7MHx6+lVZEKt2+Z4/rhUpLc0q2kev6+FPBaBYbjpQp4jpQokI4pQFEppwUQgihFKijAqUQJRQC04ooEUACclFkpYWjZQf8A9IokGwlHkoLaEzJ/1Gl5R+jUIJCUrJR5R5/GlZR5/KoQRkoiKdyjzpsr5zUIKSnBSFFLSoEVSgKIUsUSBGouOxYtoWMnkAOLMeCjzJqReuBQSTAAkk8ABxJrMWr5xLi6Qcg/wh5Hi58zy6Cg2Cyy2fhDJe5BdozRqNOFtT91fmatra/r8qThrUDz+g6CnQKKRA6Sw0OsUo02WjU+wokK7aGXLqcqCOXE1WwTwEDlVtjgeMS2kDkNaiGy0yx9uNUKiLNr9frjS2tn+HQZhPpT6J+v6UTpMxpqPhpUCKQcqdy0lF5D9epp2enx/oKgROWP1r/ahSsscf7/ANqFEhCVvKnVNEMvU/CnAyjUnQan0FQhmt599cPgwVJFy6P+mvGf5jyrGL2qYgOhazY7vXOis2c9IY6T7Vidp4hsbiHFshnu3YDRAGYngOgA+dbGz2PKwl8Q+aOKx+dJlkNEcWjpO7O8VrGW86SrD7SN9pT+Y86uSK4g2wsRsps3eMFU5luRpPR/I12Dd/aYxNhLojxDWDIkcYowyctAyYuOyfQoUcU0QFQo4oRUIFpQBo8tGBUCNtciqXH7ZZbmQJymSdPYVfxVBt63N1fw/nUYB61jrh6fCrC3eaeAqvwNurm0tUVlhavpJ0pc0lhUPFXSxyKYJ+0fur/XpV7AV208Qbzi2v8AhgnOSDDkfwz90c/hUvZ2HAE/r1qZZwgVQI0EQOQqFt1iuGvldD3bcOU6T86nWwVbBiNsDQWiD/NxHt1pGHxlydWn1qmwaKsKCBAAAnkOFWuGYdRPSdayc5Sd2dD8UYx6LX9sXmQGicvl1pq3bLkluH1qq2vaUYjDNzEj1BIEfOtCi1pi2+zDOKTIl9NCBppxpgIAeJJqZi1EGeEVHWOQqxQNRRva4ltOEU5b8tT+uAoXFABLa+VQgAs8NFHw/vRg9Pj/AEFLMnyHy+FAt9348/agETkA4/Dn/ahQCgfa/uf6UKISvNFft5kdRoWVlB6EggGlRS0FEBzTs/3GXCYi87t3pW2mQlTC3CTnj7w0rW7K2jfa6VdfBJAJQKfWQxkU5si5dIuPeXI2d7YWIlVc5HOvErBof8ShiBDEGCNQR8qxzbs6EEmtIq95MXcxeCxtjuYhCEJDTmkRxEH2rQbnbH/ZMHZsGMyL4o5seJqRgb4uF4yssxp1HEHrVitOxdGbM90CKUBQArGdoe2HU2sNaJBua3SJzZJAVFj73i9hTJSUVbFxi5OkaG/t/DI2Rrq5ugM/SrCzcVlDKZB4GuP2t1sRc1iFOvTKOWvWtPuvgL+EuhWuu6MQCGMjWfEOgFZ4523tD5+PS0bHam0bWHtm5dbKo04SSeijmarMDvTbunwqY8mVmjqUBmmd4mW7ft2WGgVrh/ykAD4n5Um5grJGaEBXXMAAVI5yNRRnlfKkCGFONs0tu4GAKmQapNt/4q/h/OrDZOLV0kMp1hipBGb261X7c/xU/D+dOjLkhE48XRJwC1aWxVfgqqN9NrXkVbGFIW7cBLOf+lbGkgc2J0HoajaStkjFydI0eKvQ0aZiDAnypOAs5R1J1J6muUYDczFm53rY1meQZZSSR046V0rY+LuSbV4DMqhgwmHXhPqDVY5IyZeeKUVsuCKpd5rRaw4DRBUtHNQRmU+VXCNM/KoeIObMkzIg+lNkrVC4OpJmExGDtG8pDEsDm+0dD8Y9qtcVgrYvi4WIYwNGIgxw0P1qnxOAIeDMKSLi6SehUnhVimzyyrlYqg1KkDMfMnlFc+jrutfw0G1rM20YSzKYB5gkRm9tKt7CmAGMmBJ6mNTUTBXAQMxAEiJPEngB1NT0FbMa9nNyy/URfGnXyrHb17+YbBN3b5nvRm7q2JIHVzwX3rZ3R8etc42Fg7bPcxDqrXr7F2YgTlkhFAPAAAUZy4lIQ5sc3a7S0vsEu2e5J55i2nnIHyre5lgkeLSeo9qp22dh74CuqlhwIAzL6EcKTuzca217DmGNsyp5lTwBHKhGd9lpY6L4qTqdPrRFuS/1NLyfeMfWgW5KP61cUN90Bqx9udClC0BqxoVAlagHP5VSb67z2tn4Y3W8Vw6WrZMZ28+YUczXLtt9rWKuEjDolhev23+J0HwrD7Sxl3EOXvO1xzzYz7DoPSmcRbnR3/d3emztLDlrGl5IN2yT4h5r95fOiTG23YA3CjiRlIg+lef9i7Qu4a+l6w+S4mo6Ec1YfxKeYrp+0O1K2+RhgipKyr94viZYDgaHgeuutJnhb2jTh8itM6zgbULPWOXKpQrNbt754XFt3aNkuCItuRJEA+A/xfWtLVlHjoW5cnYqsltzY5bH28QxJAtFVHJTzPmdT6VrRVHvJh2LWrgmEDg/5sun+2l5NxGYHUyt2bglRrgW8ZcGJYeE8ioqUmz75SwGu52F2WbgSkT9QKqsHal/Cw4yCYOXyy8xWu2YmWBlMcm0gHmOM1nxx5OjXmfFFBvBZX9ptuxIDW7lswSNCQ2h66UzsvuVORQcraNJmfWTNVHaRjymHtX1MPZvZgOTDVXT1IJipexcdaMXF8HeAMZGuo0PrVZd3/Q46ca/hZWr9u0pyKFBcWnCQRmY+BtOYP1qftozdtzzX86qtsYgLcw1tABnuZ3P4BI9yeflVptxwbqZSDoQYPAzwPQ03B2zN5Hom4ZuFZfelG/ama1Bc2kBBHAgsRx0OhrTYQaVXb24DwC+hIZRlaNfAeceVMypuLKeO0pqyr2XisSbGconeK4BAGmU8xJrW2NQjNocsfOfyrFbBDFXQn7XKWieRB61s8ASUXMZYaTz+HnFKw9mnyUkiYX0IBjz6etNWrQB0mqDePffB4Hw37ozkSLaDOwHVo4e9cp3n7YsVeJTBqMPb4ZzDXSOs8F9ADWyjnWkdS3rtszMcPkL2VHfA8g0lCfZWqPsB3bDG/iLtpLABZnB4KOM66VyTcjatxrWNDu7941lmLMWJyC4ZJPqPhTO/W8qlBgsI5/ZxD3mme9vkCf8i8IHOg8C+zGrypJcEO76dolzFX0NjNbsWWmyvBi3/df+boOU1qtgdtbgRjLAfQQbPhM88wYwfaK4zm10pasTwplKqMzbuz07sPtIwOKEd53LfdukLPo3A1mcZs1LWIVxeci24CgEERMzpqRBrjmzUJIBPyFdI3bw1y5ae24P7vI4ddfAZE/hkQQeFL8jF8LQ7xM6/JxkdFOHtDErdAYZtM0mJ5COU1obWFAc3FAzMsExqY6npWe2bYtFVYuGZfs6rA9APan94d8sPgmsJeaO9JEg/ZUcXYccokfGs+JWzTnaRpFT7x+FDMeC03hbttlDK6uCAQVYEEdRFO5ieFaDMJ7kcWNCgbX3jQqEPHNzjTqPSbg1pFwwJ6GnmfscbQz8f606MSQuXlnDehgqSPUHX0FNF6bL5eP2T8v7VOiIs77lXBEghQQQSDKmMwPWI+Fdp7J99LuM7zD4mDctoGR+BdODBhzYaGec1xC7eJ7skzEifUf2qZsrbV7CXTewz5LgUrMA6Nx0PoKk430FSqR6a2ztnD4RM+JupaXlmIlj0VeLH0rK7t752tp4nE2bYK2rdtGtk6M5LMHcjkBCQPM1582ntK9iLneX7j3H+85nToOQ9q0PZhj+72haBYqt2bbQYmdQCfUUriMU96O1vgEt3hmCFz9mCJb0E1Y7T22MHcw6OrMt0PmyiShXJDacvEQa5fv7su3h9oYa7aIFx2OZTJ8KwATHDNJHnV2b5YCSYBAAngDwA6ClfjWPa3Y55nk09UQu2PGo9i3Zs6m5dLR/KOJ9JNbPZ2DRsNYuQP8ADXMOjKMp+MVjto7DtM/eMCXHVmI04aVtN38zYQqpIylpAjxA6xSeNpjozpqhGLwXekvwNpCyn+aPCPrWYxO0HS9culzlcJACEsbgEMRHEEAGuhXMALWHuCZJQlieJMHT01rG4kaD0oLFxphnlttIs9n7bYCWAOkxwMVrbJDpr9ll8U8gRrNc1OlwLyNtD/uqr7Ydq4i3Yw1u1cKWb2dbuXQswywpI1iCdPKnw/hmlrZb7Fw93vCEvaKYIlWgcjprwqD2mb6HC21w2Gci6fG7zqNIUDzMk+wrH7id2HxWKuM6NYVT4WKyrAxw+0SRAnlFYvbm0XxF17twyzGT+QHtTo4owWimTNPI6IhYkyTJ5k6knqaMmkCiLVYXRb4DGd1hroB8V5go8kUeJvfNFRtm4RHY95cFtBxOmvkKhTQJoNtqi8GoytqxV7QkAg6wCOBHUUu0tNW0JMxVhhbM1aKbFZZJEvZxhhofhP0rr25uM7u1fuLGlhgJ4dRNcy2dhWB0g+v5VvNi4xFi3czqrggsB4AdIW50nkfKnSXxoRifysvNmZLNrvDCLlDMx4LpJrjG9O8D4zEPdaYOiDog4D15mt92pbYW1hUw6EZ7pkgfw21iT7nT41yZRWPDGl/pv8iXJ1eidgdoXbZBt3HQ9VYj6GupbhdouJW4qYm4btokBi0ZlngwboOYNcktDWrfZF7xeX5VpUU9MyNuL0esu5nUmfShVfu3d7zC2HmZtr8hFCs9Gs8k5tdaTeXQijdNaMdD7GmiL2JQyKPiINM2TTtRAapjIvlVynkwI9ql3H4moeIp222mtBMMtpMDDQUeHxBturrxRgw9VII+lFbHhim2qEXZ0jbeNXF7WLq4KKEKCf4QmaenFqvb9zgJjMrfFdR9TWH7PlDXbrGcyqoB5QZn6VrdqMQbZ8yPQFTS5u6Gx0i9s3u8QN1GvrzrWbjP4HXoRWA2ViQoEnRjr5Hka2+6DZbzD7y/MGfzpS1Ibdo0u1z+5ufgb6VgsW0qOsVvNqmbN0SPsN9K5vhcVnbyX5nmaMwRYNroQ9ojQm2oBPVXH9ar+09O92dbeCGs31JHMZgVP5Gp29ZP7PmGhC6H/OtI3mQ3dmYn7wtAsPNSDI8uNSPYJdHHBjilu5bGguFCx1ghMxAHlLT61WXGpTtNINv9Hh6mtEnYpJWBWoLxrfbubu2MPdS5eu2L6nD3r+kOoNuIUGYzSRxrDXLhYljxJJOkanU1SLstJUEq0bRSM1FnqxSmS8MJq2wiwarcBrw41o8Cip4mia0Y1ox5n8qLbAWcoluPKtFu+5ezde2dCWtkGIGXRnHmNaxh2lmIy8JOaOMDkPkfSpe7O82XZ14R4lF2YHO5qpJn1+FST2WgtWZrfXa4xOLdkM20i3b/AALpPuZNVNtaipUuy1JjtmmeloMnU1YbGMsR5VVsdTVlsA/vKtF7FzWj0p2ZXc+At6/ZLKfjP50Krex+5OGujpd+q0KVPUmaIfVHnm9YOpOkVHuuwGkfrzqy2zo5U6EEgg8iNCKrdOlMYlEa2aemhdSdRxpCmq9FnsTiOFAtA+FHcEg0m+w0y6cOPWNaqwx2hy3cJBmKK5QtiPzorhq3oHs2XZva0vt1KL8Axn51cb23GCoV/hYQBxZjpr0UCarez5wthyTBN0/JRyqVvJfYvaW2NBcUsT/E/SfIT8aS+xr6H7NpngfZUDXz6xW27P8AElr3dvPhBKmdSvDX0rP2rccOdaXs/sTiXb7qa+5/tQvZZKjfX7III6gj4iufHD5GiI5V0W4Kxm17AF5p5wy6/wCqR8KMyIz++t2MI0cZQQfNxURMSf2DE5JJ7l/CdSDEGOoih2if8ncI4iCPYg03ubiswVbhGeBHBSw5gjgaqugPs4qGo81Tt4cD3OKv2ojJccAcIEyBHoRVfTrK0KR45n2q42NsDE4pXexZLqhAJmBmInKOpjX4daq8PYZ2VEEsxhR512u/vBh9kWLOGXK5S2GcBhnNx9WJXj/aqSbS0WhFSezmybgbRYSMMfdkB+Zo27PdoA+OzlETJdTA9iTWsv8Aa3mbSy0eooY/tec2yLOHCuRAZzIHnA41S8j9DuOJezL7I3ZvNbuOz27ARC2a4YzECQo10n3qmwbs5hidRRY7aN2+ZvXC3MDgo9FGlLwoitOJS/YxeS4foqJmGXKl1WkEKSp8wD+RIqkwmOe2txFPhuLlcRxA4eh1NbDCWRdUg/aAPwg1hatmVNFfGfJOxa1IttpUdadpcRsgidatthDxE1TjjV5sO34j6VfH9heX6nduxxf3eJ/FbPyahR9jdr91iDyzWwPYMT9RQpeT7Mdj+qObdtOzbdvaDG0ILor3ByztMkdJiueZora9pG1xiMffccNEX/IIPzmsTe0NX9IX2xQeibWmw1KmhZKCLUw3KpKoWIUAkkwAOJJ4AVqtkdmGOvKjlVtI2oLt4o65Br8Yqkml2Nxxb6Mqp0pt3rR7z7pX8CP3uVk0h1OmvCQdeRrMHWjyTWivFp7Oobp2AuEtRAZgTPPU8ad/Zl79VWfApdidSWYwNT70ewP+Wsgf9tQPhT2EYfvGj+KOpOUaz7k0t9jCZY4e9avs5B7y8fwj61mEEKPTWtj2c29LzfzKPgD/AFoLsL6NXecyQKzG8do5lcxzH0Naq4utZjey5AQeZ+lWl0VXZg98DmwuIU8reYepmZ+AqLuc2dFzcYBDcDPnUrew/wDp73nZb5R/WoO5SFFUTKkDTnJHI1RdBfZh+0K2V2hiJMlmDf6lFZwmtj2r2gu0GA52rZ+RrGmmLoqHmoFiTJJJ6njQijiiQWKWppkU5VijQ8gqZZXzqDb15mpKK44GmREZF/poNn3SBp0KnTgG0zDy/pWOuJBIPEEg+2lavZdw5gVOvNW5jmKze1bJS9cU8mPwOo+tHN0mTxe2iOtOmmRSjSUzS0GtaLYywvzNUFlda1u76KWQPohZQ0fdLAGm4/6IzdpHofcDZfcYG0DozjvG9W1+kUK0AQDQaAaD0HChSG7Zpo8iY25m8R4sSx9WOY/Wq28KssTxI6Gqy5xp8jOhh16UStTppq5S2NWzedkuylvYh7rqSLQGQAT424n1A+tdrw7sC5cjUgIg1yWwOfmdTXBOzLbC2L7JcbKtwCJLAZwdJgjrXZcVvBhltM1y6iookwYmOSiczsayZE3I34eKgc27Y9rZr62APspJM8AxmAOvhFc1Jq03k2scViLl5hGY6DooEKPhVVT4rikjJOXKTZ0/dd5sWvwCpez08AGsEkknnJmq3c55w9sfyn5E0vBXLguvbNw5FIyjKugjrFBgs0PGoGE29fV7gsXnS2CB4CILAatMe3tS72ALL4rrx0AAn1gTVbiylpDle2oGmWGUz09aCJJsm7RxGIvDxXrzetxvoIFQthobWJBuO0OpWXZiAZBAknSassKGyiY9jUm3ZBMOAQeR1qEoRv1dH7HcgiYge/Klbs2ZyE8gKpt9thr3RNpdfDlAJ4hhynoa1uydhutrw3WzhPuqVLxwiOE+dVlJRGwxynbRzTtcP/uVzyS2P9tY0VZbxbafF3jeuhQ5VQcoIHhEaA8KrRTUKDFAGgKMiiAFO2zTVLWimVY4UqVhbscaYTWjTjTIumJltUzSbOtSffQ1R71NOKueRA+Qq92I8ke01nt5v+avfi/IVfM/ihfirbK0UqaJFJIA1J0AHEnoK7Nud2bYa5hVOJUvccBmIcgrxgLFZHJI6EYOXRyTDLrWz2JaX9yrcO9Quf5VZSQPcgVP387P7ezra30vlkZwgtsBnkiTlI4wBrVRYxyhlymQMpHrM/WtONpox5YtS2epGFHTFq6SqnmVB+IFFSDTZ5Kx2jtVY1Xu+OzHwmIey5DFcpzLwOYSIms8W8qdJ7EqLDNNNTk025pbLxQginEHzptjRqaqWYu5xpFKY1Zbs7OGIxVq05hCwNw9EGrfLT3o9kRttxtg300xVt0UhWsgmJVsxYwD+HjVntXAi1iCVEBwD7jQ/lWp3gx6G5ZZdUysBl6qRKx6EVRbxXwWtmftFcvIwVJMfCsrbWQ3qClgtDuFbSqPfErkQsuaHUkcCyyJWfOrXDtVJvY090vW4gPpmE04xS6Htn4VrD3bBmbdx1gnWJlZ/wApFW1m4ZqXv7aRMYLiEEXk1j76Qpn1Ur8KrbNyi0ViyVtPEZXw88CxU+40+davdm/oubj/AE4msptHDNctSgl0IdR1K6xUHbW9pwdsqYN5rUIsEEM/iNw+Q09aROLckbsM0oSTOVbVyd/e7v7HePk/DmOX5RUYUEWSBQrSjEw6MGkTQzUbBQulLTc0oNUA0PIYp8VFk1IkwINMQqSLrYt2GHtVZvYsYu9+IH5Cp2x0m4kkxIqk2jiWuXHdzLE6nQcNBw8qtlfxSKeOvkxWzMULVwORJUHL+KNCfIVt9k9o/cg5Fcf4YiQR4ZzHXhJIrn0UIrM4p9m6OSUdI3G/e+J2gcMBOWyhmRE3XjOY9FAqJsZRmX1H1rN4etPu5ZzXbY6un/kK0YtIx5m5Ts9UWk8Kz0H0oUqhSORpPMHabajEA/eRT8JFY8itj2oPOKUdLY+ZJrHmtORfJmXF9UINMXONSCKjvxpUh8RNHQFKiqFgwdK6H2R7Nk3r7DhFtfXi3/1rnqDjXY+zS0FwCHmzOx9Zj6Cm4lchGd1Ahdo+PfDfst63EhrikHgQQhj/AG1S4Xb/AO25BlytafMBxBttIifKatu2AD9mw8TPetz/AJP7VjNw2/fsOqH6iqZoJzsZ42SUcXH0dDwhnSqvbtnNesDrdSf9Qqyt6H4Uzj1m7aPR1PzFLXZaSuLL7erDZ7BYDxWznHoNGHwrNYZ62rAMCDwIIPodKxKW8unTQ+2n5Vp8iNNMyeLLTRotlvwrH9tmH/e4W79+0yn1Rh+TitRspqru2GwGwWHuc0vFfZ0k/NBWVdm70clwSy4rSb+7vfslyww+zfsLdH4uDgfL41nsAvibyVj8K7N2zbLR9mYPEgAPbKJMRKOg06cVB+NNX1FN/I4hQo6KqlwUdJpQqIgoGKkW3qPFOLV0LkrL7YrS6fiH1rP4pYdx0Zh8zV3sT/EX1H1qp2osXro/+Rv/ACNXyfVCsGpSIopy9y9KSopTjwj1ilejR7F2DWu3UGa9aEEy6aDifENBWPsca3nZ4k4zDjrdT60yHTEZF8kegf8AjFmYdLls+asPmKFXFxAeIB9aFKN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8" name="AutoShape 4" descr="data:image/jpeg;base64,/9j/4AAQSkZJRgABAQAAAQABAAD/2wCEAAkGBxQTEhQUEhQVFhUXFhcXFRgXFBQXGBgUGBcWFxUVFBcYHCggGBolHBUUITEhJSkrLi4uFx8zODMsNygtLisBCgoKDg0OGhAQGi4fICQvLCwsLCwsLCwsLCwsLCwsLCwsLCwsLCwsLCwsLCwsLCwsLCwsLCwsLCwsLCwsLCwsLP/AABEIAL4A+AMBIgACEQEDEQH/xAAcAAAABwEBAAAAAAAAAAAAAAAAAQIDBAUGBwj/xABCEAACAQIDBQYDBQYEBQUAAAABAhEAAwQSIQUGMUFRBxMiYXGBkaGxMlJywfAUI0Ji0eEzgpKiFTRDU7IkJWPC8f/EABkBAAIDAQAAAAAAAAAAAAAAAAEDAAIEBf/EACMRAAICAgICAgMBAAAAAAAAAAABAhEDIRIxBEEiMhNCUWH/2gAMAwEAAhEDEQA/AOk0IpdLEUCDMUcU9AowooAGWWjC+VPZaAWoQbijinCKEVCDYFLFKAFKC1CCAKOKXkowlEg3FCKc7uiKVCCQtOqlEqU4FqECC0phSgKMLUCJC0tRSooCoQBqj2viM7dysgQDdYccpmLa/wAzQfQetTdq40rCJBuPOWeAA+07eQ/pRYHD6IS2aFAWRrPN28zQe9EF4PC5RwAMAacFXkoqVlEcPanAun61ox5catQCt2uBlEg8REcvWouH18lHH+lTcdJVgsH7xP0FVyuI8hUKsnd4WEAwo4mq7F4uYVRADGI4sdftdBSnuFtBoP1qaaFsj7MHx6+lVZEKt2+Z4/rhUpLc0q2kev6+FPBaBYbjpQp4jpQokI4pQFEppwUQgihFKijAqUQJRQC04ooEUACclFkpYWjZQf8A9IokGwlHkoLaEzJ/1Gl5R+jUIJCUrJR5R5/GlZR5/KoQRkoiKdyjzpsr5zUIKSnBSFFLSoEVSgKIUsUSBGouOxYtoWMnkAOLMeCjzJqReuBQSTAAkk8ABxJrMWr5xLi6Qcg/wh5Hi58zy6Cg2Cyy2fhDJe5BdozRqNOFtT91fmatra/r8qThrUDz+g6CnQKKRA6Sw0OsUo02WjU+wokK7aGXLqcqCOXE1WwTwEDlVtjgeMS2kDkNaiGy0yx9uNUKiLNr9frjS2tn+HQZhPpT6J+v6UTpMxpqPhpUCKQcqdy0lF5D9epp2enx/oKgROWP1r/ahSsscf7/ANqFEhCVvKnVNEMvU/CnAyjUnQan0FQhmt599cPgwVJFy6P+mvGf5jyrGL2qYgOhazY7vXOis2c9IY6T7Vidp4hsbiHFshnu3YDRAGYngOgA+dbGz2PKwl8Q+aOKx+dJlkNEcWjpO7O8VrGW86SrD7SN9pT+Y86uSK4g2wsRsps3eMFU5luRpPR/I12Dd/aYxNhLojxDWDIkcYowyctAyYuOyfQoUcU0QFQo4oRUIFpQBo8tGBUCNtciqXH7ZZbmQJymSdPYVfxVBt63N1fw/nUYB61jrh6fCrC3eaeAqvwNurm0tUVlhavpJ0pc0lhUPFXSxyKYJ+0fur/XpV7AV208Qbzi2v8AhgnOSDDkfwz90c/hUvZ2HAE/r1qZZwgVQI0EQOQqFt1iuGvldD3bcOU6T86nWwVbBiNsDQWiD/NxHt1pGHxlydWn1qmwaKsKCBAAAnkOFWuGYdRPSdayc5Sd2dD8UYx6LX9sXmQGicvl1pq3bLkluH1qq2vaUYjDNzEj1BIEfOtCi1pi2+zDOKTIl9NCBppxpgIAeJJqZi1EGeEVHWOQqxQNRRva4ltOEU5b8tT+uAoXFABLa+VQgAs8NFHw/vRg9Pj/AEFLMnyHy+FAt9348/agETkA4/Dn/ahQCgfa/uf6UKISvNFft5kdRoWVlB6EggGlRS0FEBzTs/3GXCYi87t3pW2mQlTC3CTnj7w0rW7K2jfa6VdfBJAJQKfWQxkU5si5dIuPeXI2d7YWIlVc5HOvErBof8ShiBDEGCNQR8qxzbs6EEmtIq95MXcxeCxtjuYhCEJDTmkRxEH2rQbnbH/ZMHZsGMyL4o5seJqRgb4uF4yssxp1HEHrVitOxdGbM90CKUBQArGdoe2HU2sNaJBua3SJzZJAVFj73i9hTJSUVbFxi5OkaG/t/DI2Rrq5ugM/SrCzcVlDKZB4GuP2t1sRc1iFOvTKOWvWtPuvgL+EuhWuu6MQCGMjWfEOgFZ4523tD5+PS0bHam0bWHtm5dbKo04SSeijmarMDvTbunwqY8mVmjqUBmmd4mW7ft2WGgVrh/ykAD4n5Um5grJGaEBXXMAAVI5yNRRnlfKkCGFONs0tu4GAKmQapNt/4q/h/OrDZOLV0kMp1hipBGb261X7c/xU/D+dOjLkhE48XRJwC1aWxVfgqqN9NrXkVbGFIW7cBLOf+lbGkgc2J0HoajaStkjFydI0eKvQ0aZiDAnypOAs5R1J1J6muUYDczFm53rY1meQZZSSR046V0rY+LuSbV4DMqhgwmHXhPqDVY5IyZeeKUVsuCKpd5rRaw4DRBUtHNQRmU+VXCNM/KoeIObMkzIg+lNkrVC4OpJmExGDtG8pDEsDm+0dD8Y9qtcVgrYvi4WIYwNGIgxw0P1qnxOAIeDMKSLi6SehUnhVimzyyrlYqg1KkDMfMnlFc+jrutfw0G1rM20YSzKYB5gkRm9tKt7CmAGMmBJ6mNTUTBXAQMxAEiJPEngB1NT0FbMa9nNyy/URfGnXyrHb17+YbBN3b5nvRm7q2JIHVzwX3rZ3R8etc42Fg7bPcxDqrXr7F2YgTlkhFAPAAAUZy4lIQ5sc3a7S0vsEu2e5J55i2nnIHyre5lgkeLSeo9qp22dh74CuqlhwIAzL6EcKTuzca217DmGNsyp5lTwBHKhGd9lpY6L4qTqdPrRFuS/1NLyfeMfWgW5KP61cUN90Bqx9udClC0BqxoVAlagHP5VSb67z2tn4Y3W8Vw6WrZMZ28+YUczXLtt9rWKuEjDolhev23+J0HwrD7Sxl3EOXvO1xzzYz7DoPSmcRbnR3/d3emztLDlrGl5IN2yT4h5r95fOiTG23YA3CjiRlIg+lef9i7Qu4a+l6w+S4mo6Ec1YfxKeYrp+0O1K2+RhgipKyr94viZYDgaHgeuutJnhb2jTh8itM6zgbULPWOXKpQrNbt754XFt3aNkuCItuRJEA+A/xfWtLVlHjoW5cnYqsltzY5bH28QxJAtFVHJTzPmdT6VrRVHvJh2LWrgmEDg/5sun+2l5NxGYHUyt2bglRrgW8ZcGJYeE8ioqUmz75SwGu52F2WbgSkT9QKqsHal/Cw4yCYOXyy8xWu2YmWBlMcm0gHmOM1nxx5OjXmfFFBvBZX9ptuxIDW7lswSNCQ2h66UzsvuVORQcraNJmfWTNVHaRjymHtX1MPZvZgOTDVXT1IJipexcdaMXF8HeAMZGuo0PrVZd3/Q46ca/hZWr9u0pyKFBcWnCQRmY+BtOYP1qftozdtzzX86qtsYgLcw1tABnuZ3P4BI9yeflVptxwbqZSDoQYPAzwPQ03B2zN5Hom4ZuFZfelG/ama1Bc2kBBHAgsRx0OhrTYQaVXb24DwC+hIZRlaNfAeceVMypuLKeO0pqyr2XisSbGconeK4BAGmU8xJrW2NQjNocsfOfyrFbBDFXQn7XKWieRB61s8ASUXMZYaTz+HnFKw9mnyUkiYX0IBjz6etNWrQB0mqDePffB4Hw37ozkSLaDOwHVo4e9cp3n7YsVeJTBqMPb4ZzDXSOs8F9ADWyjnWkdS3rtszMcPkL2VHfA8g0lCfZWqPsB3bDG/iLtpLABZnB4KOM66VyTcjatxrWNDu7941lmLMWJyC4ZJPqPhTO/W8qlBgsI5/ZxD3mme9vkCf8i8IHOg8C+zGrypJcEO76dolzFX0NjNbsWWmyvBi3/df+boOU1qtgdtbgRjLAfQQbPhM88wYwfaK4zm10pasTwplKqMzbuz07sPtIwOKEd53LfdukLPo3A1mcZs1LWIVxeci24CgEERMzpqRBrjmzUJIBPyFdI3bw1y5ae24P7vI4ddfAZE/hkQQeFL8jF8LQ7xM6/JxkdFOHtDErdAYZtM0mJ5COU1obWFAc3FAzMsExqY6npWe2bYtFVYuGZfs6rA9APan94d8sPgmsJeaO9JEg/ZUcXYccokfGs+JWzTnaRpFT7x+FDMeC03hbttlDK6uCAQVYEEdRFO5ieFaDMJ7kcWNCgbX3jQqEPHNzjTqPSbg1pFwwJ6GnmfscbQz8f606MSQuXlnDehgqSPUHX0FNF6bL5eP2T8v7VOiIs77lXBEghQQQSDKmMwPWI+Fdp7J99LuM7zD4mDctoGR+BdODBhzYaGec1xC7eJ7skzEifUf2qZsrbV7CXTewz5LgUrMA6Nx0PoKk430FSqR6a2ztnD4RM+JupaXlmIlj0VeLH0rK7t752tp4nE2bYK2rdtGtk6M5LMHcjkBCQPM1582ntK9iLneX7j3H+85nToOQ9q0PZhj+72haBYqt2bbQYmdQCfUUriMU96O1vgEt3hmCFz9mCJb0E1Y7T22MHcw6OrMt0PmyiShXJDacvEQa5fv7su3h9oYa7aIFx2OZTJ8KwATHDNJHnV2b5YCSYBAAngDwA6ClfjWPa3Y55nk09UQu2PGo9i3Zs6m5dLR/KOJ9JNbPZ2DRsNYuQP8ADXMOjKMp+MVjto7DtM/eMCXHVmI04aVtN38zYQqpIylpAjxA6xSeNpjozpqhGLwXekvwNpCyn+aPCPrWYxO0HS9culzlcJACEsbgEMRHEEAGuhXMALWHuCZJQlieJMHT01rG4kaD0oLFxphnlttIs9n7bYCWAOkxwMVrbJDpr9ll8U8gRrNc1OlwLyNtD/uqr7Ydq4i3Yw1u1cKWb2dbuXQswywpI1iCdPKnw/hmlrZb7Fw93vCEvaKYIlWgcjprwqD2mb6HC21w2Gci6fG7zqNIUDzMk+wrH7id2HxWKuM6NYVT4WKyrAxw+0SRAnlFYvbm0XxF17twyzGT+QHtTo4owWimTNPI6IhYkyTJ5k6knqaMmkCiLVYXRb4DGd1hroB8V5go8kUeJvfNFRtm4RHY95cFtBxOmvkKhTQJoNtqi8GoytqxV7QkAg6wCOBHUUu0tNW0JMxVhhbM1aKbFZZJEvZxhhofhP0rr25uM7u1fuLGlhgJ4dRNcy2dhWB0g+v5VvNi4xFi3czqrggsB4AdIW50nkfKnSXxoRifysvNmZLNrvDCLlDMx4LpJrjG9O8D4zEPdaYOiDog4D15mt92pbYW1hUw6EZ7pkgfw21iT7nT41yZRWPDGl/pv8iXJ1eidgdoXbZBt3HQ9VYj6GupbhdouJW4qYm4btokBi0ZlngwboOYNcktDWrfZF7xeX5VpUU9MyNuL0esu5nUmfShVfu3d7zC2HmZtr8hFCs9Gs8k5tdaTeXQijdNaMdD7GmiL2JQyKPiINM2TTtRAapjIvlVynkwI9ql3H4moeIp222mtBMMtpMDDQUeHxBturrxRgw9VII+lFbHhim2qEXZ0jbeNXF7WLq4KKEKCf4QmaenFqvb9zgJjMrfFdR9TWH7PlDXbrGcyqoB5QZn6VrdqMQbZ8yPQFTS5u6Gx0i9s3u8QN1GvrzrWbjP4HXoRWA2ViQoEnRjr5Hka2+6DZbzD7y/MGfzpS1Ibdo0u1z+5ufgb6VgsW0qOsVvNqmbN0SPsN9K5vhcVnbyX5nmaMwRYNroQ9ojQm2oBPVXH9ar+09O92dbeCGs31JHMZgVP5Gp29ZP7PmGhC6H/OtI3mQ3dmYn7wtAsPNSDI8uNSPYJdHHBjilu5bGguFCx1ghMxAHlLT61WXGpTtNINv9Hh6mtEnYpJWBWoLxrfbubu2MPdS5eu2L6nD3r+kOoNuIUGYzSRxrDXLhYljxJJOkanU1SLstJUEq0bRSM1FnqxSmS8MJq2wiwarcBrw41o8Cip4mia0Y1ox5n8qLbAWcoluPKtFu+5ezde2dCWtkGIGXRnHmNaxh2lmIy8JOaOMDkPkfSpe7O82XZ14R4lF2YHO5qpJn1+FST2WgtWZrfXa4xOLdkM20i3b/AALpPuZNVNtaipUuy1JjtmmeloMnU1YbGMsR5VVsdTVlsA/vKtF7FzWj0p2ZXc+At6/ZLKfjP50Krex+5OGujpd+q0KVPUmaIfVHnm9YOpOkVHuuwGkfrzqy2zo5U6EEgg8iNCKrdOlMYlEa2aemhdSdRxpCmq9FnsTiOFAtA+FHcEg0m+w0y6cOPWNaqwx2hy3cJBmKK5QtiPzorhq3oHs2XZva0vt1KL8Axn51cb23GCoV/hYQBxZjpr0UCarez5wthyTBN0/JRyqVvJfYvaW2NBcUsT/E/SfIT8aS+xr6H7NpngfZUDXz6xW27P8AElr3dvPhBKmdSvDX0rP2rccOdaXs/sTiXb7qa+5/tQvZZKjfX7III6gj4iufHD5GiI5V0W4Kxm17AF5p5wy6/wCqR8KMyIz++t2MI0cZQQfNxURMSf2DE5JJ7l/CdSDEGOoih2if8ncI4iCPYg03ubiswVbhGeBHBSw5gjgaqugPs4qGo81Tt4cD3OKv2ojJccAcIEyBHoRVfTrK0KR45n2q42NsDE4pXexZLqhAJmBmInKOpjX4daq8PYZ2VEEsxhR512u/vBh9kWLOGXK5S2GcBhnNx9WJXj/aqSbS0WhFSezmybgbRYSMMfdkB+Zo27PdoA+OzlETJdTA9iTWsv8Aa3mbSy0eooY/tec2yLOHCuRAZzIHnA41S8j9DuOJezL7I3ZvNbuOz27ARC2a4YzECQo10n3qmwbs5hidRRY7aN2+ZvXC3MDgo9FGlLwoitOJS/YxeS4foqJmGXKl1WkEKSp8wD+RIqkwmOe2txFPhuLlcRxA4eh1NbDCWRdUg/aAPwg1hatmVNFfGfJOxa1IttpUdadpcRsgidatthDxE1TjjV5sO34j6VfH9heX6nduxxf3eJ/FbPyahR9jdr91iDyzWwPYMT9RQpeT7Mdj+qObdtOzbdvaDG0ILor3ByztMkdJiueZora9pG1xiMffccNEX/IIPzmsTe0NX9IX2xQeibWmw1KmhZKCLUw3KpKoWIUAkkwAOJJ4AVqtkdmGOvKjlVtI2oLt4o65Br8Yqkml2Nxxb6Mqp0pt3rR7z7pX8CP3uVk0h1OmvCQdeRrMHWjyTWivFp7Oobp2AuEtRAZgTPPU8ad/Zl79VWfApdidSWYwNT70ewP+Wsgf9tQPhT2EYfvGj+KOpOUaz7k0t9jCZY4e9avs5B7y8fwj61mEEKPTWtj2c29LzfzKPgD/AFoLsL6NXecyQKzG8do5lcxzH0Naq4utZjey5AQeZ+lWl0VXZg98DmwuIU8reYepmZ+AqLuc2dFzcYBDcDPnUrew/wDp73nZb5R/WoO5SFFUTKkDTnJHI1RdBfZh+0K2V2hiJMlmDf6lFZwmtj2r2gu0GA52rZ+RrGmmLoqHmoFiTJJJ6njQijiiQWKWppkU5VijQ8gqZZXzqDb15mpKK44GmREZF/poNn3SBp0KnTgG0zDy/pWOuJBIPEEg+2lavZdw5gVOvNW5jmKze1bJS9cU8mPwOo+tHN0mTxe2iOtOmmRSjSUzS0GtaLYywvzNUFlda1u76KWQPohZQ0fdLAGm4/6IzdpHofcDZfcYG0DozjvG9W1+kUK0AQDQaAaD0HChSG7Zpo8iY25m8R4sSx9WOY/Wq28KssTxI6Gqy5xp8jOhh16UStTppq5S2NWzedkuylvYh7rqSLQGQAT424n1A+tdrw7sC5cjUgIg1yWwOfmdTXBOzLbC2L7JcbKtwCJLAZwdJgjrXZcVvBhltM1y6iookwYmOSiczsayZE3I34eKgc27Y9rZr62APspJM8AxmAOvhFc1Jq03k2scViLl5hGY6DooEKPhVVT4rikjJOXKTZ0/dd5sWvwCpez08AGsEkknnJmq3c55w9sfyn5E0vBXLguvbNw5FIyjKugjrFBgs0PGoGE29fV7gsXnS2CB4CILAatMe3tS72ALL4rrx0AAn1gTVbiylpDle2oGmWGUz09aCJJsm7RxGIvDxXrzetxvoIFQthobWJBuO0OpWXZiAZBAknSassKGyiY9jUm3ZBMOAQeR1qEoRv1dH7HcgiYge/Klbs2ZyE8gKpt9thr3RNpdfDlAJ4hhynoa1uydhutrw3WzhPuqVLxwiOE+dVlJRGwxynbRzTtcP/uVzyS2P9tY0VZbxbafF3jeuhQ5VQcoIHhEaA8KrRTUKDFAGgKMiiAFO2zTVLWimVY4UqVhbscaYTWjTjTIumJltUzSbOtSffQ1R71NOKueRA+Qq92I8ke01nt5v+avfi/IVfM/ihfirbK0UqaJFJIA1J0AHEnoK7Nud2bYa5hVOJUvccBmIcgrxgLFZHJI6EYOXRyTDLrWz2JaX9yrcO9Quf5VZSQPcgVP387P7ezra30vlkZwgtsBnkiTlI4wBrVRYxyhlymQMpHrM/WtONpox5YtS2epGFHTFq6SqnmVB+IFFSDTZ5Kx2jtVY1Xu+OzHwmIey5DFcpzLwOYSIms8W8qdJ7EqLDNNNTk025pbLxQginEHzptjRqaqWYu5xpFKY1Zbs7OGIxVq05hCwNw9EGrfLT3o9kRttxtg300xVt0UhWsgmJVsxYwD+HjVntXAi1iCVEBwD7jQ/lWp3gx6G5ZZdUysBl6qRKx6EVRbxXwWtmftFcvIwVJMfCsrbWQ3qClgtDuFbSqPfErkQsuaHUkcCyyJWfOrXDtVJvY090vW4gPpmE04xS6Htn4VrD3bBmbdx1gnWJlZ/wApFW1m4ZqXv7aRMYLiEEXk1j76Qpn1Ur8KrbNyi0ViyVtPEZXw88CxU+40+davdm/oubj/AE4msptHDNctSgl0IdR1K6xUHbW9pwdsqYN5rUIsEEM/iNw+Q09aROLckbsM0oSTOVbVyd/e7v7HePk/DmOX5RUYUEWSBQrSjEw6MGkTQzUbBQulLTc0oNUA0PIYp8VFk1IkwINMQqSLrYt2GHtVZvYsYu9+IH5Cp2x0m4kkxIqk2jiWuXHdzLE6nQcNBw8qtlfxSKeOvkxWzMULVwORJUHL+KNCfIVt9k9o/cg5Fcf4YiQR4ZzHXhJIrn0UIrM4p9m6OSUdI3G/e+J2gcMBOWyhmRE3XjOY9FAqJsZRmX1H1rN4etPu5ZzXbY6un/kK0YtIx5m5Ts9UWk8Kz0H0oUqhSORpPMHabajEA/eRT8JFY8itj2oPOKUdLY+ZJrHmtORfJmXF9UINMXONSCKjvxpUh8RNHQFKiqFgwdK6H2R7Nk3r7DhFtfXi3/1rnqDjXY+zS0FwCHmzOx9Zj6Cm4lchGd1Ahdo+PfDfst63EhrikHgQQhj/AG1S4Xb/AO25BlytafMBxBttIifKatu2AD9mw8TPetz/AJP7VjNw2/fsOqH6iqZoJzsZ42SUcXH0dDwhnSqvbtnNesDrdSf9Qqyt6H4Uzj1m7aPR1PzFLXZaSuLL7erDZ7BYDxWznHoNGHwrNYZ62rAMCDwIIPodKxKW8unTQ+2n5Vp8iNNMyeLLTRotlvwrH9tmH/e4W79+0yn1Rh+TitRspqru2GwGwWHuc0vFfZ0k/NBWVdm70clwSy4rSb+7vfslyww+zfsLdH4uDgfL41nsAvibyVj8K7N2zbLR9mYPEgAPbKJMRKOg06cVB+NNX1FN/I4hQo6KqlwUdJpQqIgoGKkW3qPFOLV0LkrL7YrS6fiH1rP4pYdx0Zh8zV3sT/EX1H1qp2osXro/+Rv/ACNXyfVCsGpSIopy9y9KSopTjwj1ilejR7F2DWu3UGa9aEEy6aDifENBWPsca3nZ4k4zDjrdT60yHTEZF8kegf8AjFmYdLls+asPmKFXFxAeIB9aFKN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00" y="3411625"/>
            <a:ext cx="3240450" cy="248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046271"/>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ncrypted-tbn3.gstatic.com/images?q=tbn:ANd9GcQM56YpETvu8xZrjoysSr9fTKXDs9w7raLW21vRCvec_5FMNvpePXm6sU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4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5" y="-14643"/>
            <a:ext cx="2895600"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100" y="184933"/>
            <a:ext cx="2676525"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980258"/>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490" y="1989212"/>
            <a:ext cx="1897765" cy="1392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8 Imagen" descr="C:\Users\hp\Downloads\Foto 1 (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9840" y="2020212"/>
            <a:ext cx="5400040" cy="4051300"/>
          </a:xfrm>
          <a:prstGeom prst="rect">
            <a:avLst/>
          </a:prstGeom>
          <a:noFill/>
          <a:ln>
            <a:noFill/>
          </a:ln>
        </p:spPr>
      </p:pic>
    </p:spTree>
    <p:extLst>
      <p:ext uri="{BB962C8B-B14F-4D97-AF65-F5344CB8AC3E}">
        <p14:creationId xmlns:p14="http://schemas.microsoft.com/office/powerpoint/2010/main" val="1860981627"/>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C:\Users\cchavez\Downloads\GRAFICA FINAL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470" y="260560"/>
            <a:ext cx="8137130" cy="5400750"/>
          </a:xfrm>
          <a:prstGeom prst="rect">
            <a:avLst/>
          </a:prstGeom>
          <a:noFill/>
          <a:ln>
            <a:noFill/>
          </a:ln>
        </p:spPr>
      </p:pic>
    </p:spTree>
    <p:extLst>
      <p:ext uri="{BB962C8B-B14F-4D97-AF65-F5344CB8AC3E}">
        <p14:creationId xmlns:p14="http://schemas.microsoft.com/office/powerpoint/2010/main" val="806023790"/>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1091154694"/>
              </p:ext>
            </p:extLst>
          </p:nvPr>
        </p:nvGraphicFramePr>
        <p:xfrm>
          <a:off x="1792687" y="1988800"/>
          <a:ext cx="5288189" cy="2870172"/>
        </p:xfrm>
        <a:graphic>
          <a:graphicData uri="http://schemas.openxmlformats.org/drawingml/2006/table">
            <a:tbl>
              <a:tblPr firstRow="1" firstCol="1" bandRow="1">
                <a:tableStyleId>{21E4AEA4-8DFA-4A89-87EB-49C32662AFE0}</a:tableStyleId>
              </a:tblPr>
              <a:tblGrid>
                <a:gridCol w="3648630"/>
                <a:gridCol w="1639559"/>
              </a:tblGrid>
              <a:tr h="202201">
                <a:tc>
                  <a:txBody>
                    <a:bodyPr/>
                    <a:lstStyle/>
                    <a:p>
                      <a:pPr>
                        <a:lnSpc>
                          <a:spcPct val="115000"/>
                        </a:lnSpc>
                        <a:spcAft>
                          <a:spcPts val="0"/>
                        </a:spcAft>
                      </a:pPr>
                      <a:r>
                        <a:rPr lang="es-ES" sz="1400" dirty="0">
                          <a:effectLst/>
                        </a:rPr>
                        <a:t>ACTIVOS INTANGIBLES</a:t>
                      </a:r>
                      <a:endParaRPr lang="es-ES"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400" dirty="0">
                          <a:effectLst/>
                        </a:rPr>
                        <a:t>VALOR TOTAL</a:t>
                      </a:r>
                      <a:endParaRPr lang="es-ES" sz="2000" dirty="0">
                        <a:effectLst/>
                        <a:latin typeface="Calibri"/>
                        <a:ea typeface="Calibri"/>
                        <a:cs typeface="Times New Roman"/>
                      </a:endParaRPr>
                    </a:p>
                  </a:txBody>
                  <a:tcPr marL="44450" marR="44450" marT="0" marB="0" anchor="ctr"/>
                </a:tc>
              </a:tr>
              <a:tr h="297260">
                <a:tc>
                  <a:txBody>
                    <a:bodyPr/>
                    <a:lstStyle/>
                    <a:p>
                      <a:pPr>
                        <a:lnSpc>
                          <a:spcPct val="115000"/>
                        </a:lnSpc>
                        <a:spcAft>
                          <a:spcPts val="0"/>
                        </a:spcAft>
                      </a:pPr>
                      <a:r>
                        <a:rPr lang="es-ES" sz="1400">
                          <a:effectLst/>
                        </a:rPr>
                        <a:t>Gasto de constitución</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3.000,00 </a:t>
                      </a:r>
                      <a:endParaRPr lang="es-ES" sz="2000">
                        <a:effectLst/>
                        <a:latin typeface="Calibri"/>
                        <a:ea typeface="Calibri"/>
                        <a:cs typeface="Times New Roman"/>
                      </a:endParaRPr>
                    </a:p>
                  </a:txBody>
                  <a:tcPr marL="44450" marR="44450" marT="0" marB="0" anchor="b"/>
                </a:tc>
              </a:tr>
              <a:tr h="297260">
                <a:tc>
                  <a:txBody>
                    <a:bodyPr/>
                    <a:lstStyle/>
                    <a:p>
                      <a:pPr>
                        <a:lnSpc>
                          <a:spcPct val="115000"/>
                        </a:lnSpc>
                        <a:spcAft>
                          <a:spcPts val="0"/>
                        </a:spcAft>
                      </a:pPr>
                      <a:r>
                        <a:rPr lang="es-ES" sz="1400">
                          <a:effectLst/>
                        </a:rPr>
                        <a:t>Patente</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10.000,00 </a:t>
                      </a:r>
                      <a:endParaRPr lang="es-ES" sz="2000">
                        <a:effectLst/>
                        <a:latin typeface="Calibri"/>
                        <a:ea typeface="Calibri"/>
                        <a:cs typeface="Times New Roman"/>
                      </a:endParaRPr>
                    </a:p>
                  </a:txBody>
                  <a:tcPr marL="44450" marR="44450" marT="0" marB="0" anchor="b"/>
                </a:tc>
              </a:tr>
              <a:tr h="297260">
                <a:tc>
                  <a:txBody>
                    <a:bodyPr/>
                    <a:lstStyle/>
                    <a:p>
                      <a:pPr>
                        <a:lnSpc>
                          <a:spcPct val="115000"/>
                        </a:lnSpc>
                        <a:spcAft>
                          <a:spcPts val="0"/>
                        </a:spcAft>
                      </a:pPr>
                      <a:r>
                        <a:rPr lang="es-ES" sz="1400">
                          <a:effectLst/>
                        </a:rPr>
                        <a:t>Publicidad y Promoción</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3.760,40 </a:t>
                      </a:r>
                      <a:endParaRPr lang="es-ES" sz="2000">
                        <a:effectLst/>
                        <a:latin typeface="Calibri"/>
                        <a:ea typeface="Calibri"/>
                        <a:cs typeface="Times New Roman"/>
                      </a:endParaRPr>
                    </a:p>
                  </a:txBody>
                  <a:tcPr marL="44450" marR="44450" marT="0" marB="0" anchor="b"/>
                </a:tc>
              </a:tr>
              <a:tr h="297260">
                <a:tc>
                  <a:txBody>
                    <a:bodyPr/>
                    <a:lstStyle/>
                    <a:p>
                      <a:pPr>
                        <a:lnSpc>
                          <a:spcPct val="115000"/>
                        </a:lnSpc>
                        <a:spcAft>
                          <a:spcPts val="0"/>
                        </a:spcAft>
                      </a:pPr>
                      <a:r>
                        <a:rPr lang="es-ES" sz="1400">
                          <a:effectLst/>
                        </a:rPr>
                        <a:t>Total Activos Intangibles</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16.760,40 </a:t>
                      </a:r>
                      <a:endParaRPr lang="es-ES" sz="2000">
                        <a:effectLst/>
                        <a:latin typeface="Calibri"/>
                        <a:ea typeface="Calibri"/>
                        <a:cs typeface="Times New Roman"/>
                      </a:endParaRPr>
                    </a:p>
                  </a:txBody>
                  <a:tcPr marL="44450" marR="44450" marT="0" marB="0" anchor="b"/>
                </a:tc>
              </a:tr>
              <a:tr h="404401">
                <a:tc>
                  <a:txBody>
                    <a:bodyPr/>
                    <a:lstStyle/>
                    <a:p>
                      <a:pPr>
                        <a:lnSpc>
                          <a:spcPct val="115000"/>
                        </a:lnSpc>
                        <a:spcAft>
                          <a:spcPts val="0"/>
                        </a:spcAft>
                      </a:pPr>
                      <a:r>
                        <a:rPr lang="es-ES" sz="1400">
                          <a:effectLst/>
                        </a:rPr>
                        <a:t>TOTAL ACTIVOS FIJOS E </a:t>
                      </a:r>
                      <a:br>
                        <a:rPr lang="es-ES" sz="1400">
                          <a:effectLst/>
                        </a:rPr>
                      </a:br>
                      <a:r>
                        <a:rPr lang="es-ES" sz="1400">
                          <a:effectLst/>
                        </a:rPr>
                        <a:t>INTANGIBLES</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190.819,40 </a:t>
                      </a:r>
                      <a:endParaRPr lang="es-ES" sz="2000">
                        <a:effectLst/>
                        <a:latin typeface="Calibri"/>
                        <a:ea typeface="Calibri"/>
                        <a:cs typeface="Times New Roman"/>
                      </a:endParaRPr>
                    </a:p>
                  </a:txBody>
                  <a:tcPr marL="44450" marR="44450" marT="0" marB="0" anchor="b"/>
                </a:tc>
              </a:tr>
              <a:tr h="202201">
                <a:tc>
                  <a:txBody>
                    <a:bodyPr/>
                    <a:lstStyle/>
                    <a:p>
                      <a:pPr>
                        <a:lnSpc>
                          <a:spcPct val="115000"/>
                        </a:lnSpc>
                      </a:pPr>
                      <a:endParaRPr lang="es-ES" sz="2000">
                        <a:effectLst/>
                        <a:latin typeface="Calibri"/>
                      </a:endParaRPr>
                    </a:p>
                  </a:txBody>
                  <a:tcPr marL="44450" marR="44450" marT="0" marB="0" anchor="b"/>
                </a:tc>
                <a:tc>
                  <a:txBody>
                    <a:bodyPr/>
                    <a:lstStyle/>
                    <a:p>
                      <a:pPr>
                        <a:lnSpc>
                          <a:spcPct val="115000"/>
                        </a:lnSpc>
                      </a:pPr>
                      <a:endParaRPr lang="es-ES" sz="2000">
                        <a:effectLst/>
                        <a:latin typeface="Calibri"/>
                      </a:endParaRPr>
                    </a:p>
                  </a:txBody>
                  <a:tcPr marL="44450" marR="44450" marT="0" marB="0" anchor="b"/>
                </a:tc>
              </a:tr>
              <a:tr h="297260">
                <a:tc>
                  <a:txBody>
                    <a:bodyPr/>
                    <a:lstStyle/>
                    <a:p>
                      <a:pPr>
                        <a:lnSpc>
                          <a:spcPct val="115000"/>
                        </a:lnSpc>
                        <a:spcAft>
                          <a:spcPts val="0"/>
                        </a:spcAft>
                      </a:pPr>
                      <a:r>
                        <a:rPr lang="es-ES" sz="1400">
                          <a:effectLst/>
                        </a:rPr>
                        <a:t>CAPITAL DE TRABAJO</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a:effectLst/>
                        </a:rPr>
                        <a:t> $          23.221,62 </a:t>
                      </a:r>
                      <a:endParaRPr lang="es-ES" sz="2000">
                        <a:effectLst/>
                        <a:latin typeface="Calibri"/>
                        <a:ea typeface="Calibri"/>
                        <a:cs typeface="Times New Roman"/>
                      </a:endParaRPr>
                    </a:p>
                  </a:txBody>
                  <a:tcPr marL="44450" marR="44450" marT="0" marB="0" anchor="b"/>
                </a:tc>
              </a:tr>
              <a:tr h="297260">
                <a:tc>
                  <a:txBody>
                    <a:bodyPr/>
                    <a:lstStyle/>
                    <a:p>
                      <a:pPr>
                        <a:lnSpc>
                          <a:spcPct val="115000"/>
                        </a:lnSpc>
                        <a:spcAft>
                          <a:spcPts val="0"/>
                        </a:spcAft>
                      </a:pPr>
                      <a:r>
                        <a:rPr lang="es-ES" sz="1400">
                          <a:effectLst/>
                        </a:rPr>
                        <a:t>TOTAL DE INVERSIONES</a:t>
                      </a:r>
                      <a:endParaRPr lang="es-ES" sz="20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400" dirty="0">
                          <a:effectLst/>
                        </a:rPr>
                        <a:t> $        214.041,02 </a:t>
                      </a:r>
                      <a:endParaRPr lang="es-ES" sz="2000" dirty="0">
                        <a:effectLst/>
                        <a:latin typeface="Calibri"/>
                        <a:ea typeface="Calibri"/>
                        <a:cs typeface="Times New Roman"/>
                      </a:endParaRPr>
                    </a:p>
                  </a:txBody>
                  <a:tcPr marL="44450" marR="44450" marT="0" marB="0" anchor="b"/>
                </a:tc>
              </a:tr>
            </a:tbl>
          </a:graphicData>
        </a:graphic>
      </p:graphicFrame>
      <p:sp>
        <p:nvSpPr>
          <p:cNvPr id="5" name="4 Rectángulo"/>
          <p:cNvSpPr/>
          <p:nvPr/>
        </p:nvSpPr>
        <p:spPr>
          <a:xfrm>
            <a:off x="793797" y="445226"/>
            <a:ext cx="3642985" cy="369332"/>
          </a:xfrm>
          <a:prstGeom prst="rect">
            <a:avLst/>
          </a:prstGeom>
        </p:spPr>
        <p:txBody>
          <a:bodyPr wrap="none">
            <a:spAutoFit/>
          </a:bodyPr>
          <a:lstStyle/>
          <a:p>
            <a:r>
              <a:rPr lang="es-EC" dirty="0" smtClean="0"/>
              <a:t>PRESUPUESTO DE INVERSION</a:t>
            </a:r>
            <a:endParaRPr lang="es-ES" dirty="0"/>
          </a:p>
        </p:txBody>
      </p:sp>
      <p:graphicFrame>
        <p:nvGraphicFramePr>
          <p:cNvPr id="3" name="2 Tabla"/>
          <p:cNvGraphicFramePr>
            <a:graphicFrameLocks noGrp="1"/>
          </p:cNvGraphicFramePr>
          <p:nvPr>
            <p:extLst>
              <p:ext uri="{D42A27DB-BD31-4B8C-83A1-F6EECF244321}">
                <p14:modId xmlns:p14="http://schemas.microsoft.com/office/powerpoint/2010/main" val="1685574902"/>
              </p:ext>
            </p:extLst>
          </p:nvPr>
        </p:nvGraphicFramePr>
        <p:xfrm>
          <a:off x="2046850" y="1152080"/>
          <a:ext cx="4779863" cy="620690"/>
        </p:xfrm>
        <a:graphic>
          <a:graphicData uri="http://schemas.openxmlformats.org/drawingml/2006/table">
            <a:tbl>
              <a:tblPr firstRow="1" firstCol="1" bandRow="1">
                <a:tableStyleId>{5C22544A-7EE6-4342-B048-85BDC9FD1C3A}</a:tableStyleId>
              </a:tblPr>
              <a:tblGrid>
                <a:gridCol w="3297760"/>
                <a:gridCol w="1482103"/>
              </a:tblGrid>
              <a:tr h="620690">
                <a:tc>
                  <a:txBody>
                    <a:bodyPr/>
                    <a:lstStyle/>
                    <a:p>
                      <a:pPr algn="l">
                        <a:lnSpc>
                          <a:spcPct val="115000"/>
                        </a:lnSpc>
                        <a:spcAft>
                          <a:spcPts val="0"/>
                        </a:spcAft>
                      </a:pPr>
                      <a:r>
                        <a:rPr lang="es-ES" sz="1400" dirty="0">
                          <a:effectLst/>
                        </a:rPr>
                        <a:t>Total Activos Fijos</a:t>
                      </a:r>
                      <a:endParaRPr lang="es-ES" sz="2000" dirty="0">
                        <a:effectLst/>
                        <a:latin typeface="Calibri"/>
                        <a:ea typeface="Calibri"/>
                        <a:cs typeface="Times New Roman"/>
                      </a:endParaRPr>
                    </a:p>
                  </a:txBody>
                  <a:tcPr marL="44450" marR="44450" marT="0" marB="0" anchor="ctr"/>
                </a:tc>
                <a:tc>
                  <a:txBody>
                    <a:bodyPr/>
                    <a:lstStyle/>
                    <a:p>
                      <a:pPr algn="l">
                        <a:lnSpc>
                          <a:spcPct val="115000"/>
                        </a:lnSpc>
                        <a:spcAft>
                          <a:spcPts val="0"/>
                        </a:spcAft>
                      </a:pPr>
                      <a:r>
                        <a:rPr lang="es-ES" sz="1400" dirty="0">
                          <a:effectLst/>
                        </a:rPr>
                        <a:t> $        174.059,00 </a:t>
                      </a:r>
                      <a:endParaRPr lang="es-ES" sz="20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2651466397"/>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3 Imagen">
            <a:hlinkClick r:id="rId3" action="ppaction://hlinksldjump"/>
          </p:cNvPr>
          <p:cNvPicPr>
            <a:picLocks noChangeAspect="1"/>
          </p:cNvPicPr>
          <p:nvPr/>
        </p:nvPicPr>
        <p:blipFill>
          <a:blip r:embed="rId4" cstate="print"/>
          <a:srcRect l="11018" t="37073" r="8043" b="29042"/>
          <a:stretch>
            <a:fillRect/>
          </a:stretch>
        </p:blipFill>
        <p:spPr bwMode="auto">
          <a:xfrm>
            <a:off x="6804025" y="6010275"/>
            <a:ext cx="2232025" cy="584200"/>
          </a:xfrm>
          <a:prstGeom prst="rect">
            <a:avLst/>
          </a:prstGeom>
          <a:noFill/>
          <a:ln w="9525">
            <a:noFill/>
            <a:miter lim="800000"/>
            <a:headEnd/>
            <a:tailEnd/>
          </a:ln>
        </p:spPr>
      </p:pic>
      <p:pic>
        <p:nvPicPr>
          <p:cNvPr id="62472" name="Picture 8" descr="http://4.bp.blogspot.com/-cChfww5Ibvc/TVsM6XYittI/AAAAAAAAAAQ/VmaL2CM1dAo/s1600/mapa.pn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468938" y="1628750"/>
            <a:ext cx="5623856" cy="40400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a 6"/>
          <p:cNvGraphicFramePr>
            <a:graphicFrameLocks noGrp="1"/>
          </p:cNvGraphicFramePr>
          <p:nvPr>
            <p:extLst/>
          </p:nvPr>
        </p:nvGraphicFramePr>
        <p:xfrm>
          <a:off x="6249757" y="986048"/>
          <a:ext cx="2952411" cy="1066260"/>
        </p:xfrm>
        <a:graphic>
          <a:graphicData uri="http://schemas.openxmlformats.org/drawingml/2006/table">
            <a:tbl>
              <a:tblPr firstRow="1" bandRow="1">
                <a:tableStyleId>{5C22544A-7EE6-4342-B048-85BDC9FD1C3A}</a:tableStyleId>
              </a:tblPr>
              <a:tblGrid>
                <a:gridCol w="1584221"/>
                <a:gridCol w="1368190"/>
              </a:tblGrid>
              <a:tr h="426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Extensión</a:t>
                      </a:r>
                    </a:p>
                  </a:txBody>
                  <a:tcPr/>
                </a:tc>
                <a:tc>
                  <a:txBody>
                    <a:bodyPr/>
                    <a:lstStyle/>
                    <a:p>
                      <a:r>
                        <a:rPr lang="es-EC" dirty="0" smtClean="0"/>
                        <a:t>Población</a:t>
                      </a:r>
                      <a:endParaRPr lang="es-EC" dirty="0"/>
                    </a:p>
                  </a:txBody>
                  <a:tcPr/>
                </a:tc>
              </a:tr>
              <a:tr h="370840">
                <a:tc>
                  <a:txBody>
                    <a:bodyPr/>
                    <a:lstStyle/>
                    <a:p>
                      <a:r>
                        <a:rPr lang="es-EC" sz="1800" kern="1200" dirty="0" smtClean="0">
                          <a:solidFill>
                            <a:schemeClr val="dk1"/>
                          </a:solidFill>
                          <a:effectLst/>
                          <a:latin typeface="+mn-lt"/>
                          <a:ea typeface="+mn-ea"/>
                          <a:cs typeface="+mn-cs"/>
                        </a:rPr>
                        <a:t>137.2 km</a:t>
                      </a:r>
                      <a:r>
                        <a:rPr lang="es-EC" sz="1800" kern="1200" baseline="30000" dirty="0" smtClean="0">
                          <a:solidFill>
                            <a:schemeClr val="dk1"/>
                          </a:solidFill>
                          <a:effectLst/>
                          <a:latin typeface="+mn-lt"/>
                          <a:ea typeface="+mn-ea"/>
                          <a:cs typeface="+mn-cs"/>
                        </a:rPr>
                        <a:t>2</a:t>
                      </a:r>
                      <a:r>
                        <a:rPr lang="es-EC" sz="1800" kern="1200" dirty="0" smtClean="0">
                          <a:solidFill>
                            <a:schemeClr val="dk1"/>
                          </a:solidFill>
                          <a:effectLst/>
                          <a:latin typeface="+mn-lt"/>
                          <a:ea typeface="+mn-ea"/>
                          <a:cs typeface="+mn-cs"/>
                        </a:rPr>
                        <a:t> </a:t>
                      </a:r>
                      <a:endParaRPr lang="es-EC" dirty="0"/>
                    </a:p>
                  </a:txBody>
                  <a:tcPr/>
                </a:tc>
                <a:tc>
                  <a:txBody>
                    <a:bodyPr/>
                    <a:lstStyle/>
                    <a:p>
                      <a:r>
                        <a:rPr lang="es-EC" sz="1800" kern="1200" dirty="0" smtClean="0">
                          <a:solidFill>
                            <a:schemeClr val="dk1"/>
                          </a:solidFill>
                          <a:effectLst/>
                          <a:latin typeface="+mn-lt"/>
                          <a:ea typeface="+mn-ea"/>
                          <a:cs typeface="+mn-cs"/>
                        </a:rPr>
                        <a:t> 85,852 habitantes</a:t>
                      </a:r>
                      <a:endParaRPr lang="es-EC" dirty="0"/>
                    </a:p>
                  </a:txBody>
                  <a:tcPr/>
                </a:tc>
              </a:tr>
            </a:tbl>
          </a:graphicData>
        </a:graphic>
      </p:graphicFrame>
      <p:graphicFrame>
        <p:nvGraphicFramePr>
          <p:cNvPr id="14" name="Tabla 13"/>
          <p:cNvGraphicFramePr>
            <a:graphicFrameLocks noGrp="1"/>
          </p:cNvGraphicFramePr>
          <p:nvPr>
            <p:extLst/>
          </p:nvPr>
        </p:nvGraphicFramePr>
        <p:xfrm>
          <a:off x="107380" y="5135641"/>
          <a:ext cx="1584221" cy="797020"/>
        </p:xfrm>
        <a:graphic>
          <a:graphicData uri="http://schemas.openxmlformats.org/drawingml/2006/table">
            <a:tbl>
              <a:tblPr firstRow="1" bandRow="1">
                <a:tableStyleId>{5C22544A-7EE6-4342-B048-85BDC9FD1C3A}</a:tableStyleId>
              </a:tblPr>
              <a:tblGrid>
                <a:gridCol w="1584221"/>
              </a:tblGrid>
              <a:tr h="426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Temperatura</a:t>
                      </a:r>
                    </a:p>
                  </a:txBody>
                  <a:tcPr/>
                </a:tc>
              </a:tr>
              <a:tr h="370840">
                <a:tc>
                  <a:txBody>
                    <a:bodyPr/>
                    <a:lstStyle/>
                    <a:p>
                      <a:r>
                        <a:rPr lang="es-EC" sz="1800" kern="1200" dirty="0" smtClean="0">
                          <a:solidFill>
                            <a:schemeClr val="dk1"/>
                          </a:solidFill>
                          <a:effectLst/>
                          <a:latin typeface="+mn-lt"/>
                          <a:ea typeface="+mn-ea"/>
                          <a:cs typeface="+mn-cs"/>
                        </a:rPr>
                        <a:t>  10 y 29 °C</a:t>
                      </a:r>
                      <a:endParaRPr lang="es-EC" dirty="0"/>
                    </a:p>
                  </a:txBody>
                  <a:tcPr/>
                </a:tc>
              </a:tr>
            </a:tbl>
          </a:graphicData>
        </a:graphic>
      </p:graphicFrame>
      <p:pic>
        <p:nvPicPr>
          <p:cNvPr id="62478" name="Picture 14" descr="Resultado de imagen para FLORA Y FAUNA DEL CANTON RUMIÑAHU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716" y="476590"/>
            <a:ext cx="1536026" cy="208517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6" descr="Resultado de imagen para FLORA Y FAUNA DEL CANTON RUMIÑAHU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1" name="AutoShape 18" descr="Resultado de imagen para FLORA Y FAUNA DEL CANTON RUMIÑAHU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2" name="AutoShape 20" descr="Resultado de imagen para FLORA Y FAUNA DEL CANTON RUMIÑAHU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3" name="AutoShape 22" descr="Resultado de imagen para FLORA Y FAUNA DEL CANTON RUMIÑAHU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62488" name="Picture 24" descr="Resultado de imagen para FLORA Y FAUNA DEL CANTON RUMIÑAHU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07974" y="-73266"/>
            <a:ext cx="1536026" cy="115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587331"/>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215578597"/>
              </p:ext>
            </p:extLst>
          </p:nvPr>
        </p:nvGraphicFramePr>
        <p:xfrm>
          <a:off x="467430" y="1052670"/>
          <a:ext cx="7921099" cy="1728238"/>
        </p:xfrm>
        <a:graphic>
          <a:graphicData uri="http://schemas.openxmlformats.org/drawingml/2006/table">
            <a:tbl>
              <a:tblPr firstRow="1" firstCol="1" bandRow="1">
                <a:tableStyleId>{5C22544A-7EE6-4342-B048-85BDC9FD1C3A}</a:tableStyleId>
              </a:tblPr>
              <a:tblGrid>
                <a:gridCol w="1787180"/>
                <a:gridCol w="1176923"/>
                <a:gridCol w="1176923"/>
                <a:gridCol w="1176923"/>
                <a:gridCol w="1326811"/>
                <a:gridCol w="1276339"/>
              </a:tblGrid>
              <a:tr h="246891">
                <a:tc>
                  <a:txBody>
                    <a:bodyPr/>
                    <a:lstStyle/>
                    <a:p>
                      <a:pPr>
                        <a:lnSpc>
                          <a:spcPct val="115000"/>
                        </a:lnSpc>
                        <a:spcAft>
                          <a:spcPts val="0"/>
                        </a:spcAft>
                      </a:pPr>
                      <a:r>
                        <a:rPr lang="es-ES" sz="1000">
                          <a:effectLst/>
                        </a:rPr>
                        <a:t> </a:t>
                      </a:r>
                      <a:endParaRPr lang="es-ES" sz="1100">
                        <a:solidFill>
                          <a:srgbClr val="365F91"/>
                        </a:solidFill>
                        <a:effectLst/>
                        <a:latin typeface="Calibri"/>
                        <a:ea typeface="Calibri"/>
                        <a:cs typeface="Times New Roman"/>
                      </a:endParaRPr>
                    </a:p>
                  </a:txBody>
                  <a:tcPr marL="68580" marR="68580" marT="0" marB="0"/>
                </a:tc>
                <a:tc gridSpan="5">
                  <a:txBody>
                    <a:bodyPr/>
                    <a:lstStyle/>
                    <a:p>
                      <a:pPr algn="ctr">
                        <a:lnSpc>
                          <a:spcPct val="115000"/>
                        </a:lnSpc>
                        <a:spcAft>
                          <a:spcPts val="0"/>
                        </a:spcAft>
                      </a:pPr>
                      <a:r>
                        <a:rPr lang="es-ES" sz="1000">
                          <a:effectLst/>
                        </a:rPr>
                        <a:t>AÑOS</a:t>
                      </a:r>
                      <a:endParaRPr lang="es-ES" sz="1100">
                        <a:solidFill>
                          <a:srgbClr val="365F91"/>
                        </a:solidFill>
                        <a:effectLst/>
                        <a:latin typeface="Calibri"/>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46891">
                <a:tc>
                  <a:txBody>
                    <a:bodyPr/>
                    <a:lstStyle/>
                    <a:p>
                      <a:pPr>
                        <a:lnSpc>
                          <a:spcPct val="115000"/>
                        </a:lnSpc>
                        <a:spcAft>
                          <a:spcPts val="0"/>
                        </a:spcAft>
                      </a:pPr>
                      <a:r>
                        <a:rPr lang="es-ES" sz="1000">
                          <a:effectLst/>
                        </a:rPr>
                        <a:t>CONCEPTO</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2015</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2015</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2015</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2015</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2015</a:t>
                      </a:r>
                      <a:endParaRPr lang="es-ES" sz="1100">
                        <a:solidFill>
                          <a:srgbClr val="365F91"/>
                        </a:solidFill>
                        <a:effectLst/>
                        <a:latin typeface="Calibri"/>
                        <a:ea typeface="Calibri"/>
                        <a:cs typeface="Times New Roman"/>
                      </a:endParaRPr>
                    </a:p>
                  </a:txBody>
                  <a:tcPr marL="68580" marR="68580" marT="0" marB="0"/>
                </a:tc>
              </a:tr>
              <a:tr h="246891">
                <a:tc>
                  <a:txBody>
                    <a:bodyPr/>
                    <a:lstStyle/>
                    <a:p>
                      <a:pPr>
                        <a:lnSpc>
                          <a:spcPct val="115000"/>
                        </a:lnSpc>
                        <a:spcAft>
                          <a:spcPts val="0"/>
                        </a:spcAft>
                      </a:pPr>
                      <a:r>
                        <a:rPr lang="es-ES" sz="1000">
                          <a:effectLst/>
                        </a:rPr>
                        <a:t>Aceite base</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41916,96</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46527,8256</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51645,88642</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57326,93392</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63632,89665</a:t>
                      </a:r>
                      <a:endParaRPr lang="es-ES" sz="1100">
                        <a:solidFill>
                          <a:srgbClr val="365F91"/>
                        </a:solidFill>
                        <a:effectLst/>
                        <a:latin typeface="Calibri"/>
                        <a:ea typeface="Calibri"/>
                        <a:cs typeface="Times New Roman"/>
                      </a:endParaRPr>
                    </a:p>
                  </a:txBody>
                  <a:tcPr marL="68580" marR="68580" marT="0" marB="0"/>
                </a:tc>
              </a:tr>
              <a:tr h="246891">
                <a:tc>
                  <a:txBody>
                    <a:bodyPr/>
                    <a:lstStyle/>
                    <a:p>
                      <a:pPr>
                        <a:lnSpc>
                          <a:spcPct val="115000"/>
                        </a:lnSpc>
                        <a:spcAft>
                          <a:spcPts val="0"/>
                        </a:spcAft>
                      </a:pPr>
                      <a:r>
                        <a:rPr lang="es-ES" sz="1000">
                          <a:effectLst/>
                        </a:rPr>
                        <a:t>Costo Variable Unitario</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2,89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2,89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2,89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2,89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2,89 </a:t>
                      </a:r>
                      <a:endParaRPr lang="es-ES" sz="1100">
                        <a:solidFill>
                          <a:srgbClr val="365F91"/>
                        </a:solidFill>
                        <a:effectLst/>
                        <a:latin typeface="Calibri"/>
                        <a:ea typeface="Calibri"/>
                        <a:cs typeface="Times New Roman"/>
                      </a:endParaRPr>
                    </a:p>
                  </a:txBody>
                  <a:tcPr marL="68580" marR="68580" marT="0" marB="0"/>
                </a:tc>
              </a:tr>
              <a:tr h="740674">
                <a:tc>
                  <a:txBody>
                    <a:bodyPr/>
                    <a:lstStyle/>
                    <a:p>
                      <a:pPr>
                        <a:lnSpc>
                          <a:spcPct val="115000"/>
                        </a:lnSpc>
                        <a:spcAft>
                          <a:spcPts val="0"/>
                        </a:spcAft>
                      </a:pPr>
                      <a:r>
                        <a:rPr lang="es-ES" sz="1000">
                          <a:effectLst/>
                        </a:rPr>
                        <a:t>COSTO VARIABLE TOTAL</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121.003,09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134.313,43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149.087,90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a:effectLst/>
                        </a:rPr>
                        <a:t> $     165.487,57 </a:t>
                      </a:r>
                      <a:endParaRPr lang="es-ES" sz="1100">
                        <a:solidFill>
                          <a:srgbClr val="365F9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000" dirty="0">
                          <a:effectLst/>
                        </a:rPr>
                        <a:t> $    183.691,20 </a:t>
                      </a:r>
                      <a:endParaRPr lang="es-ES" sz="11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183645617"/>
              </p:ext>
            </p:extLst>
          </p:nvPr>
        </p:nvGraphicFramePr>
        <p:xfrm>
          <a:off x="1115520" y="2953738"/>
          <a:ext cx="7417029" cy="2923600"/>
        </p:xfrm>
        <a:graphic>
          <a:graphicData uri="http://schemas.openxmlformats.org/drawingml/2006/table">
            <a:tbl>
              <a:tblPr firstRow="1" firstCol="1" bandRow="1">
                <a:tableStyleId>{5C22544A-7EE6-4342-B048-85BDC9FD1C3A}</a:tableStyleId>
              </a:tblPr>
              <a:tblGrid>
                <a:gridCol w="2592945"/>
                <a:gridCol w="1206021"/>
                <a:gridCol w="1206021"/>
                <a:gridCol w="1206021"/>
                <a:gridCol w="1206021"/>
              </a:tblGrid>
              <a:tr h="584720">
                <a:tc>
                  <a:txBody>
                    <a:bodyPr/>
                    <a:lstStyle/>
                    <a:p>
                      <a:pPr algn="ctr">
                        <a:lnSpc>
                          <a:spcPct val="115000"/>
                        </a:lnSpc>
                        <a:spcAft>
                          <a:spcPts val="0"/>
                        </a:spcAft>
                      </a:pPr>
                      <a:r>
                        <a:rPr lang="es-ES" sz="1000">
                          <a:effectLst/>
                        </a:rPr>
                        <a:t>ITEMS</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UNIDAD DE </a:t>
                      </a:r>
                      <a:br>
                        <a:rPr lang="es-ES" sz="1000">
                          <a:effectLst/>
                        </a:rPr>
                      </a:br>
                      <a:r>
                        <a:rPr lang="es-ES" sz="1000">
                          <a:effectLst/>
                        </a:rPr>
                        <a:t>MEDIDA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CANTIDAD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VALOR</a:t>
                      </a:r>
                      <a:br>
                        <a:rPr lang="es-ES" sz="1000">
                          <a:effectLst/>
                        </a:rPr>
                      </a:br>
                      <a:r>
                        <a:rPr lang="es-ES" sz="1000">
                          <a:effectLst/>
                        </a:rPr>
                        <a:t> UNITARIO</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TOTAL</a:t>
                      </a:r>
                      <a:endParaRPr lang="es-ES" sz="1100">
                        <a:effectLst/>
                        <a:latin typeface="Calibri"/>
                        <a:ea typeface="Calibri"/>
                        <a:cs typeface="Times New Roman"/>
                      </a:endParaRPr>
                    </a:p>
                  </a:txBody>
                  <a:tcPr marL="44450" marR="44450" marT="0" marB="0" anchor="ctr"/>
                </a:tc>
              </a:tr>
              <a:tr h="292360">
                <a:tc>
                  <a:txBody>
                    <a:bodyPr/>
                    <a:lstStyle/>
                    <a:p>
                      <a:pPr algn="ctr">
                        <a:lnSpc>
                          <a:spcPct val="115000"/>
                        </a:lnSpc>
                        <a:spcAft>
                          <a:spcPts val="0"/>
                        </a:spcAft>
                      </a:pPr>
                      <a:r>
                        <a:rPr lang="es-ES" sz="1000">
                          <a:effectLst/>
                        </a:rPr>
                        <a:t>Agua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1.200,00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Luz</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150,00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1.800,00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Teléfono  e Internet</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40,00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480,00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Cámaras de Vigilancia</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1.200,00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Alarma de Instalaciones</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540,00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Mantenimiento Vehículos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150,00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1.800,00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Alimentación y Transporte</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1.200,00 </a:t>
                      </a:r>
                      <a:endParaRPr lang="es-ES" sz="1100">
                        <a:effectLst/>
                        <a:latin typeface="Calibri"/>
                        <a:ea typeface="Calibri"/>
                        <a:cs typeface="Times New Roman"/>
                      </a:endParaRPr>
                    </a:p>
                  </a:txBody>
                  <a:tcPr marL="44450" marR="44450" marT="0" marB="0" anchor="b"/>
                </a:tc>
              </a:tr>
              <a:tr h="292360">
                <a:tc>
                  <a:txBody>
                    <a:bodyPr/>
                    <a:lstStyle/>
                    <a:p>
                      <a:pPr algn="ctr">
                        <a:lnSpc>
                          <a:spcPct val="115000"/>
                        </a:lnSpc>
                        <a:spcAft>
                          <a:spcPts val="0"/>
                        </a:spcAft>
                      </a:pPr>
                      <a:r>
                        <a:rPr lang="es-ES" sz="1000">
                          <a:effectLst/>
                        </a:rPr>
                        <a:t>Total</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dirty="0">
                          <a:effectLst/>
                        </a:rPr>
                        <a:t> $ 22.620,00 </a:t>
                      </a:r>
                      <a:endParaRPr lang="es-ES" sz="1100" dirty="0">
                        <a:effectLst/>
                        <a:latin typeface="Calibri"/>
                        <a:ea typeface="Calibri"/>
                        <a:cs typeface="Times New Roman"/>
                      </a:endParaRPr>
                    </a:p>
                  </a:txBody>
                  <a:tcPr marL="44450" marR="44450" marT="0" marB="0" anchor="b"/>
                </a:tc>
              </a:tr>
            </a:tbl>
          </a:graphicData>
        </a:graphic>
      </p:graphicFrame>
      <p:sp>
        <p:nvSpPr>
          <p:cNvPr id="2" name="1 CuadroTexto"/>
          <p:cNvSpPr txBox="1"/>
          <p:nvPr/>
        </p:nvSpPr>
        <p:spPr>
          <a:xfrm>
            <a:off x="2627730" y="332570"/>
            <a:ext cx="5400750" cy="523220"/>
          </a:xfrm>
          <a:prstGeom prst="rect">
            <a:avLst/>
          </a:prstGeom>
          <a:noFill/>
        </p:spPr>
        <p:txBody>
          <a:bodyPr wrap="square" rtlCol="0">
            <a:spAutoFit/>
          </a:bodyPr>
          <a:lstStyle/>
          <a:p>
            <a:r>
              <a:rPr lang="es-ES" sz="2800" dirty="0" smtClean="0"/>
              <a:t>EGRESOS</a:t>
            </a:r>
            <a:endParaRPr lang="es-ES" sz="2800" dirty="0"/>
          </a:p>
        </p:txBody>
      </p:sp>
    </p:spTree>
    <p:extLst>
      <p:ext uri="{BB962C8B-B14F-4D97-AF65-F5344CB8AC3E}">
        <p14:creationId xmlns:p14="http://schemas.microsoft.com/office/powerpoint/2010/main" val="2471929587"/>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751588821"/>
              </p:ext>
            </p:extLst>
          </p:nvPr>
        </p:nvGraphicFramePr>
        <p:xfrm>
          <a:off x="539440" y="692620"/>
          <a:ext cx="8209140" cy="4896680"/>
        </p:xfrm>
        <a:graphic>
          <a:graphicData uri="http://schemas.openxmlformats.org/drawingml/2006/table">
            <a:tbl>
              <a:tblPr firstRow="1" firstCol="1" bandRow="1">
                <a:tableStyleId>{5C22544A-7EE6-4342-B048-85BDC9FD1C3A}</a:tableStyleId>
              </a:tblPr>
              <a:tblGrid>
                <a:gridCol w="2248026"/>
                <a:gridCol w="1061595"/>
                <a:gridCol w="1198415"/>
                <a:gridCol w="1181437"/>
                <a:gridCol w="1188428"/>
                <a:gridCol w="1331239"/>
              </a:tblGrid>
              <a:tr h="770726">
                <a:tc>
                  <a:txBody>
                    <a:bodyPr/>
                    <a:lstStyle/>
                    <a:p>
                      <a:pPr algn="ctr">
                        <a:lnSpc>
                          <a:spcPct val="115000"/>
                        </a:lnSpc>
                        <a:spcAft>
                          <a:spcPts val="0"/>
                        </a:spcAft>
                      </a:pPr>
                      <a:r>
                        <a:rPr lang="es-ES" sz="1000" dirty="0">
                          <a:effectLst/>
                        </a:rPr>
                        <a:t>CONCEPTO</a:t>
                      </a:r>
                      <a:endParaRPr lang="es-ES" sz="11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UNIDAD DE</a:t>
                      </a:r>
                      <a:br>
                        <a:rPr lang="es-ES" sz="1000">
                          <a:effectLst/>
                        </a:rPr>
                      </a:br>
                      <a:r>
                        <a:rPr lang="es-ES" sz="1000">
                          <a:effectLst/>
                        </a:rPr>
                        <a:t> MEDIDA</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CANTIDAD</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No. </a:t>
                      </a:r>
                      <a:br>
                        <a:rPr lang="es-ES" sz="1000">
                          <a:effectLst/>
                        </a:rPr>
                      </a:br>
                      <a:r>
                        <a:rPr lang="es-ES" sz="1000">
                          <a:effectLst/>
                        </a:rPr>
                        <a:t>EMPLEADOS</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VALOR</a:t>
                      </a:r>
                      <a:br>
                        <a:rPr lang="es-ES" sz="1000">
                          <a:effectLst/>
                        </a:rPr>
                      </a:br>
                      <a:r>
                        <a:rPr lang="es-ES" sz="1000">
                          <a:effectLst/>
                        </a:rPr>
                        <a:t>MENSUAL</a:t>
                      </a:r>
                      <a:endParaRPr lang="es-ES" sz="11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s-ES" sz="1000">
                          <a:effectLst/>
                        </a:rPr>
                        <a:t>COSTO </a:t>
                      </a:r>
                      <a:br>
                        <a:rPr lang="es-ES" sz="1000">
                          <a:effectLst/>
                        </a:rPr>
                      </a:br>
                      <a:r>
                        <a:rPr lang="es-ES" sz="1000">
                          <a:effectLst/>
                        </a:rPr>
                        <a:t>ANUAL</a:t>
                      </a:r>
                      <a:endParaRPr lang="es-ES" sz="1100">
                        <a:effectLst/>
                        <a:latin typeface="Calibri"/>
                        <a:ea typeface="Calibri"/>
                        <a:cs typeface="Times New Roman"/>
                      </a:endParaRPr>
                    </a:p>
                  </a:txBody>
                  <a:tcPr marL="44450" marR="44450" marT="0" marB="0" anchor="ctr"/>
                </a:tc>
              </a:tr>
              <a:tr h="259991">
                <a:tc>
                  <a:txBody>
                    <a:bodyPr/>
                    <a:lstStyle/>
                    <a:p>
                      <a:pPr>
                        <a:lnSpc>
                          <a:spcPct val="115000"/>
                        </a:lnSpc>
                        <a:spcAft>
                          <a:spcPts val="0"/>
                        </a:spcAft>
                      </a:pPr>
                      <a:r>
                        <a:rPr lang="es-ES" sz="1000">
                          <a:effectLst/>
                        </a:rPr>
                        <a:t>PERSONAL</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r>
              <a:tr h="256909">
                <a:tc>
                  <a:txBody>
                    <a:bodyPr/>
                    <a:lstStyle/>
                    <a:p>
                      <a:pPr algn="ctr">
                        <a:lnSpc>
                          <a:spcPct val="115000"/>
                        </a:lnSpc>
                        <a:spcAft>
                          <a:spcPts val="0"/>
                        </a:spcAft>
                      </a:pPr>
                      <a:r>
                        <a:rPr lang="es-ES" sz="1000">
                          <a:effectLst/>
                        </a:rPr>
                        <a:t>Gerente</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1.500,00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18.000,00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Contador</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950,00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11.400,00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Ing. Bioquímico</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1.200,00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14.400,00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Vendedor</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600,00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7.200,00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Bodeguero</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345,00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4.140,00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Choferes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500,00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6.000,00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Personal de Limpieza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Mes</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12</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1</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340,00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4.080,00 </a:t>
                      </a:r>
                      <a:endParaRPr lang="es-ES" sz="1100">
                        <a:effectLst/>
                        <a:latin typeface="Calibri"/>
                        <a:ea typeface="Calibri"/>
                        <a:cs typeface="Times New Roman"/>
                      </a:endParaRPr>
                    </a:p>
                  </a:txBody>
                  <a:tcPr marL="44450" marR="44450" marT="0" marB="0" anchor="b"/>
                </a:tc>
              </a:tr>
              <a:tr h="256909">
                <a:tc>
                  <a:txBody>
                    <a:bodyPr/>
                    <a:lstStyle/>
                    <a:p>
                      <a:pPr>
                        <a:lnSpc>
                          <a:spcPct val="115000"/>
                        </a:lnSpc>
                        <a:spcAft>
                          <a:spcPts val="0"/>
                        </a:spcAft>
                      </a:pPr>
                      <a:r>
                        <a:rPr lang="es-ES" sz="1000">
                          <a:effectLst/>
                        </a:rPr>
                        <a:t>SUBTOTAL</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    65.220,00 </a:t>
                      </a:r>
                      <a:endParaRPr lang="es-ES" sz="1100">
                        <a:effectLst/>
                        <a:latin typeface="Calibri"/>
                        <a:ea typeface="Calibri"/>
                        <a:cs typeface="Times New Roman"/>
                      </a:endParaRPr>
                    </a:p>
                  </a:txBody>
                  <a:tcPr marL="44450" marR="44450" marT="0" marB="0" anchor="b"/>
                </a:tc>
              </a:tr>
              <a:tr h="259991">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r>
              <a:tr h="256909">
                <a:tc>
                  <a:txBody>
                    <a:bodyPr/>
                    <a:lstStyle/>
                    <a:p>
                      <a:pPr algn="ctr">
                        <a:lnSpc>
                          <a:spcPct val="115000"/>
                        </a:lnSpc>
                        <a:spcAft>
                          <a:spcPts val="0"/>
                        </a:spcAft>
                      </a:pPr>
                      <a:r>
                        <a:rPr lang="es-ES" sz="1000">
                          <a:effectLst/>
                        </a:rPr>
                        <a:t>MATERIALES DE OFICNIA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r>
              <a:tr h="259991">
                <a:tc>
                  <a:txBody>
                    <a:bodyPr/>
                    <a:lstStyle/>
                    <a:p>
                      <a:pPr algn="ctr">
                        <a:lnSpc>
                          <a:spcPct val="115000"/>
                        </a:lnSpc>
                        <a:spcAft>
                          <a:spcPts val="0"/>
                        </a:spcAft>
                      </a:pPr>
                      <a:r>
                        <a:rPr lang="es-ES" sz="1000">
                          <a:effectLst/>
                        </a:rPr>
                        <a:t>Suministros de Oficina</a:t>
                      </a:r>
                      <a:endParaRPr lang="es-ES" sz="1100">
                        <a:effectLst/>
                        <a:latin typeface="Calibri"/>
                        <a:ea typeface="Calibri"/>
                        <a:cs typeface="Times New Roman"/>
                      </a:endParaRPr>
                    </a:p>
                  </a:txBody>
                  <a:tcPr marL="44450" marR="44450" marT="0" marB="0" anchor="b"/>
                </a:tc>
                <a:tc>
                  <a:txBody>
                    <a:bodyPr/>
                    <a:lstStyle/>
                    <a:p>
                      <a:pPr algn="ctr">
                        <a:lnSpc>
                          <a:spcPct val="115000"/>
                        </a:lnSpc>
                      </a:pPr>
                      <a:r>
                        <a:rPr lang="es-ES" sz="1100" dirty="0" smtClean="0">
                          <a:effectLst/>
                          <a:latin typeface="Calibri"/>
                        </a:rPr>
                        <a:t>ANUAL</a:t>
                      </a:r>
                      <a:endParaRPr lang="es-ES" sz="1100" dirty="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a:effectLst/>
                        </a:rPr>
                        <a:t> $       1.500,00 </a:t>
                      </a:r>
                      <a:endParaRPr lang="es-ES" sz="1100">
                        <a:effectLst/>
                        <a:latin typeface="Calibri"/>
                        <a:ea typeface="Calibri"/>
                        <a:cs typeface="Times New Roman"/>
                      </a:endParaRPr>
                    </a:p>
                  </a:txBody>
                  <a:tcPr marL="44450" marR="44450" marT="0" marB="0" anchor="b"/>
                </a:tc>
              </a:tr>
              <a:tr h="256909">
                <a:tc>
                  <a:txBody>
                    <a:bodyPr/>
                    <a:lstStyle/>
                    <a:p>
                      <a:pPr algn="ctr">
                        <a:lnSpc>
                          <a:spcPct val="115000"/>
                        </a:lnSpc>
                        <a:spcAft>
                          <a:spcPts val="0"/>
                        </a:spcAft>
                      </a:pPr>
                      <a:r>
                        <a:rPr lang="es-ES" sz="1000">
                          <a:effectLst/>
                        </a:rPr>
                        <a:t>útiles de Aseo y Limpieza</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dirty="0" smtClean="0">
                          <a:effectLst/>
                        </a:rPr>
                        <a:t>ANUAL</a:t>
                      </a:r>
                      <a:r>
                        <a:rPr lang="es-ES" sz="1000" dirty="0">
                          <a:effectLst/>
                        </a:rPr>
                        <a:t> </a:t>
                      </a:r>
                      <a:endParaRPr lang="es-ES" sz="1100" dirty="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          500,00 </a:t>
                      </a:r>
                      <a:endParaRPr lang="es-ES" sz="1100">
                        <a:effectLst/>
                        <a:latin typeface="Calibri"/>
                        <a:ea typeface="Calibri"/>
                        <a:cs typeface="Times New Roman"/>
                      </a:endParaRPr>
                    </a:p>
                  </a:txBody>
                  <a:tcPr marL="44450" marR="44450" marT="0" marB="0" anchor="b"/>
                </a:tc>
              </a:tr>
              <a:tr h="259991">
                <a:tc>
                  <a:txBody>
                    <a:bodyPr/>
                    <a:lstStyle/>
                    <a:p>
                      <a:pPr>
                        <a:lnSpc>
                          <a:spcPct val="115000"/>
                        </a:lnSpc>
                        <a:spcAft>
                          <a:spcPts val="0"/>
                        </a:spcAft>
                      </a:pPr>
                      <a:r>
                        <a:rPr lang="es-ES" sz="1000">
                          <a:effectLst/>
                        </a:rPr>
                        <a:t>SUBTOTAL</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a:effectLst/>
                        </a:rPr>
                        <a:t> $       2.000,00 </a:t>
                      </a:r>
                      <a:endParaRPr lang="es-ES" sz="1100">
                        <a:effectLst/>
                        <a:latin typeface="Calibri"/>
                        <a:ea typeface="Calibri"/>
                        <a:cs typeface="Times New Roman"/>
                      </a:endParaRPr>
                    </a:p>
                  </a:txBody>
                  <a:tcPr marL="44450" marR="44450" marT="0" marB="0" anchor="b"/>
                </a:tc>
              </a:tr>
              <a:tr h="256909">
                <a:tc>
                  <a:txBody>
                    <a:bodyPr/>
                    <a:lstStyle/>
                    <a:p>
                      <a:pP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gn="ct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c>
                  <a:txBody>
                    <a:bodyPr/>
                    <a:lstStyle/>
                    <a:p>
                      <a:pPr>
                        <a:lnSpc>
                          <a:spcPct val="115000"/>
                        </a:lnSpc>
                        <a:spcAft>
                          <a:spcPts val="0"/>
                        </a:spcAft>
                      </a:pPr>
                      <a:r>
                        <a:rPr lang="es-ES" sz="1000">
                          <a:effectLst/>
                        </a:rPr>
                        <a:t> </a:t>
                      </a:r>
                      <a:endParaRPr lang="es-ES" sz="1100">
                        <a:effectLst/>
                        <a:latin typeface="Calibri"/>
                        <a:ea typeface="Calibri"/>
                        <a:cs typeface="Times New Roman"/>
                      </a:endParaRPr>
                    </a:p>
                  </a:txBody>
                  <a:tcPr marL="44450" marR="44450" marT="0" marB="0" anchor="b"/>
                </a:tc>
              </a:tr>
              <a:tr h="259991">
                <a:tc>
                  <a:txBody>
                    <a:bodyPr/>
                    <a:lstStyle/>
                    <a:p>
                      <a:pPr algn="ctr">
                        <a:lnSpc>
                          <a:spcPct val="115000"/>
                        </a:lnSpc>
                        <a:spcAft>
                          <a:spcPts val="0"/>
                        </a:spcAft>
                      </a:pPr>
                      <a:r>
                        <a:rPr lang="es-ES" sz="1000">
                          <a:effectLst/>
                        </a:rPr>
                        <a:t>TOTAL</a:t>
                      </a:r>
                      <a:endParaRPr lang="es-ES" sz="1100">
                        <a:effectLst/>
                        <a:latin typeface="Calibri"/>
                        <a:ea typeface="Calibri"/>
                        <a:cs typeface="Times New Roman"/>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nSpc>
                          <a:spcPct val="115000"/>
                        </a:lnSpc>
                      </a:pPr>
                      <a:endParaRPr lang="es-ES" sz="1100">
                        <a:effectLst/>
                        <a:latin typeface="Calibri"/>
                      </a:endParaRPr>
                    </a:p>
                  </a:txBody>
                  <a:tcPr marL="44450" marR="44450" marT="0" marB="0" anchor="b"/>
                </a:tc>
                <a:tc>
                  <a:txBody>
                    <a:bodyPr/>
                    <a:lstStyle/>
                    <a:p>
                      <a:pPr algn="ctr">
                        <a:lnSpc>
                          <a:spcPct val="115000"/>
                        </a:lnSpc>
                        <a:spcAft>
                          <a:spcPts val="0"/>
                        </a:spcAft>
                      </a:pPr>
                      <a:r>
                        <a:rPr lang="es-ES" sz="1000" dirty="0">
                          <a:effectLst/>
                        </a:rPr>
                        <a:t> $    67.220,00 </a:t>
                      </a:r>
                      <a:endParaRPr lang="es-ES" sz="1100" dirty="0">
                        <a:effectLst/>
                        <a:latin typeface="Calibri"/>
                        <a:ea typeface="Calibri"/>
                        <a:cs typeface="Times New Roman"/>
                      </a:endParaRPr>
                    </a:p>
                  </a:txBody>
                  <a:tcPr marL="44450" marR="44450" marT="0" marB="0" anchor="b"/>
                </a:tc>
              </a:tr>
            </a:tbl>
          </a:graphicData>
        </a:graphic>
      </p:graphicFrame>
      <p:sp>
        <p:nvSpPr>
          <p:cNvPr id="3" name="2 CuadroTexto"/>
          <p:cNvSpPr txBox="1"/>
          <p:nvPr/>
        </p:nvSpPr>
        <p:spPr>
          <a:xfrm>
            <a:off x="899490" y="116147"/>
            <a:ext cx="5400750" cy="523220"/>
          </a:xfrm>
          <a:prstGeom prst="rect">
            <a:avLst/>
          </a:prstGeom>
          <a:noFill/>
        </p:spPr>
        <p:txBody>
          <a:bodyPr wrap="square" rtlCol="0">
            <a:spAutoFit/>
          </a:bodyPr>
          <a:lstStyle/>
          <a:p>
            <a:r>
              <a:rPr lang="es-ES" sz="2800" dirty="0" smtClean="0"/>
              <a:t>GASTO ADMINISTRATIVO</a:t>
            </a:r>
            <a:endParaRPr lang="es-ES" sz="2800" dirty="0"/>
          </a:p>
        </p:txBody>
      </p:sp>
    </p:spTree>
    <p:extLst>
      <p:ext uri="{BB962C8B-B14F-4D97-AF65-F5344CB8AC3E}">
        <p14:creationId xmlns:p14="http://schemas.microsoft.com/office/powerpoint/2010/main" val="4245709814"/>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676633886"/>
              </p:ext>
            </p:extLst>
          </p:nvPr>
        </p:nvGraphicFramePr>
        <p:xfrm>
          <a:off x="1187530" y="1196690"/>
          <a:ext cx="6120851" cy="788162"/>
        </p:xfrm>
        <a:graphic>
          <a:graphicData uri="http://schemas.openxmlformats.org/drawingml/2006/table">
            <a:tbl>
              <a:tblPr firstRow="1" firstCol="1" bandRow="1">
                <a:tableStyleId>{5C22544A-7EE6-4342-B048-85BDC9FD1C3A}</a:tableStyleId>
              </a:tblPr>
              <a:tblGrid>
                <a:gridCol w="1524643"/>
                <a:gridCol w="1582564"/>
                <a:gridCol w="1474743"/>
                <a:gridCol w="1538901"/>
              </a:tblGrid>
              <a:tr h="201295">
                <a:tc>
                  <a:txBody>
                    <a:bodyPr/>
                    <a:lstStyle/>
                    <a:p>
                      <a:pPr>
                        <a:lnSpc>
                          <a:spcPct val="115000"/>
                        </a:lnSpc>
                        <a:spcAft>
                          <a:spcPts val="0"/>
                        </a:spcAft>
                      </a:pPr>
                      <a:r>
                        <a:rPr lang="es-ES" sz="1100" dirty="0">
                          <a:effectLst/>
                        </a:rPr>
                        <a:t>CRITERIO DE EVALUACION</a:t>
                      </a:r>
                      <a:endParaRPr lang="es-ES" sz="1100" dirty="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DATOS ORIGINALES</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REDUCCION DE LAS VENTAS 5%</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AUMENTO DE LAS VENTAS 5%</a:t>
                      </a:r>
                      <a:endParaRPr lang="es-ES" sz="1100">
                        <a:solidFill>
                          <a:srgbClr val="365F91"/>
                        </a:solidFill>
                        <a:effectLst/>
                        <a:latin typeface="Calibri"/>
                        <a:ea typeface="Calibri"/>
                        <a:cs typeface="Times New Roman"/>
                      </a:endParaRPr>
                    </a:p>
                  </a:txBody>
                  <a:tcPr marL="68580" marR="68580" marT="0" marB="0"/>
                </a:tc>
              </a:tr>
              <a:tr h="201295">
                <a:tc>
                  <a:txBody>
                    <a:bodyPr/>
                    <a:lstStyle/>
                    <a:p>
                      <a:pPr>
                        <a:lnSpc>
                          <a:spcPct val="115000"/>
                        </a:lnSpc>
                        <a:spcAft>
                          <a:spcPts val="0"/>
                        </a:spcAft>
                      </a:pPr>
                      <a:r>
                        <a:rPr lang="es-ES" sz="1100">
                          <a:effectLst/>
                        </a:rPr>
                        <a:t>VAN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192,72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-21.085,69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21.471,13 </a:t>
                      </a:r>
                      <a:endParaRPr lang="es-ES" sz="1100">
                        <a:solidFill>
                          <a:srgbClr val="365F91"/>
                        </a:solidFill>
                        <a:effectLst/>
                        <a:latin typeface="Calibri"/>
                        <a:ea typeface="Calibri"/>
                        <a:cs typeface="Times New Roman"/>
                      </a:endParaRPr>
                    </a:p>
                  </a:txBody>
                  <a:tcPr marL="68580" marR="68580" marT="0" marB="0"/>
                </a:tc>
              </a:tr>
              <a:tr h="201295">
                <a:tc>
                  <a:txBody>
                    <a:bodyPr/>
                    <a:lstStyle/>
                    <a:p>
                      <a:pPr>
                        <a:lnSpc>
                          <a:spcPct val="115000"/>
                        </a:lnSpc>
                        <a:spcAft>
                          <a:spcPts val="0"/>
                        </a:spcAft>
                      </a:pPr>
                      <a:r>
                        <a:rPr lang="es-ES" sz="1100">
                          <a:effectLst/>
                        </a:rPr>
                        <a:t>TIR</a:t>
                      </a:r>
                      <a:endParaRPr lang="es-ES" sz="11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dirty="0">
                          <a:effectLst/>
                        </a:rPr>
                        <a:t>11%</a:t>
                      </a:r>
                      <a:endParaRPr lang="es-ES" sz="1100" dirty="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a:effectLst/>
                        </a:rPr>
                        <a:t>8%</a:t>
                      </a:r>
                      <a:endParaRPr lang="es-ES" sz="11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dirty="0">
                          <a:effectLst/>
                        </a:rPr>
                        <a:t>15%</a:t>
                      </a:r>
                      <a:endParaRPr lang="es-ES" sz="11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3724712902"/>
              </p:ext>
            </p:extLst>
          </p:nvPr>
        </p:nvGraphicFramePr>
        <p:xfrm>
          <a:off x="1403560" y="3372707"/>
          <a:ext cx="6192859" cy="788162"/>
        </p:xfrm>
        <a:graphic>
          <a:graphicData uri="http://schemas.openxmlformats.org/drawingml/2006/table">
            <a:tbl>
              <a:tblPr firstRow="1" firstCol="1" bandRow="1">
                <a:tableStyleId>{5C22544A-7EE6-4342-B048-85BDC9FD1C3A}</a:tableStyleId>
              </a:tblPr>
              <a:tblGrid>
                <a:gridCol w="1543507"/>
                <a:gridCol w="1596243"/>
                <a:gridCol w="1494535"/>
                <a:gridCol w="1558574"/>
              </a:tblGrid>
              <a:tr h="201295">
                <a:tc>
                  <a:txBody>
                    <a:bodyPr/>
                    <a:lstStyle/>
                    <a:p>
                      <a:pPr>
                        <a:lnSpc>
                          <a:spcPct val="115000"/>
                        </a:lnSpc>
                        <a:spcAft>
                          <a:spcPts val="0"/>
                        </a:spcAft>
                      </a:pPr>
                      <a:r>
                        <a:rPr lang="es-ES" sz="1100">
                          <a:effectLst/>
                        </a:rPr>
                        <a:t>CRITERIO DE EVALUACION</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DATOS ORIGINALES</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REDUCCION DE LAS VENTAS 5%</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AUMENTO DE LAS VENTAS 5%</a:t>
                      </a:r>
                      <a:endParaRPr lang="es-ES" sz="1100">
                        <a:solidFill>
                          <a:srgbClr val="365F91"/>
                        </a:solidFill>
                        <a:effectLst/>
                        <a:latin typeface="Calibri"/>
                        <a:ea typeface="Calibri"/>
                        <a:cs typeface="Times New Roman"/>
                      </a:endParaRPr>
                    </a:p>
                  </a:txBody>
                  <a:tcPr marL="68580" marR="68580" marT="0" marB="0"/>
                </a:tc>
              </a:tr>
              <a:tr h="201295">
                <a:tc>
                  <a:txBody>
                    <a:bodyPr/>
                    <a:lstStyle/>
                    <a:p>
                      <a:pPr>
                        <a:lnSpc>
                          <a:spcPct val="115000"/>
                        </a:lnSpc>
                        <a:spcAft>
                          <a:spcPts val="0"/>
                        </a:spcAft>
                      </a:pPr>
                      <a:r>
                        <a:rPr lang="es-ES" sz="1100">
                          <a:effectLst/>
                        </a:rPr>
                        <a:t>VAN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20.652,11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-920,81 </a:t>
                      </a:r>
                      <a:endParaRPr lang="es-ES" sz="1100">
                        <a:solidFill>
                          <a:srgbClr val="365F91"/>
                        </a:solidFill>
                        <a:effectLst/>
                        <a:latin typeface="Calibri"/>
                        <a:ea typeface="Calibri"/>
                        <a:cs typeface="Times New Roman"/>
                      </a:endParaRPr>
                    </a:p>
                  </a:txBody>
                  <a:tcPr marL="68580" marR="68580" marT="0" marB="0"/>
                </a:tc>
                <a:tc>
                  <a:txBody>
                    <a:bodyPr/>
                    <a:lstStyle/>
                    <a:p>
                      <a:pPr>
                        <a:lnSpc>
                          <a:spcPct val="115000"/>
                        </a:lnSpc>
                        <a:spcAft>
                          <a:spcPts val="0"/>
                        </a:spcAft>
                      </a:pPr>
                      <a:r>
                        <a:rPr lang="es-ES" sz="1100">
                          <a:effectLst/>
                        </a:rPr>
                        <a:t> $       42.225,03 </a:t>
                      </a:r>
                      <a:endParaRPr lang="es-ES" sz="1100">
                        <a:solidFill>
                          <a:srgbClr val="365F91"/>
                        </a:solidFill>
                        <a:effectLst/>
                        <a:latin typeface="Calibri"/>
                        <a:ea typeface="Calibri"/>
                        <a:cs typeface="Times New Roman"/>
                      </a:endParaRPr>
                    </a:p>
                  </a:txBody>
                  <a:tcPr marL="68580" marR="68580" marT="0" marB="0"/>
                </a:tc>
              </a:tr>
              <a:tr h="201295">
                <a:tc>
                  <a:txBody>
                    <a:bodyPr/>
                    <a:lstStyle/>
                    <a:p>
                      <a:pPr>
                        <a:lnSpc>
                          <a:spcPct val="115000"/>
                        </a:lnSpc>
                        <a:spcAft>
                          <a:spcPts val="0"/>
                        </a:spcAft>
                      </a:pPr>
                      <a:r>
                        <a:rPr lang="es-ES" sz="1100">
                          <a:effectLst/>
                        </a:rPr>
                        <a:t>TIR</a:t>
                      </a:r>
                      <a:endParaRPr lang="es-ES" sz="11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a:effectLst/>
                        </a:rPr>
                        <a:t>12%</a:t>
                      </a:r>
                      <a:endParaRPr lang="es-ES" sz="11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a:effectLst/>
                        </a:rPr>
                        <a:t>7%</a:t>
                      </a:r>
                      <a:endParaRPr lang="es-ES" sz="1100">
                        <a:solidFill>
                          <a:srgbClr val="365F91"/>
                        </a:solidFill>
                        <a:effectLst/>
                        <a:latin typeface="Calibri"/>
                        <a:ea typeface="Calibri"/>
                        <a:cs typeface="Times New Roman"/>
                      </a:endParaRPr>
                    </a:p>
                  </a:txBody>
                  <a:tcPr marL="68580" marR="68580" marT="0" marB="0"/>
                </a:tc>
                <a:tc>
                  <a:txBody>
                    <a:bodyPr/>
                    <a:lstStyle/>
                    <a:p>
                      <a:pPr algn="r">
                        <a:lnSpc>
                          <a:spcPct val="115000"/>
                        </a:lnSpc>
                        <a:spcAft>
                          <a:spcPts val="0"/>
                        </a:spcAft>
                      </a:pPr>
                      <a:r>
                        <a:rPr lang="es-ES" sz="1100" dirty="0">
                          <a:effectLst/>
                        </a:rPr>
                        <a:t>16%</a:t>
                      </a:r>
                      <a:endParaRPr lang="es-ES" sz="1100" dirty="0">
                        <a:solidFill>
                          <a:srgbClr val="365F91"/>
                        </a:solidFill>
                        <a:effectLst/>
                        <a:latin typeface="Calibri"/>
                        <a:ea typeface="Calibri"/>
                        <a:cs typeface="Times New Roman"/>
                      </a:endParaRPr>
                    </a:p>
                  </a:txBody>
                  <a:tcPr marL="68580" marR="68580" marT="0" marB="0"/>
                </a:tc>
              </a:tr>
            </a:tbl>
          </a:graphicData>
        </a:graphic>
      </p:graphicFrame>
      <p:sp>
        <p:nvSpPr>
          <p:cNvPr id="6" name="5 Rectángulo"/>
          <p:cNvSpPr/>
          <p:nvPr/>
        </p:nvSpPr>
        <p:spPr>
          <a:xfrm>
            <a:off x="1333317" y="2486258"/>
            <a:ext cx="5472759" cy="646331"/>
          </a:xfrm>
          <a:prstGeom prst="rect">
            <a:avLst/>
          </a:prstGeom>
        </p:spPr>
        <p:txBody>
          <a:bodyPr wrap="square">
            <a:spAutoFit/>
          </a:bodyPr>
          <a:lstStyle/>
          <a:p>
            <a:r>
              <a:rPr lang="es-EC" dirty="0"/>
              <a:t> </a:t>
            </a:r>
            <a:endParaRPr lang="es-ES" dirty="0"/>
          </a:p>
          <a:p>
            <a:r>
              <a:rPr lang="es-EC" b="1" dirty="0" smtClean="0"/>
              <a:t>Análisis </a:t>
            </a:r>
            <a:r>
              <a:rPr lang="es-EC" b="1" dirty="0"/>
              <a:t>de sensibilidad con financiamiento</a:t>
            </a:r>
            <a:endParaRPr lang="es-ES" dirty="0"/>
          </a:p>
        </p:txBody>
      </p:sp>
      <p:sp>
        <p:nvSpPr>
          <p:cNvPr id="7" name="6 Rectángulo"/>
          <p:cNvSpPr/>
          <p:nvPr/>
        </p:nvSpPr>
        <p:spPr>
          <a:xfrm>
            <a:off x="1369096" y="404580"/>
            <a:ext cx="5472759" cy="646331"/>
          </a:xfrm>
          <a:prstGeom prst="rect">
            <a:avLst/>
          </a:prstGeom>
        </p:spPr>
        <p:txBody>
          <a:bodyPr wrap="square">
            <a:spAutoFit/>
          </a:bodyPr>
          <a:lstStyle/>
          <a:p>
            <a:r>
              <a:rPr lang="es-EC" dirty="0"/>
              <a:t> </a:t>
            </a:r>
            <a:endParaRPr lang="es-ES" dirty="0"/>
          </a:p>
          <a:p>
            <a:r>
              <a:rPr lang="es-EC" b="1" dirty="0" smtClean="0"/>
              <a:t>Análisis </a:t>
            </a:r>
            <a:r>
              <a:rPr lang="es-EC" b="1" dirty="0"/>
              <a:t>de sensibilidad </a:t>
            </a:r>
            <a:r>
              <a:rPr lang="es-EC" b="1" dirty="0" smtClean="0"/>
              <a:t>sin </a:t>
            </a:r>
            <a:r>
              <a:rPr lang="es-EC" b="1" dirty="0"/>
              <a:t>financiamiento</a:t>
            </a:r>
            <a:endParaRPr lang="es-ES" dirty="0"/>
          </a:p>
        </p:txBody>
      </p:sp>
    </p:spTree>
    <p:extLst>
      <p:ext uri="{BB962C8B-B14F-4D97-AF65-F5344CB8AC3E}">
        <p14:creationId xmlns:p14="http://schemas.microsoft.com/office/powerpoint/2010/main" val="441022129"/>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90575" y="-30163"/>
            <a:ext cx="8153400" cy="990601"/>
          </a:xfrm>
          <a:extLst/>
        </p:spPr>
        <p:txBody>
          <a:bodyPr vert="horz" wrap="square" lIns="91440" tIns="45720" rIns="91440" bIns="45720" numCol="1" anchor="t" anchorCtr="0" compatLnSpc="1">
            <a:prstTxWarp prst="textNoShape">
              <a:avLst/>
            </a:prstTxWarp>
          </a:bodyPr>
          <a:lstStyle/>
          <a:p>
            <a:pPr>
              <a:defRPr/>
            </a:pPr>
            <a:r>
              <a:rPr lang="es-EC" dirty="0" smtClean="0">
                <a:solidFill>
                  <a:schemeClr val="accent6"/>
                </a:solidFill>
                <a:ea typeface="ＭＳ Ｐゴシック" pitchFamily="34" charset="-128"/>
              </a:rPr>
              <a:t>Conclusiones</a:t>
            </a:r>
            <a:endParaRPr lang="es-EC" dirty="0">
              <a:solidFill>
                <a:schemeClr val="accent6"/>
              </a:solidFill>
              <a:ea typeface="ＭＳ Ｐゴシック" pitchFamily="34" charset="-128"/>
            </a:endParaRPr>
          </a:p>
        </p:txBody>
      </p:sp>
      <p:graphicFrame>
        <p:nvGraphicFramePr>
          <p:cNvPr id="3" name="2 Diagrama"/>
          <p:cNvGraphicFramePr/>
          <p:nvPr>
            <p:extLst>
              <p:ext uri="{D42A27DB-BD31-4B8C-83A1-F6EECF244321}">
                <p14:modId xmlns:p14="http://schemas.microsoft.com/office/powerpoint/2010/main" val="1280643735"/>
              </p:ext>
            </p:extLst>
          </p:nvPr>
        </p:nvGraphicFramePr>
        <p:xfrm>
          <a:off x="30527" y="332570"/>
          <a:ext cx="7205843" cy="56167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8676" name="Picture 6" descr="https://encrypted-tbn1.gstatic.com/images?q=tbn:ANd9GcRyQlOSWEVIBuUOh4GBzeiKmbb4Xcb3bCAYl3I8R3Kt2EyYIRG0"/>
          <p:cNvPicPr>
            <a:picLocks noChangeAspect="1" noChangeArrowheads="1"/>
          </p:cNvPicPr>
          <p:nvPr/>
        </p:nvPicPr>
        <p:blipFill>
          <a:blip r:embed="rId8" cstate="print"/>
          <a:srcRect/>
          <a:stretch>
            <a:fillRect/>
          </a:stretch>
        </p:blipFill>
        <p:spPr bwMode="auto">
          <a:xfrm>
            <a:off x="6813550" y="3717925"/>
            <a:ext cx="2130425" cy="1943100"/>
          </a:xfrm>
          <a:prstGeom prst="rect">
            <a:avLst/>
          </a:prstGeom>
          <a:noFill/>
          <a:ln w="9525">
            <a:noFill/>
            <a:miter lim="800000"/>
            <a:headEnd/>
            <a:tailEnd/>
          </a:ln>
        </p:spPr>
      </p:pic>
      <p:pic>
        <p:nvPicPr>
          <p:cNvPr id="28679" name="Picture 4" descr="http://t2.gstatic.com/images?q=tbn:ANd9GcSE3kBI9X0QIuotqCFlPozISFXHQgpcpFf4ZVUACg9Q_DJ6Eng5"/>
          <p:cNvPicPr>
            <a:picLocks noChangeAspect="1" noChangeArrowheads="1"/>
          </p:cNvPicPr>
          <p:nvPr/>
        </p:nvPicPr>
        <p:blipFill>
          <a:blip r:embed="rId9" cstate="print"/>
          <a:srcRect l="9013" t="2394" r="8981"/>
          <a:stretch>
            <a:fillRect/>
          </a:stretch>
        </p:blipFill>
        <p:spPr bwMode="auto">
          <a:xfrm>
            <a:off x="76200" y="633413"/>
            <a:ext cx="520700" cy="568325"/>
          </a:xfrm>
          <a:prstGeom prst="rect">
            <a:avLst/>
          </a:prstGeom>
          <a:noFill/>
          <a:ln w="9525">
            <a:noFill/>
            <a:miter lim="800000"/>
            <a:headEnd/>
            <a:tailEnd/>
          </a:ln>
        </p:spPr>
      </p:pic>
      <p:pic>
        <p:nvPicPr>
          <p:cNvPr id="28680" name="Picture 4" descr="http://t2.gstatic.com/images?q=tbn:ANd9GcSE3kBI9X0QIuotqCFlPozISFXHQgpcpFf4ZVUACg9Q_DJ6Eng5"/>
          <p:cNvPicPr>
            <a:picLocks noChangeAspect="1" noChangeArrowheads="1"/>
          </p:cNvPicPr>
          <p:nvPr/>
        </p:nvPicPr>
        <p:blipFill>
          <a:blip r:embed="rId9" cstate="print"/>
          <a:srcRect l="9013" t="2394" r="8981"/>
          <a:stretch>
            <a:fillRect/>
          </a:stretch>
        </p:blipFill>
        <p:spPr bwMode="auto">
          <a:xfrm>
            <a:off x="76200" y="3432175"/>
            <a:ext cx="520700" cy="56991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11213" y="638175"/>
            <a:ext cx="8153400" cy="990600"/>
          </a:xfrm>
          <a:extLst/>
        </p:spPr>
        <p:txBody>
          <a:bodyPr vert="horz" wrap="square" lIns="91440" tIns="45720" rIns="91440" bIns="45720" numCol="1" anchor="t" anchorCtr="0" compatLnSpc="1">
            <a:prstTxWarp prst="textNoShape">
              <a:avLst/>
            </a:prstTxWarp>
          </a:bodyPr>
          <a:lstStyle/>
          <a:p>
            <a:pPr>
              <a:defRPr/>
            </a:pPr>
            <a:r>
              <a:rPr lang="es-EC" dirty="0">
                <a:solidFill>
                  <a:schemeClr val="accent6"/>
                </a:solidFill>
                <a:ea typeface="ＭＳ Ｐゴシック" pitchFamily="34" charset="-128"/>
              </a:rPr>
              <a:t>Recomendaciones</a:t>
            </a:r>
          </a:p>
        </p:txBody>
      </p:sp>
      <p:graphicFrame>
        <p:nvGraphicFramePr>
          <p:cNvPr id="3" name="2 Diagrama"/>
          <p:cNvGraphicFramePr/>
          <p:nvPr>
            <p:extLst>
              <p:ext uri="{D42A27DB-BD31-4B8C-83A1-F6EECF244321}">
                <p14:modId xmlns:p14="http://schemas.microsoft.com/office/powerpoint/2010/main" val="497713019"/>
              </p:ext>
            </p:extLst>
          </p:nvPr>
        </p:nvGraphicFramePr>
        <p:xfrm>
          <a:off x="-540568" y="1700808"/>
          <a:ext cx="8208912"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700" name="Picture 2" descr="http://api.ning.com/files/vxDwjst1bpMThYVhw9fKytwf8I8LKydEN2zOwygA0BFRB3x6go0Q2PjITjGS9huChGI9NgL7cJNvsy033kStAvmdgRITcAxH/lecturer_w450.jpg"/>
          <p:cNvPicPr>
            <a:picLocks noChangeAspect="1" noChangeArrowheads="1"/>
          </p:cNvPicPr>
          <p:nvPr/>
        </p:nvPicPr>
        <p:blipFill>
          <a:blip r:embed="rId8" cstate="print"/>
          <a:srcRect l="18642"/>
          <a:stretch>
            <a:fillRect/>
          </a:stretch>
        </p:blipFill>
        <p:spPr bwMode="auto">
          <a:xfrm>
            <a:off x="6800850" y="2233613"/>
            <a:ext cx="2343150" cy="28813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908050"/>
            <a:ext cx="8153400" cy="990600"/>
          </a:xfrm>
        </p:spPr>
        <p:txBody>
          <a:bodyPr>
            <a:noAutofit/>
          </a:bodyPr>
          <a:lstStyle/>
          <a:p>
            <a:pPr algn="ctr">
              <a:defRPr/>
            </a:pPr>
            <a:r>
              <a:rPr lang="es-EC" sz="8800" dirty="0" smtClean="0">
                <a:solidFill>
                  <a:schemeClr val="accent2">
                    <a:lumMod val="75000"/>
                  </a:schemeClr>
                </a:solidFill>
              </a:rPr>
              <a:t>Muchas Gracias</a:t>
            </a:r>
            <a:endParaRPr lang="es-EC" sz="8800" dirty="0">
              <a:solidFill>
                <a:schemeClr val="accent2">
                  <a:lumMod val="75000"/>
                </a:schemeClr>
              </a:solidFill>
            </a:endParaRPr>
          </a:p>
        </p:txBody>
      </p:sp>
      <p:pic>
        <p:nvPicPr>
          <p:cNvPr id="30723" name="Picture 2" descr="http://t3.gstatic.com/images?q=tbn:ANd9GcSKN1tN8H-ZlSITYA3hcR1km75_Qr7uSkj6EnF8nS8Xausg2lMFqg"/>
          <p:cNvPicPr>
            <a:picLocks noChangeAspect="1" noChangeArrowheads="1"/>
          </p:cNvPicPr>
          <p:nvPr/>
        </p:nvPicPr>
        <p:blipFill>
          <a:blip r:embed="rId3" cstate="print"/>
          <a:srcRect/>
          <a:stretch>
            <a:fillRect/>
          </a:stretch>
        </p:blipFill>
        <p:spPr bwMode="auto">
          <a:xfrm rot="-263232">
            <a:off x="2187575" y="2152650"/>
            <a:ext cx="3529013" cy="37052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6941" y="94736"/>
            <a:ext cx="8229600" cy="561975"/>
          </a:xfrm>
        </p:spPr>
        <p:txBody>
          <a:bodyPr vert="horz" wrap="square" lIns="91440" tIns="45720" rIns="91440" bIns="45720" numCol="1" anchor="t" anchorCtr="0" compatLnSpc="1">
            <a:prstTxWarp prst="textNoShape">
              <a:avLst/>
            </a:prstTxWarp>
          </a:bodyPr>
          <a:lstStyle/>
          <a:p>
            <a:pPr>
              <a:defRPr/>
            </a:pPr>
            <a:r>
              <a:rPr lang="es-ES" altLang="es-ES" dirty="0" smtClean="0">
                <a:solidFill>
                  <a:schemeClr val="accent6"/>
                </a:solidFill>
                <a:ea typeface="ＭＳ Ｐゴシック" pitchFamily="34" charset="-128"/>
              </a:rPr>
              <a:t>RESEÑA HISTORICA DEL ACEITE USADO</a:t>
            </a:r>
            <a:endParaRPr lang="es-ES" altLang="es-ES" dirty="0">
              <a:solidFill>
                <a:schemeClr val="accent6"/>
              </a:solidFill>
              <a:ea typeface="ＭＳ Ｐゴシック" pitchFamily="34" charset="-128"/>
            </a:endParaRPr>
          </a:p>
        </p:txBody>
      </p:sp>
      <p:pic>
        <p:nvPicPr>
          <p:cNvPr id="12295" name="3 Imagen">
            <a:hlinkClick r:id="rId2" action="ppaction://hlinksldjump"/>
          </p:cNvPr>
          <p:cNvPicPr>
            <a:picLocks noChangeAspect="1"/>
          </p:cNvPicPr>
          <p:nvPr/>
        </p:nvPicPr>
        <p:blipFill>
          <a:blip r:embed="rId3" cstate="print"/>
          <a:srcRect l="11018" t="37073" r="8043" b="29042"/>
          <a:stretch>
            <a:fillRect/>
          </a:stretch>
        </p:blipFill>
        <p:spPr bwMode="auto">
          <a:xfrm>
            <a:off x="6804025" y="6010275"/>
            <a:ext cx="2232025" cy="584200"/>
          </a:xfrm>
          <a:prstGeom prst="rect">
            <a:avLst/>
          </a:prstGeom>
          <a:noFill/>
          <a:ln w="9525">
            <a:noFill/>
            <a:miter lim="800000"/>
            <a:headEnd/>
            <a:tailEnd/>
          </a:ln>
        </p:spPr>
      </p:pic>
      <p:sp>
        <p:nvSpPr>
          <p:cNvPr id="6" name="AutoShape 2" descr="Resultado de imagen para MAPA DEL CANTON RUMIÑAHU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4" name="Imagen 13"/>
          <p:cNvPicPr>
            <a:picLocks noChangeAspect="1"/>
          </p:cNvPicPr>
          <p:nvPr/>
        </p:nvPicPr>
        <p:blipFill>
          <a:blip r:embed="rId4"/>
          <a:stretch>
            <a:fillRect/>
          </a:stretch>
        </p:blipFill>
        <p:spPr>
          <a:xfrm>
            <a:off x="107950" y="1153084"/>
            <a:ext cx="2200275" cy="2076450"/>
          </a:xfrm>
          <a:prstGeom prst="rect">
            <a:avLst/>
          </a:prstGeom>
        </p:spPr>
      </p:pic>
      <p:graphicFrame>
        <p:nvGraphicFramePr>
          <p:cNvPr id="15" name="Diagrama 14"/>
          <p:cNvGraphicFramePr/>
          <p:nvPr>
            <p:extLst/>
          </p:nvPr>
        </p:nvGraphicFramePr>
        <p:xfrm>
          <a:off x="1907630" y="1214191"/>
          <a:ext cx="6861720" cy="46077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3496" name="Picture 8" descr="Resultado de imagen para RECICLAJE DEL ACEITE USADO  EN VECT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5" y="5200726"/>
            <a:ext cx="1087205" cy="124252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n 15"/>
          <p:cNvPicPr>
            <a:picLocks noChangeAspect="1"/>
          </p:cNvPicPr>
          <p:nvPr/>
        </p:nvPicPr>
        <p:blipFill>
          <a:blip r:embed="rId11"/>
          <a:stretch>
            <a:fillRect/>
          </a:stretch>
        </p:blipFill>
        <p:spPr>
          <a:xfrm>
            <a:off x="7920037" y="4625483"/>
            <a:ext cx="1196504" cy="1196504"/>
          </a:xfrm>
          <a:prstGeom prst="rect">
            <a:avLst/>
          </a:prstGeom>
        </p:spPr>
      </p:pic>
      <p:pic>
        <p:nvPicPr>
          <p:cNvPr id="21"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23211" t="35471" r="41923" b="39919"/>
          <a:stretch/>
        </p:blipFill>
        <p:spPr bwMode="auto">
          <a:xfrm>
            <a:off x="941363" y="3423485"/>
            <a:ext cx="3832084" cy="18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399967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Título"/>
          <p:cNvSpPr>
            <a:spLocks noGrp="1"/>
          </p:cNvSpPr>
          <p:nvPr>
            <p:ph type="title"/>
          </p:nvPr>
        </p:nvSpPr>
        <p:spPr bwMode="auto">
          <a:xfrm>
            <a:off x="645931" y="76960"/>
            <a:ext cx="8229600" cy="561975"/>
          </a:xfrm>
        </p:spPr>
        <p:txBody>
          <a:bodyPr vert="horz" wrap="square" lIns="91440" tIns="45720" rIns="91440" bIns="45720" numCol="1" anchor="t" anchorCtr="0" compatLnSpc="1">
            <a:prstTxWarp prst="textNoShape">
              <a:avLst/>
            </a:prstTxWarp>
          </a:bodyPr>
          <a:lstStyle/>
          <a:p>
            <a:pPr>
              <a:defRPr/>
            </a:pPr>
            <a:r>
              <a:rPr lang="es-ES" altLang="es-ES" dirty="0" smtClean="0">
                <a:solidFill>
                  <a:schemeClr val="accent6"/>
                </a:solidFill>
                <a:ea typeface="ＭＳ Ｐゴシック" pitchFamily="34" charset="-128"/>
              </a:rPr>
              <a:t>Inicio del reciclaje  en el Ecuador</a:t>
            </a:r>
            <a:endParaRPr lang="es-ES" altLang="es-ES" dirty="0">
              <a:solidFill>
                <a:schemeClr val="accent6"/>
              </a:solidFill>
              <a:ea typeface="ＭＳ Ｐゴシック" pitchFamily="34" charset="-128"/>
            </a:endParaRPr>
          </a:p>
        </p:txBody>
      </p:sp>
      <p:sp>
        <p:nvSpPr>
          <p:cNvPr id="12" name="11 Rectángulo"/>
          <p:cNvSpPr/>
          <p:nvPr/>
        </p:nvSpPr>
        <p:spPr>
          <a:xfrm>
            <a:off x="1709738" y="4357688"/>
            <a:ext cx="2836862" cy="1684337"/>
          </a:xfrm>
          <a:prstGeom prst="rect">
            <a:avLst/>
          </a:prstGeom>
        </p:spPr>
        <p:style>
          <a:lnRef idx="0">
            <a:schemeClr val="dk2">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pic>
        <p:nvPicPr>
          <p:cNvPr id="13332" name="3 Imagen">
            <a:hlinkClick r:id="rId3" action="ppaction://hlinksldjump"/>
          </p:cNvPr>
          <p:cNvPicPr>
            <a:picLocks noChangeAspect="1"/>
          </p:cNvPicPr>
          <p:nvPr/>
        </p:nvPicPr>
        <p:blipFill>
          <a:blip r:embed="rId4" cstate="print"/>
          <a:srcRect l="11018" t="37073" r="8043" b="29042"/>
          <a:stretch>
            <a:fillRect/>
          </a:stretch>
        </p:blipFill>
        <p:spPr bwMode="auto">
          <a:xfrm>
            <a:off x="6804025" y="6010275"/>
            <a:ext cx="2232025" cy="584200"/>
          </a:xfrm>
          <a:prstGeom prst="rect">
            <a:avLst/>
          </a:prstGeom>
          <a:noFill/>
          <a:ln w="9525">
            <a:noFill/>
            <a:miter lim="800000"/>
            <a:headEnd/>
            <a:tailEnd/>
          </a:ln>
        </p:spPr>
      </p:pic>
      <p:graphicFrame>
        <p:nvGraphicFramePr>
          <p:cNvPr id="2" name="Diagrama 1"/>
          <p:cNvGraphicFramePr/>
          <p:nvPr>
            <p:extLst/>
          </p:nvPr>
        </p:nvGraphicFramePr>
        <p:xfrm>
          <a:off x="3635870" y="1711518"/>
          <a:ext cx="6096000" cy="428718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Diagrama 7"/>
          <p:cNvGraphicFramePr/>
          <p:nvPr>
            <p:extLst/>
          </p:nvPr>
        </p:nvGraphicFramePr>
        <p:xfrm>
          <a:off x="107380" y="1340710"/>
          <a:ext cx="4536630" cy="46695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0" name="Imagen 19"/>
          <p:cNvPicPr>
            <a:picLocks noChangeAspect="1"/>
          </p:cNvPicPr>
          <p:nvPr/>
        </p:nvPicPr>
        <p:blipFill>
          <a:blip r:embed="rId15"/>
          <a:stretch>
            <a:fillRect/>
          </a:stretch>
        </p:blipFill>
        <p:spPr>
          <a:xfrm>
            <a:off x="7740440" y="638936"/>
            <a:ext cx="1295610" cy="1411478"/>
          </a:xfrm>
          <a:prstGeom prst="rect">
            <a:avLst/>
          </a:prstGeom>
        </p:spPr>
      </p:pic>
      <p:pic>
        <p:nvPicPr>
          <p:cNvPr id="21" name="Imagen 20"/>
          <p:cNvPicPr>
            <a:picLocks noChangeAspect="1"/>
          </p:cNvPicPr>
          <p:nvPr/>
        </p:nvPicPr>
        <p:blipFill>
          <a:blip r:embed="rId16"/>
          <a:stretch>
            <a:fillRect/>
          </a:stretch>
        </p:blipFill>
        <p:spPr>
          <a:xfrm>
            <a:off x="3933825" y="3109912"/>
            <a:ext cx="1276350" cy="638175"/>
          </a:xfrm>
          <a:prstGeom prst="rect">
            <a:avLst/>
          </a:prstGeom>
        </p:spPr>
      </p:pic>
      <p:pic>
        <p:nvPicPr>
          <p:cNvPr id="67592" name="Picture 8" descr="Resultado de imagen para reciclaje de aceites en vector animado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56" y="706500"/>
            <a:ext cx="127635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4889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p:cNvSpPr/>
          <p:nvPr/>
        </p:nvSpPr>
        <p:spPr>
          <a:xfrm>
            <a:off x="7006959" y="0"/>
            <a:ext cx="2196627" cy="584775"/>
          </a:xfrm>
          <a:prstGeom prst="rect">
            <a:avLst/>
          </a:prstGeom>
        </p:spPr>
        <p:txBody>
          <a:bodyPr wrap="none">
            <a:spAutoFit/>
          </a:bodyPr>
          <a:lstStyle/>
          <a:p>
            <a:pPr>
              <a:defRPr/>
            </a:pPr>
            <a:r>
              <a:rPr lang="es-ES" sz="3200" b="1" i="1" dirty="0" smtClean="0">
                <a:solidFill>
                  <a:schemeClr val="accent6"/>
                </a:solidFill>
                <a:effectLst>
                  <a:outerShdw blurRad="38100" dist="38100" dir="2700000" algn="tl">
                    <a:srgbClr val="C0C0C0"/>
                  </a:outerShdw>
                </a:effectLst>
                <a:latin typeface="+mj-lt"/>
                <a:ea typeface="ＭＳ Ｐゴシック" pitchFamily="34" charset="-128"/>
                <a:cs typeface="+mj-cs"/>
              </a:rPr>
              <a:t>1.Objetivos </a:t>
            </a:r>
            <a:endParaRPr lang="es-ES" sz="3200" b="1" i="1" dirty="0">
              <a:solidFill>
                <a:schemeClr val="accent6"/>
              </a:solidFill>
              <a:effectLst>
                <a:outerShdw blurRad="38100" dist="38100" dir="2700000" algn="tl">
                  <a:srgbClr val="C0C0C0"/>
                </a:outerShdw>
              </a:effectLst>
              <a:latin typeface="+mj-lt"/>
              <a:ea typeface="ＭＳ Ｐゴシック" pitchFamily="34" charset="-128"/>
              <a:cs typeface="+mj-cs"/>
            </a:endParaRPr>
          </a:p>
        </p:txBody>
      </p:sp>
      <p:pic>
        <p:nvPicPr>
          <p:cNvPr id="14354" name="3 Imagen">
            <a:hlinkClick r:id="rId3" action="ppaction://hlinksldjump"/>
          </p:cNvPr>
          <p:cNvPicPr>
            <a:picLocks noChangeAspect="1"/>
          </p:cNvPicPr>
          <p:nvPr/>
        </p:nvPicPr>
        <p:blipFill>
          <a:blip r:embed="rId4" cstate="print"/>
          <a:srcRect l="11018" t="37073" r="8043" b="29042"/>
          <a:stretch>
            <a:fillRect/>
          </a:stretch>
        </p:blipFill>
        <p:spPr bwMode="auto">
          <a:xfrm>
            <a:off x="6804025" y="6010275"/>
            <a:ext cx="2232025" cy="584200"/>
          </a:xfrm>
          <a:prstGeom prst="rect">
            <a:avLst/>
          </a:prstGeom>
          <a:noFill/>
          <a:ln w="9525">
            <a:noFill/>
            <a:miter lim="800000"/>
            <a:headEnd/>
            <a:tailEnd/>
          </a:ln>
        </p:spPr>
      </p:pic>
      <p:graphicFrame>
        <p:nvGraphicFramePr>
          <p:cNvPr id="14" name="Diagrama 13"/>
          <p:cNvGraphicFramePr/>
          <p:nvPr>
            <p:extLst/>
          </p:nvPr>
        </p:nvGraphicFramePr>
        <p:xfrm>
          <a:off x="251400" y="292387"/>
          <a:ext cx="8784650" cy="57178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8610" name="Picture 2" descr="Resultado de imagen para MUÑEQUITOS EN VECTOR animados"/>
          <p:cNvPicPr>
            <a:picLocks noChangeAspect="1" noChangeArrowheads="1"/>
          </p:cNvPicPr>
          <p:nvPr/>
        </p:nvPicPr>
        <p:blipFill rotWithShape="1">
          <a:blip r:embed="rId10">
            <a:extLst>
              <a:ext uri="{28A0092B-C50C-407E-A947-70E740481C1C}">
                <a14:useLocalDpi xmlns:a14="http://schemas.microsoft.com/office/drawing/2010/main" val="0"/>
              </a:ext>
            </a:extLst>
          </a:blip>
          <a:srcRect l="31679" r="32952"/>
          <a:stretch/>
        </p:blipFill>
        <p:spPr bwMode="auto">
          <a:xfrm>
            <a:off x="397163" y="2060810"/>
            <a:ext cx="1303606" cy="158422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11"/>
          <a:srcRect l="63263"/>
          <a:stretch/>
        </p:blipFill>
        <p:spPr>
          <a:xfrm>
            <a:off x="1510958" y="5085230"/>
            <a:ext cx="1449367" cy="1695782"/>
          </a:xfrm>
          <a:prstGeom prst="rect">
            <a:avLst/>
          </a:prstGeom>
        </p:spPr>
      </p:pic>
      <p:pic>
        <p:nvPicPr>
          <p:cNvPr id="18" name="Imagen 17"/>
          <p:cNvPicPr>
            <a:picLocks noChangeAspect="1"/>
          </p:cNvPicPr>
          <p:nvPr/>
        </p:nvPicPr>
        <p:blipFill>
          <a:blip r:embed="rId12"/>
          <a:stretch>
            <a:fillRect/>
          </a:stretch>
        </p:blipFill>
        <p:spPr>
          <a:xfrm>
            <a:off x="7189682" y="637784"/>
            <a:ext cx="1719653" cy="1719653"/>
          </a:xfrm>
          <a:prstGeom prst="rect">
            <a:avLst/>
          </a:prstGeom>
        </p:spPr>
      </p:pic>
    </p:spTree>
    <p:extLst>
      <p:ext uri="{BB962C8B-B14F-4D97-AF65-F5344CB8AC3E}">
        <p14:creationId xmlns:p14="http://schemas.microsoft.com/office/powerpoint/2010/main" val="381959194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460" y="287632"/>
            <a:ext cx="8229600" cy="561975"/>
          </a:xfrm>
        </p:spPr>
        <p:txBody>
          <a:bodyPr vert="horz" wrap="square" lIns="91440" tIns="45720" rIns="91440" bIns="45720" numCol="1" anchor="t" anchorCtr="0" compatLnSpc="1">
            <a:prstTxWarp prst="textNoShape">
              <a:avLst/>
            </a:prstTxWarp>
          </a:bodyPr>
          <a:lstStyle/>
          <a:p>
            <a:pPr>
              <a:defRPr/>
            </a:pPr>
            <a:r>
              <a:rPr lang="es-ES" altLang="es-ES" dirty="0" smtClean="0">
                <a:solidFill>
                  <a:schemeClr val="accent6"/>
                </a:solidFill>
                <a:ea typeface="ＭＳ Ｐゴシック" pitchFamily="34" charset="-128"/>
              </a:rPr>
              <a:t>2.Justificación</a:t>
            </a:r>
            <a:endParaRPr lang="es-ES" altLang="es-ES" dirty="0">
              <a:solidFill>
                <a:schemeClr val="accent6"/>
              </a:solidFill>
              <a:ea typeface="ＭＳ Ｐゴシック" pitchFamily="34" charset="-128"/>
            </a:endParaRPr>
          </a:p>
        </p:txBody>
      </p:sp>
      <p:pic>
        <p:nvPicPr>
          <p:cNvPr id="12295" name="3 Imagen">
            <a:hlinkClick r:id="rId2" action="ppaction://hlinksldjump"/>
          </p:cNvPr>
          <p:cNvPicPr>
            <a:picLocks noChangeAspect="1"/>
          </p:cNvPicPr>
          <p:nvPr/>
        </p:nvPicPr>
        <p:blipFill>
          <a:blip r:embed="rId3" cstate="print"/>
          <a:srcRect l="11018" t="37073" r="8043" b="29042"/>
          <a:stretch>
            <a:fillRect/>
          </a:stretch>
        </p:blipFill>
        <p:spPr bwMode="auto">
          <a:xfrm>
            <a:off x="6804025" y="6010275"/>
            <a:ext cx="2232025" cy="584200"/>
          </a:xfrm>
          <a:prstGeom prst="rect">
            <a:avLst/>
          </a:prstGeom>
          <a:noFill/>
          <a:ln w="9525">
            <a:noFill/>
            <a:miter lim="800000"/>
            <a:headEnd/>
            <a:tailEnd/>
          </a:ln>
        </p:spPr>
      </p:pic>
      <p:sp>
        <p:nvSpPr>
          <p:cNvPr id="6" name="AutoShape 2" descr="Resultado de imagen para MAPA DEL CANTON RUMIÑAHU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p:cNvPicPr>
            <a:picLocks noChangeAspect="1"/>
          </p:cNvPicPr>
          <p:nvPr/>
        </p:nvPicPr>
        <p:blipFill>
          <a:blip r:embed="rId4"/>
          <a:stretch>
            <a:fillRect/>
          </a:stretch>
        </p:blipFill>
        <p:spPr>
          <a:xfrm>
            <a:off x="501140" y="5395722"/>
            <a:ext cx="738077" cy="738077"/>
          </a:xfrm>
          <a:prstGeom prst="rect">
            <a:avLst/>
          </a:prstGeom>
        </p:spPr>
      </p:pic>
      <p:pic>
        <p:nvPicPr>
          <p:cNvPr id="7" name="Imagen 6"/>
          <p:cNvPicPr>
            <a:picLocks noChangeAspect="1"/>
          </p:cNvPicPr>
          <p:nvPr/>
        </p:nvPicPr>
        <p:blipFill>
          <a:blip r:embed="rId5"/>
          <a:stretch>
            <a:fillRect/>
          </a:stretch>
        </p:blipFill>
        <p:spPr>
          <a:xfrm>
            <a:off x="2016897" y="5280268"/>
            <a:ext cx="956120" cy="968983"/>
          </a:xfrm>
          <a:prstGeom prst="rect">
            <a:avLst/>
          </a:prstGeom>
        </p:spPr>
      </p:pic>
      <p:graphicFrame>
        <p:nvGraphicFramePr>
          <p:cNvPr id="10" name="Diagrama 9"/>
          <p:cNvGraphicFramePr/>
          <p:nvPr>
            <p:extLst/>
          </p:nvPr>
        </p:nvGraphicFramePr>
        <p:xfrm>
          <a:off x="307975" y="1124437"/>
          <a:ext cx="8512615"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Imagen 15"/>
          <p:cNvPicPr>
            <a:picLocks noChangeAspect="1"/>
          </p:cNvPicPr>
          <p:nvPr/>
        </p:nvPicPr>
        <p:blipFill>
          <a:blip r:embed="rId11"/>
          <a:stretch>
            <a:fillRect/>
          </a:stretch>
        </p:blipFill>
        <p:spPr>
          <a:xfrm>
            <a:off x="6300485" y="5326701"/>
            <a:ext cx="786511" cy="786511"/>
          </a:xfrm>
          <a:prstGeom prst="rect">
            <a:avLst/>
          </a:prstGeom>
        </p:spPr>
      </p:pic>
      <p:pic>
        <p:nvPicPr>
          <p:cNvPr id="5" name="Imagen 4"/>
          <p:cNvPicPr>
            <a:picLocks noChangeAspect="1"/>
          </p:cNvPicPr>
          <p:nvPr/>
        </p:nvPicPr>
        <p:blipFill>
          <a:blip r:embed="rId12"/>
          <a:stretch>
            <a:fillRect/>
          </a:stretch>
        </p:blipFill>
        <p:spPr>
          <a:xfrm>
            <a:off x="7812411" y="4809159"/>
            <a:ext cx="1331589" cy="1218262"/>
          </a:xfrm>
          <a:prstGeom prst="rect">
            <a:avLst/>
          </a:prstGeom>
        </p:spPr>
      </p:pic>
      <p:pic>
        <p:nvPicPr>
          <p:cNvPr id="3" name="Imagen 2"/>
          <p:cNvPicPr>
            <a:picLocks noChangeAspect="1"/>
          </p:cNvPicPr>
          <p:nvPr/>
        </p:nvPicPr>
        <p:blipFill>
          <a:blip r:embed="rId13"/>
          <a:stretch>
            <a:fillRect/>
          </a:stretch>
        </p:blipFill>
        <p:spPr>
          <a:xfrm>
            <a:off x="3801657" y="5411328"/>
            <a:ext cx="998581" cy="706861"/>
          </a:xfrm>
          <a:prstGeom prst="rect">
            <a:avLst/>
          </a:prstGeom>
        </p:spPr>
      </p:pic>
      <p:sp>
        <p:nvSpPr>
          <p:cNvPr id="14" name="Flecha derecha 13"/>
          <p:cNvSpPr/>
          <p:nvPr/>
        </p:nvSpPr>
        <p:spPr>
          <a:xfrm>
            <a:off x="5220090" y="5811545"/>
            <a:ext cx="465265" cy="198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5295851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p:cNvSpPr>
          <p:nvPr/>
        </p:nvSpPr>
        <p:spPr bwMode="auto">
          <a:xfrm>
            <a:off x="1403350" y="1054100"/>
            <a:ext cx="6265863" cy="4824413"/>
          </a:xfrm>
          <a:custGeom>
            <a:avLst/>
            <a:gdLst>
              <a:gd name="T0" fmla="*/ 0 w 6264909"/>
              <a:gd name="T1" fmla="*/ 4822653 h 4824730"/>
              <a:gd name="T2" fmla="*/ 6270188 w 6264909"/>
              <a:gd name="T3" fmla="*/ 4822653 h 4824730"/>
              <a:gd name="T4" fmla="*/ 6270188 w 6264909"/>
              <a:gd name="T5" fmla="*/ 0 h 4824730"/>
              <a:gd name="T6" fmla="*/ 0 w 6264909"/>
              <a:gd name="T7" fmla="*/ 0 h 4824730"/>
              <a:gd name="T8" fmla="*/ 0 w 6264909"/>
              <a:gd name="T9" fmla="*/ 4822653 h 4824730"/>
              <a:gd name="T10" fmla="*/ 0 60000 65536"/>
              <a:gd name="T11" fmla="*/ 0 60000 65536"/>
              <a:gd name="T12" fmla="*/ 0 60000 65536"/>
              <a:gd name="T13" fmla="*/ 0 60000 65536"/>
              <a:gd name="T14" fmla="*/ 0 60000 65536"/>
              <a:gd name="T15" fmla="*/ 0 w 6264909"/>
              <a:gd name="T16" fmla="*/ 0 h 4824730"/>
              <a:gd name="T17" fmla="*/ 6264909 w 6264909"/>
              <a:gd name="T18" fmla="*/ 4824730 h 4824730"/>
            </a:gdLst>
            <a:ahLst/>
            <a:cxnLst>
              <a:cxn ang="T10">
                <a:pos x="T0" y="T1"/>
              </a:cxn>
              <a:cxn ang="T11">
                <a:pos x="T2" y="T3"/>
              </a:cxn>
              <a:cxn ang="T12">
                <a:pos x="T4" y="T5"/>
              </a:cxn>
              <a:cxn ang="T13">
                <a:pos x="T6" y="T7"/>
              </a:cxn>
              <a:cxn ang="T14">
                <a:pos x="T8" y="T9"/>
              </a:cxn>
            </a:cxnLst>
            <a:rect l="T15" t="T16" r="T17" b="T18"/>
            <a:pathLst>
              <a:path w="6264909" h="4824730">
                <a:moveTo>
                  <a:pt x="0" y="4824557"/>
                </a:moveTo>
                <a:lnTo>
                  <a:pt x="6264463" y="4824557"/>
                </a:lnTo>
                <a:lnTo>
                  <a:pt x="6264463" y="0"/>
                </a:lnTo>
                <a:lnTo>
                  <a:pt x="0" y="0"/>
                </a:lnTo>
                <a:lnTo>
                  <a:pt x="0" y="4824557"/>
                </a:lnTo>
                <a:close/>
              </a:path>
            </a:pathLst>
          </a:custGeom>
          <a:solidFill>
            <a:srgbClr val="FFFFFF"/>
          </a:solidFill>
          <a:ln w="9525">
            <a:noFill/>
            <a:round/>
            <a:headEnd/>
            <a:tailEnd/>
          </a:ln>
        </p:spPr>
        <p:txBody>
          <a:bodyPr lIns="0" tIns="0" rIns="0" bIns="0"/>
          <a:lstStyle/>
          <a:p>
            <a:endParaRPr lang="es-EC"/>
          </a:p>
        </p:txBody>
      </p:sp>
      <p:pic>
        <p:nvPicPr>
          <p:cNvPr id="15365" name="3 Imagen">
            <a:hlinkClick r:id="rId3" action="ppaction://hlinksldjump"/>
          </p:cNvPr>
          <p:cNvPicPr>
            <a:picLocks noChangeAspect="1"/>
          </p:cNvPicPr>
          <p:nvPr/>
        </p:nvPicPr>
        <p:blipFill>
          <a:blip r:embed="rId4" cstate="print"/>
          <a:srcRect l="11018" t="37073" r="8043" b="29042"/>
          <a:stretch>
            <a:fillRect/>
          </a:stretch>
        </p:blipFill>
        <p:spPr bwMode="auto">
          <a:xfrm>
            <a:off x="6804025" y="6010275"/>
            <a:ext cx="2232025" cy="584200"/>
          </a:xfrm>
          <a:prstGeom prst="rect">
            <a:avLst/>
          </a:prstGeom>
          <a:noFill/>
          <a:ln w="9525">
            <a:noFill/>
            <a:miter lim="800000"/>
            <a:headEnd/>
            <a:tailEnd/>
          </a:ln>
        </p:spPr>
      </p:pic>
      <p:graphicFrame>
        <p:nvGraphicFramePr>
          <p:cNvPr id="2" name="Diagrama 1"/>
          <p:cNvGraphicFramePr/>
          <p:nvPr>
            <p:extLst/>
          </p:nvPr>
        </p:nvGraphicFramePr>
        <p:xfrm>
          <a:off x="771188" y="276225"/>
          <a:ext cx="6848812" cy="5184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AutoShape 2" descr="Resultado de imagen para MUÑEQUITOS EN VECTOR animad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 name="Imagen 3"/>
          <p:cNvPicPr>
            <a:picLocks noChangeAspect="1"/>
          </p:cNvPicPr>
          <p:nvPr/>
        </p:nvPicPr>
        <p:blipFill>
          <a:blip r:embed="rId10"/>
          <a:stretch>
            <a:fillRect/>
          </a:stretch>
        </p:blipFill>
        <p:spPr>
          <a:xfrm>
            <a:off x="7281805" y="3562350"/>
            <a:ext cx="1866900" cy="2447925"/>
          </a:xfrm>
          <a:prstGeom prst="rect">
            <a:avLst/>
          </a:prstGeom>
        </p:spPr>
      </p:pic>
      <p:pic>
        <p:nvPicPr>
          <p:cNvPr id="5" name="Imagen 4"/>
          <p:cNvPicPr>
            <a:picLocks noChangeAspect="1"/>
          </p:cNvPicPr>
          <p:nvPr/>
        </p:nvPicPr>
        <p:blipFill rotWithShape="1">
          <a:blip r:embed="rId11"/>
          <a:srcRect r="64798"/>
          <a:stretch/>
        </p:blipFill>
        <p:spPr>
          <a:xfrm rot="837097">
            <a:off x="154970" y="4760911"/>
            <a:ext cx="1232434" cy="1400175"/>
          </a:xfrm>
          <a:prstGeom prst="rect">
            <a:avLst/>
          </a:prstGeom>
        </p:spPr>
      </p:pic>
    </p:spTree>
    <p:extLst>
      <p:ext uri="{BB962C8B-B14F-4D97-AF65-F5344CB8AC3E}">
        <p14:creationId xmlns:p14="http://schemas.microsoft.com/office/powerpoint/2010/main" val="26876397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ject 2"/>
          <p:cNvSpPr>
            <a:spLocks/>
          </p:cNvSpPr>
          <p:nvPr/>
        </p:nvSpPr>
        <p:spPr bwMode="auto">
          <a:xfrm>
            <a:off x="1403350" y="1054100"/>
            <a:ext cx="6265863" cy="4824413"/>
          </a:xfrm>
          <a:custGeom>
            <a:avLst/>
            <a:gdLst>
              <a:gd name="T0" fmla="*/ 0 w 6264909"/>
              <a:gd name="T1" fmla="*/ 4822653 h 4824730"/>
              <a:gd name="T2" fmla="*/ 6270188 w 6264909"/>
              <a:gd name="T3" fmla="*/ 4822653 h 4824730"/>
              <a:gd name="T4" fmla="*/ 6270188 w 6264909"/>
              <a:gd name="T5" fmla="*/ 0 h 4824730"/>
              <a:gd name="T6" fmla="*/ 0 w 6264909"/>
              <a:gd name="T7" fmla="*/ 0 h 4824730"/>
              <a:gd name="T8" fmla="*/ 0 w 6264909"/>
              <a:gd name="T9" fmla="*/ 4822653 h 4824730"/>
              <a:gd name="T10" fmla="*/ 0 60000 65536"/>
              <a:gd name="T11" fmla="*/ 0 60000 65536"/>
              <a:gd name="T12" fmla="*/ 0 60000 65536"/>
              <a:gd name="T13" fmla="*/ 0 60000 65536"/>
              <a:gd name="T14" fmla="*/ 0 60000 65536"/>
              <a:gd name="T15" fmla="*/ 0 w 6264909"/>
              <a:gd name="T16" fmla="*/ 0 h 4824730"/>
              <a:gd name="T17" fmla="*/ 6264909 w 6264909"/>
              <a:gd name="T18" fmla="*/ 4824730 h 4824730"/>
            </a:gdLst>
            <a:ahLst/>
            <a:cxnLst>
              <a:cxn ang="T10">
                <a:pos x="T0" y="T1"/>
              </a:cxn>
              <a:cxn ang="T11">
                <a:pos x="T2" y="T3"/>
              </a:cxn>
              <a:cxn ang="T12">
                <a:pos x="T4" y="T5"/>
              </a:cxn>
              <a:cxn ang="T13">
                <a:pos x="T6" y="T7"/>
              </a:cxn>
              <a:cxn ang="T14">
                <a:pos x="T8" y="T9"/>
              </a:cxn>
            </a:cxnLst>
            <a:rect l="T15" t="T16" r="T17" b="T18"/>
            <a:pathLst>
              <a:path w="6264909" h="4824730">
                <a:moveTo>
                  <a:pt x="0" y="4824557"/>
                </a:moveTo>
                <a:lnTo>
                  <a:pt x="6264463" y="4824557"/>
                </a:lnTo>
                <a:lnTo>
                  <a:pt x="6264463" y="0"/>
                </a:lnTo>
                <a:lnTo>
                  <a:pt x="0" y="0"/>
                </a:lnTo>
                <a:lnTo>
                  <a:pt x="0" y="4824557"/>
                </a:lnTo>
                <a:close/>
              </a:path>
            </a:pathLst>
          </a:custGeom>
          <a:solidFill>
            <a:srgbClr val="FFFFFF"/>
          </a:solidFill>
          <a:ln w="9525">
            <a:noFill/>
            <a:round/>
            <a:headEnd/>
            <a:tailEnd/>
          </a:ln>
        </p:spPr>
        <p:txBody>
          <a:bodyPr lIns="0" tIns="0" rIns="0" bIns="0"/>
          <a:lstStyle/>
          <a:p>
            <a:endParaRPr lang="es-EC"/>
          </a:p>
        </p:txBody>
      </p:sp>
      <p:graphicFrame>
        <p:nvGraphicFramePr>
          <p:cNvPr id="59" name="58 Diagrama"/>
          <p:cNvGraphicFramePr/>
          <p:nvPr>
            <p:extLst>
              <p:ext uri="{D42A27DB-BD31-4B8C-83A1-F6EECF244321}">
                <p14:modId xmlns:p14="http://schemas.microsoft.com/office/powerpoint/2010/main" val="86066636"/>
              </p:ext>
            </p:extLst>
          </p:nvPr>
        </p:nvGraphicFramePr>
        <p:xfrm>
          <a:off x="2555721" y="836640"/>
          <a:ext cx="5904820" cy="532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59 Rectángulo"/>
          <p:cNvSpPr/>
          <p:nvPr/>
        </p:nvSpPr>
        <p:spPr>
          <a:xfrm>
            <a:off x="71438" y="2681288"/>
            <a:ext cx="3168650" cy="1569660"/>
          </a:xfrm>
          <a:prstGeom prst="rect">
            <a:avLst/>
          </a:prstGeom>
          <a:noFill/>
        </p:spPr>
        <p:txBody>
          <a:bodyPr>
            <a:spAutoFit/>
          </a:bodyPr>
          <a:lstStyle/>
          <a:p>
            <a:pPr algn="ctr">
              <a:defRPr/>
            </a:pPr>
            <a:r>
              <a:rPr lang="es-ES" sz="3200" b="1" i="1" dirty="0" smtClean="0">
                <a:solidFill>
                  <a:schemeClr val="accent6"/>
                </a:solidFill>
                <a:effectLst>
                  <a:outerShdw blurRad="38100" dist="38100" dir="2700000" algn="tl">
                    <a:srgbClr val="C0C0C0"/>
                  </a:outerShdw>
                </a:effectLst>
                <a:latin typeface="+mj-lt"/>
                <a:ea typeface="ＭＳ Ｐゴシック" pitchFamily="34" charset="-128"/>
                <a:cs typeface="+mj-cs"/>
              </a:rPr>
              <a:t>3. INVESTIGACION DE MERCADOS</a:t>
            </a:r>
            <a:endParaRPr lang="es-ES" sz="3200" b="1" i="1" dirty="0">
              <a:solidFill>
                <a:schemeClr val="accent6"/>
              </a:solidFill>
              <a:effectLst>
                <a:outerShdw blurRad="38100" dist="38100" dir="2700000" algn="tl">
                  <a:srgbClr val="C0C0C0"/>
                </a:outerShdw>
              </a:effectLst>
              <a:latin typeface="+mj-lt"/>
              <a:ea typeface="ＭＳ Ｐゴシック" pitchFamily="34" charset="-128"/>
              <a:cs typeface="+mj-cs"/>
            </a:endParaRPr>
          </a:p>
        </p:txBody>
      </p:sp>
      <p:pic>
        <p:nvPicPr>
          <p:cNvPr id="15365" name="3 Imagen">
            <a:hlinkClick r:id="rId8" action="ppaction://hlinksldjump"/>
          </p:cNvPr>
          <p:cNvPicPr>
            <a:picLocks noChangeAspect="1"/>
          </p:cNvPicPr>
          <p:nvPr/>
        </p:nvPicPr>
        <p:blipFill>
          <a:blip r:embed="rId9" cstate="print"/>
          <a:srcRect l="11018" t="37073" r="8043" b="29042"/>
          <a:stretch>
            <a:fillRect/>
          </a:stretch>
        </p:blipFill>
        <p:spPr bwMode="auto">
          <a:xfrm>
            <a:off x="6804025" y="6010275"/>
            <a:ext cx="2232025" cy="584200"/>
          </a:xfrm>
          <a:prstGeom prst="rect">
            <a:avLst/>
          </a:prstGeom>
          <a:noFill/>
          <a:ln w="9525">
            <a:noFill/>
            <a:miter lim="800000"/>
            <a:headEnd/>
            <a:tailEnd/>
          </a:ln>
        </p:spPr>
      </p:pic>
      <p:pic>
        <p:nvPicPr>
          <p:cNvPr id="59394" name="Picture 2" descr="Resultado de imagen para dibujos animados en vector para diapositiv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4124325"/>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9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Personalizado 23">
      <a:dk1>
        <a:srgbClr val="000000"/>
      </a:dk1>
      <a:lt1>
        <a:srgbClr val="FFFFFF"/>
      </a:lt1>
      <a:dk2>
        <a:srgbClr val="006000"/>
      </a:dk2>
      <a:lt2>
        <a:srgbClr val="FFFFFF"/>
      </a:lt2>
      <a:accent1>
        <a:srgbClr val="003300"/>
      </a:accent1>
      <a:accent2>
        <a:srgbClr val="006600"/>
      </a:accent2>
      <a:accent3>
        <a:srgbClr val="FFFFFF"/>
      </a:accent3>
      <a:accent4>
        <a:srgbClr val="000000"/>
      </a:accent4>
      <a:accent5>
        <a:srgbClr val="FFFFFF"/>
      </a:accent5>
      <a:accent6>
        <a:srgbClr val="006600"/>
      </a:accent6>
      <a:hlink>
        <a:srgbClr val="729900"/>
      </a:hlink>
      <a:folHlink>
        <a:srgbClr val="006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12908</TotalTime>
  <Words>4176</Words>
  <Application>Microsoft Office PowerPoint</Application>
  <PresentationFormat>Presentación en pantalla (4:3)</PresentationFormat>
  <Paragraphs>865</Paragraphs>
  <Slides>35</Slides>
  <Notes>11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Diseño predeterminado</vt:lpstr>
      <vt:lpstr>CorelDRAW</vt:lpstr>
      <vt:lpstr>Presentación de PowerPoint</vt:lpstr>
      <vt:lpstr>ASPECTOS GENERALES DEL CANTÓN RUMIÑAHUI</vt:lpstr>
      <vt:lpstr>Presentación de PowerPoint</vt:lpstr>
      <vt:lpstr>RESEÑA HISTORICA DEL ACEITE USADO</vt:lpstr>
      <vt:lpstr>Inicio del reciclaje  en el Ecuador</vt:lpstr>
      <vt:lpstr>Presentación de PowerPoint</vt:lpstr>
      <vt:lpstr>2.Justificación</vt:lpstr>
      <vt:lpstr>Presentación de PowerPoint</vt:lpstr>
      <vt:lpstr>Presentación de PowerPoint</vt:lpstr>
      <vt:lpstr>Presentación de PowerPoint</vt:lpstr>
      <vt:lpstr>OBJETIVOS</vt:lpstr>
      <vt:lpstr>Presentación de PowerPoint</vt:lpstr>
      <vt:lpstr>Presentación de PowerPoint</vt:lpstr>
      <vt:lpstr>Presentación de PowerPoint</vt:lpstr>
      <vt:lpstr>Presentación de PowerPoint</vt:lpstr>
      <vt:lpstr>Encuesta a clientes</vt:lpstr>
      <vt:lpstr>Presentación de PowerPoint</vt:lpstr>
      <vt:lpstr>Presentación de PowerPoint</vt:lpstr>
      <vt:lpstr>DEMANDA</vt:lpstr>
      <vt:lpstr>MIX DE MKT</vt:lpstr>
      <vt:lpstr>MIX DE MKT</vt:lpstr>
      <vt:lpstr>4. ESTUDIO TECNICO</vt:lpstr>
      <vt:lpstr>Procesos de producción en función del flujo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Recomendaciones</vt:lpstr>
      <vt:lpstr>Muchas Gracias</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Carlos Chavez</cp:lastModifiedBy>
  <cp:revision>402</cp:revision>
  <dcterms:created xsi:type="dcterms:W3CDTF">2008-02-13T16:07:44Z</dcterms:created>
  <dcterms:modified xsi:type="dcterms:W3CDTF">2015-06-05T17:14:30Z</dcterms:modified>
</cp:coreProperties>
</file>