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00" r:id="rId3"/>
    <p:sldId id="301" r:id="rId4"/>
    <p:sldId id="302" r:id="rId5"/>
    <p:sldId id="303" r:id="rId6"/>
    <p:sldId id="318" r:id="rId7"/>
    <p:sldId id="304" r:id="rId8"/>
    <p:sldId id="305" r:id="rId9"/>
    <p:sldId id="308" r:id="rId10"/>
    <p:sldId id="309" r:id="rId11"/>
    <p:sldId id="319" r:id="rId12"/>
    <p:sldId id="322" r:id="rId13"/>
    <p:sldId id="323" r:id="rId14"/>
    <p:sldId id="314" r:id="rId15"/>
    <p:sldId id="321" r:id="rId16"/>
    <p:sldId id="320" r:id="rId17"/>
    <p:sldId id="315" r:id="rId18"/>
    <p:sldId id="316" r:id="rId19"/>
    <p:sldId id="317"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00FF"/>
    <a:srgbClr val="C010B8"/>
    <a:srgbClr val="7C458B"/>
    <a:srgbClr val="5BA54F"/>
    <a:srgbClr val="36E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6"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DE1C3-3517-4FFA-9E1E-738F8445F3D2}"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s-EC"/>
        </a:p>
      </dgm:t>
    </dgm:pt>
    <dgm:pt modelId="{BF189E2A-B163-4F15-8BE3-AE265008323E}">
      <dgm:prSet/>
      <dgm:spPr/>
      <dgm:t>
        <a:bodyPr/>
        <a:lstStyle/>
        <a:p>
          <a:pPr rtl="0"/>
          <a:r>
            <a:rPr lang="es-EC" dirty="0" smtClean="0">
              <a:latin typeface="Times New Roman" panose="02020603050405020304" pitchFamily="18" charset="0"/>
              <a:cs typeface="Times New Roman" panose="02020603050405020304" pitchFamily="18" charset="0"/>
            </a:rPr>
            <a:t>Dispositivo móvil</a:t>
          </a:r>
          <a:endParaRPr lang="es-EC" dirty="0">
            <a:latin typeface="Times New Roman" panose="02020603050405020304" pitchFamily="18" charset="0"/>
            <a:cs typeface="Times New Roman" panose="02020603050405020304" pitchFamily="18" charset="0"/>
          </a:endParaRPr>
        </a:p>
      </dgm:t>
    </dgm:pt>
    <dgm:pt modelId="{EAF36E16-6AF5-4B03-951A-78744A6D4D3B}" type="parTrans" cxnId="{819B3519-9738-4280-8E78-50F342A2B664}">
      <dgm:prSet/>
      <dgm:spPr/>
      <dgm:t>
        <a:bodyPr/>
        <a:lstStyle/>
        <a:p>
          <a:endParaRPr lang="es-EC"/>
        </a:p>
      </dgm:t>
    </dgm:pt>
    <dgm:pt modelId="{C2776717-2E65-460E-93C8-D08AAC33B1BD}" type="sibTrans" cxnId="{819B3519-9738-4280-8E78-50F342A2B664}">
      <dgm:prSet/>
      <dgm:spPr/>
      <dgm:t>
        <a:bodyPr/>
        <a:lstStyle/>
        <a:p>
          <a:endParaRPr lang="es-EC"/>
        </a:p>
      </dgm:t>
    </dgm:pt>
    <dgm:pt modelId="{76EC00D6-3E3F-4B28-9BB5-280B03B6217E}">
      <dgm:prSet/>
      <dgm:spPr/>
      <dgm:t>
        <a:bodyPr/>
        <a:lstStyle/>
        <a:p>
          <a:pPr rtl="0"/>
          <a:r>
            <a:rPr lang="es-EC" dirty="0" smtClean="0">
              <a:latin typeface="Times New Roman" panose="02020603050405020304" pitchFamily="18" charset="0"/>
              <a:cs typeface="Times New Roman" panose="02020603050405020304" pitchFamily="18" charset="0"/>
            </a:rPr>
            <a:t>Succionar y descargar fluidos</a:t>
          </a:r>
          <a:endParaRPr lang="es-EC" dirty="0">
            <a:latin typeface="Times New Roman" panose="02020603050405020304" pitchFamily="18" charset="0"/>
            <a:cs typeface="Times New Roman" panose="02020603050405020304" pitchFamily="18" charset="0"/>
          </a:endParaRPr>
        </a:p>
      </dgm:t>
    </dgm:pt>
    <dgm:pt modelId="{1C91E14C-0B25-425E-BB15-E9413DA53860}" type="parTrans" cxnId="{40A75ED6-F0AF-4A6B-9456-9D80E990FC11}">
      <dgm:prSet/>
      <dgm:spPr/>
      <dgm:t>
        <a:bodyPr/>
        <a:lstStyle/>
        <a:p>
          <a:endParaRPr lang="es-EC"/>
        </a:p>
      </dgm:t>
    </dgm:pt>
    <dgm:pt modelId="{C7A28CF6-6380-4FD2-8C36-874D429B0F6C}" type="sibTrans" cxnId="{40A75ED6-F0AF-4A6B-9456-9D80E990FC11}">
      <dgm:prSet/>
      <dgm:spPr/>
      <dgm:t>
        <a:bodyPr/>
        <a:lstStyle/>
        <a:p>
          <a:endParaRPr lang="es-EC"/>
        </a:p>
      </dgm:t>
    </dgm:pt>
    <dgm:pt modelId="{67C554AC-F068-481E-9DBD-94FD73257966}">
      <dgm:prSet/>
      <dgm:spPr/>
      <dgm:t>
        <a:bodyPr/>
        <a:lstStyle/>
        <a:p>
          <a:pPr rtl="0"/>
          <a:r>
            <a:rPr lang="es-EC" dirty="0" smtClean="0">
              <a:latin typeface="Times New Roman" panose="02020603050405020304" pitchFamily="18" charset="0"/>
              <a:cs typeface="Times New Roman" panose="02020603050405020304" pitchFamily="18" charset="0"/>
            </a:rPr>
            <a:t>Gran capacidad de almacenamiento</a:t>
          </a:r>
          <a:endParaRPr lang="es-EC" dirty="0">
            <a:latin typeface="Times New Roman" panose="02020603050405020304" pitchFamily="18" charset="0"/>
            <a:cs typeface="Times New Roman" panose="02020603050405020304" pitchFamily="18" charset="0"/>
          </a:endParaRPr>
        </a:p>
      </dgm:t>
    </dgm:pt>
    <dgm:pt modelId="{A1EC9C85-5469-401F-9F3A-9AD77A442AE2}" type="parTrans" cxnId="{CECD3194-2DF6-4934-830C-BD3165ECD3B7}">
      <dgm:prSet/>
      <dgm:spPr/>
      <dgm:t>
        <a:bodyPr/>
        <a:lstStyle/>
        <a:p>
          <a:endParaRPr lang="es-EC"/>
        </a:p>
      </dgm:t>
    </dgm:pt>
    <dgm:pt modelId="{634B2089-3EA2-4CEE-B543-4CD02555FB92}" type="sibTrans" cxnId="{CECD3194-2DF6-4934-830C-BD3165ECD3B7}">
      <dgm:prSet/>
      <dgm:spPr/>
      <dgm:t>
        <a:bodyPr/>
        <a:lstStyle/>
        <a:p>
          <a:endParaRPr lang="es-EC"/>
        </a:p>
      </dgm:t>
    </dgm:pt>
    <dgm:pt modelId="{F9D04D68-9FA7-4B2C-9F23-95E85EEA82B6}">
      <dgm:prSet/>
      <dgm:spPr/>
      <dgm:t>
        <a:bodyPr/>
        <a:lstStyle/>
        <a:p>
          <a:pPr rtl="0"/>
          <a:r>
            <a:rPr lang="es-EC" dirty="0" smtClean="0">
              <a:solidFill>
                <a:schemeClr val="tx1"/>
              </a:solidFill>
              <a:latin typeface="Times New Roman" panose="02020603050405020304" pitchFamily="18" charset="0"/>
              <a:cs typeface="Times New Roman" panose="02020603050405020304" pitchFamily="18" charset="0"/>
            </a:rPr>
            <a:t>Utilizado en la industria petrolera</a:t>
          </a:r>
          <a:endParaRPr lang="es-EC" dirty="0">
            <a:solidFill>
              <a:schemeClr val="tx1"/>
            </a:solidFill>
            <a:latin typeface="Times New Roman" panose="02020603050405020304" pitchFamily="18" charset="0"/>
            <a:cs typeface="Times New Roman" panose="02020603050405020304" pitchFamily="18" charset="0"/>
          </a:endParaRPr>
        </a:p>
      </dgm:t>
    </dgm:pt>
    <dgm:pt modelId="{C235777E-D612-4F5B-B4A7-FF9179BF06E2}" type="parTrans" cxnId="{473450ED-9576-4866-9A8C-D7599A8C5C2A}">
      <dgm:prSet/>
      <dgm:spPr/>
      <dgm:t>
        <a:bodyPr/>
        <a:lstStyle/>
        <a:p>
          <a:endParaRPr lang="es-EC"/>
        </a:p>
      </dgm:t>
    </dgm:pt>
    <dgm:pt modelId="{98A50628-CD37-4FCC-881C-EAE90DCF01CF}" type="sibTrans" cxnId="{473450ED-9576-4866-9A8C-D7599A8C5C2A}">
      <dgm:prSet/>
      <dgm:spPr/>
      <dgm:t>
        <a:bodyPr/>
        <a:lstStyle/>
        <a:p>
          <a:endParaRPr lang="es-EC"/>
        </a:p>
      </dgm:t>
    </dgm:pt>
    <dgm:pt modelId="{FA48567C-5795-4920-B47E-AFFBB31C1C19}">
      <dgm:prSet/>
      <dgm:spPr/>
      <dgm:t>
        <a:bodyPr/>
        <a:lstStyle/>
        <a:p>
          <a:pPr rtl="0"/>
          <a:r>
            <a:rPr lang="es-ES" dirty="0" smtClean="0">
              <a:latin typeface="Times New Roman" panose="02020603050405020304" pitchFamily="18" charset="0"/>
              <a:cs typeface="Times New Roman" panose="02020603050405020304" pitchFamily="18" charset="0"/>
            </a:rPr>
            <a:t>Limpiar derrames</a:t>
          </a:r>
          <a:endParaRPr lang="es-EC" dirty="0">
            <a:latin typeface="Times New Roman" panose="02020603050405020304" pitchFamily="18" charset="0"/>
            <a:cs typeface="Times New Roman" panose="02020603050405020304" pitchFamily="18" charset="0"/>
          </a:endParaRPr>
        </a:p>
      </dgm:t>
    </dgm:pt>
    <dgm:pt modelId="{ED2FA5C4-16A6-4C5E-94C4-4F0D0DEE50E1}" type="parTrans" cxnId="{1345547A-DC0C-46ED-B5E8-A5E00CF359E1}">
      <dgm:prSet/>
      <dgm:spPr/>
      <dgm:t>
        <a:bodyPr/>
        <a:lstStyle/>
        <a:p>
          <a:endParaRPr lang="es-EC"/>
        </a:p>
      </dgm:t>
    </dgm:pt>
    <dgm:pt modelId="{CA040612-8681-4329-9D91-AF5C81BDE9E5}" type="sibTrans" cxnId="{1345547A-DC0C-46ED-B5E8-A5E00CF359E1}">
      <dgm:prSet/>
      <dgm:spPr/>
      <dgm:t>
        <a:bodyPr/>
        <a:lstStyle/>
        <a:p>
          <a:endParaRPr lang="es-EC"/>
        </a:p>
      </dgm:t>
    </dgm:pt>
    <dgm:pt modelId="{743201F4-BF24-490D-ADEC-705C96300380}">
      <dgm:prSet/>
      <dgm:spPr/>
      <dgm:t>
        <a:bodyPr/>
        <a:lstStyle/>
        <a:p>
          <a:pPr rtl="0"/>
          <a:r>
            <a:rPr lang="es-ES" dirty="0" smtClean="0">
              <a:latin typeface="Times New Roman" panose="02020603050405020304" pitchFamily="18" charset="0"/>
              <a:cs typeface="Times New Roman" panose="02020603050405020304" pitchFamily="18" charset="0"/>
            </a:rPr>
            <a:t>Mantenimiento de recipientes y tanques</a:t>
          </a:r>
          <a:endParaRPr lang="es-EC" dirty="0">
            <a:latin typeface="Times New Roman" panose="02020603050405020304" pitchFamily="18" charset="0"/>
            <a:cs typeface="Times New Roman" panose="02020603050405020304" pitchFamily="18" charset="0"/>
          </a:endParaRPr>
        </a:p>
      </dgm:t>
    </dgm:pt>
    <dgm:pt modelId="{C09248C1-900C-4061-9867-44CFC6C1F5FA}" type="parTrans" cxnId="{1931F515-0FD7-4261-8AC7-06F879E24A87}">
      <dgm:prSet/>
      <dgm:spPr/>
      <dgm:t>
        <a:bodyPr/>
        <a:lstStyle/>
        <a:p>
          <a:endParaRPr lang="es-EC"/>
        </a:p>
      </dgm:t>
    </dgm:pt>
    <dgm:pt modelId="{DFA1CBD5-354D-4D00-8306-DCED0202FA25}" type="sibTrans" cxnId="{1931F515-0FD7-4261-8AC7-06F879E24A87}">
      <dgm:prSet/>
      <dgm:spPr/>
      <dgm:t>
        <a:bodyPr/>
        <a:lstStyle/>
        <a:p>
          <a:endParaRPr lang="es-EC"/>
        </a:p>
      </dgm:t>
    </dgm:pt>
    <dgm:pt modelId="{3510A07E-52E9-4FF2-B006-003829C4D561}">
      <dgm:prSet/>
      <dgm:spPr/>
      <dgm:t>
        <a:bodyPr/>
        <a:lstStyle/>
        <a:p>
          <a:pPr rtl="0"/>
          <a:r>
            <a:rPr lang="es-ES" dirty="0" smtClean="0">
              <a:latin typeface="Times New Roman" panose="02020603050405020304" pitchFamily="18" charset="0"/>
              <a:cs typeface="Times New Roman" panose="02020603050405020304" pitchFamily="18" charset="0"/>
            </a:rPr>
            <a:t>Extracción de petróleo </a:t>
          </a:r>
          <a:endParaRPr lang="es-EC" dirty="0">
            <a:latin typeface="Times New Roman" panose="02020603050405020304" pitchFamily="18" charset="0"/>
            <a:cs typeface="Times New Roman" panose="02020603050405020304" pitchFamily="18" charset="0"/>
          </a:endParaRPr>
        </a:p>
      </dgm:t>
    </dgm:pt>
    <dgm:pt modelId="{FF434773-231A-4157-95C0-04B1338060A1}" type="parTrans" cxnId="{94964E4D-00EF-4781-826A-57BA0644DB64}">
      <dgm:prSet/>
      <dgm:spPr/>
      <dgm:t>
        <a:bodyPr/>
        <a:lstStyle/>
        <a:p>
          <a:endParaRPr lang="es-EC"/>
        </a:p>
      </dgm:t>
    </dgm:pt>
    <dgm:pt modelId="{47854FBC-7FC2-4F69-A3CC-007F79A6FE32}" type="sibTrans" cxnId="{94964E4D-00EF-4781-826A-57BA0644DB64}">
      <dgm:prSet/>
      <dgm:spPr/>
      <dgm:t>
        <a:bodyPr/>
        <a:lstStyle/>
        <a:p>
          <a:endParaRPr lang="es-EC"/>
        </a:p>
      </dgm:t>
    </dgm:pt>
    <dgm:pt modelId="{CF0B556A-8B65-4031-9D86-8E69213C3BF7}" type="pres">
      <dgm:prSet presAssocID="{7E6DE1C3-3517-4FFA-9E1E-738F8445F3D2}" presName="linear" presStyleCnt="0">
        <dgm:presLayoutVars>
          <dgm:dir/>
          <dgm:animLvl val="lvl"/>
          <dgm:resizeHandles val="exact"/>
        </dgm:presLayoutVars>
      </dgm:prSet>
      <dgm:spPr/>
      <dgm:t>
        <a:bodyPr/>
        <a:lstStyle/>
        <a:p>
          <a:endParaRPr lang="es-EC"/>
        </a:p>
      </dgm:t>
    </dgm:pt>
    <dgm:pt modelId="{DFB606A5-87F4-414F-8E9F-5A62404A6B69}" type="pres">
      <dgm:prSet presAssocID="{BF189E2A-B163-4F15-8BE3-AE265008323E}" presName="parentLin" presStyleCnt="0"/>
      <dgm:spPr/>
    </dgm:pt>
    <dgm:pt modelId="{E4C260FD-41DA-4B6E-A2AC-A17E9ED71299}" type="pres">
      <dgm:prSet presAssocID="{BF189E2A-B163-4F15-8BE3-AE265008323E}" presName="parentLeftMargin" presStyleLbl="node1" presStyleIdx="0" presStyleCnt="4"/>
      <dgm:spPr/>
      <dgm:t>
        <a:bodyPr/>
        <a:lstStyle/>
        <a:p>
          <a:endParaRPr lang="es-EC"/>
        </a:p>
      </dgm:t>
    </dgm:pt>
    <dgm:pt modelId="{701EC233-C516-405B-A38F-DA7628CFAE6A}" type="pres">
      <dgm:prSet presAssocID="{BF189E2A-B163-4F15-8BE3-AE265008323E}" presName="parentText" presStyleLbl="node1" presStyleIdx="0" presStyleCnt="4" custScaleX="65407">
        <dgm:presLayoutVars>
          <dgm:chMax val="0"/>
          <dgm:bulletEnabled val="1"/>
        </dgm:presLayoutVars>
      </dgm:prSet>
      <dgm:spPr/>
      <dgm:t>
        <a:bodyPr/>
        <a:lstStyle/>
        <a:p>
          <a:endParaRPr lang="es-EC"/>
        </a:p>
      </dgm:t>
    </dgm:pt>
    <dgm:pt modelId="{58276F54-ECB1-4DAB-A48C-2AF11990BEB0}" type="pres">
      <dgm:prSet presAssocID="{BF189E2A-B163-4F15-8BE3-AE265008323E}" presName="negativeSpace" presStyleCnt="0"/>
      <dgm:spPr/>
    </dgm:pt>
    <dgm:pt modelId="{36EF8C41-B881-40D9-BD01-C8FE9AD5E497}" type="pres">
      <dgm:prSet presAssocID="{BF189E2A-B163-4F15-8BE3-AE265008323E}" presName="childText" presStyleLbl="conFgAcc1" presStyleIdx="0" presStyleCnt="4">
        <dgm:presLayoutVars>
          <dgm:bulletEnabled val="1"/>
        </dgm:presLayoutVars>
      </dgm:prSet>
      <dgm:spPr/>
      <dgm:t>
        <a:bodyPr/>
        <a:lstStyle/>
        <a:p>
          <a:endParaRPr lang="es-EC"/>
        </a:p>
      </dgm:t>
    </dgm:pt>
    <dgm:pt modelId="{1115F710-3446-4561-A7B9-74C492022B6C}" type="pres">
      <dgm:prSet presAssocID="{C2776717-2E65-460E-93C8-D08AAC33B1BD}" presName="spaceBetweenRectangles" presStyleCnt="0"/>
      <dgm:spPr/>
    </dgm:pt>
    <dgm:pt modelId="{41A683AB-4B07-4F9C-8905-0C170F04F14E}" type="pres">
      <dgm:prSet presAssocID="{76EC00D6-3E3F-4B28-9BB5-280B03B6217E}" presName="parentLin" presStyleCnt="0"/>
      <dgm:spPr/>
    </dgm:pt>
    <dgm:pt modelId="{67106707-86BB-4EF8-95DD-153F013E0861}" type="pres">
      <dgm:prSet presAssocID="{76EC00D6-3E3F-4B28-9BB5-280B03B6217E}" presName="parentLeftMargin" presStyleLbl="node1" presStyleIdx="0" presStyleCnt="4"/>
      <dgm:spPr/>
      <dgm:t>
        <a:bodyPr/>
        <a:lstStyle/>
        <a:p>
          <a:endParaRPr lang="es-EC"/>
        </a:p>
      </dgm:t>
    </dgm:pt>
    <dgm:pt modelId="{820C935F-9F90-49A0-8A91-54CA7E4F213E}" type="pres">
      <dgm:prSet presAssocID="{76EC00D6-3E3F-4B28-9BB5-280B03B6217E}" presName="parentText" presStyleLbl="node1" presStyleIdx="1" presStyleCnt="4" custScaleX="82319">
        <dgm:presLayoutVars>
          <dgm:chMax val="0"/>
          <dgm:bulletEnabled val="1"/>
        </dgm:presLayoutVars>
      </dgm:prSet>
      <dgm:spPr/>
      <dgm:t>
        <a:bodyPr/>
        <a:lstStyle/>
        <a:p>
          <a:endParaRPr lang="es-EC"/>
        </a:p>
      </dgm:t>
    </dgm:pt>
    <dgm:pt modelId="{15B15A06-5F3F-4FAE-A131-1D8D54B72DC3}" type="pres">
      <dgm:prSet presAssocID="{76EC00D6-3E3F-4B28-9BB5-280B03B6217E}" presName="negativeSpace" presStyleCnt="0"/>
      <dgm:spPr/>
    </dgm:pt>
    <dgm:pt modelId="{BB1BCF39-9795-4B44-B7CD-976488A6C5FE}" type="pres">
      <dgm:prSet presAssocID="{76EC00D6-3E3F-4B28-9BB5-280B03B6217E}" presName="childText" presStyleLbl="conFgAcc1" presStyleIdx="1" presStyleCnt="4">
        <dgm:presLayoutVars>
          <dgm:bulletEnabled val="1"/>
        </dgm:presLayoutVars>
      </dgm:prSet>
      <dgm:spPr/>
    </dgm:pt>
    <dgm:pt modelId="{B661E206-7743-494F-8B7D-2C796D278E30}" type="pres">
      <dgm:prSet presAssocID="{C7A28CF6-6380-4FD2-8C36-874D429B0F6C}" presName="spaceBetweenRectangles" presStyleCnt="0"/>
      <dgm:spPr/>
    </dgm:pt>
    <dgm:pt modelId="{E6C1EE56-9817-4F5A-A8B1-37D761434A34}" type="pres">
      <dgm:prSet presAssocID="{67C554AC-F068-481E-9DBD-94FD73257966}" presName="parentLin" presStyleCnt="0"/>
      <dgm:spPr/>
    </dgm:pt>
    <dgm:pt modelId="{6540EC2D-72A0-4D5E-A27C-84090ECF4143}" type="pres">
      <dgm:prSet presAssocID="{67C554AC-F068-481E-9DBD-94FD73257966}" presName="parentLeftMargin" presStyleLbl="node1" presStyleIdx="1" presStyleCnt="4"/>
      <dgm:spPr/>
      <dgm:t>
        <a:bodyPr/>
        <a:lstStyle/>
        <a:p>
          <a:endParaRPr lang="es-EC"/>
        </a:p>
      </dgm:t>
    </dgm:pt>
    <dgm:pt modelId="{C4D6A87A-A49F-4168-B5A5-F3615B33F2AA}" type="pres">
      <dgm:prSet presAssocID="{67C554AC-F068-481E-9DBD-94FD73257966}" presName="parentText" presStyleLbl="node1" presStyleIdx="2" presStyleCnt="4" custScaleX="65913">
        <dgm:presLayoutVars>
          <dgm:chMax val="0"/>
          <dgm:bulletEnabled val="1"/>
        </dgm:presLayoutVars>
      </dgm:prSet>
      <dgm:spPr/>
      <dgm:t>
        <a:bodyPr/>
        <a:lstStyle/>
        <a:p>
          <a:endParaRPr lang="es-EC"/>
        </a:p>
      </dgm:t>
    </dgm:pt>
    <dgm:pt modelId="{5F4AFCEB-9BCE-4829-ACA0-18D189FC0CAF}" type="pres">
      <dgm:prSet presAssocID="{67C554AC-F068-481E-9DBD-94FD73257966}" presName="negativeSpace" presStyleCnt="0"/>
      <dgm:spPr/>
    </dgm:pt>
    <dgm:pt modelId="{84E62672-72FB-4531-A75B-74D70769CD39}" type="pres">
      <dgm:prSet presAssocID="{67C554AC-F068-481E-9DBD-94FD73257966}" presName="childText" presStyleLbl="conFgAcc1" presStyleIdx="2" presStyleCnt="4">
        <dgm:presLayoutVars>
          <dgm:bulletEnabled val="1"/>
        </dgm:presLayoutVars>
      </dgm:prSet>
      <dgm:spPr/>
    </dgm:pt>
    <dgm:pt modelId="{0DB46654-9294-427E-885E-83370A02A835}" type="pres">
      <dgm:prSet presAssocID="{634B2089-3EA2-4CEE-B543-4CD02555FB92}" presName="spaceBetweenRectangles" presStyleCnt="0"/>
      <dgm:spPr/>
    </dgm:pt>
    <dgm:pt modelId="{75F8032E-3849-4D24-935B-A586895721DC}" type="pres">
      <dgm:prSet presAssocID="{F9D04D68-9FA7-4B2C-9F23-95E85EEA82B6}" presName="parentLin" presStyleCnt="0"/>
      <dgm:spPr/>
    </dgm:pt>
    <dgm:pt modelId="{BEAB57F3-ECBB-4085-A131-4E869515C939}" type="pres">
      <dgm:prSet presAssocID="{F9D04D68-9FA7-4B2C-9F23-95E85EEA82B6}" presName="parentLeftMargin" presStyleLbl="node1" presStyleIdx="2" presStyleCnt="4"/>
      <dgm:spPr/>
      <dgm:t>
        <a:bodyPr/>
        <a:lstStyle/>
        <a:p>
          <a:endParaRPr lang="es-EC"/>
        </a:p>
      </dgm:t>
    </dgm:pt>
    <dgm:pt modelId="{0A4DDD6A-4226-447E-A5F1-07EF2435EF85}" type="pres">
      <dgm:prSet presAssocID="{F9D04D68-9FA7-4B2C-9F23-95E85EEA82B6}" presName="parentText" presStyleLbl="node1" presStyleIdx="3" presStyleCnt="4" custScaleX="79751">
        <dgm:presLayoutVars>
          <dgm:chMax val="0"/>
          <dgm:bulletEnabled val="1"/>
        </dgm:presLayoutVars>
      </dgm:prSet>
      <dgm:spPr/>
      <dgm:t>
        <a:bodyPr/>
        <a:lstStyle/>
        <a:p>
          <a:endParaRPr lang="es-EC"/>
        </a:p>
      </dgm:t>
    </dgm:pt>
    <dgm:pt modelId="{C39A0622-98A3-462E-8257-AB5ECFEAE1B5}" type="pres">
      <dgm:prSet presAssocID="{F9D04D68-9FA7-4B2C-9F23-95E85EEA82B6}" presName="negativeSpace" presStyleCnt="0"/>
      <dgm:spPr/>
    </dgm:pt>
    <dgm:pt modelId="{E9885B27-D28B-4F40-9381-A496496687A4}" type="pres">
      <dgm:prSet presAssocID="{F9D04D68-9FA7-4B2C-9F23-95E85EEA82B6}" presName="childText" presStyleLbl="conFgAcc1" presStyleIdx="3" presStyleCnt="4">
        <dgm:presLayoutVars>
          <dgm:bulletEnabled val="1"/>
        </dgm:presLayoutVars>
      </dgm:prSet>
      <dgm:spPr/>
      <dgm:t>
        <a:bodyPr/>
        <a:lstStyle/>
        <a:p>
          <a:endParaRPr lang="es-EC"/>
        </a:p>
      </dgm:t>
    </dgm:pt>
  </dgm:ptLst>
  <dgm:cxnLst>
    <dgm:cxn modelId="{82FFAA94-AEBB-4E07-8BBF-A651EDB922CD}" type="presOf" srcId="{3510A07E-52E9-4FF2-B006-003829C4D561}" destId="{E9885B27-D28B-4F40-9381-A496496687A4}" srcOrd="0" destOrd="2" presId="urn:microsoft.com/office/officeart/2005/8/layout/list1"/>
    <dgm:cxn modelId="{1345547A-DC0C-46ED-B5E8-A5E00CF359E1}" srcId="{F9D04D68-9FA7-4B2C-9F23-95E85EEA82B6}" destId="{FA48567C-5795-4920-B47E-AFFBB31C1C19}" srcOrd="0" destOrd="0" parTransId="{ED2FA5C4-16A6-4C5E-94C4-4F0D0DEE50E1}" sibTransId="{CA040612-8681-4329-9D91-AF5C81BDE9E5}"/>
    <dgm:cxn modelId="{318083A5-81AD-456A-82F3-9DE849DF4C61}" type="presOf" srcId="{F9D04D68-9FA7-4B2C-9F23-95E85EEA82B6}" destId="{BEAB57F3-ECBB-4085-A131-4E869515C939}" srcOrd="0" destOrd="0" presId="urn:microsoft.com/office/officeart/2005/8/layout/list1"/>
    <dgm:cxn modelId="{7852791B-21A0-4FA1-A32F-86E67518E8C7}" type="presOf" srcId="{67C554AC-F068-481E-9DBD-94FD73257966}" destId="{6540EC2D-72A0-4D5E-A27C-84090ECF4143}" srcOrd="0" destOrd="0" presId="urn:microsoft.com/office/officeart/2005/8/layout/list1"/>
    <dgm:cxn modelId="{1931F515-0FD7-4261-8AC7-06F879E24A87}" srcId="{F9D04D68-9FA7-4B2C-9F23-95E85EEA82B6}" destId="{743201F4-BF24-490D-ADEC-705C96300380}" srcOrd="1" destOrd="0" parTransId="{C09248C1-900C-4061-9867-44CFC6C1F5FA}" sibTransId="{DFA1CBD5-354D-4D00-8306-DCED0202FA25}"/>
    <dgm:cxn modelId="{40A75ED6-F0AF-4A6B-9456-9D80E990FC11}" srcId="{7E6DE1C3-3517-4FFA-9E1E-738F8445F3D2}" destId="{76EC00D6-3E3F-4B28-9BB5-280B03B6217E}" srcOrd="1" destOrd="0" parTransId="{1C91E14C-0B25-425E-BB15-E9413DA53860}" sibTransId="{C7A28CF6-6380-4FD2-8C36-874D429B0F6C}"/>
    <dgm:cxn modelId="{0B4AA9C8-6D19-477D-A750-1D8AC6F0C32C}" type="presOf" srcId="{76EC00D6-3E3F-4B28-9BB5-280B03B6217E}" destId="{820C935F-9F90-49A0-8A91-54CA7E4F213E}" srcOrd="1" destOrd="0" presId="urn:microsoft.com/office/officeart/2005/8/layout/list1"/>
    <dgm:cxn modelId="{9161C94E-B1AC-4E61-BBAE-27D8EA6F0971}" type="presOf" srcId="{743201F4-BF24-490D-ADEC-705C96300380}" destId="{E9885B27-D28B-4F40-9381-A496496687A4}" srcOrd="0" destOrd="1" presId="urn:microsoft.com/office/officeart/2005/8/layout/list1"/>
    <dgm:cxn modelId="{819B3519-9738-4280-8E78-50F342A2B664}" srcId="{7E6DE1C3-3517-4FFA-9E1E-738F8445F3D2}" destId="{BF189E2A-B163-4F15-8BE3-AE265008323E}" srcOrd="0" destOrd="0" parTransId="{EAF36E16-6AF5-4B03-951A-78744A6D4D3B}" sibTransId="{C2776717-2E65-460E-93C8-D08AAC33B1BD}"/>
    <dgm:cxn modelId="{CB883198-01D9-48A5-A7F4-C1A502FAB511}" type="presOf" srcId="{76EC00D6-3E3F-4B28-9BB5-280B03B6217E}" destId="{67106707-86BB-4EF8-95DD-153F013E0861}" srcOrd="0" destOrd="0" presId="urn:microsoft.com/office/officeart/2005/8/layout/list1"/>
    <dgm:cxn modelId="{B8E1A604-5F0F-467E-8C04-E5B84572C810}" type="presOf" srcId="{BF189E2A-B163-4F15-8BE3-AE265008323E}" destId="{701EC233-C516-405B-A38F-DA7628CFAE6A}" srcOrd="1" destOrd="0" presId="urn:microsoft.com/office/officeart/2005/8/layout/list1"/>
    <dgm:cxn modelId="{AED2F783-EF65-4D00-B8C0-9F3B60F829D6}" type="presOf" srcId="{F9D04D68-9FA7-4B2C-9F23-95E85EEA82B6}" destId="{0A4DDD6A-4226-447E-A5F1-07EF2435EF85}" srcOrd="1" destOrd="0" presId="urn:microsoft.com/office/officeart/2005/8/layout/list1"/>
    <dgm:cxn modelId="{E19A8078-F018-48D2-88F4-8FAD16F99A64}" type="presOf" srcId="{BF189E2A-B163-4F15-8BE3-AE265008323E}" destId="{E4C260FD-41DA-4B6E-A2AC-A17E9ED71299}" srcOrd="0" destOrd="0" presId="urn:microsoft.com/office/officeart/2005/8/layout/list1"/>
    <dgm:cxn modelId="{94964E4D-00EF-4781-826A-57BA0644DB64}" srcId="{F9D04D68-9FA7-4B2C-9F23-95E85EEA82B6}" destId="{3510A07E-52E9-4FF2-B006-003829C4D561}" srcOrd="2" destOrd="0" parTransId="{FF434773-231A-4157-95C0-04B1338060A1}" sibTransId="{47854FBC-7FC2-4F69-A3CC-007F79A6FE32}"/>
    <dgm:cxn modelId="{9500E93B-E485-4632-8C9C-A705880C50ED}" type="presOf" srcId="{7E6DE1C3-3517-4FFA-9E1E-738F8445F3D2}" destId="{CF0B556A-8B65-4031-9D86-8E69213C3BF7}" srcOrd="0" destOrd="0" presId="urn:microsoft.com/office/officeart/2005/8/layout/list1"/>
    <dgm:cxn modelId="{CECD3194-2DF6-4934-830C-BD3165ECD3B7}" srcId="{7E6DE1C3-3517-4FFA-9E1E-738F8445F3D2}" destId="{67C554AC-F068-481E-9DBD-94FD73257966}" srcOrd="2" destOrd="0" parTransId="{A1EC9C85-5469-401F-9F3A-9AD77A442AE2}" sibTransId="{634B2089-3EA2-4CEE-B543-4CD02555FB92}"/>
    <dgm:cxn modelId="{38DF356B-A941-4E11-BE81-19DA07A6AE3A}" type="presOf" srcId="{FA48567C-5795-4920-B47E-AFFBB31C1C19}" destId="{E9885B27-D28B-4F40-9381-A496496687A4}" srcOrd="0" destOrd="0" presId="urn:microsoft.com/office/officeart/2005/8/layout/list1"/>
    <dgm:cxn modelId="{7A7A5836-7B93-4EDF-9588-39B1282056EF}" type="presOf" srcId="{67C554AC-F068-481E-9DBD-94FD73257966}" destId="{C4D6A87A-A49F-4168-B5A5-F3615B33F2AA}" srcOrd="1" destOrd="0" presId="urn:microsoft.com/office/officeart/2005/8/layout/list1"/>
    <dgm:cxn modelId="{473450ED-9576-4866-9A8C-D7599A8C5C2A}" srcId="{7E6DE1C3-3517-4FFA-9E1E-738F8445F3D2}" destId="{F9D04D68-9FA7-4B2C-9F23-95E85EEA82B6}" srcOrd="3" destOrd="0" parTransId="{C235777E-D612-4F5B-B4A7-FF9179BF06E2}" sibTransId="{98A50628-CD37-4FCC-881C-EAE90DCF01CF}"/>
    <dgm:cxn modelId="{75448FCA-ADA5-4904-97AC-AB63A0C17CE7}" type="presParOf" srcId="{CF0B556A-8B65-4031-9D86-8E69213C3BF7}" destId="{DFB606A5-87F4-414F-8E9F-5A62404A6B69}" srcOrd="0" destOrd="0" presId="urn:microsoft.com/office/officeart/2005/8/layout/list1"/>
    <dgm:cxn modelId="{1DE65587-4960-4480-A79D-930B5228DBF8}" type="presParOf" srcId="{DFB606A5-87F4-414F-8E9F-5A62404A6B69}" destId="{E4C260FD-41DA-4B6E-A2AC-A17E9ED71299}" srcOrd="0" destOrd="0" presId="urn:microsoft.com/office/officeart/2005/8/layout/list1"/>
    <dgm:cxn modelId="{EF30403D-0440-4CB2-9759-91305F7FCAB6}" type="presParOf" srcId="{DFB606A5-87F4-414F-8E9F-5A62404A6B69}" destId="{701EC233-C516-405B-A38F-DA7628CFAE6A}" srcOrd="1" destOrd="0" presId="urn:microsoft.com/office/officeart/2005/8/layout/list1"/>
    <dgm:cxn modelId="{54A25151-1738-4672-9C20-D542BE5F995A}" type="presParOf" srcId="{CF0B556A-8B65-4031-9D86-8E69213C3BF7}" destId="{58276F54-ECB1-4DAB-A48C-2AF11990BEB0}" srcOrd="1" destOrd="0" presId="urn:microsoft.com/office/officeart/2005/8/layout/list1"/>
    <dgm:cxn modelId="{49FF0F6A-EF91-457F-ADFF-89CCAD510276}" type="presParOf" srcId="{CF0B556A-8B65-4031-9D86-8E69213C3BF7}" destId="{36EF8C41-B881-40D9-BD01-C8FE9AD5E497}" srcOrd="2" destOrd="0" presId="urn:microsoft.com/office/officeart/2005/8/layout/list1"/>
    <dgm:cxn modelId="{8BB297D6-7936-4BDD-8661-B13EE09DF4FF}" type="presParOf" srcId="{CF0B556A-8B65-4031-9D86-8E69213C3BF7}" destId="{1115F710-3446-4561-A7B9-74C492022B6C}" srcOrd="3" destOrd="0" presId="urn:microsoft.com/office/officeart/2005/8/layout/list1"/>
    <dgm:cxn modelId="{2E4F4D40-921A-4497-9342-398B76A5D8CC}" type="presParOf" srcId="{CF0B556A-8B65-4031-9D86-8E69213C3BF7}" destId="{41A683AB-4B07-4F9C-8905-0C170F04F14E}" srcOrd="4" destOrd="0" presId="urn:microsoft.com/office/officeart/2005/8/layout/list1"/>
    <dgm:cxn modelId="{9555F4D7-23BE-4AFC-8439-85427FAB1996}" type="presParOf" srcId="{41A683AB-4B07-4F9C-8905-0C170F04F14E}" destId="{67106707-86BB-4EF8-95DD-153F013E0861}" srcOrd="0" destOrd="0" presId="urn:microsoft.com/office/officeart/2005/8/layout/list1"/>
    <dgm:cxn modelId="{84CD057B-31D0-4404-B995-10575A3FE242}" type="presParOf" srcId="{41A683AB-4B07-4F9C-8905-0C170F04F14E}" destId="{820C935F-9F90-49A0-8A91-54CA7E4F213E}" srcOrd="1" destOrd="0" presId="urn:microsoft.com/office/officeart/2005/8/layout/list1"/>
    <dgm:cxn modelId="{8F7DC5C8-927E-427F-AF2B-05B62EDC5DE9}" type="presParOf" srcId="{CF0B556A-8B65-4031-9D86-8E69213C3BF7}" destId="{15B15A06-5F3F-4FAE-A131-1D8D54B72DC3}" srcOrd="5" destOrd="0" presId="urn:microsoft.com/office/officeart/2005/8/layout/list1"/>
    <dgm:cxn modelId="{DFAB09FB-2592-4239-95E1-774D12BE9C7D}" type="presParOf" srcId="{CF0B556A-8B65-4031-9D86-8E69213C3BF7}" destId="{BB1BCF39-9795-4B44-B7CD-976488A6C5FE}" srcOrd="6" destOrd="0" presId="urn:microsoft.com/office/officeart/2005/8/layout/list1"/>
    <dgm:cxn modelId="{0F169E45-168C-448E-933C-469029F2B59F}" type="presParOf" srcId="{CF0B556A-8B65-4031-9D86-8E69213C3BF7}" destId="{B661E206-7743-494F-8B7D-2C796D278E30}" srcOrd="7" destOrd="0" presId="urn:microsoft.com/office/officeart/2005/8/layout/list1"/>
    <dgm:cxn modelId="{5ABFD2E0-B868-486E-9280-58561AF5C713}" type="presParOf" srcId="{CF0B556A-8B65-4031-9D86-8E69213C3BF7}" destId="{E6C1EE56-9817-4F5A-A8B1-37D761434A34}" srcOrd="8" destOrd="0" presId="urn:microsoft.com/office/officeart/2005/8/layout/list1"/>
    <dgm:cxn modelId="{CC2FF281-7CB3-460E-9B49-64B92B185E34}" type="presParOf" srcId="{E6C1EE56-9817-4F5A-A8B1-37D761434A34}" destId="{6540EC2D-72A0-4D5E-A27C-84090ECF4143}" srcOrd="0" destOrd="0" presId="urn:microsoft.com/office/officeart/2005/8/layout/list1"/>
    <dgm:cxn modelId="{123475F1-51B6-46F1-9CFD-7691479EFFBF}" type="presParOf" srcId="{E6C1EE56-9817-4F5A-A8B1-37D761434A34}" destId="{C4D6A87A-A49F-4168-B5A5-F3615B33F2AA}" srcOrd="1" destOrd="0" presId="urn:microsoft.com/office/officeart/2005/8/layout/list1"/>
    <dgm:cxn modelId="{A3C0B617-E84F-4FFA-9634-9CF24AB471B2}" type="presParOf" srcId="{CF0B556A-8B65-4031-9D86-8E69213C3BF7}" destId="{5F4AFCEB-9BCE-4829-ACA0-18D189FC0CAF}" srcOrd="9" destOrd="0" presId="urn:microsoft.com/office/officeart/2005/8/layout/list1"/>
    <dgm:cxn modelId="{D966EBA0-4CFC-4709-A79F-B0A1D28DFF0C}" type="presParOf" srcId="{CF0B556A-8B65-4031-9D86-8E69213C3BF7}" destId="{84E62672-72FB-4531-A75B-74D70769CD39}" srcOrd="10" destOrd="0" presId="urn:microsoft.com/office/officeart/2005/8/layout/list1"/>
    <dgm:cxn modelId="{1AE0ED9E-5B32-47EC-A6C5-6E3953F1C946}" type="presParOf" srcId="{CF0B556A-8B65-4031-9D86-8E69213C3BF7}" destId="{0DB46654-9294-427E-885E-83370A02A835}" srcOrd="11" destOrd="0" presId="urn:microsoft.com/office/officeart/2005/8/layout/list1"/>
    <dgm:cxn modelId="{8FCA237D-702F-4B53-91E9-D68B72D2037C}" type="presParOf" srcId="{CF0B556A-8B65-4031-9D86-8E69213C3BF7}" destId="{75F8032E-3849-4D24-935B-A586895721DC}" srcOrd="12" destOrd="0" presId="urn:microsoft.com/office/officeart/2005/8/layout/list1"/>
    <dgm:cxn modelId="{CAC8F24B-EBAC-4206-81B0-179F81ABE81B}" type="presParOf" srcId="{75F8032E-3849-4D24-935B-A586895721DC}" destId="{BEAB57F3-ECBB-4085-A131-4E869515C939}" srcOrd="0" destOrd="0" presId="urn:microsoft.com/office/officeart/2005/8/layout/list1"/>
    <dgm:cxn modelId="{61404575-9885-4114-ADB3-C446E2C8E080}" type="presParOf" srcId="{75F8032E-3849-4D24-935B-A586895721DC}" destId="{0A4DDD6A-4226-447E-A5F1-07EF2435EF85}" srcOrd="1" destOrd="0" presId="urn:microsoft.com/office/officeart/2005/8/layout/list1"/>
    <dgm:cxn modelId="{EDDA9359-D3F7-4091-B604-D0AA9EE538EC}" type="presParOf" srcId="{CF0B556A-8B65-4031-9D86-8E69213C3BF7}" destId="{C39A0622-98A3-462E-8257-AB5ECFEAE1B5}" srcOrd="13" destOrd="0" presId="urn:microsoft.com/office/officeart/2005/8/layout/list1"/>
    <dgm:cxn modelId="{FF159D49-E51E-4AF5-83C7-F85C2F1512C5}" type="presParOf" srcId="{CF0B556A-8B65-4031-9D86-8E69213C3BF7}" destId="{E9885B27-D28B-4F40-9381-A496496687A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398CE0-3E61-4A3B-B3B9-F1FF6C21B541}"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C"/>
        </a:p>
      </dgm:t>
    </dgm:pt>
    <dgm:pt modelId="{E8226808-0135-4BE5-99B6-84F4B3D60BBA}">
      <dgm:prSet phldrT="[Texto]" custT="1"/>
      <dgm:spPr/>
      <dgm:t>
        <a:bodyPr/>
        <a:lstStyle/>
        <a:p>
          <a:r>
            <a:rPr lang="es-EC" sz="1600" dirty="0" smtClean="0"/>
            <a:t>CABEZAS TORIESFÉRICA</a:t>
          </a:r>
          <a:endParaRPr lang="es-EC" sz="1600" dirty="0"/>
        </a:p>
      </dgm:t>
    </dgm:pt>
    <dgm:pt modelId="{47D3B981-301C-42A5-8C6A-C4C87AA68AB5}" type="parTrans" cxnId="{5DCCB5DB-C0FA-489A-901B-4AF5450797ED}">
      <dgm:prSet/>
      <dgm:spPr/>
      <dgm:t>
        <a:bodyPr/>
        <a:lstStyle/>
        <a:p>
          <a:endParaRPr lang="es-EC"/>
        </a:p>
      </dgm:t>
    </dgm:pt>
    <dgm:pt modelId="{9FE86193-15CD-495C-BE6C-4FF40A8FCF39}" type="sibTrans" cxnId="{5DCCB5DB-C0FA-489A-901B-4AF5450797ED}">
      <dgm:prSet/>
      <dgm:spPr/>
      <dgm:t>
        <a:bodyPr/>
        <a:lstStyle/>
        <a:p>
          <a:endParaRPr lang="es-EC"/>
        </a:p>
      </dgm:t>
    </dgm:pt>
    <dgm:pt modelId="{D217193A-245B-4A70-9399-61A45027A057}">
      <dgm:prSet phldrT="[Texto]" custT="1"/>
      <dgm:spPr/>
      <dgm:t>
        <a:bodyPr/>
        <a:lstStyle/>
        <a:p>
          <a:r>
            <a:rPr lang="es-EC" sz="1600" dirty="0" smtClean="0"/>
            <a:t>CABEZAS </a:t>
          </a:r>
          <a:r>
            <a:rPr lang="es-EC" sz="1600" dirty="0" err="1" smtClean="0"/>
            <a:t>SEMIELÍPTICAS</a:t>
          </a:r>
          <a:endParaRPr lang="es-EC" sz="1600" dirty="0"/>
        </a:p>
      </dgm:t>
    </dgm:pt>
    <dgm:pt modelId="{3EE2BA96-CA8A-447B-8A91-5C189341AFC9}" type="parTrans" cxnId="{DCA4ABE5-41D2-4119-AA60-7944CB9BEA57}">
      <dgm:prSet/>
      <dgm:spPr/>
      <dgm:t>
        <a:bodyPr/>
        <a:lstStyle/>
        <a:p>
          <a:endParaRPr lang="es-EC"/>
        </a:p>
      </dgm:t>
    </dgm:pt>
    <dgm:pt modelId="{F64FEABE-D28E-437A-B1C5-58F6BC946EEF}" type="sibTrans" cxnId="{DCA4ABE5-41D2-4119-AA60-7944CB9BEA57}">
      <dgm:prSet/>
      <dgm:spPr/>
      <dgm:t>
        <a:bodyPr/>
        <a:lstStyle/>
        <a:p>
          <a:endParaRPr lang="es-EC"/>
        </a:p>
      </dgm:t>
    </dgm:pt>
    <dgm:pt modelId="{CA8CA891-B9F0-4C1A-A5EE-F7CA5770852E}" type="pres">
      <dgm:prSet presAssocID="{27398CE0-3E61-4A3B-B3B9-F1FF6C21B541}" presName="compositeShape" presStyleCnt="0">
        <dgm:presLayoutVars>
          <dgm:chMax val="2"/>
          <dgm:dir/>
          <dgm:resizeHandles val="exact"/>
        </dgm:presLayoutVars>
      </dgm:prSet>
      <dgm:spPr/>
      <dgm:t>
        <a:bodyPr/>
        <a:lstStyle/>
        <a:p>
          <a:endParaRPr lang="es-EC"/>
        </a:p>
      </dgm:t>
    </dgm:pt>
    <dgm:pt modelId="{60C3C6B0-BEB8-4000-92A7-50F236969BA0}" type="pres">
      <dgm:prSet presAssocID="{27398CE0-3E61-4A3B-B3B9-F1FF6C21B541}" presName="ribbon" presStyleLbl="node1" presStyleIdx="0" presStyleCnt="1">
        <dgm:style>
          <a:lnRef idx="3">
            <a:schemeClr val="lt1"/>
          </a:lnRef>
          <a:fillRef idx="1">
            <a:schemeClr val="accent4"/>
          </a:fillRef>
          <a:effectRef idx="1">
            <a:schemeClr val="accent4"/>
          </a:effectRef>
          <a:fontRef idx="minor">
            <a:schemeClr val="lt1"/>
          </a:fontRef>
        </dgm:style>
      </dgm:prSet>
      <dgm:spPr>
        <a:solidFill>
          <a:srgbClr val="7030A0"/>
        </a:solidFill>
      </dgm:spPr>
    </dgm:pt>
    <dgm:pt modelId="{7CBB16C0-CCBF-4B9D-AD12-559063EDA3C9}" type="pres">
      <dgm:prSet presAssocID="{27398CE0-3E61-4A3B-B3B9-F1FF6C21B541}" presName="leftArrowText" presStyleLbl="node1" presStyleIdx="0" presStyleCnt="1">
        <dgm:presLayoutVars>
          <dgm:chMax val="0"/>
          <dgm:bulletEnabled val="1"/>
        </dgm:presLayoutVars>
      </dgm:prSet>
      <dgm:spPr/>
      <dgm:t>
        <a:bodyPr/>
        <a:lstStyle/>
        <a:p>
          <a:endParaRPr lang="es-EC"/>
        </a:p>
      </dgm:t>
    </dgm:pt>
    <dgm:pt modelId="{63FFC63B-9F38-4967-8E00-DA60D2263E81}" type="pres">
      <dgm:prSet presAssocID="{27398CE0-3E61-4A3B-B3B9-F1FF6C21B541}" presName="rightArrowText" presStyleLbl="node1" presStyleIdx="0" presStyleCnt="1">
        <dgm:presLayoutVars>
          <dgm:chMax val="0"/>
          <dgm:bulletEnabled val="1"/>
        </dgm:presLayoutVars>
      </dgm:prSet>
      <dgm:spPr/>
      <dgm:t>
        <a:bodyPr/>
        <a:lstStyle/>
        <a:p>
          <a:endParaRPr lang="es-EC"/>
        </a:p>
      </dgm:t>
    </dgm:pt>
  </dgm:ptLst>
  <dgm:cxnLst>
    <dgm:cxn modelId="{81EEE1FD-F762-4DB2-924F-8F920BE7A39F}" type="presOf" srcId="{D217193A-245B-4A70-9399-61A45027A057}" destId="{63FFC63B-9F38-4967-8E00-DA60D2263E81}" srcOrd="0" destOrd="0" presId="urn:microsoft.com/office/officeart/2005/8/layout/arrow6"/>
    <dgm:cxn modelId="{B9F540DA-0F39-4785-B270-39282DDF3F5F}" type="presOf" srcId="{27398CE0-3E61-4A3B-B3B9-F1FF6C21B541}" destId="{CA8CA891-B9F0-4C1A-A5EE-F7CA5770852E}" srcOrd="0" destOrd="0" presId="urn:microsoft.com/office/officeart/2005/8/layout/arrow6"/>
    <dgm:cxn modelId="{5DCCB5DB-C0FA-489A-901B-4AF5450797ED}" srcId="{27398CE0-3E61-4A3B-B3B9-F1FF6C21B541}" destId="{E8226808-0135-4BE5-99B6-84F4B3D60BBA}" srcOrd="0" destOrd="0" parTransId="{47D3B981-301C-42A5-8C6A-C4C87AA68AB5}" sibTransId="{9FE86193-15CD-495C-BE6C-4FF40A8FCF39}"/>
    <dgm:cxn modelId="{DCA4ABE5-41D2-4119-AA60-7944CB9BEA57}" srcId="{27398CE0-3E61-4A3B-B3B9-F1FF6C21B541}" destId="{D217193A-245B-4A70-9399-61A45027A057}" srcOrd="1" destOrd="0" parTransId="{3EE2BA96-CA8A-447B-8A91-5C189341AFC9}" sibTransId="{F64FEABE-D28E-437A-B1C5-58F6BC946EEF}"/>
    <dgm:cxn modelId="{B7615565-63BE-43FF-8802-D2ED68716FB8}" type="presOf" srcId="{E8226808-0135-4BE5-99B6-84F4B3D60BBA}" destId="{7CBB16C0-CCBF-4B9D-AD12-559063EDA3C9}" srcOrd="0" destOrd="0" presId="urn:microsoft.com/office/officeart/2005/8/layout/arrow6"/>
    <dgm:cxn modelId="{D8191C6F-47B8-4311-9031-38CDBD753E6B}" type="presParOf" srcId="{CA8CA891-B9F0-4C1A-A5EE-F7CA5770852E}" destId="{60C3C6B0-BEB8-4000-92A7-50F236969BA0}" srcOrd="0" destOrd="0" presId="urn:microsoft.com/office/officeart/2005/8/layout/arrow6"/>
    <dgm:cxn modelId="{2440ED97-E2AC-45A0-8246-521EEA0C0A16}" type="presParOf" srcId="{CA8CA891-B9F0-4C1A-A5EE-F7CA5770852E}" destId="{7CBB16C0-CCBF-4B9D-AD12-559063EDA3C9}" srcOrd="1" destOrd="0" presId="urn:microsoft.com/office/officeart/2005/8/layout/arrow6"/>
    <dgm:cxn modelId="{5C70667A-86F3-4A47-8EB3-E9B7962A36E6}" type="presParOf" srcId="{CA8CA891-B9F0-4C1A-A5EE-F7CA5770852E}" destId="{63FFC63B-9F38-4967-8E00-DA60D2263E81}" srcOrd="2" destOrd="0" presId="urn:microsoft.com/office/officeart/2005/8/layout/arrow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868728-5946-4D33-89F0-405D39C0174B}" type="doc">
      <dgm:prSet loTypeId="urn:microsoft.com/office/officeart/2005/8/layout/gear1" loCatId="relationship" qsTypeId="urn:microsoft.com/office/officeart/2005/8/quickstyle/simple1" qsCatId="simple" csTypeId="urn:microsoft.com/office/officeart/2005/8/colors/accent1_2" csCatId="accent1" phldr="1"/>
      <dgm:spPr/>
    </dgm:pt>
    <dgm:pt modelId="{677524E0-C508-4644-B0CA-21F3B01AE2F5}">
      <dgm:prSet phldrT="[Texto]"/>
      <dgm:spPr/>
      <dgm:t>
        <a:bodyPr/>
        <a:lstStyle/>
        <a:p>
          <a:r>
            <a:rPr lang="es-EC" dirty="0" smtClean="0"/>
            <a:t>Cálculo de espesor por presión interna</a:t>
          </a:r>
        </a:p>
        <a:p>
          <a:r>
            <a:rPr lang="es-EC" dirty="0" smtClean="0"/>
            <a:t>UG-27</a:t>
          </a:r>
          <a:endParaRPr lang="es-EC" dirty="0"/>
        </a:p>
      </dgm:t>
    </dgm:pt>
    <dgm:pt modelId="{7B0B77CF-279A-445B-8BDB-F2A46545C868}" type="parTrans" cxnId="{E39430A7-EF05-4E3F-AFA8-C000E0753050}">
      <dgm:prSet/>
      <dgm:spPr/>
      <dgm:t>
        <a:bodyPr/>
        <a:lstStyle/>
        <a:p>
          <a:endParaRPr lang="es-EC"/>
        </a:p>
      </dgm:t>
    </dgm:pt>
    <dgm:pt modelId="{505AC651-3A67-42E1-B096-FA9314866AD1}" type="sibTrans" cxnId="{E39430A7-EF05-4E3F-AFA8-C000E0753050}">
      <dgm:prSet/>
      <dgm:spPr>
        <a:noFill/>
      </dgm:spPr>
      <dgm:t>
        <a:bodyPr/>
        <a:lstStyle/>
        <a:p>
          <a:endParaRPr lang="es-EC"/>
        </a:p>
      </dgm:t>
    </dgm:pt>
    <dgm:pt modelId="{4BE82349-AE1C-4A49-B229-7398DFB1ED4F}">
      <dgm:prSet phldrT="[Texto]" custT="1"/>
      <dgm:spPr/>
      <dgm:t>
        <a:bodyPr/>
        <a:lstStyle/>
        <a:p>
          <a:r>
            <a:rPr lang="es-EC" sz="1400" dirty="0" smtClean="0"/>
            <a:t>Cuerpo</a:t>
          </a:r>
        </a:p>
        <a:p>
          <a:r>
            <a:rPr lang="es-EC" sz="1400" dirty="0" smtClean="0"/>
            <a:t>t= 1/8 in</a:t>
          </a:r>
          <a:endParaRPr lang="es-EC" sz="1400" dirty="0"/>
        </a:p>
      </dgm:t>
    </dgm:pt>
    <dgm:pt modelId="{E75D89C0-9BB8-4F82-9951-238178E66810}" type="parTrans" cxnId="{C78F224D-C363-4641-820D-BD41EFB2C4AA}">
      <dgm:prSet/>
      <dgm:spPr/>
      <dgm:t>
        <a:bodyPr/>
        <a:lstStyle/>
        <a:p>
          <a:endParaRPr lang="es-EC"/>
        </a:p>
      </dgm:t>
    </dgm:pt>
    <dgm:pt modelId="{99960D08-FF09-4C1B-A23E-D36917A04EBB}" type="sibTrans" cxnId="{C78F224D-C363-4641-820D-BD41EFB2C4AA}">
      <dgm:prSet/>
      <dgm:spPr/>
      <dgm:t>
        <a:bodyPr/>
        <a:lstStyle/>
        <a:p>
          <a:endParaRPr lang="es-EC"/>
        </a:p>
      </dgm:t>
    </dgm:pt>
    <dgm:pt modelId="{B8E1B4C0-E51A-43B4-BA7D-703F061FB5F7}">
      <dgm:prSet phldrT="[Texto]"/>
      <dgm:spPr/>
      <dgm:t>
        <a:bodyPr/>
        <a:lstStyle/>
        <a:p>
          <a:r>
            <a:rPr lang="es-EC" dirty="0" smtClean="0"/>
            <a:t>Cabezas</a:t>
          </a:r>
        </a:p>
        <a:p>
          <a:r>
            <a:rPr lang="es-EC" dirty="0" smtClean="0"/>
            <a:t>t= 3/16 in</a:t>
          </a:r>
          <a:endParaRPr lang="es-EC" dirty="0"/>
        </a:p>
      </dgm:t>
    </dgm:pt>
    <dgm:pt modelId="{611BAB9E-E8A6-4331-981B-34005648F893}" type="parTrans" cxnId="{E15E63B4-A3B3-4923-947A-69CCC374A039}">
      <dgm:prSet/>
      <dgm:spPr/>
      <dgm:t>
        <a:bodyPr/>
        <a:lstStyle/>
        <a:p>
          <a:endParaRPr lang="es-EC"/>
        </a:p>
      </dgm:t>
    </dgm:pt>
    <dgm:pt modelId="{B34ADDDC-10FE-4537-B737-7824EEF8A6A1}" type="sibTrans" cxnId="{E15E63B4-A3B3-4923-947A-69CCC374A039}">
      <dgm:prSet/>
      <dgm:spPr/>
      <dgm:t>
        <a:bodyPr/>
        <a:lstStyle/>
        <a:p>
          <a:endParaRPr lang="es-EC"/>
        </a:p>
      </dgm:t>
    </dgm:pt>
    <dgm:pt modelId="{6618A816-F1D1-4EE6-8952-74538815B4D1}" type="pres">
      <dgm:prSet presAssocID="{61868728-5946-4D33-89F0-405D39C0174B}" presName="composite" presStyleCnt="0">
        <dgm:presLayoutVars>
          <dgm:chMax val="3"/>
          <dgm:animLvl val="lvl"/>
          <dgm:resizeHandles val="exact"/>
        </dgm:presLayoutVars>
      </dgm:prSet>
      <dgm:spPr/>
    </dgm:pt>
    <dgm:pt modelId="{E17CEE39-9745-4DC3-8272-309D26EBE3E4}" type="pres">
      <dgm:prSet presAssocID="{677524E0-C508-4644-B0CA-21F3B01AE2F5}" presName="gear1" presStyleLbl="node1" presStyleIdx="0" presStyleCnt="3" custLinFactNeighborX="-1975" custLinFactNeighborY="1860">
        <dgm:presLayoutVars>
          <dgm:chMax val="1"/>
          <dgm:bulletEnabled val="1"/>
        </dgm:presLayoutVars>
      </dgm:prSet>
      <dgm:spPr/>
      <dgm:t>
        <a:bodyPr/>
        <a:lstStyle/>
        <a:p>
          <a:endParaRPr lang="es-EC"/>
        </a:p>
      </dgm:t>
    </dgm:pt>
    <dgm:pt modelId="{406668F9-F337-4728-AE17-71AE228CCEDE}" type="pres">
      <dgm:prSet presAssocID="{677524E0-C508-4644-B0CA-21F3B01AE2F5}" presName="gear1srcNode" presStyleLbl="node1" presStyleIdx="0" presStyleCnt="3"/>
      <dgm:spPr/>
      <dgm:t>
        <a:bodyPr/>
        <a:lstStyle/>
        <a:p>
          <a:endParaRPr lang="es-EC"/>
        </a:p>
      </dgm:t>
    </dgm:pt>
    <dgm:pt modelId="{D1E5038C-7486-4807-81A0-4A636181AB06}" type="pres">
      <dgm:prSet presAssocID="{677524E0-C508-4644-B0CA-21F3B01AE2F5}" presName="gear1dstNode" presStyleLbl="node1" presStyleIdx="0" presStyleCnt="3"/>
      <dgm:spPr/>
      <dgm:t>
        <a:bodyPr/>
        <a:lstStyle/>
        <a:p>
          <a:endParaRPr lang="es-EC"/>
        </a:p>
      </dgm:t>
    </dgm:pt>
    <dgm:pt modelId="{EC7CEBD6-2E8B-4A0C-9996-F3A55ABF69E5}" type="pres">
      <dgm:prSet presAssocID="{4BE82349-AE1C-4A49-B229-7398DFB1ED4F}" presName="gear2" presStyleLbl="node1" presStyleIdx="1" presStyleCnt="3">
        <dgm:presLayoutVars>
          <dgm:chMax val="1"/>
          <dgm:bulletEnabled val="1"/>
        </dgm:presLayoutVars>
      </dgm:prSet>
      <dgm:spPr/>
      <dgm:t>
        <a:bodyPr/>
        <a:lstStyle/>
        <a:p>
          <a:endParaRPr lang="es-EC"/>
        </a:p>
      </dgm:t>
    </dgm:pt>
    <dgm:pt modelId="{8B037420-144A-4697-AE53-EA730FEC242C}" type="pres">
      <dgm:prSet presAssocID="{4BE82349-AE1C-4A49-B229-7398DFB1ED4F}" presName="gear2srcNode" presStyleLbl="node1" presStyleIdx="1" presStyleCnt="3"/>
      <dgm:spPr/>
      <dgm:t>
        <a:bodyPr/>
        <a:lstStyle/>
        <a:p>
          <a:endParaRPr lang="es-EC"/>
        </a:p>
      </dgm:t>
    </dgm:pt>
    <dgm:pt modelId="{45705248-2A36-4EC2-862A-C9AEEB2D9F0A}" type="pres">
      <dgm:prSet presAssocID="{4BE82349-AE1C-4A49-B229-7398DFB1ED4F}" presName="gear2dstNode" presStyleLbl="node1" presStyleIdx="1" presStyleCnt="3"/>
      <dgm:spPr/>
      <dgm:t>
        <a:bodyPr/>
        <a:lstStyle/>
        <a:p>
          <a:endParaRPr lang="es-EC"/>
        </a:p>
      </dgm:t>
    </dgm:pt>
    <dgm:pt modelId="{5364757F-68F3-424B-B8B6-2CE46328FAC3}" type="pres">
      <dgm:prSet presAssocID="{B8E1B4C0-E51A-43B4-BA7D-703F061FB5F7}" presName="gear3" presStyleLbl="node1" presStyleIdx="2" presStyleCnt="3"/>
      <dgm:spPr/>
      <dgm:t>
        <a:bodyPr/>
        <a:lstStyle/>
        <a:p>
          <a:endParaRPr lang="es-EC"/>
        </a:p>
      </dgm:t>
    </dgm:pt>
    <dgm:pt modelId="{07023236-7AD9-4FE9-A345-C5FDF943E641}" type="pres">
      <dgm:prSet presAssocID="{B8E1B4C0-E51A-43B4-BA7D-703F061FB5F7}" presName="gear3tx" presStyleLbl="node1" presStyleIdx="2" presStyleCnt="3">
        <dgm:presLayoutVars>
          <dgm:chMax val="1"/>
          <dgm:bulletEnabled val="1"/>
        </dgm:presLayoutVars>
      </dgm:prSet>
      <dgm:spPr/>
      <dgm:t>
        <a:bodyPr/>
        <a:lstStyle/>
        <a:p>
          <a:endParaRPr lang="es-EC"/>
        </a:p>
      </dgm:t>
    </dgm:pt>
    <dgm:pt modelId="{3C1668AC-CCF8-4A36-9063-06D1A78FE54C}" type="pres">
      <dgm:prSet presAssocID="{B8E1B4C0-E51A-43B4-BA7D-703F061FB5F7}" presName="gear3srcNode" presStyleLbl="node1" presStyleIdx="2" presStyleCnt="3"/>
      <dgm:spPr/>
      <dgm:t>
        <a:bodyPr/>
        <a:lstStyle/>
        <a:p>
          <a:endParaRPr lang="es-EC"/>
        </a:p>
      </dgm:t>
    </dgm:pt>
    <dgm:pt modelId="{14F76126-8318-48C2-872F-25ADC3C27A7F}" type="pres">
      <dgm:prSet presAssocID="{B8E1B4C0-E51A-43B4-BA7D-703F061FB5F7}" presName="gear3dstNode" presStyleLbl="node1" presStyleIdx="2" presStyleCnt="3"/>
      <dgm:spPr/>
      <dgm:t>
        <a:bodyPr/>
        <a:lstStyle/>
        <a:p>
          <a:endParaRPr lang="es-EC"/>
        </a:p>
      </dgm:t>
    </dgm:pt>
    <dgm:pt modelId="{EC307280-D882-4823-8A2C-E307C1454106}" type="pres">
      <dgm:prSet presAssocID="{505AC651-3A67-42E1-B096-FA9314866AD1}" presName="connector1" presStyleLbl="sibTrans2D1" presStyleIdx="0" presStyleCnt="3"/>
      <dgm:spPr/>
      <dgm:t>
        <a:bodyPr/>
        <a:lstStyle/>
        <a:p>
          <a:endParaRPr lang="es-EC"/>
        </a:p>
      </dgm:t>
    </dgm:pt>
    <dgm:pt modelId="{E9C594D4-5927-4C6D-B77D-C001A65AE983}" type="pres">
      <dgm:prSet presAssocID="{99960D08-FF09-4C1B-A23E-D36917A04EBB}" presName="connector2" presStyleLbl="sibTrans2D1" presStyleIdx="1" presStyleCnt="3" custAng="16200000" custLinFactNeighborX="667" custLinFactNeighborY="9331"/>
      <dgm:spPr/>
      <dgm:t>
        <a:bodyPr/>
        <a:lstStyle/>
        <a:p>
          <a:endParaRPr lang="es-EC"/>
        </a:p>
      </dgm:t>
    </dgm:pt>
    <dgm:pt modelId="{B7BE86FC-3BAA-48DD-AA0D-3EDB96CDE9AA}" type="pres">
      <dgm:prSet presAssocID="{B34ADDDC-10FE-4537-B737-7824EEF8A6A1}" presName="connector3" presStyleLbl="sibTrans2D1" presStyleIdx="2" presStyleCnt="3" custAng="9930689"/>
      <dgm:spPr/>
      <dgm:t>
        <a:bodyPr/>
        <a:lstStyle/>
        <a:p>
          <a:endParaRPr lang="es-EC"/>
        </a:p>
      </dgm:t>
    </dgm:pt>
  </dgm:ptLst>
  <dgm:cxnLst>
    <dgm:cxn modelId="{8C3BC34D-65E4-4C91-A5E7-5A15E790995E}" type="presOf" srcId="{B8E1B4C0-E51A-43B4-BA7D-703F061FB5F7}" destId="{07023236-7AD9-4FE9-A345-C5FDF943E641}" srcOrd="1" destOrd="0" presId="urn:microsoft.com/office/officeart/2005/8/layout/gear1"/>
    <dgm:cxn modelId="{E39430A7-EF05-4E3F-AFA8-C000E0753050}" srcId="{61868728-5946-4D33-89F0-405D39C0174B}" destId="{677524E0-C508-4644-B0CA-21F3B01AE2F5}" srcOrd="0" destOrd="0" parTransId="{7B0B77CF-279A-445B-8BDB-F2A46545C868}" sibTransId="{505AC651-3A67-42E1-B096-FA9314866AD1}"/>
    <dgm:cxn modelId="{05297A85-4139-487A-8896-9AC24FC11025}" type="presOf" srcId="{61868728-5946-4D33-89F0-405D39C0174B}" destId="{6618A816-F1D1-4EE6-8952-74538815B4D1}" srcOrd="0" destOrd="0" presId="urn:microsoft.com/office/officeart/2005/8/layout/gear1"/>
    <dgm:cxn modelId="{FB0EE362-7D36-41C8-8246-0D666B2171B8}" type="presOf" srcId="{677524E0-C508-4644-B0CA-21F3B01AE2F5}" destId="{E17CEE39-9745-4DC3-8272-309D26EBE3E4}" srcOrd="0" destOrd="0" presId="urn:microsoft.com/office/officeart/2005/8/layout/gear1"/>
    <dgm:cxn modelId="{E96BB80E-C2E9-4D38-AFE0-0BFD906462EB}" type="presOf" srcId="{B34ADDDC-10FE-4537-B737-7824EEF8A6A1}" destId="{B7BE86FC-3BAA-48DD-AA0D-3EDB96CDE9AA}" srcOrd="0" destOrd="0" presId="urn:microsoft.com/office/officeart/2005/8/layout/gear1"/>
    <dgm:cxn modelId="{DE6369BB-08D1-4B74-8454-ACD47691192F}" type="presOf" srcId="{B8E1B4C0-E51A-43B4-BA7D-703F061FB5F7}" destId="{5364757F-68F3-424B-B8B6-2CE46328FAC3}" srcOrd="0" destOrd="0" presId="urn:microsoft.com/office/officeart/2005/8/layout/gear1"/>
    <dgm:cxn modelId="{0E775629-E544-4960-9024-1E261E4082DA}" type="presOf" srcId="{677524E0-C508-4644-B0CA-21F3B01AE2F5}" destId="{D1E5038C-7486-4807-81A0-4A636181AB06}" srcOrd="2" destOrd="0" presId="urn:microsoft.com/office/officeart/2005/8/layout/gear1"/>
    <dgm:cxn modelId="{E15E63B4-A3B3-4923-947A-69CCC374A039}" srcId="{61868728-5946-4D33-89F0-405D39C0174B}" destId="{B8E1B4C0-E51A-43B4-BA7D-703F061FB5F7}" srcOrd="2" destOrd="0" parTransId="{611BAB9E-E8A6-4331-981B-34005648F893}" sibTransId="{B34ADDDC-10FE-4537-B737-7824EEF8A6A1}"/>
    <dgm:cxn modelId="{C78F224D-C363-4641-820D-BD41EFB2C4AA}" srcId="{61868728-5946-4D33-89F0-405D39C0174B}" destId="{4BE82349-AE1C-4A49-B229-7398DFB1ED4F}" srcOrd="1" destOrd="0" parTransId="{E75D89C0-9BB8-4F82-9951-238178E66810}" sibTransId="{99960D08-FF09-4C1B-A23E-D36917A04EBB}"/>
    <dgm:cxn modelId="{4C3BC96B-A239-4818-9DA1-233F059C0E95}" type="presOf" srcId="{677524E0-C508-4644-B0CA-21F3B01AE2F5}" destId="{406668F9-F337-4728-AE17-71AE228CCEDE}" srcOrd="1" destOrd="0" presId="urn:microsoft.com/office/officeart/2005/8/layout/gear1"/>
    <dgm:cxn modelId="{F968FDDD-0BD2-45FA-8C2C-365F4C55535C}" type="presOf" srcId="{4BE82349-AE1C-4A49-B229-7398DFB1ED4F}" destId="{45705248-2A36-4EC2-862A-C9AEEB2D9F0A}" srcOrd="2" destOrd="0" presId="urn:microsoft.com/office/officeart/2005/8/layout/gear1"/>
    <dgm:cxn modelId="{3B88EA55-3254-4249-99B2-37494B20EB76}" type="presOf" srcId="{4BE82349-AE1C-4A49-B229-7398DFB1ED4F}" destId="{8B037420-144A-4697-AE53-EA730FEC242C}" srcOrd="1" destOrd="0" presId="urn:microsoft.com/office/officeart/2005/8/layout/gear1"/>
    <dgm:cxn modelId="{0FB04DCE-953A-4451-B557-45D75F0420CD}" type="presOf" srcId="{B8E1B4C0-E51A-43B4-BA7D-703F061FB5F7}" destId="{3C1668AC-CCF8-4A36-9063-06D1A78FE54C}" srcOrd="2" destOrd="0" presId="urn:microsoft.com/office/officeart/2005/8/layout/gear1"/>
    <dgm:cxn modelId="{FF48C0EC-43AB-4D6A-A845-61C774E8CF41}" type="presOf" srcId="{4BE82349-AE1C-4A49-B229-7398DFB1ED4F}" destId="{EC7CEBD6-2E8B-4A0C-9996-F3A55ABF69E5}" srcOrd="0" destOrd="0" presId="urn:microsoft.com/office/officeart/2005/8/layout/gear1"/>
    <dgm:cxn modelId="{49C76570-A31D-433A-B51E-FF59FD6756B2}" type="presOf" srcId="{99960D08-FF09-4C1B-A23E-D36917A04EBB}" destId="{E9C594D4-5927-4C6D-B77D-C001A65AE983}" srcOrd="0" destOrd="0" presId="urn:microsoft.com/office/officeart/2005/8/layout/gear1"/>
    <dgm:cxn modelId="{BD5E1B72-9ACF-46B8-8EB6-E4980C2029F0}" type="presOf" srcId="{B8E1B4C0-E51A-43B4-BA7D-703F061FB5F7}" destId="{14F76126-8318-48C2-872F-25ADC3C27A7F}" srcOrd="3" destOrd="0" presId="urn:microsoft.com/office/officeart/2005/8/layout/gear1"/>
    <dgm:cxn modelId="{9A250033-CDCB-4964-8063-D13F305732CA}" type="presOf" srcId="{505AC651-3A67-42E1-B096-FA9314866AD1}" destId="{EC307280-D882-4823-8A2C-E307C1454106}" srcOrd="0" destOrd="0" presId="urn:microsoft.com/office/officeart/2005/8/layout/gear1"/>
    <dgm:cxn modelId="{D0C19FAA-99A8-4926-8423-701F1FEA5189}" type="presParOf" srcId="{6618A816-F1D1-4EE6-8952-74538815B4D1}" destId="{E17CEE39-9745-4DC3-8272-309D26EBE3E4}" srcOrd="0" destOrd="0" presId="urn:microsoft.com/office/officeart/2005/8/layout/gear1"/>
    <dgm:cxn modelId="{850D9134-1834-4C01-8220-C3E672341E31}" type="presParOf" srcId="{6618A816-F1D1-4EE6-8952-74538815B4D1}" destId="{406668F9-F337-4728-AE17-71AE228CCEDE}" srcOrd="1" destOrd="0" presId="urn:microsoft.com/office/officeart/2005/8/layout/gear1"/>
    <dgm:cxn modelId="{80C85703-D5E5-4565-A93E-9472FE38DFF7}" type="presParOf" srcId="{6618A816-F1D1-4EE6-8952-74538815B4D1}" destId="{D1E5038C-7486-4807-81A0-4A636181AB06}" srcOrd="2" destOrd="0" presId="urn:microsoft.com/office/officeart/2005/8/layout/gear1"/>
    <dgm:cxn modelId="{00C484BB-DE96-4A99-B302-F70179A51E39}" type="presParOf" srcId="{6618A816-F1D1-4EE6-8952-74538815B4D1}" destId="{EC7CEBD6-2E8B-4A0C-9996-F3A55ABF69E5}" srcOrd="3" destOrd="0" presId="urn:microsoft.com/office/officeart/2005/8/layout/gear1"/>
    <dgm:cxn modelId="{7724AA44-1B67-465E-B3A4-992FD400BF6D}" type="presParOf" srcId="{6618A816-F1D1-4EE6-8952-74538815B4D1}" destId="{8B037420-144A-4697-AE53-EA730FEC242C}" srcOrd="4" destOrd="0" presId="urn:microsoft.com/office/officeart/2005/8/layout/gear1"/>
    <dgm:cxn modelId="{D62A739D-68FF-4369-B6C5-1D8F941401B7}" type="presParOf" srcId="{6618A816-F1D1-4EE6-8952-74538815B4D1}" destId="{45705248-2A36-4EC2-862A-C9AEEB2D9F0A}" srcOrd="5" destOrd="0" presId="urn:microsoft.com/office/officeart/2005/8/layout/gear1"/>
    <dgm:cxn modelId="{72AB2214-DDE0-47DA-87B6-759E92821F2F}" type="presParOf" srcId="{6618A816-F1D1-4EE6-8952-74538815B4D1}" destId="{5364757F-68F3-424B-B8B6-2CE46328FAC3}" srcOrd="6" destOrd="0" presId="urn:microsoft.com/office/officeart/2005/8/layout/gear1"/>
    <dgm:cxn modelId="{97AC0C27-CE6B-464C-8B18-14AE11B45C44}" type="presParOf" srcId="{6618A816-F1D1-4EE6-8952-74538815B4D1}" destId="{07023236-7AD9-4FE9-A345-C5FDF943E641}" srcOrd="7" destOrd="0" presId="urn:microsoft.com/office/officeart/2005/8/layout/gear1"/>
    <dgm:cxn modelId="{768DF964-8ECE-4DE4-896A-C768FE8D22CE}" type="presParOf" srcId="{6618A816-F1D1-4EE6-8952-74538815B4D1}" destId="{3C1668AC-CCF8-4A36-9063-06D1A78FE54C}" srcOrd="8" destOrd="0" presId="urn:microsoft.com/office/officeart/2005/8/layout/gear1"/>
    <dgm:cxn modelId="{F4DAD3D9-A3F1-4B37-A988-1380B0AD4DC9}" type="presParOf" srcId="{6618A816-F1D1-4EE6-8952-74538815B4D1}" destId="{14F76126-8318-48C2-872F-25ADC3C27A7F}" srcOrd="9" destOrd="0" presId="urn:microsoft.com/office/officeart/2005/8/layout/gear1"/>
    <dgm:cxn modelId="{B88CCD83-CA83-4EB2-8C9B-9007FB7EEC98}" type="presParOf" srcId="{6618A816-F1D1-4EE6-8952-74538815B4D1}" destId="{EC307280-D882-4823-8A2C-E307C1454106}" srcOrd="10" destOrd="0" presId="urn:microsoft.com/office/officeart/2005/8/layout/gear1"/>
    <dgm:cxn modelId="{397DC5DC-FC85-4A74-ACDE-E301DD94CD33}" type="presParOf" srcId="{6618A816-F1D1-4EE6-8952-74538815B4D1}" destId="{E9C594D4-5927-4C6D-B77D-C001A65AE983}" srcOrd="11" destOrd="0" presId="urn:microsoft.com/office/officeart/2005/8/layout/gear1"/>
    <dgm:cxn modelId="{D5041BBB-1C07-4DA7-8148-7A8281D0ECF7}" type="presParOf" srcId="{6618A816-F1D1-4EE6-8952-74538815B4D1}" destId="{B7BE86FC-3BAA-48DD-AA0D-3EDB96CDE9A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868728-5946-4D33-89F0-405D39C0174B}" type="doc">
      <dgm:prSet loTypeId="urn:microsoft.com/office/officeart/2005/8/layout/gear1" loCatId="cycle" qsTypeId="urn:microsoft.com/office/officeart/2005/8/quickstyle/simple1" qsCatId="simple" csTypeId="urn:microsoft.com/office/officeart/2005/8/colors/accent1_2" csCatId="accent1" phldr="1"/>
      <dgm:spPr/>
    </dgm:pt>
    <dgm:pt modelId="{677524E0-C508-4644-B0CA-21F3B01AE2F5}">
      <dgm:prSet phldrT="[Texto]" custT="1"/>
      <dgm:spPr/>
      <dgm:t>
        <a:bodyPr/>
        <a:lstStyle/>
        <a:p>
          <a:r>
            <a:rPr lang="es-EC" sz="1400" dirty="0" smtClean="0"/>
            <a:t>Cálculo de espesor por presión externa</a:t>
          </a:r>
        </a:p>
        <a:p>
          <a:r>
            <a:rPr lang="es-EC" sz="1400" dirty="0" smtClean="0"/>
            <a:t>UG-28 &amp; UG-33</a:t>
          </a:r>
          <a:endParaRPr lang="es-EC" sz="1400" dirty="0"/>
        </a:p>
      </dgm:t>
    </dgm:pt>
    <dgm:pt modelId="{7B0B77CF-279A-445B-8BDB-F2A46545C868}" type="parTrans" cxnId="{E39430A7-EF05-4E3F-AFA8-C000E0753050}">
      <dgm:prSet/>
      <dgm:spPr/>
      <dgm:t>
        <a:bodyPr/>
        <a:lstStyle/>
        <a:p>
          <a:endParaRPr lang="es-EC"/>
        </a:p>
      </dgm:t>
    </dgm:pt>
    <dgm:pt modelId="{505AC651-3A67-42E1-B096-FA9314866AD1}" type="sibTrans" cxnId="{E39430A7-EF05-4E3F-AFA8-C000E0753050}">
      <dgm:prSet/>
      <dgm:spPr>
        <a:noFill/>
      </dgm:spPr>
      <dgm:t>
        <a:bodyPr/>
        <a:lstStyle/>
        <a:p>
          <a:endParaRPr lang="es-EC"/>
        </a:p>
      </dgm:t>
    </dgm:pt>
    <dgm:pt modelId="{4BE82349-AE1C-4A49-B229-7398DFB1ED4F}">
      <dgm:prSet phldrT="[Texto]" custT="1"/>
      <dgm:spPr/>
      <dgm:t>
        <a:bodyPr/>
        <a:lstStyle/>
        <a:p>
          <a:r>
            <a:rPr lang="es-EC" sz="1400" dirty="0" smtClean="0"/>
            <a:t>Cuerpo</a:t>
          </a:r>
        </a:p>
        <a:p>
          <a:r>
            <a:rPr lang="es-EC" sz="1400" dirty="0" smtClean="0"/>
            <a:t>t= 1/4 in</a:t>
          </a:r>
          <a:endParaRPr lang="es-EC" sz="1400" dirty="0"/>
        </a:p>
      </dgm:t>
    </dgm:pt>
    <dgm:pt modelId="{E75D89C0-9BB8-4F82-9951-238178E66810}" type="parTrans" cxnId="{C78F224D-C363-4641-820D-BD41EFB2C4AA}">
      <dgm:prSet/>
      <dgm:spPr/>
      <dgm:t>
        <a:bodyPr/>
        <a:lstStyle/>
        <a:p>
          <a:endParaRPr lang="es-EC"/>
        </a:p>
      </dgm:t>
    </dgm:pt>
    <dgm:pt modelId="{99960D08-FF09-4C1B-A23E-D36917A04EBB}" type="sibTrans" cxnId="{C78F224D-C363-4641-820D-BD41EFB2C4AA}">
      <dgm:prSet/>
      <dgm:spPr/>
      <dgm:t>
        <a:bodyPr/>
        <a:lstStyle/>
        <a:p>
          <a:endParaRPr lang="es-EC"/>
        </a:p>
      </dgm:t>
    </dgm:pt>
    <dgm:pt modelId="{B8E1B4C0-E51A-43B4-BA7D-703F061FB5F7}">
      <dgm:prSet phldrT="[Texto]" custT="1"/>
      <dgm:spPr/>
      <dgm:t>
        <a:bodyPr/>
        <a:lstStyle/>
        <a:p>
          <a:r>
            <a:rPr lang="es-EC" sz="1400" dirty="0" smtClean="0"/>
            <a:t>Cabezas</a:t>
          </a:r>
        </a:p>
        <a:p>
          <a:r>
            <a:rPr lang="es-EC" sz="1400" dirty="0" smtClean="0"/>
            <a:t>t= 1/4 in</a:t>
          </a:r>
          <a:endParaRPr lang="es-EC" sz="1400" dirty="0"/>
        </a:p>
      </dgm:t>
    </dgm:pt>
    <dgm:pt modelId="{611BAB9E-E8A6-4331-981B-34005648F893}" type="parTrans" cxnId="{E15E63B4-A3B3-4923-947A-69CCC374A039}">
      <dgm:prSet/>
      <dgm:spPr/>
      <dgm:t>
        <a:bodyPr/>
        <a:lstStyle/>
        <a:p>
          <a:endParaRPr lang="es-EC"/>
        </a:p>
      </dgm:t>
    </dgm:pt>
    <dgm:pt modelId="{B34ADDDC-10FE-4537-B737-7824EEF8A6A1}" type="sibTrans" cxnId="{E15E63B4-A3B3-4923-947A-69CCC374A039}">
      <dgm:prSet/>
      <dgm:spPr/>
      <dgm:t>
        <a:bodyPr/>
        <a:lstStyle/>
        <a:p>
          <a:endParaRPr lang="es-EC"/>
        </a:p>
      </dgm:t>
    </dgm:pt>
    <dgm:pt modelId="{6618A816-F1D1-4EE6-8952-74538815B4D1}" type="pres">
      <dgm:prSet presAssocID="{61868728-5946-4D33-89F0-405D39C0174B}" presName="composite" presStyleCnt="0">
        <dgm:presLayoutVars>
          <dgm:chMax val="3"/>
          <dgm:animLvl val="lvl"/>
          <dgm:resizeHandles val="exact"/>
        </dgm:presLayoutVars>
      </dgm:prSet>
      <dgm:spPr/>
    </dgm:pt>
    <dgm:pt modelId="{E17CEE39-9745-4DC3-8272-309D26EBE3E4}" type="pres">
      <dgm:prSet presAssocID="{677524E0-C508-4644-B0CA-21F3B01AE2F5}" presName="gear1" presStyleLbl="node1" presStyleIdx="0" presStyleCnt="3">
        <dgm:presLayoutVars>
          <dgm:chMax val="1"/>
          <dgm:bulletEnabled val="1"/>
        </dgm:presLayoutVars>
      </dgm:prSet>
      <dgm:spPr/>
      <dgm:t>
        <a:bodyPr/>
        <a:lstStyle/>
        <a:p>
          <a:endParaRPr lang="es-EC"/>
        </a:p>
      </dgm:t>
    </dgm:pt>
    <dgm:pt modelId="{406668F9-F337-4728-AE17-71AE228CCEDE}" type="pres">
      <dgm:prSet presAssocID="{677524E0-C508-4644-B0CA-21F3B01AE2F5}" presName="gear1srcNode" presStyleLbl="node1" presStyleIdx="0" presStyleCnt="3"/>
      <dgm:spPr/>
      <dgm:t>
        <a:bodyPr/>
        <a:lstStyle/>
        <a:p>
          <a:endParaRPr lang="es-EC"/>
        </a:p>
      </dgm:t>
    </dgm:pt>
    <dgm:pt modelId="{D1E5038C-7486-4807-81A0-4A636181AB06}" type="pres">
      <dgm:prSet presAssocID="{677524E0-C508-4644-B0CA-21F3B01AE2F5}" presName="gear1dstNode" presStyleLbl="node1" presStyleIdx="0" presStyleCnt="3"/>
      <dgm:spPr/>
      <dgm:t>
        <a:bodyPr/>
        <a:lstStyle/>
        <a:p>
          <a:endParaRPr lang="es-EC"/>
        </a:p>
      </dgm:t>
    </dgm:pt>
    <dgm:pt modelId="{EC7CEBD6-2E8B-4A0C-9996-F3A55ABF69E5}" type="pres">
      <dgm:prSet presAssocID="{4BE82349-AE1C-4A49-B229-7398DFB1ED4F}" presName="gear2" presStyleLbl="node1" presStyleIdx="1" presStyleCnt="3">
        <dgm:presLayoutVars>
          <dgm:chMax val="1"/>
          <dgm:bulletEnabled val="1"/>
        </dgm:presLayoutVars>
      </dgm:prSet>
      <dgm:spPr/>
      <dgm:t>
        <a:bodyPr/>
        <a:lstStyle/>
        <a:p>
          <a:endParaRPr lang="es-EC"/>
        </a:p>
      </dgm:t>
    </dgm:pt>
    <dgm:pt modelId="{8B037420-144A-4697-AE53-EA730FEC242C}" type="pres">
      <dgm:prSet presAssocID="{4BE82349-AE1C-4A49-B229-7398DFB1ED4F}" presName="gear2srcNode" presStyleLbl="node1" presStyleIdx="1" presStyleCnt="3"/>
      <dgm:spPr/>
      <dgm:t>
        <a:bodyPr/>
        <a:lstStyle/>
        <a:p>
          <a:endParaRPr lang="es-EC"/>
        </a:p>
      </dgm:t>
    </dgm:pt>
    <dgm:pt modelId="{45705248-2A36-4EC2-862A-C9AEEB2D9F0A}" type="pres">
      <dgm:prSet presAssocID="{4BE82349-AE1C-4A49-B229-7398DFB1ED4F}" presName="gear2dstNode" presStyleLbl="node1" presStyleIdx="1" presStyleCnt="3"/>
      <dgm:spPr/>
      <dgm:t>
        <a:bodyPr/>
        <a:lstStyle/>
        <a:p>
          <a:endParaRPr lang="es-EC"/>
        </a:p>
      </dgm:t>
    </dgm:pt>
    <dgm:pt modelId="{5364757F-68F3-424B-B8B6-2CE46328FAC3}" type="pres">
      <dgm:prSet presAssocID="{B8E1B4C0-E51A-43B4-BA7D-703F061FB5F7}" presName="gear3" presStyleLbl="node1" presStyleIdx="2" presStyleCnt="3"/>
      <dgm:spPr/>
      <dgm:t>
        <a:bodyPr/>
        <a:lstStyle/>
        <a:p>
          <a:endParaRPr lang="es-EC"/>
        </a:p>
      </dgm:t>
    </dgm:pt>
    <dgm:pt modelId="{07023236-7AD9-4FE9-A345-C5FDF943E641}" type="pres">
      <dgm:prSet presAssocID="{B8E1B4C0-E51A-43B4-BA7D-703F061FB5F7}" presName="gear3tx" presStyleLbl="node1" presStyleIdx="2" presStyleCnt="3">
        <dgm:presLayoutVars>
          <dgm:chMax val="1"/>
          <dgm:bulletEnabled val="1"/>
        </dgm:presLayoutVars>
      </dgm:prSet>
      <dgm:spPr/>
      <dgm:t>
        <a:bodyPr/>
        <a:lstStyle/>
        <a:p>
          <a:endParaRPr lang="es-EC"/>
        </a:p>
      </dgm:t>
    </dgm:pt>
    <dgm:pt modelId="{3C1668AC-CCF8-4A36-9063-06D1A78FE54C}" type="pres">
      <dgm:prSet presAssocID="{B8E1B4C0-E51A-43B4-BA7D-703F061FB5F7}" presName="gear3srcNode" presStyleLbl="node1" presStyleIdx="2" presStyleCnt="3"/>
      <dgm:spPr/>
      <dgm:t>
        <a:bodyPr/>
        <a:lstStyle/>
        <a:p>
          <a:endParaRPr lang="es-EC"/>
        </a:p>
      </dgm:t>
    </dgm:pt>
    <dgm:pt modelId="{14F76126-8318-48C2-872F-25ADC3C27A7F}" type="pres">
      <dgm:prSet presAssocID="{B8E1B4C0-E51A-43B4-BA7D-703F061FB5F7}" presName="gear3dstNode" presStyleLbl="node1" presStyleIdx="2" presStyleCnt="3"/>
      <dgm:spPr/>
      <dgm:t>
        <a:bodyPr/>
        <a:lstStyle/>
        <a:p>
          <a:endParaRPr lang="es-EC"/>
        </a:p>
      </dgm:t>
    </dgm:pt>
    <dgm:pt modelId="{EC307280-D882-4823-8A2C-E307C1454106}" type="pres">
      <dgm:prSet presAssocID="{505AC651-3A67-42E1-B096-FA9314866AD1}" presName="connector1" presStyleLbl="sibTrans2D1" presStyleIdx="0" presStyleCnt="3"/>
      <dgm:spPr/>
      <dgm:t>
        <a:bodyPr/>
        <a:lstStyle/>
        <a:p>
          <a:endParaRPr lang="es-EC"/>
        </a:p>
      </dgm:t>
    </dgm:pt>
    <dgm:pt modelId="{E9C594D4-5927-4C6D-B77D-C001A65AE983}" type="pres">
      <dgm:prSet presAssocID="{99960D08-FF09-4C1B-A23E-D36917A04EBB}" presName="connector2" presStyleLbl="sibTrans2D1" presStyleIdx="1" presStyleCnt="3" custAng="15991581" custLinFactNeighborX="-125" custLinFactNeighborY="10839"/>
      <dgm:spPr/>
      <dgm:t>
        <a:bodyPr/>
        <a:lstStyle/>
        <a:p>
          <a:endParaRPr lang="es-EC"/>
        </a:p>
      </dgm:t>
    </dgm:pt>
    <dgm:pt modelId="{B7BE86FC-3BAA-48DD-AA0D-3EDB96CDE9AA}" type="pres">
      <dgm:prSet presAssocID="{B34ADDDC-10FE-4537-B737-7824EEF8A6A1}" presName="connector3" presStyleLbl="sibTrans2D1" presStyleIdx="2" presStyleCnt="3" custAng="10800000"/>
      <dgm:spPr/>
      <dgm:t>
        <a:bodyPr/>
        <a:lstStyle/>
        <a:p>
          <a:endParaRPr lang="es-EC"/>
        </a:p>
      </dgm:t>
    </dgm:pt>
  </dgm:ptLst>
  <dgm:cxnLst>
    <dgm:cxn modelId="{EDA863B1-FD0F-4744-998E-0FD772B49C85}" type="presOf" srcId="{B8E1B4C0-E51A-43B4-BA7D-703F061FB5F7}" destId="{07023236-7AD9-4FE9-A345-C5FDF943E641}" srcOrd="1" destOrd="0" presId="urn:microsoft.com/office/officeart/2005/8/layout/gear1"/>
    <dgm:cxn modelId="{2C5E5E53-2617-49B5-B7FB-696E78B90FCD}" type="presOf" srcId="{B34ADDDC-10FE-4537-B737-7824EEF8A6A1}" destId="{B7BE86FC-3BAA-48DD-AA0D-3EDB96CDE9AA}" srcOrd="0" destOrd="0" presId="urn:microsoft.com/office/officeart/2005/8/layout/gear1"/>
    <dgm:cxn modelId="{818DE8FC-1415-4A8D-8765-92D5C74ADDD1}" type="presOf" srcId="{677524E0-C508-4644-B0CA-21F3B01AE2F5}" destId="{E17CEE39-9745-4DC3-8272-309D26EBE3E4}" srcOrd="0" destOrd="0" presId="urn:microsoft.com/office/officeart/2005/8/layout/gear1"/>
    <dgm:cxn modelId="{E39430A7-EF05-4E3F-AFA8-C000E0753050}" srcId="{61868728-5946-4D33-89F0-405D39C0174B}" destId="{677524E0-C508-4644-B0CA-21F3B01AE2F5}" srcOrd="0" destOrd="0" parTransId="{7B0B77CF-279A-445B-8BDB-F2A46545C868}" sibTransId="{505AC651-3A67-42E1-B096-FA9314866AD1}"/>
    <dgm:cxn modelId="{DBDD357A-6443-4263-8F50-5A5B605A9B50}" type="presOf" srcId="{677524E0-C508-4644-B0CA-21F3B01AE2F5}" destId="{406668F9-F337-4728-AE17-71AE228CCEDE}" srcOrd="1" destOrd="0" presId="urn:microsoft.com/office/officeart/2005/8/layout/gear1"/>
    <dgm:cxn modelId="{FFD43C78-4385-40A7-9AD9-67B10C4B9ED6}" type="presOf" srcId="{99960D08-FF09-4C1B-A23E-D36917A04EBB}" destId="{E9C594D4-5927-4C6D-B77D-C001A65AE983}" srcOrd="0" destOrd="0" presId="urn:microsoft.com/office/officeart/2005/8/layout/gear1"/>
    <dgm:cxn modelId="{42C57C06-97D1-420B-A6E7-CAA6A2D8ADED}" type="presOf" srcId="{677524E0-C508-4644-B0CA-21F3B01AE2F5}" destId="{D1E5038C-7486-4807-81A0-4A636181AB06}" srcOrd="2" destOrd="0" presId="urn:microsoft.com/office/officeart/2005/8/layout/gear1"/>
    <dgm:cxn modelId="{5A425EE8-1752-4595-8E5E-4E71D8A05C80}" type="presOf" srcId="{505AC651-3A67-42E1-B096-FA9314866AD1}" destId="{EC307280-D882-4823-8A2C-E307C1454106}" srcOrd="0" destOrd="0" presId="urn:microsoft.com/office/officeart/2005/8/layout/gear1"/>
    <dgm:cxn modelId="{322F59C2-B458-4145-8A7B-BE8764BA2C41}" type="presOf" srcId="{61868728-5946-4D33-89F0-405D39C0174B}" destId="{6618A816-F1D1-4EE6-8952-74538815B4D1}" srcOrd="0" destOrd="0" presId="urn:microsoft.com/office/officeart/2005/8/layout/gear1"/>
    <dgm:cxn modelId="{E15E63B4-A3B3-4923-947A-69CCC374A039}" srcId="{61868728-5946-4D33-89F0-405D39C0174B}" destId="{B8E1B4C0-E51A-43B4-BA7D-703F061FB5F7}" srcOrd="2" destOrd="0" parTransId="{611BAB9E-E8A6-4331-981B-34005648F893}" sibTransId="{B34ADDDC-10FE-4537-B737-7824EEF8A6A1}"/>
    <dgm:cxn modelId="{C78F224D-C363-4641-820D-BD41EFB2C4AA}" srcId="{61868728-5946-4D33-89F0-405D39C0174B}" destId="{4BE82349-AE1C-4A49-B229-7398DFB1ED4F}" srcOrd="1" destOrd="0" parTransId="{E75D89C0-9BB8-4F82-9951-238178E66810}" sibTransId="{99960D08-FF09-4C1B-A23E-D36917A04EBB}"/>
    <dgm:cxn modelId="{388E0353-BE1D-48D3-B5FB-38015438AAD4}" type="presOf" srcId="{B8E1B4C0-E51A-43B4-BA7D-703F061FB5F7}" destId="{14F76126-8318-48C2-872F-25ADC3C27A7F}" srcOrd="3" destOrd="0" presId="urn:microsoft.com/office/officeart/2005/8/layout/gear1"/>
    <dgm:cxn modelId="{50B5CFBB-E13D-465C-A795-3FF0ED370059}" type="presOf" srcId="{4BE82349-AE1C-4A49-B229-7398DFB1ED4F}" destId="{8B037420-144A-4697-AE53-EA730FEC242C}" srcOrd="1" destOrd="0" presId="urn:microsoft.com/office/officeart/2005/8/layout/gear1"/>
    <dgm:cxn modelId="{1F9D33E4-4E69-49BA-B753-A945975FAA5F}" type="presOf" srcId="{4BE82349-AE1C-4A49-B229-7398DFB1ED4F}" destId="{45705248-2A36-4EC2-862A-C9AEEB2D9F0A}" srcOrd="2" destOrd="0" presId="urn:microsoft.com/office/officeart/2005/8/layout/gear1"/>
    <dgm:cxn modelId="{2EDCA5F1-5835-4C1A-80D4-A2AC0C8741D3}" type="presOf" srcId="{4BE82349-AE1C-4A49-B229-7398DFB1ED4F}" destId="{EC7CEBD6-2E8B-4A0C-9996-F3A55ABF69E5}" srcOrd="0" destOrd="0" presId="urn:microsoft.com/office/officeart/2005/8/layout/gear1"/>
    <dgm:cxn modelId="{4460A389-0A09-4B74-BEEB-7DA733AF1AF7}" type="presOf" srcId="{B8E1B4C0-E51A-43B4-BA7D-703F061FB5F7}" destId="{3C1668AC-CCF8-4A36-9063-06D1A78FE54C}" srcOrd="2" destOrd="0" presId="urn:microsoft.com/office/officeart/2005/8/layout/gear1"/>
    <dgm:cxn modelId="{4341BFB5-190A-42F1-9697-C95985B1051F}" type="presOf" srcId="{B8E1B4C0-E51A-43B4-BA7D-703F061FB5F7}" destId="{5364757F-68F3-424B-B8B6-2CE46328FAC3}" srcOrd="0" destOrd="0" presId="urn:microsoft.com/office/officeart/2005/8/layout/gear1"/>
    <dgm:cxn modelId="{359EC2B1-EA59-4D38-ACD0-766B133ADF8C}" type="presParOf" srcId="{6618A816-F1D1-4EE6-8952-74538815B4D1}" destId="{E17CEE39-9745-4DC3-8272-309D26EBE3E4}" srcOrd="0" destOrd="0" presId="urn:microsoft.com/office/officeart/2005/8/layout/gear1"/>
    <dgm:cxn modelId="{DC5CC282-1965-4082-A190-E722A6FFC56B}" type="presParOf" srcId="{6618A816-F1D1-4EE6-8952-74538815B4D1}" destId="{406668F9-F337-4728-AE17-71AE228CCEDE}" srcOrd="1" destOrd="0" presId="urn:microsoft.com/office/officeart/2005/8/layout/gear1"/>
    <dgm:cxn modelId="{1D42E032-771C-44CF-B5D9-5548B2B55344}" type="presParOf" srcId="{6618A816-F1D1-4EE6-8952-74538815B4D1}" destId="{D1E5038C-7486-4807-81A0-4A636181AB06}" srcOrd="2" destOrd="0" presId="urn:microsoft.com/office/officeart/2005/8/layout/gear1"/>
    <dgm:cxn modelId="{37FF1B7F-685F-4A5A-B3F9-28E302278EC4}" type="presParOf" srcId="{6618A816-F1D1-4EE6-8952-74538815B4D1}" destId="{EC7CEBD6-2E8B-4A0C-9996-F3A55ABF69E5}" srcOrd="3" destOrd="0" presId="urn:microsoft.com/office/officeart/2005/8/layout/gear1"/>
    <dgm:cxn modelId="{30209F3C-8074-4F74-907E-8DF3A6773F04}" type="presParOf" srcId="{6618A816-F1D1-4EE6-8952-74538815B4D1}" destId="{8B037420-144A-4697-AE53-EA730FEC242C}" srcOrd="4" destOrd="0" presId="urn:microsoft.com/office/officeart/2005/8/layout/gear1"/>
    <dgm:cxn modelId="{4C205EB8-7878-44D5-A830-B2C525C3A915}" type="presParOf" srcId="{6618A816-F1D1-4EE6-8952-74538815B4D1}" destId="{45705248-2A36-4EC2-862A-C9AEEB2D9F0A}" srcOrd="5" destOrd="0" presId="urn:microsoft.com/office/officeart/2005/8/layout/gear1"/>
    <dgm:cxn modelId="{8B2D77E4-8DBC-48ED-B68A-C1E99FB99999}" type="presParOf" srcId="{6618A816-F1D1-4EE6-8952-74538815B4D1}" destId="{5364757F-68F3-424B-B8B6-2CE46328FAC3}" srcOrd="6" destOrd="0" presId="urn:microsoft.com/office/officeart/2005/8/layout/gear1"/>
    <dgm:cxn modelId="{9E53CB4E-007E-4C80-B38E-46B85E830AD1}" type="presParOf" srcId="{6618A816-F1D1-4EE6-8952-74538815B4D1}" destId="{07023236-7AD9-4FE9-A345-C5FDF943E641}" srcOrd="7" destOrd="0" presId="urn:microsoft.com/office/officeart/2005/8/layout/gear1"/>
    <dgm:cxn modelId="{58676A2F-99C6-44D2-AF29-B8E6F2A68841}" type="presParOf" srcId="{6618A816-F1D1-4EE6-8952-74538815B4D1}" destId="{3C1668AC-CCF8-4A36-9063-06D1A78FE54C}" srcOrd="8" destOrd="0" presId="urn:microsoft.com/office/officeart/2005/8/layout/gear1"/>
    <dgm:cxn modelId="{B0D6A92D-880F-4731-A379-ABA5690A1F36}" type="presParOf" srcId="{6618A816-F1D1-4EE6-8952-74538815B4D1}" destId="{14F76126-8318-48C2-872F-25ADC3C27A7F}" srcOrd="9" destOrd="0" presId="urn:microsoft.com/office/officeart/2005/8/layout/gear1"/>
    <dgm:cxn modelId="{52B1733F-05F9-47B8-83EF-B5C3A4E7AA07}" type="presParOf" srcId="{6618A816-F1D1-4EE6-8952-74538815B4D1}" destId="{EC307280-D882-4823-8A2C-E307C1454106}" srcOrd="10" destOrd="0" presId="urn:microsoft.com/office/officeart/2005/8/layout/gear1"/>
    <dgm:cxn modelId="{ACC8C13A-5014-4C01-BB49-8E1D00AB71F0}" type="presParOf" srcId="{6618A816-F1D1-4EE6-8952-74538815B4D1}" destId="{E9C594D4-5927-4C6D-B77D-C001A65AE983}" srcOrd="11" destOrd="0" presId="urn:microsoft.com/office/officeart/2005/8/layout/gear1"/>
    <dgm:cxn modelId="{5222DB5F-A4C1-4E0E-8392-CE0C42512A04}" type="presParOf" srcId="{6618A816-F1D1-4EE6-8952-74538815B4D1}" destId="{B7BE86FC-3BAA-48DD-AA0D-3EDB96CDE9AA}"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868728-5946-4D33-89F0-405D39C0174B}" type="doc">
      <dgm:prSet loTypeId="urn:microsoft.com/office/officeart/2005/8/layout/hList6" loCatId="list" qsTypeId="urn:microsoft.com/office/officeart/2005/8/quickstyle/simple1" qsCatId="simple" csTypeId="urn:microsoft.com/office/officeart/2005/8/colors/accent1_2" csCatId="accent1" phldr="1"/>
      <dgm:spPr/>
    </dgm:pt>
    <dgm:pt modelId="{677524E0-C508-4644-B0CA-21F3B01AE2F5}">
      <dgm:prSet phldrT="[Texto]" custT="1"/>
      <dgm:spPr/>
      <dgm:t>
        <a:bodyPr/>
        <a:lstStyle/>
        <a:p>
          <a:r>
            <a:rPr lang="es-EC" sz="1600" dirty="0" smtClean="0"/>
            <a:t>Cálculo de Anillos de refuerzo</a:t>
          </a:r>
        </a:p>
        <a:p>
          <a:r>
            <a:rPr lang="es-EC" sz="1600" dirty="0" smtClean="0"/>
            <a:t>UG-29</a:t>
          </a:r>
          <a:endParaRPr lang="es-EC" sz="1600" dirty="0"/>
        </a:p>
      </dgm:t>
    </dgm:pt>
    <dgm:pt modelId="{7B0B77CF-279A-445B-8BDB-F2A46545C868}" type="parTrans" cxnId="{E39430A7-EF05-4E3F-AFA8-C000E0753050}">
      <dgm:prSet/>
      <dgm:spPr/>
      <dgm:t>
        <a:bodyPr/>
        <a:lstStyle/>
        <a:p>
          <a:endParaRPr lang="es-EC"/>
        </a:p>
      </dgm:t>
    </dgm:pt>
    <dgm:pt modelId="{505AC651-3A67-42E1-B096-FA9314866AD1}" type="sibTrans" cxnId="{E39430A7-EF05-4E3F-AFA8-C000E0753050}">
      <dgm:prSet/>
      <dgm:spPr>
        <a:noFill/>
      </dgm:spPr>
      <dgm:t>
        <a:bodyPr/>
        <a:lstStyle/>
        <a:p>
          <a:endParaRPr lang="es-EC"/>
        </a:p>
      </dgm:t>
    </dgm:pt>
    <dgm:pt modelId="{ED750C35-BC41-4D37-AFAA-5BC9F493636E}" type="pres">
      <dgm:prSet presAssocID="{61868728-5946-4D33-89F0-405D39C0174B}" presName="Name0" presStyleCnt="0">
        <dgm:presLayoutVars>
          <dgm:dir/>
          <dgm:resizeHandles val="exact"/>
        </dgm:presLayoutVars>
      </dgm:prSet>
      <dgm:spPr/>
    </dgm:pt>
    <dgm:pt modelId="{FF5CA1BA-9CCF-4BD6-BAB2-C669AFE01F2D}" type="pres">
      <dgm:prSet presAssocID="{677524E0-C508-4644-B0CA-21F3B01AE2F5}" presName="node" presStyleLbl="node1" presStyleIdx="0" presStyleCnt="1" custLinFactNeighborX="-27496" custLinFactNeighborY="0">
        <dgm:presLayoutVars>
          <dgm:bulletEnabled val="1"/>
        </dgm:presLayoutVars>
      </dgm:prSet>
      <dgm:spPr/>
      <dgm:t>
        <a:bodyPr/>
        <a:lstStyle/>
        <a:p>
          <a:endParaRPr lang="es-EC"/>
        </a:p>
      </dgm:t>
    </dgm:pt>
  </dgm:ptLst>
  <dgm:cxnLst>
    <dgm:cxn modelId="{E39430A7-EF05-4E3F-AFA8-C000E0753050}" srcId="{61868728-5946-4D33-89F0-405D39C0174B}" destId="{677524E0-C508-4644-B0CA-21F3B01AE2F5}" srcOrd="0" destOrd="0" parTransId="{7B0B77CF-279A-445B-8BDB-F2A46545C868}" sibTransId="{505AC651-3A67-42E1-B096-FA9314866AD1}"/>
    <dgm:cxn modelId="{9E85FABB-C72A-410A-B1A6-D6620D309BB6}" type="presOf" srcId="{61868728-5946-4D33-89F0-405D39C0174B}" destId="{ED750C35-BC41-4D37-AFAA-5BC9F493636E}" srcOrd="0" destOrd="0" presId="urn:microsoft.com/office/officeart/2005/8/layout/hList6"/>
    <dgm:cxn modelId="{EC436AFD-3298-4FCD-A498-2FF20ED6E1B9}" type="presOf" srcId="{677524E0-C508-4644-B0CA-21F3B01AE2F5}" destId="{FF5CA1BA-9CCF-4BD6-BAB2-C669AFE01F2D}" srcOrd="0" destOrd="0" presId="urn:microsoft.com/office/officeart/2005/8/layout/hList6"/>
    <dgm:cxn modelId="{13DD4067-C875-4718-AAF4-CA45705E6486}" type="presParOf" srcId="{ED750C35-BC41-4D37-AFAA-5BC9F493636E}" destId="{FF5CA1BA-9CCF-4BD6-BAB2-C669AFE01F2D}" srcOrd="0" destOrd="0" presId="urn:microsoft.com/office/officeart/2005/8/layout/h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868728-5946-4D33-89F0-405D39C0174B}" type="doc">
      <dgm:prSet loTypeId="urn:microsoft.com/office/officeart/2005/8/layout/gear1" loCatId="relationship" qsTypeId="urn:microsoft.com/office/officeart/2005/8/quickstyle/simple1" qsCatId="simple" csTypeId="urn:microsoft.com/office/officeart/2005/8/colors/accent1_2" csCatId="accent1" phldr="1"/>
      <dgm:spPr/>
    </dgm:pt>
    <dgm:pt modelId="{677524E0-C508-4644-B0CA-21F3B01AE2F5}">
      <dgm:prSet phldrT="[Texto]" custT="1"/>
      <dgm:spPr/>
      <dgm:t>
        <a:bodyPr/>
        <a:lstStyle/>
        <a:p>
          <a:r>
            <a:rPr lang="es-EC" sz="1400" dirty="0" smtClean="0"/>
            <a:t>Alargamiento de la fibra externa</a:t>
          </a:r>
        </a:p>
        <a:p>
          <a:r>
            <a:rPr lang="es-EC" sz="1400" dirty="0" smtClean="0"/>
            <a:t>UG - 79</a:t>
          </a:r>
          <a:endParaRPr lang="es-EC" sz="1400" dirty="0"/>
        </a:p>
      </dgm:t>
    </dgm:pt>
    <dgm:pt modelId="{7B0B77CF-279A-445B-8BDB-F2A46545C868}" type="parTrans" cxnId="{E39430A7-EF05-4E3F-AFA8-C000E0753050}">
      <dgm:prSet/>
      <dgm:spPr/>
      <dgm:t>
        <a:bodyPr/>
        <a:lstStyle/>
        <a:p>
          <a:endParaRPr lang="es-EC"/>
        </a:p>
      </dgm:t>
    </dgm:pt>
    <dgm:pt modelId="{505AC651-3A67-42E1-B096-FA9314866AD1}" type="sibTrans" cxnId="{E39430A7-EF05-4E3F-AFA8-C000E0753050}">
      <dgm:prSet/>
      <dgm:spPr>
        <a:noFill/>
      </dgm:spPr>
      <dgm:t>
        <a:bodyPr/>
        <a:lstStyle/>
        <a:p>
          <a:endParaRPr lang="es-EC"/>
        </a:p>
      </dgm:t>
    </dgm:pt>
    <dgm:pt modelId="{4BE82349-AE1C-4A49-B229-7398DFB1ED4F}">
      <dgm:prSet phldrT="[Texto]" custT="1"/>
      <dgm:spPr/>
      <dgm:t>
        <a:bodyPr/>
        <a:lstStyle/>
        <a:p>
          <a:r>
            <a:rPr lang="es-EC" sz="1400" dirty="0" smtClean="0"/>
            <a:t>Cuerpo</a:t>
          </a:r>
        </a:p>
        <a:p>
          <a:r>
            <a:rPr lang="es-EC" sz="1400" dirty="0" smtClean="0"/>
            <a:t>0.415 %</a:t>
          </a:r>
          <a:endParaRPr lang="es-EC" sz="1400" dirty="0"/>
        </a:p>
      </dgm:t>
    </dgm:pt>
    <dgm:pt modelId="{E75D89C0-9BB8-4F82-9951-238178E66810}" type="parTrans" cxnId="{C78F224D-C363-4641-820D-BD41EFB2C4AA}">
      <dgm:prSet/>
      <dgm:spPr/>
      <dgm:t>
        <a:bodyPr/>
        <a:lstStyle/>
        <a:p>
          <a:endParaRPr lang="es-EC"/>
        </a:p>
      </dgm:t>
    </dgm:pt>
    <dgm:pt modelId="{99960D08-FF09-4C1B-A23E-D36917A04EBB}" type="sibTrans" cxnId="{C78F224D-C363-4641-820D-BD41EFB2C4AA}">
      <dgm:prSet/>
      <dgm:spPr/>
      <dgm:t>
        <a:bodyPr/>
        <a:lstStyle/>
        <a:p>
          <a:endParaRPr lang="es-EC"/>
        </a:p>
      </dgm:t>
    </dgm:pt>
    <dgm:pt modelId="{B8E1B4C0-E51A-43B4-BA7D-703F061FB5F7}">
      <dgm:prSet phldrT="[Texto]" custT="1"/>
      <dgm:spPr/>
      <dgm:t>
        <a:bodyPr/>
        <a:lstStyle/>
        <a:p>
          <a:r>
            <a:rPr lang="es-EC" sz="1400" dirty="0" smtClean="0"/>
            <a:t>Cabezas 2.307 %</a:t>
          </a:r>
          <a:endParaRPr lang="es-EC" sz="1400" dirty="0"/>
        </a:p>
      </dgm:t>
    </dgm:pt>
    <dgm:pt modelId="{611BAB9E-E8A6-4331-981B-34005648F893}" type="parTrans" cxnId="{E15E63B4-A3B3-4923-947A-69CCC374A039}">
      <dgm:prSet/>
      <dgm:spPr/>
      <dgm:t>
        <a:bodyPr/>
        <a:lstStyle/>
        <a:p>
          <a:endParaRPr lang="es-EC"/>
        </a:p>
      </dgm:t>
    </dgm:pt>
    <dgm:pt modelId="{B34ADDDC-10FE-4537-B737-7824EEF8A6A1}" type="sibTrans" cxnId="{E15E63B4-A3B3-4923-947A-69CCC374A039}">
      <dgm:prSet/>
      <dgm:spPr/>
      <dgm:t>
        <a:bodyPr/>
        <a:lstStyle/>
        <a:p>
          <a:endParaRPr lang="es-EC"/>
        </a:p>
      </dgm:t>
    </dgm:pt>
    <dgm:pt modelId="{6618A816-F1D1-4EE6-8952-74538815B4D1}" type="pres">
      <dgm:prSet presAssocID="{61868728-5946-4D33-89F0-405D39C0174B}" presName="composite" presStyleCnt="0">
        <dgm:presLayoutVars>
          <dgm:chMax val="3"/>
          <dgm:animLvl val="lvl"/>
          <dgm:resizeHandles val="exact"/>
        </dgm:presLayoutVars>
      </dgm:prSet>
      <dgm:spPr/>
    </dgm:pt>
    <dgm:pt modelId="{E17CEE39-9745-4DC3-8272-309D26EBE3E4}" type="pres">
      <dgm:prSet presAssocID="{677524E0-C508-4644-B0CA-21F3B01AE2F5}" presName="gear1" presStyleLbl="node1" presStyleIdx="0" presStyleCnt="3" custScaleX="112575">
        <dgm:presLayoutVars>
          <dgm:chMax val="1"/>
          <dgm:bulletEnabled val="1"/>
        </dgm:presLayoutVars>
      </dgm:prSet>
      <dgm:spPr/>
      <dgm:t>
        <a:bodyPr/>
        <a:lstStyle/>
        <a:p>
          <a:endParaRPr lang="es-EC"/>
        </a:p>
      </dgm:t>
    </dgm:pt>
    <dgm:pt modelId="{406668F9-F337-4728-AE17-71AE228CCEDE}" type="pres">
      <dgm:prSet presAssocID="{677524E0-C508-4644-B0CA-21F3B01AE2F5}" presName="gear1srcNode" presStyleLbl="node1" presStyleIdx="0" presStyleCnt="3"/>
      <dgm:spPr/>
      <dgm:t>
        <a:bodyPr/>
        <a:lstStyle/>
        <a:p>
          <a:endParaRPr lang="es-EC"/>
        </a:p>
      </dgm:t>
    </dgm:pt>
    <dgm:pt modelId="{D1E5038C-7486-4807-81A0-4A636181AB06}" type="pres">
      <dgm:prSet presAssocID="{677524E0-C508-4644-B0CA-21F3B01AE2F5}" presName="gear1dstNode" presStyleLbl="node1" presStyleIdx="0" presStyleCnt="3"/>
      <dgm:spPr/>
      <dgm:t>
        <a:bodyPr/>
        <a:lstStyle/>
        <a:p>
          <a:endParaRPr lang="es-EC"/>
        </a:p>
      </dgm:t>
    </dgm:pt>
    <dgm:pt modelId="{EC7CEBD6-2E8B-4A0C-9996-F3A55ABF69E5}" type="pres">
      <dgm:prSet presAssocID="{4BE82349-AE1C-4A49-B229-7398DFB1ED4F}" presName="gear2" presStyleLbl="node1" presStyleIdx="1" presStyleCnt="3" custScaleX="124230">
        <dgm:presLayoutVars>
          <dgm:chMax val="1"/>
          <dgm:bulletEnabled val="1"/>
        </dgm:presLayoutVars>
      </dgm:prSet>
      <dgm:spPr/>
      <dgm:t>
        <a:bodyPr/>
        <a:lstStyle/>
        <a:p>
          <a:endParaRPr lang="es-EC"/>
        </a:p>
      </dgm:t>
    </dgm:pt>
    <dgm:pt modelId="{8B037420-144A-4697-AE53-EA730FEC242C}" type="pres">
      <dgm:prSet presAssocID="{4BE82349-AE1C-4A49-B229-7398DFB1ED4F}" presName="gear2srcNode" presStyleLbl="node1" presStyleIdx="1" presStyleCnt="3"/>
      <dgm:spPr/>
      <dgm:t>
        <a:bodyPr/>
        <a:lstStyle/>
        <a:p>
          <a:endParaRPr lang="es-EC"/>
        </a:p>
      </dgm:t>
    </dgm:pt>
    <dgm:pt modelId="{45705248-2A36-4EC2-862A-C9AEEB2D9F0A}" type="pres">
      <dgm:prSet presAssocID="{4BE82349-AE1C-4A49-B229-7398DFB1ED4F}" presName="gear2dstNode" presStyleLbl="node1" presStyleIdx="1" presStyleCnt="3"/>
      <dgm:spPr/>
      <dgm:t>
        <a:bodyPr/>
        <a:lstStyle/>
        <a:p>
          <a:endParaRPr lang="es-EC"/>
        </a:p>
      </dgm:t>
    </dgm:pt>
    <dgm:pt modelId="{5364757F-68F3-424B-B8B6-2CE46328FAC3}" type="pres">
      <dgm:prSet presAssocID="{B8E1B4C0-E51A-43B4-BA7D-703F061FB5F7}" presName="gear3" presStyleLbl="node1" presStyleIdx="2" presStyleCnt="3" custScaleX="112575"/>
      <dgm:spPr/>
      <dgm:t>
        <a:bodyPr/>
        <a:lstStyle/>
        <a:p>
          <a:endParaRPr lang="es-EC"/>
        </a:p>
      </dgm:t>
    </dgm:pt>
    <dgm:pt modelId="{07023236-7AD9-4FE9-A345-C5FDF943E641}" type="pres">
      <dgm:prSet presAssocID="{B8E1B4C0-E51A-43B4-BA7D-703F061FB5F7}" presName="gear3tx" presStyleLbl="node1" presStyleIdx="2" presStyleCnt="3">
        <dgm:presLayoutVars>
          <dgm:chMax val="1"/>
          <dgm:bulletEnabled val="1"/>
        </dgm:presLayoutVars>
      </dgm:prSet>
      <dgm:spPr/>
      <dgm:t>
        <a:bodyPr/>
        <a:lstStyle/>
        <a:p>
          <a:endParaRPr lang="es-EC"/>
        </a:p>
      </dgm:t>
    </dgm:pt>
    <dgm:pt modelId="{3C1668AC-CCF8-4A36-9063-06D1A78FE54C}" type="pres">
      <dgm:prSet presAssocID="{B8E1B4C0-E51A-43B4-BA7D-703F061FB5F7}" presName="gear3srcNode" presStyleLbl="node1" presStyleIdx="2" presStyleCnt="3"/>
      <dgm:spPr/>
      <dgm:t>
        <a:bodyPr/>
        <a:lstStyle/>
        <a:p>
          <a:endParaRPr lang="es-EC"/>
        </a:p>
      </dgm:t>
    </dgm:pt>
    <dgm:pt modelId="{14F76126-8318-48C2-872F-25ADC3C27A7F}" type="pres">
      <dgm:prSet presAssocID="{B8E1B4C0-E51A-43B4-BA7D-703F061FB5F7}" presName="gear3dstNode" presStyleLbl="node1" presStyleIdx="2" presStyleCnt="3"/>
      <dgm:spPr/>
      <dgm:t>
        <a:bodyPr/>
        <a:lstStyle/>
        <a:p>
          <a:endParaRPr lang="es-EC"/>
        </a:p>
      </dgm:t>
    </dgm:pt>
    <dgm:pt modelId="{EC307280-D882-4823-8A2C-E307C1454106}" type="pres">
      <dgm:prSet presAssocID="{505AC651-3A67-42E1-B096-FA9314866AD1}" presName="connector1" presStyleLbl="sibTrans2D1" presStyleIdx="0" presStyleCnt="3"/>
      <dgm:spPr/>
      <dgm:t>
        <a:bodyPr/>
        <a:lstStyle/>
        <a:p>
          <a:endParaRPr lang="es-EC"/>
        </a:p>
      </dgm:t>
    </dgm:pt>
    <dgm:pt modelId="{E9C594D4-5927-4C6D-B77D-C001A65AE983}" type="pres">
      <dgm:prSet presAssocID="{99960D08-FF09-4C1B-A23E-D36917A04EBB}" presName="connector2" presStyleLbl="sibTrans2D1" presStyleIdx="1" presStyleCnt="3" custAng="15516779" custLinFactNeighborX="0" custLinFactNeighborY="11770"/>
      <dgm:spPr/>
      <dgm:t>
        <a:bodyPr/>
        <a:lstStyle/>
        <a:p>
          <a:endParaRPr lang="es-EC"/>
        </a:p>
      </dgm:t>
    </dgm:pt>
    <dgm:pt modelId="{B7BE86FC-3BAA-48DD-AA0D-3EDB96CDE9AA}" type="pres">
      <dgm:prSet presAssocID="{B34ADDDC-10FE-4537-B737-7824EEF8A6A1}" presName="connector3" presStyleLbl="sibTrans2D1" presStyleIdx="2" presStyleCnt="3" custAng="10800000" custLinFactNeighborX="7018" custLinFactNeighborY="780"/>
      <dgm:spPr/>
      <dgm:t>
        <a:bodyPr/>
        <a:lstStyle/>
        <a:p>
          <a:endParaRPr lang="es-EC"/>
        </a:p>
      </dgm:t>
    </dgm:pt>
  </dgm:ptLst>
  <dgm:cxnLst>
    <dgm:cxn modelId="{A02B65C4-7F19-41B8-8FD7-784C0342BF88}" type="presOf" srcId="{B34ADDDC-10FE-4537-B737-7824EEF8A6A1}" destId="{B7BE86FC-3BAA-48DD-AA0D-3EDB96CDE9AA}" srcOrd="0" destOrd="0" presId="urn:microsoft.com/office/officeart/2005/8/layout/gear1"/>
    <dgm:cxn modelId="{4B798B0C-95C3-4B07-989D-E9690BF92504}" type="presOf" srcId="{61868728-5946-4D33-89F0-405D39C0174B}" destId="{6618A816-F1D1-4EE6-8952-74538815B4D1}" srcOrd="0" destOrd="0" presId="urn:microsoft.com/office/officeart/2005/8/layout/gear1"/>
    <dgm:cxn modelId="{64C2E1B3-483D-40F6-A2A4-8A19F94F2203}" type="presOf" srcId="{B8E1B4C0-E51A-43B4-BA7D-703F061FB5F7}" destId="{07023236-7AD9-4FE9-A345-C5FDF943E641}" srcOrd="1" destOrd="0" presId="urn:microsoft.com/office/officeart/2005/8/layout/gear1"/>
    <dgm:cxn modelId="{E39430A7-EF05-4E3F-AFA8-C000E0753050}" srcId="{61868728-5946-4D33-89F0-405D39C0174B}" destId="{677524E0-C508-4644-B0CA-21F3B01AE2F5}" srcOrd="0" destOrd="0" parTransId="{7B0B77CF-279A-445B-8BDB-F2A46545C868}" sibTransId="{505AC651-3A67-42E1-B096-FA9314866AD1}"/>
    <dgm:cxn modelId="{6D07BCC7-AE13-4EAF-B449-65401D754F65}" type="presOf" srcId="{B8E1B4C0-E51A-43B4-BA7D-703F061FB5F7}" destId="{14F76126-8318-48C2-872F-25ADC3C27A7F}" srcOrd="3" destOrd="0" presId="urn:microsoft.com/office/officeart/2005/8/layout/gear1"/>
    <dgm:cxn modelId="{C5B06FF5-B669-4B97-AFDD-670ACF08AF3F}" type="presOf" srcId="{4BE82349-AE1C-4A49-B229-7398DFB1ED4F}" destId="{8B037420-144A-4697-AE53-EA730FEC242C}" srcOrd="1" destOrd="0" presId="urn:microsoft.com/office/officeart/2005/8/layout/gear1"/>
    <dgm:cxn modelId="{5CE47DDE-2CA8-4452-8B00-DE787D127105}" type="presOf" srcId="{99960D08-FF09-4C1B-A23E-D36917A04EBB}" destId="{E9C594D4-5927-4C6D-B77D-C001A65AE983}" srcOrd="0" destOrd="0" presId="urn:microsoft.com/office/officeart/2005/8/layout/gear1"/>
    <dgm:cxn modelId="{E15E63B4-A3B3-4923-947A-69CCC374A039}" srcId="{61868728-5946-4D33-89F0-405D39C0174B}" destId="{B8E1B4C0-E51A-43B4-BA7D-703F061FB5F7}" srcOrd="2" destOrd="0" parTransId="{611BAB9E-E8A6-4331-981B-34005648F893}" sibTransId="{B34ADDDC-10FE-4537-B737-7824EEF8A6A1}"/>
    <dgm:cxn modelId="{C78F224D-C363-4641-820D-BD41EFB2C4AA}" srcId="{61868728-5946-4D33-89F0-405D39C0174B}" destId="{4BE82349-AE1C-4A49-B229-7398DFB1ED4F}" srcOrd="1" destOrd="0" parTransId="{E75D89C0-9BB8-4F82-9951-238178E66810}" sibTransId="{99960D08-FF09-4C1B-A23E-D36917A04EBB}"/>
    <dgm:cxn modelId="{AF0F8959-B0BF-46EF-ACDE-AAF0C7C928DE}" type="presOf" srcId="{4BE82349-AE1C-4A49-B229-7398DFB1ED4F}" destId="{EC7CEBD6-2E8B-4A0C-9996-F3A55ABF69E5}" srcOrd="0" destOrd="0" presId="urn:microsoft.com/office/officeart/2005/8/layout/gear1"/>
    <dgm:cxn modelId="{7A4C0261-A2DA-4534-8812-1CFD749F8148}" type="presOf" srcId="{677524E0-C508-4644-B0CA-21F3B01AE2F5}" destId="{E17CEE39-9745-4DC3-8272-309D26EBE3E4}" srcOrd="0" destOrd="0" presId="urn:microsoft.com/office/officeart/2005/8/layout/gear1"/>
    <dgm:cxn modelId="{83AD7A42-B0BC-41A1-8E16-13DC00D2D3C1}" type="presOf" srcId="{677524E0-C508-4644-B0CA-21F3B01AE2F5}" destId="{406668F9-F337-4728-AE17-71AE228CCEDE}" srcOrd="1" destOrd="0" presId="urn:microsoft.com/office/officeart/2005/8/layout/gear1"/>
    <dgm:cxn modelId="{3DB97AE9-9A75-456E-A0C8-CA8044C49E73}" type="presOf" srcId="{B8E1B4C0-E51A-43B4-BA7D-703F061FB5F7}" destId="{5364757F-68F3-424B-B8B6-2CE46328FAC3}" srcOrd="0" destOrd="0" presId="urn:microsoft.com/office/officeart/2005/8/layout/gear1"/>
    <dgm:cxn modelId="{FA139611-895D-4E7F-9C86-038748725E12}" type="presOf" srcId="{B8E1B4C0-E51A-43B4-BA7D-703F061FB5F7}" destId="{3C1668AC-CCF8-4A36-9063-06D1A78FE54C}" srcOrd="2" destOrd="0" presId="urn:microsoft.com/office/officeart/2005/8/layout/gear1"/>
    <dgm:cxn modelId="{1EE640A9-ACBC-48FA-84B1-BFF5B350B657}" type="presOf" srcId="{505AC651-3A67-42E1-B096-FA9314866AD1}" destId="{EC307280-D882-4823-8A2C-E307C1454106}" srcOrd="0" destOrd="0" presId="urn:microsoft.com/office/officeart/2005/8/layout/gear1"/>
    <dgm:cxn modelId="{F56F32E8-FD89-48FE-8463-018C9100F73F}" type="presOf" srcId="{677524E0-C508-4644-B0CA-21F3B01AE2F5}" destId="{D1E5038C-7486-4807-81A0-4A636181AB06}" srcOrd="2" destOrd="0" presId="urn:microsoft.com/office/officeart/2005/8/layout/gear1"/>
    <dgm:cxn modelId="{C9FE4C87-90F4-4BE8-AECA-FC33455C1CD1}" type="presOf" srcId="{4BE82349-AE1C-4A49-B229-7398DFB1ED4F}" destId="{45705248-2A36-4EC2-862A-C9AEEB2D9F0A}" srcOrd="2" destOrd="0" presId="urn:microsoft.com/office/officeart/2005/8/layout/gear1"/>
    <dgm:cxn modelId="{89F8F2F3-886F-4D33-853F-BB7A65672063}" type="presParOf" srcId="{6618A816-F1D1-4EE6-8952-74538815B4D1}" destId="{E17CEE39-9745-4DC3-8272-309D26EBE3E4}" srcOrd="0" destOrd="0" presId="urn:microsoft.com/office/officeart/2005/8/layout/gear1"/>
    <dgm:cxn modelId="{9D36FEC3-51B9-4A82-8ABB-DD78BC3A364A}" type="presParOf" srcId="{6618A816-F1D1-4EE6-8952-74538815B4D1}" destId="{406668F9-F337-4728-AE17-71AE228CCEDE}" srcOrd="1" destOrd="0" presId="urn:microsoft.com/office/officeart/2005/8/layout/gear1"/>
    <dgm:cxn modelId="{96514960-43BC-4CE7-AAE8-69177692235F}" type="presParOf" srcId="{6618A816-F1D1-4EE6-8952-74538815B4D1}" destId="{D1E5038C-7486-4807-81A0-4A636181AB06}" srcOrd="2" destOrd="0" presId="urn:microsoft.com/office/officeart/2005/8/layout/gear1"/>
    <dgm:cxn modelId="{AC2A112E-BB86-4E62-A0D5-D38E186A15F0}" type="presParOf" srcId="{6618A816-F1D1-4EE6-8952-74538815B4D1}" destId="{EC7CEBD6-2E8B-4A0C-9996-F3A55ABF69E5}" srcOrd="3" destOrd="0" presId="urn:microsoft.com/office/officeart/2005/8/layout/gear1"/>
    <dgm:cxn modelId="{8FB543EE-235D-4068-BE06-BBACB1547842}" type="presParOf" srcId="{6618A816-F1D1-4EE6-8952-74538815B4D1}" destId="{8B037420-144A-4697-AE53-EA730FEC242C}" srcOrd="4" destOrd="0" presId="urn:microsoft.com/office/officeart/2005/8/layout/gear1"/>
    <dgm:cxn modelId="{AD29F44E-8137-4A42-9620-105D6437F869}" type="presParOf" srcId="{6618A816-F1D1-4EE6-8952-74538815B4D1}" destId="{45705248-2A36-4EC2-862A-C9AEEB2D9F0A}" srcOrd="5" destOrd="0" presId="urn:microsoft.com/office/officeart/2005/8/layout/gear1"/>
    <dgm:cxn modelId="{E3C56CA7-CF81-4CC9-B3D6-3431AE783B96}" type="presParOf" srcId="{6618A816-F1D1-4EE6-8952-74538815B4D1}" destId="{5364757F-68F3-424B-B8B6-2CE46328FAC3}" srcOrd="6" destOrd="0" presId="urn:microsoft.com/office/officeart/2005/8/layout/gear1"/>
    <dgm:cxn modelId="{BB045BFD-8083-471D-9E5B-F832E7A2B0CE}" type="presParOf" srcId="{6618A816-F1D1-4EE6-8952-74538815B4D1}" destId="{07023236-7AD9-4FE9-A345-C5FDF943E641}" srcOrd="7" destOrd="0" presId="urn:microsoft.com/office/officeart/2005/8/layout/gear1"/>
    <dgm:cxn modelId="{967151AB-379D-489A-863A-AFBBB4421E83}" type="presParOf" srcId="{6618A816-F1D1-4EE6-8952-74538815B4D1}" destId="{3C1668AC-CCF8-4A36-9063-06D1A78FE54C}" srcOrd="8" destOrd="0" presId="urn:microsoft.com/office/officeart/2005/8/layout/gear1"/>
    <dgm:cxn modelId="{F12EE3D6-6415-4431-B1BC-F3E3208F7732}" type="presParOf" srcId="{6618A816-F1D1-4EE6-8952-74538815B4D1}" destId="{14F76126-8318-48C2-872F-25ADC3C27A7F}" srcOrd="9" destOrd="0" presId="urn:microsoft.com/office/officeart/2005/8/layout/gear1"/>
    <dgm:cxn modelId="{E0D3A4BC-6DC3-4994-B387-32F231BDF8E7}" type="presParOf" srcId="{6618A816-F1D1-4EE6-8952-74538815B4D1}" destId="{EC307280-D882-4823-8A2C-E307C1454106}" srcOrd="10" destOrd="0" presId="urn:microsoft.com/office/officeart/2005/8/layout/gear1"/>
    <dgm:cxn modelId="{7F8A1F74-4751-4011-8FD3-BC815782F297}" type="presParOf" srcId="{6618A816-F1D1-4EE6-8952-74538815B4D1}" destId="{E9C594D4-5927-4C6D-B77D-C001A65AE983}" srcOrd="11" destOrd="0" presId="urn:microsoft.com/office/officeart/2005/8/layout/gear1"/>
    <dgm:cxn modelId="{187F0AB2-9FB1-439E-B339-0728ED8D0556}" type="presParOf" srcId="{6618A816-F1D1-4EE6-8952-74538815B4D1}" destId="{B7BE86FC-3BAA-48DD-AA0D-3EDB96CDE9A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1868728-5946-4D33-89F0-405D39C0174B}" type="doc">
      <dgm:prSet loTypeId="urn:microsoft.com/office/officeart/2005/8/layout/gear1" loCatId="relationship" qsTypeId="urn:microsoft.com/office/officeart/2005/8/quickstyle/simple1" qsCatId="simple" csTypeId="urn:microsoft.com/office/officeart/2005/8/colors/accent1_2" csCatId="accent1" phldr="1"/>
      <dgm:spPr/>
    </dgm:pt>
    <dgm:pt modelId="{677524E0-C508-4644-B0CA-21F3B01AE2F5}">
      <dgm:prSet phldrT="[Texto]"/>
      <dgm:spPr/>
      <dgm:t>
        <a:bodyPr/>
        <a:lstStyle/>
        <a:p>
          <a:r>
            <a:rPr lang="es-EC" dirty="0" smtClean="0"/>
            <a:t>Presión de la presión de prueba</a:t>
          </a:r>
        </a:p>
        <a:p>
          <a:r>
            <a:rPr lang="es-EC" dirty="0" smtClean="0"/>
            <a:t>UG-99</a:t>
          </a:r>
          <a:endParaRPr lang="es-EC" dirty="0"/>
        </a:p>
      </dgm:t>
    </dgm:pt>
    <dgm:pt modelId="{7B0B77CF-279A-445B-8BDB-F2A46545C868}" type="parTrans" cxnId="{E39430A7-EF05-4E3F-AFA8-C000E0753050}">
      <dgm:prSet/>
      <dgm:spPr/>
      <dgm:t>
        <a:bodyPr/>
        <a:lstStyle/>
        <a:p>
          <a:endParaRPr lang="es-EC"/>
        </a:p>
      </dgm:t>
    </dgm:pt>
    <dgm:pt modelId="{505AC651-3A67-42E1-B096-FA9314866AD1}" type="sibTrans" cxnId="{E39430A7-EF05-4E3F-AFA8-C000E0753050}">
      <dgm:prSet/>
      <dgm:spPr>
        <a:noFill/>
      </dgm:spPr>
      <dgm:t>
        <a:bodyPr/>
        <a:lstStyle/>
        <a:p>
          <a:endParaRPr lang="es-EC"/>
        </a:p>
      </dgm:t>
    </dgm:pt>
    <dgm:pt modelId="{4BE82349-AE1C-4A49-B229-7398DFB1ED4F}">
      <dgm:prSet phldrT="[Texto]" custT="1"/>
      <dgm:spPr/>
      <dgm:t>
        <a:bodyPr/>
        <a:lstStyle/>
        <a:p>
          <a:r>
            <a:rPr lang="es-EC" sz="1400" dirty="0" smtClean="0"/>
            <a:t>MAWP</a:t>
          </a:r>
        </a:p>
        <a:p>
          <a:r>
            <a:rPr lang="es-EC" sz="1400" dirty="0" smtClean="0"/>
            <a:t>40 psi</a:t>
          </a:r>
          <a:endParaRPr lang="es-EC" sz="1400" dirty="0"/>
        </a:p>
      </dgm:t>
    </dgm:pt>
    <dgm:pt modelId="{E75D89C0-9BB8-4F82-9951-238178E66810}" type="parTrans" cxnId="{C78F224D-C363-4641-820D-BD41EFB2C4AA}">
      <dgm:prSet/>
      <dgm:spPr/>
      <dgm:t>
        <a:bodyPr/>
        <a:lstStyle/>
        <a:p>
          <a:endParaRPr lang="es-EC"/>
        </a:p>
      </dgm:t>
    </dgm:pt>
    <dgm:pt modelId="{99960D08-FF09-4C1B-A23E-D36917A04EBB}" type="sibTrans" cxnId="{C78F224D-C363-4641-820D-BD41EFB2C4AA}">
      <dgm:prSet/>
      <dgm:spPr/>
      <dgm:t>
        <a:bodyPr/>
        <a:lstStyle/>
        <a:p>
          <a:endParaRPr lang="es-EC"/>
        </a:p>
      </dgm:t>
    </dgm:pt>
    <dgm:pt modelId="{B8E1B4C0-E51A-43B4-BA7D-703F061FB5F7}">
      <dgm:prSet phldrT="[Texto]"/>
      <dgm:spPr/>
      <dgm:t>
        <a:bodyPr/>
        <a:lstStyle/>
        <a:p>
          <a:r>
            <a:rPr lang="es-EC" dirty="0" err="1" smtClean="0"/>
            <a:t>Pp</a:t>
          </a:r>
          <a:r>
            <a:rPr lang="es-EC" dirty="0" smtClean="0"/>
            <a:t>= 52 psi</a:t>
          </a:r>
          <a:endParaRPr lang="es-EC" dirty="0"/>
        </a:p>
      </dgm:t>
    </dgm:pt>
    <dgm:pt modelId="{611BAB9E-E8A6-4331-981B-34005648F893}" type="parTrans" cxnId="{E15E63B4-A3B3-4923-947A-69CCC374A039}">
      <dgm:prSet/>
      <dgm:spPr/>
      <dgm:t>
        <a:bodyPr/>
        <a:lstStyle/>
        <a:p>
          <a:endParaRPr lang="es-EC"/>
        </a:p>
      </dgm:t>
    </dgm:pt>
    <dgm:pt modelId="{B34ADDDC-10FE-4537-B737-7824EEF8A6A1}" type="sibTrans" cxnId="{E15E63B4-A3B3-4923-947A-69CCC374A039}">
      <dgm:prSet/>
      <dgm:spPr/>
      <dgm:t>
        <a:bodyPr/>
        <a:lstStyle/>
        <a:p>
          <a:endParaRPr lang="es-EC"/>
        </a:p>
      </dgm:t>
    </dgm:pt>
    <dgm:pt modelId="{6618A816-F1D1-4EE6-8952-74538815B4D1}" type="pres">
      <dgm:prSet presAssocID="{61868728-5946-4D33-89F0-405D39C0174B}" presName="composite" presStyleCnt="0">
        <dgm:presLayoutVars>
          <dgm:chMax val="3"/>
          <dgm:animLvl val="lvl"/>
          <dgm:resizeHandles val="exact"/>
        </dgm:presLayoutVars>
      </dgm:prSet>
      <dgm:spPr/>
    </dgm:pt>
    <dgm:pt modelId="{E17CEE39-9745-4DC3-8272-309D26EBE3E4}" type="pres">
      <dgm:prSet presAssocID="{677524E0-C508-4644-B0CA-21F3B01AE2F5}" presName="gear1" presStyleLbl="node1" presStyleIdx="0" presStyleCnt="3">
        <dgm:presLayoutVars>
          <dgm:chMax val="1"/>
          <dgm:bulletEnabled val="1"/>
        </dgm:presLayoutVars>
      </dgm:prSet>
      <dgm:spPr/>
      <dgm:t>
        <a:bodyPr/>
        <a:lstStyle/>
        <a:p>
          <a:endParaRPr lang="es-EC"/>
        </a:p>
      </dgm:t>
    </dgm:pt>
    <dgm:pt modelId="{406668F9-F337-4728-AE17-71AE228CCEDE}" type="pres">
      <dgm:prSet presAssocID="{677524E0-C508-4644-B0CA-21F3B01AE2F5}" presName="gear1srcNode" presStyleLbl="node1" presStyleIdx="0" presStyleCnt="3"/>
      <dgm:spPr/>
      <dgm:t>
        <a:bodyPr/>
        <a:lstStyle/>
        <a:p>
          <a:endParaRPr lang="es-EC"/>
        </a:p>
      </dgm:t>
    </dgm:pt>
    <dgm:pt modelId="{D1E5038C-7486-4807-81A0-4A636181AB06}" type="pres">
      <dgm:prSet presAssocID="{677524E0-C508-4644-B0CA-21F3B01AE2F5}" presName="gear1dstNode" presStyleLbl="node1" presStyleIdx="0" presStyleCnt="3"/>
      <dgm:spPr/>
      <dgm:t>
        <a:bodyPr/>
        <a:lstStyle/>
        <a:p>
          <a:endParaRPr lang="es-EC"/>
        </a:p>
      </dgm:t>
    </dgm:pt>
    <dgm:pt modelId="{EC7CEBD6-2E8B-4A0C-9996-F3A55ABF69E5}" type="pres">
      <dgm:prSet presAssocID="{4BE82349-AE1C-4A49-B229-7398DFB1ED4F}" presName="gear2" presStyleLbl="node1" presStyleIdx="1" presStyleCnt="3" custScaleX="110353">
        <dgm:presLayoutVars>
          <dgm:chMax val="1"/>
          <dgm:bulletEnabled val="1"/>
        </dgm:presLayoutVars>
      </dgm:prSet>
      <dgm:spPr/>
      <dgm:t>
        <a:bodyPr/>
        <a:lstStyle/>
        <a:p>
          <a:endParaRPr lang="es-EC"/>
        </a:p>
      </dgm:t>
    </dgm:pt>
    <dgm:pt modelId="{8B037420-144A-4697-AE53-EA730FEC242C}" type="pres">
      <dgm:prSet presAssocID="{4BE82349-AE1C-4A49-B229-7398DFB1ED4F}" presName="gear2srcNode" presStyleLbl="node1" presStyleIdx="1" presStyleCnt="3"/>
      <dgm:spPr/>
      <dgm:t>
        <a:bodyPr/>
        <a:lstStyle/>
        <a:p>
          <a:endParaRPr lang="es-EC"/>
        </a:p>
      </dgm:t>
    </dgm:pt>
    <dgm:pt modelId="{45705248-2A36-4EC2-862A-C9AEEB2D9F0A}" type="pres">
      <dgm:prSet presAssocID="{4BE82349-AE1C-4A49-B229-7398DFB1ED4F}" presName="gear2dstNode" presStyleLbl="node1" presStyleIdx="1" presStyleCnt="3"/>
      <dgm:spPr/>
      <dgm:t>
        <a:bodyPr/>
        <a:lstStyle/>
        <a:p>
          <a:endParaRPr lang="es-EC"/>
        </a:p>
      </dgm:t>
    </dgm:pt>
    <dgm:pt modelId="{5364757F-68F3-424B-B8B6-2CE46328FAC3}" type="pres">
      <dgm:prSet presAssocID="{B8E1B4C0-E51A-43B4-BA7D-703F061FB5F7}" presName="gear3" presStyleLbl="node1" presStyleIdx="2" presStyleCnt="3"/>
      <dgm:spPr/>
      <dgm:t>
        <a:bodyPr/>
        <a:lstStyle/>
        <a:p>
          <a:endParaRPr lang="es-EC"/>
        </a:p>
      </dgm:t>
    </dgm:pt>
    <dgm:pt modelId="{07023236-7AD9-4FE9-A345-C5FDF943E641}" type="pres">
      <dgm:prSet presAssocID="{B8E1B4C0-E51A-43B4-BA7D-703F061FB5F7}" presName="gear3tx" presStyleLbl="node1" presStyleIdx="2" presStyleCnt="3">
        <dgm:presLayoutVars>
          <dgm:chMax val="1"/>
          <dgm:bulletEnabled val="1"/>
        </dgm:presLayoutVars>
      </dgm:prSet>
      <dgm:spPr/>
      <dgm:t>
        <a:bodyPr/>
        <a:lstStyle/>
        <a:p>
          <a:endParaRPr lang="es-EC"/>
        </a:p>
      </dgm:t>
    </dgm:pt>
    <dgm:pt modelId="{3C1668AC-CCF8-4A36-9063-06D1A78FE54C}" type="pres">
      <dgm:prSet presAssocID="{B8E1B4C0-E51A-43B4-BA7D-703F061FB5F7}" presName="gear3srcNode" presStyleLbl="node1" presStyleIdx="2" presStyleCnt="3"/>
      <dgm:spPr/>
      <dgm:t>
        <a:bodyPr/>
        <a:lstStyle/>
        <a:p>
          <a:endParaRPr lang="es-EC"/>
        </a:p>
      </dgm:t>
    </dgm:pt>
    <dgm:pt modelId="{14F76126-8318-48C2-872F-25ADC3C27A7F}" type="pres">
      <dgm:prSet presAssocID="{B8E1B4C0-E51A-43B4-BA7D-703F061FB5F7}" presName="gear3dstNode" presStyleLbl="node1" presStyleIdx="2" presStyleCnt="3"/>
      <dgm:spPr/>
      <dgm:t>
        <a:bodyPr/>
        <a:lstStyle/>
        <a:p>
          <a:endParaRPr lang="es-EC"/>
        </a:p>
      </dgm:t>
    </dgm:pt>
    <dgm:pt modelId="{EC307280-D882-4823-8A2C-E307C1454106}" type="pres">
      <dgm:prSet presAssocID="{505AC651-3A67-42E1-B096-FA9314866AD1}" presName="connector1" presStyleLbl="sibTrans2D1" presStyleIdx="0" presStyleCnt="3"/>
      <dgm:spPr/>
      <dgm:t>
        <a:bodyPr/>
        <a:lstStyle/>
        <a:p>
          <a:endParaRPr lang="es-EC"/>
        </a:p>
      </dgm:t>
    </dgm:pt>
    <dgm:pt modelId="{E9C594D4-5927-4C6D-B77D-C001A65AE983}" type="pres">
      <dgm:prSet presAssocID="{99960D08-FF09-4C1B-A23E-D36917A04EBB}" presName="connector2" presStyleLbl="sibTrans2D1" presStyleIdx="1" presStyleCnt="3" custAng="15516779" custLinFactNeighborX="0" custLinFactNeighborY="11770"/>
      <dgm:spPr/>
      <dgm:t>
        <a:bodyPr/>
        <a:lstStyle/>
        <a:p>
          <a:endParaRPr lang="es-EC"/>
        </a:p>
      </dgm:t>
    </dgm:pt>
    <dgm:pt modelId="{B7BE86FC-3BAA-48DD-AA0D-3EDB96CDE9AA}" type="pres">
      <dgm:prSet presAssocID="{B34ADDDC-10FE-4537-B737-7824EEF8A6A1}" presName="connector3" presStyleLbl="sibTrans2D1" presStyleIdx="2" presStyleCnt="3" custAng="10800000"/>
      <dgm:spPr/>
      <dgm:t>
        <a:bodyPr/>
        <a:lstStyle/>
        <a:p>
          <a:endParaRPr lang="es-EC"/>
        </a:p>
      </dgm:t>
    </dgm:pt>
  </dgm:ptLst>
  <dgm:cxnLst>
    <dgm:cxn modelId="{C3A65956-9066-443E-98D2-C732FCFCD55D}" type="presOf" srcId="{B8E1B4C0-E51A-43B4-BA7D-703F061FB5F7}" destId="{07023236-7AD9-4FE9-A345-C5FDF943E641}" srcOrd="1" destOrd="0" presId="urn:microsoft.com/office/officeart/2005/8/layout/gear1"/>
    <dgm:cxn modelId="{C78F224D-C363-4641-820D-BD41EFB2C4AA}" srcId="{61868728-5946-4D33-89F0-405D39C0174B}" destId="{4BE82349-AE1C-4A49-B229-7398DFB1ED4F}" srcOrd="1" destOrd="0" parTransId="{E75D89C0-9BB8-4F82-9951-238178E66810}" sibTransId="{99960D08-FF09-4C1B-A23E-D36917A04EBB}"/>
    <dgm:cxn modelId="{033A0E7B-EC28-4A0A-8A09-B39BFB9569B8}" type="presOf" srcId="{61868728-5946-4D33-89F0-405D39C0174B}" destId="{6618A816-F1D1-4EE6-8952-74538815B4D1}" srcOrd="0" destOrd="0" presId="urn:microsoft.com/office/officeart/2005/8/layout/gear1"/>
    <dgm:cxn modelId="{1166DD2C-4FB5-41D4-B7CB-313FB0265DCC}" type="presOf" srcId="{4BE82349-AE1C-4A49-B229-7398DFB1ED4F}" destId="{8B037420-144A-4697-AE53-EA730FEC242C}" srcOrd="1" destOrd="0" presId="urn:microsoft.com/office/officeart/2005/8/layout/gear1"/>
    <dgm:cxn modelId="{796D31B6-FA6F-46C8-A624-26E94754DECA}" type="presOf" srcId="{677524E0-C508-4644-B0CA-21F3B01AE2F5}" destId="{E17CEE39-9745-4DC3-8272-309D26EBE3E4}" srcOrd="0" destOrd="0" presId="urn:microsoft.com/office/officeart/2005/8/layout/gear1"/>
    <dgm:cxn modelId="{E15E63B4-A3B3-4923-947A-69CCC374A039}" srcId="{61868728-5946-4D33-89F0-405D39C0174B}" destId="{B8E1B4C0-E51A-43B4-BA7D-703F061FB5F7}" srcOrd="2" destOrd="0" parTransId="{611BAB9E-E8A6-4331-981B-34005648F893}" sibTransId="{B34ADDDC-10FE-4537-B737-7824EEF8A6A1}"/>
    <dgm:cxn modelId="{EEC6347F-700B-4806-87BB-D0393E497251}" type="presOf" srcId="{B8E1B4C0-E51A-43B4-BA7D-703F061FB5F7}" destId="{3C1668AC-CCF8-4A36-9063-06D1A78FE54C}" srcOrd="2" destOrd="0" presId="urn:microsoft.com/office/officeart/2005/8/layout/gear1"/>
    <dgm:cxn modelId="{43BF8A95-24E5-4A37-8A55-FA2E0150B752}" type="presOf" srcId="{4BE82349-AE1C-4A49-B229-7398DFB1ED4F}" destId="{EC7CEBD6-2E8B-4A0C-9996-F3A55ABF69E5}" srcOrd="0" destOrd="0" presId="urn:microsoft.com/office/officeart/2005/8/layout/gear1"/>
    <dgm:cxn modelId="{72BAFB74-1931-477E-A106-9AA71A428693}" type="presOf" srcId="{677524E0-C508-4644-B0CA-21F3B01AE2F5}" destId="{406668F9-F337-4728-AE17-71AE228CCEDE}" srcOrd="1" destOrd="0" presId="urn:microsoft.com/office/officeart/2005/8/layout/gear1"/>
    <dgm:cxn modelId="{B1FB8301-58F9-429B-B33E-7BBFBD7DA5AA}" type="presOf" srcId="{677524E0-C508-4644-B0CA-21F3B01AE2F5}" destId="{D1E5038C-7486-4807-81A0-4A636181AB06}" srcOrd="2" destOrd="0" presId="urn:microsoft.com/office/officeart/2005/8/layout/gear1"/>
    <dgm:cxn modelId="{21C49057-8EFC-403A-A8C9-D41D6CCE3293}" type="presOf" srcId="{B34ADDDC-10FE-4537-B737-7824EEF8A6A1}" destId="{B7BE86FC-3BAA-48DD-AA0D-3EDB96CDE9AA}" srcOrd="0" destOrd="0" presId="urn:microsoft.com/office/officeart/2005/8/layout/gear1"/>
    <dgm:cxn modelId="{E39430A7-EF05-4E3F-AFA8-C000E0753050}" srcId="{61868728-5946-4D33-89F0-405D39C0174B}" destId="{677524E0-C508-4644-B0CA-21F3B01AE2F5}" srcOrd="0" destOrd="0" parTransId="{7B0B77CF-279A-445B-8BDB-F2A46545C868}" sibTransId="{505AC651-3A67-42E1-B096-FA9314866AD1}"/>
    <dgm:cxn modelId="{C6393047-78AD-4BB8-B705-473429A5D103}" type="presOf" srcId="{B8E1B4C0-E51A-43B4-BA7D-703F061FB5F7}" destId="{5364757F-68F3-424B-B8B6-2CE46328FAC3}" srcOrd="0" destOrd="0" presId="urn:microsoft.com/office/officeart/2005/8/layout/gear1"/>
    <dgm:cxn modelId="{120266C6-D8B1-48E7-93D4-DB58781C3DB3}" type="presOf" srcId="{4BE82349-AE1C-4A49-B229-7398DFB1ED4F}" destId="{45705248-2A36-4EC2-862A-C9AEEB2D9F0A}" srcOrd="2" destOrd="0" presId="urn:microsoft.com/office/officeart/2005/8/layout/gear1"/>
    <dgm:cxn modelId="{742F1CB3-D5E4-421D-8B12-AFFAAB7AFD47}" type="presOf" srcId="{99960D08-FF09-4C1B-A23E-D36917A04EBB}" destId="{E9C594D4-5927-4C6D-B77D-C001A65AE983}" srcOrd="0" destOrd="0" presId="urn:microsoft.com/office/officeart/2005/8/layout/gear1"/>
    <dgm:cxn modelId="{62A70797-4CD8-45A6-9532-33BD5D296CAF}" type="presOf" srcId="{505AC651-3A67-42E1-B096-FA9314866AD1}" destId="{EC307280-D882-4823-8A2C-E307C1454106}" srcOrd="0" destOrd="0" presId="urn:microsoft.com/office/officeart/2005/8/layout/gear1"/>
    <dgm:cxn modelId="{4CD445D6-CFDA-439E-98D9-11C873AB8B9B}" type="presOf" srcId="{B8E1B4C0-E51A-43B4-BA7D-703F061FB5F7}" destId="{14F76126-8318-48C2-872F-25ADC3C27A7F}" srcOrd="3" destOrd="0" presId="urn:microsoft.com/office/officeart/2005/8/layout/gear1"/>
    <dgm:cxn modelId="{D336FCB5-38ED-4652-82AD-B6822CBCF350}" type="presParOf" srcId="{6618A816-F1D1-4EE6-8952-74538815B4D1}" destId="{E17CEE39-9745-4DC3-8272-309D26EBE3E4}" srcOrd="0" destOrd="0" presId="urn:microsoft.com/office/officeart/2005/8/layout/gear1"/>
    <dgm:cxn modelId="{83D010E9-D016-499B-8576-3877545A306B}" type="presParOf" srcId="{6618A816-F1D1-4EE6-8952-74538815B4D1}" destId="{406668F9-F337-4728-AE17-71AE228CCEDE}" srcOrd="1" destOrd="0" presId="urn:microsoft.com/office/officeart/2005/8/layout/gear1"/>
    <dgm:cxn modelId="{04B0E147-E877-4612-B6A3-A410F7D16060}" type="presParOf" srcId="{6618A816-F1D1-4EE6-8952-74538815B4D1}" destId="{D1E5038C-7486-4807-81A0-4A636181AB06}" srcOrd="2" destOrd="0" presId="urn:microsoft.com/office/officeart/2005/8/layout/gear1"/>
    <dgm:cxn modelId="{2305018B-78BA-4E91-9EF6-7C74FE92D660}" type="presParOf" srcId="{6618A816-F1D1-4EE6-8952-74538815B4D1}" destId="{EC7CEBD6-2E8B-4A0C-9996-F3A55ABF69E5}" srcOrd="3" destOrd="0" presId="urn:microsoft.com/office/officeart/2005/8/layout/gear1"/>
    <dgm:cxn modelId="{10137FEB-29D5-4921-BA3A-49DE1781533F}" type="presParOf" srcId="{6618A816-F1D1-4EE6-8952-74538815B4D1}" destId="{8B037420-144A-4697-AE53-EA730FEC242C}" srcOrd="4" destOrd="0" presId="urn:microsoft.com/office/officeart/2005/8/layout/gear1"/>
    <dgm:cxn modelId="{7B78F5AD-EDAB-4711-95B4-29500BA16BEC}" type="presParOf" srcId="{6618A816-F1D1-4EE6-8952-74538815B4D1}" destId="{45705248-2A36-4EC2-862A-C9AEEB2D9F0A}" srcOrd="5" destOrd="0" presId="urn:microsoft.com/office/officeart/2005/8/layout/gear1"/>
    <dgm:cxn modelId="{D6AB9071-2F4B-4128-A58A-4D8808114300}" type="presParOf" srcId="{6618A816-F1D1-4EE6-8952-74538815B4D1}" destId="{5364757F-68F3-424B-B8B6-2CE46328FAC3}" srcOrd="6" destOrd="0" presId="urn:microsoft.com/office/officeart/2005/8/layout/gear1"/>
    <dgm:cxn modelId="{5FE57727-BF8E-4AA6-BC7D-2D0A3485EC51}" type="presParOf" srcId="{6618A816-F1D1-4EE6-8952-74538815B4D1}" destId="{07023236-7AD9-4FE9-A345-C5FDF943E641}" srcOrd="7" destOrd="0" presId="urn:microsoft.com/office/officeart/2005/8/layout/gear1"/>
    <dgm:cxn modelId="{5CF16EEE-5DA9-4CE2-AABA-D2F077E84045}" type="presParOf" srcId="{6618A816-F1D1-4EE6-8952-74538815B4D1}" destId="{3C1668AC-CCF8-4A36-9063-06D1A78FE54C}" srcOrd="8" destOrd="0" presId="urn:microsoft.com/office/officeart/2005/8/layout/gear1"/>
    <dgm:cxn modelId="{779D77EE-9506-4D6E-B74C-35581B363685}" type="presParOf" srcId="{6618A816-F1D1-4EE6-8952-74538815B4D1}" destId="{14F76126-8318-48C2-872F-25ADC3C27A7F}" srcOrd="9" destOrd="0" presId="urn:microsoft.com/office/officeart/2005/8/layout/gear1"/>
    <dgm:cxn modelId="{A2B89752-9C26-4826-BF92-2C1BCB781918}" type="presParOf" srcId="{6618A816-F1D1-4EE6-8952-74538815B4D1}" destId="{EC307280-D882-4823-8A2C-E307C1454106}" srcOrd="10" destOrd="0" presId="urn:microsoft.com/office/officeart/2005/8/layout/gear1"/>
    <dgm:cxn modelId="{696C0F71-3673-4DBA-A0E0-9B87F64B7E0B}" type="presParOf" srcId="{6618A816-F1D1-4EE6-8952-74538815B4D1}" destId="{E9C594D4-5927-4C6D-B77D-C001A65AE983}" srcOrd="11" destOrd="0" presId="urn:microsoft.com/office/officeart/2005/8/layout/gear1"/>
    <dgm:cxn modelId="{D82EEC8D-43BC-4E87-AAE8-382B3BE12DDA}" type="presParOf" srcId="{6618A816-F1D1-4EE6-8952-74538815B4D1}" destId="{B7BE86FC-3BAA-48DD-AA0D-3EDB96CDE9AA}"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1868728-5946-4D33-89F0-405D39C0174B}" type="doc">
      <dgm:prSet loTypeId="urn:microsoft.com/office/officeart/2005/8/layout/gear1" loCatId="relationship" qsTypeId="urn:microsoft.com/office/officeart/2005/8/quickstyle/simple1" qsCatId="simple" csTypeId="urn:microsoft.com/office/officeart/2005/8/colors/accent1_2" csCatId="accent1" phldr="1"/>
      <dgm:spPr/>
    </dgm:pt>
    <dgm:pt modelId="{677524E0-C508-4644-B0CA-21F3B01AE2F5}">
      <dgm:prSet phldrT="[Texto]" custT="1"/>
      <dgm:spPr/>
      <dgm:t>
        <a:bodyPr/>
        <a:lstStyle/>
        <a:p>
          <a:r>
            <a:rPr lang="es-EC" sz="1400" dirty="0" smtClean="0"/>
            <a:t>Refuerzo en aberturas</a:t>
          </a:r>
        </a:p>
        <a:p>
          <a:r>
            <a:rPr lang="es-EC" sz="1400" dirty="0" smtClean="0"/>
            <a:t>UG-37</a:t>
          </a:r>
          <a:endParaRPr lang="es-EC" sz="1400" dirty="0"/>
        </a:p>
      </dgm:t>
    </dgm:pt>
    <dgm:pt modelId="{7B0B77CF-279A-445B-8BDB-F2A46545C868}" type="parTrans" cxnId="{E39430A7-EF05-4E3F-AFA8-C000E0753050}">
      <dgm:prSet/>
      <dgm:spPr/>
      <dgm:t>
        <a:bodyPr/>
        <a:lstStyle/>
        <a:p>
          <a:endParaRPr lang="es-EC"/>
        </a:p>
      </dgm:t>
    </dgm:pt>
    <dgm:pt modelId="{505AC651-3A67-42E1-B096-FA9314866AD1}" type="sibTrans" cxnId="{E39430A7-EF05-4E3F-AFA8-C000E0753050}">
      <dgm:prSet/>
      <dgm:spPr>
        <a:noFill/>
      </dgm:spPr>
      <dgm:t>
        <a:bodyPr/>
        <a:lstStyle/>
        <a:p>
          <a:endParaRPr lang="es-EC"/>
        </a:p>
      </dgm:t>
    </dgm:pt>
    <dgm:pt modelId="{4BE82349-AE1C-4A49-B229-7398DFB1ED4F}">
      <dgm:prSet phldrT="[Texto]" custT="1"/>
      <dgm:spPr/>
      <dgm:t>
        <a:bodyPr/>
        <a:lstStyle/>
        <a:p>
          <a:r>
            <a:rPr lang="es-EC" sz="1400" dirty="0" smtClean="0"/>
            <a:t>MH1, MH2 &amp; N5</a:t>
          </a:r>
        </a:p>
        <a:p>
          <a:r>
            <a:rPr lang="es-EC" sz="1400" dirty="0" smtClean="0"/>
            <a:t>20 NPS</a:t>
          </a:r>
          <a:endParaRPr lang="es-EC" sz="1400" dirty="0"/>
        </a:p>
      </dgm:t>
    </dgm:pt>
    <dgm:pt modelId="{E75D89C0-9BB8-4F82-9951-238178E66810}" type="parTrans" cxnId="{C78F224D-C363-4641-820D-BD41EFB2C4AA}">
      <dgm:prSet/>
      <dgm:spPr/>
      <dgm:t>
        <a:bodyPr/>
        <a:lstStyle/>
        <a:p>
          <a:endParaRPr lang="es-EC"/>
        </a:p>
      </dgm:t>
    </dgm:pt>
    <dgm:pt modelId="{99960D08-FF09-4C1B-A23E-D36917A04EBB}" type="sibTrans" cxnId="{C78F224D-C363-4641-820D-BD41EFB2C4AA}">
      <dgm:prSet/>
      <dgm:spPr/>
      <dgm:t>
        <a:bodyPr/>
        <a:lstStyle/>
        <a:p>
          <a:endParaRPr lang="es-EC"/>
        </a:p>
      </dgm:t>
    </dgm:pt>
    <dgm:pt modelId="{6618A816-F1D1-4EE6-8952-74538815B4D1}" type="pres">
      <dgm:prSet presAssocID="{61868728-5946-4D33-89F0-405D39C0174B}" presName="composite" presStyleCnt="0">
        <dgm:presLayoutVars>
          <dgm:chMax val="3"/>
          <dgm:animLvl val="lvl"/>
          <dgm:resizeHandles val="exact"/>
        </dgm:presLayoutVars>
      </dgm:prSet>
      <dgm:spPr/>
    </dgm:pt>
    <dgm:pt modelId="{E17CEE39-9745-4DC3-8272-309D26EBE3E4}" type="pres">
      <dgm:prSet presAssocID="{677524E0-C508-4644-B0CA-21F3B01AE2F5}" presName="gear1" presStyleLbl="node1" presStyleIdx="0" presStyleCnt="2" custScaleX="112575">
        <dgm:presLayoutVars>
          <dgm:chMax val="1"/>
          <dgm:bulletEnabled val="1"/>
        </dgm:presLayoutVars>
      </dgm:prSet>
      <dgm:spPr/>
      <dgm:t>
        <a:bodyPr/>
        <a:lstStyle/>
        <a:p>
          <a:endParaRPr lang="es-EC"/>
        </a:p>
      </dgm:t>
    </dgm:pt>
    <dgm:pt modelId="{406668F9-F337-4728-AE17-71AE228CCEDE}" type="pres">
      <dgm:prSet presAssocID="{677524E0-C508-4644-B0CA-21F3B01AE2F5}" presName="gear1srcNode" presStyleLbl="node1" presStyleIdx="0" presStyleCnt="2"/>
      <dgm:spPr/>
      <dgm:t>
        <a:bodyPr/>
        <a:lstStyle/>
        <a:p>
          <a:endParaRPr lang="es-EC"/>
        </a:p>
      </dgm:t>
    </dgm:pt>
    <dgm:pt modelId="{D1E5038C-7486-4807-81A0-4A636181AB06}" type="pres">
      <dgm:prSet presAssocID="{677524E0-C508-4644-B0CA-21F3B01AE2F5}" presName="gear1dstNode" presStyleLbl="node1" presStyleIdx="0" presStyleCnt="2"/>
      <dgm:spPr/>
      <dgm:t>
        <a:bodyPr/>
        <a:lstStyle/>
        <a:p>
          <a:endParaRPr lang="es-EC"/>
        </a:p>
      </dgm:t>
    </dgm:pt>
    <dgm:pt modelId="{EC7CEBD6-2E8B-4A0C-9996-F3A55ABF69E5}" type="pres">
      <dgm:prSet presAssocID="{4BE82349-AE1C-4A49-B229-7398DFB1ED4F}" presName="gear2" presStyleLbl="node1" presStyleIdx="1" presStyleCnt="2" custScaleX="124230">
        <dgm:presLayoutVars>
          <dgm:chMax val="1"/>
          <dgm:bulletEnabled val="1"/>
        </dgm:presLayoutVars>
      </dgm:prSet>
      <dgm:spPr/>
      <dgm:t>
        <a:bodyPr/>
        <a:lstStyle/>
        <a:p>
          <a:endParaRPr lang="es-EC"/>
        </a:p>
      </dgm:t>
    </dgm:pt>
    <dgm:pt modelId="{8B037420-144A-4697-AE53-EA730FEC242C}" type="pres">
      <dgm:prSet presAssocID="{4BE82349-AE1C-4A49-B229-7398DFB1ED4F}" presName="gear2srcNode" presStyleLbl="node1" presStyleIdx="1" presStyleCnt="2"/>
      <dgm:spPr/>
      <dgm:t>
        <a:bodyPr/>
        <a:lstStyle/>
        <a:p>
          <a:endParaRPr lang="es-EC"/>
        </a:p>
      </dgm:t>
    </dgm:pt>
    <dgm:pt modelId="{45705248-2A36-4EC2-862A-C9AEEB2D9F0A}" type="pres">
      <dgm:prSet presAssocID="{4BE82349-AE1C-4A49-B229-7398DFB1ED4F}" presName="gear2dstNode" presStyleLbl="node1" presStyleIdx="1" presStyleCnt="2"/>
      <dgm:spPr/>
      <dgm:t>
        <a:bodyPr/>
        <a:lstStyle/>
        <a:p>
          <a:endParaRPr lang="es-EC"/>
        </a:p>
      </dgm:t>
    </dgm:pt>
    <dgm:pt modelId="{EC307280-D882-4823-8A2C-E307C1454106}" type="pres">
      <dgm:prSet presAssocID="{505AC651-3A67-42E1-B096-FA9314866AD1}" presName="connector1" presStyleLbl="sibTrans2D1" presStyleIdx="0" presStyleCnt="2"/>
      <dgm:spPr/>
      <dgm:t>
        <a:bodyPr/>
        <a:lstStyle/>
        <a:p>
          <a:endParaRPr lang="es-EC"/>
        </a:p>
      </dgm:t>
    </dgm:pt>
    <dgm:pt modelId="{E9C594D4-5927-4C6D-B77D-C001A65AE983}" type="pres">
      <dgm:prSet presAssocID="{99960D08-FF09-4C1B-A23E-D36917A04EBB}" presName="connector2" presStyleLbl="sibTrans2D1" presStyleIdx="1" presStyleCnt="2" custAng="15516779" custLinFactNeighborX="0" custLinFactNeighborY="11770"/>
      <dgm:spPr/>
      <dgm:t>
        <a:bodyPr/>
        <a:lstStyle/>
        <a:p>
          <a:endParaRPr lang="es-EC"/>
        </a:p>
      </dgm:t>
    </dgm:pt>
  </dgm:ptLst>
  <dgm:cxnLst>
    <dgm:cxn modelId="{868DE9F0-EA5E-4D8F-98FD-8EBBAB12433D}" type="presOf" srcId="{4BE82349-AE1C-4A49-B229-7398DFB1ED4F}" destId="{EC7CEBD6-2E8B-4A0C-9996-F3A55ABF69E5}" srcOrd="0" destOrd="0" presId="urn:microsoft.com/office/officeart/2005/8/layout/gear1"/>
    <dgm:cxn modelId="{B69334C5-AE81-4890-8173-1C4103D9BFBC}" type="presOf" srcId="{505AC651-3A67-42E1-B096-FA9314866AD1}" destId="{EC307280-D882-4823-8A2C-E307C1454106}" srcOrd="0" destOrd="0" presId="urn:microsoft.com/office/officeart/2005/8/layout/gear1"/>
    <dgm:cxn modelId="{15427418-424C-4301-AD04-4FF98D6E9B02}" type="presOf" srcId="{99960D08-FF09-4C1B-A23E-D36917A04EBB}" destId="{E9C594D4-5927-4C6D-B77D-C001A65AE983}" srcOrd="0" destOrd="0" presId="urn:microsoft.com/office/officeart/2005/8/layout/gear1"/>
    <dgm:cxn modelId="{32975EE2-792C-447D-A6D2-B0207099C28A}" type="presOf" srcId="{4BE82349-AE1C-4A49-B229-7398DFB1ED4F}" destId="{45705248-2A36-4EC2-862A-C9AEEB2D9F0A}" srcOrd="2" destOrd="0" presId="urn:microsoft.com/office/officeart/2005/8/layout/gear1"/>
    <dgm:cxn modelId="{4FC6017C-CAC5-4A40-9B57-1DF4F3FD4A18}" type="presOf" srcId="{4BE82349-AE1C-4A49-B229-7398DFB1ED4F}" destId="{8B037420-144A-4697-AE53-EA730FEC242C}" srcOrd="1" destOrd="0" presId="urn:microsoft.com/office/officeart/2005/8/layout/gear1"/>
    <dgm:cxn modelId="{C78F224D-C363-4641-820D-BD41EFB2C4AA}" srcId="{61868728-5946-4D33-89F0-405D39C0174B}" destId="{4BE82349-AE1C-4A49-B229-7398DFB1ED4F}" srcOrd="1" destOrd="0" parTransId="{E75D89C0-9BB8-4F82-9951-238178E66810}" sibTransId="{99960D08-FF09-4C1B-A23E-D36917A04EBB}"/>
    <dgm:cxn modelId="{04532F20-B7A6-459D-8645-0FAF95459869}" type="presOf" srcId="{61868728-5946-4D33-89F0-405D39C0174B}" destId="{6618A816-F1D1-4EE6-8952-74538815B4D1}" srcOrd="0" destOrd="0" presId="urn:microsoft.com/office/officeart/2005/8/layout/gear1"/>
    <dgm:cxn modelId="{7ED0C3FE-C703-413E-9801-12763139BE46}" type="presOf" srcId="{677524E0-C508-4644-B0CA-21F3B01AE2F5}" destId="{D1E5038C-7486-4807-81A0-4A636181AB06}" srcOrd="2" destOrd="0" presId="urn:microsoft.com/office/officeart/2005/8/layout/gear1"/>
    <dgm:cxn modelId="{377F1C1A-5CB7-4716-BA5F-9DEF9A3CE419}" type="presOf" srcId="{677524E0-C508-4644-B0CA-21F3B01AE2F5}" destId="{406668F9-F337-4728-AE17-71AE228CCEDE}" srcOrd="1" destOrd="0" presId="urn:microsoft.com/office/officeart/2005/8/layout/gear1"/>
    <dgm:cxn modelId="{E39430A7-EF05-4E3F-AFA8-C000E0753050}" srcId="{61868728-5946-4D33-89F0-405D39C0174B}" destId="{677524E0-C508-4644-B0CA-21F3B01AE2F5}" srcOrd="0" destOrd="0" parTransId="{7B0B77CF-279A-445B-8BDB-F2A46545C868}" sibTransId="{505AC651-3A67-42E1-B096-FA9314866AD1}"/>
    <dgm:cxn modelId="{12FDD4C4-464B-45AD-9516-8C39FCD13CEE}" type="presOf" srcId="{677524E0-C508-4644-B0CA-21F3B01AE2F5}" destId="{E17CEE39-9745-4DC3-8272-309D26EBE3E4}" srcOrd="0" destOrd="0" presId="urn:microsoft.com/office/officeart/2005/8/layout/gear1"/>
    <dgm:cxn modelId="{C4A66C83-C081-43AA-A255-A7035DB9174D}" type="presParOf" srcId="{6618A816-F1D1-4EE6-8952-74538815B4D1}" destId="{E17CEE39-9745-4DC3-8272-309D26EBE3E4}" srcOrd="0" destOrd="0" presId="urn:microsoft.com/office/officeart/2005/8/layout/gear1"/>
    <dgm:cxn modelId="{88885787-BB7F-4CFF-9DF0-69CDE2117847}" type="presParOf" srcId="{6618A816-F1D1-4EE6-8952-74538815B4D1}" destId="{406668F9-F337-4728-AE17-71AE228CCEDE}" srcOrd="1" destOrd="0" presId="urn:microsoft.com/office/officeart/2005/8/layout/gear1"/>
    <dgm:cxn modelId="{0B759EE6-F807-457D-98D4-0DDE12307C76}" type="presParOf" srcId="{6618A816-F1D1-4EE6-8952-74538815B4D1}" destId="{D1E5038C-7486-4807-81A0-4A636181AB06}" srcOrd="2" destOrd="0" presId="urn:microsoft.com/office/officeart/2005/8/layout/gear1"/>
    <dgm:cxn modelId="{01A2E69B-1EA1-4980-829C-9EAB1A0F1C23}" type="presParOf" srcId="{6618A816-F1D1-4EE6-8952-74538815B4D1}" destId="{EC7CEBD6-2E8B-4A0C-9996-F3A55ABF69E5}" srcOrd="3" destOrd="0" presId="urn:microsoft.com/office/officeart/2005/8/layout/gear1"/>
    <dgm:cxn modelId="{FAC4C215-AFCE-4C63-9A5A-4EBE127DF011}" type="presParOf" srcId="{6618A816-F1D1-4EE6-8952-74538815B4D1}" destId="{8B037420-144A-4697-AE53-EA730FEC242C}" srcOrd="4" destOrd="0" presId="urn:microsoft.com/office/officeart/2005/8/layout/gear1"/>
    <dgm:cxn modelId="{9C4326E8-7076-4C55-8326-98FF6D8D8EE6}" type="presParOf" srcId="{6618A816-F1D1-4EE6-8952-74538815B4D1}" destId="{45705248-2A36-4EC2-862A-C9AEEB2D9F0A}" srcOrd="5" destOrd="0" presId="urn:microsoft.com/office/officeart/2005/8/layout/gear1"/>
    <dgm:cxn modelId="{AE49B61A-5B66-4B1F-87F8-5DC666152F9A}" type="presParOf" srcId="{6618A816-F1D1-4EE6-8952-74538815B4D1}" destId="{EC307280-D882-4823-8A2C-E307C1454106}" srcOrd="6" destOrd="0" presId="urn:microsoft.com/office/officeart/2005/8/layout/gear1"/>
    <dgm:cxn modelId="{66DDE1CE-56E3-4059-BE36-62E08D376AFB}" type="presParOf" srcId="{6618A816-F1D1-4EE6-8952-74538815B4D1}" destId="{E9C594D4-5927-4C6D-B77D-C001A65AE983}" srcOrd="7" destOrd="0" presId="urn:microsoft.com/office/officeart/2005/8/layout/gear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9E58F19-D0EA-4301-8778-D67F630422CD}"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DBA1BCA9-6157-4119-9EAE-659543E8D432}">
      <dgm:prSet phldrT="[Texto]"/>
      <dgm:spPr>
        <a:solidFill>
          <a:srgbClr val="5BA54F"/>
        </a:solidFill>
      </dgm:spPr>
      <dgm:t>
        <a:bodyPr/>
        <a:lstStyle/>
        <a:p>
          <a:r>
            <a:rPr lang="es-EC" dirty="0" err="1" smtClean="0"/>
            <a:t>UDR</a:t>
          </a:r>
          <a:endParaRPr lang="es-EC" dirty="0"/>
        </a:p>
      </dgm:t>
    </dgm:pt>
    <dgm:pt modelId="{4B63F72A-0E26-42B8-B6E2-8090409CD4D7}" type="parTrans" cxnId="{63CFB460-1DEC-4B10-B415-769DA2432E37}">
      <dgm:prSet/>
      <dgm:spPr/>
      <dgm:t>
        <a:bodyPr/>
        <a:lstStyle/>
        <a:p>
          <a:endParaRPr lang="es-EC"/>
        </a:p>
      </dgm:t>
    </dgm:pt>
    <dgm:pt modelId="{D92798A0-8D90-4B8D-9535-F9DA8389D127}" type="sibTrans" cxnId="{63CFB460-1DEC-4B10-B415-769DA2432E37}">
      <dgm:prSet/>
      <dgm:spPr/>
      <dgm:t>
        <a:bodyPr/>
        <a:lstStyle/>
        <a:p>
          <a:endParaRPr lang="es-EC"/>
        </a:p>
      </dgm:t>
    </dgm:pt>
    <dgm:pt modelId="{5AF0B6BA-1514-499C-BE50-67DE6B791A4C}">
      <dgm:prSet phldrT="[Texto]"/>
      <dgm:spPr>
        <a:solidFill>
          <a:srgbClr val="5BA54F"/>
        </a:solidFill>
      </dgm:spPr>
      <dgm:t>
        <a:bodyPr/>
        <a:lstStyle/>
        <a:p>
          <a:r>
            <a:rPr lang="es-EC" dirty="0" smtClean="0"/>
            <a:t>REGISTRO DE DOCUMENTOS DE DISEÑO</a:t>
          </a:r>
          <a:endParaRPr lang="es-EC" dirty="0"/>
        </a:p>
      </dgm:t>
    </dgm:pt>
    <dgm:pt modelId="{CCB03763-E6DA-4156-AE0E-F13438914FDE}" type="parTrans" cxnId="{1DDA6BE1-A417-4B36-A3DF-AC5CB967B2A2}">
      <dgm:prSet/>
      <dgm:spPr/>
      <dgm:t>
        <a:bodyPr/>
        <a:lstStyle/>
        <a:p>
          <a:endParaRPr lang="es-EC"/>
        </a:p>
      </dgm:t>
    </dgm:pt>
    <dgm:pt modelId="{2E2D6A6D-9178-4366-ABF1-BBA138C6F954}" type="sibTrans" cxnId="{1DDA6BE1-A417-4B36-A3DF-AC5CB967B2A2}">
      <dgm:prSet/>
      <dgm:spPr/>
      <dgm:t>
        <a:bodyPr/>
        <a:lstStyle/>
        <a:p>
          <a:endParaRPr lang="es-EC"/>
        </a:p>
      </dgm:t>
    </dgm:pt>
    <dgm:pt modelId="{245679DF-0CEA-4157-BAE2-699C67E7717E}">
      <dgm:prSet phldrT="[Texto]"/>
      <dgm:spPr>
        <a:solidFill>
          <a:srgbClr val="5BA54F"/>
        </a:solidFill>
      </dgm:spPr>
      <dgm:t>
        <a:bodyPr/>
        <a:lstStyle/>
        <a:p>
          <a:r>
            <a:rPr lang="es-EC" dirty="0" smtClean="0"/>
            <a:t>DOCUMENTOS ENTREGADOS</a:t>
          </a:r>
          <a:endParaRPr lang="es-EC" dirty="0"/>
        </a:p>
      </dgm:t>
    </dgm:pt>
    <dgm:pt modelId="{B340E822-0D68-4054-96C1-44E8299B2FD5}" type="parTrans" cxnId="{4772C683-ED70-4D22-B068-70480E95AF6C}">
      <dgm:prSet/>
      <dgm:spPr/>
      <dgm:t>
        <a:bodyPr/>
        <a:lstStyle/>
        <a:p>
          <a:endParaRPr lang="es-EC"/>
        </a:p>
      </dgm:t>
    </dgm:pt>
    <dgm:pt modelId="{889242BD-B5B4-43F9-9A09-0615EB213A17}" type="sibTrans" cxnId="{4772C683-ED70-4D22-B068-70480E95AF6C}">
      <dgm:prSet/>
      <dgm:spPr/>
      <dgm:t>
        <a:bodyPr/>
        <a:lstStyle/>
        <a:p>
          <a:endParaRPr lang="es-EC"/>
        </a:p>
      </dgm:t>
    </dgm:pt>
    <dgm:pt modelId="{C3E0BDB4-D607-403B-B5E0-66B515CD2EF5}">
      <dgm:prSet phldrT="[Texto]"/>
      <dgm:spPr>
        <a:solidFill>
          <a:srgbClr val="5BA54F"/>
        </a:solidFill>
      </dgm:spPr>
      <dgm:t>
        <a:bodyPr/>
        <a:lstStyle/>
        <a:p>
          <a:r>
            <a:rPr lang="es-EC" dirty="0" smtClean="0"/>
            <a:t>PROGRAMA DE EXÁMENES E INSPECCIONES</a:t>
          </a:r>
          <a:endParaRPr lang="es-EC" dirty="0"/>
        </a:p>
      </dgm:t>
    </dgm:pt>
    <dgm:pt modelId="{BCE203E1-B790-455A-ADB4-F1B7472AFDA6}" type="parTrans" cxnId="{0D0FD65A-F3D4-4D2E-A946-94E5CC13D512}">
      <dgm:prSet/>
      <dgm:spPr/>
      <dgm:t>
        <a:bodyPr/>
        <a:lstStyle/>
        <a:p>
          <a:endParaRPr lang="es-EC"/>
        </a:p>
      </dgm:t>
    </dgm:pt>
    <dgm:pt modelId="{5DF7BEBA-F0AE-442F-86A5-A7A447652774}" type="sibTrans" cxnId="{0D0FD65A-F3D4-4D2E-A946-94E5CC13D512}">
      <dgm:prSet/>
      <dgm:spPr/>
      <dgm:t>
        <a:bodyPr/>
        <a:lstStyle/>
        <a:p>
          <a:endParaRPr lang="es-EC"/>
        </a:p>
      </dgm:t>
    </dgm:pt>
    <dgm:pt modelId="{6A126016-6073-44E6-B60F-C76B1D12A567}" type="pres">
      <dgm:prSet presAssocID="{B9E58F19-D0EA-4301-8778-D67F630422CD}" presName="Name0" presStyleCnt="0">
        <dgm:presLayoutVars>
          <dgm:chMax val="7"/>
          <dgm:chPref val="7"/>
          <dgm:dir/>
        </dgm:presLayoutVars>
      </dgm:prSet>
      <dgm:spPr/>
      <dgm:t>
        <a:bodyPr/>
        <a:lstStyle/>
        <a:p>
          <a:endParaRPr lang="es-EC"/>
        </a:p>
      </dgm:t>
    </dgm:pt>
    <dgm:pt modelId="{D6728587-759A-402F-96DB-3586457985CB}" type="pres">
      <dgm:prSet presAssocID="{B9E58F19-D0EA-4301-8778-D67F630422CD}" presName="Name1" presStyleCnt="0"/>
      <dgm:spPr/>
      <dgm:t>
        <a:bodyPr/>
        <a:lstStyle/>
        <a:p>
          <a:endParaRPr lang="es-EC"/>
        </a:p>
      </dgm:t>
    </dgm:pt>
    <dgm:pt modelId="{F765F139-6F91-46F5-89F9-F0A634240346}" type="pres">
      <dgm:prSet presAssocID="{B9E58F19-D0EA-4301-8778-D67F630422CD}" presName="cycle" presStyleCnt="0"/>
      <dgm:spPr/>
      <dgm:t>
        <a:bodyPr/>
        <a:lstStyle/>
        <a:p>
          <a:endParaRPr lang="es-EC"/>
        </a:p>
      </dgm:t>
    </dgm:pt>
    <dgm:pt modelId="{0A5B95DE-9199-48EC-B500-E3AC25464DAD}" type="pres">
      <dgm:prSet presAssocID="{B9E58F19-D0EA-4301-8778-D67F630422CD}" presName="srcNode" presStyleLbl="node1" presStyleIdx="0" presStyleCnt="4"/>
      <dgm:spPr/>
      <dgm:t>
        <a:bodyPr/>
        <a:lstStyle/>
        <a:p>
          <a:endParaRPr lang="es-EC"/>
        </a:p>
      </dgm:t>
    </dgm:pt>
    <dgm:pt modelId="{BF7E13F7-5E0D-45DD-8860-2909D6F8F919}" type="pres">
      <dgm:prSet presAssocID="{B9E58F19-D0EA-4301-8778-D67F630422CD}" presName="conn" presStyleLbl="parChTrans1D2" presStyleIdx="0" presStyleCnt="1"/>
      <dgm:spPr/>
      <dgm:t>
        <a:bodyPr/>
        <a:lstStyle/>
        <a:p>
          <a:endParaRPr lang="es-EC"/>
        </a:p>
      </dgm:t>
    </dgm:pt>
    <dgm:pt modelId="{B2560AC1-4A81-4265-B4CA-4AD919759908}" type="pres">
      <dgm:prSet presAssocID="{B9E58F19-D0EA-4301-8778-D67F630422CD}" presName="extraNode" presStyleLbl="node1" presStyleIdx="0" presStyleCnt="4"/>
      <dgm:spPr/>
      <dgm:t>
        <a:bodyPr/>
        <a:lstStyle/>
        <a:p>
          <a:endParaRPr lang="es-EC"/>
        </a:p>
      </dgm:t>
    </dgm:pt>
    <dgm:pt modelId="{DEC71B71-1963-407D-8D90-86EB1AC8DB3E}" type="pres">
      <dgm:prSet presAssocID="{B9E58F19-D0EA-4301-8778-D67F630422CD}" presName="dstNode" presStyleLbl="node1" presStyleIdx="0" presStyleCnt="4"/>
      <dgm:spPr/>
      <dgm:t>
        <a:bodyPr/>
        <a:lstStyle/>
        <a:p>
          <a:endParaRPr lang="es-EC"/>
        </a:p>
      </dgm:t>
    </dgm:pt>
    <dgm:pt modelId="{5319A558-2108-4D39-B42C-9FB76E7483EB}" type="pres">
      <dgm:prSet presAssocID="{DBA1BCA9-6157-4119-9EAE-659543E8D432}" presName="text_1" presStyleLbl="node1" presStyleIdx="0" presStyleCnt="4">
        <dgm:presLayoutVars>
          <dgm:bulletEnabled val="1"/>
        </dgm:presLayoutVars>
      </dgm:prSet>
      <dgm:spPr/>
      <dgm:t>
        <a:bodyPr/>
        <a:lstStyle/>
        <a:p>
          <a:endParaRPr lang="es-EC"/>
        </a:p>
      </dgm:t>
    </dgm:pt>
    <dgm:pt modelId="{E2CCBBA8-EAB7-4951-B9D8-47EC36312379}" type="pres">
      <dgm:prSet presAssocID="{DBA1BCA9-6157-4119-9EAE-659543E8D432}" presName="accent_1" presStyleCnt="0"/>
      <dgm:spPr/>
      <dgm:t>
        <a:bodyPr/>
        <a:lstStyle/>
        <a:p>
          <a:endParaRPr lang="es-EC"/>
        </a:p>
      </dgm:t>
    </dgm:pt>
    <dgm:pt modelId="{C686FD0C-3B50-4346-9672-40F1451D23B9}" type="pres">
      <dgm:prSet presAssocID="{DBA1BCA9-6157-4119-9EAE-659543E8D432}" presName="accentRepeatNode" presStyleLbl="solidFgAcc1" presStyleIdx="0" presStyleCnt="4"/>
      <dgm:spPr/>
      <dgm:t>
        <a:bodyPr/>
        <a:lstStyle/>
        <a:p>
          <a:endParaRPr lang="es-EC"/>
        </a:p>
      </dgm:t>
    </dgm:pt>
    <dgm:pt modelId="{2A286DCA-EF53-453D-9475-2C271A473F4E}" type="pres">
      <dgm:prSet presAssocID="{5AF0B6BA-1514-499C-BE50-67DE6B791A4C}" presName="text_2" presStyleLbl="node1" presStyleIdx="1" presStyleCnt="4">
        <dgm:presLayoutVars>
          <dgm:bulletEnabled val="1"/>
        </dgm:presLayoutVars>
      </dgm:prSet>
      <dgm:spPr/>
      <dgm:t>
        <a:bodyPr/>
        <a:lstStyle/>
        <a:p>
          <a:endParaRPr lang="es-EC"/>
        </a:p>
      </dgm:t>
    </dgm:pt>
    <dgm:pt modelId="{7DA09978-C1B4-46D0-A851-A6BE31176243}" type="pres">
      <dgm:prSet presAssocID="{5AF0B6BA-1514-499C-BE50-67DE6B791A4C}" presName="accent_2" presStyleCnt="0"/>
      <dgm:spPr/>
      <dgm:t>
        <a:bodyPr/>
        <a:lstStyle/>
        <a:p>
          <a:endParaRPr lang="es-EC"/>
        </a:p>
      </dgm:t>
    </dgm:pt>
    <dgm:pt modelId="{E78FEE72-D6F1-4942-9852-A56849106131}" type="pres">
      <dgm:prSet presAssocID="{5AF0B6BA-1514-499C-BE50-67DE6B791A4C}" presName="accentRepeatNode" presStyleLbl="solidFgAcc1" presStyleIdx="1" presStyleCnt="4"/>
      <dgm:spPr/>
      <dgm:t>
        <a:bodyPr/>
        <a:lstStyle/>
        <a:p>
          <a:endParaRPr lang="es-EC"/>
        </a:p>
      </dgm:t>
    </dgm:pt>
    <dgm:pt modelId="{2849B7FE-DD75-45FA-9BE4-E2BEB530D26F}" type="pres">
      <dgm:prSet presAssocID="{245679DF-0CEA-4157-BAE2-699C67E7717E}" presName="text_3" presStyleLbl="node1" presStyleIdx="2" presStyleCnt="4">
        <dgm:presLayoutVars>
          <dgm:bulletEnabled val="1"/>
        </dgm:presLayoutVars>
      </dgm:prSet>
      <dgm:spPr/>
      <dgm:t>
        <a:bodyPr/>
        <a:lstStyle/>
        <a:p>
          <a:endParaRPr lang="es-EC"/>
        </a:p>
      </dgm:t>
    </dgm:pt>
    <dgm:pt modelId="{21FE1D5B-95A9-4970-A688-A182D3264E3E}" type="pres">
      <dgm:prSet presAssocID="{245679DF-0CEA-4157-BAE2-699C67E7717E}" presName="accent_3" presStyleCnt="0"/>
      <dgm:spPr/>
      <dgm:t>
        <a:bodyPr/>
        <a:lstStyle/>
        <a:p>
          <a:endParaRPr lang="es-EC"/>
        </a:p>
      </dgm:t>
    </dgm:pt>
    <dgm:pt modelId="{720C18C6-AFEF-4FBF-82BB-889E084C3B25}" type="pres">
      <dgm:prSet presAssocID="{245679DF-0CEA-4157-BAE2-699C67E7717E}" presName="accentRepeatNode" presStyleLbl="solidFgAcc1" presStyleIdx="2" presStyleCnt="4"/>
      <dgm:spPr/>
      <dgm:t>
        <a:bodyPr/>
        <a:lstStyle/>
        <a:p>
          <a:endParaRPr lang="es-EC"/>
        </a:p>
      </dgm:t>
    </dgm:pt>
    <dgm:pt modelId="{23BCED74-4EF1-40F1-8D2C-CF04956C59DA}" type="pres">
      <dgm:prSet presAssocID="{C3E0BDB4-D607-403B-B5E0-66B515CD2EF5}" presName="text_4" presStyleLbl="node1" presStyleIdx="3" presStyleCnt="4">
        <dgm:presLayoutVars>
          <dgm:bulletEnabled val="1"/>
        </dgm:presLayoutVars>
      </dgm:prSet>
      <dgm:spPr/>
      <dgm:t>
        <a:bodyPr/>
        <a:lstStyle/>
        <a:p>
          <a:endParaRPr lang="es-EC"/>
        </a:p>
      </dgm:t>
    </dgm:pt>
    <dgm:pt modelId="{63B8FA4E-5031-4436-AB7E-5E2519CF48E0}" type="pres">
      <dgm:prSet presAssocID="{C3E0BDB4-D607-403B-B5E0-66B515CD2EF5}" presName="accent_4" presStyleCnt="0"/>
      <dgm:spPr/>
      <dgm:t>
        <a:bodyPr/>
        <a:lstStyle/>
        <a:p>
          <a:endParaRPr lang="es-EC"/>
        </a:p>
      </dgm:t>
    </dgm:pt>
    <dgm:pt modelId="{3C98700F-4646-4D82-9339-F06B791105E6}" type="pres">
      <dgm:prSet presAssocID="{C3E0BDB4-D607-403B-B5E0-66B515CD2EF5}" presName="accentRepeatNode" presStyleLbl="solidFgAcc1" presStyleIdx="3" presStyleCnt="4"/>
      <dgm:spPr/>
      <dgm:t>
        <a:bodyPr/>
        <a:lstStyle/>
        <a:p>
          <a:endParaRPr lang="es-EC"/>
        </a:p>
      </dgm:t>
    </dgm:pt>
  </dgm:ptLst>
  <dgm:cxnLst>
    <dgm:cxn modelId="{0D0FD65A-F3D4-4D2E-A946-94E5CC13D512}" srcId="{B9E58F19-D0EA-4301-8778-D67F630422CD}" destId="{C3E0BDB4-D607-403B-B5E0-66B515CD2EF5}" srcOrd="3" destOrd="0" parTransId="{BCE203E1-B790-455A-ADB4-F1B7472AFDA6}" sibTransId="{5DF7BEBA-F0AE-442F-86A5-A7A447652774}"/>
    <dgm:cxn modelId="{1DDA6BE1-A417-4B36-A3DF-AC5CB967B2A2}" srcId="{B9E58F19-D0EA-4301-8778-D67F630422CD}" destId="{5AF0B6BA-1514-499C-BE50-67DE6B791A4C}" srcOrd="1" destOrd="0" parTransId="{CCB03763-E6DA-4156-AE0E-F13438914FDE}" sibTransId="{2E2D6A6D-9178-4366-ABF1-BBA138C6F954}"/>
    <dgm:cxn modelId="{75264E58-E0C4-4648-985C-8547115BF310}" type="presOf" srcId="{5AF0B6BA-1514-499C-BE50-67DE6B791A4C}" destId="{2A286DCA-EF53-453D-9475-2C271A473F4E}" srcOrd="0" destOrd="0" presId="urn:microsoft.com/office/officeart/2008/layout/VerticalCurvedList"/>
    <dgm:cxn modelId="{4772C683-ED70-4D22-B068-70480E95AF6C}" srcId="{B9E58F19-D0EA-4301-8778-D67F630422CD}" destId="{245679DF-0CEA-4157-BAE2-699C67E7717E}" srcOrd="2" destOrd="0" parTransId="{B340E822-0D68-4054-96C1-44E8299B2FD5}" sibTransId="{889242BD-B5B4-43F9-9A09-0615EB213A17}"/>
    <dgm:cxn modelId="{539F9B0C-60D1-4349-9935-F0A8D0500AE2}" type="presOf" srcId="{D92798A0-8D90-4B8D-9535-F9DA8389D127}" destId="{BF7E13F7-5E0D-45DD-8860-2909D6F8F919}" srcOrd="0" destOrd="0" presId="urn:microsoft.com/office/officeart/2008/layout/VerticalCurvedList"/>
    <dgm:cxn modelId="{49C07F59-4A24-489C-915A-56371EC41F0D}" type="presOf" srcId="{DBA1BCA9-6157-4119-9EAE-659543E8D432}" destId="{5319A558-2108-4D39-B42C-9FB76E7483EB}" srcOrd="0" destOrd="0" presId="urn:microsoft.com/office/officeart/2008/layout/VerticalCurvedList"/>
    <dgm:cxn modelId="{63CFB460-1DEC-4B10-B415-769DA2432E37}" srcId="{B9E58F19-D0EA-4301-8778-D67F630422CD}" destId="{DBA1BCA9-6157-4119-9EAE-659543E8D432}" srcOrd="0" destOrd="0" parTransId="{4B63F72A-0E26-42B8-B6E2-8090409CD4D7}" sibTransId="{D92798A0-8D90-4B8D-9535-F9DA8389D127}"/>
    <dgm:cxn modelId="{CC80F4B1-F2EC-48F8-B783-8CDAD2CAFF58}" type="presOf" srcId="{C3E0BDB4-D607-403B-B5E0-66B515CD2EF5}" destId="{23BCED74-4EF1-40F1-8D2C-CF04956C59DA}" srcOrd="0" destOrd="0" presId="urn:microsoft.com/office/officeart/2008/layout/VerticalCurvedList"/>
    <dgm:cxn modelId="{795332A9-E0CA-48A9-B133-1940127EB9FE}" type="presOf" srcId="{B9E58F19-D0EA-4301-8778-D67F630422CD}" destId="{6A126016-6073-44E6-B60F-C76B1D12A567}" srcOrd="0" destOrd="0" presId="urn:microsoft.com/office/officeart/2008/layout/VerticalCurvedList"/>
    <dgm:cxn modelId="{4077A512-D141-49A8-8B61-694D6C7396F3}" type="presOf" srcId="{245679DF-0CEA-4157-BAE2-699C67E7717E}" destId="{2849B7FE-DD75-45FA-9BE4-E2BEB530D26F}" srcOrd="0" destOrd="0" presId="urn:microsoft.com/office/officeart/2008/layout/VerticalCurvedList"/>
    <dgm:cxn modelId="{AE773D66-1943-40AF-8E6D-E6D886E25875}" type="presParOf" srcId="{6A126016-6073-44E6-B60F-C76B1D12A567}" destId="{D6728587-759A-402F-96DB-3586457985CB}" srcOrd="0" destOrd="0" presId="urn:microsoft.com/office/officeart/2008/layout/VerticalCurvedList"/>
    <dgm:cxn modelId="{F9882B16-4001-4A96-B38E-0813EA81734F}" type="presParOf" srcId="{D6728587-759A-402F-96DB-3586457985CB}" destId="{F765F139-6F91-46F5-89F9-F0A634240346}" srcOrd="0" destOrd="0" presId="urn:microsoft.com/office/officeart/2008/layout/VerticalCurvedList"/>
    <dgm:cxn modelId="{8F99FEFE-9AC2-49E1-AF8D-102A29551F54}" type="presParOf" srcId="{F765F139-6F91-46F5-89F9-F0A634240346}" destId="{0A5B95DE-9199-48EC-B500-E3AC25464DAD}" srcOrd="0" destOrd="0" presId="urn:microsoft.com/office/officeart/2008/layout/VerticalCurvedList"/>
    <dgm:cxn modelId="{4350C382-598B-4539-B120-FD8E50760C23}" type="presParOf" srcId="{F765F139-6F91-46F5-89F9-F0A634240346}" destId="{BF7E13F7-5E0D-45DD-8860-2909D6F8F919}" srcOrd="1" destOrd="0" presId="urn:microsoft.com/office/officeart/2008/layout/VerticalCurvedList"/>
    <dgm:cxn modelId="{2D629977-43C4-4DBD-A50C-A62E350D7D7C}" type="presParOf" srcId="{F765F139-6F91-46F5-89F9-F0A634240346}" destId="{B2560AC1-4A81-4265-B4CA-4AD919759908}" srcOrd="2" destOrd="0" presId="urn:microsoft.com/office/officeart/2008/layout/VerticalCurvedList"/>
    <dgm:cxn modelId="{B0F29C87-8206-4A95-83A8-CA8CB12DB775}" type="presParOf" srcId="{F765F139-6F91-46F5-89F9-F0A634240346}" destId="{DEC71B71-1963-407D-8D90-86EB1AC8DB3E}" srcOrd="3" destOrd="0" presId="urn:microsoft.com/office/officeart/2008/layout/VerticalCurvedList"/>
    <dgm:cxn modelId="{227A5D4D-9AEF-440B-B0C6-AE60956E1610}" type="presParOf" srcId="{D6728587-759A-402F-96DB-3586457985CB}" destId="{5319A558-2108-4D39-B42C-9FB76E7483EB}" srcOrd="1" destOrd="0" presId="urn:microsoft.com/office/officeart/2008/layout/VerticalCurvedList"/>
    <dgm:cxn modelId="{ADAC5D19-1B9D-4B23-9D14-786CCA9AD32C}" type="presParOf" srcId="{D6728587-759A-402F-96DB-3586457985CB}" destId="{E2CCBBA8-EAB7-4951-B9D8-47EC36312379}" srcOrd="2" destOrd="0" presId="urn:microsoft.com/office/officeart/2008/layout/VerticalCurvedList"/>
    <dgm:cxn modelId="{1A77B1FD-5600-48F0-BC14-59AD477D6224}" type="presParOf" srcId="{E2CCBBA8-EAB7-4951-B9D8-47EC36312379}" destId="{C686FD0C-3B50-4346-9672-40F1451D23B9}" srcOrd="0" destOrd="0" presId="urn:microsoft.com/office/officeart/2008/layout/VerticalCurvedList"/>
    <dgm:cxn modelId="{F46B7917-8154-4846-9654-CCFCC921AC3C}" type="presParOf" srcId="{D6728587-759A-402F-96DB-3586457985CB}" destId="{2A286DCA-EF53-453D-9475-2C271A473F4E}" srcOrd="3" destOrd="0" presId="urn:microsoft.com/office/officeart/2008/layout/VerticalCurvedList"/>
    <dgm:cxn modelId="{F3D3ECF7-980D-4D6A-BFA2-AFB6A16E658E}" type="presParOf" srcId="{D6728587-759A-402F-96DB-3586457985CB}" destId="{7DA09978-C1B4-46D0-A851-A6BE31176243}" srcOrd="4" destOrd="0" presId="urn:microsoft.com/office/officeart/2008/layout/VerticalCurvedList"/>
    <dgm:cxn modelId="{8FAD8EC9-94A0-41EA-8C91-647FF1DD62AD}" type="presParOf" srcId="{7DA09978-C1B4-46D0-A851-A6BE31176243}" destId="{E78FEE72-D6F1-4942-9852-A56849106131}" srcOrd="0" destOrd="0" presId="urn:microsoft.com/office/officeart/2008/layout/VerticalCurvedList"/>
    <dgm:cxn modelId="{832A3ED2-5AFA-4F92-B574-B6AAF12F5F0A}" type="presParOf" srcId="{D6728587-759A-402F-96DB-3586457985CB}" destId="{2849B7FE-DD75-45FA-9BE4-E2BEB530D26F}" srcOrd="5" destOrd="0" presId="urn:microsoft.com/office/officeart/2008/layout/VerticalCurvedList"/>
    <dgm:cxn modelId="{96C40E63-585E-4487-83AA-ED03E43ECABB}" type="presParOf" srcId="{D6728587-759A-402F-96DB-3586457985CB}" destId="{21FE1D5B-95A9-4970-A688-A182D3264E3E}" srcOrd="6" destOrd="0" presId="urn:microsoft.com/office/officeart/2008/layout/VerticalCurvedList"/>
    <dgm:cxn modelId="{BA01DE19-8932-497F-9923-60BD795C1F66}" type="presParOf" srcId="{21FE1D5B-95A9-4970-A688-A182D3264E3E}" destId="{720C18C6-AFEF-4FBF-82BB-889E084C3B25}" srcOrd="0" destOrd="0" presId="urn:microsoft.com/office/officeart/2008/layout/VerticalCurvedList"/>
    <dgm:cxn modelId="{531267A5-E6AE-465B-B8E3-98DA294AB8F2}" type="presParOf" srcId="{D6728587-759A-402F-96DB-3586457985CB}" destId="{23BCED74-4EF1-40F1-8D2C-CF04956C59DA}" srcOrd="7" destOrd="0" presId="urn:microsoft.com/office/officeart/2008/layout/VerticalCurvedList"/>
    <dgm:cxn modelId="{E6115002-B80B-4EF9-A4DD-5C84BDB398B4}" type="presParOf" srcId="{D6728587-759A-402F-96DB-3586457985CB}" destId="{63B8FA4E-5031-4436-AB7E-5E2519CF48E0}" srcOrd="8" destOrd="0" presId="urn:microsoft.com/office/officeart/2008/layout/VerticalCurvedList"/>
    <dgm:cxn modelId="{BC6B0C44-44AF-478F-98B7-E608FA66C488}" type="presParOf" srcId="{63B8FA4E-5031-4436-AB7E-5E2519CF48E0}" destId="{3C98700F-4646-4D82-9339-F06B791105E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E58F19-D0EA-4301-8778-D67F630422CD}" type="doc">
      <dgm:prSet loTypeId="urn:microsoft.com/office/officeart/2008/layout/VerticalCurvedList" loCatId="list" qsTypeId="urn:microsoft.com/office/officeart/2005/8/quickstyle/simple1" qsCatId="simple" csTypeId="urn:microsoft.com/office/officeart/2005/8/colors/accent6_5" csCatId="accent6" phldr="1"/>
      <dgm:spPr/>
      <dgm:t>
        <a:bodyPr/>
        <a:lstStyle/>
        <a:p>
          <a:endParaRPr lang="es-EC"/>
        </a:p>
      </dgm:t>
    </dgm:pt>
    <dgm:pt modelId="{DBA1BCA9-6157-4119-9EAE-659543E8D432}">
      <dgm:prSet phldrT="[Texto]" custT="1"/>
      <dgm:spPr>
        <a:solidFill>
          <a:srgbClr val="7030A0">
            <a:alpha val="90000"/>
          </a:srgbClr>
        </a:solidFill>
      </dgm:spPr>
      <dgm:t>
        <a:bodyPr/>
        <a:lstStyle/>
        <a:p>
          <a:r>
            <a:rPr lang="es-EC" sz="1100" dirty="0" smtClean="0"/>
            <a:t>PEDIDO DE MATERIALES</a:t>
          </a:r>
          <a:endParaRPr lang="es-EC" sz="1100" dirty="0"/>
        </a:p>
      </dgm:t>
    </dgm:pt>
    <dgm:pt modelId="{4B63F72A-0E26-42B8-B6E2-8090409CD4D7}" type="parTrans" cxnId="{63CFB460-1DEC-4B10-B415-769DA2432E37}">
      <dgm:prSet/>
      <dgm:spPr/>
      <dgm:t>
        <a:bodyPr/>
        <a:lstStyle/>
        <a:p>
          <a:endParaRPr lang="es-EC"/>
        </a:p>
      </dgm:t>
    </dgm:pt>
    <dgm:pt modelId="{D92798A0-8D90-4B8D-9535-F9DA8389D127}" type="sibTrans" cxnId="{63CFB460-1DEC-4B10-B415-769DA2432E37}">
      <dgm:prSet/>
      <dgm:spPr/>
      <dgm:t>
        <a:bodyPr/>
        <a:lstStyle/>
        <a:p>
          <a:endParaRPr lang="es-EC"/>
        </a:p>
      </dgm:t>
    </dgm:pt>
    <dgm:pt modelId="{5AF0B6BA-1514-499C-BE50-67DE6B791A4C}">
      <dgm:prSet phldrT="[Texto]"/>
      <dgm:spPr>
        <a:solidFill>
          <a:srgbClr val="7030A0">
            <a:alpha val="83333"/>
          </a:srgbClr>
        </a:solidFill>
      </dgm:spPr>
      <dgm:t>
        <a:bodyPr/>
        <a:lstStyle/>
        <a:p>
          <a:r>
            <a:rPr lang="es-EC" dirty="0" smtClean="0"/>
            <a:t>LISTA DE CONDICIONES</a:t>
          </a:r>
          <a:endParaRPr lang="es-EC" dirty="0"/>
        </a:p>
      </dgm:t>
    </dgm:pt>
    <dgm:pt modelId="{CCB03763-E6DA-4156-AE0E-F13438914FDE}" type="parTrans" cxnId="{1DDA6BE1-A417-4B36-A3DF-AC5CB967B2A2}">
      <dgm:prSet/>
      <dgm:spPr/>
      <dgm:t>
        <a:bodyPr/>
        <a:lstStyle/>
        <a:p>
          <a:endParaRPr lang="es-EC"/>
        </a:p>
      </dgm:t>
    </dgm:pt>
    <dgm:pt modelId="{2E2D6A6D-9178-4366-ABF1-BBA138C6F954}" type="sibTrans" cxnId="{1DDA6BE1-A417-4B36-A3DF-AC5CB967B2A2}">
      <dgm:prSet/>
      <dgm:spPr/>
      <dgm:t>
        <a:bodyPr/>
        <a:lstStyle/>
        <a:p>
          <a:endParaRPr lang="es-EC"/>
        </a:p>
      </dgm:t>
    </dgm:pt>
    <dgm:pt modelId="{245679DF-0CEA-4157-BAE2-699C67E7717E}">
      <dgm:prSet phldrT="[Texto]"/>
      <dgm:spPr>
        <a:solidFill>
          <a:srgbClr val="7030A0">
            <a:alpha val="76667"/>
          </a:srgbClr>
        </a:solidFill>
      </dgm:spPr>
      <dgm:t>
        <a:bodyPr/>
        <a:lstStyle/>
        <a:p>
          <a:r>
            <a:rPr lang="es-EC" dirty="0" smtClean="0"/>
            <a:t>ORDEN DE COMPRA</a:t>
          </a:r>
          <a:endParaRPr lang="es-EC" dirty="0"/>
        </a:p>
      </dgm:t>
    </dgm:pt>
    <dgm:pt modelId="{B340E822-0D68-4054-96C1-44E8299B2FD5}" type="parTrans" cxnId="{4772C683-ED70-4D22-B068-70480E95AF6C}">
      <dgm:prSet/>
      <dgm:spPr/>
      <dgm:t>
        <a:bodyPr/>
        <a:lstStyle/>
        <a:p>
          <a:endParaRPr lang="es-EC"/>
        </a:p>
      </dgm:t>
    </dgm:pt>
    <dgm:pt modelId="{889242BD-B5B4-43F9-9A09-0615EB213A17}" type="sibTrans" cxnId="{4772C683-ED70-4D22-B068-70480E95AF6C}">
      <dgm:prSet/>
      <dgm:spPr/>
      <dgm:t>
        <a:bodyPr/>
        <a:lstStyle/>
        <a:p>
          <a:endParaRPr lang="es-EC"/>
        </a:p>
      </dgm:t>
    </dgm:pt>
    <dgm:pt modelId="{045B7527-FA84-4C54-906B-B2BA5B4AC88C}">
      <dgm:prSet phldrT="[Texto]"/>
      <dgm:spPr>
        <a:solidFill>
          <a:srgbClr val="7030A0">
            <a:alpha val="70000"/>
          </a:srgbClr>
        </a:solidFill>
      </dgm:spPr>
      <dgm:t>
        <a:bodyPr/>
        <a:lstStyle/>
        <a:p>
          <a:r>
            <a:rPr lang="es-EC" dirty="0" smtClean="0"/>
            <a:t>INSPECCIÓN DE RECEPCIÓN DE MATERIALES</a:t>
          </a:r>
          <a:endParaRPr lang="es-EC" dirty="0"/>
        </a:p>
      </dgm:t>
    </dgm:pt>
    <dgm:pt modelId="{0E04C022-F82E-4943-9C23-01203DCB7E46}" type="parTrans" cxnId="{3EED4E77-2AE2-4149-B7DE-579869C3513F}">
      <dgm:prSet/>
      <dgm:spPr/>
      <dgm:t>
        <a:bodyPr/>
        <a:lstStyle/>
        <a:p>
          <a:endParaRPr lang="es-EC"/>
        </a:p>
      </dgm:t>
    </dgm:pt>
    <dgm:pt modelId="{15B4BAAC-8A1E-4520-83D2-7CEE575BC28C}" type="sibTrans" cxnId="{3EED4E77-2AE2-4149-B7DE-579869C3513F}">
      <dgm:prSet/>
      <dgm:spPr/>
      <dgm:t>
        <a:bodyPr/>
        <a:lstStyle/>
        <a:p>
          <a:endParaRPr lang="es-EC"/>
        </a:p>
      </dgm:t>
    </dgm:pt>
    <dgm:pt modelId="{F1C97BA4-7871-4EA6-B11E-49FFEFF0217A}">
      <dgm:prSet phldrT="[Texto]"/>
      <dgm:spPr>
        <a:solidFill>
          <a:srgbClr val="7030A0">
            <a:alpha val="63333"/>
          </a:srgbClr>
        </a:solidFill>
      </dgm:spPr>
      <dgm:t>
        <a:bodyPr/>
        <a:lstStyle/>
        <a:p>
          <a:r>
            <a:rPr lang="es-EC" dirty="0" smtClean="0"/>
            <a:t>REPORTE DE DATOS PARCIALES DEL FABRICANTE</a:t>
          </a:r>
          <a:endParaRPr lang="es-EC" dirty="0"/>
        </a:p>
      </dgm:t>
    </dgm:pt>
    <dgm:pt modelId="{5FDE7F6C-00C8-4A62-8BF6-FF851E9AE322}" type="parTrans" cxnId="{5E87E22B-2B21-41E7-AF37-A59A0C3AC202}">
      <dgm:prSet/>
      <dgm:spPr/>
      <dgm:t>
        <a:bodyPr/>
        <a:lstStyle/>
        <a:p>
          <a:endParaRPr lang="es-EC"/>
        </a:p>
      </dgm:t>
    </dgm:pt>
    <dgm:pt modelId="{430FD9A6-EB09-45F2-9D50-2ED9A0512BD1}" type="sibTrans" cxnId="{5E87E22B-2B21-41E7-AF37-A59A0C3AC202}">
      <dgm:prSet/>
      <dgm:spPr/>
      <dgm:t>
        <a:bodyPr/>
        <a:lstStyle/>
        <a:p>
          <a:endParaRPr lang="es-EC"/>
        </a:p>
      </dgm:t>
    </dgm:pt>
    <dgm:pt modelId="{31AFE834-E7E4-435C-8D4F-C16A9033ADD5}">
      <dgm:prSet phldrT="[Texto]"/>
      <dgm:spPr>
        <a:solidFill>
          <a:srgbClr val="7030A0">
            <a:alpha val="56667"/>
          </a:srgbClr>
        </a:solidFill>
      </dgm:spPr>
      <dgm:t>
        <a:bodyPr/>
        <a:lstStyle/>
        <a:p>
          <a:r>
            <a:rPr lang="es-EC" dirty="0" smtClean="0"/>
            <a:t>REGISTRO DE MATERIALES</a:t>
          </a:r>
          <a:endParaRPr lang="es-EC" dirty="0"/>
        </a:p>
      </dgm:t>
    </dgm:pt>
    <dgm:pt modelId="{3EFEBA73-A2F2-4484-88EE-466B9EDAA2C2}" type="parTrans" cxnId="{57F86122-AB2D-4773-B6D0-08906648DEFF}">
      <dgm:prSet/>
      <dgm:spPr/>
      <dgm:t>
        <a:bodyPr/>
        <a:lstStyle/>
        <a:p>
          <a:endParaRPr lang="es-EC"/>
        </a:p>
      </dgm:t>
    </dgm:pt>
    <dgm:pt modelId="{7335F5CF-1CDB-48CA-A539-49E701E8F657}" type="sibTrans" cxnId="{57F86122-AB2D-4773-B6D0-08906648DEFF}">
      <dgm:prSet/>
      <dgm:spPr/>
      <dgm:t>
        <a:bodyPr/>
        <a:lstStyle/>
        <a:p>
          <a:endParaRPr lang="es-EC"/>
        </a:p>
      </dgm:t>
    </dgm:pt>
    <dgm:pt modelId="{E4AF85C7-E607-4217-B89A-21E87E2BE0E1}">
      <dgm:prSet phldrT="[Texto]"/>
      <dgm:spPr>
        <a:solidFill>
          <a:srgbClr val="7030A0">
            <a:alpha val="50000"/>
          </a:srgbClr>
        </a:solidFill>
      </dgm:spPr>
      <dgm:t>
        <a:bodyPr/>
        <a:lstStyle/>
        <a:p>
          <a:r>
            <a:rPr lang="es-EC" dirty="0" smtClean="0"/>
            <a:t>REGISTROS DE CALIBRACIÓN DE EQUIPOS DE ENSAYO</a:t>
          </a:r>
          <a:endParaRPr lang="es-EC" dirty="0"/>
        </a:p>
      </dgm:t>
    </dgm:pt>
    <dgm:pt modelId="{05A1BAA3-00E4-411A-8105-523375D4D59F}" type="parTrans" cxnId="{F138C021-0BB4-49AC-A36B-0B346C68917B}">
      <dgm:prSet/>
      <dgm:spPr/>
      <dgm:t>
        <a:bodyPr/>
        <a:lstStyle/>
        <a:p>
          <a:endParaRPr lang="es-EC"/>
        </a:p>
      </dgm:t>
    </dgm:pt>
    <dgm:pt modelId="{43198B4E-3429-47CA-AE5B-C46B17B78860}" type="sibTrans" cxnId="{F138C021-0BB4-49AC-A36B-0B346C68917B}">
      <dgm:prSet/>
      <dgm:spPr/>
      <dgm:t>
        <a:bodyPr/>
        <a:lstStyle/>
        <a:p>
          <a:endParaRPr lang="es-EC"/>
        </a:p>
      </dgm:t>
    </dgm:pt>
    <dgm:pt modelId="{6A126016-6073-44E6-B60F-C76B1D12A567}" type="pres">
      <dgm:prSet presAssocID="{B9E58F19-D0EA-4301-8778-D67F630422CD}" presName="Name0" presStyleCnt="0">
        <dgm:presLayoutVars>
          <dgm:chMax val="7"/>
          <dgm:chPref val="7"/>
          <dgm:dir/>
        </dgm:presLayoutVars>
      </dgm:prSet>
      <dgm:spPr/>
      <dgm:t>
        <a:bodyPr/>
        <a:lstStyle/>
        <a:p>
          <a:endParaRPr lang="es-EC"/>
        </a:p>
      </dgm:t>
    </dgm:pt>
    <dgm:pt modelId="{D6728587-759A-402F-96DB-3586457985CB}" type="pres">
      <dgm:prSet presAssocID="{B9E58F19-D0EA-4301-8778-D67F630422CD}" presName="Name1" presStyleCnt="0"/>
      <dgm:spPr/>
      <dgm:t>
        <a:bodyPr/>
        <a:lstStyle/>
        <a:p>
          <a:endParaRPr lang="es-EC"/>
        </a:p>
      </dgm:t>
    </dgm:pt>
    <dgm:pt modelId="{F765F139-6F91-46F5-89F9-F0A634240346}" type="pres">
      <dgm:prSet presAssocID="{B9E58F19-D0EA-4301-8778-D67F630422CD}" presName="cycle" presStyleCnt="0"/>
      <dgm:spPr/>
      <dgm:t>
        <a:bodyPr/>
        <a:lstStyle/>
        <a:p>
          <a:endParaRPr lang="es-EC"/>
        </a:p>
      </dgm:t>
    </dgm:pt>
    <dgm:pt modelId="{0A5B95DE-9199-48EC-B500-E3AC25464DAD}" type="pres">
      <dgm:prSet presAssocID="{B9E58F19-D0EA-4301-8778-D67F630422CD}" presName="srcNode" presStyleLbl="node1" presStyleIdx="0" presStyleCnt="7"/>
      <dgm:spPr/>
      <dgm:t>
        <a:bodyPr/>
        <a:lstStyle/>
        <a:p>
          <a:endParaRPr lang="es-EC"/>
        </a:p>
      </dgm:t>
    </dgm:pt>
    <dgm:pt modelId="{BF7E13F7-5E0D-45DD-8860-2909D6F8F919}" type="pres">
      <dgm:prSet presAssocID="{B9E58F19-D0EA-4301-8778-D67F630422CD}" presName="conn" presStyleLbl="parChTrans1D2" presStyleIdx="0" presStyleCnt="1"/>
      <dgm:spPr/>
      <dgm:t>
        <a:bodyPr/>
        <a:lstStyle/>
        <a:p>
          <a:endParaRPr lang="es-EC"/>
        </a:p>
      </dgm:t>
    </dgm:pt>
    <dgm:pt modelId="{B2560AC1-4A81-4265-B4CA-4AD919759908}" type="pres">
      <dgm:prSet presAssocID="{B9E58F19-D0EA-4301-8778-D67F630422CD}" presName="extraNode" presStyleLbl="node1" presStyleIdx="0" presStyleCnt="7"/>
      <dgm:spPr/>
      <dgm:t>
        <a:bodyPr/>
        <a:lstStyle/>
        <a:p>
          <a:endParaRPr lang="es-EC"/>
        </a:p>
      </dgm:t>
    </dgm:pt>
    <dgm:pt modelId="{DEC71B71-1963-407D-8D90-86EB1AC8DB3E}" type="pres">
      <dgm:prSet presAssocID="{B9E58F19-D0EA-4301-8778-D67F630422CD}" presName="dstNode" presStyleLbl="node1" presStyleIdx="0" presStyleCnt="7"/>
      <dgm:spPr/>
      <dgm:t>
        <a:bodyPr/>
        <a:lstStyle/>
        <a:p>
          <a:endParaRPr lang="es-EC"/>
        </a:p>
      </dgm:t>
    </dgm:pt>
    <dgm:pt modelId="{5319A558-2108-4D39-B42C-9FB76E7483EB}" type="pres">
      <dgm:prSet presAssocID="{DBA1BCA9-6157-4119-9EAE-659543E8D432}" presName="text_1" presStyleLbl="node1" presStyleIdx="0" presStyleCnt="7" custLinFactY="-38267" custLinFactNeighborX="-1902" custLinFactNeighborY="-100000">
        <dgm:presLayoutVars>
          <dgm:bulletEnabled val="1"/>
        </dgm:presLayoutVars>
      </dgm:prSet>
      <dgm:spPr/>
      <dgm:t>
        <a:bodyPr/>
        <a:lstStyle/>
        <a:p>
          <a:endParaRPr lang="es-EC"/>
        </a:p>
      </dgm:t>
    </dgm:pt>
    <dgm:pt modelId="{E2CCBBA8-EAB7-4951-B9D8-47EC36312379}" type="pres">
      <dgm:prSet presAssocID="{DBA1BCA9-6157-4119-9EAE-659543E8D432}" presName="accent_1" presStyleCnt="0"/>
      <dgm:spPr/>
      <dgm:t>
        <a:bodyPr/>
        <a:lstStyle/>
        <a:p>
          <a:endParaRPr lang="es-EC"/>
        </a:p>
      </dgm:t>
    </dgm:pt>
    <dgm:pt modelId="{C686FD0C-3B50-4346-9672-40F1451D23B9}" type="pres">
      <dgm:prSet presAssocID="{DBA1BCA9-6157-4119-9EAE-659543E8D432}" presName="accentRepeatNode" presStyleLbl="solidFgAcc1" presStyleIdx="0" presStyleCnt="7"/>
      <dgm:spPr/>
      <dgm:t>
        <a:bodyPr/>
        <a:lstStyle/>
        <a:p>
          <a:endParaRPr lang="es-EC"/>
        </a:p>
      </dgm:t>
    </dgm:pt>
    <dgm:pt modelId="{2A286DCA-EF53-453D-9475-2C271A473F4E}" type="pres">
      <dgm:prSet presAssocID="{5AF0B6BA-1514-499C-BE50-67DE6B791A4C}" presName="text_2" presStyleLbl="node1" presStyleIdx="1" presStyleCnt="7">
        <dgm:presLayoutVars>
          <dgm:bulletEnabled val="1"/>
        </dgm:presLayoutVars>
      </dgm:prSet>
      <dgm:spPr/>
      <dgm:t>
        <a:bodyPr/>
        <a:lstStyle/>
        <a:p>
          <a:endParaRPr lang="es-EC"/>
        </a:p>
      </dgm:t>
    </dgm:pt>
    <dgm:pt modelId="{7DA09978-C1B4-46D0-A851-A6BE31176243}" type="pres">
      <dgm:prSet presAssocID="{5AF0B6BA-1514-499C-BE50-67DE6B791A4C}" presName="accent_2" presStyleCnt="0"/>
      <dgm:spPr/>
      <dgm:t>
        <a:bodyPr/>
        <a:lstStyle/>
        <a:p>
          <a:endParaRPr lang="es-EC"/>
        </a:p>
      </dgm:t>
    </dgm:pt>
    <dgm:pt modelId="{E78FEE72-D6F1-4942-9852-A56849106131}" type="pres">
      <dgm:prSet presAssocID="{5AF0B6BA-1514-499C-BE50-67DE6B791A4C}" presName="accentRepeatNode" presStyleLbl="solidFgAcc1" presStyleIdx="1" presStyleCnt="7"/>
      <dgm:spPr/>
      <dgm:t>
        <a:bodyPr/>
        <a:lstStyle/>
        <a:p>
          <a:endParaRPr lang="es-EC"/>
        </a:p>
      </dgm:t>
    </dgm:pt>
    <dgm:pt modelId="{2849B7FE-DD75-45FA-9BE4-E2BEB530D26F}" type="pres">
      <dgm:prSet presAssocID="{245679DF-0CEA-4157-BAE2-699C67E7717E}" presName="text_3" presStyleLbl="node1" presStyleIdx="2" presStyleCnt="7">
        <dgm:presLayoutVars>
          <dgm:bulletEnabled val="1"/>
        </dgm:presLayoutVars>
      </dgm:prSet>
      <dgm:spPr/>
      <dgm:t>
        <a:bodyPr/>
        <a:lstStyle/>
        <a:p>
          <a:endParaRPr lang="es-EC"/>
        </a:p>
      </dgm:t>
    </dgm:pt>
    <dgm:pt modelId="{21FE1D5B-95A9-4970-A688-A182D3264E3E}" type="pres">
      <dgm:prSet presAssocID="{245679DF-0CEA-4157-BAE2-699C67E7717E}" presName="accent_3" presStyleCnt="0"/>
      <dgm:spPr/>
      <dgm:t>
        <a:bodyPr/>
        <a:lstStyle/>
        <a:p>
          <a:endParaRPr lang="es-EC"/>
        </a:p>
      </dgm:t>
    </dgm:pt>
    <dgm:pt modelId="{720C18C6-AFEF-4FBF-82BB-889E084C3B25}" type="pres">
      <dgm:prSet presAssocID="{245679DF-0CEA-4157-BAE2-699C67E7717E}" presName="accentRepeatNode" presStyleLbl="solidFgAcc1" presStyleIdx="2" presStyleCnt="7"/>
      <dgm:spPr/>
      <dgm:t>
        <a:bodyPr/>
        <a:lstStyle/>
        <a:p>
          <a:endParaRPr lang="es-EC"/>
        </a:p>
      </dgm:t>
    </dgm:pt>
    <dgm:pt modelId="{1FD9F9CD-5666-42EC-AFDE-F7AEE8285456}" type="pres">
      <dgm:prSet presAssocID="{045B7527-FA84-4C54-906B-B2BA5B4AC88C}" presName="text_4" presStyleLbl="node1" presStyleIdx="3" presStyleCnt="7">
        <dgm:presLayoutVars>
          <dgm:bulletEnabled val="1"/>
        </dgm:presLayoutVars>
      </dgm:prSet>
      <dgm:spPr/>
      <dgm:t>
        <a:bodyPr/>
        <a:lstStyle/>
        <a:p>
          <a:endParaRPr lang="es-EC"/>
        </a:p>
      </dgm:t>
    </dgm:pt>
    <dgm:pt modelId="{54FB7C1A-D187-406D-A27F-707BAA8954B8}" type="pres">
      <dgm:prSet presAssocID="{045B7527-FA84-4C54-906B-B2BA5B4AC88C}" presName="accent_4" presStyleCnt="0"/>
      <dgm:spPr/>
      <dgm:t>
        <a:bodyPr/>
        <a:lstStyle/>
        <a:p>
          <a:endParaRPr lang="es-EC"/>
        </a:p>
      </dgm:t>
    </dgm:pt>
    <dgm:pt modelId="{4D8A03EF-6591-4C17-8026-81C043FD9A18}" type="pres">
      <dgm:prSet presAssocID="{045B7527-FA84-4C54-906B-B2BA5B4AC88C}" presName="accentRepeatNode" presStyleLbl="solidFgAcc1" presStyleIdx="3" presStyleCnt="7"/>
      <dgm:spPr/>
      <dgm:t>
        <a:bodyPr/>
        <a:lstStyle/>
        <a:p>
          <a:endParaRPr lang="es-EC"/>
        </a:p>
      </dgm:t>
    </dgm:pt>
    <dgm:pt modelId="{6E73F7B9-D7E8-47AD-8B59-53972E6181F4}" type="pres">
      <dgm:prSet presAssocID="{F1C97BA4-7871-4EA6-B11E-49FFEFF0217A}" presName="text_5" presStyleLbl="node1" presStyleIdx="4" presStyleCnt="7">
        <dgm:presLayoutVars>
          <dgm:bulletEnabled val="1"/>
        </dgm:presLayoutVars>
      </dgm:prSet>
      <dgm:spPr/>
      <dgm:t>
        <a:bodyPr/>
        <a:lstStyle/>
        <a:p>
          <a:endParaRPr lang="es-EC"/>
        </a:p>
      </dgm:t>
    </dgm:pt>
    <dgm:pt modelId="{50A4A7A7-3798-441B-BE38-AFE52D6F8D2C}" type="pres">
      <dgm:prSet presAssocID="{F1C97BA4-7871-4EA6-B11E-49FFEFF0217A}" presName="accent_5" presStyleCnt="0"/>
      <dgm:spPr/>
      <dgm:t>
        <a:bodyPr/>
        <a:lstStyle/>
        <a:p>
          <a:endParaRPr lang="es-EC"/>
        </a:p>
      </dgm:t>
    </dgm:pt>
    <dgm:pt modelId="{1CCE0010-88F8-4755-895E-B24592C01B22}" type="pres">
      <dgm:prSet presAssocID="{F1C97BA4-7871-4EA6-B11E-49FFEFF0217A}" presName="accentRepeatNode" presStyleLbl="solidFgAcc1" presStyleIdx="4" presStyleCnt="7"/>
      <dgm:spPr/>
      <dgm:t>
        <a:bodyPr/>
        <a:lstStyle/>
        <a:p>
          <a:endParaRPr lang="es-EC"/>
        </a:p>
      </dgm:t>
    </dgm:pt>
    <dgm:pt modelId="{E9C2226C-2915-4B7B-AF10-58CBDB00AAB8}" type="pres">
      <dgm:prSet presAssocID="{31AFE834-E7E4-435C-8D4F-C16A9033ADD5}" presName="text_6" presStyleLbl="node1" presStyleIdx="5" presStyleCnt="7">
        <dgm:presLayoutVars>
          <dgm:bulletEnabled val="1"/>
        </dgm:presLayoutVars>
      </dgm:prSet>
      <dgm:spPr/>
      <dgm:t>
        <a:bodyPr/>
        <a:lstStyle/>
        <a:p>
          <a:endParaRPr lang="es-EC"/>
        </a:p>
      </dgm:t>
    </dgm:pt>
    <dgm:pt modelId="{8E9BB958-312A-4E5E-BDF7-14043B06FC23}" type="pres">
      <dgm:prSet presAssocID="{31AFE834-E7E4-435C-8D4F-C16A9033ADD5}" presName="accent_6" presStyleCnt="0"/>
      <dgm:spPr/>
      <dgm:t>
        <a:bodyPr/>
        <a:lstStyle/>
        <a:p>
          <a:endParaRPr lang="es-EC"/>
        </a:p>
      </dgm:t>
    </dgm:pt>
    <dgm:pt modelId="{C5E28B7F-9455-4F8A-B88B-156E9065F012}" type="pres">
      <dgm:prSet presAssocID="{31AFE834-E7E4-435C-8D4F-C16A9033ADD5}" presName="accentRepeatNode" presStyleLbl="solidFgAcc1" presStyleIdx="5" presStyleCnt="7"/>
      <dgm:spPr/>
      <dgm:t>
        <a:bodyPr/>
        <a:lstStyle/>
        <a:p>
          <a:endParaRPr lang="es-EC"/>
        </a:p>
      </dgm:t>
    </dgm:pt>
    <dgm:pt modelId="{6320A45B-0571-4660-B9F2-9A05173A12D1}" type="pres">
      <dgm:prSet presAssocID="{E4AF85C7-E607-4217-B89A-21E87E2BE0E1}" presName="text_7" presStyleLbl="node1" presStyleIdx="6" presStyleCnt="7">
        <dgm:presLayoutVars>
          <dgm:bulletEnabled val="1"/>
        </dgm:presLayoutVars>
      </dgm:prSet>
      <dgm:spPr/>
      <dgm:t>
        <a:bodyPr/>
        <a:lstStyle/>
        <a:p>
          <a:endParaRPr lang="es-EC"/>
        </a:p>
      </dgm:t>
    </dgm:pt>
    <dgm:pt modelId="{1B65B5E5-BC41-4B83-8749-8927FF81C9BA}" type="pres">
      <dgm:prSet presAssocID="{E4AF85C7-E607-4217-B89A-21E87E2BE0E1}" presName="accent_7" presStyleCnt="0"/>
      <dgm:spPr/>
      <dgm:t>
        <a:bodyPr/>
        <a:lstStyle/>
        <a:p>
          <a:endParaRPr lang="es-EC"/>
        </a:p>
      </dgm:t>
    </dgm:pt>
    <dgm:pt modelId="{9C90D52A-4065-4BA5-BD49-A2A9680C345C}" type="pres">
      <dgm:prSet presAssocID="{E4AF85C7-E607-4217-B89A-21E87E2BE0E1}" presName="accentRepeatNode" presStyleLbl="solidFgAcc1" presStyleIdx="6" presStyleCnt="7"/>
      <dgm:spPr/>
      <dgm:t>
        <a:bodyPr/>
        <a:lstStyle/>
        <a:p>
          <a:endParaRPr lang="es-EC"/>
        </a:p>
      </dgm:t>
    </dgm:pt>
  </dgm:ptLst>
  <dgm:cxnLst>
    <dgm:cxn modelId="{DA841349-4565-446F-9F9C-D936FDC1FF22}" type="presOf" srcId="{31AFE834-E7E4-435C-8D4F-C16A9033ADD5}" destId="{E9C2226C-2915-4B7B-AF10-58CBDB00AAB8}" srcOrd="0" destOrd="0" presId="urn:microsoft.com/office/officeart/2008/layout/VerticalCurvedList"/>
    <dgm:cxn modelId="{E31D1E2E-27C2-424C-9C29-E77620C166A5}" type="presOf" srcId="{5AF0B6BA-1514-499C-BE50-67DE6B791A4C}" destId="{2A286DCA-EF53-453D-9475-2C271A473F4E}" srcOrd="0" destOrd="0" presId="urn:microsoft.com/office/officeart/2008/layout/VerticalCurvedList"/>
    <dgm:cxn modelId="{5E87E22B-2B21-41E7-AF37-A59A0C3AC202}" srcId="{B9E58F19-D0EA-4301-8778-D67F630422CD}" destId="{F1C97BA4-7871-4EA6-B11E-49FFEFF0217A}" srcOrd="4" destOrd="0" parTransId="{5FDE7F6C-00C8-4A62-8BF6-FF851E9AE322}" sibTransId="{430FD9A6-EB09-45F2-9D50-2ED9A0512BD1}"/>
    <dgm:cxn modelId="{53EFBC7A-055D-49C0-BED6-C89FE9BE1EB7}" type="presOf" srcId="{F1C97BA4-7871-4EA6-B11E-49FFEFF0217A}" destId="{6E73F7B9-D7E8-47AD-8B59-53972E6181F4}" srcOrd="0" destOrd="0" presId="urn:microsoft.com/office/officeart/2008/layout/VerticalCurvedList"/>
    <dgm:cxn modelId="{84FB58C7-DAA5-431E-97AF-DA4D447C7CC9}" type="presOf" srcId="{E4AF85C7-E607-4217-B89A-21E87E2BE0E1}" destId="{6320A45B-0571-4660-B9F2-9A05173A12D1}" srcOrd="0" destOrd="0" presId="urn:microsoft.com/office/officeart/2008/layout/VerticalCurvedList"/>
    <dgm:cxn modelId="{3EED4E77-2AE2-4149-B7DE-579869C3513F}" srcId="{B9E58F19-D0EA-4301-8778-D67F630422CD}" destId="{045B7527-FA84-4C54-906B-B2BA5B4AC88C}" srcOrd="3" destOrd="0" parTransId="{0E04C022-F82E-4943-9C23-01203DCB7E46}" sibTransId="{15B4BAAC-8A1E-4520-83D2-7CEE575BC28C}"/>
    <dgm:cxn modelId="{CDD321C6-7BF6-44ED-80C1-059B322EB5E8}" type="presOf" srcId="{DBA1BCA9-6157-4119-9EAE-659543E8D432}" destId="{5319A558-2108-4D39-B42C-9FB76E7483EB}" srcOrd="0" destOrd="0" presId="urn:microsoft.com/office/officeart/2008/layout/VerticalCurvedList"/>
    <dgm:cxn modelId="{F56A1CD8-07A0-46CE-AC4F-952511E8B3C2}" type="presOf" srcId="{D92798A0-8D90-4B8D-9535-F9DA8389D127}" destId="{BF7E13F7-5E0D-45DD-8860-2909D6F8F919}" srcOrd="0" destOrd="0" presId="urn:microsoft.com/office/officeart/2008/layout/VerticalCurvedList"/>
    <dgm:cxn modelId="{50AD5713-6D66-4326-B1BD-49301A969C22}" type="presOf" srcId="{B9E58F19-D0EA-4301-8778-D67F630422CD}" destId="{6A126016-6073-44E6-B60F-C76B1D12A567}" srcOrd="0" destOrd="0" presId="urn:microsoft.com/office/officeart/2008/layout/VerticalCurvedList"/>
    <dgm:cxn modelId="{6F428935-0D60-497A-A18F-1FF910D2D683}" type="presOf" srcId="{045B7527-FA84-4C54-906B-B2BA5B4AC88C}" destId="{1FD9F9CD-5666-42EC-AFDE-F7AEE8285456}" srcOrd="0" destOrd="0" presId="urn:microsoft.com/office/officeart/2008/layout/VerticalCurvedList"/>
    <dgm:cxn modelId="{0F4F25B7-8144-4005-B302-01920D28D011}" type="presOf" srcId="{245679DF-0CEA-4157-BAE2-699C67E7717E}" destId="{2849B7FE-DD75-45FA-9BE4-E2BEB530D26F}" srcOrd="0" destOrd="0" presId="urn:microsoft.com/office/officeart/2008/layout/VerticalCurvedList"/>
    <dgm:cxn modelId="{57F86122-AB2D-4773-B6D0-08906648DEFF}" srcId="{B9E58F19-D0EA-4301-8778-D67F630422CD}" destId="{31AFE834-E7E4-435C-8D4F-C16A9033ADD5}" srcOrd="5" destOrd="0" parTransId="{3EFEBA73-A2F2-4484-88EE-466B9EDAA2C2}" sibTransId="{7335F5CF-1CDB-48CA-A539-49E701E8F657}"/>
    <dgm:cxn modelId="{1DDA6BE1-A417-4B36-A3DF-AC5CB967B2A2}" srcId="{B9E58F19-D0EA-4301-8778-D67F630422CD}" destId="{5AF0B6BA-1514-499C-BE50-67DE6B791A4C}" srcOrd="1" destOrd="0" parTransId="{CCB03763-E6DA-4156-AE0E-F13438914FDE}" sibTransId="{2E2D6A6D-9178-4366-ABF1-BBA138C6F954}"/>
    <dgm:cxn modelId="{4772C683-ED70-4D22-B068-70480E95AF6C}" srcId="{B9E58F19-D0EA-4301-8778-D67F630422CD}" destId="{245679DF-0CEA-4157-BAE2-699C67E7717E}" srcOrd="2" destOrd="0" parTransId="{B340E822-0D68-4054-96C1-44E8299B2FD5}" sibTransId="{889242BD-B5B4-43F9-9A09-0615EB213A17}"/>
    <dgm:cxn modelId="{F138C021-0BB4-49AC-A36B-0B346C68917B}" srcId="{B9E58F19-D0EA-4301-8778-D67F630422CD}" destId="{E4AF85C7-E607-4217-B89A-21E87E2BE0E1}" srcOrd="6" destOrd="0" parTransId="{05A1BAA3-00E4-411A-8105-523375D4D59F}" sibTransId="{43198B4E-3429-47CA-AE5B-C46B17B78860}"/>
    <dgm:cxn modelId="{63CFB460-1DEC-4B10-B415-769DA2432E37}" srcId="{B9E58F19-D0EA-4301-8778-D67F630422CD}" destId="{DBA1BCA9-6157-4119-9EAE-659543E8D432}" srcOrd="0" destOrd="0" parTransId="{4B63F72A-0E26-42B8-B6E2-8090409CD4D7}" sibTransId="{D92798A0-8D90-4B8D-9535-F9DA8389D127}"/>
    <dgm:cxn modelId="{8D4BBB7D-8169-404C-97DA-841CEFBCDB53}" type="presParOf" srcId="{6A126016-6073-44E6-B60F-C76B1D12A567}" destId="{D6728587-759A-402F-96DB-3586457985CB}" srcOrd="0" destOrd="0" presId="urn:microsoft.com/office/officeart/2008/layout/VerticalCurvedList"/>
    <dgm:cxn modelId="{EEC6D19A-744F-41CA-8AAF-66428DB221FF}" type="presParOf" srcId="{D6728587-759A-402F-96DB-3586457985CB}" destId="{F765F139-6F91-46F5-89F9-F0A634240346}" srcOrd="0" destOrd="0" presId="urn:microsoft.com/office/officeart/2008/layout/VerticalCurvedList"/>
    <dgm:cxn modelId="{522C7790-B0E3-41DA-97BA-5ED567BA317A}" type="presParOf" srcId="{F765F139-6F91-46F5-89F9-F0A634240346}" destId="{0A5B95DE-9199-48EC-B500-E3AC25464DAD}" srcOrd="0" destOrd="0" presId="urn:microsoft.com/office/officeart/2008/layout/VerticalCurvedList"/>
    <dgm:cxn modelId="{9EBE74D2-4F28-4E9D-A0FA-350DE9E9C352}" type="presParOf" srcId="{F765F139-6F91-46F5-89F9-F0A634240346}" destId="{BF7E13F7-5E0D-45DD-8860-2909D6F8F919}" srcOrd="1" destOrd="0" presId="urn:microsoft.com/office/officeart/2008/layout/VerticalCurvedList"/>
    <dgm:cxn modelId="{A787B1D2-D3B6-42A8-B200-E7297EB57A28}" type="presParOf" srcId="{F765F139-6F91-46F5-89F9-F0A634240346}" destId="{B2560AC1-4A81-4265-B4CA-4AD919759908}" srcOrd="2" destOrd="0" presId="urn:microsoft.com/office/officeart/2008/layout/VerticalCurvedList"/>
    <dgm:cxn modelId="{B5134C02-C357-4311-9142-45C26243315F}" type="presParOf" srcId="{F765F139-6F91-46F5-89F9-F0A634240346}" destId="{DEC71B71-1963-407D-8D90-86EB1AC8DB3E}" srcOrd="3" destOrd="0" presId="urn:microsoft.com/office/officeart/2008/layout/VerticalCurvedList"/>
    <dgm:cxn modelId="{55054D90-55A4-4F1B-A6D7-AC9CAC24D55E}" type="presParOf" srcId="{D6728587-759A-402F-96DB-3586457985CB}" destId="{5319A558-2108-4D39-B42C-9FB76E7483EB}" srcOrd="1" destOrd="0" presId="urn:microsoft.com/office/officeart/2008/layout/VerticalCurvedList"/>
    <dgm:cxn modelId="{D7EE33EB-1E54-4AEF-B6C6-C38494079440}" type="presParOf" srcId="{D6728587-759A-402F-96DB-3586457985CB}" destId="{E2CCBBA8-EAB7-4951-B9D8-47EC36312379}" srcOrd="2" destOrd="0" presId="urn:microsoft.com/office/officeart/2008/layout/VerticalCurvedList"/>
    <dgm:cxn modelId="{ADB80FA2-31FA-4B14-AC8E-612487ABA99B}" type="presParOf" srcId="{E2CCBBA8-EAB7-4951-B9D8-47EC36312379}" destId="{C686FD0C-3B50-4346-9672-40F1451D23B9}" srcOrd="0" destOrd="0" presId="urn:microsoft.com/office/officeart/2008/layout/VerticalCurvedList"/>
    <dgm:cxn modelId="{860721EC-FFD0-4D2C-AB80-1B54BA58C350}" type="presParOf" srcId="{D6728587-759A-402F-96DB-3586457985CB}" destId="{2A286DCA-EF53-453D-9475-2C271A473F4E}" srcOrd="3" destOrd="0" presId="urn:microsoft.com/office/officeart/2008/layout/VerticalCurvedList"/>
    <dgm:cxn modelId="{DEFC15CF-A268-49DD-ADF3-D72BF1DFA156}" type="presParOf" srcId="{D6728587-759A-402F-96DB-3586457985CB}" destId="{7DA09978-C1B4-46D0-A851-A6BE31176243}" srcOrd="4" destOrd="0" presId="urn:microsoft.com/office/officeart/2008/layout/VerticalCurvedList"/>
    <dgm:cxn modelId="{C08670A2-DD76-495D-9F2A-1D768988DB42}" type="presParOf" srcId="{7DA09978-C1B4-46D0-A851-A6BE31176243}" destId="{E78FEE72-D6F1-4942-9852-A56849106131}" srcOrd="0" destOrd="0" presId="urn:microsoft.com/office/officeart/2008/layout/VerticalCurvedList"/>
    <dgm:cxn modelId="{BAE85828-38A5-4ADE-B192-1C8FB8D4533B}" type="presParOf" srcId="{D6728587-759A-402F-96DB-3586457985CB}" destId="{2849B7FE-DD75-45FA-9BE4-E2BEB530D26F}" srcOrd="5" destOrd="0" presId="urn:microsoft.com/office/officeart/2008/layout/VerticalCurvedList"/>
    <dgm:cxn modelId="{68C36CE0-818A-46FE-BA13-FC24F9BD4A41}" type="presParOf" srcId="{D6728587-759A-402F-96DB-3586457985CB}" destId="{21FE1D5B-95A9-4970-A688-A182D3264E3E}" srcOrd="6" destOrd="0" presId="urn:microsoft.com/office/officeart/2008/layout/VerticalCurvedList"/>
    <dgm:cxn modelId="{1FB57D2D-B7FC-42EF-BC71-227E825B9AF4}" type="presParOf" srcId="{21FE1D5B-95A9-4970-A688-A182D3264E3E}" destId="{720C18C6-AFEF-4FBF-82BB-889E084C3B25}" srcOrd="0" destOrd="0" presId="urn:microsoft.com/office/officeart/2008/layout/VerticalCurvedList"/>
    <dgm:cxn modelId="{3125017C-5F4E-406E-966C-EB0FCF006C8A}" type="presParOf" srcId="{D6728587-759A-402F-96DB-3586457985CB}" destId="{1FD9F9CD-5666-42EC-AFDE-F7AEE8285456}" srcOrd="7" destOrd="0" presId="urn:microsoft.com/office/officeart/2008/layout/VerticalCurvedList"/>
    <dgm:cxn modelId="{E637467F-101C-4B36-B2C7-5230973638E5}" type="presParOf" srcId="{D6728587-759A-402F-96DB-3586457985CB}" destId="{54FB7C1A-D187-406D-A27F-707BAA8954B8}" srcOrd="8" destOrd="0" presId="urn:microsoft.com/office/officeart/2008/layout/VerticalCurvedList"/>
    <dgm:cxn modelId="{B0001125-05EB-4B1B-9C6A-39CCBE2DC227}" type="presParOf" srcId="{54FB7C1A-D187-406D-A27F-707BAA8954B8}" destId="{4D8A03EF-6591-4C17-8026-81C043FD9A18}" srcOrd="0" destOrd="0" presId="urn:microsoft.com/office/officeart/2008/layout/VerticalCurvedList"/>
    <dgm:cxn modelId="{FC5C6C03-E5CE-4C95-94AF-503E19E4AE14}" type="presParOf" srcId="{D6728587-759A-402F-96DB-3586457985CB}" destId="{6E73F7B9-D7E8-47AD-8B59-53972E6181F4}" srcOrd="9" destOrd="0" presId="urn:microsoft.com/office/officeart/2008/layout/VerticalCurvedList"/>
    <dgm:cxn modelId="{7F93DE68-5980-4DBD-8B44-1A615558FC5A}" type="presParOf" srcId="{D6728587-759A-402F-96DB-3586457985CB}" destId="{50A4A7A7-3798-441B-BE38-AFE52D6F8D2C}" srcOrd="10" destOrd="0" presId="urn:microsoft.com/office/officeart/2008/layout/VerticalCurvedList"/>
    <dgm:cxn modelId="{91936247-2CF8-4CDD-9E9A-D74FA94491D5}" type="presParOf" srcId="{50A4A7A7-3798-441B-BE38-AFE52D6F8D2C}" destId="{1CCE0010-88F8-4755-895E-B24592C01B22}" srcOrd="0" destOrd="0" presId="urn:microsoft.com/office/officeart/2008/layout/VerticalCurvedList"/>
    <dgm:cxn modelId="{8987F4C4-D2EB-487B-BCC4-F6624E2902B7}" type="presParOf" srcId="{D6728587-759A-402F-96DB-3586457985CB}" destId="{E9C2226C-2915-4B7B-AF10-58CBDB00AAB8}" srcOrd="11" destOrd="0" presId="urn:microsoft.com/office/officeart/2008/layout/VerticalCurvedList"/>
    <dgm:cxn modelId="{EAD90F69-3450-448C-8016-C63FA0666EE4}" type="presParOf" srcId="{D6728587-759A-402F-96DB-3586457985CB}" destId="{8E9BB958-312A-4E5E-BDF7-14043B06FC23}" srcOrd="12" destOrd="0" presId="urn:microsoft.com/office/officeart/2008/layout/VerticalCurvedList"/>
    <dgm:cxn modelId="{34B14687-F606-4EA9-9DAA-8CEBABEC9BEE}" type="presParOf" srcId="{8E9BB958-312A-4E5E-BDF7-14043B06FC23}" destId="{C5E28B7F-9455-4F8A-B88B-156E9065F012}" srcOrd="0" destOrd="0" presId="urn:microsoft.com/office/officeart/2008/layout/VerticalCurvedList"/>
    <dgm:cxn modelId="{5FD11574-7320-4A81-B51B-52FAF3A709E4}" type="presParOf" srcId="{D6728587-759A-402F-96DB-3586457985CB}" destId="{6320A45B-0571-4660-B9F2-9A05173A12D1}" srcOrd="13" destOrd="0" presId="urn:microsoft.com/office/officeart/2008/layout/VerticalCurvedList"/>
    <dgm:cxn modelId="{14A6E4B8-1FEE-4534-A5DD-79446669F6B2}" type="presParOf" srcId="{D6728587-759A-402F-96DB-3586457985CB}" destId="{1B65B5E5-BC41-4B83-8749-8927FF81C9BA}" srcOrd="14" destOrd="0" presId="urn:microsoft.com/office/officeart/2008/layout/VerticalCurvedList"/>
    <dgm:cxn modelId="{D1BB4FAE-1F93-4481-97FF-C70D2616FEAC}" type="presParOf" srcId="{1B65B5E5-BC41-4B83-8749-8927FF81C9BA}" destId="{9C90D52A-4065-4BA5-BD49-A2A9680C345C}"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9E58F19-D0EA-4301-8778-D67F630422C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DBA1BCA9-6157-4119-9EAE-659543E8D432}">
      <dgm:prSet phldrT="[Texto]"/>
      <dgm:spPr>
        <a:solidFill>
          <a:srgbClr val="C010B8"/>
        </a:solidFill>
      </dgm:spPr>
      <dgm:t>
        <a:bodyPr/>
        <a:lstStyle/>
        <a:p>
          <a:r>
            <a:rPr lang="es-EC" dirty="0" err="1" smtClean="0"/>
            <a:t>WPS</a:t>
          </a:r>
          <a:endParaRPr lang="es-EC" dirty="0"/>
        </a:p>
      </dgm:t>
    </dgm:pt>
    <dgm:pt modelId="{4B63F72A-0E26-42B8-B6E2-8090409CD4D7}" type="parTrans" cxnId="{63CFB460-1DEC-4B10-B415-769DA2432E37}">
      <dgm:prSet/>
      <dgm:spPr/>
      <dgm:t>
        <a:bodyPr/>
        <a:lstStyle/>
        <a:p>
          <a:endParaRPr lang="es-EC"/>
        </a:p>
      </dgm:t>
    </dgm:pt>
    <dgm:pt modelId="{D92798A0-8D90-4B8D-9535-F9DA8389D127}" type="sibTrans" cxnId="{63CFB460-1DEC-4B10-B415-769DA2432E37}">
      <dgm:prSet/>
      <dgm:spPr/>
      <dgm:t>
        <a:bodyPr/>
        <a:lstStyle/>
        <a:p>
          <a:endParaRPr lang="es-EC"/>
        </a:p>
      </dgm:t>
    </dgm:pt>
    <dgm:pt modelId="{5AF0B6BA-1514-499C-BE50-67DE6B791A4C}">
      <dgm:prSet phldrT="[Texto]"/>
      <dgm:spPr>
        <a:solidFill>
          <a:srgbClr val="C010B8"/>
        </a:solidFill>
      </dgm:spPr>
      <dgm:t>
        <a:bodyPr/>
        <a:lstStyle/>
        <a:p>
          <a:r>
            <a:rPr lang="es-EC" dirty="0" err="1" smtClean="0"/>
            <a:t>WPQ</a:t>
          </a:r>
          <a:endParaRPr lang="es-EC" dirty="0"/>
        </a:p>
      </dgm:t>
    </dgm:pt>
    <dgm:pt modelId="{CCB03763-E6DA-4156-AE0E-F13438914FDE}" type="parTrans" cxnId="{1DDA6BE1-A417-4B36-A3DF-AC5CB967B2A2}">
      <dgm:prSet/>
      <dgm:spPr/>
      <dgm:t>
        <a:bodyPr/>
        <a:lstStyle/>
        <a:p>
          <a:endParaRPr lang="es-EC"/>
        </a:p>
      </dgm:t>
    </dgm:pt>
    <dgm:pt modelId="{2E2D6A6D-9178-4366-ABF1-BBA138C6F954}" type="sibTrans" cxnId="{1DDA6BE1-A417-4B36-A3DF-AC5CB967B2A2}">
      <dgm:prSet/>
      <dgm:spPr/>
      <dgm:t>
        <a:bodyPr/>
        <a:lstStyle/>
        <a:p>
          <a:endParaRPr lang="es-EC"/>
        </a:p>
      </dgm:t>
    </dgm:pt>
    <dgm:pt modelId="{245679DF-0CEA-4157-BAE2-699C67E7717E}">
      <dgm:prSet phldrT="[Texto]"/>
      <dgm:spPr>
        <a:solidFill>
          <a:srgbClr val="C010B8"/>
        </a:solidFill>
      </dgm:spPr>
      <dgm:t>
        <a:bodyPr/>
        <a:lstStyle/>
        <a:p>
          <a:r>
            <a:rPr lang="es-EC" dirty="0" smtClean="0"/>
            <a:t>REGISTRO DE SOLDADORES</a:t>
          </a:r>
          <a:endParaRPr lang="es-EC" dirty="0"/>
        </a:p>
      </dgm:t>
    </dgm:pt>
    <dgm:pt modelId="{B340E822-0D68-4054-96C1-44E8299B2FD5}" type="parTrans" cxnId="{4772C683-ED70-4D22-B068-70480E95AF6C}">
      <dgm:prSet/>
      <dgm:spPr/>
      <dgm:t>
        <a:bodyPr/>
        <a:lstStyle/>
        <a:p>
          <a:endParaRPr lang="es-EC"/>
        </a:p>
      </dgm:t>
    </dgm:pt>
    <dgm:pt modelId="{889242BD-B5B4-43F9-9A09-0615EB213A17}" type="sibTrans" cxnId="{4772C683-ED70-4D22-B068-70480E95AF6C}">
      <dgm:prSet/>
      <dgm:spPr/>
      <dgm:t>
        <a:bodyPr/>
        <a:lstStyle/>
        <a:p>
          <a:endParaRPr lang="es-EC"/>
        </a:p>
      </dgm:t>
    </dgm:pt>
    <dgm:pt modelId="{6A126016-6073-44E6-B60F-C76B1D12A567}" type="pres">
      <dgm:prSet presAssocID="{B9E58F19-D0EA-4301-8778-D67F630422CD}" presName="Name0" presStyleCnt="0">
        <dgm:presLayoutVars>
          <dgm:chMax val="7"/>
          <dgm:chPref val="7"/>
          <dgm:dir/>
        </dgm:presLayoutVars>
      </dgm:prSet>
      <dgm:spPr/>
      <dgm:t>
        <a:bodyPr/>
        <a:lstStyle/>
        <a:p>
          <a:endParaRPr lang="es-EC"/>
        </a:p>
      </dgm:t>
    </dgm:pt>
    <dgm:pt modelId="{D6728587-759A-402F-96DB-3586457985CB}" type="pres">
      <dgm:prSet presAssocID="{B9E58F19-D0EA-4301-8778-D67F630422CD}" presName="Name1" presStyleCnt="0"/>
      <dgm:spPr/>
    </dgm:pt>
    <dgm:pt modelId="{F765F139-6F91-46F5-89F9-F0A634240346}" type="pres">
      <dgm:prSet presAssocID="{B9E58F19-D0EA-4301-8778-D67F630422CD}" presName="cycle" presStyleCnt="0"/>
      <dgm:spPr/>
    </dgm:pt>
    <dgm:pt modelId="{0A5B95DE-9199-48EC-B500-E3AC25464DAD}" type="pres">
      <dgm:prSet presAssocID="{B9E58F19-D0EA-4301-8778-D67F630422CD}" presName="srcNode" presStyleLbl="node1" presStyleIdx="0" presStyleCnt="3"/>
      <dgm:spPr/>
    </dgm:pt>
    <dgm:pt modelId="{BF7E13F7-5E0D-45DD-8860-2909D6F8F919}" type="pres">
      <dgm:prSet presAssocID="{B9E58F19-D0EA-4301-8778-D67F630422CD}" presName="conn" presStyleLbl="parChTrans1D2" presStyleIdx="0" presStyleCnt="1"/>
      <dgm:spPr/>
      <dgm:t>
        <a:bodyPr/>
        <a:lstStyle/>
        <a:p>
          <a:endParaRPr lang="es-EC"/>
        </a:p>
      </dgm:t>
    </dgm:pt>
    <dgm:pt modelId="{B2560AC1-4A81-4265-B4CA-4AD919759908}" type="pres">
      <dgm:prSet presAssocID="{B9E58F19-D0EA-4301-8778-D67F630422CD}" presName="extraNode" presStyleLbl="node1" presStyleIdx="0" presStyleCnt="3"/>
      <dgm:spPr/>
    </dgm:pt>
    <dgm:pt modelId="{DEC71B71-1963-407D-8D90-86EB1AC8DB3E}" type="pres">
      <dgm:prSet presAssocID="{B9E58F19-D0EA-4301-8778-D67F630422CD}" presName="dstNode" presStyleLbl="node1" presStyleIdx="0" presStyleCnt="3"/>
      <dgm:spPr/>
    </dgm:pt>
    <dgm:pt modelId="{5319A558-2108-4D39-B42C-9FB76E7483EB}" type="pres">
      <dgm:prSet presAssocID="{DBA1BCA9-6157-4119-9EAE-659543E8D432}" presName="text_1" presStyleLbl="node1" presStyleIdx="0" presStyleCnt="3">
        <dgm:presLayoutVars>
          <dgm:bulletEnabled val="1"/>
        </dgm:presLayoutVars>
      </dgm:prSet>
      <dgm:spPr/>
      <dgm:t>
        <a:bodyPr/>
        <a:lstStyle/>
        <a:p>
          <a:endParaRPr lang="es-EC"/>
        </a:p>
      </dgm:t>
    </dgm:pt>
    <dgm:pt modelId="{E2CCBBA8-EAB7-4951-B9D8-47EC36312379}" type="pres">
      <dgm:prSet presAssocID="{DBA1BCA9-6157-4119-9EAE-659543E8D432}" presName="accent_1" presStyleCnt="0"/>
      <dgm:spPr/>
    </dgm:pt>
    <dgm:pt modelId="{C686FD0C-3B50-4346-9672-40F1451D23B9}" type="pres">
      <dgm:prSet presAssocID="{DBA1BCA9-6157-4119-9EAE-659543E8D432}" presName="accentRepeatNode" presStyleLbl="solidFgAcc1" presStyleIdx="0" presStyleCnt="3"/>
      <dgm:spPr/>
    </dgm:pt>
    <dgm:pt modelId="{2A286DCA-EF53-453D-9475-2C271A473F4E}" type="pres">
      <dgm:prSet presAssocID="{5AF0B6BA-1514-499C-BE50-67DE6B791A4C}" presName="text_2" presStyleLbl="node1" presStyleIdx="1" presStyleCnt="3">
        <dgm:presLayoutVars>
          <dgm:bulletEnabled val="1"/>
        </dgm:presLayoutVars>
      </dgm:prSet>
      <dgm:spPr/>
      <dgm:t>
        <a:bodyPr/>
        <a:lstStyle/>
        <a:p>
          <a:endParaRPr lang="es-EC"/>
        </a:p>
      </dgm:t>
    </dgm:pt>
    <dgm:pt modelId="{7DA09978-C1B4-46D0-A851-A6BE31176243}" type="pres">
      <dgm:prSet presAssocID="{5AF0B6BA-1514-499C-BE50-67DE6B791A4C}" presName="accent_2" presStyleCnt="0"/>
      <dgm:spPr/>
    </dgm:pt>
    <dgm:pt modelId="{E78FEE72-D6F1-4942-9852-A56849106131}" type="pres">
      <dgm:prSet presAssocID="{5AF0B6BA-1514-499C-BE50-67DE6B791A4C}" presName="accentRepeatNode" presStyleLbl="solidFgAcc1" presStyleIdx="1" presStyleCnt="3"/>
      <dgm:spPr/>
    </dgm:pt>
    <dgm:pt modelId="{2849B7FE-DD75-45FA-9BE4-E2BEB530D26F}" type="pres">
      <dgm:prSet presAssocID="{245679DF-0CEA-4157-BAE2-699C67E7717E}" presName="text_3" presStyleLbl="node1" presStyleIdx="2" presStyleCnt="3">
        <dgm:presLayoutVars>
          <dgm:bulletEnabled val="1"/>
        </dgm:presLayoutVars>
      </dgm:prSet>
      <dgm:spPr/>
      <dgm:t>
        <a:bodyPr/>
        <a:lstStyle/>
        <a:p>
          <a:endParaRPr lang="es-EC"/>
        </a:p>
      </dgm:t>
    </dgm:pt>
    <dgm:pt modelId="{21FE1D5B-95A9-4970-A688-A182D3264E3E}" type="pres">
      <dgm:prSet presAssocID="{245679DF-0CEA-4157-BAE2-699C67E7717E}" presName="accent_3" presStyleCnt="0"/>
      <dgm:spPr/>
    </dgm:pt>
    <dgm:pt modelId="{720C18C6-AFEF-4FBF-82BB-889E084C3B25}" type="pres">
      <dgm:prSet presAssocID="{245679DF-0CEA-4157-BAE2-699C67E7717E}" presName="accentRepeatNode" presStyleLbl="solidFgAcc1" presStyleIdx="2" presStyleCnt="3"/>
      <dgm:spPr/>
    </dgm:pt>
  </dgm:ptLst>
  <dgm:cxnLst>
    <dgm:cxn modelId="{6C6AEFE8-B653-4418-99E9-4B418415A561}" type="presOf" srcId="{D92798A0-8D90-4B8D-9535-F9DA8389D127}" destId="{BF7E13F7-5E0D-45DD-8860-2909D6F8F919}" srcOrd="0" destOrd="0" presId="urn:microsoft.com/office/officeart/2008/layout/VerticalCurvedList"/>
    <dgm:cxn modelId="{CB7176FB-1025-44FE-88B8-8979F38F904B}" type="presOf" srcId="{DBA1BCA9-6157-4119-9EAE-659543E8D432}" destId="{5319A558-2108-4D39-B42C-9FB76E7483EB}" srcOrd="0" destOrd="0" presId="urn:microsoft.com/office/officeart/2008/layout/VerticalCurvedList"/>
    <dgm:cxn modelId="{1DDA6BE1-A417-4B36-A3DF-AC5CB967B2A2}" srcId="{B9E58F19-D0EA-4301-8778-D67F630422CD}" destId="{5AF0B6BA-1514-499C-BE50-67DE6B791A4C}" srcOrd="1" destOrd="0" parTransId="{CCB03763-E6DA-4156-AE0E-F13438914FDE}" sibTransId="{2E2D6A6D-9178-4366-ABF1-BBA138C6F954}"/>
    <dgm:cxn modelId="{4772C683-ED70-4D22-B068-70480E95AF6C}" srcId="{B9E58F19-D0EA-4301-8778-D67F630422CD}" destId="{245679DF-0CEA-4157-BAE2-699C67E7717E}" srcOrd="2" destOrd="0" parTransId="{B340E822-0D68-4054-96C1-44E8299B2FD5}" sibTransId="{889242BD-B5B4-43F9-9A09-0615EB213A17}"/>
    <dgm:cxn modelId="{1249D07D-484B-4B02-823E-B410DFAA6264}" type="presOf" srcId="{5AF0B6BA-1514-499C-BE50-67DE6B791A4C}" destId="{2A286DCA-EF53-453D-9475-2C271A473F4E}" srcOrd="0" destOrd="0" presId="urn:microsoft.com/office/officeart/2008/layout/VerticalCurvedList"/>
    <dgm:cxn modelId="{60C32530-CE41-4EA6-A320-3D98ED8DF15A}" type="presOf" srcId="{245679DF-0CEA-4157-BAE2-699C67E7717E}" destId="{2849B7FE-DD75-45FA-9BE4-E2BEB530D26F}" srcOrd="0" destOrd="0" presId="urn:microsoft.com/office/officeart/2008/layout/VerticalCurvedList"/>
    <dgm:cxn modelId="{63CFB460-1DEC-4B10-B415-769DA2432E37}" srcId="{B9E58F19-D0EA-4301-8778-D67F630422CD}" destId="{DBA1BCA9-6157-4119-9EAE-659543E8D432}" srcOrd="0" destOrd="0" parTransId="{4B63F72A-0E26-42B8-B6E2-8090409CD4D7}" sibTransId="{D92798A0-8D90-4B8D-9535-F9DA8389D127}"/>
    <dgm:cxn modelId="{088D0617-CB30-43E0-BD95-44604AE58410}" type="presOf" srcId="{B9E58F19-D0EA-4301-8778-D67F630422CD}" destId="{6A126016-6073-44E6-B60F-C76B1D12A567}" srcOrd="0" destOrd="0" presId="urn:microsoft.com/office/officeart/2008/layout/VerticalCurvedList"/>
    <dgm:cxn modelId="{EFDD1A7E-130F-4D4E-9873-AA8F2D4ACBA9}" type="presParOf" srcId="{6A126016-6073-44E6-B60F-C76B1D12A567}" destId="{D6728587-759A-402F-96DB-3586457985CB}" srcOrd="0" destOrd="0" presId="urn:microsoft.com/office/officeart/2008/layout/VerticalCurvedList"/>
    <dgm:cxn modelId="{905E1306-21B1-43B3-ADCE-0E45B036593D}" type="presParOf" srcId="{D6728587-759A-402F-96DB-3586457985CB}" destId="{F765F139-6F91-46F5-89F9-F0A634240346}" srcOrd="0" destOrd="0" presId="urn:microsoft.com/office/officeart/2008/layout/VerticalCurvedList"/>
    <dgm:cxn modelId="{F7E4D0AD-509A-41A7-91EB-42EB7F0F9505}" type="presParOf" srcId="{F765F139-6F91-46F5-89F9-F0A634240346}" destId="{0A5B95DE-9199-48EC-B500-E3AC25464DAD}" srcOrd="0" destOrd="0" presId="urn:microsoft.com/office/officeart/2008/layout/VerticalCurvedList"/>
    <dgm:cxn modelId="{9E9CEC13-229A-4862-9807-5D2D9D2110B8}" type="presParOf" srcId="{F765F139-6F91-46F5-89F9-F0A634240346}" destId="{BF7E13F7-5E0D-45DD-8860-2909D6F8F919}" srcOrd="1" destOrd="0" presId="urn:microsoft.com/office/officeart/2008/layout/VerticalCurvedList"/>
    <dgm:cxn modelId="{0CF1F328-C587-4961-AB0B-B67B735A4845}" type="presParOf" srcId="{F765F139-6F91-46F5-89F9-F0A634240346}" destId="{B2560AC1-4A81-4265-B4CA-4AD919759908}" srcOrd="2" destOrd="0" presId="urn:microsoft.com/office/officeart/2008/layout/VerticalCurvedList"/>
    <dgm:cxn modelId="{6AE6A36F-BEC8-4AAD-BEAF-D0534CF938F9}" type="presParOf" srcId="{F765F139-6F91-46F5-89F9-F0A634240346}" destId="{DEC71B71-1963-407D-8D90-86EB1AC8DB3E}" srcOrd="3" destOrd="0" presId="urn:microsoft.com/office/officeart/2008/layout/VerticalCurvedList"/>
    <dgm:cxn modelId="{F38D52F9-E747-4F2D-91CA-FDD0AFE91D43}" type="presParOf" srcId="{D6728587-759A-402F-96DB-3586457985CB}" destId="{5319A558-2108-4D39-B42C-9FB76E7483EB}" srcOrd="1" destOrd="0" presId="urn:microsoft.com/office/officeart/2008/layout/VerticalCurvedList"/>
    <dgm:cxn modelId="{366C190C-814C-44CC-8801-AB64CE4D0A71}" type="presParOf" srcId="{D6728587-759A-402F-96DB-3586457985CB}" destId="{E2CCBBA8-EAB7-4951-B9D8-47EC36312379}" srcOrd="2" destOrd="0" presId="urn:microsoft.com/office/officeart/2008/layout/VerticalCurvedList"/>
    <dgm:cxn modelId="{CB7B50F4-1C5D-41B7-AF47-DAA55CC6F073}" type="presParOf" srcId="{E2CCBBA8-EAB7-4951-B9D8-47EC36312379}" destId="{C686FD0C-3B50-4346-9672-40F1451D23B9}" srcOrd="0" destOrd="0" presId="urn:microsoft.com/office/officeart/2008/layout/VerticalCurvedList"/>
    <dgm:cxn modelId="{48B79594-CE5C-4ECB-9D99-7A4D9BF5642E}" type="presParOf" srcId="{D6728587-759A-402F-96DB-3586457985CB}" destId="{2A286DCA-EF53-453D-9475-2C271A473F4E}" srcOrd="3" destOrd="0" presId="urn:microsoft.com/office/officeart/2008/layout/VerticalCurvedList"/>
    <dgm:cxn modelId="{4F6B528F-4101-41EF-8CC9-0A1FA7137501}" type="presParOf" srcId="{D6728587-759A-402F-96DB-3586457985CB}" destId="{7DA09978-C1B4-46D0-A851-A6BE31176243}" srcOrd="4" destOrd="0" presId="urn:microsoft.com/office/officeart/2008/layout/VerticalCurvedList"/>
    <dgm:cxn modelId="{015D96C6-DB8B-49D5-BBC1-3BCF58E13844}" type="presParOf" srcId="{7DA09978-C1B4-46D0-A851-A6BE31176243}" destId="{E78FEE72-D6F1-4942-9852-A56849106131}" srcOrd="0" destOrd="0" presId="urn:microsoft.com/office/officeart/2008/layout/VerticalCurvedList"/>
    <dgm:cxn modelId="{6CFB2DDC-49A0-4778-9DA4-3D9B4998AFC1}" type="presParOf" srcId="{D6728587-759A-402F-96DB-3586457985CB}" destId="{2849B7FE-DD75-45FA-9BE4-E2BEB530D26F}" srcOrd="5" destOrd="0" presId="urn:microsoft.com/office/officeart/2008/layout/VerticalCurvedList"/>
    <dgm:cxn modelId="{7EC0C893-B2E5-4D3E-A3CD-AFCDBB40DF24}" type="presParOf" srcId="{D6728587-759A-402F-96DB-3586457985CB}" destId="{21FE1D5B-95A9-4970-A688-A182D3264E3E}" srcOrd="6" destOrd="0" presId="urn:microsoft.com/office/officeart/2008/layout/VerticalCurvedList"/>
    <dgm:cxn modelId="{05151F80-CB2B-4562-B56F-B405AAA4E9A4}" type="presParOf" srcId="{21FE1D5B-95A9-4970-A688-A182D3264E3E}" destId="{720C18C6-AFEF-4FBF-82BB-889E084C3B25}" srcOrd="0" destOrd="0" presId="urn:microsoft.com/office/officeart/2008/layout/VerticalCurv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4B171C-BA25-40C6-A0DC-1753B7ADABD5}"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F096ED5D-3405-4F83-8643-7904DD2737F0}">
      <dgm:prSet custT="1"/>
      <dgm:spPr/>
      <dgm:t>
        <a:bodyPr/>
        <a:lstStyle/>
        <a:p>
          <a:pPr rtl="0"/>
          <a:r>
            <a:rPr lang="es-EC" sz="1700" dirty="0" smtClean="0">
              <a:latin typeface="Times New Roman" panose="02020603050405020304" pitchFamily="18" charset="0"/>
              <a:cs typeface="Times New Roman" panose="02020603050405020304" pitchFamily="18" charset="0"/>
            </a:rPr>
            <a:t>10. Trampa de cierre primario.</a:t>
          </a:r>
          <a:endParaRPr lang="es-EC" sz="1700" dirty="0">
            <a:latin typeface="Times New Roman" panose="02020603050405020304" pitchFamily="18" charset="0"/>
            <a:cs typeface="Times New Roman" panose="02020603050405020304" pitchFamily="18" charset="0"/>
          </a:endParaRPr>
        </a:p>
      </dgm:t>
    </dgm:pt>
    <dgm:pt modelId="{4ECE8828-F82E-4E73-A35A-42921FFB9F04}" type="parTrans" cxnId="{DFBF2A9E-3129-4923-A2DC-C94CD2EC5F89}">
      <dgm:prSet/>
      <dgm:spPr/>
      <dgm:t>
        <a:bodyPr/>
        <a:lstStyle/>
        <a:p>
          <a:endParaRPr lang="es-EC"/>
        </a:p>
      </dgm:t>
    </dgm:pt>
    <dgm:pt modelId="{BBB58E36-5877-4C4E-9EFA-040C251AC401}" type="sibTrans" cxnId="{DFBF2A9E-3129-4923-A2DC-C94CD2EC5F89}">
      <dgm:prSet/>
      <dgm:spPr/>
      <dgm:t>
        <a:bodyPr/>
        <a:lstStyle/>
        <a:p>
          <a:endParaRPr lang="es-EC"/>
        </a:p>
      </dgm:t>
    </dgm:pt>
    <dgm:pt modelId="{93F5225E-28C6-44D5-B96F-11852F72218A}">
      <dgm:prSet custT="1"/>
      <dgm:spPr/>
      <dgm:t>
        <a:bodyPr/>
        <a:lstStyle/>
        <a:p>
          <a:pPr rtl="0"/>
          <a:r>
            <a:rPr lang="es-EC" sz="1700" dirty="0" smtClean="0">
              <a:latin typeface="Times New Roman" panose="02020603050405020304" pitchFamily="18" charset="0"/>
              <a:cs typeface="Times New Roman" panose="02020603050405020304" pitchFamily="18" charset="0"/>
            </a:rPr>
            <a:t>11. Bola flotante</a:t>
          </a:r>
          <a:endParaRPr lang="es-EC" sz="1700" dirty="0">
            <a:latin typeface="Times New Roman" panose="02020603050405020304" pitchFamily="18" charset="0"/>
            <a:cs typeface="Times New Roman" panose="02020603050405020304" pitchFamily="18" charset="0"/>
          </a:endParaRPr>
        </a:p>
      </dgm:t>
    </dgm:pt>
    <dgm:pt modelId="{2400540E-76CA-474E-AA36-914545631CA0}" type="parTrans" cxnId="{D597FE29-D999-4E2F-9A7E-EF7AB6E54122}">
      <dgm:prSet/>
      <dgm:spPr/>
      <dgm:t>
        <a:bodyPr/>
        <a:lstStyle/>
        <a:p>
          <a:endParaRPr lang="es-EC"/>
        </a:p>
      </dgm:t>
    </dgm:pt>
    <dgm:pt modelId="{8A9E6570-3437-498F-BA83-26C97A394D8C}" type="sibTrans" cxnId="{D597FE29-D999-4E2F-9A7E-EF7AB6E54122}">
      <dgm:prSet/>
      <dgm:spPr/>
      <dgm:t>
        <a:bodyPr/>
        <a:lstStyle/>
        <a:p>
          <a:endParaRPr lang="es-EC"/>
        </a:p>
      </dgm:t>
    </dgm:pt>
    <dgm:pt modelId="{2330D32A-391C-4018-AB31-8C6A1D9F575B}">
      <dgm:prSet custT="1"/>
      <dgm:spPr/>
      <dgm:t>
        <a:bodyPr/>
        <a:lstStyle/>
        <a:p>
          <a:pPr rtl="0"/>
          <a:r>
            <a:rPr lang="es-EC" sz="1700" dirty="0" smtClean="0">
              <a:latin typeface="Times New Roman" panose="02020603050405020304" pitchFamily="18" charset="0"/>
              <a:cs typeface="Times New Roman" panose="02020603050405020304" pitchFamily="18" charset="0"/>
            </a:rPr>
            <a:t>12. Asiento de la bola </a:t>
          </a:r>
          <a:endParaRPr lang="es-EC" sz="1700" dirty="0">
            <a:latin typeface="Times New Roman" panose="02020603050405020304" pitchFamily="18" charset="0"/>
            <a:cs typeface="Times New Roman" panose="02020603050405020304" pitchFamily="18" charset="0"/>
          </a:endParaRPr>
        </a:p>
      </dgm:t>
    </dgm:pt>
    <dgm:pt modelId="{004C6FB8-3D5E-4E06-9B6C-20E993E7EFDC}" type="parTrans" cxnId="{88D69B8B-2EE2-4FB0-B063-56765DEF4E06}">
      <dgm:prSet/>
      <dgm:spPr/>
      <dgm:t>
        <a:bodyPr/>
        <a:lstStyle/>
        <a:p>
          <a:endParaRPr lang="es-EC"/>
        </a:p>
      </dgm:t>
    </dgm:pt>
    <dgm:pt modelId="{87761624-5F49-4098-AE7F-024E8D2EECDC}" type="sibTrans" cxnId="{88D69B8B-2EE2-4FB0-B063-56765DEF4E06}">
      <dgm:prSet/>
      <dgm:spPr/>
      <dgm:t>
        <a:bodyPr/>
        <a:lstStyle/>
        <a:p>
          <a:endParaRPr lang="es-EC"/>
        </a:p>
      </dgm:t>
    </dgm:pt>
    <dgm:pt modelId="{A077F225-52D7-442A-9943-338FD8A95E73}">
      <dgm:prSet custT="1"/>
      <dgm:spPr/>
      <dgm:t>
        <a:bodyPr/>
        <a:lstStyle/>
        <a:p>
          <a:pPr rtl="0"/>
          <a:r>
            <a:rPr lang="es-EC" sz="1700" dirty="0" smtClean="0">
              <a:latin typeface="Times New Roman" panose="02020603050405020304" pitchFamily="18" charset="0"/>
              <a:cs typeface="Times New Roman" panose="02020603050405020304" pitchFamily="18" charset="0"/>
            </a:rPr>
            <a:t>9. Válvula de alivio de presión</a:t>
          </a:r>
          <a:endParaRPr lang="es-EC" sz="1700" dirty="0">
            <a:latin typeface="Times New Roman" panose="02020603050405020304" pitchFamily="18" charset="0"/>
            <a:cs typeface="Times New Roman" panose="02020603050405020304" pitchFamily="18" charset="0"/>
          </a:endParaRPr>
        </a:p>
      </dgm:t>
    </dgm:pt>
    <dgm:pt modelId="{A68F633B-23B9-48C6-9913-28097E4368B8}" type="parTrans" cxnId="{874CD57D-7EEE-4114-A6AE-3667A8ED2D2F}">
      <dgm:prSet/>
      <dgm:spPr/>
      <dgm:t>
        <a:bodyPr/>
        <a:lstStyle/>
        <a:p>
          <a:endParaRPr lang="es-EC"/>
        </a:p>
      </dgm:t>
    </dgm:pt>
    <dgm:pt modelId="{CB00E38B-1448-4A56-99CB-9CC5E9D0D0D2}" type="sibTrans" cxnId="{874CD57D-7EEE-4114-A6AE-3667A8ED2D2F}">
      <dgm:prSet/>
      <dgm:spPr/>
      <dgm:t>
        <a:bodyPr/>
        <a:lstStyle/>
        <a:p>
          <a:endParaRPr lang="es-EC"/>
        </a:p>
      </dgm:t>
    </dgm:pt>
    <dgm:pt modelId="{0D9DD167-8293-46AC-B1ED-F8ECD47E4F23}">
      <dgm:prSet custT="1"/>
      <dgm:spPr/>
      <dgm:t>
        <a:bodyPr/>
        <a:lstStyle/>
        <a:p>
          <a:pPr rtl="0"/>
          <a:r>
            <a:rPr lang="es-EC" sz="1700" dirty="0" smtClean="0">
              <a:latin typeface="Times New Roman" panose="02020603050405020304" pitchFamily="18" charset="0"/>
              <a:cs typeface="Times New Roman" panose="02020603050405020304" pitchFamily="18" charset="0"/>
            </a:rPr>
            <a:t>13. Trampa de cierre secundario.</a:t>
          </a:r>
          <a:endParaRPr lang="es-EC" sz="1700" dirty="0">
            <a:latin typeface="Times New Roman" panose="02020603050405020304" pitchFamily="18" charset="0"/>
            <a:cs typeface="Times New Roman" panose="02020603050405020304" pitchFamily="18" charset="0"/>
          </a:endParaRPr>
        </a:p>
      </dgm:t>
    </dgm:pt>
    <dgm:pt modelId="{82C6438D-B771-40CF-BA56-B51C2011B10D}" type="parTrans" cxnId="{CC32C725-2346-4EF1-86EF-6D999D7A856C}">
      <dgm:prSet/>
      <dgm:spPr/>
      <dgm:t>
        <a:bodyPr/>
        <a:lstStyle/>
        <a:p>
          <a:endParaRPr lang="es-EC"/>
        </a:p>
      </dgm:t>
    </dgm:pt>
    <dgm:pt modelId="{3143FDCA-EF68-46C3-82CC-AFA3D685317A}" type="sibTrans" cxnId="{CC32C725-2346-4EF1-86EF-6D999D7A856C}">
      <dgm:prSet/>
      <dgm:spPr/>
      <dgm:t>
        <a:bodyPr/>
        <a:lstStyle/>
        <a:p>
          <a:endParaRPr lang="es-EC"/>
        </a:p>
      </dgm:t>
    </dgm:pt>
    <dgm:pt modelId="{C53F80FB-6036-497F-84C2-8C8421EA6145}">
      <dgm:prSet custT="1"/>
      <dgm:spPr/>
      <dgm:t>
        <a:bodyPr/>
        <a:lstStyle/>
        <a:p>
          <a:pPr rtl="0"/>
          <a:r>
            <a:rPr lang="es-EC" sz="1700" dirty="0" smtClean="0">
              <a:latin typeface="Times New Roman" panose="02020603050405020304" pitchFamily="18" charset="0"/>
              <a:cs typeface="Times New Roman" panose="02020603050405020304" pitchFamily="18" charset="0"/>
            </a:rPr>
            <a:t>14. Bomba de vacío</a:t>
          </a:r>
          <a:endParaRPr lang="es-EC" sz="1700" dirty="0">
            <a:latin typeface="Times New Roman" panose="02020603050405020304" pitchFamily="18" charset="0"/>
            <a:cs typeface="Times New Roman" panose="02020603050405020304" pitchFamily="18" charset="0"/>
          </a:endParaRPr>
        </a:p>
      </dgm:t>
    </dgm:pt>
    <dgm:pt modelId="{077F3BA0-DA9D-490C-ACD1-AD18E6AF0438}" type="parTrans" cxnId="{43240493-18D7-43B1-9C9E-1E1BAF9555DE}">
      <dgm:prSet/>
      <dgm:spPr/>
      <dgm:t>
        <a:bodyPr/>
        <a:lstStyle/>
        <a:p>
          <a:endParaRPr lang="es-EC"/>
        </a:p>
      </dgm:t>
    </dgm:pt>
    <dgm:pt modelId="{1128F6EC-3543-4E21-AF75-7A00D7FFBA0F}" type="sibTrans" cxnId="{43240493-18D7-43B1-9C9E-1E1BAF9555DE}">
      <dgm:prSet/>
      <dgm:spPr/>
      <dgm:t>
        <a:bodyPr/>
        <a:lstStyle/>
        <a:p>
          <a:endParaRPr lang="es-EC"/>
        </a:p>
      </dgm:t>
    </dgm:pt>
    <dgm:pt modelId="{F8DF9637-3FEA-4E2A-86F4-FF4B3C472226}">
      <dgm:prSet custT="1"/>
      <dgm:spPr/>
      <dgm:t>
        <a:bodyPr/>
        <a:lstStyle/>
        <a:p>
          <a:pPr rtl="0"/>
          <a:r>
            <a:rPr lang="es-EC" sz="1700" dirty="0" smtClean="0">
              <a:latin typeface="Times New Roman" panose="02020603050405020304" pitchFamily="18" charset="0"/>
              <a:cs typeface="Times New Roman" panose="02020603050405020304" pitchFamily="18" charset="0"/>
            </a:rPr>
            <a:t>15. Trampa de aceite</a:t>
          </a:r>
          <a:endParaRPr lang="es-EC" sz="1700" dirty="0">
            <a:latin typeface="Times New Roman" panose="02020603050405020304" pitchFamily="18" charset="0"/>
            <a:cs typeface="Times New Roman" panose="02020603050405020304" pitchFamily="18" charset="0"/>
          </a:endParaRPr>
        </a:p>
      </dgm:t>
    </dgm:pt>
    <dgm:pt modelId="{96ADC7FB-530B-4734-81CE-25073208C8D9}" type="parTrans" cxnId="{0B225B8A-57FF-4319-A7BA-5F69E9AC8F3F}">
      <dgm:prSet/>
      <dgm:spPr/>
      <dgm:t>
        <a:bodyPr/>
        <a:lstStyle/>
        <a:p>
          <a:endParaRPr lang="es-EC"/>
        </a:p>
      </dgm:t>
    </dgm:pt>
    <dgm:pt modelId="{DBEF005B-1416-4E99-B495-B4758FA6DEB5}" type="sibTrans" cxnId="{0B225B8A-57FF-4319-A7BA-5F69E9AC8F3F}">
      <dgm:prSet/>
      <dgm:spPr/>
      <dgm:t>
        <a:bodyPr/>
        <a:lstStyle/>
        <a:p>
          <a:endParaRPr lang="es-EC"/>
        </a:p>
      </dgm:t>
    </dgm:pt>
    <dgm:pt modelId="{EFBB5828-4BAD-4651-83C3-D7F47D63DFEB}">
      <dgm:prSet custT="1"/>
      <dgm:spPr/>
      <dgm:t>
        <a:bodyPr/>
        <a:lstStyle/>
        <a:p>
          <a:pPr rtl="0"/>
          <a:r>
            <a:rPr lang="es-EC" sz="1700" dirty="0" smtClean="0">
              <a:latin typeface="Times New Roman" panose="02020603050405020304" pitchFamily="18" charset="0"/>
              <a:cs typeface="Times New Roman" panose="02020603050405020304" pitchFamily="18" charset="0"/>
            </a:rPr>
            <a:t>16. Soporte</a:t>
          </a:r>
          <a:endParaRPr lang="es-EC" sz="1700" dirty="0">
            <a:latin typeface="Times New Roman" panose="02020603050405020304" pitchFamily="18" charset="0"/>
            <a:cs typeface="Times New Roman" panose="02020603050405020304" pitchFamily="18" charset="0"/>
          </a:endParaRPr>
        </a:p>
      </dgm:t>
    </dgm:pt>
    <dgm:pt modelId="{4B749647-E1F6-46D1-82F7-7186B7670A76}" type="parTrans" cxnId="{662CFA4E-10FB-413F-8F2A-666E444A6E9F}">
      <dgm:prSet/>
      <dgm:spPr/>
      <dgm:t>
        <a:bodyPr/>
        <a:lstStyle/>
        <a:p>
          <a:endParaRPr lang="es-EC"/>
        </a:p>
      </dgm:t>
    </dgm:pt>
    <dgm:pt modelId="{3AC088E0-40E7-4F82-B6DA-671BD65FFEB5}" type="sibTrans" cxnId="{662CFA4E-10FB-413F-8F2A-666E444A6E9F}">
      <dgm:prSet/>
      <dgm:spPr/>
      <dgm:t>
        <a:bodyPr/>
        <a:lstStyle/>
        <a:p>
          <a:endParaRPr lang="es-EC"/>
        </a:p>
      </dgm:t>
    </dgm:pt>
    <dgm:pt modelId="{6A4355EA-A398-4B88-8DBB-5C854B2E4015}" type="pres">
      <dgm:prSet presAssocID="{D04B171C-BA25-40C6-A0DC-1753B7ADABD5}" presName="linear" presStyleCnt="0">
        <dgm:presLayoutVars>
          <dgm:animLvl val="lvl"/>
          <dgm:resizeHandles val="exact"/>
        </dgm:presLayoutVars>
      </dgm:prSet>
      <dgm:spPr/>
      <dgm:t>
        <a:bodyPr/>
        <a:lstStyle/>
        <a:p>
          <a:endParaRPr lang="es-EC"/>
        </a:p>
      </dgm:t>
    </dgm:pt>
    <dgm:pt modelId="{BEF7C7DD-EC22-4DA6-B729-B3F4CE5BFC27}" type="pres">
      <dgm:prSet presAssocID="{A077F225-52D7-442A-9943-338FD8A95E73}" presName="parentText" presStyleLbl="node1" presStyleIdx="0" presStyleCnt="8">
        <dgm:presLayoutVars>
          <dgm:chMax val="0"/>
          <dgm:bulletEnabled val="1"/>
        </dgm:presLayoutVars>
      </dgm:prSet>
      <dgm:spPr/>
      <dgm:t>
        <a:bodyPr/>
        <a:lstStyle/>
        <a:p>
          <a:endParaRPr lang="es-EC"/>
        </a:p>
      </dgm:t>
    </dgm:pt>
    <dgm:pt modelId="{6C32EBFB-FBA7-4533-82E7-35169E068873}" type="pres">
      <dgm:prSet presAssocID="{CB00E38B-1448-4A56-99CB-9CC5E9D0D0D2}" presName="spacer" presStyleCnt="0"/>
      <dgm:spPr/>
    </dgm:pt>
    <dgm:pt modelId="{BBCBCB03-5C38-4B6D-B9BD-8FC124F02474}" type="pres">
      <dgm:prSet presAssocID="{F096ED5D-3405-4F83-8643-7904DD2737F0}" presName="parentText" presStyleLbl="node1" presStyleIdx="1" presStyleCnt="8">
        <dgm:presLayoutVars>
          <dgm:chMax val="0"/>
          <dgm:bulletEnabled val="1"/>
        </dgm:presLayoutVars>
      </dgm:prSet>
      <dgm:spPr/>
      <dgm:t>
        <a:bodyPr/>
        <a:lstStyle/>
        <a:p>
          <a:endParaRPr lang="es-EC"/>
        </a:p>
      </dgm:t>
    </dgm:pt>
    <dgm:pt modelId="{CA5FFF07-AC1B-4A78-9269-B1AFC4903A3C}" type="pres">
      <dgm:prSet presAssocID="{BBB58E36-5877-4C4E-9EFA-040C251AC401}" presName="spacer" presStyleCnt="0"/>
      <dgm:spPr/>
    </dgm:pt>
    <dgm:pt modelId="{B0DE04B4-E8DA-4350-B7FC-7EEF7FA96B54}" type="pres">
      <dgm:prSet presAssocID="{93F5225E-28C6-44D5-B96F-11852F72218A}" presName="parentText" presStyleLbl="node1" presStyleIdx="2" presStyleCnt="8">
        <dgm:presLayoutVars>
          <dgm:chMax val="0"/>
          <dgm:bulletEnabled val="1"/>
        </dgm:presLayoutVars>
      </dgm:prSet>
      <dgm:spPr/>
      <dgm:t>
        <a:bodyPr/>
        <a:lstStyle/>
        <a:p>
          <a:endParaRPr lang="es-EC"/>
        </a:p>
      </dgm:t>
    </dgm:pt>
    <dgm:pt modelId="{8EA56EFF-00E6-4A80-8435-7F27523D469B}" type="pres">
      <dgm:prSet presAssocID="{8A9E6570-3437-498F-BA83-26C97A394D8C}" presName="spacer" presStyleCnt="0"/>
      <dgm:spPr/>
    </dgm:pt>
    <dgm:pt modelId="{AECB519F-2C20-4D1F-AC31-247BE57A1567}" type="pres">
      <dgm:prSet presAssocID="{2330D32A-391C-4018-AB31-8C6A1D9F575B}" presName="parentText" presStyleLbl="node1" presStyleIdx="3" presStyleCnt="8">
        <dgm:presLayoutVars>
          <dgm:chMax val="0"/>
          <dgm:bulletEnabled val="1"/>
        </dgm:presLayoutVars>
      </dgm:prSet>
      <dgm:spPr/>
      <dgm:t>
        <a:bodyPr/>
        <a:lstStyle/>
        <a:p>
          <a:endParaRPr lang="es-EC"/>
        </a:p>
      </dgm:t>
    </dgm:pt>
    <dgm:pt modelId="{1B4437DC-A9A6-4AB4-8AF9-6E61962F9DBB}" type="pres">
      <dgm:prSet presAssocID="{87761624-5F49-4098-AE7F-024E8D2EECDC}" presName="spacer" presStyleCnt="0"/>
      <dgm:spPr/>
    </dgm:pt>
    <dgm:pt modelId="{F04598EA-04F6-4921-AF23-FF45FDFAF4E8}" type="pres">
      <dgm:prSet presAssocID="{0D9DD167-8293-46AC-B1ED-F8ECD47E4F23}" presName="parentText" presStyleLbl="node1" presStyleIdx="4" presStyleCnt="8">
        <dgm:presLayoutVars>
          <dgm:chMax val="0"/>
          <dgm:bulletEnabled val="1"/>
        </dgm:presLayoutVars>
      </dgm:prSet>
      <dgm:spPr/>
      <dgm:t>
        <a:bodyPr/>
        <a:lstStyle/>
        <a:p>
          <a:endParaRPr lang="es-EC"/>
        </a:p>
      </dgm:t>
    </dgm:pt>
    <dgm:pt modelId="{0B5B03A3-0B28-4F66-A2E7-C012E4D4FD02}" type="pres">
      <dgm:prSet presAssocID="{3143FDCA-EF68-46C3-82CC-AFA3D685317A}" presName="spacer" presStyleCnt="0"/>
      <dgm:spPr/>
    </dgm:pt>
    <dgm:pt modelId="{D1DD8649-6382-428B-A6A3-FD975396ED49}" type="pres">
      <dgm:prSet presAssocID="{C53F80FB-6036-497F-84C2-8C8421EA6145}" presName="parentText" presStyleLbl="node1" presStyleIdx="5" presStyleCnt="8">
        <dgm:presLayoutVars>
          <dgm:chMax val="0"/>
          <dgm:bulletEnabled val="1"/>
        </dgm:presLayoutVars>
      </dgm:prSet>
      <dgm:spPr/>
      <dgm:t>
        <a:bodyPr/>
        <a:lstStyle/>
        <a:p>
          <a:endParaRPr lang="es-EC"/>
        </a:p>
      </dgm:t>
    </dgm:pt>
    <dgm:pt modelId="{855A0517-6843-4A07-9445-03684FA29BE1}" type="pres">
      <dgm:prSet presAssocID="{1128F6EC-3543-4E21-AF75-7A00D7FFBA0F}" presName="spacer" presStyleCnt="0"/>
      <dgm:spPr/>
    </dgm:pt>
    <dgm:pt modelId="{8E486E38-AC1C-467B-8811-F098113D589D}" type="pres">
      <dgm:prSet presAssocID="{F8DF9637-3FEA-4E2A-86F4-FF4B3C472226}" presName="parentText" presStyleLbl="node1" presStyleIdx="6" presStyleCnt="8">
        <dgm:presLayoutVars>
          <dgm:chMax val="0"/>
          <dgm:bulletEnabled val="1"/>
        </dgm:presLayoutVars>
      </dgm:prSet>
      <dgm:spPr/>
      <dgm:t>
        <a:bodyPr/>
        <a:lstStyle/>
        <a:p>
          <a:endParaRPr lang="es-EC"/>
        </a:p>
      </dgm:t>
    </dgm:pt>
    <dgm:pt modelId="{11A6AD7C-D74A-4FA7-8AE8-3645D69BBD37}" type="pres">
      <dgm:prSet presAssocID="{DBEF005B-1416-4E99-B495-B4758FA6DEB5}" presName="spacer" presStyleCnt="0"/>
      <dgm:spPr/>
    </dgm:pt>
    <dgm:pt modelId="{09BE8DB9-E0D4-4DC5-BC59-49EC53EC5F20}" type="pres">
      <dgm:prSet presAssocID="{EFBB5828-4BAD-4651-83C3-D7F47D63DFEB}" presName="parentText" presStyleLbl="node1" presStyleIdx="7" presStyleCnt="8">
        <dgm:presLayoutVars>
          <dgm:chMax val="0"/>
          <dgm:bulletEnabled val="1"/>
        </dgm:presLayoutVars>
      </dgm:prSet>
      <dgm:spPr/>
      <dgm:t>
        <a:bodyPr/>
        <a:lstStyle/>
        <a:p>
          <a:endParaRPr lang="es-EC"/>
        </a:p>
      </dgm:t>
    </dgm:pt>
  </dgm:ptLst>
  <dgm:cxnLst>
    <dgm:cxn modelId="{DFBF2A9E-3129-4923-A2DC-C94CD2EC5F89}" srcId="{D04B171C-BA25-40C6-A0DC-1753B7ADABD5}" destId="{F096ED5D-3405-4F83-8643-7904DD2737F0}" srcOrd="1" destOrd="0" parTransId="{4ECE8828-F82E-4E73-A35A-42921FFB9F04}" sibTransId="{BBB58E36-5877-4C4E-9EFA-040C251AC401}"/>
    <dgm:cxn modelId="{3B9602DF-FFFD-4E48-897F-33EF6F8F253F}" type="presOf" srcId="{D04B171C-BA25-40C6-A0DC-1753B7ADABD5}" destId="{6A4355EA-A398-4B88-8DBB-5C854B2E4015}" srcOrd="0" destOrd="0" presId="urn:microsoft.com/office/officeart/2005/8/layout/vList2"/>
    <dgm:cxn modelId="{0B225B8A-57FF-4319-A7BA-5F69E9AC8F3F}" srcId="{D04B171C-BA25-40C6-A0DC-1753B7ADABD5}" destId="{F8DF9637-3FEA-4E2A-86F4-FF4B3C472226}" srcOrd="6" destOrd="0" parTransId="{96ADC7FB-530B-4734-81CE-25073208C8D9}" sibTransId="{DBEF005B-1416-4E99-B495-B4758FA6DEB5}"/>
    <dgm:cxn modelId="{43240493-18D7-43B1-9C9E-1E1BAF9555DE}" srcId="{D04B171C-BA25-40C6-A0DC-1753B7ADABD5}" destId="{C53F80FB-6036-497F-84C2-8C8421EA6145}" srcOrd="5" destOrd="0" parTransId="{077F3BA0-DA9D-490C-ACD1-AD18E6AF0438}" sibTransId="{1128F6EC-3543-4E21-AF75-7A00D7FFBA0F}"/>
    <dgm:cxn modelId="{1097117C-9098-42E2-BF59-43631D089434}" type="presOf" srcId="{0D9DD167-8293-46AC-B1ED-F8ECD47E4F23}" destId="{F04598EA-04F6-4921-AF23-FF45FDFAF4E8}" srcOrd="0" destOrd="0" presId="urn:microsoft.com/office/officeart/2005/8/layout/vList2"/>
    <dgm:cxn modelId="{7889AD7A-E181-4CBB-96BA-E7DB2DFD30EE}" type="presOf" srcId="{A077F225-52D7-442A-9943-338FD8A95E73}" destId="{BEF7C7DD-EC22-4DA6-B729-B3F4CE5BFC27}" srcOrd="0" destOrd="0" presId="urn:microsoft.com/office/officeart/2005/8/layout/vList2"/>
    <dgm:cxn modelId="{BD18DC95-5B6D-4B8A-A750-84C69515275B}" type="presOf" srcId="{C53F80FB-6036-497F-84C2-8C8421EA6145}" destId="{D1DD8649-6382-428B-A6A3-FD975396ED49}" srcOrd="0" destOrd="0" presId="urn:microsoft.com/office/officeart/2005/8/layout/vList2"/>
    <dgm:cxn modelId="{662CFA4E-10FB-413F-8F2A-666E444A6E9F}" srcId="{D04B171C-BA25-40C6-A0DC-1753B7ADABD5}" destId="{EFBB5828-4BAD-4651-83C3-D7F47D63DFEB}" srcOrd="7" destOrd="0" parTransId="{4B749647-E1F6-46D1-82F7-7186B7670A76}" sibTransId="{3AC088E0-40E7-4F82-B6DA-671BD65FFEB5}"/>
    <dgm:cxn modelId="{CC32C725-2346-4EF1-86EF-6D999D7A856C}" srcId="{D04B171C-BA25-40C6-A0DC-1753B7ADABD5}" destId="{0D9DD167-8293-46AC-B1ED-F8ECD47E4F23}" srcOrd="4" destOrd="0" parTransId="{82C6438D-B771-40CF-BA56-B51C2011B10D}" sibTransId="{3143FDCA-EF68-46C3-82CC-AFA3D685317A}"/>
    <dgm:cxn modelId="{85D9D92A-D75A-497C-A65A-FFF0AD05DF70}" type="presOf" srcId="{F8DF9637-3FEA-4E2A-86F4-FF4B3C472226}" destId="{8E486E38-AC1C-467B-8811-F098113D589D}" srcOrd="0" destOrd="0" presId="urn:microsoft.com/office/officeart/2005/8/layout/vList2"/>
    <dgm:cxn modelId="{74A0A6F9-C11A-4538-BB22-42037D59C9B4}" type="presOf" srcId="{EFBB5828-4BAD-4651-83C3-D7F47D63DFEB}" destId="{09BE8DB9-E0D4-4DC5-BC59-49EC53EC5F20}" srcOrd="0" destOrd="0" presId="urn:microsoft.com/office/officeart/2005/8/layout/vList2"/>
    <dgm:cxn modelId="{D597FE29-D999-4E2F-9A7E-EF7AB6E54122}" srcId="{D04B171C-BA25-40C6-A0DC-1753B7ADABD5}" destId="{93F5225E-28C6-44D5-B96F-11852F72218A}" srcOrd="2" destOrd="0" parTransId="{2400540E-76CA-474E-AA36-914545631CA0}" sibTransId="{8A9E6570-3437-498F-BA83-26C97A394D8C}"/>
    <dgm:cxn modelId="{00882C2B-ECFA-4046-B633-E20BA7552536}" type="presOf" srcId="{F096ED5D-3405-4F83-8643-7904DD2737F0}" destId="{BBCBCB03-5C38-4B6D-B9BD-8FC124F02474}" srcOrd="0" destOrd="0" presId="urn:microsoft.com/office/officeart/2005/8/layout/vList2"/>
    <dgm:cxn modelId="{88D69B8B-2EE2-4FB0-B063-56765DEF4E06}" srcId="{D04B171C-BA25-40C6-A0DC-1753B7ADABD5}" destId="{2330D32A-391C-4018-AB31-8C6A1D9F575B}" srcOrd="3" destOrd="0" parTransId="{004C6FB8-3D5E-4E06-9B6C-20E993E7EFDC}" sibTransId="{87761624-5F49-4098-AE7F-024E8D2EECDC}"/>
    <dgm:cxn modelId="{707B8FA4-9830-4F71-BBDA-9E8720D9437B}" type="presOf" srcId="{93F5225E-28C6-44D5-B96F-11852F72218A}" destId="{B0DE04B4-E8DA-4350-B7FC-7EEF7FA96B54}" srcOrd="0" destOrd="0" presId="urn:microsoft.com/office/officeart/2005/8/layout/vList2"/>
    <dgm:cxn modelId="{921BA357-DAB0-4A1A-A55C-6C6624CCC742}" type="presOf" srcId="{2330D32A-391C-4018-AB31-8C6A1D9F575B}" destId="{AECB519F-2C20-4D1F-AC31-247BE57A1567}" srcOrd="0" destOrd="0" presId="urn:microsoft.com/office/officeart/2005/8/layout/vList2"/>
    <dgm:cxn modelId="{874CD57D-7EEE-4114-A6AE-3667A8ED2D2F}" srcId="{D04B171C-BA25-40C6-A0DC-1753B7ADABD5}" destId="{A077F225-52D7-442A-9943-338FD8A95E73}" srcOrd="0" destOrd="0" parTransId="{A68F633B-23B9-48C6-9913-28097E4368B8}" sibTransId="{CB00E38B-1448-4A56-99CB-9CC5E9D0D0D2}"/>
    <dgm:cxn modelId="{D6F6A8E0-80C4-4AED-ACCD-6B327C28FCD1}" type="presParOf" srcId="{6A4355EA-A398-4B88-8DBB-5C854B2E4015}" destId="{BEF7C7DD-EC22-4DA6-B729-B3F4CE5BFC27}" srcOrd="0" destOrd="0" presId="urn:microsoft.com/office/officeart/2005/8/layout/vList2"/>
    <dgm:cxn modelId="{A586BCBA-5BF6-4C77-903E-CE745506917A}" type="presParOf" srcId="{6A4355EA-A398-4B88-8DBB-5C854B2E4015}" destId="{6C32EBFB-FBA7-4533-82E7-35169E068873}" srcOrd="1" destOrd="0" presId="urn:microsoft.com/office/officeart/2005/8/layout/vList2"/>
    <dgm:cxn modelId="{7FB47C69-401D-4E5E-9813-37C37A9087C1}" type="presParOf" srcId="{6A4355EA-A398-4B88-8DBB-5C854B2E4015}" destId="{BBCBCB03-5C38-4B6D-B9BD-8FC124F02474}" srcOrd="2" destOrd="0" presId="urn:microsoft.com/office/officeart/2005/8/layout/vList2"/>
    <dgm:cxn modelId="{3144251D-1E14-4A74-9842-F0478B8927A7}" type="presParOf" srcId="{6A4355EA-A398-4B88-8DBB-5C854B2E4015}" destId="{CA5FFF07-AC1B-4A78-9269-B1AFC4903A3C}" srcOrd="3" destOrd="0" presId="urn:microsoft.com/office/officeart/2005/8/layout/vList2"/>
    <dgm:cxn modelId="{AF4FC4E9-ED08-4441-B7F1-5C195B5DD8A1}" type="presParOf" srcId="{6A4355EA-A398-4B88-8DBB-5C854B2E4015}" destId="{B0DE04B4-E8DA-4350-B7FC-7EEF7FA96B54}" srcOrd="4" destOrd="0" presId="urn:microsoft.com/office/officeart/2005/8/layout/vList2"/>
    <dgm:cxn modelId="{05985E82-C106-4C42-92B3-DDC077370149}" type="presParOf" srcId="{6A4355EA-A398-4B88-8DBB-5C854B2E4015}" destId="{8EA56EFF-00E6-4A80-8435-7F27523D469B}" srcOrd="5" destOrd="0" presId="urn:microsoft.com/office/officeart/2005/8/layout/vList2"/>
    <dgm:cxn modelId="{00586CA9-FA5C-4480-8C10-F0B6BB98C515}" type="presParOf" srcId="{6A4355EA-A398-4B88-8DBB-5C854B2E4015}" destId="{AECB519F-2C20-4D1F-AC31-247BE57A1567}" srcOrd="6" destOrd="0" presId="urn:microsoft.com/office/officeart/2005/8/layout/vList2"/>
    <dgm:cxn modelId="{990A2DD1-7702-403F-BD6B-7D386F4AAE11}" type="presParOf" srcId="{6A4355EA-A398-4B88-8DBB-5C854B2E4015}" destId="{1B4437DC-A9A6-4AB4-8AF9-6E61962F9DBB}" srcOrd="7" destOrd="0" presId="urn:microsoft.com/office/officeart/2005/8/layout/vList2"/>
    <dgm:cxn modelId="{D81C06F8-C7C5-445B-B9BF-8C8521EE748A}" type="presParOf" srcId="{6A4355EA-A398-4B88-8DBB-5C854B2E4015}" destId="{F04598EA-04F6-4921-AF23-FF45FDFAF4E8}" srcOrd="8" destOrd="0" presId="urn:microsoft.com/office/officeart/2005/8/layout/vList2"/>
    <dgm:cxn modelId="{0799D1C3-F04E-404D-8E36-628597EDF21B}" type="presParOf" srcId="{6A4355EA-A398-4B88-8DBB-5C854B2E4015}" destId="{0B5B03A3-0B28-4F66-A2E7-C012E4D4FD02}" srcOrd="9" destOrd="0" presId="urn:microsoft.com/office/officeart/2005/8/layout/vList2"/>
    <dgm:cxn modelId="{F1ECAC74-6BC7-45BF-B2B3-4DC82198A6B8}" type="presParOf" srcId="{6A4355EA-A398-4B88-8DBB-5C854B2E4015}" destId="{D1DD8649-6382-428B-A6A3-FD975396ED49}" srcOrd="10" destOrd="0" presId="urn:microsoft.com/office/officeart/2005/8/layout/vList2"/>
    <dgm:cxn modelId="{2368E7C0-2435-40A4-B5C9-F40B4AD4B71A}" type="presParOf" srcId="{6A4355EA-A398-4B88-8DBB-5C854B2E4015}" destId="{855A0517-6843-4A07-9445-03684FA29BE1}" srcOrd="11" destOrd="0" presId="urn:microsoft.com/office/officeart/2005/8/layout/vList2"/>
    <dgm:cxn modelId="{80EC49D8-0B33-4FE9-B154-EB4BC2ABF438}" type="presParOf" srcId="{6A4355EA-A398-4B88-8DBB-5C854B2E4015}" destId="{8E486E38-AC1C-467B-8811-F098113D589D}" srcOrd="12" destOrd="0" presId="urn:microsoft.com/office/officeart/2005/8/layout/vList2"/>
    <dgm:cxn modelId="{79BF022D-5F53-4EB5-984B-74427235043D}" type="presParOf" srcId="{6A4355EA-A398-4B88-8DBB-5C854B2E4015}" destId="{11A6AD7C-D74A-4FA7-8AE8-3645D69BBD37}" srcOrd="13" destOrd="0" presId="urn:microsoft.com/office/officeart/2005/8/layout/vList2"/>
    <dgm:cxn modelId="{0F4E048A-5B67-4375-BF43-90C3AEE6B7E1}" type="presParOf" srcId="{6A4355EA-A398-4B88-8DBB-5C854B2E4015}" destId="{09BE8DB9-E0D4-4DC5-BC59-49EC53EC5F2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9E58F19-D0EA-4301-8778-D67F630422C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DBA1BCA9-6157-4119-9EAE-659543E8D432}">
      <dgm:prSet phldrT="[Texto]"/>
      <dgm:spPr>
        <a:solidFill>
          <a:srgbClr val="0000FF"/>
        </a:solidFill>
      </dgm:spPr>
      <dgm:t>
        <a:bodyPr/>
        <a:lstStyle/>
        <a:p>
          <a:r>
            <a:rPr lang="es-EC" dirty="0" smtClean="0"/>
            <a:t>REPORTE DE DATOS DEL FABRICANTE</a:t>
          </a:r>
          <a:endParaRPr lang="es-EC" dirty="0"/>
        </a:p>
      </dgm:t>
    </dgm:pt>
    <dgm:pt modelId="{4B63F72A-0E26-42B8-B6E2-8090409CD4D7}" type="parTrans" cxnId="{63CFB460-1DEC-4B10-B415-769DA2432E37}">
      <dgm:prSet/>
      <dgm:spPr/>
      <dgm:t>
        <a:bodyPr/>
        <a:lstStyle/>
        <a:p>
          <a:endParaRPr lang="es-EC"/>
        </a:p>
      </dgm:t>
    </dgm:pt>
    <dgm:pt modelId="{D92798A0-8D90-4B8D-9535-F9DA8389D127}" type="sibTrans" cxnId="{63CFB460-1DEC-4B10-B415-769DA2432E37}">
      <dgm:prSet/>
      <dgm:spPr>
        <a:solidFill>
          <a:srgbClr val="FFFF00"/>
        </a:solidFill>
      </dgm:spPr>
      <dgm:t>
        <a:bodyPr/>
        <a:lstStyle/>
        <a:p>
          <a:endParaRPr lang="es-EC"/>
        </a:p>
      </dgm:t>
    </dgm:pt>
    <dgm:pt modelId="{245679DF-0CEA-4157-BAE2-699C67E7717E}">
      <dgm:prSet phldrT="[Texto]"/>
      <dgm:spPr>
        <a:solidFill>
          <a:srgbClr val="0000FF"/>
        </a:solidFill>
      </dgm:spPr>
      <dgm:t>
        <a:bodyPr/>
        <a:lstStyle/>
        <a:p>
          <a:r>
            <a:rPr lang="es-EC" dirty="0" smtClean="0"/>
            <a:t>REPORTE DE NO CONFORMIDAD</a:t>
          </a:r>
          <a:endParaRPr lang="es-EC" dirty="0"/>
        </a:p>
      </dgm:t>
    </dgm:pt>
    <dgm:pt modelId="{B340E822-0D68-4054-96C1-44E8299B2FD5}" type="parTrans" cxnId="{4772C683-ED70-4D22-B068-70480E95AF6C}">
      <dgm:prSet/>
      <dgm:spPr/>
      <dgm:t>
        <a:bodyPr/>
        <a:lstStyle/>
        <a:p>
          <a:endParaRPr lang="es-EC"/>
        </a:p>
      </dgm:t>
    </dgm:pt>
    <dgm:pt modelId="{889242BD-B5B4-43F9-9A09-0615EB213A17}" type="sibTrans" cxnId="{4772C683-ED70-4D22-B068-70480E95AF6C}">
      <dgm:prSet/>
      <dgm:spPr/>
      <dgm:t>
        <a:bodyPr/>
        <a:lstStyle/>
        <a:p>
          <a:endParaRPr lang="es-EC"/>
        </a:p>
      </dgm:t>
    </dgm:pt>
    <dgm:pt modelId="{6A126016-6073-44E6-B60F-C76B1D12A567}" type="pres">
      <dgm:prSet presAssocID="{B9E58F19-D0EA-4301-8778-D67F630422CD}" presName="Name0" presStyleCnt="0">
        <dgm:presLayoutVars>
          <dgm:chMax val="7"/>
          <dgm:chPref val="7"/>
          <dgm:dir/>
        </dgm:presLayoutVars>
      </dgm:prSet>
      <dgm:spPr/>
      <dgm:t>
        <a:bodyPr/>
        <a:lstStyle/>
        <a:p>
          <a:endParaRPr lang="es-EC"/>
        </a:p>
      </dgm:t>
    </dgm:pt>
    <dgm:pt modelId="{D6728587-759A-402F-96DB-3586457985CB}" type="pres">
      <dgm:prSet presAssocID="{B9E58F19-D0EA-4301-8778-D67F630422CD}" presName="Name1" presStyleCnt="0"/>
      <dgm:spPr/>
    </dgm:pt>
    <dgm:pt modelId="{F765F139-6F91-46F5-89F9-F0A634240346}" type="pres">
      <dgm:prSet presAssocID="{B9E58F19-D0EA-4301-8778-D67F630422CD}" presName="cycle" presStyleCnt="0"/>
      <dgm:spPr/>
    </dgm:pt>
    <dgm:pt modelId="{0A5B95DE-9199-48EC-B500-E3AC25464DAD}" type="pres">
      <dgm:prSet presAssocID="{B9E58F19-D0EA-4301-8778-D67F630422CD}" presName="srcNode" presStyleLbl="node1" presStyleIdx="0" presStyleCnt="2"/>
      <dgm:spPr/>
    </dgm:pt>
    <dgm:pt modelId="{BF7E13F7-5E0D-45DD-8860-2909D6F8F919}" type="pres">
      <dgm:prSet presAssocID="{B9E58F19-D0EA-4301-8778-D67F630422CD}" presName="conn" presStyleLbl="parChTrans1D2" presStyleIdx="0" presStyleCnt="1"/>
      <dgm:spPr/>
      <dgm:t>
        <a:bodyPr/>
        <a:lstStyle/>
        <a:p>
          <a:endParaRPr lang="es-EC"/>
        </a:p>
      </dgm:t>
    </dgm:pt>
    <dgm:pt modelId="{B2560AC1-4A81-4265-B4CA-4AD919759908}" type="pres">
      <dgm:prSet presAssocID="{B9E58F19-D0EA-4301-8778-D67F630422CD}" presName="extraNode" presStyleLbl="node1" presStyleIdx="0" presStyleCnt="2"/>
      <dgm:spPr/>
    </dgm:pt>
    <dgm:pt modelId="{DEC71B71-1963-407D-8D90-86EB1AC8DB3E}" type="pres">
      <dgm:prSet presAssocID="{B9E58F19-D0EA-4301-8778-D67F630422CD}" presName="dstNode" presStyleLbl="node1" presStyleIdx="0" presStyleCnt="2"/>
      <dgm:spPr/>
    </dgm:pt>
    <dgm:pt modelId="{5319A558-2108-4D39-B42C-9FB76E7483EB}" type="pres">
      <dgm:prSet presAssocID="{DBA1BCA9-6157-4119-9EAE-659543E8D432}" presName="text_1" presStyleLbl="node1" presStyleIdx="0" presStyleCnt="2">
        <dgm:presLayoutVars>
          <dgm:bulletEnabled val="1"/>
        </dgm:presLayoutVars>
      </dgm:prSet>
      <dgm:spPr/>
      <dgm:t>
        <a:bodyPr/>
        <a:lstStyle/>
        <a:p>
          <a:endParaRPr lang="es-EC"/>
        </a:p>
      </dgm:t>
    </dgm:pt>
    <dgm:pt modelId="{E2CCBBA8-EAB7-4951-B9D8-47EC36312379}" type="pres">
      <dgm:prSet presAssocID="{DBA1BCA9-6157-4119-9EAE-659543E8D432}" presName="accent_1" presStyleCnt="0"/>
      <dgm:spPr/>
    </dgm:pt>
    <dgm:pt modelId="{C686FD0C-3B50-4346-9672-40F1451D23B9}" type="pres">
      <dgm:prSet presAssocID="{DBA1BCA9-6157-4119-9EAE-659543E8D432}" presName="accentRepeatNode" presStyleLbl="solidFgAcc1" presStyleIdx="0" presStyleCnt="2"/>
      <dgm:spPr/>
    </dgm:pt>
    <dgm:pt modelId="{DAA4437C-5654-4936-BA41-C2F76D20EC72}" type="pres">
      <dgm:prSet presAssocID="{245679DF-0CEA-4157-BAE2-699C67E7717E}" presName="text_2" presStyleLbl="node1" presStyleIdx="1" presStyleCnt="2">
        <dgm:presLayoutVars>
          <dgm:bulletEnabled val="1"/>
        </dgm:presLayoutVars>
      </dgm:prSet>
      <dgm:spPr/>
      <dgm:t>
        <a:bodyPr/>
        <a:lstStyle/>
        <a:p>
          <a:endParaRPr lang="es-EC"/>
        </a:p>
      </dgm:t>
    </dgm:pt>
    <dgm:pt modelId="{0C5DB4E0-B68E-48EF-82BA-32BB5865421A}" type="pres">
      <dgm:prSet presAssocID="{245679DF-0CEA-4157-BAE2-699C67E7717E}" presName="accent_2" presStyleCnt="0"/>
      <dgm:spPr/>
    </dgm:pt>
    <dgm:pt modelId="{720C18C6-AFEF-4FBF-82BB-889E084C3B25}" type="pres">
      <dgm:prSet presAssocID="{245679DF-0CEA-4157-BAE2-699C67E7717E}" presName="accentRepeatNode" presStyleLbl="solidFgAcc1" presStyleIdx="1" presStyleCnt="2"/>
      <dgm:spPr/>
    </dgm:pt>
  </dgm:ptLst>
  <dgm:cxnLst>
    <dgm:cxn modelId="{4772C683-ED70-4D22-B068-70480E95AF6C}" srcId="{B9E58F19-D0EA-4301-8778-D67F630422CD}" destId="{245679DF-0CEA-4157-BAE2-699C67E7717E}" srcOrd="1" destOrd="0" parTransId="{B340E822-0D68-4054-96C1-44E8299B2FD5}" sibTransId="{889242BD-B5B4-43F9-9A09-0615EB213A17}"/>
    <dgm:cxn modelId="{D5EC4633-34A6-4FD8-BB1D-C5B3E282A8C3}" type="presOf" srcId="{245679DF-0CEA-4157-BAE2-699C67E7717E}" destId="{DAA4437C-5654-4936-BA41-C2F76D20EC72}" srcOrd="0" destOrd="0" presId="urn:microsoft.com/office/officeart/2008/layout/VerticalCurvedList"/>
    <dgm:cxn modelId="{63CFB460-1DEC-4B10-B415-769DA2432E37}" srcId="{B9E58F19-D0EA-4301-8778-D67F630422CD}" destId="{DBA1BCA9-6157-4119-9EAE-659543E8D432}" srcOrd="0" destOrd="0" parTransId="{4B63F72A-0E26-42B8-B6E2-8090409CD4D7}" sibTransId="{D92798A0-8D90-4B8D-9535-F9DA8389D127}"/>
    <dgm:cxn modelId="{DDAFA7E5-125D-4428-8C0E-8CA057DD6436}" type="presOf" srcId="{D92798A0-8D90-4B8D-9535-F9DA8389D127}" destId="{BF7E13F7-5E0D-45DD-8860-2909D6F8F919}" srcOrd="0" destOrd="0" presId="urn:microsoft.com/office/officeart/2008/layout/VerticalCurvedList"/>
    <dgm:cxn modelId="{6AED4A50-3811-4AEE-B7AF-1D3C99A0EFC4}" type="presOf" srcId="{DBA1BCA9-6157-4119-9EAE-659543E8D432}" destId="{5319A558-2108-4D39-B42C-9FB76E7483EB}" srcOrd="0" destOrd="0" presId="urn:microsoft.com/office/officeart/2008/layout/VerticalCurvedList"/>
    <dgm:cxn modelId="{9B11147E-8C26-4AB4-9F31-7AF476787E40}" type="presOf" srcId="{B9E58F19-D0EA-4301-8778-D67F630422CD}" destId="{6A126016-6073-44E6-B60F-C76B1D12A567}" srcOrd="0" destOrd="0" presId="urn:microsoft.com/office/officeart/2008/layout/VerticalCurvedList"/>
    <dgm:cxn modelId="{6C6F8D4A-864A-4196-8AF7-4DEB711EF6BA}" type="presParOf" srcId="{6A126016-6073-44E6-B60F-C76B1D12A567}" destId="{D6728587-759A-402F-96DB-3586457985CB}" srcOrd="0" destOrd="0" presId="urn:microsoft.com/office/officeart/2008/layout/VerticalCurvedList"/>
    <dgm:cxn modelId="{5E736A34-78E2-4DF5-97B8-E75ED0BC2C7A}" type="presParOf" srcId="{D6728587-759A-402F-96DB-3586457985CB}" destId="{F765F139-6F91-46F5-89F9-F0A634240346}" srcOrd="0" destOrd="0" presId="urn:microsoft.com/office/officeart/2008/layout/VerticalCurvedList"/>
    <dgm:cxn modelId="{735AB765-FE4C-4265-AF5C-D7239BB9B4B2}" type="presParOf" srcId="{F765F139-6F91-46F5-89F9-F0A634240346}" destId="{0A5B95DE-9199-48EC-B500-E3AC25464DAD}" srcOrd="0" destOrd="0" presId="urn:microsoft.com/office/officeart/2008/layout/VerticalCurvedList"/>
    <dgm:cxn modelId="{DEB3432A-5EAE-4EB9-8A68-8EDAFF92A8F5}" type="presParOf" srcId="{F765F139-6F91-46F5-89F9-F0A634240346}" destId="{BF7E13F7-5E0D-45DD-8860-2909D6F8F919}" srcOrd="1" destOrd="0" presId="urn:microsoft.com/office/officeart/2008/layout/VerticalCurvedList"/>
    <dgm:cxn modelId="{CAF088AA-3DCF-4E78-BCCD-1CF02C3207F9}" type="presParOf" srcId="{F765F139-6F91-46F5-89F9-F0A634240346}" destId="{B2560AC1-4A81-4265-B4CA-4AD919759908}" srcOrd="2" destOrd="0" presId="urn:microsoft.com/office/officeart/2008/layout/VerticalCurvedList"/>
    <dgm:cxn modelId="{24EFF6D4-E954-41F4-8D82-4813A8FCE2E6}" type="presParOf" srcId="{F765F139-6F91-46F5-89F9-F0A634240346}" destId="{DEC71B71-1963-407D-8D90-86EB1AC8DB3E}" srcOrd="3" destOrd="0" presId="urn:microsoft.com/office/officeart/2008/layout/VerticalCurvedList"/>
    <dgm:cxn modelId="{71C3E6DD-3D56-4915-AD02-5B1E00CFC09E}" type="presParOf" srcId="{D6728587-759A-402F-96DB-3586457985CB}" destId="{5319A558-2108-4D39-B42C-9FB76E7483EB}" srcOrd="1" destOrd="0" presId="urn:microsoft.com/office/officeart/2008/layout/VerticalCurvedList"/>
    <dgm:cxn modelId="{C9465B2C-34F0-4DC9-862B-AE6A2E4A5899}" type="presParOf" srcId="{D6728587-759A-402F-96DB-3586457985CB}" destId="{E2CCBBA8-EAB7-4951-B9D8-47EC36312379}" srcOrd="2" destOrd="0" presId="urn:microsoft.com/office/officeart/2008/layout/VerticalCurvedList"/>
    <dgm:cxn modelId="{1F797764-1957-40C2-9CE5-22263415A144}" type="presParOf" srcId="{E2CCBBA8-EAB7-4951-B9D8-47EC36312379}" destId="{C686FD0C-3B50-4346-9672-40F1451D23B9}" srcOrd="0" destOrd="0" presId="urn:microsoft.com/office/officeart/2008/layout/VerticalCurvedList"/>
    <dgm:cxn modelId="{965ED011-121A-4802-AAE5-43F1AB8DD429}" type="presParOf" srcId="{D6728587-759A-402F-96DB-3586457985CB}" destId="{DAA4437C-5654-4936-BA41-C2F76D20EC72}" srcOrd="3" destOrd="0" presId="urn:microsoft.com/office/officeart/2008/layout/VerticalCurvedList"/>
    <dgm:cxn modelId="{79BDD66F-951C-452B-8E48-28BDD81CF05D}" type="presParOf" srcId="{D6728587-759A-402F-96DB-3586457985CB}" destId="{0C5DB4E0-B68E-48EF-82BA-32BB5865421A}" srcOrd="4" destOrd="0" presId="urn:microsoft.com/office/officeart/2008/layout/VerticalCurvedList"/>
    <dgm:cxn modelId="{AAC42530-32AA-424D-9475-91D0A00A35EA}" type="presParOf" srcId="{0C5DB4E0-B68E-48EF-82BA-32BB5865421A}" destId="{720C18C6-AFEF-4FBF-82BB-889E084C3B25}" srcOrd="0" destOrd="0" presId="urn:microsoft.com/office/officeart/2008/layout/VerticalCurvedLis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6BAE3F4-00F8-45A0-B8F2-3A8DBB7CF038}"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C"/>
        </a:p>
      </dgm:t>
    </dgm:pt>
    <dgm:pt modelId="{AB06B570-AD42-4296-92D5-FCF74FF532F3}">
      <dgm:prSet phldrT="[Texto]"/>
      <dgm:spPr/>
      <dgm:t>
        <a:bodyPr/>
        <a:lstStyle/>
        <a:p>
          <a:r>
            <a:rPr lang="es-EC" dirty="0" smtClean="0"/>
            <a:t>COSTOS DIRECTOS</a:t>
          </a:r>
          <a:endParaRPr lang="es-EC" dirty="0"/>
        </a:p>
      </dgm:t>
    </dgm:pt>
    <dgm:pt modelId="{FBE36352-7E38-445C-B69B-F58F52DACE53}" type="parTrans" cxnId="{ED159DA9-1A83-415E-9414-CB33244F6A72}">
      <dgm:prSet/>
      <dgm:spPr/>
      <dgm:t>
        <a:bodyPr/>
        <a:lstStyle/>
        <a:p>
          <a:endParaRPr lang="es-EC"/>
        </a:p>
      </dgm:t>
    </dgm:pt>
    <dgm:pt modelId="{D718A95C-5A99-465D-BA4F-5FA951531BC0}" type="sibTrans" cxnId="{ED159DA9-1A83-415E-9414-CB33244F6A72}">
      <dgm:prSet/>
      <dgm:spPr/>
      <dgm:t>
        <a:bodyPr/>
        <a:lstStyle/>
        <a:p>
          <a:endParaRPr lang="es-EC"/>
        </a:p>
      </dgm:t>
    </dgm:pt>
    <dgm:pt modelId="{09FA2FCC-BCB5-48FA-B2E2-08E31B851474}">
      <dgm:prSet phldrT="[Texto]"/>
      <dgm:spPr/>
      <dgm:t>
        <a:bodyPr/>
        <a:lstStyle/>
        <a:p>
          <a:r>
            <a:rPr lang="es-EC" dirty="0" smtClean="0"/>
            <a:t>COSTOS INDIRECTOS</a:t>
          </a:r>
          <a:endParaRPr lang="es-EC" dirty="0"/>
        </a:p>
      </dgm:t>
    </dgm:pt>
    <dgm:pt modelId="{2E5A689B-A785-4982-8ED8-8820205D4C6B}" type="parTrans" cxnId="{283D3F6A-D985-4225-A8A1-C331130F3FCD}">
      <dgm:prSet/>
      <dgm:spPr/>
      <dgm:t>
        <a:bodyPr/>
        <a:lstStyle/>
        <a:p>
          <a:endParaRPr lang="es-EC"/>
        </a:p>
      </dgm:t>
    </dgm:pt>
    <dgm:pt modelId="{3204B7E2-D336-4664-A248-F74BAB98737E}" type="sibTrans" cxnId="{283D3F6A-D985-4225-A8A1-C331130F3FCD}">
      <dgm:prSet/>
      <dgm:spPr/>
      <dgm:t>
        <a:bodyPr/>
        <a:lstStyle/>
        <a:p>
          <a:endParaRPr lang="es-EC"/>
        </a:p>
      </dgm:t>
    </dgm:pt>
    <dgm:pt modelId="{53647A74-03E1-48F2-9813-8232F3C55388}">
      <dgm:prSet phldrT="[Texto]" phldr="1"/>
      <dgm:spPr/>
      <dgm:t>
        <a:bodyPr/>
        <a:lstStyle/>
        <a:p>
          <a:endParaRPr lang="es-EC"/>
        </a:p>
      </dgm:t>
    </dgm:pt>
    <dgm:pt modelId="{00A8724D-A2AD-4425-AA64-EEEDA860F9D5}" type="parTrans" cxnId="{DB0C7999-6DDE-4C8C-9C55-D7B8E11B430A}">
      <dgm:prSet/>
      <dgm:spPr/>
      <dgm:t>
        <a:bodyPr/>
        <a:lstStyle/>
        <a:p>
          <a:endParaRPr lang="es-EC"/>
        </a:p>
      </dgm:t>
    </dgm:pt>
    <dgm:pt modelId="{751F32A7-AE16-4B93-935A-B495107EE1FA}" type="sibTrans" cxnId="{DB0C7999-6DDE-4C8C-9C55-D7B8E11B430A}">
      <dgm:prSet/>
      <dgm:spPr/>
      <dgm:t>
        <a:bodyPr/>
        <a:lstStyle/>
        <a:p>
          <a:endParaRPr lang="es-EC"/>
        </a:p>
      </dgm:t>
    </dgm:pt>
    <dgm:pt modelId="{CBA444DE-D3E7-4AAE-83BC-82EE1AB78ED8}">
      <dgm:prSet phldrT="[Texto]"/>
      <dgm:spPr/>
      <dgm:t>
        <a:bodyPr/>
        <a:lstStyle/>
        <a:p>
          <a:r>
            <a:rPr lang="es-EC" dirty="0" smtClean="0"/>
            <a:t>COSTO TOTAL</a:t>
          </a:r>
          <a:endParaRPr lang="es-EC" dirty="0"/>
        </a:p>
      </dgm:t>
    </dgm:pt>
    <dgm:pt modelId="{DD50C0CF-6AC1-4473-A1A1-F6D2F2EB0BD3}" type="parTrans" cxnId="{7C7A3E41-1B77-488B-8417-6A987E7FC97F}">
      <dgm:prSet/>
      <dgm:spPr/>
      <dgm:t>
        <a:bodyPr/>
        <a:lstStyle/>
        <a:p>
          <a:endParaRPr lang="es-EC"/>
        </a:p>
      </dgm:t>
    </dgm:pt>
    <dgm:pt modelId="{2F8BF9BB-209D-4B48-8B00-EFA28603EE45}" type="sibTrans" cxnId="{7C7A3E41-1B77-488B-8417-6A987E7FC97F}">
      <dgm:prSet/>
      <dgm:spPr/>
      <dgm:t>
        <a:bodyPr/>
        <a:lstStyle/>
        <a:p>
          <a:endParaRPr lang="es-EC"/>
        </a:p>
      </dgm:t>
    </dgm:pt>
    <dgm:pt modelId="{856F6A94-BDBF-4A94-B5A0-BE54FBC49BCD}">
      <dgm:prSet phldrT="[Texto]" phldr="1"/>
      <dgm:spPr/>
      <dgm:t>
        <a:bodyPr/>
        <a:lstStyle/>
        <a:p>
          <a:endParaRPr lang="es-EC" dirty="0"/>
        </a:p>
      </dgm:t>
    </dgm:pt>
    <dgm:pt modelId="{28292E0A-398D-49E4-9139-61914D358B62}" type="sibTrans" cxnId="{C9C688BB-455F-49B7-9D78-457006FC6C5E}">
      <dgm:prSet/>
      <dgm:spPr/>
      <dgm:t>
        <a:bodyPr/>
        <a:lstStyle/>
        <a:p>
          <a:endParaRPr lang="es-EC"/>
        </a:p>
      </dgm:t>
    </dgm:pt>
    <dgm:pt modelId="{72286C78-56B1-436E-934E-1141707CFB6A}" type="parTrans" cxnId="{C9C688BB-455F-49B7-9D78-457006FC6C5E}">
      <dgm:prSet/>
      <dgm:spPr/>
      <dgm:t>
        <a:bodyPr/>
        <a:lstStyle/>
        <a:p>
          <a:endParaRPr lang="es-EC"/>
        </a:p>
      </dgm:t>
    </dgm:pt>
    <dgm:pt modelId="{61DD21A3-1081-47F7-A81E-3E44A7E4A35A}">
      <dgm:prSet phldrT="[Texto]" phldr="1"/>
      <dgm:spPr/>
      <dgm:t>
        <a:bodyPr/>
        <a:lstStyle/>
        <a:p>
          <a:endParaRPr lang="es-EC" dirty="0"/>
        </a:p>
      </dgm:t>
    </dgm:pt>
    <dgm:pt modelId="{2940EDD9-B182-4DA6-A09D-AB8FA37FB8DF}" type="sibTrans" cxnId="{1BEF59A5-BCCC-42E7-9F64-82032E834A56}">
      <dgm:prSet/>
      <dgm:spPr/>
      <dgm:t>
        <a:bodyPr/>
        <a:lstStyle/>
        <a:p>
          <a:endParaRPr lang="es-EC"/>
        </a:p>
      </dgm:t>
    </dgm:pt>
    <dgm:pt modelId="{DF099F5D-C155-4B9E-AFFC-5C50A22A92AF}" type="parTrans" cxnId="{1BEF59A5-BCCC-42E7-9F64-82032E834A56}">
      <dgm:prSet/>
      <dgm:spPr/>
      <dgm:t>
        <a:bodyPr/>
        <a:lstStyle/>
        <a:p>
          <a:endParaRPr lang="es-EC"/>
        </a:p>
      </dgm:t>
    </dgm:pt>
    <dgm:pt modelId="{4303C5CC-A9FC-4C55-BB0C-834D9ED18A09}" type="pres">
      <dgm:prSet presAssocID="{76BAE3F4-00F8-45A0-B8F2-3A8DBB7CF038}" presName="Name0" presStyleCnt="0">
        <dgm:presLayoutVars>
          <dgm:chMax/>
          <dgm:chPref/>
          <dgm:dir/>
        </dgm:presLayoutVars>
      </dgm:prSet>
      <dgm:spPr/>
      <dgm:t>
        <a:bodyPr/>
        <a:lstStyle/>
        <a:p>
          <a:endParaRPr lang="es-EC"/>
        </a:p>
      </dgm:t>
    </dgm:pt>
    <dgm:pt modelId="{7CE7D1BD-EB86-448E-89B1-529C78FEBB8B}" type="pres">
      <dgm:prSet presAssocID="{61DD21A3-1081-47F7-A81E-3E44A7E4A35A}" presName="composite" presStyleCnt="0">
        <dgm:presLayoutVars>
          <dgm:chMax val="1"/>
          <dgm:chPref val="1"/>
        </dgm:presLayoutVars>
      </dgm:prSet>
      <dgm:spPr/>
    </dgm:pt>
    <dgm:pt modelId="{3AE7355F-C950-4EC6-8B96-269E60F0D3D3}" type="pres">
      <dgm:prSet presAssocID="{61DD21A3-1081-47F7-A81E-3E44A7E4A35A}" presName="Accent" presStyleLbl="trAlignAcc1" presStyleIdx="0" presStyleCnt="3">
        <dgm:presLayoutVars>
          <dgm:chMax val="0"/>
          <dgm:chPref val="0"/>
        </dgm:presLayoutVars>
      </dgm:prSet>
      <dgm:spPr/>
    </dgm:pt>
    <dgm:pt modelId="{C94D33A2-18F6-4220-A978-130C0490D66F}" type="pres">
      <dgm:prSet presAssocID="{61DD21A3-1081-47F7-A81E-3E44A7E4A35A}" presName="Image" presStyleLbl="alignImgPlace1" presStyleIdx="0" presStyleCnt="3">
        <dgm:presLayoutVars>
          <dgm:chMax val="0"/>
          <dgm:chPref val="0"/>
        </dgm:presLayoutVars>
      </dgm:prSet>
      <dgm:spPr/>
    </dgm:pt>
    <dgm:pt modelId="{246F70C0-DEF3-463D-AD47-C68745E6B034}" type="pres">
      <dgm:prSet presAssocID="{61DD21A3-1081-47F7-A81E-3E44A7E4A35A}" presName="ChildComposite" presStyleCnt="0"/>
      <dgm:spPr/>
    </dgm:pt>
    <dgm:pt modelId="{8DBF2D43-5C16-42B1-8A0A-57DC44FB0964}" type="pres">
      <dgm:prSet presAssocID="{61DD21A3-1081-47F7-A81E-3E44A7E4A35A}" presName="Child" presStyleLbl="node1" presStyleIdx="0" presStyleCnt="3" custLinFactNeighborY="7984">
        <dgm:presLayoutVars>
          <dgm:chMax val="0"/>
          <dgm:chPref val="0"/>
          <dgm:bulletEnabled val="1"/>
        </dgm:presLayoutVars>
      </dgm:prSet>
      <dgm:spPr/>
      <dgm:t>
        <a:bodyPr/>
        <a:lstStyle/>
        <a:p>
          <a:endParaRPr lang="es-EC"/>
        </a:p>
      </dgm:t>
    </dgm:pt>
    <dgm:pt modelId="{85163935-35AC-4C00-8401-7A589E81B561}" type="pres">
      <dgm:prSet presAssocID="{61DD21A3-1081-47F7-A81E-3E44A7E4A35A}" presName="Parent" presStyleLbl="revTx" presStyleIdx="0" presStyleCnt="3">
        <dgm:presLayoutVars>
          <dgm:chMax val="1"/>
          <dgm:chPref val="0"/>
          <dgm:bulletEnabled val="1"/>
        </dgm:presLayoutVars>
      </dgm:prSet>
      <dgm:spPr/>
      <dgm:t>
        <a:bodyPr/>
        <a:lstStyle/>
        <a:p>
          <a:endParaRPr lang="es-EC"/>
        </a:p>
      </dgm:t>
    </dgm:pt>
    <dgm:pt modelId="{D41A5D04-6E28-4E51-9A7A-6B2B3F8EA2A4}" type="pres">
      <dgm:prSet presAssocID="{2940EDD9-B182-4DA6-A09D-AB8FA37FB8DF}" presName="sibTrans" presStyleCnt="0"/>
      <dgm:spPr/>
    </dgm:pt>
    <dgm:pt modelId="{622716B6-DF8E-455C-B433-98C65DD16394}" type="pres">
      <dgm:prSet presAssocID="{856F6A94-BDBF-4A94-B5A0-BE54FBC49BCD}" presName="composite" presStyleCnt="0">
        <dgm:presLayoutVars>
          <dgm:chMax val="1"/>
          <dgm:chPref val="1"/>
        </dgm:presLayoutVars>
      </dgm:prSet>
      <dgm:spPr/>
    </dgm:pt>
    <dgm:pt modelId="{949C70A7-1D34-424D-B844-42B9A1CD3095}" type="pres">
      <dgm:prSet presAssocID="{856F6A94-BDBF-4A94-B5A0-BE54FBC49BCD}" presName="Accent" presStyleLbl="trAlignAcc1" presStyleIdx="1" presStyleCnt="3">
        <dgm:presLayoutVars>
          <dgm:chMax val="0"/>
          <dgm:chPref val="0"/>
        </dgm:presLayoutVars>
      </dgm:prSet>
      <dgm:spPr/>
    </dgm:pt>
    <dgm:pt modelId="{4E50296C-3F38-4DE3-A67B-8887FA7E5576}" type="pres">
      <dgm:prSet presAssocID="{856F6A94-BDBF-4A94-B5A0-BE54FBC49BCD}" presName="Image" presStyleLbl="alignImgPlace1" presStyleIdx="1" presStyleCnt="3">
        <dgm:presLayoutVars>
          <dgm:chMax val="0"/>
          <dgm:chPref val="0"/>
        </dgm:presLayoutVars>
      </dgm:prSet>
      <dgm:spPr/>
    </dgm:pt>
    <dgm:pt modelId="{83AD9EC8-31DC-4E32-B5F4-2762BF524036}" type="pres">
      <dgm:prSet presAssocID="{856F6A94-BDBF-4A94-B5A0-BE54FBC49BCD}" presName="ChildComposite" presStyleCnt="0"/>
      <dgm:spPr/>
    </dgm:pt>
    <dgm:pt modelId="{89192693-BFB9-48E9-B7E6-B2BAC5B3A09A}" type="pres">
      <dgm:prSet presAssocID="{856F6A94-BDBF-4A94-B5A0-BE54FBC49BCD}" presName="Child" presStyleLbl="node1" presStyleIdx="1" presStyleCnt="3">
        <dgm:presLayoutVars>
          <dgm:chMax val="0"/>
          <dgm:chPref val="0"/>
          <dgm:bulletEnabled val="1"/>
        </dgm:presLayoutVars>
      </dgm:prSet>
      <dgm:spPr/>
      <dgm:t>
        <a:bodyPr/>
        <a:lstStyle/>
        <a:p>
          <a:endParaRPr lang="es-EC"/>
        </a:p>
      </dgm:t>
    </dgm:pt>
    <dgm:pt modelId="{C340C4A7-9DD1-468A-9B12-575C00DE140C}" type="pres">
      <dgm:prSet presAssocID="{856F6A94-BDBF-4A94-B5A0-BE54FBC49BCD}" presName="Parent" presStyleLbl="revTx" presStyleIdx="1" presStyleCnt="3">
        <dgm:presLayoutVars>
          <dgm:chMax val="1"/>
          <dgm:chPref val="0"/>
          <dgm:bulletEnabled val="1"/>
        </dgm:presLayoutVars>
      </dgm:prSet>
      <dgm:spPr/>
      <dgm:t>
        <a:bodyPr/>
        <a:lstStyle/>
        <a:p>
          <a:endParaRPr lang="es-EC"/>
        </a:p>
      </dgm:t>
    </dgm:pt>
    <dgm:pt modelId="{1E10CAB7-FCAB-40BF-A432-D9472555B34A}" type="pres">
      <dgm:prSet presAssocID="{28292E0A-398D-49E4-9139-61914D358B62}" presName="sibTrans" presStyleCnt="0"/>
      <dgm:spPr/>
    </dgm:pt>
    <dgm:pt modelId="{EDF4AC00-FFBE-4260-8CA1-39498DCA5BAC}" type="pres">
      <dgm:prSet presAssocID="{53647A74-03E1-48F2-9813-8232F3C55388}" presName="composite" presStyleCnt="0">
        <dgm:presLayoutVars>
          <dgm:chMax val="1"/>
          <dgm:chPref val="1"/>
        </dgm:presLayoutVars>
      </dgm:prSet>
      <dgm:spPr/>
    </dgm:pt>
    <dgm:pt modelId="{887E4220-EF65-470B-B4BA-9A83194FAAC8}" type="pres">
      <dgm:prSet presAssocID="{53647A74-03E1-48F2-9813-8232F3C55388}" presName="Accent" presStyleLbl="trAlignAcc1" presStyleIdx="2" presStyleCnt="3">
        <dgm:presLayoutVars>
          <dgm:chMax val="0"/>
          <dgm:chPref val="0"/>
        </dgm:presLayoutVars>
      </dgm:prSet>
      <dgm:spPr/>
    </dgm:pt>
    <dgm:pt modelId="{E7C2C59C-A025-4184-97AE-15003D542588}" type="pres">
      <dgm:prSet presAssocID="{53647A74-03E1-48F2-9813-8232F3C55388}" presName="Image" presStyleLbl="alignImgPlace1" presStyleIdx="2" presStyleCnt="3">
        <dgm:presLayoutVars>
          <dgm:chMax val="0"/>
          <dgm:chPref val="0"/>
        </dgm:presLayoutVars>
      </dgm:prSet>
      <dgm:spPr/>
    </dgm:pt>
    <dgm:pt modelId="{EC0EA2A9-B6A3-4C8D-861C-D21F99F8490E}" type="pres">
      <dgm:prSet presAssocID="{53647A74-03E1-48F2-9813-8232F3C55388}" presName="ChildComposite" presStyleCnt="0"/>
      <dgm:spPr/>
    </dgm:pt>
    <dgm:pt modelId="{EEE9C528-7BA6-461E-A373-691ABCEED551}" type="pres">
      <dgm:prSet presAssocID="{53647A74-03E1-48F2-9813-8232F3C55388}" presName="Child" presStyleLbl="node1" presStyleIdx="2" presStyleCnt="3">
        <dgm:presLayoutVars>
          <dgm:chMax val="0"/>
          <dgm:chPref val="0"/>
          <dgm:bulletEnabled val="1"/>
        </dgm:presLayoutVars>
      </dgm:prSet>
      <dgm:spPr/>
      <dgm:t>
        <a:bodyPr/>
        <a:lstStyle/>
        <a:p>
          <a:endParaRPr lang="es-EC"/>
        </a:p>
      </dgm:t>
    </dgm:pt>
    <dgm:pt modelId="{3DDC89E9-328A-4FE3-A5CA-3C832A1125EF}" type="pres">
      <dgm:prSet presAssocID="{53647A74-03E1-48F2-9813-8232F3C55388}" presName="Parent" presStyleLbl="revTx" presStyleIdx="2" presStyleCnt="3">
        <dgm:presLayoutVars>
          <dgm:chMax val="1"/>
          <dgm:chPref val="0"/>
          <dgm:bulletEnabled val="1"/>
        </dgm:presLayoutVars>
      </dgm:prSet>
      <dgm:spPr/>
      <dgm:t>
        <a:bodyPr/>
        <a:lstStyle/>
        <a:p>
          <a:endParaRPr lang="es-EC"/>
        </a:p>
      </dgm:t>
    </dgm:pt>
  </dgm:ptLst>
  <dgm:cxnLst>
    <dgm:cxn modelId="{C9C688BB-455F-49B7-9D78-457006FC6C5E}" srcId="{76BAE3F4-00F8-45A0-B8F2-3A8DBB7CF038}" destId="{856F6A94-BDBF-4A94-B5A0-BE54FBC49BCD}" srcOrd="1" destOrd="0" parTransId="{72286C78-56B1-436E-934E-1141707CFB6A}" sibTransId="{28292E0A-398D-49E4-9139-61914D358B62}"/>
    <dgm:cxn modelId="{0E31C2B1-E961-47DD-82B8-54189F589E43}" type="presOf" srcId="{09FA2FCC-BCB5-48FA-B2E2-08E31B851474}" destId="{89192693-BFB9-48E9-B7E6-B2BAC5B3A09A}" srcOrd="0" destOrd="0" presId="urn:microsoft.com/office/officeart/2008/layout/CaptionedPictures"/>
    <dgm:cxn modelId="{DB0C7999-6DDE-4C8C-9C55-D7B8E11B430A}" srcId="{76BAE3F4-00F8-45A0-B8F2-3A8DBB7CF038}" destId="{53647A74-03E1-48F2-9813-8232F3C55388}" srcOrd="2" destOrd="0" parTransId="{00A8724D-A2AD-4425-AA64-EEEDA860F9D5}" sibTransId="{751F32A7-AE16-4B93-935A-B495107EE1FA}"/>
    <dgm:cxn modelId="{EAA7F4F6-59D0-48C7-947B-3B21DB6971D6}" type="presOf" srcId="{CBA444DE-D3E7-4AAE-83BC-82EE1AB78ED8}" destId="{EEE9C528-7BA6-461E-A373-691ABCEED551}" srcOrd="0" destOrd="0" presId="urn:microsoft.com/office/officeart/2008/layout/CaptionedPictures"/>
    <dgm:cxn modelId="{B025BAEA-B8C7-4250-B7C2-7DE0728F4932}" type="presOf" srcId="{856F6A94-BDBF-4A94-B5A0-BE54FBC49BCD}" destId="{C340C4A7-9DD1-468A-9B12-575C00DE140C}" srcOrd="0" destOrd="0" presId="urn:microsoft.com/office/officeart/2008/layout/CaptionedPictures"/>
    <dgm:cxn modelId="{ED159DA9-1A83-415E-9414-CB33244F6A72}" srcId="{61DD21A3-1081-47F7-A81E-3E44A7E4A35A}" destId="{AB06B570-AD42-4296-92D5-FCF74FF532F3}" srcOrd="0" destOrd="0" parTransId="{FBE36352-7E38-445C-B69B-F58F52DACE53}" sibTransId="{D718A95C-5A99-465D-BA4F-5FA951531BC0}"/>
    <dgm:cxn modelId="{2C4347D1-E1C7-45EA-8E9D-DD470F791679}" type="presOf" srcId="{AB06B570-AD42-4296-92D5-FCF74FF532F3}" destId="{8DBF2D43-5C16-42B1-8A0A-57DC44FB0964}" srcOrd="0" destOrd="0" presId="urn:microsoft.com/office/officeart/2008/layout/CaptionedPictures"/>
    <dgm:cxn modelId="{F8523ED7-D7DE-4174-A474-B1CAE0A1D5AA}" type="presOf" srcId="{76BAE3F4-00F8-45A0-B8F2-3A8DBB7CF038}" destId="{4303C5CC-A9FC-4C55-BB0C-834D9ED18A09}" srcOrd="0" destOrd="0" presId="urn:microsoft.com/office/officeart/2008/layout/CaptionedPictures"/>
    <dgm:cxn modelId="{0C7B5F80-0245-4CA4-97EB-2371DABFBE96}" type="presOf" srcId="{61DD21A3-1081-47F7-A81E-3E44A7E4A35A}" destId="{85163935-35AC-4C00-8401-7A589E81B561}" srcOrd="0" destOrd="0" presId="urn:microsoft.com/office/officeart/2008/layout/CaptionedPictures"/>
    <dgm:cxn modelId="{283D3F6A-D985-4225-A8A1-C331130F3FCD}" srcId="{856F6A94-BDBF-4A94-B5A0-BE54FBC49BCD}" destId="{09FA2FCC-BCB5-48FA-B2E2-08E31B851474}" srcOrd="0" destOrd="0" parTransId="{2E5A689B-A785-4982-8ED8-8820205D4C6B}" sibTransId="{3204B7E2-D336-4664-A248-F74BAB98737E}"/>
    <dgm:cxn modelId="{5CDE112C-9FF5-46D7-A62E-738B72829682}" type="presOf" srcId="{53647A74-03E1-48F2-9813-8232F3C55388}" destId="{3DDC89E9-328A-4FE3-A5CA-3C832A1125EF}" srcOrd="0" destOrd="0" presId="urn:microsoft.com/office/officeart/2008/layout/CaptionedPictures"/>
    <dgm:cxn modelId="{1BEF59A5-BCCC-42E7-9F64-82032E834A56}" srcId="{76BAE3F4-00F8-45A0-B8F2-3A8DBB7CF038}" destId="{61DD21A3-1081-47F7-A81E-3E44A7E4A35A}" srcOrd="0" destOrd="0" parTransId="{DF099F5D-C155-4B9E-AFFC-5C50A22A92AF}" sibTransId="{2940EDD9-B182-4DA6-A09D-AB8FA37FB8DF}"/>
    <dgm:cxn modelId="{7C7A3E41-1B77-488B-8417-6A987E7FC97F}" srcId="{53647A74-03E1-48F2-9813-8232F3C55388}" destId="{CBA444DE-D3E7-4AAE-83BC-82EE1AB78ED8}" srcOrd="0" destOrd="0" parTransId="{DD50C0CF-6AC1-4473-A1A1-F6D2F2EB0BD3}" sibTransId="{2F8BF9BB-209D-4B48-8B00-EFA28603EE45}"/>
    <dgm:cxn modelId="{8BD0D336-C19F-4AE0-9C4D-64016578F563}" type="presParOf" srcId="{4303C5CC-A9FC-4C55-BB0C-834D9ED18A09}" destId="{7CE7D1BD-EB86-448E-89B1-529C78FEBB8B}" srcOrd="0" destOrd="0" presId="urn:microsoft.com/office/officeart/2008/layout/CaptionedPictures"/>
    <dgm:cxn modelId="{CFFE6C79-1D2E-4EC3-9373-A25504062CF3}" type="presParOf" srcId="{7CE7D1BD-EB86-448E-89B1-529C78FEBB8B}" destId="{3AE7355F-C950-4EC6-8B96-269E60F0D3D3}" srcOrd="0" destOrd="0" presId="urn:microsoft.com/office/officeart/2008/layout/CaptionedPictures"/>
    <dgm:cxn modelId="{7BA19AC8-EA90-4AD9-830D-399827046AA4}" type="presParOf" srcId="{7CE7D1BD-EB86-448E-89B1-529C78FEBB8B}" destId="{C94D33A2-18F6-4220-A978-130C0490D66F}" srcOrd="1" destOrd="0" presId="urn:microsoft.com/office/officeart/2008/layout/CaptionedPictures"/>
    <dgm:cxn modelId="{56840AF3-8BE3-4464-ABF1-9223E596E334}" type="presParOf" srcId="{7CE7D1BD-EB86-448E-89B1-529C78FEBB8B}" destId="{246F70C0-DEF3-463D-AD47-C68745E6B034}" srcOrd="2" destOrd="0" presId="urn:microsoft.com/office/officeart/2008/layout/CaptionedPictures"/>
    <dgm:cxn modelId="{F9586DF8-004B-47F6-82D4-43AFE6FB445D}" type="presParOf" srcId="{246F70C0-DEF3-463D-AD47-C68745E6B034}" destId="{8DBF2D43-5C16-42B1-8A0A-57DC44FB0964}" srcOrd="0" destOrd="0" presId="urn:microsoft.com/office/officeart/2008/layout/CaptionedPictures"/>
    <dgm:cxn modelId="{3909C9FC-4BE0-4D1C-94CA-B2165C43EA9A}" type="presParOf" srcId="{246F70C0-DEF3-463D-AD47-C68745E6B034}" destId="{85163935-35AC-4C00-8401-7A589E81B561}" srcOrd="1" destOrd="0" presId="urn:microsoft.com/office/officeart/2008/layout/CaptionedPictures"/>
    <dgm:cxn modelId="{55D71228-EED3-401E-B517-213EF783AB02}" type="presParOf" srcId="{4303C5CC-A9FC-4C55-BB0C-834D9ED18A09}" destId="{D41A5D04-6E28-4E51-9A7A-6B2B3F8EA2A4}" srcOrd="1" destOrd="0" presId="urn:microsoft.com/office/officeart/2008/layout/CaptionedPictures"/>
    <dgm:cxn modelId="{F1A88EF9-5D51-449C-BA9B-9D18BFDE552A}" type="presParOf" srcId="{4303C5CC-A9FC-4C55-BB0C-834D9ED18A09}" destId="{622716B6-DF8E-455C-B433-98C65DD16394}" srcOrd="2" destOrd="0" presId="urn:microsoft.com/office/officeart/2008/layout/CaptionedPictures"/>
    <dgm:cxn modelId="{2B5A96FA-4212-4EC2-BFF4-B45FDB6AB3DD}" type="presParOf" srcId="{622716B6-DF8E-455C-B433-98C65DD16394}" destId="{949C70A7-1D34-424D-B844-42B9A1CD3095}" srcOrd="0" destOrd="0" presId="urn:microsoft.com/office/officeart/2008/layout/CaptionedPictures"/>
    <dgm:cxn modelId="{E51AE576-E98A-43FB-A853-ECB0AB06DA6D}" type="presParOf" srcId="{622716B6-DF8E-455C-B433-98C65DD16394}" destId="{4E50296C-3F38-4DE3-A67B-8887FA7E5576}" srcOrd="1" destOrd="0" presId="urn:microsoft.com/office/officeart/2008/layout/CaptionedPictures"/>
    <dgm:cxn modelId="{13A50730-DEC6-42C6-9E72-E488AB40342A}" type="presParOf" srcId="{622716B6-DF8E-455C-B433-98C65DD16394}" destId="{83AD9EC8-31DC-4E32-B5F4-2762BF524036}" srcOrd="2" destOrd="0" presId="urn:microsoft.com/office/officeart/2008/layout/CaptionedPictures"/>
    <dgm:cxn modelId="{E4C5E56B-F125-4A21-A5DD-EB256B22DC42}" type="presParOf" srcId="{83AD9EC8-31DC-4E32-B5F4-2762BF524036}" destId="{89192693-BFB9-48E9-B7E6-B2BAC5B3A09A}" srcOrd="0" destOrd="0" presId="urn:microsoft.com/office/officeart/2008/layout/CaptionedPictures"/>
    <dgm:cxn modelId="{633A8980-8E45-4CB1-9027-0BB1E4078207}" type="presParOf" srcId="{83AD9EC8-31DC-4E32-B5F4-2762BF524036}" destId="{C340C4A7-9DD1-468A-9B12-575C00DE140C}" srcOrd="1" destOrd="0" presId="urn:microsoft.com/office/officeart/2008/layout/CaptionedPictures"/>
    <dgm:cxn modelId="{43C595C6-F774-4C21-B5F0-2C5E53F96DCA}" type="presParOf" srcId="{4303C5CC-A9FC-4C55-BB0C-834D9ED18A09}" destId="{1E10CAB7-FCAB-40BF-A432-D9472555B34A}" srcOrd="3" destOrd="0" presId="urn:microsoft.com/office/officeart/2008/layout/CaptionedPictures"/>
    <dgm:cxn modelId="{A03303EB-43C0-4A28-9CA4-EC9758588706}" type="presParOf" srcId="{4303C5CC-A9FC-4C55-BB0C-834D9ED18A09}" destId="{EDF4AC00-FFBE-4260-8CA1-39498DCA5BAC}" srcOrd="4" destOrd="0" presId="urn:microsoft.com/office/officeart/2008/layout/CaptionedPictures"/>
    <dgm:cxn modelId="{B3EE2B8B-4F73-40F2-B6B8-24CDBFE47859}" type="presParOf" srcId="{EDF4AC00-FFBE-4260-8CA1-39498DCA5BAC}" destId="{887E4220-EF65-470B-B4BA-9A83194FAAC8}" srcOrd="0" destOrd="0" presId="urn:microsoft.com/office/officeart/2008/layout/CaptionedPictures"/>
    <dgm:cxn modelId="{53B3A747-4910-464D-A91B-03E3E26BA9E9}" type="presParOf" srcId="{EDF4AC00-FFBE-4260-8CA1-39498DCA5BAC}" destId="{E7C2C59C-A025-4184-97AE-15003D542588}" srcOrd="1" destOrd="0" presId="urn:microsoft.com/office/officeart/2008/layout/CaptionedPictures"/>
    <dgm:cxn modelId="{C8620A61-99D5-4B78-9768-F186F4C9EA3B}" type="presParOf" srcId="{EDF4AC00-FFBE-4260-8CA1-39498DCA5BAC}" destId="{EC0EA2A9-B6A3-4C8D-861C-D21F99F8490E}" srcOrd="2" destOrd="0" presId="urn:microsoft.com/office/officeart/2008/layout/CaptionedPictures"/>
    <dgm:cxn modelId="{12F40760-BDEC-49FA-B1D9-4C2342AE598B}" type="presParOf" srcId="{EC0EA2A9-B6A3-4C8D-861C-D21F99F8490E}" destId="{EEE9C528-7BA6-461E-A373-691ABCEED551}" srcOrd="0" destOrd="0" presId="urn:microsoft.com/office/officeart/2008/layout/CaptionedPictures"/>
    <dgm:cxn modelId="{2CE23DD9-1821-4C1C-84DD-5ABBE6F691C8}" type="presParOf" srcId="{EC0EA2A9-B6A3-4C8D-861C-D21F99F8490E}" destId="{3DDC89E9-328A-4FE3-A5CA-3C832A1125E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D4CEA-6458-434D-B5C2-FA8A1AEB6BF5}"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FE7A8C28-51F6-4997-B8C6-B6139FD7339D}">
      <dgm:prSet custT="1"/>
      <dgm:spPr/>
      <dgm:t>
        <a:bodyPr/>
        <a:lstStyle/>
        <a:p>
          <a:r>
            <a:rPr lang="es-EC" sz="1700" dirty="0" smtClean="0">
              <a:latin typeface="Times New Roman" panose="02020603050405020304" pitchFamily="18" charset="0"/>
              <a:cs typeface="Times New Roman" panose="02020603050405020304" pitchFamily="18" charset="0"/>
            </a:rPr>
            <a:t>1. Cuerpo del recipiente a presión.</a:t>
          </a:r>
          <a:endParaRPr lang="es-EC" sz="1700" dirty="0"/>
        </a:p>
      </dgm:t>
    </dgm:pt>
    <dgm:pt modelId="{5A06289A-775E-46A6-92D0-4A144E63344A}" type="parTrans" cxnId="{B4F8CE1F-D89F-4171-AA62-C7CF359D364D}">
      <dgm:prSet/>
      <dgm:spPr/>
      <dgm:t>
        <a:bodyPr/>
        <a:lstStyle/>
        <a:p>
          <a:endParaRPr lang="es-EC"/>
        </a:p>
      </dgm:t>
    </dgm:pt>
    <dgm:pt modelId="{6F830B08-6466-4895-8EE5-B73F96F38DBD}" type="sibTrans" cxnId="{B4F8CE1F-D89F-4171-AA62-C7CF359D364D}">
      <dgm:prSet/>
      <dgm:spPr/>
      <dgm:t>
        <a:bodyPr/>
        <a:lstStyle/>
        <a:p>
          <a:endParaRPr lang="es-EC"/>
        </a:p>
      </dgm:t>
    </dgm:pt>
    <dgm:pt modelId="{7B3CDF2F-7AB1-44F6-B59B-282730269753}">
      <dgm:prSet custT="1"/>
      <dgm:spPr/>
      <dgm:t>
        <a:bodyPr/>
        <a:lstStyle/>
        <a:p>
          <a:r>
            <a:rPr lang="es-EC" sz="1700" dirty="0" smtClean="0">
              <a:latin typeface="Times New Roman" panose="02020603050405020304" pitchFamily="18" charset="0"/>
              <a:cs typeface="Times New Roman" panose="02020603050405020304" pitchFamily="18" charset="0"/>
            </a:rPr>
            <a:t>2. Cabezas del recipiente a presión.</a:t>
          </a:r>
          <a:endParaRPr lang="es-EC" sz="1700" dirty="0"/>
        </a:p>
      </dgm:t>
    </dgm:pt>
    <dgm:pt modelId="{14741B46-5027-4521-9D90-FBEDF25FCF40}" type="parTrans" cxnId="{FC4F4ED4-56EB-42FF-8D2C-C22BE3576E84}">
      <dgm:prSet/>
      <dgm:spPr/>
      <dgm:t>
        <a:bodyPr/>
        <a:lstStyle/>
        <a:p>
          <a:endParaRPr lang="es-EC"/>
        </a:p>
      </dgm:t>
    </dgm:pt>
    <dgm:pt modelId="{588CAF65-DDBE-45E0-8385-0C6445726974}" type="sibTrans" cxnId="{FC4F4ED4-56EB-42FF-8D2C-C22BE3576E84}">
      <dgm:prSet/>
      <dgm:spPr/>
      <dgm:t>
        <a:bodyPr/>
        <a:lstStyle/>
        <a:p>
          <a:endParaRPr lang="es-EC"/>
        </a:p>
      </dgm:t>
    </dgm:pt>
    <dgm:pt modelId="{5485BEAC-F9E7-4C9B-8FFE-3A35D8BE91CD}">
      <dgm:prSet custT="1"/>
      <dgm:spPr/>
      <dgm:t>
        <a:bodyPr/>
        <a:lstStyle/>
        <a:p>
          <a:r>
            <a:rPr lang="es-EC" sz="1700" dirty="0" smtClean="0">
              <a:latin typeface="Times New Roman" panose="02020603050405020304" pitchFamily="18" charset="0"/>
              <a:cs typeface="Times New Roman" panose="02020603050405020304" pitchFamily="18" charset="0"/>
            </a:rPr>
            <a:t>3. Válvula de descarga.</a:t>
          </a:r>
          <a:endParaRPr lang="es-EC" sz="1700" dirty="0"/>
        </a:p>
      </dgm:t>
    </dgm:pt>
    <dgm:pt modelId="{1FB21849-C41A-4D48-B23E-7B4F7036E01B}" type="parTrans" cxnId="{F86C8122-44C4-48B0-93B1-805FF3BF96F1}">
      <dgm:prSet/>
      <dgm:spPr/>
      <dgm:t>
        <a:bodyPr/>
        <a:lstStyle/>
        <a:p>
          <a:endParaRPr lang="es-EC"/>
        </a:p>
      </dgm:t>
    </dgm:pt>
    <dgm:pt modelId="{45AF801B-DFCD-4F17-A8C1-A39B159C016E}" type="sibTrans" cxnId="{F86C8122-44C4-48B0-93B1-805FF3BF96F1}">
      <dgm:prSet/>
      <dgm:spPr/>
      <dgm:t>
        <a:bodyPr/>
        <a:lstStyle/>
        <a:p>
          <a:endParaRPr lang="es-EC"/>
        </a:p>
      </dgm:t>
    </dgm:pt>
    <dgm:pt modelId="{FCF6598E-05D4-4BE2-9B07-BE642748A8DC}">
      <dgm:prSet custT="1"/>
      <dgm:spPr/>
      <dgm:t>
        <a:bodyPr/>
        <a:lstStyle/>
        <a:p>
          <a:r>
            <a:rPr lang="es-EC" sz="1700" dirty="0" smtClean="0">
              <a:latin typeface="Times New Roman" panose="02020603050405020304" pitchFamily="18" charset="0"/>
              <a:cs typeface="Times New Roman" panose="02020603050405020304" pitchFamily="18" charset="0"/>
            </a:rPr>
            <a:t>4. Válvula de succión.</a:t>
          </a:r>
          <a:endParaRPr lang="es-EC" sz="1700" dirty="0"/>
        </a:p>
      </dgm:t>
    </dgm:pt>
    <dgm:pt modelId="{E725E294-C8A4-4809-A77D-F24F9E2BE4B2}" type="parTrans" cxnId="{B123EDC2-AB6E-4DAC-B95A-0747CAD24524}">
      <dgm:prSet/>
      <dgm:spPr/>
      <dgm:t>
        <a:bodyPr/>
        <a:lstStyle/>
        <a:p>
          <a:endParaRPr lang="es-EC"/>
        </a:p>
      </dgm:t>
    </dgm:pt>
    <dgm:pt modelId="{C01F9D86-BEBF-49E9-9C61-14B705DF4E41}" type="sibTrans" cxnId="{B123EDC2-AB6E-4DAC-B95A-0747CAD24524}">
      <dgm:prSet/>
      <dgm:spPr/>
      <dgm:t>
        <a:bodyPr/>
        <a:lstStyle/>
        <a:p>
          <a:endParaRPr lang="es-EC"/>
        </a:p>
      </dgm:t>
    </dgm:pt>
    <dgm:pt modelId="{9C387989-6559-4D21-8D1A-53F1BACACD3C}" type="pres">
      <dgm:prSet presAssocID="{A76D4CEA-6458-434D-B5C2-FA8A1AEB6BF5}" presName="linear" presStyleCnt="0">
        <dgm:presLayoutVars>
          <dgm:animLvl val="lvl"/>
          <dgm:resizeHandles val="exact"/>
        </dgm:presLayoutVars>
      </dgm:prSet>
      <dgm:spPr/>
      <dgm:t>
        <a:bodyPr/>
        <a:lstStyle/>
        <a:p>
          <a:endParaRPr lang="es-EC"/>
        </a:p>
      </dgm:t>
    </dgm:pt>
    <dgm:pt modelId="{E4D0D192-2B5E-4276-8D30-6F79239BE698}" type="pres">
      <dgm:prSet presAssocID="{FE7A8C28-51F6-4997-B8C6-B6139FD7339D}" presName="parentText" presStyleLbl="node1" presStyleIdx="0" presStyleCnt="4" custLinFactNeighborX="1739" custLinFactNeighborY="-16270">
        <dgm:presLayoutVars>
          <dgm:chMax val="0"/>
          <dgm:bulletEnabled val="1"/>
        </dgm:presLayoutVars>
      </dgm:prSet>
      <dgm:spPr/>
      <dgm:t>
        <a:bodyPr/>
        <a:lstStyle/>
        <a:p>
          <a:endParaRPr lang="es-EC"/>
        </a:p>
      </dgm:t>
    </dgm:pt>
    <dgm:pt modelId="{50DA15B2-513A-42DE-BD58-29BDEAD2281B}" type="pres">
      <dgm:prSet presAssocID="{6F830B08-6466-4895-8EE5-B73F96F38DBD}" presName="spacer" presStyleCnt="0"/>
      <dgm:spPr/>
    </dgm:pt>
    <dgm:pt modelId="{7076B506-61EC-4EDC-B901-93AF01BF3968}" type="pres">
      <dgm:prSet presAssocID="{7B3CDF2F-7AB1-44F6-B59B-282730269753}" presName="parentText" presStyleLbl="node1" presStyleIdx="1" presStyleCnt="4">
        <dgm:presLayoutVars>
          <dgm:chMax val="0"/>
          <dgm:bulletEnabled val="1"/>
        </dgm:presLayoutVars>
      </dgm:prSet>
      <dgm:spPr/>
      <dgm:t>
        <a:bodyPr/>
        <a:lstStyle/>
        <a:p>
          <a:endParaRPr lang="es-EC"/>
        </a:p>
      </dgm:t>
    </dgm:pt>
    <dgm:pt modelId="{9A94372E-C078-4B31-BB93-DF6192F52388}" type="pres">
      <dgm:prSet presAssocID="{588CAF65-DDBE-45E0-8385-0C6445726974}" presName="spacer" presStyleCnt="0"/>
      <dgm:spPr/>
    </dgm:pt>
    <dgm:pt modelId="{2111E3DF-249D-4D23-A3DE-050134AC712E}" type="pres">
      <dgm:prSet presAssocID="{5485BEAC-F9E7-4C9B-8FFE-3A35D8BE91CD}" presName="parentText" presStyleLbl="node1" presStyleIdx="2" presStyleCnt="4">
        <dgm:presLayoutVars>
          <dgm:chMax val="0"/>
          <dgm:bulletEnabled val="1"/>
        </dgm:presLayoutVars>
      </dgm:prSet>
      <dgm:spPr/>
      <dgm:t>
        <a:bodyPr/>
        <a:lstStyle/>
        <a:p>
          <a:endParaRPr lang="es-EC"/>
        </a:p>
      </dgm:t>
    </dgm:pt>
    <dgm:pt modelId="{59E8D0A9-EDE3-4419-874A-E3034DB7B232}" type="pres">
      <dgm:prSet presAssocID="{45AF801B-DFCD-4F17-A8C1-A39B159C016E}" presName="spacer" presStyleCnt="0"/>
      <dgm:spPr/>
    </dgm:pt>
    <dgm:pt modelId="{91EF226D-3103-4091-BFAA-E1F84772A5FE}" type="pres">
      <dgm:prSet presAssocID="{FCF6598E-05D4-4BE2-9B07-BE642748A8DC}" presName="parentText" presStyleLbl="node1" presStyleIdx="3" presStyleCnt="4">
        <dgm:presLayoutVars>
          <dgm:chMax val="0"/>
          <dgm:bulletEnabled val="1"/>
        </dgm:presLayoutVars>
      </dgm:prSet>
      <dgm:spPr/>
      <dgm:t>
        <a:bodyPr/>
        <a:lstStyle/>
        <a:p>
          <a:endParaRPr lang="es-EC"/>
        </a:p>
      </dgm:t>
    </dgm:pt>
  </dgm:ptLst>
  <dgm:cxnLst>
    <dgm:cxn modelId="{44A61DEA-4834-4E26-BA05-4C9F6BC94750}" type="presOf" srcId="{5485BEAC-F9E7-4C9B-8FFE-3A35D8BE91CD}" destId="{2111E3DF-249D-4D23-A3DE-050134AC712E}" srcOrd="0" destOrd="0" presId="urn:microsoft.com/office/officeart/2005/8/layout/vList2"/>
    <dgm:cxn modelId="{F86C8122-44C4-48B0-93B1-805FF3BF96F1}" srcId="{A76D4CEA-6458-434D-B5C2-FA8A1AEB6BF5}" destId="{5485BEAC-F9E7-4C9B-8FFE-3A35D8BE91CD}" srcOrd="2" destOrd="0" parTransId="{1FB21849-C41A-4D48-B23E-7B4F7036E01B}" sibTransId="{45AF801B-DFCD-4F17-A8C1-A39B159C016E}"/>
    <dgm:cxn modelId="{B123EDC2-AB6E-4DAC-B95A-0747CAD24524}" srcId="{A76D4CEA-6458-434D-B5C2-FA8A1AEB6BF5}" destId="{FCF6598E-05D4-4BE2-9B07-BE642748A8DC}" srcOrd="3" destOrd="0" parTransId="{E725E294-C8A4-4809-A77D-F24F9E2BE4B2}" sibTransId="{C01F9D86-BEBF-49E9-9C61-14B705DF4E41}"/>
    <dgm:cxn modelId="{DB828B05-2DAC-493D-8562-A7D96E1D5A0F}" type="presOf" srcId="{7B3CDF2F-7AB1-44F6-B59B-282730269753}" destId="{7076B506-61EC-4EDC-B901-93AF01BF3968}" srcOrd="0" destOrd="0" presId="urn:microsoft.com/office/officeart/2005/8/layout/vList2"/>
    <dgm:cxn modelId="{477D29C1-CF7E-48DF-A332-226326C48C02}" type="presOf" srcId="{FCF6598E-05D4-4BE2-9B07-BE642748A8DC}" destId="{91EF226D-3103-4091-BFAA-E1F84772A5FE}" srcOrd="0" destOrd="0" presId="urn:microsoft.com/office/officeart/2005/8/layout/vList2"/>
    <dgm:cxn modelId="{43985880-F2DD-4960-B22E-65CC818EEE20}" type="presOf" srcId="{A76D4CEA-6458-434D-B5C2-FA8A1AEB6BF5}" destId="{9C387989-6559-4D21-8D1A-53F1BACACD3C}" srcOrd="0" destOrd="0" presId="urn:microsoft.com/office/officeart/2005/8/layout/vList2"/>
    <dgm:cxn modelId="{B4F8CE1F-D89F-4171-AA62-C7CF359D364D}" srcId="{A76D4CEA-6458-434D-B5C2-FA8A1AEB6BF5}" destId="{FE7A8C28-51F6-4997-B8C6-B6139FD7339D}" srcOrd="0" destOrd="0" parTransId="{5A06289A-775E-46A6-92D0-4A144E63344A}" sibTransId="{6F830B08-6466-4895-8EE5-B73F96F38DBD}"/>
    <dgm:cxn modelId="{AB3A2BEA-26A9-48CC-A34C-9480DA6A4423}" type="presOf" srcId="{FE7A8C28-51F6-4997-B8C6-B6139FD7339D}" destId="{E4D0D192-2B5E-4276-8D30-6F79239BE698}" srcOrd="0" destOrd="0" presId="urn:microsoft.com/office/officeart/2005/8/layout/vList2"/>
    <dgm:cxn modelId="{FC4F4ED4-56EB-42FF-8D2C-C22BE3576E84}" srcId="{A76D4CEA-6458-434D-B5C2-FA8A1AEB6BF5}" destId="{7B3CDF2F-7AB1-44F6-B59B-282730269753}" srcOrd="1" destOrd="0" parTransId="{14741B46-5027-4521-9D90-FBEDF25FCF40}" sibTransId="{588CAF65-DDBE-45E0-8385-0C6445726974}"/>
    <dgm:cxn modelId="{014F8305-7181-4DD3-81D2-17110B3D6C54}" type="presParOf" srcId="{9C387989-6559-4D21-8D1A-53F1BACACD3C}" destId="{E4D0D192-2B5E-4276-8D30-6F79239BE698}" srcOrd="0" destOrd="0" presId="urn:microsoft.com/office/officeart/2005/8/layout/vList2"/>
    <dgm:cxn modelId="{8229C001-478D-4F3F-BABD-6321AF7AD603}" type="presParOf" srcId="{9C387989-6559-4D21-8D1A-53F1BACACD3C}" destId="{50DA15B2-513A-42DE-BD58-29BDEAD2281B}" srcOrd="1" destOrd="0" presId="urn:microsoft.com/office/officeart/2005/8/layout/vList2"/>
    <dgm:cxn modelId="{0FD3853E-5287-4E33-ABA6-BB85AC61323B}" type="presParOf" srcId="{9C387989-6559-4D21-8D1A-53F1BACACD3C}" destId="{7076B506-61EC-4EDC-B901-93AF01BF3968}" srcOrd="2" destOrd="0" presId="urn:microsoft.com/office/officeart/2005/8/layout/vList2"/>
    <dgm:cxn modelId="{5E477C77-D81B-4DDA-A579-CE1A31127AA3}" type="presParOf" srcId="{9C387989-6559-4D21-8D1A-53F1BACACD3C}" destId="{9A94372E-C078-4B31-BB93-DF6192F52388}" srcOrd="3" destOrd="0" presId="urn:microsoft.com/office/officeart/2005/8/layout/vList2"/>
    <dgm:cxn modelId="{0A15BE98-7CC5-418A-AFDD-259D0C8EC355}" type="presParOf" srcId="{9C387989-6559-4D21-8D1A-53F1BACACD3C}" destId="{2111E3DF-249D-4D23-A3DE-050134AC712E}" srcOrd="4" destOrd="0" presId="urn:microsoft.com/office/officeart/2005/8/layout/vList2"/>
    <dgm:cxn modelId="{77681D7A-2019-4F3F-AF8A-B522DFB2515B}" type="presParOf" srcId="{9C387989-6559-4D21-8D1A-53F1BACACD3C}" destId="{59E8D0A9-EDE3-4419-874A-E3034DB7B232}" srcOrd="5" destOrd="0" presId="urn:microsoft.com/office/officeart/2005/8/layout/vList2"/>
    <dgm:cxn modelId="{4E5C9463-5C1E-4B58-819D-771DD875BCBF}" type="presParOf" srcId="{9C387989-6559-4D21-8D1A-53F1BACACD3C}" destId="{91EF226D-3103-4091-BFAA-E1F84772A5FE}"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4DD533-1DD5-4880-B51B-98630FFEAFD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A9E62808-77BF-415E-97A6-98A484C6251E}">
      <dgm:prSet custT="1"/>
      <dgm:spPr/>
      <dgm:t>
        <a:bodyPr/>
        <a:lstStyle/>
        <a:p>
          <a:pPr rtl="0"/>
          <a:r>
            <a:rPr lang="es-EC" sz="1800" dirty="0" smtClean="0">
              <a:latin typeface="Times New Roman" panose="02020603050405020304" pitchFamily="18" charset="0"/>
              <a:cs typeface="Times New Roman" panose="02020603050405020304" pitchFamily="18" charset="0"/>
            </a:rPr>
            <a:t>5. Indicador de nivel</a:t>
          </a:r>
          <a:endParaRPr lang="es-EC" sz="1800" dirty="0"/>
        </a:p>
      </dgm:t>
    </dgm:pt>
    <dgm:pt modelId="{6BAC51F4-BD43-4A7C-A4FF-4DEE58DFDADC}" type="parTrans" cxnId="{28C335B2-9A69-46FA-9EA0-01FEF8BBC8FD}">
      <dgm:prSet/>
      <dgm:spPr/>
      <dgm:t>
        <a:bodyPr/>
        <a:lstStyle/>
        <a:p>
          <a:endParaRPr lang="es-EC"/>
        </a:p>
      </dgm:t>
    </dgm:pt>
    <dgm:pt modelId="{E2D77DAE-8CC6-471B-839F-D2E0FC5D75FF}" type="sibTrans" cxnId="{28C335B2-9A69-46FA-9EA0-01FEF8BBC8FD}">
      <dgm:prSet/>
      <dgm:spPr/>
      <dgm:t>
        <a:bodyPr/>
        <a:lstStyle/>
        <a:p>
          <a:endParaRPr lang="es-EC"/>
        </a:p>
      </dgm:t>
    </dgm:pt>
    <dgm:pt modelId="{BF05F88B-79E0-48F9-96A1-88A0664FB0CF}">
      <dgm:prSet custT="1"/>
      <dgm:spPr/>
      <dgm:t>
        <a:bodyPr/>
        <a:lstStyle/>
        <a:p>
          <a:pPr rtl="0"/>
          <a:r>
            <a:rPr lang="es-EC" sz="1800" dirty="0" smtClean="0">
              <a:latin typeface="Times New Roman" panose="02020603050405020304" pitchFamily="18" charset="0"/>
              <a:cs typeface="Times New Roman" panose="02020603050405020304" pitchFamily="18" charset="0"/>
            </a:rPr>
            <a:t>6. Medidor de presión y vacío</a:t>
          </a:r>
          <a:endParaRPr lang="es-EC" sz="1800" dirty="0">
            <a:latin typeface="Times New Roman" panose="02020603050405020304" pitchFamily="18" charset="0"/>
            <a:cs typeface="Times New Roman" panose="02020603050405020304" pitchFamily="18" charset="0"/>
          </a:endParaRPr>
        </a:p>
      </dgm:t>
    </dgm:pt>
    <dgm:pt modelId="{653C85C2-78AF-4AE4-BDF9-9D68B5550B48}" type="parTrans" cxnId="{28719488-CBEE-459E-8B0C-32AFB837EF59}">
      <dgm:prSet/>
      <dgm:spPr/>
      <dgm:t>
        <a:bodyPr/>
        <a:lstStyle/>
        <a:p>
          <a:endParaRPr lang="es-EC"/>
        </a:p>
      </dgm:t>
    </dgm:pt>
    <dgm:pt modelId="{AE99C0C3-A640-4C9B-AE65-1E87ACCBE396}" type="sibTrans" cxnId="{28719488-CBEE-459E-8B0C-32AFB837EF59}">
      <dgm:prSet/>
      <dgm:spPr/>
      <dgm:t>
        <a:bodyPr/>
        <a:lstStyle/>
        <a:p>
          <a:endParaRPr lang="es-EC"/>
        </a:p>
      </dgm:t>
    </dgm:pt>
    <dgm:pt modelId="{6BC2A952-8506-4E68-BFFA-6920451F7F49}">
      <dgm:prSet custT="1"/>
      <dgm:spPr/>
      <dgm:t>
        <a:bodyPr/>
        <a:lstStyle/>
        <a:p>
          <a:pPr rtl="0"/>
          <a:r>
            <a:rPr lang="es-EC" sz="1800" dirty="0" smtClean="0">
              <a:latin typeface="Times New Roman" panose="02020603050405020304" pitchFamily="18" charset="0"/>
              <a:cs typeface="Times New Roman" panose="02020603050405020304" pitchFamily="18" charset="0"/>
            </a:rPr>
            <a:t>7. Manhole</a:t>
          </a:r>
          <a:endParaRPr lang="es-EC" sz="1800" dirty="0">
            <a:latin typeface="Times New Roman" panose="02020603050405020304" pitchFamily="18" charset="0"/>
            <a:cs typeface="Times New Roman" panose="02020603050405020304" pitchFamily="18" charset="0"/>
          </a:endParaRPr>
        </a:p>
      </dgm:t>
    </dgm:pt>
    <dgm:pt modelId="{1622DD7F-7341-42C7-B368-2D04B3AA9840}" type="parTrans" cxnId="{3B4B3A8D-BAEC-45F3-8D9C-D48E1FC1106A}">
      <dgm:prSet/>
      <dgm:spPr/>
      <dgm:t>
        <a:bodyPr/>
        <a:lstStyle/>
        <a:p>
          <a:endParaRPr lang="es-EC"/>
        </a:p>
      </dgm:t>
    </dgm:pt>
    <dgm:pt modelId="{2FC0357B-EFDB-4543-B7F3-344AF2D97FC5}" type="sibTrans" cxnId="{3B4B3A8D-BAEC-45F3-8D9C-D48E1FC1106A}">
      <dgm:prSet/>
      <dgm:spPr/>
      <dgm:t>
        <a:bodyPr/>
        <a:lstStyle/>
        <a:p>
          <a:endParaRPr lang="es-EC"/>
        </a:p>
      </dgm:t>
    </dgm:pt>
    <dgm:pt modelId="{89E74ECE-1206-4BAD-9981-D63AF021C6B8}">
      <dgm:prSet custT="1"/>
      <dgm:spPr/>
      <dgm:t>
        <a:bodyPr/>
        <a:lstStyle/>
        <a:p>
          <a:pPr rtl="0"/>
          <a:r>
            <a:rPr lang="es-EC" sz="1800" dirty="0" smtClean="0">
              <a:latin typeface="Times New Roman" panose="02020603050405020304" pitchFamily="18" charset="0"/>
              <a:cs typeface="Times New Roman" panose="02020603050405020304" pitchFamily="18" charset="0"/>
            </a:rPr>
            <a:t>8.  Válvula de alivio de vacío</a:t>
          </a:r>
          <a:endParaRPr lang="es-EC" sz="1800" dirty="0">
            <a:latin typeface="Times New Roman" panose="02020603050405020304" pitchFamily="18" charset="0"/>
            <a:cs typeface="Times New Roman" panose="02020603050405020304" pitchFamily="18" charset="0"/>
          </a:endParaRPr>
        </a:p>
      </dgm:t>
    </dgm:pt>
    <dgm:pt modelId="{9B02BC44-B2DA-4EC6-82F8-CD9AEE6E90EF}" type="parTrans" cxnId="{B3E8785E-5871-4044-9FF9-7C98ACD366CC}">
      <dgm:prSet/>
      <dgm:spPr/>
      <dgm:t>
        <a:bodyPr/>
        <a:lstStyle/>
        <a:p>
          <a:endParaRPr lang="es-EC"/>
        </a:p>
      </dgm:t>
    </dgm:pt>
    <dgm:pt modelId="{75E29970-2C5C-43E1-BB83-FEE3CC5A5FA5}" type="sibTrans" cxnId="{B3E8785E-5871-4044-9FF9-7C98ACD366CC}">
      <dgm:prSet/>
      <dgm:spPr/>
      <dgm:t>
        <a:bodyPr/>
        <a:lstStyle/>
        <a:p>
          <a:endParaRPr lang="es-EC"/>
        </a:p>
      </dgm:t>
    </dgm:pt>
    <dgm:pt modelId="{9B27E184-D7F6-4F95-B24B-EDF64A407003}" type="pres">
      <dgm:prSet presAssocID="{394DD533-1DD5-4880-B51B-98630FFEAFD0}" presName="linear" presStyleCnt="0">
        <dgm:presLayoutVars>
          <dgm:animLvl val="lvl"/>
          <dgm:resizeHandles val="exact"/>
        </dgm:presLayoutVars>
      </dgm:prSet>
      <dgm:spPr/>
      <dgm:t>
        <a:bodyPr/>
        <a:lstStyle/>
        <a:p>
          <a:endParaRPr lang="es-EC"/>
        </a:p>
      </dgm:t>
    </dgm:pt>
    <dgm:pt modelId="{2BDFF1DF-DBA4-40A5-9979-2F0C44BDE969}" type="pres">
      <dgm:prSet presAssocID="{A9E62808-77BF-415E-97A6-98A484C6251E}" presName="parentText" presStyleLbl="node1" presStyleIdx="0" presStyleCnt="4" custLinFactY="-27704" custLinFactNeighborX="4130" custLinFactNeighborY="-100000">
        <dgm:presLayoutVars>
          <dgm:chMax val="0"/>
          <dgm:bulletEnabled val="1"/>
        </dgm:presLayoutVars>
      </dgm:prSet>
      <dgm:spPr/>
      <dgm:t>
        <a:bodyPr/>
        <a:lstStyle/>
        <a:p>
          <a:endParaRPr lang="es-EC"/>
        </a:p>
      </dgm:t>
    </dgm:pt>
    <dgm:pt modelId="{A3FA7D26-2615-4090-AF73-45EDA11C7560}" type="pres">
      <dgm:prSet presAssocID="{E2D77DAE-8CC6-471B-839F-D2E0FC5D75FF}" presName="spacer" presStyleCnt="0"/>
      <dgm:spPr/>
    </dgm:pt>
    <dgm:pt modelId="{C96F3187-64A8-462B-82E3-E17D2602667F}" type="pres">
      <dgm:prSet presAssocID="{BF05F88B-79E0-48F9-96A1-88A0664FB0CF}" presName="parentText" presStyleLbl="node1" presStyleIdx="1" presStyleCnt="4">
        <dgm:presLayoutVars>
          <dgm:chMax val="0"/>
          <dgm:bulletEnabled val="1"/>
        </dgm:presLayoutVars>
      </dgm:prSet>
      <dgm:spPr/>
      <dgm:t>
        <a:bodyPr/>
        <a:lstStyle/>
        <a:p>
          <a:endParaRPr lang="es-EC"/>
        </a:p>
      </dgm:t>
    </dgm:pt>
    <dgm:pt modelId="{ED853F54-FE14-44FF-8A01-F848039435E6}" type="pres">
      <dgm:prSet presAssocID="{AE99C0C3-A640-4C9B-AE65-1E87ACCBE396}" presName="spacer" presStyleCnt="0"/>
      <dgm:spPr/>
    </dgm:pt>
    <dgm:pt modelId="{B732A235-89BB-42B8-A6E3-1312A5A89A38}" type="pres">
      <dgm:prSet presAssocID="{6BC2A952-8506-4E68-BFFA-6920451F7F49}" presName="parentText" presStyleLbl="node1" presStyleIdx="2" presStyleCnt="4">
        <dgm:presLayoutVars>
          <dgm:chMax val="0"/>
          <dgm:bulletEnabled val="1"/>
        </dgm:presLayoutVars>
      </dgm:prSet>
      <dgm:spPr/>
      <dgm:t>
        <a:bodyPr/>
        <a:lstStyle/>
        <a:p>
          <a:endParaRPr lang="es-EC"/>
        </a:p>
      </dgm:t>
    </dgm:pt>
    <dgm:pt modelId="{7DF4FEA5-6B45-4F23-AA0C-6BF5A12C2F95}" type="pres">
      <dgm:prSet presAssocID="{2FC0357B-EFDB-4543-B7F3-344AF2D97FC5}" presName="spacer" presStyleCnt="0"/>
      <dgm:spPr/>
    </dgm:pt>
    <dgm:pt modelId="{40F05401-F8D3-4E79-8D05-75B2CA52BA7B}" type="pres">
      <dgm:prSet presAssocID="{89E74ECE-1206-4BAD-9981-D63AF021C6B8}" presName="parentText" presStyleLbl="node1" presStyleIdx="3" presStyleCnt="4">
        <dgm:presLayoutVars>
          <dgm:chMax val="0"/>
          <dgm:bulletEnabled val="1"/>
        </dgm:presLayoutVars>
      </dgm:prSet>
      <dgm:spPr/>
      <dgm:t>
        <a:bodyPr/>
        <a:lstStyle/>
        <a:p>
          <a:endParaRPr lang="es-EC"/>
        </a:p>
      </dgm:t>
    </dgm:pt>
  </dgm:ptLst>
  <dgm:cxnLst>
    <dgm:cxn modelId="{B3E8785E-5871-4044-9FF9-7C98ACD366CC}" srcId="{394DD533-1DD5-4880-B51B-98630FFEAFD0}" destId="{89E74ECE-1206-4BAD-9981-D63AF021C6B8}" srcOrd="3" destOrd="0" parTransId="{9B02BC44-B2DA-4EC6-82F8-CD9AEE6E90EF}" sibTransId="{75E29970-2C5C-43E1-BB83-FEE3CC5A5FA5}"/>
    <dgm:cxn modelId="{28719488-CBEE-459E-8B0C-32AFB837EF59}" srcId="{394DD533-1DD5-4880-B51B-98630FFEAFD0}" destId="{BF05F88B-79E0-48F9-96A1-88A0664FB0CF}" srcOrd="1" destOrd="0" parTransId="{653C85C2-78AF-4AE4-BDF9-9D68B5550B48}" sibTransId="{AE99C0C3-A640-4C9B-AE65-1E87ACCBE396}"/>
    <dgm:cxn modelId="{3B4B3A8D-BAEC-45F3-8D9C-D48E1FC1106A}" srcId="{394DD533-1DD5-4880-B51B-98630FFEAFD0}" destId="{6BC2A952-8506-4E68-BFFA-6920451F7F49}" srcOrd="2" destOrd="0" parTransId="{1622DD7F-7341-42C7-B368-2D04B3AA9840}" sibTransId="{2FC0357B-EFDB-4543-B7F3-344AF2D97FC5}"/>
    <dgm:cxn modelId="{A8244B42-CFFC-4F92-8FDC-ED839F7CBB41}" type="presOf" srcId="{394DD533-1DD5-4880-B51B-98630FFEAFD0}" destId="{9B27E184-D7F6-4F95-B24B-EDF64A407003}" srcOrd="0" destOrd="0" presId="urn:microsoft.com/office/officeart/2005/8/layout/vList2"/>
    <dgm:cxn modelId="{99C7A051-72E0-4CA5-AADE-7296D2670B59}" type="presOf" srcId="{A9E62808-77BF-415E-97A6-98A484C6251E}" destId="{2BDFF1DF-DBA4-40A5-9979-2F0C44BDE969}" srcOrd="0" destOrd="0" presId="urn:microsoft.com/office/officeart/2005/8/layout/vList2"/>
    <dgm:cxn modelId="{E640E22C-22F2-43F1-8274-224B06C1A41D}" type="presOf" srcId="{6BC2A952-8506-4E68-BFFA-6920451F7F49}" destId="{B732A235-89BB-42B8-A6E3-1312A5A89A38}" srcOrd="0" destOrd="0" presId="urn:microsoft.com/office/officeart/2005/8/layout/vList2"/>
    <dgm:cxn modelId="{96DEC583-7BD5-4424-862C-998371F4FE68}" type="presOf" srcId="{BF05F88B-79E0-48F9-96A1-88A0664FB0CF}" destId="{C96F3187-64A8-462B-82E3-E17D2602667F}" srcOrd="0" destOrd="0" presId="urn:microsoft.com/office/officeart/2005/8/layout/vList2"/>
    <dgm:cxn modelId="{A81BE8D8-6319-4D3B-B04C-F88593195A0F}" type="presOf" srcId="{89E74ECE-1206-4BAD-9981-D63AF021C6B8}" destId="{40F05401-F8D3-4E79-8D05-75B2CA52BA7B}" srcOrd="0" destOrd="0" presId="urn:microsoft.com/office/officeart/2005/8/layout/vList2"/>
    <dgm:cxn modelId="{28C335B2-9A69-46FA-9EA0-01FEF8BBC8FD}" srcId="{394DD533-1DD5-4880-B51B-98630FFEAFD0}" destId="{A9E62808-77BF-415E-97A6-98A484C6251E}" srcOrd="0" destOrd="0" parTransId="{6BAC51F4-BD43-4A7C-A4FF-4DEE58DFDADC}" sibTransId="{E2D77DAE-8CC6-471B-839F-D2E0FC5D75FF}"/>
    <dgm:cxn modelId="{F1BD4B4A-86E4-4626-8146-60CEDA04880A}" type="presParOf" srcId="{9B27E184-D7F6-4F95-B24B-EDF64A407003}" destId="{2BDFF1DF-DBA4-40A5-9979-2F0C44BDE969}" srcOrd="0" destOrd="0" presId="urn:microsoft.com/office/officeart/2005/8/layout/vList2"/>
    <dgm:cxn modelId="{A2DC49C7-1C8B-4A3A-A97B-3C1DBC540329}" type="presParOf" srcId="{9B27E184-D7F6-4F95-B24B-EDF64A407003}" destId="{A3FA7D26-2615-4090-AF73-45EDA11C7560}" srcOrd="1" destOrd="0" presId="urn:microsoft.com/office/officeart/2005/8/layout/vList2"/>
    <dgm:cxn modelId="{3BF37DBB-3B5C-4DBC-8A69-69518174CB42}" type="presParOf" srcId="{9B27E184-D7F6-4F95-B24B-EDF64A407003}" destId="{C96F3187-64A8-462B-82E3-E17D2602667F}" srcOrd="2" destOrd="0" presId="urn:microsoft.com/office/officeart/2005/8/layout/vList2"/>
    <dgm:cxn modelId="{2EF18AC7-53F2-4DD5-A435-8FDC5D4FB08E}" type="presParOf" srcId="{9B27E184-D7F6-4F95-B24B-EDF64A407003}" destId="{ED853F54-FE14-44FF-8A01-F848039435E6}" srcOrd="3" destOrd="0" presId="urn:microsoft.com/office/officeart/2005/8/layout/vList2"/>
    <dgm:cxn modelId="{DD4E16B5-A2C9-4517-9C39-02F958BEDB06}" type="presParOf" srcId="{9B27E184-D7F6-4F95-B24B-EDF64A407003}" destId="{B732A235-89BB-42B8-A6E3-1312A5A89A38}" srcOrd="4" destOrd="0" presId="urn:microsoft.com/office/officeart/2005/8/layout/vList2"/>
    <dgm:cxn modelId="{8F32AC49-0299-41FE-B7E8-9442C41F2525}" type="presParOf" srcId="{9B27E184-D7F6-4F95-B24B-EDF64A407003}" destId="{7DF4FEA5-6B45-4F23-AA0C-6BF5A12C2F95}" srcOrd="5" destOrd="0" presId="urn:microsoft.com/office/officeart/2005/8/layout/vList2"/>
    <dgm:cxn modelId="{01138615-7880-4FC5-9921-D144D551EA99}" type="presParOf" srcId="{9B27E184-D7F6-4F95-B24B-EDF64A407003}" destId="{40F05401-F8D3-4E79-8D05-75B2CA52BA7B}" srcOrd="6"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398CE0-3E61-4A3B-B3B9-F1FF6C21B541}"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C"/>
        </a:p>
      </dgm:t>
    </dgm:pt>
    <dgm:pt modelId="{E8226808-0135-4BE5-99B6-84F4B3D60BBA}">
      <dgm:prSet phldrT="[Texto]"/>
      <dgm:spPr/>
      <dgm:t>
        <a:bodyPr/>
        <a:lstStyle/>
        <a:p>
          <a:r>
            <a:rPr lang="es-EC" dirty="0" smtClean="0"/>
            <a:t>CAMIÓN SIMPLE</a:t>
          </a:r>
          <a:endParaRPr lang="es-EC" dirty="0"/>
        </a:p>
      </dgm:t>
    </dgm:pt>
    <dgm:pt modelId="{47D3B981-301C-42A5-8C6A-C4C87AA68AB5}" type="parTrans" cxnId="{5DCCB5DB-C0FA-489A-901B-4AF5450797ED}">
      <dgm:prSet/>
      <dgm:spPr/>
      <dgm:t>
        <a:bodyPr/>
        <a:lstStyle/>
        <a:p>
          <a:endParaRPr lang="es-EC"/>
        </a:p>
      </dgm:t>
    </dgm:pt>
    <dgm:pt modelId="{9FE86193-15CD-495C-BE6C-4FF40A8FCF39}" type="sibTrans" cxnId="{5DCCB5DB-C0FA-489A-901B-4AF5450797ED}">
      <dgm:prSet/>
      <dgm:spPr/>
      <dgm:t>
        <a:bodyPr/>
        <a:lstStyle/>
        <a:p>
          <a:endParaRPr lang="es-EC"/>
        </a:p>
      </dgm:t>
    </dgm:pt>
    <dgm:pt modelId="{D217193A-245B-4A70-9399-61A45027A057}">
      <dgm:prSet phldrT="[Texto]"/>
      <dgm:spPr/>
      <dgm:t>
        <a:bodyPr/>
        <a:lstStyle/>
        <a:p>
          <a:r>
            <a:rPr lang="es-EC" dirty="0" smtClean="0"/>
            <a:t>TRACTO-CAMIÓN CON SEMIRREMOLQUE</a:t>
          </a:r>
          <a:endParaRPr lang="es-EC" dirty="0"/>
        </a:p>
      </dgm:t>
    </dgm:pt>
    <dgm:pt modelId="{3EE2BA96-CA8A-447B-8A91-5C189341AFC9}" type="parTrans" cxnId="{DCA4ABE5-41D2-4119-AA60-7944CB9BEA57}">
      <dgm:prSet/>
      <dgm:spPr/>
      <dgm:t>
        <a:bodyPr/>
        <a:lstStyle/>
        <a:p>
          <a:endParaRPr lang="es-EC"/>
        </a:p>
      </dgm:t>
    </dgm:pt>
    <dgm:pt modelId="{F64FEABE-D28E-437A-B1C5-58F6BC946EEF}" type="sibTrans" cxnId="{DCA4ABE5-41D2-4119-AA60-7944CB9BEA57}">
      <dgm:prSet/>
      <dgm:spPr/>
      <dgm:t>
        <a:bodyPr/>
        <a:lstStyle/>
        <a:p>
          <a:endParaRPr lang="es-EC"/>
        </a:p>
      </dgm:t>
    </dgm:pt>
    <dgm:pt modelId="{CA8CA891-B9F0-4C1A-A5EE-F7CA5770852E}" type="pres">
      <dgm:prSet presAssocID="{27398CE0-3E61-4A3B-B3B9-F1FF6C21B541}" presName="compositeShape" presStyleCnt="0">
        <dgm:presLayoutVars>
          <dgm:chMax val="2"/>
          <dgm:dir/>
          <dgm:resizeHandles val="exact"/>
        </dgm:presLayoutVars>
      </dgm:prSet>
      <dgm:spPr/>
      <dgm:t>
        <a:bodyPr/>
        <a:lstStyle/>
        <a:p>
          <a:endParaRPr lang="es-EC"/>
        </a:p>
      </dgm:t>
    </dgm:pt>
    <dgm:pt modelId="{60C3C6B0-BEB8-4000-92A7-50F236969BA0}" type="pres">
      <dgm:prSet presAssocID="{27398CE0-3E61-4A3B-B3B9-F1FF6C21B541}" presName="ribbon" presStyleLbl="node1" presStyleIdx="0" presStyleCnt="1"/>
      <dgm:spPr/>
    </dgm:pt>
    <dgm:pt modelId="{7CBB16C0-CCBF-4B9D-AD12-559063EDA3C9}" type="pres">
      <dgm:prSet presAssocID="{27398CE0-3E61-4A3B-B3B9-F1FF6C21B541}" presName="leftArrowText" presStyleLbl="node1" presStyleIdx="0" presStyleCnt="1">
        <dgm:presLayoutVars>
          <dgm:chMax val="0"/>
          <dgm:bulletEnabled val="1"/>
        </dgm:presLayoutVars>
      </dgm:prSet>
      <dgm:spPr/>
      <dgm:t>
        <a:bodyPr/>
        <a:lstStyle/>
        <a:p>
          <a:endParaRPr lang="es-EC"/>
        </a:p>
      </dgm:t>
    </dgm:pt>
    <dgm:pt modelId="{63FFC63B-9F38-4967-8E00-DA60D2263E81}" type="pres">
      <dgm:prSet presAssocID="{27398CE0-3E61-4A3B-B3B9-F1FF6C21B541}" presName="rightArrowText" presStyleLbl="node1" presStyleIdx="0" presStyleCnt="1">
        <dgm:presLayoutVars>
          <dgm:chMax val="0"/>
          <dgm:bulletEnabled val="1"/>
        </dgm:presLayoutVars>
      </dgm:prSet>
      <dgm:spPr/>
      <dgm:t>
        <a:bodyPr/>
        <a:lstStyle/>
        <a:p>
          <a:endParaRPr lang="es-EC"/>
        </a:p>
      </dgm:t>
    </dgm:pt>
  </dgm:ptLst>
  <dgm:cxnLst>
    <dgm:cxn modelId="{CEF766AE-675C-4036-98D1-4728D0D58959}" type="presOf" srcId="{E8226808-0135-4BE5-99B6-84F4B3D60BBA}" destId="{7CBB16C0-CCBF-4B9D-AD12-559063EDA3C9}" srcOrd="0" destOrd="0" presId="urn:microsoft.com/office/officeart/2005/8/layout/arrow6"/>
    <dgm:cxn modelId="{5DCCB5DB-C0FA-489A-901B-4AF5450797ED}" srcId="{27398CE0-3E61-4A3B-B3B9-F1FF6C21B541}" destId="{E8226808-0135-4BE5-99B6-84F4B3D60BBA}" srcOrd="0" destOrd="0" parTransId="{47D3B981-301C-42A5-8C6A-C4C87AA68AB5}" sibTransId="{9FE86193-15CD-495C-BE6C-4FF40A8FCF39}"/>
    <dgm:cxn modelId="{C45E7449-D53D-45F3-9224-1C0E847CBA0C}" type="presOf" srcId="{27398CE0-3E61-4A3B-B3B9-F1FF6C21B541}" destId="{CA8CA891-B9F0-4C1A-A5EE-F7CA5770852E}" srcOrd="0" destOrd="0" presId="urn:microsoft.com/office/officeart/2005/8/layout/arrow6"/>
    <dgm:cxn modelId="{DCA4ABE5-41D2-4119-AA60-7944CB9BEA57}" srcId="{27398CE0-3E61-4A3B-B3B9-F1FF6C21B541}" destId="{D217193A-245B-4A70-9399-61A45027A057}" srcOrd="1" destOrd="0" parTransId="{3EE2BA96-CA8A-447B-8A91-5C189341AFC9}" sibTransId="{F64FEABE-D28E-437A-B1C5-58F6BC946EEF}"/>
    <dgm:cxn modelId="{E2E0DA2A-F5C8-4D68-B8B0-F6239E4C13FD}" type="presOf" srcId="{D217193A-245B-4A70-9399-61A45027A057}" destId="{63FFC63B-9F38-4967-8E00-DA60D2263E81}" srcOrd="0" destOrd="0" presId="urn:microsoft.com/office/officeart/2005/8/layout/arrow6"/>
    <dgm:cxn modelId="{5F870E1A-FE5A-4939-98DB-45FEF4C87E11}" type="presParOf" srcId="{CA8CA891-B9F0-4C1A-A5EE-F7CA5770852E}" destId="{60C3C6B0-BEB8-4000-92A7-50F236969BA0}" srcOrd="0" destOrd="0" presId="urn:microsoft.com/office/officeart/2005/8/layout/arrow6"/>
    <dgm:cxn modelId="{62469FCC-2864-482F-B9B0-897610860D3B}" type="presParOf" srcId="{CA8CA891-B9F0-4C1A-A5EE-F7CA5770852E}" destId="{7CBB16C0-CCBF-4B9D-AD12-559063EDA3C9}" srcOrd="1" destOrd="0" presId="urn:microsoft.com/office/officeart/2005/8/layout/arrow6"/>
    <dgm:cxn modelId="{D9454F9F-E4C7-4C73-A464-6E4712B1ABB6}" type="presParOf" srcId="{CA8CA891-B9F0-4C1A-A5EE-F7CA5770852E}" destId="{63FFC63B-9F38-4967-8E00-DA60D2263E81}"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398CE0-3E61-4A3B-B3B9-F1FF6C21B541}"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C"/>
        </a:p>
      </dgm:t>
    </dgm:pt>
    <dgm:pt modelId="{E8226808-0135-4BE5-99B6-84F4B3D60BBA}">
      <dgm:prSet phldrT="[Texto]" custT="1"/>
      <dgm:spPr/>
      <dgm:t>
        <a:bodyPr/>
        <a:lstStyle/>
        <a:p>
          <a:r>
            <a:rPr lang="es-EC" sz="1600" dirty="0" smtClean="0"/>
            <a:t>MOTOR HIDRÁULICO</a:t>
          </a:r>
          <a:endParaRPr lang="es-EC" sz="1600" dirty="0"/>
        </a:p>
      </dgm:t>
    </dgm:pt>
    <dgm:pt modelId="{47D3B981-301C-42A5-8C6A-C4C87AA68AB5}" type="parTrans" cxnId="{5DCCB5DB-C0FA-489A-901B-4AF5450797ED}">
      <dgm:prSet/>
      <dgm:spPr/>
      <dgm:t>
        <a:bodyPr/>
        <a:lstStyle/>
        <a:p>
          <a:endParaRPr lang="es-EC"/>
        </a:p>
      </dgm:t>
    </dgm:pt>
    <dgm:pt modelId="{9FE86193-15CD-495C-BE6C-4FF40A8FCF39}" type="sibTrans" cxnId="{5DCCB5DB-C0FA-489A-901B-4AF5450797ED}">
      <dgm:prSet/>
      <dgm:spPr/>
      <dgm:t>
        <a:bodyPr/>
        <a:lstStyle/>
        <a:p>
          <a:endParaRPr lang="es-EC"/>
        </a:p>
      </dgm:t>
    </dgm:pt>
    <dgm:pt modelId="{D217193A-245B-4A70-9399-61A45027A057}">
      <dgm:prSet phldrT="[Texto]" custT="1"/>
      <dgm:spPr/>
      <dgm:t>
        <a:bodyPr/>
        <a:lstStyle/>
        <a:p>
          <a:r>
            <a:rPr lang="es-EC" sz="1600" dirty="0" smtClean="0"/>
            <a:t>MOTOR AUXILIAR</a:t>
          </a:r>
          <a:endParaRPr lang="es-EC" sz="1600" dirty="0"/>
        </a:p>
      </dgm:t>
    </dgm:pt>
    <dgm:pt modelId="{3EE2BA96-CA8A-447B-8A91-5C189341AFC9}" type="parTrans" cxnId="{DCA4ABE5-41D2-4119-AA60-7944CB9BEA57}">
      <dgm:prSet/>
      <dgm:spPr/>
      <dgm:t>
        <a:bodyPr/>
        <a:lstStyle/>
        <a:p>
          <a:endParaRPr lang="es-EC"/>
        </a:p>
      </dgm:t>
    </dgm:pt>
    <dgm:pt modelId="{F64FEABE-D28E-437A-B1C5-58F6BC946EEF}" type="sibTrans" cxnId="{DCA4ABE5-41D2-4119-AA60-7944CB9BEA57}">
      <dgm:prSet/>
      <dgm:spPr/>
      <dgm:t>
        <a:bodyPr/>
        <a:lstStyle/>
        <a:p>
          <a:endParaRPr lang="es-EC"/>
        </a:p>
      </dgm:t>
    </dgm:pt>
    <dgm:pt modelId="{CA8CA891-B9F0-4C1A-A5EE-F7CA5770852E}" type="pres">
      <dgm:prSet presAssocID="{27398CE0-3E61-4A3B-B3B9-F1FF6C21B541}" presName="compositeShape" presStyleCnt="0">
        <dgm:presLayoutVars>
          <dgm:chMax val="2"/>
          <dgm:dir/>
          <dgm:resizeHandles val="exact"/>
        </dgm:presLayoutVars>
      </dgm:prSet>
      <dgm:spPr/>
      <dgm:t>
        <a:bodyPr/>
        <a:lstStyle/>
        <a:p>
          <a:endParaRPr lang="es-EC"/>
        </a:p>
      </dgm:t>
    </dgm:pt>
    <dgm:pt modelId="{60C3C6B0-BEB8-4000-92A7-50F236969BA0}" type="pres">
      <dgm:prSet presAssocID="{27398CE0-3E61-4A3B-B3B9-F1FF6C21B541}" presName="ribbon" presStyleLbl="node1" presStyleIdx="0" presStyleCnt="1"/>
      <dgm:spPr/>
    </dgm:pt>
    <dgm:pt modelId="{7CBB16C0-CCBF-4B9D-AD12-559063EDA3C9}" type="pres">
      <dgm:prSet presAssocID="{27398CE0-3E61-4A3B-B3B9-F1FF6C21B541}" presName="leftArrowText" presStyleLbl="node1" presStyleIdx="0" presStyleCnt="1">
        <dgm:presLayoutVars>
          <dgm:chMax val="0"/>
          <dgm:bulletEnabled val="1"/>
        </dgm:presLayoutVars>
      </dgm:prSet>
      <dgm:spPr/>
      <dgm:t>
        <a:bodyPr/>
        <a:lstStyle/>
        <a:p>
          <a:endParaRPr lang="es-EC"/>
        </a:p>
      </dgm:t>
    </dgm:pt>
    <dgm:pt modelId="{63FFC63B-9F38-4967-8E00-DA60D2263E81}" type="pres">
      <dgm:prSet presAssocID="{27398CE0-3E61-4A3B-B3B9-F1FF6C21B541}" presName="rightArrowText" presStyleLbl="node1" presStyleIdx="0" presStyleCnt="1">
        <dgm:presLayoutVars>
          <dgm:chMax val="0"/>
          <dgm:bulletEnabled val="1"/>
        </dgm:presLayoutVars>
      </dgm:prSet>
      <dgm:spPr/>
      <dgm:t>
        <a:bodyPr/>
        <a:lstStyle/>
        <a:p>
          <a:endParaRPr lang="es-EC"/>
        </a:p>
      </dgm:t>
    </dgm:pt>
  </dgm:ptLst>
  <dgm:cxnLst>
    <dgm:cxn modelId="{19CFA26E-F5F9-411D-9768-4E61AA365BD6}" type="presOf" srcId="{E8226808-0135-4BE5-99B6-84F4B3D60BBA}" destId="{7CBB16C0-CCBF-4B9D-AD12-559063EDA3C9}" srcOrd="0" destOrd="0" presId="urn:microsoft.com/office/officeart/2005/8/layout/arrow6"/>
    <dgm:cxn modelId="{5DCCB5DB-C0FA-489A-901B-4AF5450797ED}" srcId="{27398CE0-3E61-4A3B-B3B9-F1FF6C21B541}" destId="{E8226808-0135-4BE5-99B6-84F4B3D60BBA}" srcOrd="0" destOrd="0" parTransId="{47D3B981-301C-42A5-8C6A-C4C87AA68AB5}" sibTransId="{9FE86193-15CD-495C-BE6C-4FF40A8FCF39}"/>
    <dgm:cxn modelId="{F60E30A6-053D-4F97-ABDA-3FDF2CA3CD6C}" type="presOf" srcId="{27398CE0-3E61-4A3B-B3B9-F1FF6C21B541}" destId="{CA8CA891-B9F0-4C1A-A5EE-F7CA5770852E}" srcOrd="0" destOrd="0" presId="urn:microsoft.com/office/officeart/2005/8/layout/arrow6"/>
    <dgm:cxn modelId="{DCA4ABE5-41D2-4119-AA60-7944CB9BEA57}" srcId="{27398CE0-3E61-4A3B-B3B9-F1FF6C21B541}" destId="{D217193A-245B-4A70-9399-61A45027A057}" srcOrd="1" destOrd="0" parTransId="{3EE2BA96-CA8A-447B-8A91-5C189341AFC9}" sibTransId="{F64FEABE-D28E-437A-B1C5-58F6BC946EEF}"/>
    <dgm:cxn modelId="{151DCDF0-601E-47DA-B8FC-64B5CD57460C}" type="presOf" srcId="{D217193A-245B-4A70-9399-61A45027A057}" destId="{63FFC63B-9F38-4967-8E00-DA60D2263E81}" srcOrd="0" destOrd="0" presId="urn:microsoft.com/office/officeart/2005/8/layout/arrow6"/>
    <dgm:cxn modelId="{99EB443C-5459-4461-A151-BE2B093DCF6A}" type="presParOf" srcId="{CA8CA891-B9F0-4C1A-A5EE-F7CA5770852E}" destId="{60C3C6B0-BEB8-4000-92A7-50F236969BA0}" srcOrd="0" destOrd="0" presId="urn:microsoft.com/office/officeart/2005/8/layout/arrow6"/>
    <dgm:cxn modelId="{2959FC9D-B027-4F13-8D33-FB4CB060FD5E}" type="presParOf" srcId="{CA8CA891-B9F0-4C1A-A5EE-F7CA5770852E}" destId="{7CBB16C0-CCBF-4B9D-AD12-559063EDA3C9}" srcOrd="1" destOrd="0" presId="urn:microsoft.com/office/officeart/2005/8/layout/arrow6"/>
    <dgm:cxn modelId="{9D5A49A7-5043-4729-BDA9-CCC151341301}" type="presParOf" srcId="{CA8CA891-B9F0-4C1A-A5EE-F7CA5770852E}" destId="{63FFC63B-9F38-4967-8E00-DA60D2263E81}"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398CE0-3E61-4A3B-B3B9-F1FF6C21B541}"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C"/>
        </a:p>
      </dgm:t>
    </dgm:pt>
    <dgm:pt modelId="{E8226808-0135-4BE5-99B6-84F4B3D60BBA}">
      <dgm:prSet phldrT="[Texto]"/>
      <dgm:spPr/>
      <dgm:t>
        <a:bodyPr/>
        <a:lstStyle/>
        <a:p>
          <a:r>
            <a:rPr lang="es-EC" dirty="0" smtClean="0"/>
            <a:t>BOMBA DE PALETAS DESLIZANTES</a:t>
          </a:r>
          <a:endParaRPr lang="es-EC" dirty="0"/>
        </a:p>
      </dgm:t>
    </dgm:pt>
    <dgm:pt modelId="{47D3B981-301C-42A5-8C6A-C4C87AA68AB5}" type="parTrans" cxnId="{5DCCB5DB-C0FA-489A-901B-4AF5450797ED}">
      <dgm:prSet/>
      <dgm:spPr/>
      <dgm:t>
        <a:bodyPr/>
        <a:lstStyle/>
        <a:p>
          <a:endParaRPr lang="es-EC"/>
        </a:p>
      </dgm:t>
    </dgm:pt>
    <dgm:pt modelId="{9FE86193-15CD-495C-BE6C-4FF40A8FCF39}" type="sibTrans" cxnId="{5DCCB5DB-C0FA-489A-901B-4AF5450797ED}">
      <dgm:prSet/>
      <dgm:spPr/>
      <dgm:t>
        <a:bodyPr/>
        <a:lstStyle/>
        <a:p>
          <a:endParaRPr lang="es-EC"/>
        </a:p>
      </dgm:t>
    </dgm:pt>
    <dgm:pt modelId="{D217193A-245B-4A70-9399-61A45027A057}">
      <dgm:prSet phldrT="[Texto]"/>
      <dgm:spPr/>
      <dgm:t>
        <a:bodyPr/>
        <a:lstStyle/>
        <a:p>
          <a:r>
            <a:rPr lang="es-EC" dirty="0" smtClean="0"/>
            <a:t>BOMBA DE </a:t>
          </a:r>
        </a:p>
        <a:p>
          <a:r>
            <a:rPr lang="es-EC" dirty="0" smtClean="0"/>
            <a:t>ANILLO LÍQUIDO</a:t>
          </a:r>
          <a:endParaRPr lang="es-EC" dirty="0"/>
        </a:p>
      </dgm:t>
    </dgm:pt>
    <dgm:pt modelId="{3EE2BA96-CA8A-447B-8A91-5C189341AFC9}" type="parTrans" cxnId="{DCA4ABE5-41D2-4119-AA60-7944CB9BEA57}">
      <dgm:prSet/>
      <dgm:spPr/>
      <dgm:t>
        <a:bodyPr/>
        <a:lstStyle/>
        <a:p>
          <a:endParaRPr lang="es-EC"/>
        </a:p>
      </dgm:t>
    </dgm:pt>
    <dgm:pt modelId="{F64FEABE-D28E-437A-B1C5-58F6BC946EEF}" type="sibTrans" cxnId="{DCA4ABE5-41D2-4119-AA60-7944CB9BEA57}">
      <dgm:prSet/>
      <dgm:spPr/>
      <dgm:t>
        <a:bodyPr/>
        <a:lstStyle/>
        <a:p>
          <a:endParaRPr lang="es-EC"/>
        </a:p>
      </dgm:t>
    </dgm:pt>
    <dgm:pt modelId="{CA8CA891-B9F0-4C1A-A5EE-F7CA5770852E}" type="pres">
      <dgm:prSet presAssocID="{27398CE0-3E61-4A3B-B3B9-F1FF6C21B541}" presName="compositeShape" presStyleCnt="0">
        <dgm:presLayoutVars>
          <dgm:chMax val="2"/>
          <dgm:dir/>
          <dgm:resizeHandles val="exact"/>
        </dgm:presLayoutVars>
      </dgm:prSet>
      <dgm:spPr/>
      <dgm:t>
        <a:bodyPr/>
        <a:lstStyle/>
        <a:p>
          <a:endParaRPr lang="es-EC"/>
        </a:p>
      </dgm:t>
    </dgm:pt>
    <dgm:pt modelId="{60C3C6B0-BEB8-4000-92A7-50F236969BA0}" type="pres">
      <dgm:prSet presAssocID="{27398CE0-3E61-4A3B-B3B9-F1FF6C21B541}" presName="ribbon" presStyleLbl="node1" presStyleIdx="0" presStyleCnt="1">
        <dgm:style>
          <a:lnRef idx="3">
            <a:schemeClr val="lt1"/>
          </a:lnRef>
          <a:fillRef idx="1">
            <a:schemeClr val="accent6"/>
          </a:fillRef>
          <a:effectRef idx="1">
            <a:schemeClr val="accent6"/>
          </a:effectRef>
          <a:fontRef idx="minor">
            <a:schemeClr val="lt1"/>
          </a:fontRef>
        </dgm:style>
      </dgm:prSet>
      <dgm:spPr/>
    </dgm:pt>
    <dgm:pt modelId="{7CBB16C0-CCBF-4B9D-AD12-559063EDA3C9}" type="pres">
      <dgm:prSet presAssocID="{27398CE0-3E61-4A3B-B3B9-F1FF6C21B541}" presName="leftArrowText" presStyleLbl="node1" presStyleIdx="0" presStyleCnt="1">
        <dgm:presLayoutVars>
          <dgm:chMax val="0"/>
          <dgm:bulletEnabled val="1"/>
        </dgm:presLayoutVars>
      </dgm:prSet>
      <dgm:spPr/>
      <dgm:t>
        <a:bodyPr/>
        <a:lstStyle/>
        <a:p>
          <a:endParaRPr lang="es-EC"/>
        </a:p>
      </dgm:t>
    </dgm:pt>
    <dgm:pt modelId="{63FFC63B-9F38-4967-8E00-DA60D2263E81}" type="pres">
      <dgm:prSet presAssocID="{27398CE0-3E61-4A3B-B3B9-F1FF6C21B541}" presName="rightArrowText" presStyleLbl="node1" presStyleIdx="0" presStyleCnt="1">
        <dgm:presLayoutVars>
          <dgm:chMax val="0"/>
          <dgm:bulletEnabled val="1"/>
        </dgm:presLayoutVars>
      </dgm:prSet>
      <dgm:spPr/>
      <dgm:t>
        <a:bodyPr/>
        <a:lstStyle/>
        <a:p>
          <a:endParaRPr lang="es-EC"/>
        </a:p>
      </dgm:t>
    </dgm:pt>
  </dgm:ptLst>
  <dgm:cxnLst>
    <dgm:cxn modelId="{9953518E-A33B-4E6D-962C-AA2B24AF46DA}" type="presOf" srcId="{27398CE0-3E61-4A3B-B3B9-F1FF6C21B541}" destId="{CA8CA891-B9F0-4C1A-A5EE-F7CA5770852E}" srcOrd="0" destOrd="0" presId="urn:microsoft.com/office/officeart/2005/8/layout/arrow6"/>
    <dgm:cxn modelId="{5DCCB5DB-C0FA-489A-901B-4AF5450797ED}" srcId="{27398CE0-3E61-4A3B-B3B9-F1FF6C21B541}" destId="{E8226808-0135-4BE5-99B6-84F4B3D60BBA}" srcOrd="0" destOrd="0" parTransId="{47D3B981-301C-42A5-8C6A-C4C87AA68AB5}" sibTransId="{9FE86193-15CD-495C-BE6C-4FF40A8FCF39}"/>
    <dgm:cxn modelId="{2FFE3744-3558-4210-911E-FD309EB3E358}" type="presOf" srcId="{E8226808-0135-4BE5-99B6-84F4B3D60BBA}" destId="{7CBB16C0-CCBF-4B9D-AD12-559063EDA3C9}" srcOrd="0" destOrd="0" presId="urn:microsoft.com/office/officeart/2005/8/layout/arrow6"/>
    <dgm:cxn modelId="{FAE46913-E59F-41A9-935A-63FCC116F0A4}" type="presOf" srcId="{D217193A-245B-4A70-9399-61A45027A057}" destId="{63FFC63B-9F38-4967-8E00-DA60D2263E81}" srcOrd="0" destOrd="0" presId="urn:microsoft.com/office/officeart/2005/8/layout/arrow6"/>
    <dgm:cxn modelId="{DCA4ABE5-41D2-4119-AA60-7944CB9BEA57}" srcId="{27398CE0-3E61-4A3B-B3B9-F1FF6C21B541}" destId="{D217193A-245B-4A70-9399-61A45027A057}" srcOrd="1" destOrd="0" parTransId="{3EE2BA96-CA8A-447B-8A91-5C189341AFC9}" sibTransId="{F64FEABE-D28E-437A-B1C5-58F6BC946EEF}"/>
    <dgm:cxn modelId="{800CD5BA-8458-4509-BCB9-65504FEEC807}" type="presParOf" srcId="{CA8CA891-B9F0-4C1A-A5EE-F7CA5770852E}" destId="{60C3C6B0-BEB8-4000-92A7-50F236969BA0}" srcOrd="0" destOrd="0" presId="urn:microsoft.com/office/officeart/2005/8/layout/arrow6"/>
    <dgm:cxn modelId="{1D396D71-CAED-425D-94C5-569A77DB57BF}" type="presParOf" srcId="{CA8CA891-B9F0-4C1A-A5EE-F7CA5770852E}" destId="{7CBB16C0-CCBF-4B9D-AD12-559063EDA3C9}" srcOrd="1" destOrd="0" presId="urn:microsoft.com/office/officeart/2005/8/layout/arrow6"/>
    <dgm:cxn modelId="{3C8687A0-DC39-4464-8626-0041986508B3}" type="presParOf" srcId="{CA8CA891-B9F0-4C1A-A5EE-F7CA5770852E}" destId="{63FFC63B-9F38-4967-8E00-DA60D2263E81}"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398CE0-3E61-4A3B-B3B9-F1FF6C21B541}"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C"/>
        </a:p>
      </dgm:t>
    </dgm:pt>
    <dgm:pt modelId="{E8226808-0135-4BE5-99B6-84F4B3D60BBA}">
      <dgm:prSet phldrT="[Texto]" custT="1"/>
      <dgm:spPr/>
      <dgm:t>
        <a:bodyPr/>
        <a:lstStyle/>
        <a:p>
          <a:r>
            <a:rPr lang="es-EC" sz="1600" dirty="0" smtClean="0"/>
            <a:t>MÉTODO DE PRESIÓN</a:t>
          </a:r>
          <a:endParaRPr lang="es-EC" sz="1600" dirty="0"/>
        </a:p>
      </dgm:t>
    </dgm:pt>
    <dgm:pt modelId="{47D3B981-301C-42A5-8C6A-C4C87AA68AB5}" type="parTrans" cxnId="{5DCCB5DB-C0FA-489A-901B-4AF5450797ED}">
      <dgm:prSet/>
      <dgm:spPr/>
      <dgm:t>
        <a:bodyPr/>
        <a:lstStyle/>
        <a:p>
          <a:endParaRPr lang="es-EC"/>
        </a:p>
      </dgm:t>
    </dgm:pt>
    <dgm:pt modelId="{9FE86193-15CD-495C-BE6C-4FF40A8FCF39}" type="sibTrans" cxnId="{5DCCB5DB-C0FA-489A-901B-4AF5450797ED}">
      <dgm:prSet/>
      <dgm:spPr/>
      <dgm:t>
        <a:bodyPr/>
        <a:lstStyle/>
        <a:p>
          <a:endParaRPr lang="es-EC"/>
        </a:p>
      </dgm:t>
    </dgm:pt>
    <dgm:pt modelId="{D217193A-245B-4A70-9399-61A45027A057}">
      <dgm:prSet phldrT="[Texto]" custT="1"/>
      <dgm:spPr/>
      <dgm:t>
        <a:bodyPr/>
        <a:lstStyle/>
        <a:p>
          <a:r>
            <a:rPr lang="es-EC" sz="1600" dirty="0" smtClean="0"/>
            <a:t>DESCARGA POR GRAVEDAD</a:t>
          </a:r>
          <a:endParaRPr lang="es-EC" sz="1600" dirty="0"/>
        </a:p>
      </dgm:t>
    </dgm:pt>
    <dgm:pt modelId="{3EE2BA96-CA8A-447B-8A91-5C189341AFC9}" type="parTrans" cxnId="{DCA4ABE5-41D2-4119-AA60-7944CB9BEA57}">
      <dgm:prSet/>
      <dgm:spPr/>
      <dgm:t>
        <a:bodyPr/>
        <a:lstStyle/>
        <a:p>
          <a:endParaRPr lang="es-EC"/>
        </a:p>
      </dgm:t>
    </dgm:pt>
    <dgm:pt modelId="{F64FEABE-D28E-437A-B1C5-58F6BC946EEF}" type="sibTrans" cxnId="{DCA4ABE5-41D2-4119-AA60-7944CB9BEA57}">
      <dgm:prSet/>
      <dgm:spPr/>
      <dgm:t>
        <a:bodyPr/>
        <a:lstStyle/>
        <a:p>
          <a:endParaRPr lang="es-EC"/>
        </a:p>
      </dgm:t>
    </dgm:pt>
    <dgm:pt modelId="{CA8CA891-B9F0-4C1A-A5EE-F7CA5770852E}" type="pres">
      <dgm:prSet presAssocID="{27398CE0-3E61-4A3B-B3B9-F1FF6C21B541}" presName="compositeShape" presStyleCnt="0">
        <dgm:presLayoutVars>
          <dgm:chMax val="2"/>
          <dgm:dir/>
          <dgm:resizeHandles val="exact"/>
        </dgm:presLayoutVars>
      </dgm:prSet>
      <dgm:spPr/>
      <dgm:t>
        <a:bodyPr/>
        <a:lstStyle/>
        <a:p>
          <a:endParaRPr lang="es-EC"/>
        </a:p>
      </dgm:t>
    </dgm:pt>
    <dgm:pt modelId="{60C3C6B0-BEB8-4000-92A7-50F236969BA0}" type="pres">
      <dgm:prSet presAssocID="{27398CE0-3E61-4A3B-B3B9-F1FF6C21B541}" presName="ribbon" presStyleLbl="node1" presStyleIdx="0" presStyleCnt="1">
        <dgm:style>
          <a:lnRef idx="3">
            <a:schemeClr val="lt1"/>
          </a:lnRef>
          <a:fillRef idx="1">
            <a:schemeClr val="accent4"/>
          </a:fillRef>
          <a:effectRef idx="1">
            <a:schemeClr val="accent4"/>
          </a:effectRef>
          <a:fontRef idx="minor">
            <a:schemeClr val="lt1"/>
          </a:fontRef>
        </dgm:style>
      </dgm:prSet>
      <dgm:spPr>
        <a:solidFill>
          <a:srgbClr val="7030A0"/>
        </a:solidFill>
      </dgm:spPr>
    </dgm:pt>
    <dgm:pt modelId="{7CBB16C0-CCBF-4B9D-AD12-559063EDA3C9}" type="pres">
      <dgm:prSet presAssocID="{27398CE0-3E61-4A3B-B3B9-F1FF6C21B541}" presName="leftArrowText" presStyleLbl="node1" presStyleIdx="0" presStyleCnt="1">
        <dgm:presLayoutVars>
          <dgm:chMax val="0"/>
          <dgm:bulletEnabled val="1"/>
        </dgm:presLayoutVars>
      </dgm:prSet>
      <dgm:spPr/>
      <dgm:t>
        <a:bodyPr/>
        <a:lstStyle/>
        <a:p>
          <a:endParaRPr lang="es-EC"/>
        </a:p>
      </dgm:t>
    </dgm:pt>
    <dgm:pt modelId="{63FFC63B-9F38-4967-8E00-DA60D2263E81}" type="pres">
      <dgm:prSet presAssocID="{27398CE0-3E61-4A3B-B3B9-F1FF6C21B541}" presName="rightArrowText" presStyleLbl="node1" presStyleIdx="0" presStyleCnt="1">
        <dgm:presLayoutVars>
          <dgm:chMax val="0"/>
          <dgm:bulletEnabled val="1"/>
        </dgm:presLayoutVars>
      </dgm:prSet>
      <dgm:spPr/>
      <dgm:t>
        <a:bodyPr/>
        <a:lstStyle/>
        <a:p>
          <a:endParaRPr lang="es-EC"/>
        </a:p>
      </dgm:t>
    </dgm:pt>
  </dgm:ptLst>
  <dgm:cxnLst>
    <dgm:cxn modelId="{879C5910-C96C-4C62-9408-6444B52725DC}" type="presOf" srcId="{27398CE0-3E61-4A3B-B3B9-F1FF6C21B541}" destId="{CA8CA891-B9F0-4C1A-A5EE-F7CA5770852E}" srcOrd="0" destOrd="0" presId="urn:microsoft.com/office/officeart/2005/8/layout/arrow6"/>
    <dgm:cxn modelId="{5DCCB5DB-C0FA-489A-901B-4AF5450797ED}" srcId="{27398CE0-3E61-4A3B-B3B9-F1FF6C21B541}" destId="{E8226808-0135-4BE5-99B6-84F4B3D60BBA}" srcOrd="0" destOrd="0" parTransId="{47D3B981-301C-42A5-8C6A-C4C87AA68AB5}" sibTransId="{9FE86193-15CD-495C-BE6C-4FF40A8FCF39}"/>
    <dgm:cxn modelId="{4FD1DD2A-8BB6-4D56-ADB4-E05E1C66D17E}" type="presOf" srcId="{E8226808-0135-4BE5-99B6-84F4B3D60BBA}" destId="{7CBB16C0-CCBF-4B9D-AD12-559063EDA3C9}" srcOrd="0" destOrd="0" presId="urn:microsoft.com/office/officeart/2005/8/layout/arrow6"/>
    <dgm:cxn modelId="{BF4BA336-9B58-46E9-9015-694B07037FC9}" type="presOf" srcId="{D217193A-245B-4A70-9399-61A45027A057}" destId="{63FFC63B-9F38-4967-8E00-DA60D2263E81}" srcOrd="0" destOrd="0" presId="urn:microsoft.com/office/officeart/2005/8/layout/arrow6"/>
    <dgm:cxn modelId="{DCA4ABE5-41D2-4119-AA60-7944CB9BEA57}" srcId="{27398CE0-3E61-4A3B-B3B9-F1FF6C21B541}" destId="{D217193A-245B-4A70-9399-61A45027A057}" srcOrd="1" destOrd="0" parTransId="{3EE2BA96-CA8A-447B-8A91-5C189341AFC9}" sibTransId="{F64FEABE-D28E-437A-B1C5-58F6BC946EEF}"/>
    <dgm:cxn modelId="{45C23CAC-2296-430C-8629-BAC342067A00}" type="presParOf" srcId="{CA8CA891-B9F0-4C1A-A5EE-F7CA5770852E}" destId="{60C3C6B0-BEB8-4000-92A7-50F236969BA0}" srcOrd="0" destOrd="0" presId="urn:microsoft.com/office/officeart/2005/8/layout/arrow6"/>
    <dgm:cxn modelId="{36E88096-7A5C-49EC-9ADD-119046DC852F}" type="presParOf" srcId="{CA8CA891-B9F0-4C1A-A5EE-F7CA5770852E}" destId="{7CBB16C0-CCBF-4B9D-AD12-559063EDA3C9}" srcOrd="1" destOrd="0" presId="urn:microsoft.com/office/officeart/2005/8/layout/arrow6"/>
    <dgm:cxn modelId="{8173E80E-0549-4A58-9A68-D1CD30B5DAC8}" type="presParOf" srcId="{CA8CA891-B9F0-4C1A-A5EE-F7CA5770852E}" destId="{63FFC63B-9F38-4967-8E00-DA60D2263E81}"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398CE0-3E61-4A3B-B3B9-F1FF6C21B541}"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C"/>
        </a:p>
      </dgm:t>
    </dgm:pt>
    <dgm:pt modelId="{E8226808-0135-4BE5-99B6-84F4B3D60BBA}">
      <dgm:prSet phldrT="[Texto]" custT="1"/>
      <dgm:spPr/>
      <dgm:t>
        <a:bodyPr/>
        <a:lstStyle/>
        <a:p>
          <a:r>
            <a:rPr lang="es-EC" sz="1600" dirty="0" smtClean="0"/>
            <a:t>MIRILLA DE INSPECCIÓN </a:t>
          </a:r>
          <a:endParaRPr lang="es-EC" sz="1600" dirty="0"/>
        </a:p>
      </dgm:t>
    </dgm:pt>
    <dgm:pt modelId="{47D3B981-301C-42A5-8C6A-C4C87AA68AB5}" type="parTrans" cxnId="{5DCCB5DB-C0FA-489A-901B-4AF5450797ED}">
      <dgm:prSet/>
      <dgm:spPr/>
      <dgm:t>
        <a:bodyPr/>
        <a:lstStyle/>
        <a:p>
          <a:endParaRPr lang="es-EC"/>
        </a:p>
      </dgm:t>
    </dgm:pt>
    <dgm:pt modelId="{9FE86193-15CD-495C-BE6C-4FF40A8FCF39}" type="sibTrans" cxnId="{5DCCB5DB-C0FA-489A-901B-4AF5450797ED}">
      <dgm:prSet/>
      <dgm:spPr/>
      <dgm:t>
        <a:bodyPr/>
        <a:lstStyle/>
        <a:p>
          <a:endParaRPr lang="es-EC"/>
        </a:p>
      </dgm:t>
    </dgm:pt>
    <dgm:pt modelId="{D217193A-245B-4A70-9399-61A45027A057}">
      <dgm:prSet phldrT="[Texto]" custT="1"/>
      <dgm:spPr/>
      <dgm:t>
        <a:bodyPr/>
        <a:lstStyle/>
        <a:p>
          <a:r>
            <a:rPr lang="es-EC" sz="1600" dirty="0" smtClean="0"/>
            <a:t>TUBO DE MEDICIÓN</a:t>
          </a:r>
          <a:endParaRPr lang="es-EC" sz="1600" dirty="0"/>
        </a:p>
      </dgm:t>
    </dgm:pt>
    <dgm:pt modelId="{3EE2BA96-CA8A-447B-8A91-5C189341AFC9}" type="parTrans" cxnId="{DCA4ABE5-41D2-4119-AA60-7944CB9BEA57}">
      <dgm:prSet/>
      <dgm:spPr/>
      <dgm:t>
        <a:bodyPr/>
        <a:lstStyle/>
        <a:p>
          <a:endParaRPr lang="es-EC"/>
        </a:p>
      </dgm:t>
    </dgm:pt>
    <dgm:pt modelId="{F64FEABE-D28E-437A-B1C5-58F6BC946EEF}" type="sibTrans" cxnId="{DCA4ABE5-41D2-4119-AA60-7944CB9BEA57}">
      <dgm:prSet/>
      <dgm:spPr/>
      <dgm:t>
        <a:bodyPr/>
        <a:lstStyle/>
        <a:p>
          <a:endParaRPr lang="es-EC"/>
        </a:p>
      </dgm:t>
    </dgm:pt>
    <dgm:pt modelId="{CA8CA891-B9F0-4C1A-A5EE-F7CA5770852E}" type="pres">
      <dgm:prSet presAssocID="{27398CE0-3E61-4A3B-B3B9-F1FF6C21B541}" presName="compositeShape" presStyleCnt="0">
        <dgm:presLayoutVars>
          <dgm:chMax val="2"/>
          <dgm:dir/>
          <dgm:resizeHandles val="exact"/>
        </dgm:presLayoutVars>
      </dgm:prSet>
      <dgm:spPr/>
      <dgm:t>
        <a:bodyPr/>
        <a:lstStyle/>
        <a:p>
          <a:endParaRPr lang="es-EC"/>
        </a:p>
      </dgm:t>
    </dgm:pt>
    <dgm:pt modelId="{60C3C6B0-BEB8-4000-92A7-50F236969BA0}" type="pres">
      <dgm:prSet presAssocID="{27398CE0-3E61-4A3B-B3B9-F1FF6C21B541}" presName="ribbon" presStyleLbl="node1" presStyleIdx="0" presStyleCnt="1">
        <dgm:style>
          <a:lnRef idx="3">
            <a:schemeClr val="lt1"/>
          </a:lnRef>
          <a:fillRef idx="1">
            <a:schemeClr val="accent4"/>
          </a:fillRef>
          <a:effectRef idx="1">
            <a:schemeClr val="accent4"/>
          </a:effectRef>
          <a:fontRef idx="minor">
            <a:schemeClr val="lt1"/>
          </a:fontRef>
        </dgm:style>
      </dgm:prSet>
      <dgm:spPr/>
    </dgm:pt>
    <dgm:pt modelId="{7CBB16C0-CCBF-4B9D-AD12-559063EDA3C9}" type="pres">
      <dgm:prSet presAssocID="{27398CE0-3E61-4A3B-B3B9-F1FF6C21B541}" presName="leftArrowText" presStyleLbl="node1" presStyleIdx="0" presStyleCnt="1">
        <dgm:presLayoutVars>
          <dgm:chMax val="0"/>
          <dgm:bulletEnabled val="1"/>
        </dgm:presLayoutVars>
      </dgm:prSet>
      <dgm:spPr/>
      <dgm:t>
        <a:bodyPr/>
        <a:lstStyle/>
        <a:p>
          <a:endParaRPr lang="es-EC"/>
        </a:p>
      </dgm:t>
    </dgm:pt>
    <dgm:pt modelId="{63FFC63B-9F38-4967-8E00-DA60D2263E81}" type="pres">
      <dgm:prSet presAssocID="{27398CE0-3E61-4A3B-B3B9-F1FF6C21B541}" presName="rightArrowText" presStyleLbl="node1" presStyleIdx="0" presStyleCnt="1">
        <dgm:presLayoutVars>
          <dgm:chMax val="0"/>
          <dgm:bulletEnabled val="1"/>
        </dgm:presLayoutVars>
      </dgm:prSet>
      <dgm:spPr/>
      <dgm:t>
        <a:bodyPr/>
        <a:lstStyle/>
        <a:p>
          <a:endParaRPr lang="es-EC"/>
        </a:p>
      </dgm:t>
    </dgm:pt>
  </dgm:ptLst>
  <dgm:cxnLst>
    <dgm:cxn modelId="{2A209211-C71F-41BF-97C9-AABF840F57B4}" type="presOf" srcId="{E8226808-0135-4BE5-99B6-84F4B3D60BBA}" destId="{7CBB16C0-CCBF-4B9D-AD12-559063EDA3C9}" srcOrd="0" destOrd="0" presId="urn:microsoft.com/office/officeart/2005/8/layout/arrow6"/>
    <dgm:cxn modelId="{0E541E99-B4F5-4025-8C18-D81A9A3DC883}" type="presOf" srcId="{D217193A-245B-4A70-9399-61A45027A057}" destId="{63FFC63B-9F38-4967-8E00-DA60D2263E81}" srcOrd="0" destOrd="0" presId="urn:microsoft.com/office/officeart/2005/8/layout/arrow6"/>
    <dgm:cxn modelId="{5DCCB5DB-C0FA-489A-901B-4AF5450797ED}" srcId="{27398CE0-3E61-4A3B-B3B9-F1FF6C21B541}" destId="{E8226808-0135-4BE5-99B6-84F4B3D60BBA}" srcOrd="0" destOrd="0" parTransId="{47D3B981-301C-42A5-8C6A-C4C87AA68AB5}" sibTransId="{9FE86193-15CD-495C-BE6C-4FF40A8FCF39}"/>
    <dgm:cxn modelId="{1A6E5F5A-9619-492B-A1A2-734BB87FA495}" type="presOf" srcId="{27398CE0-3E61-4A3B-B3B9-F1FF6C21B541}" destId="{CA8CA891-B9F0-4C1A-A5EE-F7CA5770852E}" srcOrd="0" destOrd="0" presId="urn:microsoft.com/office/officeart/2005/8/layout/arrow6"/>
    <dgm:cxn modelId="{DCA4ABE5-41D2-4119-AA60-7944CB9BEA57}" srcId="{27398CE0-3E61-4A3B-B3B9-F1FF6C21B541}" destId="{D217193A-245B-4A70-9399-61A45027A057}" srcOrd="1" destOrd="0" parTransId="{3EE2BA96-CA8A-447B-8A91-5C189341AFC9}" sibTransId="{F64FEABE-D28E-437A-B1C5-58F6BC946EEF}"/>
    <dgm:cxn modelId="{49279363-0B8E-4F57-B7E8-1198939B39C9}" type="presParOf" srcId="{CA8CA891-B9F0-4C1A-A5EE-F7CA5770852E}" destId="{60C3C6B0-BEB8-4000-92A7-50F236969BA0}" srcOrd="0" destOrd="0" presId="urn:microsoft.com/office/officeart/2005/8/layout/arrow6"/>
    <dgm:cxn modelId="{DF80E4C2-7477-41D8-A189-A908592BD536}" type="presParOf" srcId="{CA8CA891-B9F0-4C1A-A5EE-F7CA5770852E}" destId="{7CBB16C0-CCBF-4B9D-AD12-559063EDA3C9}" srcOrd="1" destOrd="0" presId="urn:microsoft.com/office/officeart/2005/8/layout/arrow6"/>
    <dgm:cxn modelId="{66EEABF8-AAFE-4E93-9C74-DE90C4859495}" type="presParOf" srcId="{CA8CA891-B9F0-4C1A-A5EE-F7CA5770852E}" destId="{63FFC63B-9F38-4967-8E00-DA60D2263E81}"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F8C41-B881-40D9-BD01-C8FE9AD5E497}">
      <dsp:nvSpPr>
        <dsp:cNvPr id="0" name=""/>
        <dsp:cNvSpPr/>
      </dsp:nvSpPr>
      <dsp:spPr>
        <a:xfrm>
          <a:off x="0" y="363643"/>
          <a:ext cx="4450217"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1EC233-C516-405B-A38F-DA7628CFAE6A}">
      <dsp:nvSpPr>
        <dsp:cNvPr id="0" name=""/>
        <dsp:cNvSpPr/>
      </dsp:nvSpPr>
      <dsp:spPr>
        <a:xfrm>
          <a:off x="222510" y="68443"/>
          <a:ext cx="2037527"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745" tIns="0" rIns="117745" bIns="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Dispositivo móvil</a:t>
          </a:r>
          <a:endParaRPr lang="es-EC" sz="1800" kern="1200" dirty="0">
            <a:latin typeface="Times New Roman" panose="02020603050405020304" pitchFamily="18" charset="0"/>
            <a:cs typeface="Times New Roman" panose="02020603050405020304" pitchFamily="18" charset="0"/>
          </a:endParaRPr>
        </a:p>
      </dsp:txBody>
      <dsp:txXfrm>
        <a:off x="251331" y="97264"/>
        <a:ext cx="1979885" cy="532758"/>
      </dsp:txXfrm>
    </dsp:sp>
    <dsp:sp modelId="{BB1BCF39-9795-4B44-B7CD-976488A6C5FE}">
      <dsp:nvSpPr>
        <dsp:cNvPr id="0" name=""/>
        <dsp:cNvSpPr/>
      </dsp:nvSpPr>
      <dsp:spPr>
        <a:xfrm>
          <a:off x="0" y="1270843"/>
          <a:ext cx="4450217"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C935F-9F90-49A0-8A91-54CA7E4F213E}">
      <dsp:nvSpPr>
        <dsp:cNvPr id="0" name=""/>
        <dsp:cNvSpPr/>
      </dsp:nvSpPr>
      <dsp:spPr>
        <a:xfrm>
          <a:off x="222510" y="975643"/>
          <a:ext cx="2564361"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745" tIns="0" rIns="117745" bIns="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Succionar y descargar fluidos</a:t>
          </a:r>
          <a:endParaRPr lang="es-EC" sz="1800" kern="1200" dirty="0">
            <a:latin typeface="Times New Roman" panose="02020603050405020304" pitchFamily="18" charset="0"/>
            <a:cs typeface="Times New Roman" panose="02020603050405020304" pitchFamily="18" charset="0"/>
          </a:endParaRPr>
        </a:p>
      </dsp:txBody>
      <dsp:txXfrm>
        <a:off x="251331" y="1004464"/>
        <a:ext cx="2506719" cy="532758"/>
      </dsp:txXfrm>
    </dsp:sp>
    <dsp:sp modelId="{84E62672-72FB-4531-A75B-74D70769CD39}">
      <dsp:nvSpPr>
        <dsp:cNvPr id="0" name=""/>
        <dsp:cNvSpPr/>
      </dsp:nvSpPr>
      <dsp:spPr>
        <a:xfrm>
          <a:off x="0" y="2178043"/>
          <a:ext cx="4450217"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D6A87A-A49F-4168-B5A5-F3615B33F2AA}">
      <dsp:nvSpPr>
        <dsp:cNvPr id="0" name=""/>
        <dsp:cNvSpPr/>
      </dsp:nvSpPr>
      <dsp:spPr>
        <a:xfrm>
          <a:off x="222510" y="1882843"/>
          <a:ext cx="2053290"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745" tIns="0" rIns="117745" bIns="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Gran capacidad de almacenamiento</a:t>
          </a:r>
          <a:endParaRPr lang="es-EC" sz="1800" kern="1200" dirty="0">
            <a:latin typeface="Times New Roman" panose="02020603050405020304" pitchFamily="18" charset="0"/>
            <a:cs typeface="Times New Roman" panose="02020603050405020304" pitchFamily="18" charset="0"/>
          </a:endParaRPr>
        </a:p>
      </dsp:txBody>
      <dsp:txXfrm>
        <a:off x="251331" y="1911664"/>
        <a:ext cx="1995648" cy="532758"/>
      </dsp:txXfrm>
    </dsp:sp>
    <dsp:sp modelId="{E9885B27-D28B-4F40-9381-A496496687A4}">
      <dsp:nvSpPr>
        <dsp:cNvPr id="0" name=""/>
        <dsp:cNvSpPr/>
      </dsp:nvSpPr>
      <dsp:spPr>
        <a:xfrm>
          <a:off x="0" y="3085243"/>
          <a:ext cx="4450217" cy="1701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5386" tIns="374904" rIns="345386" bIns="128016" numCol="1" spcCol="1270" anchor="t" anchorCtr="0">
          <a:noAutofit/>
        </a:bodyPr>
        <a:lstStyle/>
        <a:p>
          <a:pPr marL="171450" lvl="1" indent="-171450" algn="l" defTabSz="800100" rtl="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Limpiar derrames</a:t>
          </a:r>
          <a:endParaRPr lang="es-EC" sz="1800" kern="1200" dirty="0">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Mantenimiento de recipientes y tanques</a:t>
          </a:r>
          <a:endParaRPr lang="es-EC" sz="1800" kern="1200" dirty="0">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Extracción de petróleo </a:t>
          </a:r>
          <a:endParaRPr lang="es-EC" sz="1800" kern="1200" dirty="0">
            <a:latin typeface="Times New Roman" panose="02020603050405020304" pitchFamily="18" charset="0"/>
            <a:cs typeface="Times New Roman" panose="02020603050405020304" pitchFamily="18" charset="0"/>
          </a:endParaRPr>
        </a:p>
      </dsp:txBody>
      <dsp:txXfrm>
        <a:off x="0" y="3085243"/>
        <a:ext cx="4450217" cy="1701000"/>
      </dsp:txXfrm>
    </dsp:sp>
    <dsp:sp modelId="{0A4DDD6A-4226-447E-A5F1-07EF2435EF85}">
      <dsp:nvSpPr>
        <dsp:cNvPr id="0" name=""/>
        <dsp:cNvSpPr/>
      </dsp:nvSpPr>
      <dsp:spPr>
        <a:xfrm>
          <a:off x="222510" y="2790043"/>
          <a:ext cx="2484364"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745" tIns="0" rIns="117745" bIns="0" numCol="1" spcCol="1270" anchor="ctr" anchorCtr="0">
          <a:noAutofit/>
        </a:bodyPr>
        <a:lstStyle/>
        <a:p>
          <a:pPr lvl="0" algn="l" defTabSz="800100" rtl="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Utilizado en la industria petrolera</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251331" y="2818864"/>
        <a:ext cx="2426722"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3C6B0-BEB8-4000-92A7-50F236969BA0}">
      <dsp:nvSpPr>
        <dsp:cNvPr id="0" name=""/>
        <dsp:cNvSpPr/>
      </dsp:nvSpPr>
      <dsp:spPr>
        <a:xfrm>
          <a:off x="0" y="249677"/>
          <a:ext cx="4241800" cy="1696720"/>
        </a:xfrm>
        <a:prstGeom prst="leftRightRibbon">
          <a:avLst/>
        </a:prstGeom>
        <a:solidFill>
          <a:srgbClr val="7030A0"/>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sp>
    <dsp:sp modelId="{7CBB16C0-CCBF-4B9D-AD12-559063EDA3C9}">
      <dsp:nvSpPr>
        <dsp:cNvPr id="0" name=""/>
        <dsp:cNvSpPr/>
      </dsp:nvSpPr>
      <dsp:spPr>
        <a:xfrm>
          <a:off x="509016" y="546603"/>
          <a:ext cx="1399794"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CABEZAS TORIESFÉRICA</a:t>
          </a:r>
          <a:endParaRPr lang="es-EC" sz="1600" kern="1200" dirty="0"/>
        </a:p>
      </dsp:txBody>
      <dsp:txXfrm>
        <a:off x="509016" y="546603"/>
        <a:ext cx="1399794" cy="831392"/>
      </dsp:txXfrm>
    </dsp:sp>
    <dsp:sp modelId="{63FFC63B-9F38-4967-8E00-DA60D2263E81}">
      <dsp:nvSpPr>
        <dsp:cNvPr id="0" name=""/>
        <dsp:cNvSpPr/>
      </dsp:nvSpPr>
      <dsp:spPr>
        <a:xfrm>
          <a:off x="2120900" y="818078"/>
          <a:ext cx="1654302"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CABEZAS </a:t>
          </a:r>
          <a:r>
            <a:rPr lang="es-EC" sz="1600" kern="1200" dirty="0" err="1" smtClean="0"/>
            <a:t>SEMIELÍPTICAS</a:t>
          </a:r>
          <a:endParaRPr lang="es-EC" sz="1600" kern="1200" dirty="0"/>
        </a:p>
      </dsp:txBody>
      <dsp:txXfrm>
        <a:off x="2120900" y="818078"/>
        <a:ext cx="1654302" cy="8313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CEE39-9745-4DC3-8272-309D26EBE3E4}">
      <dsp:nvSpPr>
        <dsp:cNvPr id="0" name=""/>
        <dsp:cNvSpPr/>
      </dsp:nvSpPr>
      <dsp:spPr>
        <a:xfrm>
          <a:off x="1669439" y="1699929"/>
          <a:ext cx="2077692" cy="207769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Cálculo de espesor por presión interna</a:t>
          </a:r>
        </a:p>
        <a:p>
          <a:pPr lvl="0" algn="ctr" defTabSz="666750">
            <a:lnSpc>
              <a:spcPct val="90000"/>
            </a:lnSpc>
            <a:spcBef>
              <a:spcPct val="0"/>
            </a:spcBef>
            <a:spcAft>
              <a:spcPct val="35000"/>
            </a:spcAft>
          </a:pPr>
          <a:r>
            <a:rPr lang="es-EC" sz="1500" kern="1200" dirty="0" smtClean="0"/>
            <a:t>UG-27</a:t>
          </a:r>
          <a:endParaRPr lang="es-EC" sz="1500" kern="1200" dirty="0"/>
        </a:p>
      </dsp:txBody>
      <dsp:txXfrm>
        <a:off x="2087148" y="2186618"/>
        <a:ext cx="1242274" cy="1067977"/>
      </dsp:txXfrm>
    </dsp:sp>
    <dsp:sp modelId="{EC7CEBD6-2E8B-4A0C-9996-F3A55ABF69E5}">
      <dsp:nvSpPr>
        <dsp:cNvPr id="0" name=""/>
        <dsp:cNvSpPr/>
      </dsp:nvSpPr>
      <dsp:spPr>
        <a:xfrm>
          <a:off x="501634" y="1208839"/>
          <a:ext cx="1511048" cy="151104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Cuerpo</a:t>
          </a:r>
        </a:p>
        <a:p>
          <a:pPr lvl="0" algn="ctr" defTabSz="622300">
            <a:lnSpc>
              <a:spcPct val="90000"/>
            </a:lnSpc>
            <a:spcBef>
              <a:spcPct val="0"/>
            </a:spcBef>
            <a:spcAft>
              <a:spcPct val="35000"/>
            </a:spcAft>
          </a:pPr>
          <a:r>
            <a:rPr lang="es-EC" sz="1400" kern="1200" dirty="0" smtClean="0"/>
            <a:t>t= 1/8 in</a:t>
          </a:r>
          <a:endParaRPr lang="es-EC" sz="1400" kern="1200" dirty="0"/>
        </a:p>
      </dsp:txBody>
      <dsp:txXfrm>
        <a:off x="882045" y="1591549"/>
        <a:ext cx="750226" cy="745628"/>
      </dsp:txXfrm>
    </dsp:sp>
    <dsp:sp modelId="{5364757F-68F3-424B-B8B6-2CE46328FAC3}">
      <dsp:nvSpPr>
        <dsp:cNvPr id="0" name=""/>
        <dsp:cNvSpPr/>
      </dsp:nvSpPr>
      <dsp:spPr>
        <a:xfrm rot="20700000">
          <a:off x="1347976" y="166369"/>
          <a:ext cx="1480519" cy="148051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Cabezas</a:t>
          </a:r>
        </a:p>
        <a:p>
          <a:pPr lvl="0" algn="ctr" defTabSz="666750">
            <a:lnSpc>
              <a:spcPct val="90000"/>
            </a:lnSpc>
            <a:spcBef>
              <a:spcPct val="0"/>
            </a:spcBef>
            <a:spcAft>
              <a:spcPct val="35000"/>
            </a:spcAft>
          </a:pPr>
          <a:r>
            <a:rPr lang="es-EC" sz="1500" kern="1200" dirty="0" smtClean="0"/>
            <a:t>t= 3/16 in</a:t>
          </a:r>
          <a:endParaRPr lang="es-EC" sz="1500" kern="1200" dirty="0"/>
        </a:p>
      </dsp:txBody>
      <dsp:txXfrm rot="-20700000">
        <a:off x="1672697" y="491090"/>
        <a:ext cx="831076" cy="831076"/>
      </dsp:txXfrm>
    </dsp:sp>
    <dsp:sp modelId="{EC307280-D882-4823-8A2C-E307C1454106}">
      <dsp:nvSpPr>
        <dsp:cNvPr id="0" name=""/>
        <dsp:cNvSpPr/>
      </dsp:nvSpPr>
      <dsp:spPr>
        <a:xfrm>
          <a:off x="1546195" y="1388971"/>
          <a:ext cx="2659445" cy="2659445"/>
        </a:xfrm>
        <a:prstGeom prst="circularArrow">
          <a:avLst>
            <a:gd name="adj1" fmla="val 4688"/>
            <a:gd name="adj2" fmla="val 299029"/>
            <a:gd name="adj3" fmla="val 2505474"/>
            <a:gd name="adj4" fmla="val 15884504"/>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E9C594D4-5927-4C6D-B77D-C001A65AE983}">
      <dsp:nvSpPr>
        <dsp:cNvPr id="0" name=""/>
        <dsp:cNvSpPr/>
      </dsp:nvSpPr>
      <dsp:spPr>
        <a:xfrm rot="16200000">
          <a:off x="246919" y="1056587"/>
          <a:ext cx="1932253" cy="193225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E86FC-3BAA-48DD-AA0D-3EDB96CDE9AA}">
      <dsp:nvSpPr>
        <dsp:cNvPr id="0" name=""/>
        <dsp:cNvSpPr/>
      </dsp:nvSpPr>
      <dsp:spPr>
        <a:xfrm rot="9930689">
          <a:off x="1005516" y="-156131"/>
          <a:ext cx="2083358" cy="208335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CEE39-9745-4DC3-8272-309D26EBE3E4}">
      <dsp:nvSpPr>
        <dsp:cNvPr id="0" name=""/>
        <dsp:cNvSpPr/>
      </dsp:nvSpPr>
      <dsp:spPr>
        <a:xfrm>
          <a:off x="1760560" y="1776251"/>
          <a:ext cx="2151795" cy="2151795"/>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Cálculo de espesor por presión externa</a:t>
          </a:r>
        </a:p>
        <a:p>
          <a:pPr lvl="0" algn="ctr" defTabSz="622300">
            <a:lnSpc>
              <a:spcPct val="90000"/>
            </a:lnSpc>
            <a:spcBef>
              <a:spcPct val="0"/>
            </a:spcBef>
            <a:spcAft>
              <a:spcPct val="35000"/>
            </a:spcAft>
          </a:pPr>
          <a:r>
            <a:rPr lang="es-EC" sz="1400" kern="1200" dirty="0" smtClean="0"/>
            <a:t>UG-28 &amp; UG-33</a:t>
          </a:r>
          <a:endParaRPr lang="es-EC" sz="1400" kern="1200" dirty="0"/>
        </a:p>
      </dsp:txBody>
      <dsp:txXfrm>
        <a:off x="2193167" y="2280299"/>
        <a:ext cx="1286581" cy="1106067"/>
      </dsp:txXfrm>
    </dsp:sp>
    <dsp:sp modelId="{EC7CEBD6-2E8B-4A0C-9996-F3A55ABF69E5}">
      <dsp:nvSpPr>
        <dsp:cNvPr id="0" name=""/>
        <dsp:cNvSpPr/>
      </dsp:nvSpPr>
      <dsp:spPr>
        <a:xfrm>
          <a:off x="508606" y="1267644"/>
          <a:ext cx="1564942" cy="156494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Cuerpo</a:t>
          </a:r>
        </a:p>
        <a:p>
          <a:pPr lvl="0" algn="ctr" defTabSz="622300">
            <a:lnSpc>
              <a:spcPct val="90000"/>
            </a:lnSpc>
            <a:spcBef>
              <a:spcPct val="0"/>
            </a:spcBef>
            <a:spcAft>
              <a:spcPct val="35000"/>
            </a:spcAft>
          </a:pPr>
          <a:r>
            <a:rPr lang="es-EC" sz="1400" kern="1200" dirty="0" smtClean="0"/>
            <a:t>t= 1/4 in</a:t>
          </a:r>
          <a:endParaRPr lang="es-EC" sz="1400" kern="1200" dirty="0"/>
        </a:p>
      </dsp:txBody>
      <dsp:txXfrm>
        <a:off x="902585" y="1664004"/>
        <a:ext cx="776984" cy="772222"/>
      </dsp:txXfrm>
    </dsp:sp>
    <dsp:sp modelId="{5364757F-68F3-424B-B8B6-2CE46328FAC3}">
      <dsp:nvSpPr>
        <dsp:cNvPr id="0" name=""/>
        <dsp:cNvSpPr/>
      </dsp:nvSpPr>
      <dsp:spPr>
        <a:xfrm rot="20700000">
          <a:off x="1385133" y="187994"/>
          <a:ext cx="1533324" cy="153332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Cabezas</a:t>
          </a:r>
        </a:p>
        <a:p>
          <a:pPr lvl="0" algn="ctr" defTabSz="622300">
            <a:lnSpc>
              <a:spcPct val="90000"/>
            </a:lnSpc>
            <a:spcBef>
              <a:spcPct val="0"/>
            </a:spcBef>
            <a:spcAft>
              <a:spcPct val="35000"/>
            </a:spcAft>
          </a:pPr>
          <a:r>
            <a:rPr lang="es-EC" sz="1400" kern="1200" dirty="0" smtClean="0"/>
            <a:t>t= 1/4 in</a:t>
          </a:r>
          <a:endParaRPr lang="es-EC" sz="1400" kern="1200" dirty="0"/>
        </a:p>
      </dsp:txBody>
      <dsp:txXfrm rot="-20700000">
        <a:off x="1721436" y="524297"/>
        <a:ext cx="860718" cy="860718"/>
      </dsp:txXfrm>
    </dsp:sp>
    <dsp:sp modelId="{EC307280-D882-4823-8A2C-E307C1454106}">
      <dsp:nvSpPr>
        <dsp:cNvPr id="0" name=""/>
        <dsp:cNvSpPr/>
      </dsp:nvSpPr>
      <dsp:spPr>
        <a:xfrm>
          <a:off x="1592034" y="1453289"/>
          <a:ext cx="2754298" cy="2754298"/>
        </a:xfrm>
        <a:prstGeom prst="circularArrow">
          <a:avLst>
            <a:gd name="adj1" fmla="val 4687"/>
            <a:gd name="adj2" fmla="val 299029"/>
            <a:gd name="adj3" fmla="val 2509174"/>
            <a:gd name="adj4" fmla="val 15876422"/>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E9C594D4-5927-4C6D-B77D-C001A65AE983}">
      <dsp:nvSpPr>
        <dsp:cNvPr id="0" name=""/>
        <dsp:cNvSpPr/>
      </dsp:nvSpPr>
      <dsp:spPr>
        <a:xfrm rot="15991581">
          <a:off x="228956" y="1139499"/>
          <a:ext cx="2001170" cy="200117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E86FC-3BAA-48DD-AA0D-3EDB96CDE9AA}">
      <dsp:nvSpPr>
        <dsp:cNvPr id="0" name=""/>
        <dsp:cNvSpPr/>
      </dsp:nvSpPr>
      <dsp:spPr>
        <a:xfrm rot="10800000">
          <a:off x="1030460" y="-146651"/>
          <a:ext cx="2157664" cy="215766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CA1BA-9CCF-4BD6-BAB2-C669AFE01F2D}">
      <dsp:nvSpPr>
        <dsp:cNvPr id="0" name=""/>
        <dsp:cNvSpPr/>
      </dsp:nvSpPr>
      <dsp:spPr>
        <a:xfrm rot="16200000">
          <a:off x="315663" y="-315663"/>
          <a:ext cx="1765038" cy="239636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EC" sz="1600" kern="1200" dirty="0" smtClean="0"/>
            <a:t>Cálculo de Anillos de refuerzo</a:t>
          </a:r>
        </a:p>
        <a:p>
          <a:pPr lvl="0" algn="ctr" defTabSz="711200">
            <a:lnSpc>
              <a:spcPct val="90000"/>
            </a:lnSpc>
            <a:spcBef>
              <a:spcPct val="0"/>
            </a:spcBef>
            <a:spcAft>
              <a:spcPct val="35000"/>
            </a:spcAft>
          </a:pPr>
          <a:r>
            <a:rPr lang="es-EC" sz="1600" kern="1200" dirty="0" smtClean="0"/>
            <a:t>UG-29</a:t>
          </a:r>
          <a:endParaRPr lang="es-EC" sz="1600" kern="1200" dirty="0"/>
        </a:p>
      </dsp:txBody>
      <dsp:txXfrm rot="5400000">
        <a:off x="0" y="353008"/>
        <a:ext cx="2396364" cy="10590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CEE39-9745-4DC3-8272-309D26EBE3E4}">
      <dsp:nvSpPr>
        <dsp:cNvPr id="0" name=""/>
        <dsp:cNvSpPr/>
      </dsp:nvSpPr>
      <dsp:spPr>
        <a:xfrm>
          <a:off x="1951288" y="1458333"/>
          <a:ext cx="2006545" cy="1782407"/>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Alargamiento de la fibra externa</a:t>
          </a:r>
        </a:p>
        <a:p>
          <a:pPr lvl="0" algn="ctr" defTabSz="622300">
            <a:lnSpc>
              <a:spcPct val="90000"/>
            </a:lnSpc>
            <a:spcBef>
              <a:spcPct val="0"/>
            </a:spcBef>
            <a:spcAft>
              <a:spcPct val="35000"/>
            </a:spcAft>
          </a:pPr>
          <a:r>
            <a:rPr lang="es-EC" sz="1400" kern="1200" dirty="0" smtClean="0"/>
            <a:t>UG - 79</a:t>
          </a:r>
          <a:endParaRPr lang="es-EC" sz="1400" kern="1200" dirty="0"/>
        </a:p>
      </dsp:txBody>
      <dsp:txXfrm>
        <a:off x="2337941" y="1875853"/>
        <a:ext cx="1233239" cy="916194"/>
      </dsp:txXfrm>
    </dsp:sp>
    <dsp:sp modelId="{EC7CEBD6-2E8B-4A0C-9996-F3A55ABF69E5}">
      <dsp:nvSpPr>
        <dsp:cNvPr id="0" name=""/>
        <dsp:cNvSpPr/>
      </dsp:nvSpPr>
      <dsp:spPr>
        <a:xfrm>
          <a:off x="869273" y="1037037"/>
          <a:ext cx="1610389" cy="129629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Cuerpo</a:t>
          </a:r>
        </a:p>
        <a:p>
          <a:pPr lvl="0" algn="ctr" defTabSz="622300">
            <a:lnSpc>
              <a:spcPct val="90000"/>
            </a:lnSpc>
            <a:spcBef>
              <a:spcPct val="0"/>
            </a:spcBef>
            <a:spcAft>
              <a:spcPct val="35000"/>
            </a:spcAft>
          </a:pPr>
          <a:r>
            <a:rPr lang="es-EC" sz="1400" kern="1200" dirty="0" smtClean="0"/>
            <a:t>0.415 %</a:t>
          </a:r>
          <a:endParaRPr lang="es-EC" sz="1400" kern="1200" dirty="0"/>
        </a:p>
      </dsp:txBody>
      <dsp:txXfrm>
        <a:off x="1241276" y="1365356"/>
        <a:ext cx="866383" cy="639658"/>
      </dsp:txXfrm>
    </dsp:sp>
    <dsp:sp modelId="{5364757F-68F3-424B-B8B6-2CE46328FAC3}">
      <dsp:nvSpPr>
        <dsp:cNvPr id="0" name=""/>
        <dsp:cNvSpPr/>
      </dsp:nvSpPr>
      <dsp:spPr>
        <a:xfrm rot="20700000">
          <a:off x="1643290" y="171954"/>
          <a:ext cx="1488281" cy="121164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Cabezas 2.307 %</a:t>
          </a:r>
          <a:endParaRPr lang="es-EC" sz="1400" kern="1200" dirty="0"/>
        </a:p>
      </dsp:txBody>
      <dsp:txXfrm rot="-20700000">
        <a:off x="1986122" y="421296"/>
        <a:ext cx="802618" cy="712963"/>
      </dsp:txXfrm>
    </dsp:sp>
    <dsp:sp modelId="{EC307280-D882-4823-8A2C-E307C1454106}">
      <dsp:nvSpPr>
        <dsp:cNvPr id="0" name=""/>
        <dsp:cNvSpPr/>
      </dsp:nvSpPr>
      <dsp:spPr>
        <a:xfrm>
          <a:off x="1916119" y="1195113"/>
          <a:ext cx="2281481" cy="2281481"/>
        </a:xfrm>
        <a:prstGeom prst="circularArrow">
          <a:avLst>
            <a:gd name="adj1" fmla="val 4687"/>
            <a:gd name="adj2" fmla="val 299029"/>
            <a:gd name="adj3" fmla="val 2488168"/>
            <a:gd name="adj4" fmla="val 15922963"/>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E9C594D4-5927-4C6D-B77D-C001A65AE983}">
      <dsp:nvSpPr>
        <dsp:cNvPr id="0" name=""/>
        <dsp:cNvSpPr/>
      </dsp:nvSpPr>
      <dsp:spPr>
        <a:xfrm rot="15516779">
          <a:off x="796748" y="949412"/>
          <a:ext cx="1657639" cy="165763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E86FC-3BAA-48DD-AA0D-3EDB96CDE9AA}">
      <dsp:nvSpPr>
        <dsp:cNvPr id="0" name=""/>
        <dsp:cNvSpPr/>
      </dsp:nvSpPr>
      <dsp:spPr>
        <a:xfrm rot="10800000">
          <a:off x="1584020" y="-117443"/>
          <a:ext cx="1787268" cy="17872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CEE39-9745-4DC3-8272-309D26EBE3E4}">
      <dsp:nvSpPr>
        <dsp:cNvPr id="0" name=""/>
        <dsp:cNvSpPr/>
      </dsp:nvSpPr>
      <dsp:spPr>
        <a:xfrm>
          <a:off x="2699860" y="1700212"/>
          <a:ext cx="2078037" cy="2078037"/>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Presión de la presión de prueba</a:t>
          </a:r>
        </a:p>
        <a:p>
          <a:pPr lvl="0" algn="ctr" defTabSz="711200">
            <a:lnSpc>
              <a:spcPct val="90000"/>
            </a:lnSpc>
            <a:spcBef>
              <a:spcPct val="0"/>
            </a:spcBef>
            <a:spcAft>
              <a:spcPct val="35000"/>
            </a:spcAft>
          </a:pPr>
          <a:r>
            <a:rPr lang="es-EC" sz="1600" kern="1200" dirty="0" smtClean="0"/>
            <a:t>UG-99</a:t>
          </a:r>
          <a:endParaRPr lang="es-EC" sz="1600" kern="1200" dirty="0"/>
        </a:p>
      </dsp:txBody>
      <dsp:txXfrm>
        <a:off x="3117638" y="2186982"/>
        <a:ext cx="1242481" cy="1068154"/>
      </dsp:txXfrm>
    </dsp:sp>
    <dsp:sp modelId="{EC7CEBD6-2E8B-4A0C-9996-F3A55ABF69E5}">
      <dsp:nvSpPr>
        <dsp:cNvPr id="0" name=""/>
        <dsp:cNvSpPr/>
      </dsp:nvSpPr>
      <dsp:spPr>
        <a:xfrm>
          <a:off x="1412588" y="1209040"/>
          <a:ext cx="1667764" cy="151130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MAWP</a:t>
          </a:r>
        </a:p>
        <a:p>
          <a:pPr lvl="0" algn="ctr" defTabSz="622300">
            <a:lnSpc>
              <a:spcPct val="90000"/>
            </a:lnSpc>
            <a:spcBef>
              <a:spcPct val="0"/>
            </a:spcBef>
            <a:spcAft>
              <a:spcPct val="35000"/>
            </a:spcAft>
          </a:pPr>
          <a:r>
            <a:rPr lang="es-EC" sz="1400" kern="1200" dirty="0" smtClean="0"/>
            <a:t>40 psi</a:t>
          </a:r>
          <a:endParaRPr lang="es-EC" sz="1400" kern="1200" dirty="0"/>
        </a:p>
      </dsp:txBody>
      <dsp:txXfrm>
        <a:off x="1815806" y="1591814"/>
        <a:ext cx="861328" cy="745752"/>
      </dsp:txXfrm>
    </dsp:sp>
    <dsp:sp modelId="{5364757F-68F3-424B-B8B6-2CE46328FAC3}">
      <dsp:nvSpPr>
        <dsp:cNvPr id="0" name=""/>
        <dsp:cNvSpPr/>
      </dsp:nvSpPr>
      <dsp:spPr>
        <a:xfrm rot="20700000">
          <a:off x="2337303" y="166397"/>
          <a:ext cx="1480765" cy="148076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err="1" smtClean="0"/>
            <a:t>Pp</a:t>
          </a:r>
          <a:r>
            <a:rPr lang="es-EC" sz="1600" kern="1200" dirty="0" smtClean="0"/>
            <a:t>= 52 psi</a:t>
          </a:r>
          <a:endParaRPr lang="es-EC" sz="1600" kern="1200" dirty="0"/>
        </a:p>
      </dsp:txBody>
      <dsp:txXfrm rot="-20700000">
        <a:off x="2662078" y="491172"/>
        <a:ext cx="831215" cy="831215"/>
      </dsp:txXfrm>
    </dsp:sp>
    <dsp:sp modelId="{EC307280-D882-4823-8A2C-E307C1454106}">
      <dsp:nvSpPr>
        <dsp:cNvPr id="0" name=""/>
        <dsp:cNvSpPr/>
      </dsp:nvSpPr>
      <dsp:spPr>
        <a:xfrm>
          <a:off x="2535562" y="1389197"/>
          <a:ext cx="2659888" cy="2659888"/>
        </a:xfrm>
        <a:prstGeom prst="circularArrow">
          <a:avLst>
            <a:gd name="adj1" fmla="val 4688"/>
            <a:gd name="adj2" fmla="val 299029"/>
            <a:gd name="adj3" fmla="val 2505492"/>
            <a:gd name="adj4" fmla="val 15884465"/>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E9C594D4-5927-4C6D-B77D-C001A65AE983}">
      <dsp:nvSpPr>
        <dsp:cNvPr id="0" name=""/>
        <dsp:cNvSpPr/>
      </dsp:nvSpPr>
      <dsp:spPr>
        <a:xfrm rot="15516779">
          <a:off x="1223172" y="1103896"/>
          <a:ext cx="1932574" cy="193257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E86FC-3BAA-48DD-AA0D-3EDB96CDE9AA}">
      <dsp:nvSpPr>
        <dsp:cNvPr id="0" name=""/>
        <dsp:cNvSpPr/>
      </dsp:nvSpPr>
      <dsp:spPr>
        <a:xfrm rot="10800000">
          <a:off x="1994786" y="-156160"/>
          <a:ext cx="2083704" cy="208370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CEE39-9745-4DC3-8272-309D26EBE3E4}">
      <dsp:nvSpPr>
        <dsp:cNvPr id="0" name=""/>
        <dsp:cNvSpPr/>
      </dsp:nvSpPr>
      <dsp:spPr>
        <a:xfrm>
          <a:off x="1910601" y="1239240"/>
          <a:ext cx="2192261" cy="1947378"/>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Refuerzo en aberturas</a:t>
          </a:r>
        </a:p>
        <a:p>
          <a:pPr lvl="0" algn="ctr" defTabSz="622300">
            <a:lnSpc>
              <a:spcPct val="90000"/>
            </a:lnSpc>
            <a:spcBef>
              <a:spcPct val="0"/>
            </a:spcBef>
            <a:spcAft>
              <a:spcPct val="35000"/>
            </a:spcAft>
          </a:pPr>
          <a:r>
            <a:rPr lang="es-EC" sz="1400" kern="1200" dirty="0" smtClean="0"/>
            <a:t>UG-37</a:t>
          </a:r>
          <a:endParaRPr lang="es-EC" sz="1400" kern="1200" dirty="0"/>
        </a:p>
      </dsp:txBody>
      <dsp:txXfrm>
        <a:off x="2333041" y="1695404"/>
        <a:ext cx="1347381" cy="1000993"/>
      </dsp:txXfrm>
    </dsp:sp>
    <dsp:sp modelId="{EC7CEBD6-2E8B-4A0C-9996-F3A55ABF69E5}">
      <dsp:nvSpPr>
        <dsp:cNvPr id="0" name=""/>
        <dsp:cNvSpPr/>
      </dsp:nvSpPr>
      <dsp:spPr>
        <a:xfrm>
          <a:off x="728440" y="778951"/>
          <a:ext cx="1759438" cy="141627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MH1, MH2 &amp; N5</a:t>
          </a:r>
        </a:p>
        <a:p>
          <a:pPr lvl="0" algn="ctr" defTabSz="622300">
            <a:lnSpc>
              <a:spcPct val="90000"/>
            </a:lnSpc>
            <a:spcBef>
              <a:spcPct val="0"/>
            </a:spcBef>
            <a:spcAft>
              <a:spcPct val="35000"/>
            </a:spcAft>
          </a:pPr>
          <a:r>
            <a:rPr lang="es-EC" sz="1400" kern="1200" dirty="0" smtClean="0"/>
            <a:t>20 NPS</a:t>
          </a:r>
          <a:endParaRPr lang="es-EC" sz="1400" kern="1200" dirty="0"/>
        </a:p>
      </dsp:txBody>
      <dsp:txXfrm>
        <a:off x="1134874" y="1137657"/>
        <a:ext cx="946570" cy="698863"/>
      </dsp:txXfrm>
    </dsp:sp>
    <dsp:sp modelId="{EC307280-D882-4823-8A2C-E307C1454106}">
      <dsp:nvSpPr>
        <dsp:cNvPr id="0" name=""/>
        <dsp:cNvSpPr/>
      </dsp:nvSpPr>
      <dsp:spPr>
        <a:xfrm>
          <a:off x="2105871" y="916790"/>
          <a:ext cx="2395275" cy="2395275"/>
        </a:xfrm>
        <a:prstGeom prst="circularArrow">
          <a:avLst>
            <a:gd name="adj1" fmla="val 4878"/>
            <a:gd name="adj2" fmla="val 312630"/>
            <a:gd name="adj3" fmla="val 3089128"/>
            <a:gd name="adj4" fmla="val 15295778"/>
            <a:gd name="adj5" fmla="val 5691"/>
          </a:avLst>
        </a:prstGeom>
        <a:noFill/>
        <a:ln>
          <a:noFill/>
        </a:ln>
        <a:effectLst/>
      </dsp:spPr>
      <dsp:style>
        <a:lnRef idx="0">
          <a:scrgbClr r="0" g="0" b="0"/>
        </a:lnRef>
        <a:fillRef idx="1">
          <a:scrgbClr r="0" g="0" b="0"/>
        </a:fillRef>
        <a:effectRef idx="0">
          <a:scrgbClr r="0" g="0" b="0"/>
        </a:effectRef>
        <a:fontRef idx="minor">
          <a:schemeClr val="lt1"/>
        </a:fontRef>
      </dsp:style>
    </dsp:sp>
    <dsp:sp modelId="{E9C594D4-5927-4C6D-B77D-C001A65AE983}">
      <dsp:nvSpPr>
        <dsp:cNvPr id="0" name=""/>
        <dsp:cNvSpPr/>
      </dsp:nvSpPr>
      <dsp:spPr>
        <a:xfrm rot="15516779">
          <a:off x="649203" y="681550"/>
          <a:ext cx="1811061" cy="181106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E13F7-5E0D-45DD-8860-2909D6F8F919}">
      <dsp:nvSpPr>
        <dsp:cNvPr id="0" name=""/>
        <dsp:cNvSpPr/>
      </dsp:nvSpPr>
      <dsp:spPr>
        <a:xfrm>
          <a:off x="-3328874" y="-512024"/>
          <a:ext cx="3969539" cy="3969539"/>
        </a:xfrm>
        <a:prstGeom prst="blockArc">
          <a:avLst>
            <a:gd name="adj1" fmla="val 18900000"/>
            <a:gd name="adj2" fmla="val 2700000"/>
            <a:gd name="adj3" fmla="val 544"/>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9A558-2108-4D39-B42C-9FB76E7483EB}">
      <dsp:nvSpPr>
        <dsp:cNvPr id="0" name=""/>
        <dsp:cNvSpPr/>
      </dsp:nvSpPr>
      <dsp:spPr>
        <a:xfrm>
          <a:off x="335967" y="226449"/>
          <a:ext cx="3109179" cy="453134"/>
        </a:xfrm>
        <a:prstGeom prst="rect">
          <a:avLst/>
        </a:prstGeom>
        <a:solidFill>
          <a:srgbClr val="5BA5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675" tIns="33020" rIns="33020" bIns="33020" numCol="1" spcCol="1270" anchor="ctr" anchorCtr="0">
          <a:noAutofit/>
        </a:bodyPr>
        <a:lstStyle/>
        <a:p>
          <a:pPr lvl="0" algn="l" defTabSz="577850">
            <a:lnSpc>
              <a:spcPct val="90000"/>
            </a:lnSpc>
            <a:spcBef>
              <a:spcPct val="0"/>
            </a:spcBef>
            <a:spcAft>
              <a:spcPct val="35000"/>
            </a:spcAft>
          </a:pPr>
          <a:r>
            <a:rPr lang="es-EC" sz="1300" kern="1200" dirty="0" err="1" smtClean="0"/>
            <a:t>UDR</a:t>
          </a:r>
          <a:endParaRPr lang="es-EC" sz="1300" kern="1200" dirty="0"/>
        </a:p>
      </dsp:txBody>
      <dsp:txXfrm>
        <a:off x="335967" y="226449"/>
        <a:ext cx="3109179" cy="453134"/>
      </dsp:txXfrm>
    </dsp:sp>
    <dsp:sp modelId="{C686FD0C-3B50-4346-9672-40F1451D23B9}">
      <dsp:nvSpPr>
        <dsp:cNvPr id="0" name=""/>
        <dsp:cNvSpPr/>
      </dsp:nvSpPr>
      <dsp:spPr>
        <a:xfrm>
          <a:off x="52758" y="169807"/>
          <a:ext cx="566417" cy="56641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286DCA-EF53-453D-9475-2C271A473F4E}">
      <dsp:nvSpPr>
        <dsp:cNvPr id="0" name=""/>
        <dsp:cNvSpPr/>
      </dsp:nvSpPr>
      <dsp:spPr>
        <a:xfrm>
          <a:off x="595759" y="906268"/>
          <a:ext cx="2849387" cy="453134"/>
        </a:xfrm>
        <a:prstGeom prst="rect">
          <a:avLst/>
        </a:prstGeom>
        <a:solidFill>
          <a:srgbClr val="5BA5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675"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REGISTRO DE DOCUMENTOS DE DISEÑO</a:t>
          </a:r>
          <a:endParaRPr lang="es-EC" sz="1300" kern="1200" dirty="0"/>
        </a:p>
      </dsp:txBody>
      <dsp:txXfrm>
        <a:off x="595759" y="906268"/>
        <a:ext cx="2849387" cy="453134"/>
      </dsp:txXfrm>
    </dsp:sp>
    <dsp:sp modelId="{E78FEE72-D6F1-4942-9852-A56849106131}">
      <dsp:nvSpPr>
        <dsp:cNvPr id="0" name=""/>
        <dsp:cNvSpPr/>
      </dsp:nvSpPr>
      <dsp:spPr>
        <a:xfrm>
          <a:off x="312550" y="849626"/>
          <a:ext cx="566417" cy="566417"/>
        </a:xfrm>
        <a:prstGeom prst="ellipse">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9B7FE-DD75-45FA-9BE4-E2BEB530D26F}">
      <dsp:nvSpPr>
        <dsp:cNvPr id="0" name=""/>
        <dsp:cNvSpPr/>
      </dsp:nvSpPr>
      <dsp:spPr>
        <a:xfrm>
          <a:off x="595759" y="1586087"/>
          <a:ext cx="2849387" cy="453134"/>
        </a:xfrm>
        <a:prstGeom prst="rect">
          <a:avLst/>
        </a:prstGeom>
        <a:solidFill>
          <a:srgbClr val="5BA5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675"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DOCUMENTOS ENTREGADOS</a:t>
          </a:r>
          <a:endParaRPr lang="es-EC" sz="1300" kern="1200" dirty="0"/>
        </a:p>
      </dsp:txBody>
      <dsp:txXfrm>
        <a:off x="595759" y="1586087"/>
        <a:ext cx="2849387" cy="453134"/>
      </dsp:txXfrm>
    </dsp:sp>
    <dsp:sp modelId="{720C18C6-AFEF-4FBF-82BB-889E084C3B25}">
      <dsp:nvSpPr>
        <dsp:cNvPr id="0" name=""/>
        <dsp:cNvSpPr/>
      </dsp:nvSpPr>
      <dsp:spPr>
        <a:xfrm>
          <a:off x="312550" y="1529446"/>
          <a:ext cx="566417" cy="566417"/>
        </a:xfrm>
        <a:prstGeom prst="ellipse">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BCED74-4EF1-40F1-8D2C-CF04956C59DA}">
      <dsp:nvSpPr>
        <dsp:cNvPr id="0" name=""/>
        <dsp:cNvSpPr/>
      </dsp:nvSpPr>
      <dsp:spPr>
        <a:xfrm>
          <a:off x="335967" y="2265907"/>
          <a:ext cx="3109179" cy="453134"/>
        </a:xfrm>
        <a:prstGeom prst="rect">
          <a:avLst/>
        </a:prstGeom>
        <a:solidFill>
          <a:srgbClr val="5BA5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675"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PROGRAMA DE EXÁMENES E INSPECCIONES</a:t>
          </a:r>
          <a:endParaRPr lang="es-EC" sz="1300" kern="1200" dirty="0"/>
        </a:p>
      </dsp:txBody>
      <dsp:txXfrm>
        <a:off x="335967" y="2265907"/>
        <a:ext cx="3109179" cy="453134"/>
      </dsp:txXfrm>
    </dsp:sp>
    <dsp:sp modelId="{3C98700F-4646-4D82-9339-F06B791105E6}">
      <dsp:nvSpPr>
        <dsp:cNvPr id="0" name=""/>
        <dsp:cNvSpPr/>
      </dsp:nvSpPr>
      <dsp:spPr>
        <a:xfrm>
          <a:off x="52758" y="2209265"/>
          <a:ext cx="566417" cy="566417"/>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E13F7-5E0D-45DD-8860-2909D6F8F919}">
      <dsp:nvSpPr>
        <dsp:cNvPr id="0" name=""/>
        <dsp:cNvSpPr/>
      </dsp:nvSpPr>
      <dsp:spPr>
        <a:xfrm>
          <a:off x="-3672772" y="-564305"/>
          <a:ext cx="4378064" cy="4378064"/>
        </a:xfrm>
        <a:prstGeom prst="blockArc">
          <a:avLst>
            <a:gd name="adj1" fmla="val 18900000"/>
            <a:gd name="adj2" fmla="val 2700000"/>
            <a:gd name="adj3" fmla="val 493"/>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9A558-2108-4D39-B42C-9FB76E7483EB}">
      <dsp:nvSpPr>
        <dsp:cNvPr id="0" name=""/>
        <dsp:cNvSpPr/>
      </dsp:nvSpPr>
      <dsp:spPr>
        <a:xfrm>
          <a:off x="166954" y="0"/>
          <a:ext cx="3262512" cy="295310"/>
        </a:xfrm>
        <a:prstGeom prst="rect">
          <a:avLst/>
        </a:prstGeom>
        <a:solidFill>
          <a:srgbClr val="7030A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403" tIns="27940" rIns="27940" bIns="27940" numCol="1" spcCol="1270" anchor="ctr" anchorCtr="0">
          <a:noAutofit/>
        </a:bodyPr>
        <a:lstStyle/>
        <a:p>
          <a:pPr lvl="0" algn="l" defTabSz="488950">
            <a:lnSpc>
              <a:spcPct val="90000"/>
            </a:lnSpc>
            <a:spcBef>
              <a:spcPct val="0"/>
            </a:spcBef>
            <a:spcAft>
              <a:spcPct val="35000"/>
            </a:spcAft>
          </a:pPr>
          <a:r>
            <a:rPr lang="es-EC" sz="1100" kern="1200" dirty="0" smtClean="0"/>
            <a:t>PEDIDO DE MATERIALES</a:t>
          </a:r>
          <a:endParaRPr lang="es-EC" sz="1100" kern="1200" dirty="0"/>
        </a:p>
      </dsp:txBody>
      <dsp:txXfrm>
        <a:off x="166954" y="0"/>
        <a:ext cx="3262512" cy="295310"/>
      </dsp:txXfrm>
    </dsp:sp>
    <dsp:sp modelId="{C686FD0C-3B50-4346-9672-40F1451D23B9}">
      <dsp:nvSpPr>
        <dsp:cNvPr id="0" name=""/>
        <dsp:cNvSpPr/>
      </dsp:nvSpPr>
      <dsp:spPr>
        <a:xfrm>
          <a:off x="44438" y="110806"/>
          <a:ext cx="369137" cy="369137"/>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286DCA-EF53-453D-9475-2C271A473F4E}">
      <dsp:nvSpPr>
        <dsp:cNvPr id="0" name=""/>
        <dsp:cNvSpPr/>
      </dsp:nvSpPr>
      <dsp:spPr>
        <a:xfrm>
          <a:off x="496437" y="590945"/>
          <a:ext cx="2995082" cy="295310"/>
        </a:xfrm>
        <a:prstGeom prst="rect">
          <a:avLst/>
        </a:prstGeom>
        <a:solidFill>
          <a:srgbClr val="7030A0">
            <a:alpha val="8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403" tIns="25400" rIns="25400" bIns="25400" numCol="1" spcCol="1270" anchor="ctr" anchorCtr="0">
          <a:noAutofit/>
        </a:bodyPr>
        <a:lstStyle/>
        <a:p>
          <a:pPr lvl="0" algn="l" defTabSz="444500">
            <a:lnSpc>
              <a:spcPct val="90000"/>
            </a:lnSpc>
            <a:spcBef>
              <a:spcPct val="0"/>
            </a:spcBef>
            <a:spcAft>
              <a:spcPct val="35000"/>
            </a:spcAft>
          </a:pPr>
          <a:r>
            <a:rPr lang="es-EC" sz="1000" kern="1200" dirty="0" smtClean="0"/>
            <a:t>LISTA DE CONDICIONES</a:t>
          </a:r>
          <a:endParaRPr lang="es-EC" sz="1000" kern="1200" dirty="0"/>
        </a:p>
      </dsp:txBody>
      <dsp:txXfrm>
        <a:off x="496437" y="590945"/>
        <a:ext cx="2995082" cy="295310"/>
      </dsp:txXfrm>
    </dsp:sp>
    <dsp:sp modelId="{E78FEE72-D6F1-4942-9852-A56849106131}">
      <dsp:nvSpPr>
        <dsp:cNvPr id="0" name=""/>
        <dsp:cNvSpPr/>
      </dsp:nvSpPr>
      <dsp:spPr>
        <a:xfrm>
          <a:off x="311868" y="554031"/>
          <a:ext cx="369137" cy="369137"/>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dsp:style>
    </dsp:sp>
    <dsp:sp modelId="{2849B7FE-DD75-45FA-9BE4-E2BEB530D26F}">
      <dsp:nvSpPr>
        <dsp:cNvPr id="0" name=""/>
        <dsp:cNvSpPr/>
      </dsp:nvSpPr>
      <dsp:spPr>
        <a:xfrm>
          <a:off x="642987" y="1033845"/>
          <a:ext cx="2848532" cy="295310"/>
        </a:xfrm>
        <a:prstGeom prst="rect">
          <a:avLst/>
        </a:prstGeom>
        <a:solidFill>
          <a:srgbClr val="7030A0">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403" tIns="25400" rIns="25400" bIns="25400" numCol="1" spcCol="1270" anchor="ctr" anchorCtr="0">
          <a:noAutofit/>
        </a:bodyPr>
        <a:lstStyle/>
        <a:p>
          <a:pPr lvl="0" algn="l" defTabSz="444500">
            <a:lnSpc>
              <a:spcPct val="90000"/>
            </a:lnSpc>
            <a:spcBef>
              <a:spcPct val="0"/>
            </a:spcBef>
            <a:spcAft>
              <a:spcPct val="35000"/>
            </a:spcAft>
          </a:pPr>
          <a:r>
            <a:rPr lang="es-EC" sz="1000" kern="1200" dirty="0" smtClean="0"/>
            <a:t>ORDEN DE COMPRA</a:t>
          </a:r>
          <a:endParaRPr lang="es-EC" sz="1000" kern="1200" dirty="0"/>
        </a:p>
      </dsp:txBody>
      <dsp:txXfrm>
        <a:off x="642987" y="1033845"/>
        <a:ext cx="2848532" cy="295310"/>
      </dsp:txXfrm>
    </dsp:sp>
    <dsp:sp modelId="{720C18C6-AFEF-4FBF-82BB-889E084C3B25}">
      <dsp:nvSpPr>
        <dsp:cNvPr id="0" name=""/>
        <dsp:cNvSpPr/>
      </dsp:nvSpPr>
      <dsp:spPr>
        <a:xfrm>
          <a:off x="458419" y="996932"/>
          <a:ext cx="369137" cy="369137"/>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1FD9F9CD-5666-42EC-AFDE-F7AEE8285456}">
      <dsp:nvSpPr>
        <dsp:cNvPr id="0" name=""/>
        <dsp:cNvSpPr/>
      </dsp:nvSpPr>
      <dsp:spPr>
        <a:xfrm>
          <a:off x="689780" y="1477071"/>
          <a:ext cx="2801740" cy="295310"/>
        </a:xfrm>
        <a:prstGeom prst="rect">
          <a:avLst/>
        </a:prstGeom>
        <a:solidFill>
          <a:srgbClr val="7030A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403" tIns="25400" rIns="25400" bIns="25400" numCol="1" spcCol="1270" anchor="ctr" anchorCtr="0">
          <a:noAutofit/>
        </a:bodyPr>
        <a:lstStyle/>
        <a:p>
          <a:pPr lvl="0" algn="l" defTabSz="444500">
            <a:lnSpc>
              <a:spcPct val="90000"/>
            </a:lnSpc>
            <a:spcBef>
              <a:spcPct val="0"/>
            </a:spcBef>
            <a:spcAft>
              <a:spcPct val="35000"/>
            </a:spcAft>
          </a:pPr>
          <a:r>
            <a:rPr lang="es-EC" sz="1000" kern="1200" dirty="0" smtClean="0"/>
            <a:t>INSPECCIÓN DE RECEPCIÓN DE MATERIALES</a:t>
          </a:r>
          <a:endParaRPr lang="es-EC" sz="1000" kern="1200" dirty="0"/>
        </a:p>
      </dsp:txBody>
      <dsp:txXfrm>
        <a:off x="689780" y="1477071"/>
        <a:ext cx="2801740" cy="295310"/>
      </dsp:txXfrm>
    </dsp:sp>
    <dsp:sp modelId="{4D8A03EF-6591-4C17-8026-81C043FD9A18}">
      <dsp:nvSpPr>
        <dsp:cNvPr id="0" name=""/>
        <dsp:cNvSpPr/>
      </dsp:nvSpPr>
      <dsp:spPr>
        <a:xfrm>
          <a:off x="505211" y="1440157"/>
          <a:ext cx="369137" cy="369137"/>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6E73F7B9-D7E8-47AD-8B59-53972E6181F4}">
      <dsp:nvSpPr>
        <dsp:cNvPr id="0" name=""/>
        <dsp:cNvSpPr/>
      </dsp:nvSpPr>
      <dsp:spPr>
        <a:xfrm>
          <a:off x="642987" y="1920296"/>
          <a:ext cx="2848532" cy="295310"/>
        </a:xfrm>
        <a:prstGeom prst="rect">
          <a:avLst/>
        </a:prstGeom>
        <a:solidFill>
          <a:srgbClr val="7030A0">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403" tIns="25400" rIns="25400" bIns="25400" numCol="1" spcCol="1270" anchor="ctr" anchorCtr="0">
          <a:noAutofit/>
        </a:bodyPr>
        <a:lstStyle/>
        <a:p>
          <a:pPr lvl="0" algn="l" defTabSz="444500">
            <a:lnSpc>
              <a:spcPct val="90000"/>
            </a:lnSpc>
            <a:spcBef>
              <a:spcPct val="0"/>
            </a:spcBef>
            <a:spcAft>
              <a:spcPct val="35000"/>
            </a:spcAft>
          </a:pPr>
          <a:r>
            <a:rPr lang="es-EC" sz="1000" kern="1200" dirty="0" smtClean="0"/>
            <a:t>REPORTE DE DATOS PARCIALES DEL FABRICANTE</a:t>
          </a:r>
          <a:endParaRPr lang="es-EC" sz="1000" kern="1200" dirty="0"/>
        </a:p>
      </dsp:txBody>
      <dsp:txXfrm>
        <a:off x="642987" y="1920296"/>
        <a:ext cx="2848532" cy="295310"/>
      </dsp:txXfrm>
    </dsp:sp>
    <dsp:sp modelId="{1CCE0010-88F8-4755-895E-B24592C01B22}">
      <dsp:nvSpPr>
        <dsp:cNvPr id="0" name=""/>
        <dsp:cNvSpPr/>
      </dsp:nvSpPr>
      <dsp:spPr>
        <a:xfrm>
          <a:off x="458419" y="1883382"/>
          <a:ext cx="369137" cy="369137"/>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E9C2226C-2915-4B7B-AF10-58CBDB00AAB8}">
      <dsp:nvSpPr>
        <dsp:cNvPr id="0" name=""/>
        <dsp:cNvSpPr/>
      </dsp:nvSpPr>
      <dsp:spPr>
        <a:xfrm>
          <a:off x="496437" y="2363197"/>
          <a:ext cx="2995082" cy="295310"/>
        </a:xfrm>
        <a:prstGeom prst="rect">
          <a:avLst/>
        </a:prstGeom>
        <a:solidFill>
          <a:srgbClr val="7030A0">
            <a:alpha val="5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403" tIns="25400" rIns="25400" bIns="25400" numCol="1" spcCol="1270" anchor="ctr" anchorCtr="0">
          <a:noAutofit/>
        </a:bodyPr>
        <a:lstStyle/>
        <a:p>
          <a:pPr lvl="0" algn="l" defTabSz="444500">
            <a:lnSpc>
              <a:spcPct val="90000"/>
            </a:lnSpc>
            <a:spcBef>
              <a:spcPct val="0"/>
            </a:spcBef>
            <a:spcAft>
              <a:spcPct val="35000"/>
            </a:spcAft>
          </a:pPr>
          <a:r>
            <a:rPr lang="es-EC" sz="1000" kern="1200" dirty="0" smtClean="0"/>
            <a:t>REGISTRO DE MATERIALES</a:t>
          </a:r>
          <a:endParaRPr lang="es-EC" sz="1000" kern="1200" dirty="0"/>
        </a:p>
      </dsp:txBody>
      <dsp:txXfrm>
        <a:off x="496437" y="2363197"/>
        <a:ext cx="2995082" cy="295310"/>
      </dsp:txXfrm>
    </dsp:sp>
    <dsp:sp modelId="{C5E28B7F-9455-4F8A-B88B-156E9065F012}">
      <dsp:nvSpPr>
        <dsp:cNvPr id="0" name=""/>
        <dsp:cNvSpPr/>
      </dsp:nvSpPr>
      <dsp:spPr>
        <a:xfrm>
          <a:off x="311868" y="2326283"/>
          <a:ext cx="369137" cy="369137"/>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dsp:style>
    </dsp:sp>
    <dsp:sp modelId="{6320A45B-0571-4660-B9F2-9A05173A12D1}">
      <dsp:nvSpPr>
        <dsp:cNvPr id="0" name=""/>
        <dsp:cNvSpPr/>
      </dsp:nvSpPr>
      <dsp:spPr>
        <a:xfrm>
          <a:off x="229007" y="2806422"/>
          <a:ext cx="3262512" cy="295310"/>
        </a:xfrm>
        <a:prstGeom prst="rect">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403" tIns="25400" rIns="25400" bIns="25400" numCol="1" spcCol="1270" anchor="ctr" anchorCtr="0">
          <a:noAutofit/>
        </a:bodyPr>
        <a:lstStyle/>
        <a:p>
          <a:pPr lvl="0" algn="l" defTabSz="444500">
            <a:lnSpc>
              <a:spcPct val="90000"/>
            </a:lnSpc>
            <a:spcBef>
              <a:spcPct val="0"/>
            </a:spcBef>
            <a:spcAft>
              <a:spcPct val="35000"/>
            </a:spcAft>
          </a:pPr>
          <a:r>
            <a:rPr lang="es-EC" sz="1000" kern="1200" dirty="0" smtClean="0"/>
            <a:t>REGISTROS DE CALIBRACIÓN DE EQUIPOS DE ENSAYO</a:t>
          </a:r>
          <a:endParaRPr lang="es-EC" sz="1000" kern="1200" dirty="0"/>
        </a:p>
      </dsp:txBody>
      <dsp:txXfrm>
        <a:off x="229007" y="2806422"/>
        <a:ext cx="3262512" cy="295310"/>
      </dsp:txXfrm>
    </dsp:sp>
    <dsp:sp modelId="{9C90D52A-4065-4BA5-BD49-A2A9680C345C}">
      <dsp:nvSpPr>
        <dsp:cNvPr id="0" name=""/>
        <dsp:cNvSpPr/>
      </dsp:nvSpPr>
      <dsp:spPr>
        <a:xfrm>
          <a:off x="44438" y="2769508"/>
          <a:ext cx="369137" cy="369137"/>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E13F7-5E0D-45DD-8860-2909D6F8F919}">
      <dsp:nvSpPr>
        <dsp:cNvPr id="0" name=""/>
        <dsp:cNvSpPr/>
      </dsp:nvSpPr>
      <dsp:spPr>
        <a:xfrm>
          <a:off x="-2440067" y="-376902"/>
          <a:ext cx="2913700" cy="2913700"/>
        </a:xfrm>
        <a:prstGeom prst="blockArc">
          <a:avLst>
            <a:gd name="adj1" fmla="val 18900000"/>
            <a:gd name="adj2" fmla="val 2700000"/>
            <a:gd name="adj3" fmla="val 74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9A558-2108-4D39-B42C-9FB76E7483EB}">
      <dsp:nvSpPr>
        <dsp:cNvPr id="0" name=""/>
        <dsp:cNvSpPr/>
      </dsp:nvSpPr>
      <dsp:spPr>
        <a:xfrm>
          <a:off x="304486" y="215989"/>
          <a:ext cx="2629054" cy="431979"/>
        </a:xfrm>
        <a:prstGeom prst="rect">
          <a:avLst/>
        </a:prstGeom>
        <a:solidFill>
          <a:srgbClr val="C010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883" tIns="38100" rIns="38100" bIns="38100" numCol="1" spcCol="1270" anchor="ctr" anchorCtr="0">
          <a:noAutofit/>
        </a:bodyPr>
        <a:lstStyle/>
        <a:p>
          <a:pPr lvl="0" algn="l" defTabSz="666750">
            <a:lnSpc>
              <a:spcPct val="90000"/>
            </a:lnSpc>
            <a:spcBef>
              <a:spcPct val="0"/>
            </a:spcBef>
            <a:spcAft>
              <a:spcPct val="35000"/>
            </a:spcAft>
          </a:pPr>
          <a:r>
            <a:rPr lang="es-EC" sz="1500" kern="1200" dirty="0" err="1" smtClean="0"/>
            <a:t>WPS</a:t>
          </a:r>
          <a:endParaRPr lang="es-EC" sz="1500" kern="1200" dirty="0"/>
        </a:p>
      </dsp:txBody>
      <dsp:txXfrm>
        <a:off x="304486" y="215989"/>
        <a:ext cx="2629054" cy="431979"/>
      </dsp:txXfrm>
    </dsp:sp>
    <dsp:sp modelId="{C686FD0C-3B50-4346-9672-40F1451D23B9}">
      <dsp:nvSpPr>
        <dsp:cNvPr id="0" name=""/>
        <dsp:cNvSpPr/>
      </dsp:nvSpPr>
      <dsp:spPr>
        <a:xfrm>
          <a:off x="34499" y="161992"/>
          <a:ext cx="539974" cy="5399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286DCA-EF53-453D-9475-2C271A473F4E}">
      <dsp:nvSpPr>
        <dsp:cNvPr id="0" name=""/>
        <dsp:cNvSpPr/>
      </dsp:nvSpPr>
      <dsp:spPr>
        <a:xfrm>
          <a:off x="461511" y="863958"/>
          <a:ext cx="2472030" cy="431979"/>
        </a:xfrm>
        <a:prstGeom prst="rect">
          <a:avLst/>
        </a:prstGeom>
        <a:solidFill>
          <a:srgbClr val="C010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883" tIns="38100" rIns="38100" bIns="38100" numCol="1" spcCol="1270" anchor="ctr" anchorCtr="0">
          <a:noAutofit/>
        </a:bodyPr>
        <a:lstStyle/>
        <a:p>
          <a:pPr lvl="0" algn="l" defTabSz="666750">
            <a:lnSpc>
              <a:spcPct val="90000"/>
            </a:lnSpc>
            <a:spcBef>
              <a:spcPct val="0"/>
            </a:spcBef>
            <a:spcAft>
              <a:spcPct val="35000"/>
            </a:spcAft>
          </a:pPr>
          <a:r>
            <a:rPr lang="es-EC" sz="1500" kern="1200" dirty="0" err="1" smtClean="0"/>
            <a:t>WPQ</a:t>
          </a:r>
          <a:endParaRPr lang="es-EC" sz="1500" kern="1200" dirty="0"/>
        </a:p>
      </dsp:txBody>
      <dsp:txXfrm>
        <a:off x="461511" y="863958"/>
        <a:ext cx="2472030" cy="431979"/>
      </dsp:txXfrm>
    </dsp:sp>
    <dsp:sp modelId="{E78FEE72-D6F1-4942-9852-A56849106131}">
      <dsp:nvSpPr>
        <dsp:cNvPr id="0" name=""/>
        <dsp:cNvSpPr/>
      </dsp:nvSpPr>
      <dsp:spPr>
        <a:xfrm>
          <a:off x="191524" y="809961"/>
          <a:ext cx="539974" cy="5399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9B7FE-DD75-45FA-9BE4-E2BEB530D26F}">
      <dsp:nvSpPr>
        <dsp:cNvPr id="0" name=""/>
        <dsp:cNvSpPr/>
      </dsp:nvSpPr>
      <dsp:spPr>
        <a:xfrm>
          <a:off x="304486" y="1511927"/>
          <a:ext cx="2629054" cy="431979"/>
        </a:xfrm>
        <a:prstGeom prst="rect">
          <a:avLst/>
        </a:prstGeom>
        <a:solidFill>
          <a:srgbClr val="C010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883"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REGISTRO DE SOLDADORES</a:t>
          </a:r>
          <a:endParaRPr lang="es-EC" sz="1500" kern="1200" dirty="0"/>
        </a:p>
      </dsp:txBody>
      <dsp:txXfrm>
        <a:off x="304486" y="1511927"/>
        <a:ext cx="2629054" cy="431979"/>
      </dsp:txXfrm>
    </dsp:sp>
    <dsp:sp modelId="{720C18C6-AFEF-4FBF-82BB-889E084C3B25}">
      <dsp:nvSpPr>
        <dsp:cNvPr id="0" name=""/>
        <dsp:cNvSpPr/>
      </dsp:nvSpPr>
      <dsp:spPr>
        <a:xfrm>
          <a:off x="34499" y="1457929"/>
          <a:ext cx="539974" cy="5399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7C7DD-EC22-4DA6-B729-B3F4CE5BFC27}">
      <dsp:nvSpPr>
        <dsp:cNvPr id="0" name=""/>
        <dsp:cNvSpPr/>
      </dsp:nvSpPr>
      <dsp:spPr>
        <a:xfrm>
          <a:off x="0" y="27797"/>
          <a:ext cx="3055620" cy="3931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9. Válvula de alivio de presión</a:t>
          </a:r>
          <a:endParaRPr lang="es-EC" sz="1700" kern="1200" dirty="0">
            <a:latin typeface="Times New Roman" panose="02020603050405020304" pitchFamily="18" charset="0"/>
            <a:cs typeface="Times New Roman" panose="02020603050405020304" pitchFamily="18" charset="0"/>
          </a:endParaRPr>
        </a:p>
      </dsp:txBody>
      <dsp:txXfrm>
        <a:off x="19191" y="46988"/>
        <a:ext cx="3017238" cy="354738"/>
      </dsp:txXfrm>
    </dsp:sp>
    <dsp:sp modelId="{BBCBCB03-5C38-4B6D-B9BD-8FC124F02474}">
      <dsp:nvSpPr>
        <dsp:cNvPr id="0" name=""/>
        <dsp:cNvSpPr/>
      </dsp:nvSpPr>
      <dsp:spPr>
        <a:xfrm>
          <a:off x="0" y="481397"/>
          <a:ext cx="3055620" cy="3931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10. Trampa de cierre primario.</a:t>
          </a:r>
          <a:endParaRPr lang="es-EC" sz="1700" kern="1200" dirty="0">
            <a:latin typeface="Times New Roman" panose="02020603050405020304" pitchFamily="18" charset="0"/>
            <a:cs typeface="Times New Roman" panose="02020603050405020304" pitchFamily="18" charset="0"/>
          </a:endParaRPr>
        </a:p>
      </dsp:txBody>
      <dsp:txXfrm>
        <a:off x="19191" y="500588"/>
        <a:ext cx="3017238" cy="354738"/>
      </dsp:txXfrm>
    </dsp:sp>
    <dsp:sp modelId="{B0DE04B4-E8DA-4350-B7FC-7EEF7FA96B54}">
      <dsp:nvSpPr>
        <dsp:cNvPr id="0" name=""/>
        <dsp:cNvSpPr/>
      </dsp:nvSpPr>
      <dsp:spPr>
        <a:xfrm>
          <a:off x="0" y="934997"/>
          <a:ext cx="3055620" cy="3931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11. Bola flotante</a:t>
          </a:r>
          <a:endParaRPr lang="es-EC" sz="1700" kern="1200" dirty="0">
            <a:latin typeface="Times New Roman" panose="02020603050405020304" pitchFamily="18" charset="0"/>
            <a:cs typeface="Times New Roman" panose="02020603050405020304" pitchFamily="18" charset="0"/>
          </a:endParaRPr>
        </a:p>
      </dsp:txBody>
      <dsp:txXfrm>
        <a:off x="19191" y="954188"/>
        <a:ext cx="3017238" cy="354738"/>
      </dsp:txXfrm>
    </dsp:sp>
    <dsp:sp modelId="{AECB519F-2C20-4D1F-AC31-247BE57A1567}">
      <dsp:nvSpPr>
        <dsp:cNvPr id="0" name=""/>
        <dsp:cNvSpPr/>
      </dsp:nvSpPr>
      <dsp:spPr>
        <a:xfrm>
          <a:off x="0" y="1388597"/>
          <a:ext cx="3055620" cy="3931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12. Asiento de la bola </a:t>
          </a:r>
          <a:endParaRPr lang="es-EC" sz="1700" kern="1200" dirty="0">
            <a:latin typeface="Times New Roman" panose="02020603050405020304" pitchFamily="18" charset="0"/>
            <a:cs typeface="Times New Roman" panose="02020603050405020304" pitchFamily="18" charset="0"/>
          </a:endParaRPr>
        </a:p>
      </dsp:txBody>
      <dsp:txXfrm>
        <a:off x="19191" y="1407788"/>
        <a:ext cx="3017238" cy="354738"/>
      </dsp:txXfrm>
    </dsp:sp>
    <dsp:sp modelId="{F04598EA-04F6-4921-AF23-FF45FDFAF4E8}">
      <dsp:nvSpPr>
        <dsp:cNvPr id="0" name=""/>
        <dsp:cNvSpPr/>
      </dsp:nvSpPr>
      <dsp:spPr>
        <a:xfrm>
          <a:off x="0" y="1842197"/>
          <a:ext cx="3055620" cy="3931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13. Trampa de cierre secundario.</a:t>
          </a:r>
          <a:endParaRPr lang="es-EC" sz="1700" kern="1200" dirty="0">
            <a:latin typeface="Times New Roman" panose="02020603050405020304" pitchFamily="18" charset="0"/>
            <a:cs typeface="Times New Roman" panose="02020603050405020304" pitchFamily="18" charset="0"/>
          </a:endParaRPr>
        </a:p>
      </dsp:txBody>
      <dsp:txXfrm>
        <a:off x="19191" y="1861388"/>
        <a:ext cx="3017238" cy="354738"/>
      </dsp:txXfrm>
    </dsp:sp>
    <dsp:sp modelId="{D1DD8649-6382-428B-A6A3-FD975396ED49}">
      <dsp:nvSpPr>
        <dsp:cNvPr id="0" name=""/>
        <dsp:cNvSpPr/>
      </dsp:nvSpPr>
      <dsp:spPr>
        <a:xfrm>
          <a:off x="0" y="2295797"/>
          <a:ext cx="3055620" cy="3931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14. Bomba de vacío</a:t>
          </a:r>
          <a:endParaRPr lang="es-EC" sz="1700" kern="1200" dirty="0">
            <a:latin typeface="Times New Roman" panose="02020603050405020304" pitchFamily="18" charset="0"/>
            <a:cs typeface="Times New Roman" panose="02020603050405020304" pitchFamily="18" charset="0"/>
          </a:endParaRPr>
        </a:p>
      </dsp:txBody>
      <dsp:txXfrm>
        <a:off x="19191" y="2314988"/>
        <a:ext cx="3017238" cy="354738"/>
      </dsp:txXfrm>
    </dsp:sp>
    <dsp:sp modelId="{8E486E38-AC1C-467B-8811-F098113D589D}">
      <dsp:nvSpPr>
        <dsp:cNvPr id="0" name=""/>
        <dsp:cNvSpPr/>
      </dsp:nvSpPr>
      <dsp:spPr>
        <a:xfrm>
          <a:off x="0" y="2749397"/>
          <a:ext cx="3055620" cy="3931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15. Trampa de aceite</a:t>
          </a:r>
          <a:endParaRPr lang="es-EC" sz="1700" kern="1200" dirty="0">
            <a:latin typeface="Times New Roman" panose="02020603050405020304" pitchFamily="18" charset="0"/>
            <a:cs typeface="Times New Roman" panose="02020603050405020304" pitchFamily="18" charset="0"/>
          </a:endParaRPr>
        </a:p>
      </dsp:txBody>
      <dsp:txXfrm>
        <a:off x="19191" y="2768588"/>
        <a:ext cx="3017238" cy="354738"/>
      </dsp:txXfrm>
    </dsp:sp>
    <dsp:sp modelId="{09BE8DB9-E0D4-4DC5-BC59-49EC53EC5F20}">
      <dsp:nvSpPr>
        <dsp:cNvPr id="0" name=""/>
        <dsp:cNvSpPr/>
      </dsp:nvSpPr>
      <dsp:spPr>
        <a:xfrm>
          <a:off x="0" y="3202998"/>
          <a:ext cx="3055620" cy="3931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16. Soporte</a:t>
          </a:r>
          <a:endParaRPr lang="es-EC" sz="1700" kern="1200" dirty="0">
            <a:latin typeface="Times New Roman" panose="02020603050405020304" pitchFamily="18" charset="0"/>
            <a:cs typeface="Times New Roman" panose="02020603050405020304" pitchFamily="18" charset="0"/>
          </a:endParaRPr>
        </a:p>
      </dsp:txBody>
      <dsp:txXfrm>
        <a:off x="19191" y="3222189"/>
        <a:ext cx="3017238" cy="35473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E13F7-5E0D-45DD-8860-2909D6F8F919}">
      <dsp:nvSpPr>
        <dsp:cNvPr id="0" name=""/>
        <dsp:cNvSpPr/>
      </dsp:nvSpPr>
      <dsp:spPr>
        <a:xfrm>
          <a:off x="-2089516" y="-325214"/>
          <a:ext cx="2509814" cy="2509814"/>
        </a:xfrm>
        <a:prstGeom prst="blockArc">
          <a:avLst>
            <a:gd name="adj1" fmla="val 18900000"/>
            <a:gd name="adj2" fmla="val 2700000"/>
            <a:gd name="adj3" fmla="val 861"/>
          </a:avLst>
        </a:prstGeom>
        <a:solidFill>
          <a:srgbClr val="FFFF00"/>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9A558-2108-4D39-B42C-9FB76E7483EB}">
      <dsp:nvSpPr>
        <dsp:cNvPr id="0" name=""/>
        <dsp:cNvSpPr/>
      </dsp:nvSpPr>
      <dsp:spPr>
        <a:xfrm>
          <a:off x="341801" y="265631"/>
          <a:ext cx="2252964" cy="531189"/>
        </a:xfrm>
        <a:prstGeom prst="rect">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632"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REPORTE DE DATOS DEL FABRICANTE</a:t>
          </a:r>
          <a:endParaRPr lang="es-EC" sz="1600" kern="1200" dirty="0"/>
        </a:p>
      </dsp:txBody>
      <dsp:txXfrm>
        <a:off x="341801" y="265631"/>
        <a:ext cx="2252964" cy="531189"/>
      </dsp:txXfrm>
    </dsp:sp>
    <dsp:sp modelId="{C686FD0C-3B50-4346-9672-40F1451D23B9}">
      <dsp:nvSpPr>
        <dsp:cNvPr id="0" name=""/>
        <dsp:cNvSpPr/>
      </dsp:nvSpPr>
      <dsp:spPr>
        <a:xfrm>
          <a:off x="9808" y="199233"/>
          <a:ext cx="663986" cy="66398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A4437C-5654-4936-BA41-C2F76D20EC72}">
      <dsp:nvSpPr>
        <dsp:cNvPr id="0" name=""/>
        <dsp:cNvSpPr/>
      </dsp:nvSpPr>
      <dsp:spPr>
        <a:xfrm>
          <a:off x="341801" y="1062564"/>
          <a:ext cx="2252964" cy="531189"/>
        </a:xfrm>
        <a:prstGeom prst="rect">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632"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REPORTE DE NO CONFORMIDAD</a:t>
          </a:r>
          <a:endParaRPr lang="es-EC" sz="1600" kern="1200" dirty="0"/>
        </a:p>
      </dsp:txBody>
      <dsp:txXfrm>
        <a:off x="341801" y="1062564"/>
        <a:ext cx="2252964" cy="531189"/>
      </dsp:txXfrm>
    </dsp:sp>
    <dsp:sp modelId="{720C18C6-AFEF-4FBF-82BB-889E084C3B25}">
      <dsp:nvSpPr>
        <dsp:cNvPr id="0" name=""/>
        <dsp:cNvSpPr/>
      </dsp:nvSpPr>
      <dsp:spPr>
        <a:xfrm>
          <a:off x="9808" y="996166"/>
          <a:ext cx="663986" cy="66398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7355F-C950-4EC6-8B96-269E60F0D3D3}">
      <dsp:nvSpPr>
        <dsp:cNvPr id="0" name=""/>
        <dsp:cNvSpPr/>
      </dsp:nvSpPr>
      <dsp:spPr>
        <a:xfrm>
          <a:off x="1075" y="1114802"/>
          <a:ext cx="3293733" cy="38749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94D33A2-18F6-4220-A978-130C0490D66F}">
      <dsp:nvSpPr>
        <dsp:cNvPr id="0" name=""/>
        <dsp:cNvSpPr/>
      </dsp:nvSpPr>
      <dsp:spPr>
        <a:xfrm>
          <a:off x="165762" y="1269801"/>
          <a:ext cx="2964360" cy="251873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BF2D43-5C16-42B1-8A0A-57DC44FB0964}">
      <dsp:nvSpPr>
        <dsp:cNvPr id="0" name=""/>
        <dsp:cNvSpPr/>
      </dsp:nvSpPr>
      <dsp:spPr>
        <a:xfrm>
          <a:off x="165762" y="4228659"/>
          <a:ext cx="2964360" cy="6587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COSTOS DIRECTOS</a:t>
          </a:r>
          <a:endParaRPr lang="es-EC" sz="2600" kern="1200" dirty="0"/>
        </a:p>
      </dsp:txBody>
      <dsp:txXfrm>
        <a:off x="165762" y="4228659"/>
        <a:ext cx="2964360" cy="658715"/>
      </dsp:txXfrm>
    </dsp:sp>
    <dsp:sp modelId="{85163935-35AC-4C00-8401-7A589E81B561}">
      <dsp:nvSpPr>
        <dsp:cNvPr id="0" name=""/>
        <dsp:cNvSpPr/>
      </dsp:nvSpPr>
      <dsp:spPr>
        <a:xfrm>
          <a:off x="165762" y="3788538"/>
          <a:ext cx="2964360" cy="38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s-EC" sz="1700" kern="1200" dirty="0"/>
        </a:p>
      </dsp:txBody>
      <dsp:txXfrm>
        <a:off x="165762" y="3788538"/>
        <a:ext cx="2964360" cy="387529"/>
      </dsp:txXfrm>
    </dsp:sp>
    <dsp:sp modelId="{949C70A7-1D34-424D-B844-42B9A1CD3095}">
      <dsp:nvSpPr>
        <dsp:cNvPr id="0" name=""/>
        <dsp:cNvSpPr/>
      </dsp:nvSpPr>
      <dsp:spPr>
        <a:xfrm>
          <a:off x="4013397" y="1114802"/>
          <a:ext cx="3293733" cy="38749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E50296C-3F38-4DE3-A67B-8887FA7E5576}">
      <dsp:nvSpPr>
        <dsp:cNvPr id="0" name=""/>
        <dsp:cNvSpPr/>
      </dsp:nvSpPr>
      <dsp:spPr>
        <a:xfrm>
          <a:off x="4178084" y="1269801"/>
          <a:ext cx="2964360" cy="251873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192693-BFB9-48E9-B7E6-B2BAC5B3A09A}">
      <dsp:nvSpPr>
        <dsp:cNvPr id="0" name=""/>
        <dsp:cNvSpPr/>
      </dsp:nvSpPr>
      <dsp:spPr>
        <a:xfrm>
          <a:off x="4178084" y="4176067"/>
          <a:ext cx="2964360" cy="6587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COSTOS INDIRECTOS</a:t>
          </a:r>
          <a:endParaRPr lang="es-EC" sz="2600" kern="1200" dirty="0"/>
        </a:p>
      </dsp:txBody>
      <dsp:txXfrm>
        <a:off x="4178084" y="4176067"/>
        <a:ext cx="2964360" cy="658715"/>
      </dsp:txXfrm>
    </dsp:sp>
    <dsp:sp modelId="{C340C4A7-9DD1-468A-9B12-575C00DE140C}">
      <dsp:nvSpPr>
        <dsp:cNvPr id="0" name=""/>
        <dsp:cNvSpPr/>
      </dsp:nvSpPr>
      <dsp:spPr>
        <a:xfrm>
          <a:off x="4178084" y="3788538"/>
          <a:ext cx="2964360" cy="38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s-EC" sz="1700" kern="1200" dirty="0"/>
        </a:p>
      </dsp:txBody>
      <dsp:txXfrm>
        <a:off x="4178084" y="3788538"/>
        <a:ext cx="2964360" cy="387529"/>
      </dsp:txXfrm>
    </dsp:sp>
    <dsp:sp modelId="{887E4220-EF65-470B-B4BA-9A83194FAAC8}">
      <dsp:nvSpPr>
        <dsp:cNvPr id="0" name=""/>
        <dsp:cNvSpPr/>
      </dsp:nvSpPr>
      <dsp:spPr>
        <a:xfrm>
          <a:off x="8025719" y="1114802"/>
          <a:ext cx="3293733" cy="38749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C2C59C-A025-4184-97AE-15003D542588}">
      <dsp:nvSpPr>
        <dsp:cNvPr id="0" name=""/>
        <dsp:cNvSpPr/>
      </dsp:nvSpPr>
      <dsp:spPr>
        <a:xfrm>
          <a:off x="8190406" y="1269801"/>
          <a:ext cx="2964360" cy="251873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E9C528-7BA6-461E-A373-691ABCEED551}">
      <dsp:nvSpPr>
        <dsp:cNvPr id="0" name=""/>
        <dsp:cNvSpPr/>
      </dsp:nvSpPr>
      <dsp:spPr>
        <a:xfrm>
          <a:off x="8190406" y="4176067"/>
          <a:ext cx="2964360" cy="6587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COSTO TOTAL</a:t>
          </a:r>
          <a:endParaRPr lang="es-EC" sz="2600" kern="1200" dirty="0"/>
        </a:p>
      </dsp:txBody>
      <dsp:txXfrm>
        <a:off x="8190406" y="4176067"/>
        <a:ext cx="2964360" cy="658715"/>
      </dsp:txXfrm>
    </dsp:sp>
    <dsp:sp modelId="{3DDC89E9-328A-4FE3-A5CA-3C832A1125EF}">
      <dsp:nvSpPr>
        <dsp:cNvPr id="0" name=""/>
        <dsp:cNvSpPr/>
      </dsp:nvSpPr>
      <dsp:spPr>
        <a:xfrm>
          <a:off x="8190406" y="3788538"/>
          <a:ext cx="2964360" cy="38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s-EC" sz="1700" kern="1200"/>
        </a:p>
      </dsp:txBody>
      <dsp:txXfrm>
        <a:off x="8190406" y="3788538"/>
        <a:ext cx="2964360" cy="387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0D192-2B5E-4276-8D30-6F79239BE698}">
      <dsp:nvSpPr>
        <dsp:cNvPr id="0" name=""/>
        <dsp:cNvSpPr/>
      </dsp:nvSpPr>
      <dsp:spPr>
        <a:xfrm>
          <a:off x="0" y="5380"/>
          <a:ext cx="3497649" cy="40715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1. Cuerpo del recipiente a presión.</a:t>
          </a:r>
          <a:endParaRPr lang="es-EC" sz="1700" kern="1200" dirty="0"/>
        </a:p>
      </dsp:txBody>
      <dsp:txXfrm>
        <a:off x="19876" y="25256"/>
        <a:ext cx="3457897" cy="367407"/>
      </dsp:txXfrm>
    </dsp:sp>
    <dsp:sp modelId="{7076B506-61EC-4EDC-B901-93AF01BF3968}">
      <dsp:nvSpPr>
        <dsp:cNvPr id="0" name=""/>
        <dsp:cNvSpPr/>
      </dsp:nvSpPr>
      <dsp:spPr>
        <a:xfrm>
          <a:off x="0" y="452723"/>
          <a:ext cx="3497649" cy="40715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2. Cabezas del recipiente a presión.</a:t>
          </a:r>
          <a:endParaRPr lang="es-EC" sz="1700" kern="1200" dirty="0"/>
        </a:p>
      </dsp:txBody>
      <dsp:txXfrm>
        <a:off x="19876" y="472599"/>
        <a:ext cx="3457897" cy="367407"/>
      </dsp:txXfrm>
    </dsp:sp>
    <dsp:sp modelId="{2111E3DF-249D-4D23-A3DE-050134AC712E}">
      <dsp:nvSpPr>
        <dsp:cNvPr id="0" name=""/>
        <dsp:cNvSpPr/>
      </dsp:nvSpPr>
      <dsp:spPr>
        <a:xfrm>
          <a:off x="0" y="894443"/>
          <a:ext cx="3497649" cy="40715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3. Válvula de descarga.</a:t>
          </a:r>
          <a:endParaRPr lang="es-EC" sz="1700" kern="1200" dirty="0"/>
        </a:p>
      </dsp:txBody>
      <dsp:txXfrm>
        <a:off x="19876" y="914319"/>
        <a:ext cx="3457897" cy="367407"/>
      </dsp:txXfrm>
    </dsp:sp>
    <dsp:sp modelId="{91EF226D-3103-4091-BFAA-E1F84772A5FE}">
      <dsp:nvSpPr>
        <dsp:cNvPr id="0" name=""/>
        <dsp:cNvSpPr/>
      </dsp:nvSpPr>
      <dsp:spPr>
        <a:xfrm>
          <a:off x="0" y="1336163"/>
          <a:ext cx="3497649" cy="40715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4. Válvula de succión.</a:t>
          </a:r>
          <a:endParaRPr lang="es-EC" sz="1700" kern="1200" dirty="0"/>
        </a:p>
      </dsp:txBody>
      <dsp:txXfrm>
        <a:off x="19876" y="1356039"/>
        <a:ext cx="3457897" cy="367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FF1DF-DBA4-40A5-9979-2F0C44BDE969}">
      <dsp:nvSpPr>
        <dsp:cNvPr id="0" name=""/>
        <dsp:cNvSpPr/>
      </dsp:nvSpPr>
      <dsp:spPr>
        <a:xfrm>
          <a:off x="0" y="0"/>
          <a:ext cx="3519713" cy="42698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5. Indicador de nivel</a:t>
          </a:r>
          <a:endParaRPr lang="es-EC" sz="1800" kern="1200" dirty="0"/>
        </a:p>
      </dsp:txBody>
      <dsp:txXfrm>
        <a:off x="20843" y="20843"/>
        <a:ext cx="3478027" cy="385295"/>
      </dsp:txXfrm>
    </dsp:sp>
    <dsp:sp modelId="{C96F3187-64A8-462B-82E3-E17D2602667F}">
      <dsp:nvSpPr>
        <dsp:cNvPr id="0" name=""/>
        <dsp:cNvSpPr/>
      </dsp:nvSpPr>
      <dsp:spPr>
        <a:xfrm>
          <a:off x="0" y="441336"/>
          <a:ext cx="3519713" cy="42698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6. Medidor de presión y vacío</a:t>
          </a:r>
          <a:endParaRPr lang="es-EC" sz="1800" kern="1200" dirty="0">
            <a:latin typeface="Times New Roman" panose="02020603050405020304" pitchFamily="18" charset="0"/>
            <a:cs typeface="Times New Roman" panose="02020603050405020304" pitchFamily="18" charset="0"/>
          </a:endParaRPr>
        </a:p>
      </dsp:txBody>
      <dsp:txXfrm>
        <a:off x="20843" y="462179"/>
        <a:ext cx="3478027" cy="385295"/>
      </dsp:txXfrm>
    </dsp:sp>
    <dsp:sp modelId="{B732A235-89BB-42B8-A6E3-1312A5A89A38}">
      <dsp:nvSpPr>
        <dsp:cNvPr id="0" name=""/>
        <dsp:cNvSpPr/>
      </dsp:nvSpPr>
      <dsp:spPr>
        <a:xfrm>
          <a:off x="0" y="882521"/>
          <a:ext cx="3519713" cy="42698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7. Manhole</a:t>
          </a:r>
          <a:endParaRPr lang="es-EC" sz="1800" kern="1200" dirty="0">
            <a:latin typeface="Times New Roman" panose="02020603050405020304" pitchFamily="18" charset="0"/>
            <a:cs typeface="Times New Roman" panose="02020603050405020304" pitchFamily="18" charset="0"/>
          </a:endParaRPr>
        </a:p>
      </dsp:txBody>
      <dsp:txXfrm>
        <a:off x="20843" y="903364"/>
        <a:ext cx="3478027" cy="385295"/>
      </dsp:txXfrm>
    </dsp:sp>
    <dsp:sp modelId="{40F05401-F8D3-4E79-8D05-75B2CA52BA7B}">
      <dsp:nvSpPr>
        <dsp:cNvPr id="0" name=""/>
        <dsp:cNvSpPr/>
      </dsp:nvSpPr>
      <dsp:spPr>
        <a:xfrm>
          <a:off x="0" y="1323705"/>
          <a:ext cx="3519713" cy="42698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8.  Válvula de alivio de vacío</a:t>
          </a:r>
          <a:endParaRPr lang="es-EC" sz="1800" kern="1200" dirty="0">
            <a:latin typeface="Times New Roman" panose="02020603050405020304" pitchFamily="18" charset="0"/>
            <a:cs typeface="Times New Roman" panose="02020603050405020304" pitchFamily="18" charset="0"/>
          </a:endParaRPr>
        </a:p>
      </dsp:txBody>
      <dsp:txXfrm>
        <a:off x="20843" y="1344548"/>
        <a:ext cx="3478027" cy="3852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3C6B0-BEB8-4000-92A7-50F236969BA0}">
      <dsp:nvSpPr>
        <dsp:cNvPr id="0" name=""/>
        <dsp:cNvSpPr/>
      </dsp:nvSpPr>
      <dsp:spPr>
        <a:xfrm>
          <a:off x="0" y="249677"/>
          <a:ext cx="4241800" cy="169672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B16C0-CCBF-4B9D-AD12-559063EDA3C9}">
      <dsp:nvSpPr>
        <dsp:cNvPr id="0" name=""/>
        <dsp:cNvSpPr/>
      </dsp:nvSpPr>
      <dsp:spPr>
        <a:xfrm>
          <a:off x="509016" y="546603"/>
          <a:ext cx="1399794"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CAMIÓN SIMPLE</a:t>
          </a:r>
          <a:endParaRPr lang="es-EC" sz="1600" kern="1200" dirty="0"/>
        </a:p>
      </dsp:txBody>
      <dsp:txXfrm>
        <a:off x="509016" y="546603"/>
        <a:ext cx="1399794" cy="831392"/>
      </dsp:txXfrm>
    </dsp:sp>
    <dsp:sp modelId="{63FFC63B-9F38-4967-8E00-DA60D2263E81}">
      <dsp:nvSpPr>
        <dsp:cNvPr id="0" name=""/>
        <dsp:cNvSpPr/>
      </dsp:nvSpPr>
      <dsp:spPr>
        <a:xfrm>
          <a:off x="2120900" y="818078"/>
          <a:ext cx="1654302"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TRACTO-CAMIÓN CON SEMIRREMOLQUE</a:t>
          </a:r>
          <a:endParaRPr lang="es-EC" sz="1600" kern="1200" dirty="0"/>
        </a:p>
      </dsp:txBody>
      <dsp:txXfrm>
        <a:off x="2120900" y="818078"/>
        <a:ext cx="1654302" cy="8313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3C6B0-BEB8-4000-92A7-50F236969BA0}">
      <dsp:nvSpPr>
        <dsp:cNvPr id="0" name=""/>
        <dsp:cNvSpPr/>
      </dsp:nvSpPr>
      <dsp:spPr>
        <a:xfrm>
          <a:off x="0" y="249677"/>
          <a:ext cx="4241800" cy="169672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B16C0-CCBF-4B9D-AD12-559063EDA3C9}">
      <dsp:nvSpPr>
        <dsp:cNvPr id="0" name=""/>
        <dsp:cNvSpPr/>
      </dsp:nvSpPr>
      <dsp:spPr>
        <a:xfrm>
          <a:off x="509016" y="546603"/>
          <a:ext cx="1399794"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MOTOR HIDRÁULICO</a:t>
          </a:r>
          <a:endParaRPr lang="es-EC" sz="1600" kern="1200" dirty="0"/>
        </a:p>
      </dsp:txBody>
      <dsp:txXfrm>
        <a:off x="509016" y="546603"/>
        <a:ext cx="1399794" cy="831392"/>
      </dsp:txXfrm>
    </dsp:sp>
    <dsp:sp modelId="{63FFC63B-9F38-4967-8E00-DA60D2263E81}">
      <dsp:nvSpPr>
        <dsp:cNvPr id="0" name=""/>
        <dsp:cNvSpPr/>
      </dsp:nvSpPr>
      <dsp:spPr>
        <a:xfrm>
          <a:off x="2120900" y="818078"/>
          <a:ext cx="1654302"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MOTOR AUXILIAR</a:t>
          </a:r>
          <a:endParaRPr lang="es-EC" sz="1600" kern="1200" dirty="0"/>
        </a:p>
      </dsp:txBody>
      <dsp:txXfrm>
        <a:off x="2120900" y="818078"/>
        <a:ext cx="1654302" cy="8313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3C6B0-BEB8-4000-92A7-50F236969BA0}">
      <dsp:nvSpPr>
        <dsp:cNvPr id="0" name=""/>
        <dsp:cNvSpPr/>
      </dsp:nvSpPr>
      <dsp:spPr>
        <a:xfrm>
          <a:off x="0" y="249677"/>
          <a:ext cx="4241800" cy="1696720"/>
        </a:xfrm>
        <a:prstGeom prst="leftRightRibbon">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sp>
    <dsp:sp modelId="{7CBB16C0-CCBF-4B9D-AD12-559063EDA3C9}">
      <dsp:nvSpPr>
        <dsp:cNvPr id="0" name=""/>
        <dsp:cNvSpPr/>
      </dsp:nvSpPr>
      <dsp:spPr>
        <a:xfrm>
          <a:off x="509016" y="546603"/>
          <a:ext cx="1399794"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BOMBA DE PALETAS DESLIZANTES</a:t>
          </a:r>
          <a:endParaRPr lang="es-EC" sz="1600" kern="1200" dirty="0"/>
        </a:p>
      </dsp:txBody>
      <dsp:txXfrm>
        <a:off x="509016" y="546603"/>
        <a:ext cx="1399794" cy="831392"/>
      </dsp:txXfrm>
    </dsp:sp>
    <dsp:sp modelId="{63FFC63B-9F38-4967-8E00-DA60D2263E81}">
      <dsp:nvSpPr>
        <dsp:cNvPr id="0" name=""/>
        <dsp:cNvSpPr/>
      </dsp:nvSpPr>
      <dsp:spPr>
        <a:xfrm>
          <a:off x="2120900" y="818078"/>
          <a:ext cx="1654302"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BOMBA DE </a:t>
          </a:r>
        </a:p>
        <a:p>
          <a:pPr lvl="0" algn="ctr" defTabSz="711200">
            <a:lnSpc>
              <a:spcPct val="90000"/>
            </a:lnSpc>
            <a:spcBef>
              <a:spcPct val="0"/>
            </a:spcBef>
            <a:spcAft>
              <a:spcPct val="35000"/>
            </a:spcAft>
          </a:pPr>
          <a:r>
            <a:rPr lang="es-EC" sz="1600" kern="1200" dirty="0" smtClean="0"/>
            <a:t>ANILLO LÍQUIDO</a:t>
          </a:r>
          <a:endParaRPr lang="es-EC" sz="1600" kern="1200" dirty="0"/>
        </a:p>
      </dsp:txBody>
      <dsp:txXfrm>
        <a:off x="2120900" y="818078"/>
        <a:ext cx="1654302" cy="8313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3C6B0-BEB8-4000-92A7-50F236969BA0}">
      <dsp:nvSpPr>
        <dsp:cNvPr id="0" name=""/>
        <dsp:cNvSpPr/>
      </dsp:nvSpPr>
      <dsp:spPr>
        <a:xfrm>
          <a:off x="0" y="249677"/>
          <a:ext cx="4241800" cy="1696720"/>
        </a:xfrm>
        <a:prstGeom prst="leftRightRibbon">
          <a:avLst/>
        </a:prstGeom>
        <a:solidFill>
          <a:srgbClr val="7030A0"/>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sp>
    <dsp:sp modelId="{7CBB16C0-CCBF-4B9D-AD12-559063EDA3C9}">
      <dsp:nvSpPr>
        <dsp:cNvPr id="0" name=""/>
        <dsp:cNvSpPr/>
      </dsp:nvSpPr>
      <dsp:spPr>
        <a:xfrm>
          <a:off x="509016" y="546603"/>
          <a:ext cx="1399794"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MÉTODO DE PRESIÓN</a:t>
          </a:r>
          <a:endParaRPr lang="es-EC" sz="1600" kern="1200" dirty="0"/>
        </a:p>
      </dsp:txBody>
      <dsp:txXfrm>
        <a:off x="509016" y="546603"/>
        <a:ext cx="1399794" cy="831392"/>
      </dsp:txXfrm>
    </dsp:sp>
    <dsp:sp modelId="{63FFC63B-9F38-4967-8E00-DA60D2263E81}">
      <dsp:nvSpPr>
        <dsp:cNvPr id="0" name=""/>
        <dsp:cNvSpPr/>
      </dsp:nvSpPr>
      <dsp:spPr>
        <a:xfrm>
          <a:off x="2120900" y="818078"/>
          <a:ext cx="1654302"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DESCARGA POR GRAVEDAD</a:t>
          </a:r>
          <a:endParaRPr lang="es-EC" sz="1600" kern="1200" dirty="0"/>
        </a:p>
      </dsp:txBody>
      <dsp:txXfrm>
        <a:off x="2120900" y="818078"/>
        <a:ext cx="1654302" cy="8313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3C6B0-BEB8-4000-92A7-50F236969BA0}">
      <dsp:nvSpPr>
        <dsp:cNvPr id="0" name=""/>
        <dsp:cNvSpPr/>
      </dsp:nvSpPr>
      <dsp:spPr>
        <a:xfrm>
          <a:off x="0" y="249677"/>
          <a:ext cx="4241800" cy="1696720"/>
        </a:xfrm>
        <a:prstGeom prst="leftRightRibbon">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sp>
    <dsp:sp modelId="{7CBB16C0-CCBF-4B9D-AD12-559063EDA3C9}">
      <dsp:nvSpPr>
        <dsp:cNvPr id="0" name=""/>
        <dsp:cNvSpPr/>
      </dsp:nvSpPr>
      <dsp:spPr>
        <a:xfrm>
          <a:off x="509016" y="546603"/>
          <a:ext cx="1399794"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MIRILLA DE INSPECCIÓN </a:t>
          </a:r>
          <a:endParaRPr lang="es-EC" sz="1600" kern="1200" dirty="0"/>
        </a:p>
      </dsp:txBody>
      <dsp:txXfrm>
        <a:off x="509016" y="546603"/>
        <a:ext cx="1399794" cy="831392"/>
      </dsp:txXfrm>
    </dsp:sp>
    <dsp:sp modelId="{63FFC63B-9F38-4967-8E00-DA60D2263E81}">
      <dsp:nvSpPr>
        <dsp:cNvPr id="0" name=""/>
        <dsp:cNvSpPr/>
      </dsp:nvSpPr>
      <dsp:spPr>
        <a:xfrm>
          <a:off x="2120900" y="818078"/>
          <a:ext cx="1654302" cy="831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t>TUBO DE MEDICIÓN</a:t>
          </a:r>
          <a:endParaRPr lang="es-EC" sz="1600" kern="1200" dirty="0"/>
        </a:p>
      </dsp:txBody>
      <dsp:txXfrm>
        <a:off x="2120900" y="818078"/>
        <a:ext cx="1654302" cy="831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2F59E-7794-4EA1-8D5A-1105B58CD3F7}" type="datetimeFigureOut">
              <a:rPr lang="es-EC" smtClean="0"/>
              <a:t>21/07/2015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E76B7-2EDF-400E-95AC-AED20E2F6EE9}" type="slidenum">
              <a:rPr lang="es-EC" smtClean="0"/>
              <a:t>‹Nº›</a:t>
            </a:fld>
            <a:endParaRPr lang="es-EC"/>
          </a:p>
        </p:txBody>
      </p:sp>
    </p:spTree>
    <p:extLst>
      <p:ext uri="{BB962C8B-B14F-4D97-AF65-F5344CB8AC3E}">
        <p14:creationId xmlns:p14="http://schemas.microsoft.com/office/powerpoint/2010/main" val="760638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6A325C5-E5BD-43DC-B8D9-7E0B20ABA42A}" type="slidenum">
              <a:rPr lang="es-US" smtClean="0"/>
              <a:t>1</a:t>
            </a:fld>
            <a:endParaRPr lang="es-US"/>
          </a:p>
        </p:txBody>
      </p:sp>
    </p:spTree>
    <p:extLst>
      <p:ext uri="{BB962C8B-B14F-4D97-AF65-F5344CB8AC3E}">
        <p14:creationId xmlns:p14="http://schemas.microsoft.com/office/powerpoint/2010/main" val="32272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C7723E88-33A8-4D1E-BE78-5A2EC537ABB1}" type="datetimeFigureOut">
              <a:rPr lang="es-EC" smtClean="0"/>
              <a:t>21/07/2015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1828EE6-6D13-4505-A58F-D6628B1F4F03}" type="slidenum">
              <a:rPr lang="es-EC" smtClean="0"/>
              <a:t>‹Nº›</a:t>
            </a:fld>
            <a:endParaRPr lang="es-EC"/>
          </a:p>
        </p:txBody>
      </p:sp>
    </p:spTree>
    <p:extLst>
      <p:ext uri="{BB962C8B-B14F-4D97-AF65-F5344CB8AC3E}">
        <p14:creationId xmlns:p14="http://schemas.microsoft.com/office/powerpoint/2010/main" val="1901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7723E88-33A8-4D1E-BE78-5A2EC537ABB1}" type="datetimeFigureOut">
              <a:rPr lang="es-EC" smtClean="0"/>
              <a:t>21/07/2015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1828EE6-6D13-4505-A58F-D6628B1F4F03}" type="slidenum">
              <a:rPr lang="es-EC" smtClean="0"/>
              <a:t>‹Nº›</a:t>
            </a:fld>
            <a:endParaRPr lang="es-EC"/>
          </a:p>
        </p:txBody>
      </p:sp>
    </p:spTree>
    <p:extLst>
      <p:ext uri="{BB962C8B-B14F-4D97-AF65-F5344CB8AC3E}">
        <p14:creationId xmlns:p14="http://schemas.microsoft.com/office/powerpoint/2010/main" val="27993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7723E88-33A8-4D1E-BE78-5A2EC537ABB1}" type="datetimeFigureOut">
              <a:rPr lang="es-EC" smtClean="0"/>
              <a:t>21/07/2015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1828EE6-6D13-4505-A58F-D6628B1F4F03}" type="slidenum">
              <a:rPr lang="es-EC" smtClean="0"/>
              <a:t>‹Nº›</a:t>
            </a:fld>
            <a:endParaRPr lang="es-EC"/>
          </a:p>
        </p:txBody>
      </p:sp>
    </p:spTree>
    <p:extLst>
      <p:ext uri="{BB962C8B-B14F-4D97-AF65-F5344CB8AC3E}">
        <p14:creationId xmlns:p14="http://schemas.microsoft.com/office/powerpoint/2010/main" val="73238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7723E88-33A8-4D1E-BE78-5A2EC537ABB1}" type="datetimeFigureOut">
              <a:rPr lang="es-EC" smtClean="0"/>
              <a:t>21/07/2015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1828EE6-6D13-4505-A58F-D6628B1F4F03}" type="slidenum">
              <a:rPr lang="es-EC" smtClean="0"/>
              <a:t>‹Nº›</a:t>
            </a:fld>
            <a:endParaRPr lang="es-EC"/>
          </a:p>
        </p:txBody>
      </p:sp>
    </p:spTree>
    <p:extLst>
      <p:ext uri="{BB962C8B-B14F-4D97-AF65-F5344CB8AC3E}">
        <p14:creationId xmlns:p14="http://schemas.microsoft.com/office/powerpoint/2010/main" val="134768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7723E88-33A8-4D1E-BE78-5A2EC537ABB1}" type="datetimeFigureOut">
              <a:rPr lang="es-EC" smtClean="0"/>
              <a:t>21/07/2015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1828EE6-6D13-4505-A58F-D6628B1F4F03}" type="slidenum">
              <a:rPr lang="es-EC" smtClean="0"/>
              <a:t>‹Nº›</a:t>
            </a:fld>
            <a:endParaRPr lang="es-EC"/>
          </a:p>
        </p:txBody>
      </p:sp>
    </p:spTree>
    <p:extLst>
      <p:ext uri="{BB962C8B-B14F-4D97-AF65-F5344CB8AC3E}">
        <p14:creationId xmlns:p14="http://schemas.microsoft.com/office/powerpoint/2010/main" val="343180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C7723E88-33A8-4D1E-BE78-5A2EC537ABB1}" type="datetimeFigureOut">
              <a:rPr lang="es-EC" smtClean="0"/>
              <a:t>21/07/2015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51828EE6-6D13-4505-A58F-D6628B1F4F03}" type="slidenum">
              <a:rPr lang="es-EC" smtClean="0"/>
              <a:t>‹Nº›</a:t>
            </a:fld>
            <a:endParaRPr lang="es-EC"/>
          </a:p>
        </p:txBody>
      </p:sp>
    </p:spTree>
    <p:extLst>
      <p:ext uri="{BB962C8B-B14F-4D97-AF65-F5344CB8AC3E}">
        <p14:creationId xmlns:p14="http://schemas.microsoft.com/office/powerpoint/2010/main" val="170384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C7723E88-33A8-4D1E-BE78-5A2EC537ABB1}" type="datetimeFigureOut">
              <a:rPr lang="es-EC" smtClean="0"/>
              <a:t>21/07/2015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51828EE6-6D13-4505-A58F-D6628B1F4F03}" type="slidenum">
              <a:rPr lang="es-EC" smtClean="0"/>
              <a:t>‹Nº›</a:t>
            </a:fld>
            <a:endParaRPr lang="es-EC"/>
          </a:p>
        </p:txBody>
      </p:sp>
    </p:spTree>
    <p:extLst>
      <p:ext uri="{BB962C8B-B14F-4D97-AF65-F5344CB8AC3E}">
        <p14:creationId xmlns:p14="http://schemas.microsoft.com/office/powerpoint/2010/main" val="270206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C7723E88-33A8-4D1E-BE78-5A2EC537ABB1}" type="datetimeFigureOut">
              <a:rPr lang="es-EC" smtClean="0"/>
              <a:t>21/07/2015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51828EE6-6D13-4505-A58F-D6628B1F4F03}" type="slidenum">
              <a:rPr lang="es-EC" smtClean="0"/>
              <a:t>‹Nº›</a:t>
            </a:fld>
            <a:endParaRPr lang="es-EC"/>
          </a:p>
        </p:txBody>
      </p:sp>
    </p:spTree>
    <p:extLst>
      <p:ext uri="{BB962C8B-B14F-4D97-AF65-F5344CB8AC3E}">
        <p14:creationId xmlns:p14="http://schemas.microsoft.com/office/powerpoint/2010/main" val="23811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7723E88-33A8-4D1E-BE78-5A2EC537ABB1}" type="datetimeFigureOut">
              <a:rPr lang="es-EC" smtClean="0"/>
              <a:t>21/07/2015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51828EE6-6D13-4505-A58F-D6628B1F4F03}" type="slidenum">
              <a:rPr lang="es-EC" smtClean="0"/>
              <a:t>‹Nº›</a:t>
            </a:fld>
            <a:endParaRPr lang="es-EC"/>
          </a:p>
        </p:txBody>
      </p:sp>
    </p:spTree>
    <p:extLst>
      <p:ext uri="{BB962C8B-B14F-4D97-AF65-F5344CB8AC3E}">
        <p14:creationId xmlns:p14="http://schemas.microsoft.com/office/powerpoint/2010/main" val="160648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7723E88-33A8-4D1E-BE78-5A2EC537ABB1}" type="datetimeFigureOut">
              <a:rPr lang="es-EC" smtClean="0"/>
              <a:t>21/07/2015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51828EE6-6D13-4505-A58F-D6628B1F4F03}" type="slidenum">
              <a:rPr lang="es-EC" smtClean="0"/>
              <a:t>‹Nº›</a:t>
            </a:fld>
            <a:endParaRPr lang="es-EC"/>
          </a:p>
        </p:txBody>
      </p:sp>
    </p:spTree>
    <p:extLst>
      <p:ext uri="{BB962C8B-B14F-4D97-AF65-F5344CB8AC3E}">
        <p14:creationId xmlns:p14="http://schemas.microsoft.com/office/powerpoint/2010/main" val="427576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7723E88-33A8-4D1E-BE78-5A2EC537ABB1}" type="datetimeFigureOut">
              <a:rPr lang="es-EC" smtClean="0"/>
              <a:t>21/07/2015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51828EE6-6D13-4505-A58F-D6628B1F4F03}" type="slidenum">
              <a:rPr lang="es-EC" smtClean="0"/>
              <a:t>‹Nº›</a:t>
            </a:fld>
            <a:endParaRPr lang="es-EC"/>
          </a:p>
        </p:txBody>
      </p:sp>
    </p:spTree>
    <p:extLst>
      <p:ext uri="{BB962C8B-B14F-4D97-AF65-F5344CB8AC3E}">
        <p14:creationId xmlns:p14="http://schemas.microsoft.com/office/powerpoint/2010/main" val="289675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23E88-33A8-4D1E-BE78-5A2EC537ABB1}" type="datetimeFigureOut">
              <a:rPr lang="es-EC" smtClean="0"/>
              <a:t>21/07/2015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28EE6-6D13-4505-A58F-D6628B1F4F03}" type="slidenum">
              <a:rPr lang="es-EC" smtClean="0"/>
              <a:t>‹Nº›</a:t>
            </a:fld>
            <a:endParaRPr lang="es-EC"/>
          </a:p>
        </p:txBody>
      </p:sp>
    </p:spTree>
    <p:extLst>
      <p:ext uri="{BB962C8B-B14F-4D97-AF65-F5344CB8AC3E}">
        <p14:creationId xmlns:p14="http://schemas.microsoft.com/office/powerpoint/2010/main" val="265569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diagramLayout" Target="../diagrams/layout10.xml"/><Relationship Id="rId18" Type="http://schemas.openxmlformats.org/officeDocument/2006/relationships/image" Target="../media/image21.jpeg"/><Relationship Id="rId3" Type="http://schemas.openxmlformats.org/officeDocument/2006/relationships/diagramLayout" Target="../diagrams/layout9.xml"/><Relationship Id="rId7" Type="http://schemas.openxmlformats.org/officeDocument/2006/relationships/image" Target="../media/image15.png"/><Relationship Id="rId12" Type="http://schemas.openxmlformats.org/officeDocument/2006/relationships/diagramData" Target="../diagrams/data10.xml"/><Relationship Id="rId17" Type="http://schemas.openxmlformats.org/officeDocument/2006/relationships/image" Target="../media/image20.png"/><Relationship Id="rId2" Type="http://schemas.openxmlformats.org/officeDocument/2006/relationships/diagramData" Target="../diagrams/data9.xml"/><Relationship Id="rId16" Type="http://schemas.microsoft.com/office/2007/relationships/diagramDrawing" Target="../diagrams/drawing10.xml"/><Relationship Id="rId1" Type="http://schemas.openxmlformats.org/officeDocument/2006/relationships/slideLayout" Target="../slideLayouts/slideLayout6.xml"/><Relationship Id="rId6" Type="http://schemas.microsoft.com/office/2007/relationships/diagramDrawing" Target="../diagrams/drawing9.xml"/><Relationship Id="rId11" Type="http://schemas.openxmlformats.org/officeDocument/2006/relationships/image" Target="../media/image19.emf"/><Relationship Id="rId5" Type="http://schemas.openxmlformats.org/officeDocument/2006/relationships/diagramColors" Target="../diagrams/colors9.xml"/><Relationship Id="rId15" Type="http://schemas.openxmlformats.org/officeDocument/2006/relationships/diagramColors" Target="../diagrams/colors10.xml"/><Relationship Id="rId10" Type="http://schemas.openxmlformats.org/officeDocument/2006/relationships/image" Target="../media/image18.jpeg"/><Relationship Id="rId4" Type="http://schemas.openxmlformats.org/officeDocument/2006/relationships/diagramQuickStyle" Target="../diagrams/quickStyle9.xml"/><Relationship Id="rId9" Type="http://schemas.openxmlformats.org/officeDocument/2006/relationships/image" Target="../media/image17.png"/><Relationship Id="rId1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image" Target="../media/image23.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image" Target="../media/image22.png"/><Relationship Id="rId16" Type="http://schemas.openxmlformats.org/officeDocument/2006/relationships/diagramColors" Target="../diagrams/colors13.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19" Type="http://schemas.openxmlformats.org/officeDocument/2006/relationships/image" Target="../media/image24.jpeg"/><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image" Target="../media/image26.png"/><Relationship Id="rId18" Type="http://schemas.microsoft.com/office/2007/relationships/diagramDrawing" Target="../diagrams/drawing16.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25.png"/><Relationship Id="rId17" Type="http://schemas.openxmlformats.org/officeDocument/2006/relationships/diagramColors" Target="../diagrams/colors16.xml"/><Relationship Id="rId2" Type="http://schemas.openxmlformats.org/officeDocument/2006/relationships/diagramData" Target="../diagrams/data14.xml"/><Relationship Id="rId16" Type="http://schemas.openxmlformats.org/officeDocument/2006/relationships/diagramQuickStyle" Target="../diagrams/quickStyle16.xml"/><Relationship Id="rId20" Type="http://schemas.openxmlformats.org/officeDocument/2006/relationships/image" Target="../media/image28.jpeg"/><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Layout" Target="../diagrams/layout16.xml"/><Relationship Id="rId10" Type="http://schemas.openxmlformats.org/officeDocument/2006/relationships/diagramColors" Target="../diagrams/colors15.xml"/><Relationship Id="rId19" Type="http://schemas.openxmlformats.org/officeDocument/2006/relationships/image" Target="../media/image27.png"/><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Data" Target="../diagrams/data1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tmp"/></Relationships>
</file>

<file path=ppt/slides/_rels/slide15.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18" Type="http://schemas.microsoft.com/office/2007/relationships/diagramDrawing" Target="../diagrams/drawing19.xml"/><Relationship Id="rId3" Type="http://schemas.openxmlformats.org/officeDocument/2006/relationships/image" Target="../media/image30.png"/><Relationship Id="rId21" Type="http://schemas.openxmlformats.org/officeDocument/2006/relationships/diagramQuickStyle" Target="../diagrams/quickStyle20.xml"/><Relationship Id="rId7" Type="http://schemas.openxmlformats.org/officeDocument/2006/relationships/diagramColors" Target="../diagrams/colors17.xml"/><Relationship Id="rId12" Type="http://schemas.openxmlformats.org/officeDocument/2006/relationships/diagramColors" Target="../diagrams/colors18.xml"/><Relationship Id="rId17" Type="http://schemas.openxmlformats.org/officeDocument/2006/relationships/diagramColors" Target="../diagrams/colors19.xml"/><Relationship Id="rId2" Type="http://schemas.openxmlformats.org/officeDocument/2006/relationships/image" Target="../media/image29.png"/><Relationship Id="rId16" Type="http://schemas.openxmlformats.org/officeDocument/2006/relationships/diagramQuickStyle" Target="../diagrams/quickStyle19.xml"/><Relationship Id="rId20" Type="http://schemas.openxmlformats.org/officeDocument/2006/relationships/diagramLayout" Target="../diagrams/layout20.xml"/><Relationship Id="rId1" Type="http://schemas.openxmlformats.org/officeDocument/2006/relationships/slideLayout" Target="../slideLayouts/slideLayout2.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5" Type="http://schemas.openxmlformats.org/officeDocument/2006/relationships/diagramLayout" Target="../diagrams/layout19.xml"/><Relationship Id="rId23" Type="http://schemas.microsoft.com/office/2007/relationships/diagramDrawing" Target="../diagrams/drawing20.xml"/><Relationship Id="rId10" Type="http://schemas.openxmlformats.org/officeDocument/2006/relationships/diagramLayout" Target="../diagrams/layout18.xml"/><Relationship Id="rId19" Type="http://schemas.openxmlformats.org/officeDocument/2006/relationships/diagramData" Target="../diagrams/data20.xml"/><Relationship Id="rId4" Type="http://schemas.openxmlformats.org/officeDocument/2006/relationships/diagramData" Target="../diagrams/data17.xml"/><Relationship Id="rId9" Type="http://schemas.openxmlformats.org/officeDocument/2006/relationships/diagramData" Target="../diagrams/data18.xml"/><Relationship Id="rId14" Type="http://schemas.openxmlformats.org/officeDocument/2006/relationships/diagramData" Target="../diagrams/data19.xml"/><Relationship Id="rId22" Type="http://schemas.openxmlformats.org/officeDocument/2006/relationships/diagramColors" Target="../diagrams/colors2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1.xml"/><Relationship Id="rId7" Type="http://schemas.openxmlformats.org/officeDocument/2006/relationships/image" Target="../media/image3.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image" Target="../media/image5.png"/><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12.png"/><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image" Target="../media/image14.jpeg"/><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5 CuadroTexto"/>
          <p:cNvSpPr txBox="1"/>
          <p:nvPr/>
        </p:nvSpPr>
        <p:spPr>
          <a:xfrm>
            <a:off x="1525098" y="786227"/>
            <a:ext cx="9676302" cy="4647426"/>
          </a:xfrm>
          <a:prstGeom prst="rect">
            <a:avLst/>
          </a:prstGeom>
          <a:noFill/>
        </p:spPr>
        <p:txBody>
          <a:bodyPr wrap="square" rtlCol="0">
            <a:spAutoFit/>
          </a:bodyPr>
          <a:lstStyle/>
          <a:p>
            <a:pPr algn="ctr"/>
            <a:endParaRPr lang="en-US" sz="2000" b="1" dirty="0" smtClean="0">
              <a:latin typeface="Arial" pitchFamily="34" charset="0"/>
              <a:cs typeface="Arial" pitchFamily="34" charset="0"/>
            </a:endParaRPr>
          </a:p>
          <a:p>
            <a:pPr algn="ctr"/>
            <a:r>
              <a:rPr lang="en-US" sz="2000" b="1" dirty="0" smtClean="0">
                <a:latin typeface="Arial" pitchFamily="34" charset="0"/>
                <a:cs typeface="Arial" pitchFamily="34" charset="0"/>
              </a:rPr>
              <a:t>CARRERA </a:t>
            </a:r>
            <a:r>
              <a:rPr lang="en-US" sz="2000" b="1" dirty="0">
                <a:latin typeface="Arial" pitchFamily="34" charset="0"/>
                <a:cs typeface="Arial" pitchFamily="34" charset="0"/>
              </a:rPr>
              <a:t>DE INGENIERÍA MECÁNICA </a:t>
            </a:r>
          </a:p>
          <a:p>
            <a:pPr algn="ctr"/>
            <a:endParaRPr lang="en-US" sz="2000" b="1" dirty="0">
              <a:latin typeface="Arial" pitchFamily="34" charset="0"/>
              <a:cs typeface="Arial" pitchFamily="34" charset="0"/>
            </a:endParaRPr>
          </a:p>
          <a:p>
            <a:pPr algn="ctr"/>
            <a:r>
              <a:rPr lang="es-US" b="1" dirty="0" smtClean="0"/>
              <a:t>“DISEÑO DE UN CAMIÓN DE VACÍO CON UNA CAPACIDAD DE 120 </a:t>
            </a:r>
            <a:r>
              <a:rPr lang="es-US" b="1" dirty="0" err="1" smtClean="0"/>
              <a:t>BBL</a:t>
            </a:r>
            <a:r>
              <a:rPr lang="es-US" b="1" dirty="0" smtClean="0"/>
              <a:t> Y ELABORACIÓN DE UNA GUÍA DE CALIDAD Y FABRICACIÓN MEDIANTE NORMAS INTERNACIONALES PARA INDUSTRIA ACERO DE LOS ANDES </a:t>
            </a:r>
            <a:r>
              <a:rPr lang="es-US" b="1" dirty="0" err="1" smtClean="0"/>
              <a:t>S.A</a:t>
            </a:r>
            <a:r>
              <a:rPr lang="es-US" b="1" dirty="0" smtClean="0"/>
              <a:t>”</a:t>
            </a:r>
            <a:endParaRPr lang="es-US" dirty="0"/>
          </a:p>
          <a:p>
            <a:pPr algn="ctr"/>
            <a:r>
              <a:rPr lang="es-ES" sz="2000" b="1" dirty="0">
                <a:latin typeface="Arial" pitchFamily="34" charset="0"/>
                <a:cs typeface="Arial" pitchFamily="34" charset="0"/>
              </a:rPr>
              <a:t> </a:t>
            </a:r>
            <a:endParaRPr lang="es-EC" sz="2000" b="1" dirty="0">
              <a:latin typeface="Arial" pitchFamily="34" charset="0"/>
              <a:cs typeface="Arial" pitchFamily="34" charset="0"/>
            </a:endParaRPr>
          </a:p>
          <a:p>
            <a:pPr algn="ctr"/>
            <a:r>
              <a:rPr lang="es-EC" b="1" dirty="0" smtClean="0"/>
              <a:t>GALARZA MALDONADO KARINA ELIZABETH</a:t>
            </a:r>
            <a:endParaRPr lang="es-US" b="1" dirty="0"/>
          </a:p>
          <a:p>
            <a:pPr algn="ctr"/>
            <a:r>
              <a:rPr lang="es-US" b="1" dirty="0" smtClean="0"/>
              <a:t>VACA BRITO ELENA LISSETH</a:t>
            </a:r>
            <a:endParaRPr lang="es-US" b="1" dirty="0"/>
          </a:p>
          <a:p>
            <a:pPr algn="ctr"/>
            <a:r>
              <a:rPr lang="es-ES" b="1" dirty="0">
                <a:latin typeface="Arial" pitchFamily="34" charset="0"/>
                <a:cs typeface="Arial" pitchFamily="34" charset="0"/>
              </a:rPr>
              <a:t> </a:t>
            </a:r>
            <a:endParaRPr lang="es-EC" b="1" dirty="0">
              <a:latin typeface="Arial" pitchFamily="34" charset="0"/>
              <a:cs typeface="Arial" pitchFamily="34" charset="0"/>
            </a:endParaRPr>
          </a:p>
          <a:p>
            <a:pPr algn="ctr"/>
            <a:r>
              <a:rPr lang="es-US" b="1" dirty="0"/>
              <a:t>DIRECTOR: </a:t>
            </a:r>
            <a:r>
              <a:rPr lang="es-US" b="1" dirty="0" smtClean="0"/>
              <a:t>INGENIERO EMILIO TUMIPAMBA</a:t>
            </a:r>
            <a:endParaRPr lang="es-US" b="1" dirty="0"/>
          </a:p>
          <a:p>
            <a:pPr algn="ctr"/>
            <a:r>
              <a:rPr lang="es-US" b="1" dirty="0"/>
              <a:t>CODIRECTOR: </a:t>
            </a:r>
            <a:r>
              <a:rPr lang="es-US" b="1" dirty="0" smtClean="0"/>
              <a:t>INGENIERO ÁNGELO VILLAVICENCIO</a:t>
            </a:r>
          </a:p>
          <a:p>
            <a:pPr algn="ctr"/>
            <a:r>
              <a:rPr lang="es-US" b="1" dirty="0" smtClean="0"/>
              <a:t>ABOGADO: DOCTOR MARCELO MEJÍA </a:t>
            </a:r>
          </a:p>
          <a:p>
            <a:pPr algn="ctr"/>
            <a:endParaRPr lang="es-ES" b="1" dirty="0" smtClean="0">
              <a:latin typeface="Arial" pitchFamily="34" charset="0"/>
              <a:cs typeface="Arial" pitchFamily="34" charset="0"/>
            </a:endParaRPr>
          </a:p>
          <a:p>
            <a:pPr algn="ctr"/>
            <a:r>
              <a:rPr lang="es-ES" b="1" dirty="0" smtClean="0">
                <a:latin typeface="Arial" pitchFamily="34" charset="0"/>
                <a:cs typeface="Arial" pitchFamily="34" charset="0"/>
              </a:rPr>
              <a:t> </a:t>
            </a:r>
            <a:r>
              <a:rPr lang="es-US" b="1" dirty="0" smtClean="0"/>
              <a:t>SANGOLQUÍ, JULIO DEL 2015</a:t>
            </a:r>
            <a:endParaRPr lang="es-US" dirty="0" smtClean="0"/>
          </a:p>
          <a:p>
            <a:endParaRPr lang="es-EC" b="1" dirty="0"/>
          </a:p>
        </p:txBody>
      </p:sp>
    </p:spTree>
    <p:extLst>
      <p:ext uri="{BB962C8B-B14F-4D97-AF65-F5344CB8AC3E}">
        <p14:creationId xmlns:p14="http://schemas.microsoft.com/office/powerpoint/2010/main" val="242429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6537" y="139700"/>
            <a:ext cx="4310063" cy="769441"/>
          </a:xfrm>
          <a:prstGeom prst="rect">
            <a:avLst/>
          </a:prstGeom>
          <a:noFill/>
          <a:ln>
            <a:noFill/>
          </a:ln>
        </p:spPr>
        <p:txBody>
          <a:bodyPr wrap="square" lIns="91440" tIns="45720" rIns="91440" bIns="45720">
            <a:spAutoFit/>
          </a:bodyPr>
          <a:lstStyle/>
          <a:p>
            <a:pPr algn="ctr"/>
            <a:r>
              <a:rPr lang="es-ES" sz="4400" b="1" dirty="0" smtClean="0">
                <a:ln w="9525">
                  <a:noFill/>
                  <a:prstDash val="solid"/>
                </a:ln>
                <a:solidFill>
                  <a:srgbClr val="00B050"/>
                </a:solidFill>
                <a:effectLst>
                  <a:outerShdw blurRad="12700" dist="38100" dir="2700000" algn="tl" rotWithShape="0">
                    <a:schemeClr val="accent5">
                      <a:lumMod val="60000"/>
                      <a:lumOff val="40000"/>
                    </a:schemeClr>
                  </a:outerShdw>
                </a:effectLst>
              </a:rPr>
              <a:t>ALTERNATIVAS</a:t>
            </a:r>
            <a:endParaRPr lang="es-ES" sz="4400" b="1" dirty="0">
              <a:ln w="9525">
                <a:noFill/>
                <a:prstDash val="solid"/>
              </a:ln>
              <a:solidFill>
                <a:srgbClr val="00B050"/>
              </a:solidFill>
              <a:effectLst>
                <a:outerShdw blurRad="12700" dist="38100" dir="2700000" algn="tl" rotWithShape="0">
                  <a:schemeClr val="accent5">
                    <a:lumMod val="60000"/>
                    <a:lumOff val="40000"/>
                  </a:schemeClr>
                </a:outerShdw>
              </a:effectLst>
            </a:endParaRPr>
          </a:p>
        </p:txBody>
      </p:sp>
      <p:graphicFrame>
        <p:nvGraphicFramePr>
          <p:cNvPr id="11" name="Diagrama 10"/>
          <p:cNvGraphicFramePr/>
          <p:nvPr>
            <p:extLst>
              <p:ext uri="{D42A27DB-BD31-4B8C-83A1-F6EECF244321}">
                <p14:modId xmlns:p14="http://schemas.microsoft.com/office/powerpoint/2010/main" val="1900956326"/>
              </p:ext>
            </p:extLst>
          </p:nvPr>
        </p:nvGraphicFramePr>
        <p:xfrm>
          <a:off x="4152856" y="159153"/>
          <a:ext cx="4241800" cy="2196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bajo 1"/>
          <p:cNvSpPr/>
          <p:nvPr/>
        </p:nvSpPr>
        <p:spPr>
          <a:xfrm>
            <a:off x="5181665" y="1514904"/>
            <a:ext cx="1746913" cy="1514900"/>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sz="1600" dirty="0" smtClean="0"/>
              <a:t>MIRILLA</a:t>
            </a:r>
            <a:endParaRPr lang="es-EC" sz="1600" dirty="0"/>
          </a:p>
        </p:txBody>
      </p:sp>
      <p:pic>
        <p:nvPicPr>
          <p:cNvPr id="1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104" t="4019" r="6946" b="5356"/>
          <a:stretch/>
        </p:blipFill>
        <p:spPr bwMode="auto">
          <a:xfrm>
            <a:off x="4816763" y="2811437"/>
            <a:ext cx="968992" cy="100993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p:cNvPicPr>
            <a:picLocks noChangeAspect="1" noChangeArrowheads="1"/>
          </p:cNvPicPr>
          <p:nvPr/>
        </p:nvPicPr>
        <p:blipFill rotWithShape="1">
          <a:blip r:embed="rId8">
            <a:extLst>
              <a:ext uri="{28A0092B-C50C-407E-A947-70E740481C1C}">
                <a14:useLocalDpi xmlns:a14="http://schemas.microsoft.com/office/drawing/2010/main" val="0"/>
              </a:ext>
            </a:extLst>
          </a:blip>
          <a:srcRect l="3411" t="7159" r="4224"/>
          <a:stretch/>
        </p:blipFill>
        <p:spPr bwMode="auto">
          <a:xfrm>
            <a:off x="6396314" y="2747128"/>
            <a:ext cx="1064527" cy="112883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p:nvPr/>
        </p:nvPicPr>
        <p:blipFill>
          <a:blip r:embed="rId9" cstate="print"/>
          <a:srcRect t="2974"/>
          <a:stretch>
            <a:fillRect/>
          </a:stretch>
        </p:blipFill>
        <p:spPr bwMode="auto">
          <a:xfrm>
            <a:off x="1460310" y="993452"/>
            <a:ext cx="2634018" cy="2322953"/>
          </a:xfrm>
          <a:prstGeom prst="rect">
            <a:avLst/>
          </a:prstGeom>
          <a:noFill/>
          <a:ln w="9525">
            <a:noFill/>
            <a:miter lim="800000"/>
            <a:headEnd/>
            <a:tailEnd/>
          </a:ln>
        </p:spPr>
      </p:pic>
      <p:pic>
        <p:nvPicPr>
          <p:cNvPr id="14" name="Imagen 13" descr="http://img.directindustry.es/images_di/photo-g/indicadores-nivel-bypass-9063-2694671.jpg"/>
          <p:cNvPicPr/>
          <p:nvPr/>
        </p:nvPicPr>
        <p:blipFill rotWithShape="1">
          <a:blip r:embed="rId10" cstate="print">
            <a:extLst>
              <a:ext uri="{28A0092B-C50C-407E-A947-70E740481C1C}">
                <a14:useLocalDpi xmlns:a14="http://schemas.microsoft.com/office/drawing/2010/main" val="0"/>
              </a:ext>
            </a:extLst>
          </a:blip>
          <a:srcRect l="13333" t="2414" r="9167" b="3347"/>
          <a:stretch/>
        </p:blipFill>
        <p:spPr bwMode="auto">
          <a:xfrm>
            <a:off x="8666329" y="736979"/>
            <a:ext cx="1269242" cy="2142179"/>
          </a:xfrm>
          <a:prstGeom prst="rect">
            <a:avLst/>
          </a:prstGeom>
          <a:noFill/>
          <a:ln>
            <a:noFill/>
          </a:ln>
          <a:extLst>
            <a:ext uri="{53640926-AAD7-44D8-BBD7-CCE9431645EC}">
              <a14:shadowObscured xmlns:a14="http://schemas.microsoft.com/office/drawing/2010/main"/>
            </a:ext>
          </a:extLst>
        </p:spPr>
      </p:pic>
      <p:pic>
        <p:nvPicPr>
          <p:cNvPr id="15" name="Imagen 14"/>
          <p:cNvPicPr/>
          <p:nvPr/>
        </p:nvPicPr>
        <p:blipFill rotWithShape="1">
          <a:blip r:embed="rId11">
            <a:extLst>
              <a:ext uri="{28A0092B-C50C-407E-A947-70E740481C1C}">
                <a14:useLocalDpi xmlns:a14="http://schemas.microsoft.com/office/drawing/2010/main" val="0"/>
              </a:ext>
            </a:extLst>
          </a:blip>
          <a:srcRect t="14129" b="2527"/>
          <a:stretch/>
        </p:blipFill>
        <p:spPr bwMode="auto">
          <a:xfrm>
            <a:off x="10158789" y="685705"/>
            <a:ext cx="1800225" cy="2244725"/>
          </a:xfrm>
          <a:prstGeom prst="rect">
            <a:avLst/>
          </a:prstGeom>
          <a:noFill/>
          <a:ln>
            <a:noFill/>
          </a:ln>
          <a:extLst>
            <a:ext uri="{53640926-AAD7-44D8-BBD7-CCE9431645EC}">
              <a14:shadowObscured xmlns:a14="http://schemas.microsoft.com/office/drawing/2010/main"/>
            </a:ext>
          </a:extLst>
        </p:spPr>
      </p:pic>
      <p:graphicFrame>
        <p:nvGraphicFramePr>
          <p:cNvPr id="16" name="Diagrama 15"/>
          <p:cNvGraphicFramePr/>
          <p:nvPr>
            <p:extLst>
              <p:ext uri="{D42A27DB-BD31-4B8C-83A1-F6EECF244321}">
                <p14:modId xmlns:p14="http://schemas.microsoft.com/office/powerpoint/2010/main" val="3711945546"/>
              </p:ext>
            </p:extLst>
          </p:nvPr>
        </p:nvGraphicFramePr>
        <p:xfrm>
          <a:off x="4213290" y="3899848"/>
          <a:ext cx="4241800" cy="21960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7" name="Imagen 16"/>
          <p:cNvPicPr/>
          <p:nvPr/>
        </p:nvPicPr>
        <p:blipFill rotWithShape="1">
          <a:blip r:embed="rId17"/>
          <a:srcRect l="24016" t="66990" r="63710" b="20067"/>
          <a:stretch/>
        </p:blipFill>
        <p:spPr bwMode="auto">
          <a:xfrm>
            <a:off x="9041354" y="4038766"/>
            <a:ext cx="2743199" cy="2033518"/>
          </a:xfrm>
          <a:prstGeom prst="rect">
            <a:avLst/>
          </a:prstGeom>
          <a:ln>
            <a:noFill/>
          </a:ln>
          <a:extLst>
            <a:ext uri="{53640926-AAD7-44D8-BBD7-CCE9431645EC}">
              <a14:shadowObscured xmlns:a14="http://schemas.microsoft.com/office/drawing/2010/main"/>
            </a:ext>
          </a:extLst>
        </p:spPr>
      </p:pic>
      <p:pic>
        <p:nvPicPr>
          <p:cNvPr id="18" name="Imagen 17" descr="Resultado de imagen para Cabeza toriesférica"/>
          <p:cNvPicPr/>
          <p:nvPr/>
        </p:nvPicPr>
        <p:blipFill rotWithShape="1">
          <a:blip r:embed="rId18">
            <a:extLst>
              <a:ext uri="{28A0092B-C50C-407E-A947-70E740481C1C}">
                <a14:useLocalDpi xmlns:a14="http://schemas.microsoft.com/office/drawing/2010/main" val="0"/>
              </a:ext>
            </a:extLst>
          </a:blip>
          <a:srcRect t="6423" b="25258"/>
          <a:stretch/>
        </p:blipFill>
        <p:spPr bwMode="auto">
          <a:xfrm>
            <a:off x="575644" y="4543339"/>
            <a:ext cx="3355557" cy="1024372"/>
          </a:xfrm>
          <a:prstGeom prst="rect">
            <a:avLst/>
          </a:prstGeom>
          <a:noFill/>
          <a:ln>
            <a:noFill/>
          </a:ln>
          <a:extLst>
            <a:ext uri="{53640926-AAD7-44D8-BBD7-CCE9431645EC}">
              <a14:shadowObscured xmlns:a14="http://schemas.microsoft.com/office/drawing/2010/main"/>
            </a:ext>
          </a:extLst>
        </p:spPr>
      </p:pic>
      <p:sp>
        <p:nvSpPr>
          <p:cNvPr id="19"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
        <p:nvSpPr>
          <p:cNvPr id="20" name="Rectangle 4"/>
          <p:cNvSpPr>
            <a:spLocks noGrp="1" noChangeArrowheads="1"/>
          </p:cNvSpPr>
          <p:nvPr>
            <p:ph type="title"/>
          </p:nvPr>
        </p:nvSpPr>
        <p:spPr>
          <a:xfrm>
            <a:off x="42861" y="1043868"/>
            <a:ext cx="2834897" cy="764199"/>
          </a:xfrm>
        </p:spPr>
        <p:txBody>
          <a:bodyPr>
            <a:noAutofit/>
          </a:bodyPr>
          <a:lstStyle/>
          <a:p>
            <a:pPr algn="ctr" eaLnBrk="1" hangingPunct="1"/>
            <a:r>
              <a:rPr lang="es-EC" altLang="es-EC" sz="2400" b="1" dirty="0" smtClean="0">
                <a:latin typeface="Times New Roman" panose="02020603050405020304" pitchFamily="18" charset="0"/>
              </a:rPr>
              <a:t>INDICADORES DE NIVEL</a:t>
            </a:r>
            <a:endParaRPr lang="es-ES" altLang="es-EC" sz="2800" dirty="0"/>
          </a:p>
        </p:txBody>
      </p:sp>
      <p:sp>
        <p:nvSpPr>
          <p:cNvPr id="21" name="Rectangle 4"/>
          <p:cNvSpPr txBox="1">
            <a:spLocks noChangeArrowheads="1"/>
          </p:cNvSpPr>
          <p:nvPr/>
        </p:nvSpPr>
        <p:spPr>
          <a:xfrm>
            <a:off x="286080" y="3656666"/>
            <a:ext cx="2834897" cy="764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altLang="es-EC" sz="2400" b="1" dirty="0" smtClean="0">
                <a:latin typeface="Times New Roman" panose="02020603050405020304" pitchFamily="18" charset="0"/>
              </a:rPr>
              <a:t>TIPO DE CABEZAS</a:t>
            </a:r>
            <a:endParaRPr lang="es-ES" altLang="es-EC" sz="2800" dirty="0"/>
          </a:p>
        </p:txBody>
      </p:sp>
    </p:spTree>
    <p:extLst>
      <p:ext uri="{BB962C8B-B14F-4D97-AF65-F5344CB8AC3E}">
        <p14:creationId xmlns:p14="http://schemas.microsoft.com/office/powerpoint/2010/main" val="3249064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656878824"/>
              </p:ext>
            </p:extLst>
          </p:nvPr>
        </p:nvGraphicFramePr>
        <p:xfrm>
          <a:off x="2315191" y="642957"/>
          <a:ext cx="7408357" cy="5435873"/>
        </p:xfrm>
        <a:graphic>
          <a:graphicData uri="http://schemas.openxmlformats.org/drawingml/2006/table">
            <a:tbl>
              <a:tblPr firstRow="1" firstCol="1" bandRow="1">
                <a:tableStyleId>{5A111915-BE36-4E01-A7E5-04B1672EAD32}</a:tableStyleId>
              </a:tblPr>
              <a:tblGrid>
                <a:gridCol w="5303945"/>
                <a:gridCol w="2104412"/>
              </a:tblGrid>
              <a:tr h="413768">
                <a:tc gridSpan="2">
                  <a:txBody>
                    <a:bodyPr/>
                    <a:lstStyle/>
                    <a:p>
                      <a:pPr algn="ctr">
                        <a:lnSpc>
                          <a:spcPct val="150000"/>
                        </a:lnSpc>
                        <a:spcAft>
                          <a:spcPts val="0"/>
                        </a:spcAft>
                      </a:pPr>
                      <a:r>
                        <a:rPr lang="es-EC" sz="1800" dirty="0">
                          <a:effectLst/>
                        </a:rPr>
                        <a:t>DATOS DEL RECIPIENTE</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r>
              <a:tr h="413768">
                <a:tc>
                  <a:txBody>
                    <a:bodyPr/>
                    <a:lstStyle/>
                    <a:p>
                      <a:pPr algn="ctr">
                        <a:lnSpc>
                          <a:spcPct val="150000"/>
                        </a:lnSpc>
                        <a:spcAft>
                          <a:spcPts val="0"/>
                        </a:spcAft>
                      </a:pPr>
                      <a:r>
                        <a:rPr lang="es-EC" sz="1800" dirty="0">
                          <a:effectLst/>
                        </a:rPr>
                        <a:t>Presión de operación</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5 psi</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13768">
                <a:tc>
                  <a:txBody>
                    <a:bodyPr/>
                    <a:lstStyle/>
                    <a:p>
                      <a:pPr algn="ctr">
                        <a:lnSpc>
                          <a:spcPct val="150000"/>
                        </a:lnSpc>
                        <a:spcAft>
                          <a:spcPts val="0"/>
                        </a:spcAft>
                      </a:pPr>
                      <a:r>
                        <a:rPr lang="es-EC" sz="1800" dirty="0">
                          <a:effectLst/>
                        </a:rPr>
                        <a:t>Presión de diseño</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36.92 psi</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13768">
                <a:tc>
                  <a:txBody>
                    <a:bodyPr/>
                    <a:lstStyle/>
                    <a:p>
                      <a:pPr algn="ctr">
                        <a:lnSpc>
                          <a:spcPct val="150000"/>
                        </a:lnSpc>
                        <a:spcAft>
                          <a:spcPts val="0"/>
                        </a:spcAft>
                      </a:pPr>
                      <a:r>
                        <a:rPr lang="es-EC" sz="1800" dirty="0">
                          <a:effectLst/>
                        </a:rPr>
                        <a:t>Temperatura de diseño</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200 °F</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13768">
                <a:tc>
                  <a:txBody>
                    <a:bodyPr/>
                    <a:lstStyle/>
                    <a:p>
                      <a:pPr algn="ctr">
                        <a:lnSpc>
                          <a:spcPct val="150000"/>
                        </a:lnSpc>
                        <a:spcAft>
                          <a:spcPts val="0"/>
                        </a:spcAft>
                      </a:pPr>
                      <a:r>
                        <a:rPr lang="es-EC" sz="1800" dirty="0">
                          <a:effectLst/>
                        </a:rPr>
                        <a:t>Diámetro interno</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60 in (1524 mm)</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13768">
                <a:tc>
                  <a:txBody>
                    <a:bodyPr/>
                    <a:lstStyle/>
                    <a:p>
                      <a:pPr algn="ctr">
                        <a:lnSpc>
                          <a:spcPct val="150000"/>
                        </a:lnSpc>
                        <a:spcAft>
                          <a:spcPts val="0"/>
                        </a:spcAft>
                      </a:pPr>
                      <a:r>
                        <a:rPr lang="es-EC" sz="1800" dirty="0">
                          <a:effectLst/>
                        </a:rPr>
                        <a:t>Longitud entre costuras</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35.67 ft (10872 mm)</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19282">
                <a:tc>
                  <a:txBody>
                    <a:bodyPr/>
                    <a:lstStyle/>
                    <a:p>
                      <a:pPr algn="ctr">
                        <a:lnSpc>
                          <a:spcPct val="150000"/>
                        </a:lnSpc>
                        <a:spcAft>
                          <a:spcPts val="0"/>
                        </a:spcAft>
                      </a:pPr>
                      <a:r>
                        <a:rPr lang="es-EC" sz="1800" dirty="0">
                          <a:effectLst/>
                        </a:rPr>
                        <a:t>Eficiencia de las juntas longitudinales del cuerpo</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1</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65143">
                <a:tc>
                  <a:txBody>
                    <a:bodyPr/>
                    <a:lstStyle/>
                    <a:p>
                      <a:pPr algn="ctr">
                        <a:lnSpc>
                          <a:spcPct val="150000"/>
                        </a:lnSpc>
                        <a:spcAft>
                          <a:spcPts val="0"/>
                        </a:spcAft>
                      </a:pPr>
                      <a:r>
                        <a:rPr lang="es-EC" sz="1800" dirty="0">
                          <a:effectLst/>
                        </a:rPr>
                        <a:t>Eficiencia de las juntas circunferenciales del cuerpo</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0.85</a:t>
                      </a:r>
                      <a:endParaRPr lang="es-EC"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13768">
                <a:tc>
                  <a:txBody>
                    <a:bodyPr/>
                    <a:lstStyle/>
                    <a:p>
                      <a:pPr algn="ctr">
                        <a:lnSpc>
                          <a:spcPct val="150000"/>
                        </a:lnSpc>
                        <a:spcAft>
                          <a:spcPts val="0"/>
                        </a:spcAft>
                      </a:pPr>
                      <a:r>
                        <a:rPr lang="es-EC" sz="1800" dirty="0">
                          <a:effectLst/>
                        </a:rPr>
                        <a:t>Tipo de cabezas</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Toriesféricas</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13768">
                <a:tc>
                  <a:txBody>
                    <a:bodyPr/>
                    <a:lstStyle/>
                    <a:p>
                      <a:pPr algn="ctr">
                        <a:lnSpc>
                          <a:spcPct val="150000"/>
                        </a:lnSpc>
                        <a:spcAft>
                          <a:spcPts val="0"/>
                        </a:spcAft>
                      </a:pPr>
                      <a:r>
                        <a:rPr lang="es-EC" sz="1800" dirty="0">
                          <a:effectLst/>
                        </a:rPr>
                        <a:t>Radio de rebordeo</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8 in (203.2 mm)</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13768">
                <a:tc>
                  <a:txBody>
                    <a:bodyPr/>
                    <a:lstStyle/>
                    <a:p>
                      <a:pPr algn="ctr">
                        <a:lnSpc>
                          <a:spcPct val="150000"/>
                        </a:lnSpc>
                        <a:spcAft>
                          <a:spcPts val="0"/>
                        </a:spcAft>
                      </a:pPr>
                      <a:r>
                        <a:rPr lang="es-EC" sz="1800" dirty="0">
                          <a:effectLst/>
                        </a:rPr>
                        <a:t>Radio de cabeza</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54 in (1372 mm)</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13768">
                <a:tc>
                  <a:txBody>
                    <a:bodyPr/>
                    <a:lstStyle/>
                    <a:p>
                      <a:pPr algn="ctr">
                        <a:lnSpc>
                          <a:spcPct val="150000"/>
                        </a:lnSpc>
                        <a:spcAft>
                          <a:spcPts val="0"/>
                        </a:spcAft>
                      </a:pPr>
                      <a:r>
                        <a:rPr lang="es-EC" sz="1800" dirty="0">
                          <a:effectLst/>
                        </a:rPr>
                        <a:t>Eficiencia de la junta de la cabeza</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1</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13768">
                <a:tc>
                  <a:txBody>
                    <a:bodyPr/>
                    <a:lstStyle/>
                    <a:p>
                      <a:pPr algn="ctr">
                        <a:lnSpc>
                          <a:spcPct val="150000"/>
                        </a:lnSpc>
                        <a:spcAft>
                          <a:spcPts val="0"/>
                        </a:spcAft>
                      </a:pPr>
                      <a:r>
                        <a:rPr lang="es-EC" sz="1800" dirty="0">
                          <a:effectLst/>
                        </a:rPr>
                        <a:t>Corrosión admisible</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1/16 in</a:t>
                      </a:r>
                      <a:endParaRPr lang="es-EC"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5" name="Rectangle 4"/>
          <p:cNvSpPr>
            <a:spLocks noGrp="1" noChangeArrowheads="1"/>
          </p:cNvSpPr>
          <p:nvPr>
            <p:ph type="title"/>
          </p:nvPr>
        </p:nvSpPr>
        <p:spPr>
          <a:xfrm>
            <a:off x="593501" y="90152"/>
            <a:ext cx="10997485" cy="811369"/>
          </a:xfrm>
        </p:spPr>
        <p:txBody>
          <a:bodyPr>
            <a:normAutofit/>
          </a:bodyPr>
          <a:lstStyle/>
          <a:p>
            <a:pPr eaLnBrk="1" hangingPunct="1"/>
            <a:r>
              <a:rPr lang="es-EC" altLang="es-EC" sz="2800" b="1" dirty="0" smtClean="0">
                <a:latin typeface="Times New Roman" panose="02020603050405020304" pitchFamily="18" charset="0"/>
              </a:rPr>
              <a:t>REQUERIMIENTOS Y PARÁMETROS DE DISEÑO </a:t>
            </a:r>
            <a:endParaRPr lang="es-ES" altLang="es-EC" sz="3200" b="1" i="1" dirty="0"/>
          </a:p>
        </p:txBody>
      </p:sp>
      <p:sp>
        <p:nvSpPr>
          <p:cNvPr id="4"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405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srcRect l="4231" t="1891" b="3546"/>
          <a:stretch/>
        </p:blipFill>
        <p:spPr>
          <a:xfrm>
            <a:off x="4648751" y="1905000"/>
            <a:ext cx="3309871" cy="2575775"/>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763439054"/>
              </p:ext>
            </p:extLst>
          </p:nvPr>
        </p:nvGraphicFramePr>
        <p:xfrm>
          <a:off x="528412" y="986386"/>
          <a:ext cx="3798710"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Marcador de contenido 3"/>
          <p:cNvGraphicFramePr>
            <a:graphicFrameLocks/>
          </p:cNvGraphicFramePr>
          <p:nvPr>
            <p:extLst>
              <p:ext uri="{D42A27DB-BD31-4B8C-83A1-F6EECF244321}">
                <p14:modId xmlns:p14="http://schemas.microsoft.com/office/powerpoint/2010/main" val="4045859642"/>
              </p:ext>
            </p:extLst>
          </p:nvPr>
        </p:nvGraphicFramePr>
        <p:xfrm>
          <a:off x="7826926" y="986386"/>
          <a:ext cx="3912356" cy="39437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Marcador de contenido 3"/>
          <p:cNvGraphicFramePr>
            <a:graphicFrameLocks/>
          </p:cNvGraphicFramePr>
          <p:nvPr>
            <p:extLst>
              <p:ext uri="{D42A27DB-BD31-4B8C-83A1-F6EECF244321}">
                <p14:modId xmlns:p14="http://schemas.microsoft.com/office/powerpoint/2010/main" val="1167724768"/>
              </p:ext>
            </p:extLst>
          </p:nvPr>
        </p:nvGraphicFramePr>
        <p:xfrm>
          <a:off x="3803183" y="4867034"/>
          <a:ext cx="2396364" cy="17650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Imagen 7"/>
          <p:cNvPicPr/>
          <p:nvPr/>
        </p:nvPicPr>
        <p:blipFill rotWithShape="1">
          <a:blip r:embed="rId18"/>
          <a:srcRect l="41525" t="35095" r="31519" b="22993"/>
          <a:stretch/>
        </p:blipFill>
        <p:spPr bwMode="auto">
          <a:xfrm>
            <a:off x="1411159" y="4881282"/>
            <a:ext cx="2636406" cy="1748118"/>
          </a:xfrm>
          <a:prstGeom prst="rect">
            <a:avLst/>
          </a:prstGeom>
          <a:ln>
            <a:noFill/>
          </a:ln>
          <a:extLst>
            <a:ext uri="{53640926-AAD7-44D8-BBD7-CCE9431645EC}">
              <a14:shadowObscured xmlns:a14="http://schemas.microsoft.com/office/drawing/2010/main"/>
            </a:ext>
          </a:extLst>
        </p:spPr>
      </p:pic>
      <p:sp>
        <p:nvSpPr>
          <p:cNvPr id="9" name="Rectangle 3"/>
          <p:cNvSpPr txBox="1">
            <a:spLocks noGrp="1" noChangeArrowheads="1"/>
          </p:cNvSpPr>
          <p:nvPr>
            <p:ph type="title"/>
          </p:nvPr>
        </p:nvSpPr>
        <p:spPr>
          <a:xfrm>
            <a:off x="273424" y="217207"/>
            <a:ext cx="10515600" cy="60306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altLang="es-EC" sz="3200" b="1" dirty="0" smtClean="0">
                <a:solidFill>
                  <a:srgbClr val="00B050"/>
                </a:solidFill>
                <a:latin typeface="Times New Roman" panose="02020603050405020304" pitchFamily="18" charset="0"/>
              </a:rPr>
              <a:t>DISEÑO MECÁNICO</a:t>
            </a:r>
            <a:endParaRPr lang="es-ES" altLang="es-EC" sz="4000" dirty="0">
              <a:solidFill>
                <a:srgbClr val="00B050"/>
              </a:solidFill>
            </a:endParaRPr>
          </a:p>
        </p:txBody>
      </p:sp>
      <p:pic>
        <p:nvPicPr>
          <p:cNvPr id="10" name="Picture 2" descr="http://forums.pelicanparts.com/uploads14/MC307+side1234032504.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44323" y="5030355"/>
            <a:ext cx="1914299" cy="143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06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2208485234"/>
              </p:ext>
            </p:extLst>
          </p:nvPr>
        </p:nvGraphicFramePr>
        <p:xfrm>
          <a:off x="3678386" y="3106271"/>
          <a:ext cx="4562857" cy="3240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p:cNvGraphicFramePr>
            <a:graphicFrameLocks noGrp="1"/>
          </p:cNvGraphicFramePr>
          <p:nvPr>
            <p:ph idx="1"/>
            <p:extLst>
              <p:ext uri="{D42A27DB-BD31-4B8C-83A1-F6EECF244321}">
                <p14:modId xmlns:p14="http://schemas.microsoft.com/office/powerpoint/2010/main" val="1879457660"/>
              </p:ext>
            </p:extLst>
          </p:nvPr>
        </p:nvGraphicFramePr>
        <p:xfrm>
          <a:off x="-719051" y="604117"/>
          <a:ext cx="5777547" cy="3778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p:cNvPicPr>
            <a:picLocks noChangeAspect="1"/>
          </p:cNvPicPr>
          <p:nvPr/>
        </p:nvPicPr>
        <p:blipFill>
          <a:blip r:embed="rId12"/>
          <a:stretch>
            <a:fillRect/>
          </a:stretch>
        </p:blipFill>
        <p:spPr>
          <a:xfrm>
            <a:off x="4213681" y="609298"/>
            <a:ext cx="3546051" cy="2100284"/>
          </a:xfrm>
          <a:prstGeom prst="rect">
            <a:avLst/>
          </a:prstGeom>
        </p:spPr>
      </p:pic>
      <p:sp>
        <p:nvSpPr>
          <p:cNvPr id="3" name="Flecha abajo 2"/>
          <p:cNvSpPr/>
          <p:nvPr/>
        </p:nvSpPr>
        <p:spPr>
          <a:xfrm rot="10800000">
            <a:off x="5986707" y="2872121"/>
            <a:ext cx="443753" cy="468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abajo 6"/>
          <p:cNvSpPr/>
          <p:nvPr/>
        </p:nvSpPr>
        <p:spPr>
          <a:xfrm>
            <a:off x="1712142" y="3939988"/>
            <a:ext cx="470647" cy="658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rotWithShape="1">
          <a:blip r:embed="rId13"/>
          <a:srcRect l="51431" r="19032" b="51114"/>
          <a:stretch/>
        </p:blipFill>
        <p:spPr>
          <a:xfrm>
            <a:off x="10031912" y="3765177"/>
            <a:ext cx="1922930" cy="1475599"/>
          </a:xfrm>
          <a:prstGeom prst="rect">
            <a:avLst/>
          </a:prstGeom>
        </p:spPr>
      </p:pic>
      <p:graphicFrame>
        <p:nvGraphicFramePr>
          <p:cNvPr id="9" name="Marcador de contenido 3"/>
          <p:cNvGraphicFramePr>
            <a:graphicFrameLocks/>
          </p:cNvGraphicFramePr>
          <p:nvPr>
            <p:extLst>
              <p:ext uri="{D42A27DB-BD31-4B8C-83A1-F6EECF244321}">
                <p14:modId xmlns:p14="http://schemas.microsoft.com/office/powerpoint/2010/main" val="1546314861"/>
              </p:ext>
            </p:extLst>
          </p:nvPr>
        </p:nvGraphicFramePr>
        <p:xfrm>
          <a:off x="7243056" y="0"/>
          <a:ext cx="4542596" cy="354068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 name="Imagen 9"/>
          <p:cNvPicPr>
            <a:picLocks noChangeAspect="1"/>
          </p:cNvPicPr>
          <p:nvPr/>
        </p:nvPicPr>
        <p:blipFill rotWithShape="1">
          <a:blip r:embed="rId19"/>
          <a:srcRect l="4500" t="10893" r="7732"/>
          <a:stretch/>
        </p:blipFill>
        <p:spPr>
          <a:xfrm>
            <a:off x="8041747" y="4013947"/>
            <a:ext cx="1990165" cy="1320101"/>
          </a:xfrm>
          <a:prstGeom prst="rect">
            <a:avLst/>
          </a:prstGeom>
        </p:spPr>
      </p:pic>
      <p:sp>
        <p:nvSpPr>
          <p:cNvPr id="11" name="Flecha abajo 10"/>
          <p:cNvSpPr/>
          <p:nvPr/>
        </p:nvSpPr>
        <p:spPr>
          <a:xfrm>
            <a:off x="9286781" y="3106271"/>
            <a:ext cx="470647" cy="658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descr="Beta"/>
          <p:cNvPicPr>
            <a:picLocks noChangeAspect="1" noChangeArrowheads="1"/>
          </p:cNvPicPr>
          <p:nvPr/>
        </p:nvPicPr>
        <p:blipFill rotWithShape="1">
          <a:blip r:embed="rId20">
            <a:extLst>
              <a:ext uri="{28A0092B-C50C-407E-A947-70E740481C1C}">
                <a14:useLocalDpi xmlns:a14="http://schemas.microsoft.com/office/drawing/2010/main" val="0"/>
              </a:ext>
            </a:extLst>
          </a:blip>
          <a:srcRect t="17255"/>
          <a:stretch/>
        </p:blipFill>
        <p:spPr bwMode="auto">
          <a:xfrm>
            <a:off x="468289" y="4598894"/>
            <a:ext cx="3429000" cy="212799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Grp="1" noChangeArrowheads="1"/>
          </p:cNvSpPr>
          <p:nvPr>
            <p:ph type="title"/>
          </p:nvPr>
        </p:nvSpPr>
        <p:spPr>
          <a:xfrm>
            <a:off x="273424" y="217207"/>
            <a:ext cx="10515600" cy="60306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altLang="es-EC" sz="3200" b="1" dirty="0" smtClean="0">
                <a:solidFill>
                  <a:srgbClr val="00B050"/>
                </a:solidFill>
                <a:latin typeface="Times New Roman" panose="02020603050405020304" pitchFamily="18" charset="0"/>
              </a:rPr>
              <a:t>DISEÑO MECÁNICO</a:t>
            </a:r>
            <a:endParaRPr lang="es-ES" altLang="es-EC" sz="4000" dirty="0">
              <a:solidFill>
                <a:srgbClr val="00B050"/>
              </a:solidFill>
            </a:endParaRPr>
          </a:p>
        </p:txBody>
      </p:sp>
    </p:spTree>
    <p:extLst>
      <p:ext uri="{BB962C8B-B14F-4D97-AF65-F5344CB8AC3E}">
        <p14:creationId xmlns:p14="http://schemas.microsoft.com/office/powerpoint/2010/main" val="1481702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252" y="553791"/>
            <a:ext cx="11557827" cy="1159097"/>
          </a:xfrm>
        </p:spPr>
        <p:txBody>
          <a:bodyPr>
            <a:normAutofit/>
          </a:bodyPr>
          <a:lstStyle/>
          <a:p>
            <a:pPr algn="ctr"/>
            <a:r>
              <a:rPr lang="es-EC" sz="2800" b="1" dirty="0"/>
              <a:t>CÁLCULO DE LAS REACCIONES EN CUMPLIMIENTO CON EL </a:t>
            </a:r>
            <a:r>
              <a:rPr lang="es-EC" sz="2800" b="1" dirty="0" err="1"/>
              <a:t>MTOP</a:t>
            </a:r>
            <a:r>
              <a:rPr lang="es-EC" sz="2800" b="1" dirty="0"/>
              <a:t>.</a:t>
            </a:r>
            <a:r>
              <a:rPr lang="es-EC" dirty="0"/>
              <a:t/>
            </a:r>
            <a:br>
              <a:rPr lang="es-EC" dirty="0"/>
            </a:br>
            <a:endParaRPr lang="es-EC" dirty="0"/>
          </a:p>
        </p:txBody>
      </p:sp>
      <p:pic>
        <p:nvPicPr>
          <p:cNvPr id="11" name="Imagen 10"/>
          <p:cNvPicPr>
            <a:picLocks noChangeAspect="1"/>
          </p:cNvPicPr>
          <p:nvPr/>
        </p:nvPicPr>
        <p:blipFill rotWithShape="1">
          <a:blip r:embed="rId2"/>
          <a:srcRect l="30000" t="22526" r="50658" b="59363"/>
          <a:stretch/>
        </p:blipFill>
        <p:spPr>
          <a:xfrm>
            <a:off x="574071" y="7428844"/>
            <a:ext cx="2358189" cy="1380072"/>
          </a:xfrm>
          <a:prstGeom prst="rect">
            <a:avLst/>
          </a:prstGeom>
        </p:spPr>
      </p:pic>
      <p:pic>
        <p:nvPicPr>
          <p:cNvPr id="12" name="Imagen 11"/>
          <p:cNvPicPr>
            <a:picLocks noChangeAspect="1"/>
          </p:cNvPicPr>
          <p:nvPr/>
        </p:nvPicPr>
        <p:blipFill rotWithShape="1">
          <a:blip r:embed="rId2"/>
          <a:srcRect l="30000" t="54089" r="57077" b="22404"/>
          <a:stretch/>
        </p:blipFill>
        <p:spPr>
          <a:xfrm>
            <a:off x="3491137" y="7428844"/>
            <a:ext cx="1575517" cy="1791223"/>
          </a:xfrm>
          <a:prstGeom prst="rect">
            <a:avLst/>
          </a:prstGeom>
        </p:spPr>
      </p:pic>
      <p:pic>
        <p:nvPicPr>
          <p:cNvPr id="13" name="Imagen 12"/>
          <p:cNvPicPr>
            <a:picLocks noChangeAspect="1"/>
          </p:cNvPicPr>
          <p:nvPr/>
        </p:nvPicPr>
        <p:blipFill rotWithShape="1">
          <a:blip r:embed="rId3"/>
          <a:srcRect l="30513" t="37547" r="55514" b="46741"/>
          <a:stretch/>
        </p:blipFill>
        <p:spPr>
          <a:xfrm>
            <a:off x="6318871" y="7380942"/>
            <a:ext cx="1703540" cy="1197233"/>
          </a:xfrm>
          <a:prstGeom prst="rect">
            <a:avLst/>
          </a:prstGeom>
        </p:spPr>
      </p:pic>
      <p:pic>
        <p:nvPicPr>
          <p:cNvPr id="14" name="Imagen 13"/>
          <p:cNvPicPr>
            <a:picLocks noChangeAspect="1"/>
          </p:cNvPicPr>
          <p:nvPr/>
        </p:nvPicPr>
        <p:blipFill rotWithShape="1">
          <a:blip r:embed="rId3"/>
          <a:srcRect l="30513" t="65574" r="58343" b="19131"/>
          <a:stretch/>
        </p:blipFill>
        <p:spPr>
          <a:xfrm>
            <a:off x="8580586" y="7380942"/>
            <a:ext cx="1358693" cy="1165415"/>
          </a:xfrm>
          <a:prstGeom prst="rect">
            <a:avLst/>
          </a:prstGeom>
        </p:spPr>
      </p:pic>
      <p:graphicFrame>
        <p:nvGraphicFramePr>
          <p:cNvPr id="15" name="Tabla 14"/>
          <p:cNvGraphicFramePr>
            <a:graphicFrameLocks noGrp="1"/>
          </p:cNvGraphicFramePr>
          <p:nvPr>
            <p:extLst>
              <p:ext uri="{D42A27DB-BD31-4B8C-83A1-F6EECF244321}">
                <p14:modId xmlns:p14="http://schemas.microsoft.com/office/powerpoint/2010/main" val="44726754"/>
              </p:ext>
            </p:extLst>
          </p:nvPr>
        </p:nvGraphicFramePr>
        <p:xfrm>
          <a:off x="7632700" y="1743544"/>
          <a:ext cx="4292601" cy="2307536"/>
        </p:xfrm>
        <a:graphic>
          <a:graphicData uri="http://schemas.openxmlformats.org/drawingml/2006/table">
            <a:tbl>
              <a:tblPr firstRow="1" firstCol="1" bandRow="1">
                <a:tableStyleId>{5C22544A-7EE6-4342-B048-85BDC9FD1C3A}</a:tableStyleId>
              </a:tblPr>
              <a:tblGrid>
                <a:gridCol w="2357523"/>
                <a:gridCol w="643512"/>
                <a:gridCol w="643512"/>
                <a:gridCol w="648054"/>
              </a:tblGrid>
              <a:tr h="387296">
                <a:tc gridSpan="4">
                  <a:txBody>
                    <a:bodyPr/>
                    <a:lstStyle/>
                    <a:p>
                      <a:pPr algn="ctr">
                        <a:lnSpc>
                          <a:spcPct val="150000"/>
                        </a:lnSpc>
                        <a:spcAft>
                          <a:spcPts val="0"/>
                        </a:spcAft>
                      </a:pPr>
                      <a:r>
                        <a:rPr lang="es-EC" sz="1400" dirty="0">
                          <a:solidFill>
                            <a:schemeClr val="tx1"/>
                          </a:solidFill>
                          <a:effectLst/>
                        </a:rPr>
                        <a:t>REACCIONES (TM)</a:t>
                      </a:r>
                      <a:endParaRPr lang="es-EC"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01004">
                <a:tc>
                  <a:txBody>
                    <a:bodyPr/>
                    <a:lstStyle/>
                    <a:p>
                      <a:endParaRPr lang="es-EC" sz="180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FF7C80"/>
                    </a:solidFill>
                  </a:tcPr>
                </a:tc>
                <a:tc>
                  <a:txBody>
                    <a:bodyPr/>
                    <a:lstStyle/>
                    <a:p>
                      <a:pPr algn="ctr">
                        <a:lnSpc>
                          <a:spcPct val="150000"/>
                        </a:lnSpc>
                        <a:spcAft>
                          <a:spcPts val="0"/>
                        </a:spcAft>
                      </a:pPr>
                      <a:r>
                        <a:rPr lang="es-EC" sz="1400" dirty="0">
                          <a:solidFill>
                            <a:schemeClr val="tx1"/>
                          </a:solidFill>
                          <a:effectLst/>
                        </a:rPr>
                        <a:t>R1</a:t>
                      </a:r>
                      <a:endParaRPr lang="es-EC"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a:solidFill>
                            <a:schemeClr val="tx1"/>
                          </a:solidFill>
                          <a:effectLst/>
                        </a:rPr>
                        <a:t>R2</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a:solidFill>
                            <a:schemeClr val="tx1"/>
                          </a:solidFill>
                          <a:effectLst/>
                        </a:rPr>
                        <a:t>R3</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r>
              <a:tr h="301004">
                <a:tc>
                  <a:txBody>
                    <a:bodyPr/>
                    <a:lstStyle/>
                    <a:p>
                      <a:pPr algn="ctr">
                        <a:lnSpc>
                          <a:spcPct val="150000"/>
                        </a:lnSpc>
                        <a:spcAft>
                          <a:spcPts val="0"/>
                        </a:spcAft>
                      </a:pPr>
                      <a:r>
                        <a:rPr lang="es-EC" sz="1400" dirty="0">
                          <a:solidFill>
                            <a:schemeClr val="tx1"/>
                          </a:solidFill>
                          <a:effectLst/>
                        </a:rPr>
                        <a:t>CAMIÓN (sin diésel)</a:t>
                      </a:r>
                      <a:endParaRPr lang="es-EC"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dirty="0">
                          <a:solidFill>
                            <a:schemeClr val="tx1"/>
                          </a:solidFill>
                          <a:effectLst/>
                        </a:rPr>
                        <a:t>4.69</a:t>
                      </a:r>
                      <a:endParaRPr lang="es-EC"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dirty="0">
                          <a:solidFill>
                            <a:schemeClr val="tx1"/>
                          </a:solidFill>
                          <a:effectLst/>
                        </a:rPr>
                        <a:t>3.99</a:t>
                      </a:r>
                      <a:endParaRPr lang="es-EC"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a:solidFill>
                            <a:schemeClr val="tx1"/>
                          </a:solidFill>
                          <a:effectLst/>
                        </a:rPr>
                        <a:t>--</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r>
              <a:tr h="301004">
                <a:tc>
                  <a:txBody>
                    <a:bodyPr/>
                    <a:lstStyle/>
                    <a:p>
                      <a:pPr algn="ctr">
                        <a:lnSpc>
                          <a:spcPct val="150000"/>
                        </a:lnSpc>
                        <a:spcAft>
                          <a:spcPts val="0"/>
                        </a:spcAft>
                      </a:pPr>
                      <a:r>
                        <a:rPr lang="es-EC" sz="1400">
                          <a:solidFill>
                            <a:schemeClr val="tx1"/>
                          </a:solidFill>
                          <a:effectLst/>
                        </a:rPr>
                        <a:t>RECIPIENTE</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a:solidFill>
                            <a:schemeClr val="tx1"/>
                          </a:solidFill>
                          <a:effectLst/>
                        </a:rPr>
                        <a:t>0.47</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dirty="0">
                          <a:solidFill>
                            <a:schemeClr val="tx1"/>
                          </a:solidFill>
                          <a:effectLst/>
                        </a:rPr>
                        <a:t>3.22</a:t>
                      </a:r>
                      <a:endParaRPr lang="es-EC"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a:solidFill>
                            <a:schemeClr val="tx1"/>
                          </a:solidFill>
                          <a:effectLst/>
                        </a:rPr>
                        <a:t>4.57</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r>
              <a:tr h="301004">
                <a:tc>
                  <a:txBody>
                    <a:bodyPr/>
                    <a:lstStyle/>
                    <a:p>
                      <a:pPr algn="ctr">
                        <a:lnSpc>
                          <a:spcPct val="150000"/>
                        </a:lnSpc>
                        <a:spcAft>
                          <a:spcPts val="0"/>
                        </a:spcAft>
                      </a:pPr>
                      <a:r>
                        <a:rPr lang="es-EC" sz="1400">
                          <a:solidFill>
                            <a:schemeClr val="tx1"/>
                          </a:solidFill>
                          <a:effectLst/>
                        </a:rPr>
                        <a:t>CRUDO (96% NIVEL)</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a:solidFill>
                            <a:schemeClr val="tx1"/>
                          </a:solidFill>
                          <a:effectLst/>
                        </a:rPr>
                        <a:t>0.94</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dirty="0">
                          <a:solidFill>
                            <a:schemeClr val="tx1"/>
                          </a:solidFill>
                          <a:effectLst/>
                        </a:rPr>
                        <a:t>6.45</a:t>
                      </a:r>
                      <a:endParaRPr lang="es-EC"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a:solidFill>
                            <a:schemeClr val="tx1"/>
                          </a:solidFill>
                          <a:effectLst/>
                        </a:rPr>
                        <a:t>9.14</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r>
              <a:tr h="301004">
                <a:tc>
                  <a:txBody>
                    <a:bodyPr/>
                    <a:lstStyle/>
                    <a:p>
                      <a:pPr algn="ctr">
                        <a:lnSpc>
                          <a:spcPct val="150000"/>
                        </a:lnSpc>
                        <a:spcAft>
                          <a:spcPts val="0"/>
                        </a:spcAft>
                      </a:pPr>
                      <a:r>
                        <a:rPr lang="es-EC" sz="1400">
                          <a:solidFill>
                            <a:schemeClr val="tx1"/>
                          </a:solidFill>
                          <a:effectLst/>
                        </a:rPr>
                        <a:t>TOTAL</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a:solidFill>
                            <a:schemeClr val="tx1"/>
                          </a:solidFill>
                          <a:effectLst/>
                        </a:rPr>
                        <a:t>6.10</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dirty="0">
                          <a:solidFill>
                            <a:schemeClr val="tx1"/>
                          </a:solidFill>
                          <a:effectLst/>
                        </a:rPr>
                        <a:t>13.67</a:t>
                      </a:r>
                      <a:endParaRPr lang="es-EC"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dirty="0">
                          <a:solidFill>
                            <a:schemeClr val="tx1"/>
                          </a:solidFill>
                          <a:effectLst/>
                        </a:rPr>
                        <a:t>13.71</a:t>
                      </a:r>
                      <a:endParaRPr lang="es-EC"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r>
              <a:tr h="301004">
                <a:tc>
                  <a:txBody>
                    <a:bodyPr/>
                    <a:lstStyle/>
                    <a:p>
                      <a:pPr algn="ctr">
                        <a:lnSpc>
                          <a:spcPct val="150000"/>
                        </a:lnSpc>
                        <a:spcAft>
                          <a:spcPts val="0"/>
                        </a:spcAft>
                      </a:pPr>
                      <a:r>
                        <a:rPr lang="es-EC" sz="1400">
                          <a:solidFill>
                            <a:schemeClr val="tx1"/>
                          </a:solidFill>
                          <a:effectLst/>
                        </a:rPr>
                        <a:t>LÍMITES DEL MTOP (Tipo 3S2)</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a:solidFill>
                            <a:schemeClr val="tx1"/>
                          </a:solidFill>
                          <a:effectLst/>
                        </a:rPr>
                        <a:t>7.00</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a:solidFill>
                            <a:schemeClr val="tx1"/>
                          </a:solidFill>
                          <a:effectLst/>
                        </a:rPr>
                        <a:t>20.00</a:t>
                      </a:r>
                      <a:endParaRPr lang="es-EC"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c>
                  <a:txBody>
                    <a:bodyPr/>
                    <a:lstStyle/>
                    <a:p>
                      <a:pPr algn="ctr">
                        <a:lnSpc>
                          <a:spcPct val="150000"/>
                        </a:lnSpc>
                        <a:spcAft>
                          <a:spcPts val="0"/>
                        </a:spcAft>
                      </a:pPr>
                      <a:r>
                        <a:rPr lang="es-EC" sz="1400" dirty="0">
                          <a:solidFill>
                            <a:schemeClr val="tx1"/>
                          </a:solidFill>
                          <a:effectLst/>
                        </a:rPr>
                        <a:t>20.00</a:t>
                      </a:r>
                      <a:endParaRPr lang="es-EC"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7C80"/>
                    </a:solidFill>
                  </a:tcPr>
                </a:tc>
              </a:tr>
            </a:tbl>
          </a:graphicData>
        </a:graphic>
      </p:graphicFrame>
      <p:pic>
        <p:nvPicPr>
          <p:cNvPr id="8" name="Imagen 7"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1562101"/>
            <a:ext cx="7266316" cy="3378200"/>
          </a:xfrm>
          <a:prstGeom prst="rect">
            <a:avLst/>
          </a:prstGeom>
        </p:spPr>
      </p:pic>
      <p:sp>
        <p:nvSpPr>
          <p:cNvPr id="9"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364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srcRect l="30000" t="22526" r="50658" b="59363"/>
          <a:stretch/>
        </p:blipFill>
        <p:spPr>
          <a:xfrm>
            <a:off x="574071" y="7428844"/>
            <a:ext cx="2358189" cy="1380072"/>
          </a:xfrm>
          <a:prstGeom prst="rect">
            <a:avLst/>
          </a:prstGeom>
        </p:spPr>
      </p:pic>
      <p:pic>
        <p:nvPicPr>
          <p:cNvPr id="12" name="Imagen 11"/>
          <p:cNvPicPr>
            <a:picLocks noChangeAspect="1"/>
          </p:cNvPicPr>
          <p:nvPr/>
        </p:nvPicPr>
        <p:blipFill rotWithShape="1">
          <a:blip r:embed="rId2"/>
          <a:srcRect l="30000" t="54089" r="57077" b="22404"/>
          <a:stretch/>
        </p:blipFill>
        <p:spPr>
          <a:xfrm>
            <a:off x="3491137" y="7428844"/>
            <a:ext cx="1575517" cy="1791223"/>
          </a:xfrm>
          <a:prstGeom prst="rect">
            <a:avLst/>
          </a:prstGeom>
        </p:spPr>
      </p:pic>
      <p:pic>
        <p:nvPicPr>
          <p:cNvPr id="13" name="Imagen 12"/>
          <p:cNvPicPr>
            <a:picLocks noChangeAspect="1"/>
          </p:cNvPicPr>
          <p:nvPr/>
        </p:nvPicPr>
        <p:blipFill rotWithShape="1">
          <a:blip r:embed="rId3"/>
          <a:srcRect l="30513" t="37547" r="55514" b="46741"/>
          <a:stretch/>
        </p:blipFill>
        <p:spPr>
          <a:xfrm>
            <a:off x="6318871" y="7380942"/>
            <a:ext cx="1703540" cy="1197233"/>
          </a:xfrm>
          <a:prstGeom prst="rect">
            <a:avLst/>
          </a:prstGeom>
        </p:spPr>
      </p:pic>
      <p:pic>
        <p:nvPicPr>
          <p:cNvPr id="14" name="Imagen 13"/>
          <p:cNvPicPr>
            <a:picLocks noChangeAspect="1"/>
          </p:cNvPicPr>
          <p:nvPr/>
        </p:nvPicPr>
        <p:blipFill rotWithShape="1">
          <a:blip r:embed="rId3"/>
          <a:srcRect l="30513" t="65574" r="58343" b="19131"/>
          <a:stretch/>
        </p:blipFill>
        <p:spPr>
          <a:xfrm>
            <a:off x="8580586" y="7380942"/>
            <a:ext cx="1358693" cy="1165415"/>
          </a:xfrm>
          <a:prstGeom prst="rect">
            <a:avLst/>
          </a:prstGeom>
        </p:spPr>
      </p:pic>
      <p:graphicFrame>
        <p:nvGraphicFramePr>
          <p:cNvPr id="3" name="2 Diagrama"/>
          <p:cNvGraphicFramePr/>
          <p:nvPr>
            <p:extLst>
              <p:ext uri="{D42A27DB-BD31-4B8C-83A1-F6EECF244321}">
                <p14:modId xmlns:p14="http://schemas.microsoft.com/office/powerpoint/2010/main" val="3361108044"/>
              </p:ext>
            </p:extLst>
          </p:nvPr>
        </p:nvGraphicFramePr>
        <p:xfrm>
          <a:off x="1371721" y="791293"/>
          <a:ext cx="3482668" cy="2945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ítulo 1"/>
          <p:cNvSpPr txBox="1">
            <a:spLocks/>
          </p:cNvSpPr>
          <p:nvPr/>
        </p:nvSpPr>
        <p:spPr>
          <a:xfrm rot="16200000">
            <a:off x="-226266" y="2073403"/>
            <a:ext cx="2422554" cy="528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000" b="1" dirty="0" smtClean="0">
                <a:solidFill>
                  <a:srgbClr val="5BA54F"/>
                </a:solidFill>
              </a:rPr>
              <a:t>CONTROL DE DISEÑO</a:t>
            </a:r>
            <a:endParaRPr lang="es-EC" sz="2000" b="1" dirty="0">
              <a:solidFill>
                <a:srgbClr val="5BA54F"/>
              </a:solidFill>
            </a:endParaRPr>
          </a:p>
        </p:txBody>
      </p:sp>
      <p:graphicFrame>
        <p:nvGraphicFramePr>
          <p:cNvPr id="16" name="15 Diagrama"/>
          <p:cNvGraphicFramePr/>
          <p:nvPr>
            <p:extLst>
              <p:ext uri="{D42A27DB-BD31-4B8C-83A1-F6EECF244321}">
                <p14:modId xmlns:p14="http://schemas.microsoft.com/office/powerpoint/2010/main" val="3820504055"/>
              </p:ext>
            </p:extLst>
          </p:nvPr>
        </p:nvGraphicFramePr>
        <p:xfrm>
          <a:off x="7600324" y="791293"/>
          <a:ext cx="3533842" cy="32494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7" name="Título 1"/>
          <p:cNvSpPr txBox="1">
            <a:spLocks/>
          </p:cNvSpPr>
          <p:nvPr/>
        </p:nvSpPr>
        <p:spPr>
          <a:xfrm rot="16200000">
            <a:off x="5722605" y="1970467"/>
            <a:ext cx="2832595" cy="528034"/>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smtClean="0">
                <a:solidFill>
                  <a:srgbClr val="7030A0"/>
                </a:solidFill>
              </a:rPr>
              <a:t>RECURSOS ESPECÍFICOS</a:t>
            </a:r>
          </a:p>
          <a:p>
            <a:pPr algn="ctr"/>
            <a:r>
              <a:rPr lang="es-EC" b="1" dirty="0" smtClean="0">
                <a:solidFill>
                  <a:srgbClr val="7030A0"/>
                </a:solidFill>
              </a:rPr>
              <a:t> DEL PRODUCTO</a:t>
            </a:r>
            <a:endParaRPr lang="es-EC" b="1" dirty="0">
              <a:solidFill>
                <a:srgbClr val="7030A0"/>
              </a:solidFill>
            </a:endParaRPr>
          </a:p>
        </p:txBody>
      </p:sp>
      <p:graphicFrame>
        <p:nvGraphicFramePr>
          <p:cNvPr id="18" name="17 Diagrama"/>
          <p:cNvGraphicFramePr/>
          <p:nvPr>
            <p:extLst>
              <p:ext uri="{D42A27DB-BD31-4B8C-83A1-F6EECF244321}">
                <p14:modId xmlns:p14="http://schemas.microsoft.com/office/powerpoint/2010/main" val="1217704612"/>
              </p:ext>
            </p:extLst>
          </p:nvPr>
        </p:nvGraphicFramePr>
        <p:xfrm>
          <a:off x="1753165" y="3918666"/>
          <a:ext cx="2958655" cy="215989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0" name="19 Diagrama"/>
          <p:cNvGraphicFramePr/>
          <p:nvPr>
            <p:extLst>
              <p:ext uri="{D42A27DB-BD31-4B8C-83A1-F6EECF244321}">
                <p14:modId xmlns:p14="http://schemas.microsoft.com/office/powerpoint/2010/main" val="3164885626"/>
              </p:ext>
            </p:extLst>
          </p:nvPr>
        </p:nvGraphicFramePr>
        <p:xfrm>
          <a:off x="8104996" y="4204195"/>
          <a:ext cx="2604574" cy="185938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1" name="Título 1"/>
          <p:cNvSpPr txBox="1">
            <a:spLocks/>
          </p:cNvSpPr>
          <p:nvPr/>
        </p:nvSpPr>
        <p:spPr>
          <a:xfrm rot="16200000">
            <a:off x="-220789" y="4734597"/>
            <a:ext cx="2422554" cy="528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000" b="1" dirty="0" smtClean="0">
                <a:solidFill>
                  <a:srgbClr val="C010B8"/>
                </a:solidFill>
              </a:rPr>
              <a:t>REALIZACIÓN DEL PRODUCTO</a:t>
            </a:r>
            <a:endParaRPr lang="es-EC" sz="2000" b="1" dirty="0">
              <a:solidFill>
                <a:srgbClr val="C010B8"/>
              </a:solidFill>
            </a:endParaRPr>
          </a:p>
        </p:txBody>
      </p:sp>
      <p:sp>
        <p:nvSpPr>
          <p:cNvPr id="22" name="Título 1"/>
          <p:cNvSpPr txBox="1">
            <a:spLocks/>
          </p:cNvSpPr>
          <p:nvPr/>
        </p:nvSpPr>
        <p:spPr>
          <a:xfrm rot="16200000">
            <a:off x="6294877" y="4887532"/>
            <a:ext cx="1751527" cy="528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000" b="1" dirty="0" smtClean="0">
                <a:solidFill>
                  <a:srgbClr val="0000FF"/>
                </a:solidFill>
              </a:rPr>
              <a:t>INSPECCIÓN </a:t>
            </a:r>
          </a:p>
          <a:p>
            <a:pPr algn="ctr"/>
            <a:r>
              <a:rPr lang="es-EC" sz="2000" b="1" dirty="0" smtClean="0">
                <a:solidFill>
                  <a:srgbClr val="0000FF"/>
                </a:solidFill>
              </a:rPr>
              <a:t>FINAL</a:t>
            </a:r>
            <a:endParaRPr lang="es-EC" sz="2000" b="1" dirty="0">
              <a:solidFill>
                <a:srgbClr val="0000FF"/>
              </a:solidFill>
            </a:endParaRPr>
          </a:p>
        </p:txBody>
      </p:sp>
      <p:sp>
        <p:nvSpPr>
          <p:cNvPr id="23" name="Rectangle 4"/>
          <p:cNvSpPr>
            <a:spLocks noGrp="1" noChangeArrowheads="1"/>
          </p:cNvSpPr>
          <p:nvPr>
            <p:ph type="title"/>
          </p:nvPr>
        </p:nvSpPr>
        <p:spPr>
          <a:xfrm>
            <a:off x="2931271" y="115772"/>
            <a:ext cx="6775199" cy="612262"/>
          </a:xfrm>
        </p:spPr>
        <p:txBody>
          <a:bodyPr>
            <a:normAutofit fontScale="90000"/>
          </a:bodyPr>
          <a:lstStyle/>
          <a:p>
            <a:pPr algn="just" eaLnBrk="1" hangingPunct="1"/>
            <a:r>
              <a:rPr lang="es-EC" altLang="es-EC" sz="3200" b="1" dirty="0" smtClean="0">
                <a:latin typeface="Times New Roman" panose="02020603050405020304" pitchFamily="18" charset="0"/>
              </a:rPr>
              <a:t>GUÍA DE CALIDAD Y FABRICACIÓN</a:t>
            </a:r>
            <a:endParaRPr lang="es-ES" altLang="es-EC" sz="4000" dirty="0"/>
          </a:p>
        </p:txBody>
      </p:sp>
      <p:sp>
        <p:nvSpPr>
          <p:cNvPr id="15"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70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extLst>
              <p:ext uri="{D42A27DB-BD31-4B8C-83A1-F6EECF244321}">
                <p14:modId xmlns:p14="http://schemas.microsoft.com/office/powerpoint/2010/main" val="1245389116"/>
              </p:ext>
            </p:extLst>
          </p:nvPr>
        </p:nvGraphicFramePr>
        <p:xfrm>
          <a:off x="656823" y="399246"/>
          <a:ext cx="11320529" cy="6104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4"/>
          <p:cNvSpPr>
            <a:spLocks noGrp="1" noChangeArrowheads="1"/>
          </p:cNvSpPr>
          <p:nvPr>
            <p:ph type="title"/>
          </p:nvPr>
        </p:nvSpPr>
        <p:spPr>
          <a:xfrm>
            <a:off x="4268596" y="263501"/>
            <a:ext cx="4707979" cy="612262"/>
          </a:xfrm>
        </p:spPr>
        <p:txBody>
          <a:bodyPr>
            <a:normAutofit/>
          </a:bodyPr>
          <a:lstStyle/>
          <a:p>
            <a:pPr algn="just" eaLnBrk="1" hangingPunct="1"/>
            <a:r>
              <a:rPr lang="es-EC" altLang="es-EC" sz="3200" b="1" dirty="0" smtClean="0">
                <a:latin typeface="Times New Roman" panose="02020603050405020304" pitchFamily="18" charset="0"/>
              </a:rPr>
              <a:t>ANÁLISIS DE COSTOS</a:t>
            </a:r>
            <a:endParaRPr lang="es-ES" altLang="es-EC" sz="4000" dirty="0"/>
          </a:p>
        </p:txBody>
      </p:sp>
      <p:graphicFrame>
        <p:nvGraphicFramePr>
          <p:cNvPr id="13" name="Tabla 3"/>
          <p:cNvGraphicFramePr>
            <a:graphicFrameLocks noGrp="1"/>
          </p:cNvGraphicFramePr>
          <p:nvPr>
            <p:extLst>
              <p:ext uri="{D42A27DB-BD31-4B8C-83A1-F6EECF244321}">
                <p14:modId xmlns:p14="http://schemas.microsoft.com/office/powerpoint/2010/main" val="3691426622"/>
              </p:ext>
            </p:extLst>
          </p:nvPr>
        </p:nvGraphicFramePr>
        <p:xfrm>
          <a:off x="321971" y="1236370"/>
          <a:ext cx="3644724" cy="3080832"/>
        </p:xfrm>
        <a:graphic>
          <a:graphicData uri="http://schemas.openxmlformats.org/drawingml/2006/table">
            <a:tbl>
              <a:tblPr firstRow="1" firstCol="1" bandRow="1">
                <a:tableStyleId>{9DCAF9ED-07DC-4A11-8D7F-57B35C25682E}</a:tableStyleId>
              </a:tblPr>
              <a:tblGrid>
                <a:gridCol w="2428895"/>
                <a:gridCol w="1215829"/>
              </a:tblGrid>
              <a:tr h="131430">
                <a:tc gridSpan="2">
                  <a:txBody>
                    <a:bodyPr/>
                    <a:lstStyle/>
                    <a:p>
                      <a:pPr algn="ctr">
                        <a:lnSpc>
                          <a:spcPct val="150000"/>
                        </a:lnSpc>
                        <a:spcAft>
                          <a:spcPts val="0"/>
                        </a:spcAft>
                      </a:pPr>
                      <a:r>
                        <a:rPr lang="es-EC" sz="1600" dirty="0">
                          <a:effectLst/>
                        </a:rPr>
                        <a:t>COSTOS </a:t>
                      </a:r>
                      <a:r>
                        <a:rPr lang="es-EC" sz="1600" dirty="0" smtClean="0">
                          <a:effectLst/>
                        </a:rPr>
                        <a:t>DIRECTOS</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r>
              <a:tr h="339486">
                <a:tc>
                  <a:txBody>
                    <a:bodyPr/>
                    <a:lstStyle/>
                    <a:p>
                      <a:pPr algn="ctr">
                        <a:lnSpc>
                          <a:spcPct val="150000"/>
                        </a:lnSpc>
                        <a:spcAft>
                          <a:spcPts val="0"/>
                        </a:spcAft>
                      </a:pPr>
                      <a:r>
                        <a:rPr lang="es-EC" sz="1600" dirty="0">
                          <a:effectLst/>
                        </a:rPr>
                        <a:t>DESCRIPCIÓN</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TOTALES</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61184">
                <a:tc>
                  <a:txBody>
                    <a:bodyPr/>
                    <a:lstStyle/>
                    <a:p>
                      <a:pPr algn="ctr">
                        <a:lnSpc>
                          <a:spcPct val="150000"/>
                        </a:lnSpc>
                        <a:spcAft>
                          <a:spcPts val="0"/>
                        </a:spcAft>
                      </a:pPr>
                      <a:r>
                        <a:rPr lang="es-EC" sz="1600" dirty="0">
                          <a:effectLst/>
                        </a:rPr>
                        <a:t>MATERIALES DIRECTOS</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8.585,03</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61184">
                <a:tc>
                  <a:txBody>
                    <a:bodyPr/>
                    <a:lstStyle/>
                    <a:p>
                      <a:pPr algn="ctr">
                        <a:lnSpc>
                          <a:spcPct val="150000"/>
                        </a:lnSpc>
                        <a:spcAft>
                          <a:spcPts val="0"/>
                        </a:spcAft>
                      </a:pPr>
                      <a:r>
                        <a:rPr lang="es-EC" sz="1600" dirty="0">
                          <a:effectLst/>
                        </a:rPr>
                        <a:t>EQUIPOS Y ACCESORIOS</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37106,08</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61184">
                <a:tc>
                  <a:txBody>
                    <a:bodyPr/>
                    <a:lstStyle/>
                    <a:p>
                      <a:pPr algn="ctr">
                        <a:lnSpc>
                          <a:spcPct val="150000"/>
                        </a:lnSpc>
                        <a:spcAft>
                          <a:spcPts val="0"/>
                        </a:spcAft>
                      </a:pPr>
                      <a:r>
                        <a:rPr lang="es-EC" sz="1600" dirty="0">
                          <a:effectLst/>
                        </a:rPr>
                        <a:t>MANO DE OBRA DIRECTA</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8.605,75</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39486">
                <a:tc>
                  <a:txBody>
                    <a:bodyPr/>
                    <a:lstStyle/>
                    <a:p>
                      <a:pPr algn="r">
                        <a:lnSpc>
                          <a:spcPct val="150000"/>
                        </a:lnSpc>
                        <a:spcAft>
                          <a:spcPts val="0"/>
                        </a:spcAft>
                      </a:pPr>
                      <a:r>
                        <a:rPr lang="es-EC" sz="1600" dirty="0">
                          <a:effectLst/>
                        </a:rPr>
                        <a:t>TOTAL</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54296.86</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14" name="Tabla 4"/>
          <p:cNvGraphicFramePr>
            <a:graphicFrameLocks noGrp="1"/>
          </p:cNvGraphicFramePr>
          <p:nvPr>
            <p:extLst>
              <p:ext uri="{D42A27DB-BD31-4B8C-83A1-F6EECF244321}">
                <p14:modId xmlns:p14="http://schemas.microsoft.com/office/powerpoint/2010/main" val="3396617129"/>
              </p:ext>
            </p:extLst>
          </p:nvPr>
        </p:nvGraphicFramePr>
        <p:xfrm>
          <a:off x="4293921" y="1223492"/>
          <a:ext cx="3832646" cy="3219717"/>
        </p:xfrm>
        <a:graphic>
          <a:graphicData uri="http://schemas.openxmlformats.org/drawingml/2006/table">
            <a:tbl>
              <a:tblPr firstRow="1" firstCol="1" bandRow="1">
                <a:tableStyleId>{FABFCF23-3B69-468F-B69F-88F6DE6A72F2}</a:tableStyleId>
              </a:tblPr>
              <a:tblGrid>
                <a:gridCol w="2788182"/>
                <a:gridCol w="1044464"/>
              </a:tblGrid>
              <a:tr h="476138">
                <a:tc gridSpan="2">
                  <a:txBody>
                    <a:bodyPr/>
                    <a:lstStyle/>
                    <a:p>
                      <a:pPr algn="ctr">
                        <a:lnSpc>
                          <a:spcPct val="115000"/>
                        </a:lnSpc>
                        <a:spcAft>
                          <a:spcPts val="0"/>
                        </a:spcAft>
                      </a:pPr>
                      <a:r>
                        <a:rPr lang="es-EC" sz="1600" dirty="0">
                          <a:effectLst/>
                        </a:rPr>
                        <a:t>COSTOS INDIRECTOS</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r>
              <a:tr h="514774">
                <a:tc>
                  <a:txBody>
                    <a:bodyPr/>
                    <a:lstStyle/>
                    <a:p>
                      <a:pPr algn="ctr">
                        <a:lnSpc>
                          <a:spcPct val="115000"/>
                        </a:lnSpc>
                        <a:spcAft>
                          <a:spcPts val="0"/>
                        </a:spcAft>
                      </a:pPr>
                      <a:r>
                        <a:rPr lang="es-EC" sz="1600" dirty="0">
                          <a:effectLst/>
                        </a:rPr>
                        <a:t>DESCRIPCIÓN</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TOTALES</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14774">
                <a:tc>
                  <a:txBody>
                    <a:bodyPr/>
                    <a:lstStyle/>
                    <a:p>
                      <a:pPr algn="ctr">
                        <a:lnSpc>
                          <a:spcPct val="115000"/>
                        </a:lnSpc>
                        <a:spcAft>
                          <a:spcPts val="0"/>
                        </a:spcAft>
                      </a:pPr>
                      <a:r>
                        <a:rPr lang="es-EC" sz="1600" dirty="0">
                          <a:effectLst/>
                        </a:rPr>
                        <a:t>MATERIALES INDIRECTOS</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207,88</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14774">
                <a:tc>
                  <a:txBody>
                    <a:bodyPr/>
                    <a:lstStyle/>
                    <a:p>
                      <a:pPr algn="ctr">
                        <a:lnSpc>
                          <a:spcPct val="115000"/>
                        </a:lnSpc>
                        <a:spcAft>
                          <a:spcPts val="0"/>
                        </a:spcAft>
                      </a:pPr>
                      <a:r>
                        <a:rPr lang="es-EC" sz="1600" dirty="0">
                          <a:effectLst/>
                        </a:rPr>
                        <a:t>MANO DE OBRA INDIRECTA</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7.725,00</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84483">
                <a:tc>
                  <a:txBody>
                    <a:bodyPr/>
                    <a:lstStyle/>
                    <a:p>
                      <a:pPr algn="ctr">
                        <a:lnSpc>
                          <a:spcPct val="115000"/>
                        </a:lnSpc>
                        <a:spcAft>
                          <a:spcPts val="0"/>
                        </a:spcAft>
                      </a:pPr>
                      <a:r>
                        <a:rPr lang="es-EC" sz="1600">
                          <a:effectLst/>
                        </a:rPr>
                        <a:t>GASTOS INDIRECTOS DE FABRICACIÓN</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1.060,62</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14774">
                <a:tc>
                  <a:txBody>
                    <a:bodyPr/>
                    <a:lstStyle/>
                    <a:p>
                      <a:pPr algn="r">
                        <a:lnSpc>
                          <a:spcPct val="115000"/>
                        </a:lnSpc>
                        <a:spcAft>
                          <a:spcPts val="0"/>
                        </a:spcAft>
                      </a:pPr>
                      <a:r>
                        <a:rPr lang="es-EC" sz="1600" dirty="0">
                          <a:effectLst/>
                        </a:rPr>
                        <a:t>TOTAL</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8.993,50</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15" name="Tabla 7"/>
          <p:cNvGraphicFramePr>
            <a:graphicFrameLocks noGrp="1"/>
          </p:cNvGraphicFramePr>
          <p:nvPr>
            <p:extLst>
              <p:ext uri="{D42A27DB-BD31-4B8C-83A1-F6EECF244321}">
                <p14:modId xmlns:p14="http://schemas.microsoft.com/office/powerpoint/2010/main" val="3011761139"/>
              </p:ext>
            </p:extLst>
          </p:nvPr>
        </p:nvGraphicFramePr>
        <p:xfrm>
          <a:off x="8268237" y="1210612"/>
          <a:ext cx="3756338" cy="3089310"/>
        </p:xfrm>
        <a:graphic>
          <a:graphicData uri="http://schemas.openxmlformats.org/drawingml/2006/table">
            <a:tbl>
              <a:tblPr firstRow="1" firstCol="1" bandRow="1">
                <a:tableStyleId>{10A1B5D5-9B99-4C35-A422-299274C87663}</a:tableStyleId>
              </a:tblPr>
              <a:tblGrid>
                <a:gridCol w="2777016"/>
                <a:gridCol w="979322"/>
              </a:tblGrid>
              <a:tr h="334559">
                <a:tc gridSpan="2">
                  <a:txBody>
                    <a:bodyPr/>
                    <a:lstStyle/>
                    <a:p>
                      <a:pPr algn="ctr">
                        <a:lnSpc>
                          <a:spcPct val="150000"/>
                        </a:lnSpc>
                        <a:spcAft>
                          <a:spcPts val="0"/>
                        </a:spcAft>
                      </a:pPr>
                      <a:r>
                        <a:rPr lang="es-EC" sz="1600" dirty="0">
                          <a:effectLst/>
                        </a:rPr>
                        <a:t>COSTO TOTAL</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r>
              <a:tr h="544710">
                <a:tc>
                  <a:txBody>
                    <a:bodyPr/>
                    <a:lstStyle/>
                    <a:p>
                      <a:pPr algn="ctr">
                        <a:lnSpc>
                          <a:spcPct val="150000"/>
                        </a:lnSpc>
                        <a:spcAft>
                          <a:spcPts val="0"/>
                        </a:spcAft>
                      </a:pPr>
                      <a:r>
                        <a:rPr lang="es-EC" sz="1600" dirty="0">
                          <a:effectLst/>
                        </a:rPr>
                        <a:t>DESCRIPCIÓN</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TOTALES</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44710">
                <a:tc>
                  <a:txBody>
                    <a:bodyPr/>
                    <a:lstStyle/>
                    <a:p>
                      <a:pPr algn="ctr">
                        <a:lnSpc>
                          <a:spcPct val="150000"/>
                        </a:lnSpc>
                        <a:spcAft>
                          <a:spcPts val="0"/>
                        </a:spcAft>
                      </a:pPr>
                      <a:r>
                        <a:rPr lang="es-EC" sz="1600" dirty="0">
                          <a:effectLst/>
                        </a:rPr>
                        <a:t>MATERIALES DIRECTOS</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8.585,03</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44710">
                <a:tc>
                  <a:txBody>
                    <a:bodyPr/>
                    <a:lstStyle/>
                    <a:p>
                      <a:pPr algn="ctr">
                        <a:lnSpc>
                          <a:spcPct val="150000"/>
                        </a:lnSpc>
                        <a:spcAft>
                          <a:spcPts val="0"/>
                        </a:spcAft>
                      </a:pPr>
                      <a:r>
                        <a:rPr lang="es-EC" sz="1600">
                          <a:effectLst/>
                        </a:rPr>
                        <a:t>EQUIPOS Y ACCESORIOS</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37106,08</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44710">
                <a:tc>
                  <a:txBody>
                    <a:bodyPr/>
                    <a:lstStyle/>
                    <a:p>
                      <a:pPr algn="ctr">
                        <a:lnSpc>
                          <a:spcPct val="150000"/>
                        </a:lnSpc>
                        <a:spcAft>
                          <a:spcPts val="0"/>
                        </a:spcAft>
                      </a:pPr>
                      <a:r>
                        <a:rPr lang="es-EC" sz="1600">
                          <a:effectLst/>
                        </a:rPr>
                        <a:t>MANO DE OBRA DIRECTA</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8.605,75</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44710">
                <a:tc>
                  <a:txBody>
                    <a:bodyPr/>
                    <a:lstStyle/>
                    <a:p>
                      <a:pPr algn="ctr">
                        <a:lnSpc>
                          <a:spcPct val="150000"/>
                        </a:lnSpc>
                        <a:spcAft>
                          <a:spcPts val="0"/>
                        </a:spcAft>
                      </a:pPr>
                      <a:r>
                        <a:rPr lang="es-EC" sz="1600" dirty="0">
                          <a:effectLst/>
                        </a:rPr>
                        <a:t>TOTAL</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54296.86</a:t>
                      </a:r>
                      <a:endParaRPr lang="es-EC"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686797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798131" y="891483"/>
            <a:ext cx="11252200" cy="5715000"/>
          </a:xfrm>
        </p:spPr>
        <p:txBody>
          <a:bodyPr>
            <a:normAutofit fontScale="25000" lnSpcReduction="20000"/>
          </a:bodyPr>
          <a:lstStyle/>
          <a:p>
            <a:pPr lvl="0"/>
            <a:endParaRPr lang="es-EC" sz="6400" dirty="0" smtClean="0"/>
          </a:p>
          <a:p>
            <a:pPr marL="360363" indent="-360363" algn="just">
              <a:buFont typeface="Wingdings" panose="05000000000000000000" pitchFamily="2" charset="2"/>
              <a:buChar char="v"/>
            </a:pPr>
            <a:r>
              <a:rPr lang="es-EC" sz="8000" dirty="0" smtClean="0"/>
              <a:t>Los </a:t>
            </a:r>
            <a:r>
              <a:rPr lang="es-EC" sz="8000" dirty="0"/>
              <a:t>parámetros de diseño se determinaron basándose en los resultados obtenidos en la casa de la calidad, el estudio previo en campo y la experiencia del personal de Industria Acero de los Andes, </a:t>
            </a:r>
            <a:r>
              <a:rPr lang="es-EC" sz="8000" dirty="0" smtClean="0"/>
              <a:t>estableciendo que la capacidad sea de 120 </a:t>
            </a:r>
            <a:r>
              <a:rPr lang="es-EC" sz="8000" dirty="0" err="1" smtClean="0"/>
              <a:t>BBL</a:t>
            </a:r>
            <a:r>
              <a:rPr lang="es-EC" sz="8000" dirty="0" smtClean="0"/>
              <a:t>.</a:t>
            </a:r>
          </a:p>
          <a:p>
            <a:pPr marL="0" indent="0" algn="just">
              <a:buNone/>
            </a:pPr>
            <a:endParaRPr lang="es-EC" sz="8000" dirty="0" smtClean="0"/>
          </a:p>
          <a:p>
            <a:pPr marL="360363" indent="-360363" algn="just">
              <a:buFont typeface="Wingdings" panose="05000000000000000000" pitchFamily="2" charset="2"/>
              <a:buChar char="v"/>
            </a:pPr>
            <a:r>
              <a:rPr lang="es-EC" sz="8000" dirty="0" smtClean="0"/>
              <a:t>Mediante </a:t>
            </a:r>
            <a:r>
              <a:rPr lang="es-EC" sz="8000" dirty="0"/>
              <a:t>el análisis </a:t>
            </a:r>
            <a:r>
              <a:rPr lang="es-EC" sz="8000" dirty="0" err="1" smtClean="0"/>
              <a:t>QFD</a:t>
            </a:r>
            <a:r>
              <a:rPr lang="es-EC" sz="8000" dirty="0" smtClean="0"/>
              <a:t> (Desarrollo de la Función de Calidad), </a:t>
            </a:r>
            <a:r>
              <a:rPr lang="es-EC" sz="8000" dirty="0" smtClean="0"/>
              <a:t>se </a:t>
            </a:r>
            <a:r>
              <a:rPr lang="es-EC" sz="8000" dirty="0"/>
              <a:t>estableció </a:t>
            </a:r>
            <a:r>
              <a:rPr lang="es-EC" sz="8000" dirty="0" smtClean="0"/>
              <a:t>que </a:t>
            </a:r>
            <a:r>
              <a:rPr lang="es-EC" sz="8000" dirty="0"/>
              <a:t>se utilizará un tracto camión con semirremolque para transportar mayor volumen y proporcionar independencia al </a:t>
            </a:r>
            <a:r>
              <a:rPr lang="es-EC" sz="8000" dirty="0" smtClean="0"/>
              <a:t>recipiente, </a:t>
            </a:r>
            <a:r>
              <a:rPr lang="es-EC" sz="8000" dirty="0"/>
              <a:t>mangueras conductivas para eliminar la carga estática, la succión y descarga lo realizará una bomba de paletas deslizantes que será accionada mediante un motor auxiliar de combustión interna, el recipiente contará con cabezas toriesféricas, y para el inspección de nivel se utilizará un </a:t>
            </a:r>
            <a:r>
              <a:rPr lang="es-EC" sz="8000" dirty="0" smtClean="0"/>
              <a:t>tubo </a:t>
            </a:r>
            <a:r>
              <a:rPr lang="es-EC" sz="8000" dirty="0"/>
              <a:t>de medición que permite una </a:t>
            </a:r>
            <a:r>
              <a:rPr lang="es-EC" sz="8000" dirty="0" smtClean="0"/>
              <a:t>rápido control del </a:t>
            </a:r>
            <a:r>
              <a:rPr lang="es-EC" sz="8000" dirty="0"/>
              <a:t>nivel.</a:t>
            </a:r>
          </a:p>
          <a:p>
            <a:pPr marL="0" indent="0" algn="just">
              <a:buNone/>
            </a:pPr>
            <a:endParaRPr lang="es-EC" sz="8000" dirty="0"/>
          </a:p>
          <a:p>
            <a:pPr marL="360363" lvl="0" indent="-360363" algn="just">
              <a:buFont typeface="Wingdings" panose="05000000000000000000" pitchFamily="2" charset="2"/>
              <a:buChar char="v"/>
            </a:pPr>
            <a:r>
              <a:rPr lang="es-EC" sz="8000" dirty="0"/>
              <a:t>El recipiente diseñado está sometido tanto a presión interna como </a:t>
            </a:r>
            <a:r>
              <a:rPr lang="es-EC" sz="8000" dirty="0" smtClean="0"/>
              <a:t>externa, por lo que </a:t>
            </a:r>
            <a:r>
              <a:rPr lang="es-EC" sz="8000" dirty="0"/>
              <a:t>el cálculo de espesores mínimos requeridos debe ser realizado </a:t>
            </a:r>
            <a:r>
              <a:rPr lang="es-EC" sz="8000" dirty="0" smtClean="0"/>
              <a:t>por </a:t>
            </a:r>
            <a:r>
              <a:rPr lang="es-EC" sz="8000" dirty="0"/>
              <a:t>los dos </a:t>
            </a:r>
            <a:r>
              <a:rPr lang="es-EC" sz="8000" dirty="0" smtClean="0"/>
              <a:t>métodos, según </a:t>
            </a:r>
            <a:r>
              <a:rPr lang="es-EC" sz="8000" dirty="0"/>
              <a:t>lo que establece el </a:t>
            </a:r>
            <a:r>
              <a:rPr lang="es-EC" sz="8000" dirty="0" err="1" smtClean="0"/>
              <a:t>Codigo</a:t>
            </a:r>
            <a:r>
              <a:rPr lang="es-EC" sz="8000" dirty="0" smtClean="0"/>
              <a:t> ASME </a:t>
            </a:r>
            <a:r>
              <a:rPr lang="es-EC" sz="8000" dirty="0"/>
              <a:t>Sección VIII División </a:t>
            </a:r>
            <a:r>
              <a:rPr lang="es-EC" sz="8000" dirty="0" smtClean="0"/>
              <a:t>1</a:t>
            </a:r>
            <a:r>
              <a:rPr lang="es-EC" sz="8000" dirty="0" smtClean="0"/>
              <a:t>.</a:t>
            </a:r>
          </a:p>
          <a:p>
            <a:pPr marL="0" lvl="0" indent="0" algn="just">
              <a:buNone/>
            </a:pPr>
            <a:endParaRPr lang="es-EC" sz="8000" dirty="0" smtClean="0"/>
          </a:p>
          <a:p>
            <a:pPr marL="360363" lvl="0" indent="-360363" algn="just">
              <a:buFont typeface="Wingdings" panose="05000000000000000000" pitchFamily="2" charset="2"/>
              <a:buChar char="v"/>
            </a:pPr>
            <a:r>
              <a:rPr lang="es-EC" sz="8000" dirty="0" smtClean="0"/>
              <a:t>De los cálculos realizados se </a:t>
            </a:r>
            <a:r>
              <a:rPr lang="es-EC" sz="8000" dirty="0"/>
              <a:t>determinó que la presión externa es la condición más crítica, por lo que el espesor de cuerpo y cabezas seleccionado como parámetro constructivo es de ¼ in (6.35mm</a:t>
            </a:r>
            <a:r>
              <a:rPr lang="es-EC" sz="8000" dirty="0" smtClean="0"/>
              <a:t>).</a:t>
            </a:r>
            <a:endParaRPr lang="es-EC" sz="8000" dirty="0"/>
          </a:p>
        </p:txBody>
      </p:sp>
      <p:sp>
        <p:nvSpPr>
          <p:cNvPr id="2" name="Título 1"/>
          <p:cNvSpPr>
            <a:spLocks noGrp="1"/>
          </p:cNvSpPr>
          <p:nvPr>
            <p:ph type="title" idx="4294967295"/>
          </p:nvPr>
        </p:nvSpPr>
        <p:spPr>
          <a:xfrm>
            <a:off x="168814" y="190499"/>
            <a:ext cx="8912225" cy="510483"/>
          </a:xfrm>
        </p:spPr>
        <p:txBody>
          <a:bodyPr>
            <a:normAutofit fontScale="90000"/>
          </a:bodyPr>
          <a:lstStyle/>
          <a:p>
            <a:r>
              <a:rPr lang="es-EC" sz="3600" dirty="0" smtClean="0"/>
              <a:t>CONCLUSIONES</a:t>
            </a:r>
            <a:endParaRPr lang="es-EC" sz="3600" dirty="0"/>
          </a:p>
        </p:txBody>
      </p:sp>
      <p:sp>
        <p:nvSpPr>
          <p:cNvPr id="4"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14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925513" y="414338"/>
            <a:ext cx="11103355" cy="6772275"/>
          </a:xfrm>
        </p:spPr>
        <p:txBody>
          <a:bodyPr>
            <a:normAutofit fontScale="25000" lnSpcReduction="20000"/>
          </a:bodyPr>
          <a:lstStyle/>
          <a:p>
            <a:pPr marL="0" lvl="0" indent="0" algn="just">
              <a:buNone/>
            </a:pPr>
            <a:endParaRPr lang="es-EC" sz="7200" dirty="0" smtClean="0"/>
          </a:p>
          <a:p>
            <a:pPr marL="285750" indent="-285750" algn="just">
              <a:buFont typeface="Wingdings" panose="05000000000000000000" pitchFamily="2" charset="2"/>
              <a:buChar char="v"/>
            </a:pPr>
            <a:r>
              <a:rPr lang="es-EC" sz="8000" dirty="0" smtClean="0"/>
              <a:t>Se seleccionó </a:t>
            </a:r>
            <a:r>
              <a:rPr lang="es-EC" sz="8000" dirty="0"/>
              <a:t>la instrumentación </a:t>
            </a:r>
            <a:r>
              <a:rPr lang="es-EC" sz="8000" dirty="0" smtClean="0"/>
              <a:t>apropiada </a:t>
            </a:r>
            <a:r>
              <a:rPr lang="es-EC" sz="8000" dirty="0"/>
              <a:t>para que el operador pueda verificar el estado del proceso y tomar acciones en caso de ser necesario. Con esto se busca evitar accidentes que pueden poner en peligro la integridad del personal y/o del equipo</a:t>
            </a:r>
            <a:r>
              <a:rPr lang="es-EC" sz="8000" dirty="0" smtClean="0"/>
              <a:t>.</a:t>
            </a:r>
          </a:p>
          <a:p>
            <a:pPr marL="285750" indent="-285750" algn="just">
              <a:buFont typeface="Wingdings" panose="05000000000000000000" pitchFamily="2" charset="2"/>
              <a:buChar char="v"/>
            </a:pPr>
            <a:endParaRPr lang="es-EC" sz="8000" dirty="0"/>
          </a:p>
          <a:p>
            <a:pPr marL="0" indent="0" algn="just">
              <a:buNone/>
            </a:pPr>
            <a:endParaRPr lang="es-EC" sz="8000" dirty="0" smtClean="0"/>
          </a:p>
          <a:p>
            <a:pPr marL="285750" indent="-285750" algn="just">
              <a:buFont typeface="Wingdings" panose="05000000000000000000" pitchFamily="2" charset="2"/>
              <a:buChar char="v"/>
            </a:pPr>
            <a:r>
              <a:rPr lang="es-EC" sz="8000" dirty="0"/>
              <a:t>La guía de calidad y fabricación permite que todo el proceso de construcción sea controlado de tal manera que se pueda entregar al cliente un producto de calidad respaldado en todos los informes de las inspecciones que se realizarán durante la fabricación</a:t>
            </a:r>
            <a:r>
              <a:rPr lang="es-EC" sz="8000" dirty="0" smtClean="0"/>
              <a:t>.</a:t>
            </a:r>
          </a:p>
          <a:p>
            <a:pPr marL="285750" indent="-285750" algn="just">
              <a:buFont typeface="Wingdings" panose="05000000000000000000" pitchFamily="2" charset="2"/>
              <a:buChar char="v"/>
            </a:pPr>
            <a:endParaRPr lang="es-EC" sz="8000" dirty="0" smtClean="0"/>
          </a:p>
          <a:p>
            <a:pPr marL="0" lvl="0" indent="0" algn="just">
              <a:buNone/>
            </a:pPr>
            <a:endParaRPr lang="es-EC" sz="8000" dirty="0" smtClean="0"/>
          </a:p>
          <a:p>
            <a:pPr marL="285750" lvl="0" indent="-285750" algn="just">
              <a:buFont typeface="Wingdings" panose="05000000000000000000" pitchFamily="2" charset="2"/>
              <a:buChar char="v"/>
            </a:pPr>
            <a:r>
              <a:rPr lang="es-EC" sz="8000" dirty="0" smtClean="0"/>
              <a:t>Al utilizar el </a:t>
            </a:r>
            <a:r>
              <a:rPr lang="es-EC" sz="8000" dirty="0" err="1" smtClean="0"/>
              <a:t>sofware</a:t>
            </a:r>
            <a:r>
              <a:rPr lang="es-EC" sz="8000" dirty="0" smtClean="0"/>
              <a:t> </a:t>
            </a:r>
            <a:r>
              <a:rPr lang="es-EC" sz="8000" dirty="0" err="1" smtClean="0"/>
              <a:t>Compress</a:t>
            </a:r>
            <a:r>
              <a:rPr lang="es-EC" sz="8000" dirty="0" smtClean="0"/>
              <a:t>, </a:t>
            </a:r>
            <a:r>
              <a:rPr lang="es-EC" sz="8000" dirty="0"/>
              <a:t>basado en el código ASME sección VIII División 1 </a:t>
            </a:r>
            <a:r>
              <a:rPr lang="es-EC" sz="8000" dirty="0" smtClean="0"/>
              <a:t>de propiedad de la Industria Acero de los Andes, se verificó que los cálculos realizados por nosotras fueron correctos y el programa nos ayudó con la optimización de espesores. </a:t>
            </a:r>
          </a:p>
          <a:p>
            <a:pPr marL="285750" lvl="0" indent="-285750" algn="just">
              <a:buFont typeface="Wingdings" panose="05000000000000000000" pitchFamily="2" charset="2"/>
              <a:buChar char="v"/>
            </a:pPr>
            <a:endParaRPr lang="es-EC" sz="8000" dirty="0" smtClean="0"/>
          </a:p>
          <a:p>
            <a:pPr marL="285750" lvl="0" indent="-285750" algn="just">
              <a:buFont typeface="Wingdings" panose="05000000000000000000" pitchFamily="2" charset="2"/>
              <a:buChar char="v"/>
            </a:pPr>
            <a:endParaRPr lang="es-EC" sz="8000" dirty="0" smtClean="0"/>
          </a:p>
          <a:p>
            <a:pPr marL="285750" lvl="0" indent="-285750" algn="just">
              <a:buFont typeface="Wingdings" panose="05000000000000000000" pitchFamily="2" charset="2"/>
              <a:buChar char="v"/>
            </a:pPr>
            <a:endParaRPr lang="es-EC" sz="8000" dirty="0"/>
          </a:p>
          <a:p>
            <a:pPr marL="285750" lvl="0" indent="-285750" algn="just">
              <a:buFont typeface="Wingdings" panose="05000000000000000000" pitchFamily="2" charset="2"/>
              <a:buChar char="v"/>
            </a:pPr>
            <a:endParaRPr lang="es-EC" sz="8000" dirty="0" smtClean="0"/>
          </a:p>
          <a:p>
            <a:pPr marL="285750" indent="-285750" algn="just">
              <a:buFont typeface="Wingdings" panose="05000000000000000000" pitchFamily="2" charset="2"/>
              <a:buChar char="v"/>
            </a:pPr>
            <a:endParaRPr lang="es-EC" sz="4400" dirty="0"/>
          </a:p>
          <a:p>
            <a:pPr marL="285750" lvl="0" indent="-285750" algn="just">
              <a:buFont typeface="Wingdings" panose="05000000000000000000" pitchFamily="2" charset="2"/>
              <a:buChar char="v"/>
            </a:pPr>
            <a:endParaRPr lang="es-EC" dirty="0"/>
          </a:p>
          <a:p>
            <a:r>
              <a:rPr lang="es-EC" dirty="0"/>
              <a:t> </a:t>
            </a:r>
          </a:p>
        </p:txBody>
      </p:sp>
      <p:sp>
        <p:nvSpPr>
          <p:cNvPr id="4"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723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301397" y="252972"/>
            <a:ext cx="4941888" cy="576263"/>
          </a:xfrm>
        </p:spPr>
        <p:txBody>
          <a:bodyPr>
            <a:normAutofit fontScale="90000"/>
          </a:bodyPr>
          <a:lstStyle/>
          <a:p>
            <a:r>
              <a:rPr lang="es-EC" sz="3600" dirty="0" smtClean="0"/>
              <a:t>RECOMENDACIONES</a:t>
            </a:r>
            <a:endParaRPr lang="es-EC" sz="3600" dirty="0"/>
          </a:p>
        </p:txBody>
      </p:sp>
      <p:sp>
        <p:nvSpPr>
          <p:cNvPr id="3" name="Subtítulo 2"/>
          <p:cNvSpPr>
            <a:spLocks noGrp="1"/>
          </p:cNvSpPr>
          <p:nvPr>
            <p:ph type="subTitle" idx="4294967295"/>
          </p:nvPr>
        </p:nvSpPr>
        <p:spPr>
          <a:xfrm>
            <a:off x="635000" y="1076906"/>
            <a:ext cx="11252200" cy="5635625"/>
          </a:xfrm>
        </p:spPr>
        <p:txBody>
          <a:bodyPr>
            <a:normAutofit fontScale="55000" lnSpcReduction="20000"/>
          </a:bodyPr>
          <a:lstStyle/>
          <a:p>
            <a:pPr marL="285750" indent="-285750" algn="just">
              <a:buFont typeface="Wingdings" panose="05000000000000000000" pitchFamily="2" charset="2"/>
              <a:buChar char="ü"/>
            </a:pPr>
            <a:r>
              <a:rPr lang="es-EC" sz="4400" dirty="0"/>
              <a:t>Para un diseño óptimo es importante que el diseñador conozca las variables que serán ingresadas en el software y que además este se encuentre actualizado cada vez que el código ASME Sección VIII División 1 presente modificaciones. </a:t>
            </a:r>
          </a:p>
          <a:p>
            <a:pPr marL="0" indent="0">
              <a:buNone/>
            </a:pPr>
            <a:endParaRPr lang="es-EC" sz="4400" dirty="0"/>
          </a:p>
          <a:p>
            <a:pPr marL="285750" lvl="0" indent="-285750" algn="just">
              <a:buFont typeface="Wingdings" panose="05000000000000000000" pitchFamily="2" charset="2"/>
              <a:buChar char="ü"/>
            </a:pPr>
            <a:r>
              <a:rPr lang="es-EC" sz="4400" dirty="0"/>
              <a:t>Es necesario realizar mantenimiento periódico a los equipos y accesorios del camión de vacío para alargar su vida útil principalmente a la bomba que cumple la función de generar presión y vacío en el recipiente y las trampas primaria y secundaria que atrapan los residuos, fluido e impurezas evitando que lleguen a la bomba</a:t>
            </a:r>
            <a:r>
              <a:rPr lang="es-EC" sz="4400" dirty="0" smtClean="0"/>
              <a:t>.</a:t>
            </a:r>
          </a:p>
          <a:p>
            <a:pPr marL="285750" lvl="0" indent="-285750" algn="just">
              <a:buFont typeface="Wingdings" panose="05000000000000000000" pitchFamily="2" charset="2"/>
              <a:buChar char="ü"/>
            </a:pPr>
            <a:endParaRPr lang="es-EC" sz="4400" dirty="0"/>
          </a:p>
          <a:p>
            <a:pPr marL="285750" indent="-285750" algn="just">
              <a:buFont typeface="Wingdings" panose="05000000000000000000" pitchFamily="2" charset="2"/>
              <a:buChar char="ü"/>
            </a:pPr>
            <a:r>
              <a:rPr lang="es-EC" sz="4400" dirty="0" smtClean="0"/>
              <a:t>Al </a:t>
            </a:r>
            <a:r>
              <a:rPr lang="es-EC" sz="4400" dirty="0"/>
              <a:t>ser un equipo que no se ha construido anteriormente en </a:t>
            </a:r>
            <a:r>
              <a:rPr lang="es-EC" sz="4400" dirty="0" err="1"/>
              <a:t>IAA</a:t>
            </a:r>
            <a:r>
              <a:rPr lang="es-EC" sz="4400" dirty="0"/>
              <a:t>, </a:t>
            </a:r>
            <a:r>
              <a:rPr lang="es-EC" sz="4400" dirty="0" smtClean="0"/>
              <a:t>para </a:t>
            </a:r>
            <a:r>
              <a:rPr lang="es-EC" sz="4400" dirty="0"/>
              <a:t>su fabricación, se </a:t>
            </a:r>
            <a:r>
              <a:rPr lang="es-EC" sz="4400" dirty="0" smtClean="0"/>
              <a:t>debe seguir el Programa de Exámenes e Inspecciones detallado en la guía de calidad con la finalidad de controlar </a:t>
            </a:r>
            <a:r>
              <a:rPr lang="es-EC" sz="4400" dirty="0"/>
              <a:t>cada proceso para asegurar que el equipo cumpla con todos los requisitos de seguridad y </a:t>
            </a:r>
            <a:r>
              <a:rPr lang="es-EC" sz="4400" dirty="0" smtClean="0"/>
              <a:t>calidad. </a:t>
            </a:r>
          </a:p>
          <a:p>
            <a:pPr marL="0" indent="0" algn="just">
              <a:buNone/>
            </a:pPr>
            <a:endParaRPr lang="es-EC" sz="4400" dirty="0" smtClean="0"/>
          </a:p>
          <a:p>
            <a:pPr marL="285750" indent="-285750" algn="just">
              <a:buFont typeface="Wingdings" panose="05000000000000000000" pitchFamily="2" charset="2"/>
              <a:buChar char="ü"/>
            </a:pPr>
            <a:r>
              <a:rPr lang="es-EC" sz="4400" dirty="0" smtClean="0"/>
              <a:t>Antes </a:t>
            </a:r>
            <a:r>
              <a:rPr lang="es-EC" sz="4400" dirty="0"/>
              <a:t>de la ejecución del proyecto se </a:t>
            </a:r>
            <a:r>
              <a:rPr lang="es-EC" sz="4400" dirty="0" smtClean="0"/>
              <a:t>debe </a:t>
            </a:r>
            <a:r>
              <a:rPr lang="es-EC" sz="4400" dirty="0"/>
              <a:t>analizar nuevamente los costos de los materiales, equipos y accesorios debido a la variación de los precios en el mercado</a:t>
            </a:r>
            <a:r>
              <a:rPr lang="es-EC" sz="4400" dirty="0" smtClean="0"/>
              <a:t>.</a:t>
            </a:r>
          </a:p>
          <a:p>
            <a:pPr marL="285750" indent="-285750" algn="just">
              <a:buFont typeface="Wingdings" panose="05000000000000000000" pitchFamily="2" charset="2"/>
              <a:buChar char="ü"/>
            </a:pPr>
            <a:endParaRPr lang="es-EC" sz="4600" dirty="0" smtClean="0"/>
          </a:p>
          <a:p>
            <a:pPr marL="285750" indent="-285750" algn="just">
              <a:buFont typeface="Wingdings" panose="05000000000000000000" pitchFamily="2" charset="2"/>
              <a:buChar char="ü"/>
            </a:pPr>
            <a:endParaRPr lang="es-EC" sz="4600" dirty="0"/>
          </a:p>
        </p:txBody>
      </p:sp>
      <p:sp>
        <p:nvSpPr>
          <p:cNvPr id="4"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16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pPr algn="ctr" eaLnBrk="1" hangingPunct="1"/>
            <a:r>
              <a:rPr lang="es-ES" altLang="es-EC" sz="4000" b="1" dirty="0">
                <a:latin typeface="Times New Roman" panose="02020603050405020304" pitchFamily="18" charset="0"/>
              </a:rPr>
              <a:t>DEFINICIÓN DEL PROBLEMA</a:t>
            </a:r>
          </a:p>
        </p:txBody>
      </p:sp>
      <p:sp>
        <p:nvSpPr>
          <p:cNvPr id="9219" name="Rectangle 3"/>
          <p:cNvSpPr>
            <a:spLocks noGrp="1" noChangeArrowheads="1"/>
          </p:cNvSpPr>
          <p:nvPr>
            <p:ph idx="1"/>
          </p:nvPr>
        </p:nvSpPr>
        <p:spPr>
          <a:xfrm>
            <a:off x="1517650" y="1398588"/>
            <a:ext cx="9156700" cy="4367212"/>
          </a:xfrm>
        </p:spPr>
        <p:txBody>
          <a:bodyPr>
            <a:normAutofit fontScale="92500"/>
          </a:bodyPr>
          <a:lstStyle/>
          <a:p>
            <a:pPr marL="0" indent="0" algn="just">
              <a:lnSpc>
                <a:spcPct val="120000"/>
              </a:lnSpc>
              <a:spcBef>
                <a:spcPct val="0"/>
              </a:spcBef>
              <a:buClr>
                <a:srgbClr val="008000"/>
              </a:buClr>
              <a:buNone/>
            </a:pPr>
            <a:r>
              <a:rPr lang="es-EC" sz="2900" dirty="0">
                <a:latin typeface="Times New Roman" panose="02020603050405020304" pitchFamily="18" charset="0"/>
              </a:rPr>
              <a:t>En la actualidad existen varias empresas en crecimiento, las cuales brindan los mismos productos y servicios que Acero de los </a:t>
            </a:r>
            <a:r>
              <a:rPr lang="es-EC" sz="2900" dirty="0" smtClean="0">
                <a:latin typeface="Times New Roman" panose="02020603050405020304" pitchFamily="18" charset="0"/>
              </a:rPr>
              <a:t>Andes, </a:t>
            </a:r>
            <a:r>
              <a:rPr lang="es-EC" sz="2900" dirty="0">
                <a:latin typeface="Times New Roman" panose="02020603050405020304" pitchFamily="18" charset="0"/>
              </a:rPr>
              <a:t>lo que provoca una competencia continua entre ellas y a pesar de la experiencia que posee Acero de los Andes en la fabricación de Recipientes a Presión, las diferentes propuestas económicas representan muchas veces la pauta para decidir en dónde mandarán a construir sus equipos por lo que se ha visto en la necesidad de innovar ofertando nuevos productos.</a:t>
            </a:r>
          </a:p>
          <a:p>
            <a:pPr algn="just" eaLnBrk="1" hangingPunct="1">
              <a:lnSpc>
                <a:spcPct val="120000"/>
              </a:lnSpc>
              <a:spcBef>
                <a:spcPct val="0"/>
              </a:spcBef>
              <a:buClr>
                <a:srgbClr val="008000"/>
              </a:buClr>
            </a:pPr>
            <a:endParaRPr lang="es-ES_tradnl" altLang="es-EC" b="1" dirty="0">
              <a:latin typeface="Times New Roman" panose="02020603050405020304" pitchFamily="18" charset="0"/>
            </a:endParaRPr>
          </a:p>
          <a:p>
            <a:pPr algn="just" eaLnBrk="1" hangingPunct="1">
              <a:lnSpc>
                <a:spcPct val="90000"/>
              </a:lnSpc>
              <a:spcBef>
                <a:spcPct val="0"/>
              </a:spcBef>
              <a:buClr>
                <a:srgbClr val="008000"/>
              </a:buClr>
              <a:buFont typeface="Wingdings" panose="05000000000000000000" pitchFamily="2" charset="2"/>
              <a:buChar char="Ø"/>
            </a:pPr>
            <a:endParaRPr lang="es-ES_tradnl" altLang="es-EC" b="1" dirty="0">
              <a:latin typeface="Times New Roman" panose="02020603050405020304" pitchFamily="18" charset="0"/>
            </a:endParaRPr>
          </a:p>
          <a:p>
            <a:pPr eaLnBrk="1" hangingPunct="1">
              <a:lnSpc>
                <a:spcPct val="90000"/>
              </a:lnSpc>
              <a:buClr>
                <a:srgbClr val="008000"/>
              </a:buClr>
              <a:buFont typeface="Wingdings" panose="05000000000000000000" pitchFamily="2" charset="2"/>
              <a:buChar char="Ø"/>
            </a:pPr>
            <a:endParaRPr lang="es-ES_tradnl" altLang="es-EC" b="1" dirty="0">
              <a:latin typeface="Times New Roman" panose="02020603050405020304" pitchFamily="18" charset="0"/>
            </a:endParaRPr>
          </a:p>
          <a:p>
            <a:pPr eaLnBrk="1" hangingPunct="1">
              <a:lnSpc>
                <a:spcPct val="90000"/>
              </a:lnSpc>
              <a:buClr>
                <a:srgbClr val="008000"/>
              </a:buClr>
              <a:buFont typeface="Wingdings" panose="05000000000000000000" pitchFamily="2" charset="2"/>
              <a:buChar char="Ø"/>
            </a:pPr>
            <a:endParaRPr lang="es-ES" altLang="es-EC" dirty="0" smtClean="0">
              <a:latin typeface="Times New Roman" panose="02020603050405020304" pitchFamily="18" charset="0"/>
            </a:endParaRPr>
          </a:p>
        </p:txBody>
      </p:sp>
      <p:sp>
        <p:nvSpPr>
          <p:cNvPr id="4" name="CuadroTexto 3"/>
          <p:cNvSpPr txBox="1"/>
          <p:nvPr/>
        </p:nvSpPr>
        <p:spPr>
          <a:xfrm>
            <a:off x="566668" y="63235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242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139700" y="127001"/>
            <a:ext cx="3314700" cy="482600"/>
          </a:xfrm>
        </p:spPr>
        <p:txBody>
          <a:bodyPr>
            <a:noAutofit/>
          </a:bodyPr>
          <a:lstStyle/>
          <a:p>
            <a:pPr eaLnBrk="1" hangingPunct="1"/>
            <a:r>
              <a:rPr lang="es-EC" altLang="es-EC" sz="3600" b="1" dirty="0">
                <a:latin typeface="Times New Roman" panose="02020603050405020304" pitchFamily="18" charset="0"/>
              </a:rPr>
              <a:t>OBJETIVOS</a:t>
            </a:r>
            <a:r>
              <a:rPr lang="es-ES" altLang="es-EC" sz="3600" b="1" dirty="0">
                <a:latin typeface="Times New Roman" panose="02020603050405020304" pitchFamily="18" charset="0"/>
              </a:rPr>
              <a:t> </a:t>
            </a:r>
          </a:p>
        </p:txBody>
      </p:sp>
      <p:sp>
        <p:nvSpPr>
          <p:cNvPr id="10243" name="Rectangle 3"/>
          <p:cNvSpPr>
            <a:spLocks noGrp="1" noChangeArrowheads="1"/>
          </p:cNvSpPr>
          <p:nvPr>
            <p:ph idx="1"/>
          </p:nvPr>
        </p:nvSpPr>
        <p:spPr>
          <a:xfrm>
            <a:off x="236220" y="707189"/>
            <a:ext cx="11625580" cy="1362911"/>
          </a:xfrm>
        </p:spPr>
        <p:txBody>
          <a:bodyPr>
            <a:normAutofit/>
          </a:bodyPr>
          <a:lstStyle/>
          <a:p>
            <a:pPr marL="0" indent="0" algn="just">
              <a:lnSpc>
                <a:spcPct val="120000"/>
              </a:lnSpc>
              <a:buClr>
                <a:srgbClr val="008000"/>
              </a:buClr>
              <a:buNone/>
            </a:pPr>
            <a:r>
              <a:rPr lang="es-ES_tradnl" altLang="es-EC" sz="2000" b="1" dirty="0">
                <a:latin typeface="Times New Roman" panose="02020603050405020304" pitchFamily="18" charset="0"/>
              </a:rPr>
              <a:t>GENERAL</a:t>
            </a:r>
          </a:p>
          <a:p>
            <a:pPr algn="just">
              <a:lnSpc>
                <a:spcPct val="120000"/>
              </a:lnSpc>
              <a:buClr>
                <a:srgbClr val="008000"/>
              </a:buClr>
            </a:pPr>
            <a:r>
              <a:rPr lang="es-EC" sz="2000" dirty="0">
                <a:latin typeface="Times New Roman" panose="02020603050405020304" pitchFamily="18" charset="0"/>
              </a:rPr>
              <a:t>Diseñar un camión de vacío con una capacidad de 120 </a:t>
            </a:r>
            <a:r>
              <a:rPr lang="es-EC" sz="2000" dirty="0" err="1">
                <a:latin typeface="Times New Roman" panose="02020603050405020304" pitchFamily="18" charset="0"/>
              </a:rPr>
              <a:t>Bbl</a:t>
            </a:r>
            <a:r>
              <a:rPr lang="es-EC" sz="2000" dirty="0">
                <a:latin typeface="Times New Roman" panose="02020603050405020304" pitchFamily="18" charset="0"/>
              </a:rPr>
              <a:t> y elaborar su respectiva guía de calidad y fabricación mediante normas internacionales </a:t>
            </a:r>
            <a:r>
              <a:rPr lang="es-EC" sz="2000" dirty="0" smtClean="0">
                <a:latin typeface="Times New Roman" panose="02020603050405020304" pitchFamily="18" charset="0"/>
              </a:rPr>
              <a:t>para Industria </a:t>
            </a:r>
            <a:r>
              <a:rPr lang="es-EC" sz="2000" dirty="0">
                <a:latin typeface="Times New Roman" panose="02020603050405020304" pitchFamily="18" charset="0"/>
              </a:rPr>
              <a:t>Acero de los Andes S.A</a:t>
            </a:r>
          </a:p>
          <a:p>
            <a:pPr eaLnBrk="1" hangingPunct="1">
              <a:buClr>
                <a:srgbClr val="008000"/>
              </a:buClr>
              <a:buFont typeface="Wingdings" panose="05000000000000000000" pitchFamily="2" charset="2"/>
              <a:buNone/>
            </a:pPr>
            <a:endParaRPr lang="es-ES_tradnl" altLang="es-EC" dirty="0">
              <a:latin typeface="Times New Roman" panose="02020603050405020304" pitchFamily="18" charset="0"/>
            </a:endParaRPr>
          </a:p>
          <a:p>
            <a:pPr eaLnBrk="1" hangingPunct="1">
              <a:buClr>
                <a:srgbClr val="008000"/>
              </a:buClr>
              <a:buFont typeface="Wingdings" panose="05000000000000000000" pitchFamily="2" charset="2"/>
              <a:buChar char="Ø"/>
            </a:pPr>
            <a:endParaRPr lang="es-ES_tradnl" altLang="es-EC" b="1" dirty="0" smtClean="0">
              <a:latin typeface="Times New Roman" panose="02020603050405020304" pitchFamily="18" charset="0"/>
            </a:endParaRPr>
          </a:p>
          <a:p>
            <a:pPr eaLnBrk="1" hangingPunct="1">
              <a:buClr>
                <a:srgbClr val="008000"/>
              </a:buClr>
              <a:buFont typeface="Wingdings" panose="05000000000000000000" pitchFamily="2" charset="2"/>
              <a:buChar char="Ø"/>
            </a:pPr>
            <a:endParaRPr lang="es-ES_tradnl" altLang="es-EC" b="1" dirty="0" smtClean="0">
              <a:latin typeface="Times New Roman" panose="02020603050405020304" pitchFamily="18" charset="0"/>
            </a:endParaRPr>
          </a:p>
          <a:p>
            <a:pPr eaLnBrk="1" hangingPunct="1">
              <a:buClr>
                <a:srgbClr val="008000"/>
              </a:buClr>
              <a:buFont typeface="Wingdings" panose="05000000000000000000" pitchFamily="2" charset="2"/>
              <a:buChar char="Ø"/>
            </a:pPr>
            <a:endParaRPr lang="es-ES" altLang="es-EC" dirty="0" smtClean="0">
              <a:latin typeface="Times New Roman" panose="02020603050405020304" pitchFamily="18" charset="0"/>
            </a:endParaRPr>
          </a:p>
        </p:txBody>
      </p:sp>
      <p:sp>
        <p:nvSpPr>
          <p:cNvPr id="4" name="Rectangle 3"/>
          <p:cNvSpPr txBox="1">
            <a:spLocks noChangeArrowheads="1"/>
          </p:cNvSpPr>
          <p:nvPr/>
        </p:nvSpPr>
        <p:spPr>
          <a:xfrm>
            <a:off x="236220" y="2078788"/>
            <a:ext cx="11625580" cy="45966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20000"/>
              </a:lnSpc>
              <a:buClr>
                <a:srgbClr val="008000"/>
              </a:buClr>
              <a:buFont typeface="Wingdings 3" charset="2"/>
              <a:buNone/>
            </a:pPr>
            <a:r>
              <a:rPr lang="es-EC" altLang="es-EC" sz="2000" b="1" dirty="0" smtClean="0">
                <a:latin typeface="Times New Roman" panose="02020603050405020304" pitchFamily="18" charset="0"/>
              </a:rPr>
              <a:t>ESPECÍFICOS</a:t>
            </a:r>
            <a:r>
              <a:rPr lang="es-ES" altLang="es-EC" sz="2000" b="1" dirty="0" smtClean="0">
                <a:latin typeface="Times New Roman" panose="02020603050405020304" pitchFamily="18" charset="0"/>
              </a:rPr>
              <a:t> </a:t>
            </a:r>
          </a:p>
          <a:p>
            <a:pPr algn="just">
              <a:lnSpc>
                <a:spcPct val="120000"/>
              </a:lnSpc>
              <a:buClr>
                <a:srgbClr val="008000"/>
              </a:buClr>
            </a:pPr>
            <a:r>
              <a:rPr lang="es-EC" sz="2000" dirty="0" smtClean="0">
                <a:latin typeface="Times New Roman" panose="02020603050405020304" pitchFamily="18" charset="0"/>
              </a:rPr>
              <a:t>Establecer la capacidad así como las condiciones de operación y los parámetros de diseño del camión de vacío.</a:t>
            </a:r>
          </a:p>
          <a:p>
            <a:pPr algn="just">
              <a:lnSpc>
                <a:spcPct val="120000"/>
              </a:lnSpc>
              <a:buClr>
                <a:srgbClr val="008000"/>
              </a:buClr>
            </a:pPr>
            <a:r>
              <a:rPr lang="es-EC" sz="2000" dirty="0" smtClean="0">
                <a:latin typeface="Times New Roman" panose="02020603050405020304" pitchFamily="18" charset="0"/>
              </a:rPr>
              <a:t>Determinar las diversas alternativas de cada uno de los componentes del camión de vacío para la succión y descarga de crudo.</a:t>
            </a:r>
          </a:p>
          <a:p>
            <a:pPr algn="just">
              <a:lnSpc>
                <a:spcPct val="120000"/>
              </a:lnSpc>
              <a:buClr>
                <a:srgbClr val="008000"/>
              </a:buClr>
            </a:pPr>
            <a:r>
              <a:rPr lang="es-EC" sz="2000" dirty="0" smtClean="0">
                <a:latin typeface="Times New Roman" panose="02020603050405020304" pitchFamily="18" charset="0"/>
              </a:rPr>
              <a:t>Realizar el diseño mecánico del recipiente, la selección de la bomba, válvulas manuales y accesorios.</a:t>
            </a:r>
          </a:p>
          <a:p>
            <a:pPr algn="just">
              <a:lnSpc>
                <a:spcPct val="120000"/>
              </a:lnSpc>
              <a:buClr>
                <a:srgbClr val="008000"/>
              </a:buClr>
            </a:pPr>
            <a:r>
              <a:rPr lang="es-EC" sz="2000" dirty="0" smtClean="0">
                <a:latin typeface="Times New Roman" panose="02020603050405020304" pitchFamily="18" charset="0"/>
              </a:rPr>
              <a:t>Verificar el diseño mediante el software de ingeniería Compress.</a:t>
            </a:r>
          </a:p>
          <a:p>
            <a:pPr algn="just">
              <a:lnSpc>
                <a:spcPct val="120000"/>
              </a:lnSpc>
              <a:buClr>
                <a:srgbClr val="008000"/>
              </a:buClr>
            </a:pPr>
            <a:r>
              <a:rPr lang="es-EC" sz="2000" dirty="0" smtClean="0">
                <a:latin typeface="Times New Roman" panose="02020603050405020304" pitchFamily="18" charset="0"/>
              </a:rPr>
              <a:t>Elaborar la guía de calidad y fabricación para el control durante la construcción del equipo. </a:t>
            </a:r>
          </a:p>
          <a:p>
            <a:pPr algn="just">
              <a:lnSpc>
                <a:spcPct val="120000"/>
              </a:lnSpc>
              <a:buClr>
                <a:srgbClr val="008000"/>
              </a:buClr>
            </a:pPr>
            <a:r>
              <a:rPr lang="es-EC" sz="2000" dirty="0" smtClean="0">
                <a:latin typeface="Times New Roman" panose="02020603050405020304" pitchFamily="18" charset="0"/>
              </a:rPr>
              <a:t>Realizar el análisis de costos del proyecto </a:t>
            </a:r>
          </a:p>
          <a:p>
            <a:pPr algn="just">
              <a:lnSpc>
                <a:spcPct val="120000"/>
              </a:lnSpc>
              <a:buClr>
                <a:srgbClr val="008000"/>
              </a:buClr>
            </a:pPr>
            <a:endParaRPr lang="es-ES_tradnl" altLang="es-EC" dirty="0" smtClean="0">
              <a:latin typeface="Times New Roman" panose="02020603050405020304" pitchFamily="18" charset="0"/>
            </a:endParaRPr>
          </a:p>
          <a:p>
            <a:pPr>
              <a:lnSpc>
                <a:spcPct val="80000"/>
              </a:lnSpc>
              <a:buClr>
                <a:srgbClr val="008000"/>
              </a:buClr>
              <a:buFont typeface="Wingdings" panose="05000000000000000000" pitchFamily="2" charset="2"/>
              <a:buChar char="Ø"/>
            </a:pPr>
            <a:endParaRPr lang="es-ES_tradnl" altLang="es-EC" b="1" dirty="0" smtClean="0">
              <a:latin typeface="Times New Roman" panose="02020603050405020304" pitchFamily="18" charset="0"/>
            </a:endParaRPr>
          </a:p>
          <a:p>
            <a:pPr>
              <a:lnSpc>
                <a:spcPct val="80000"/>
              </a:lnSpc>
              <a:buClr>
                <a:srgbClr val="008000"/>
              </a:buClr>
              <a:buFont typeface="Wingdings" panose="05000000000000000000" pitchFamily="2" charset="2"/>
              <a:buChar char="Ø"/>
            </a:pPr>
            <a:endParaRPr lang="es-ES_tradnl" altLang="es-EC" sz="800" b="1" dirty="0" smtClean="0">
              <a:latin typeface="Times New Roman" panose="02020603050405020304" pitchFamily="18" charset="0"/>
            </a:endParaRPr>
          </a:p>
          <a:p>
            <a:pPr>
              <a:lnSpc>
                <a:spcPct val="80000"/>
              </a:lnSpc>
              <a:buClr>
                <a:srgbClr val="008000"/>
              </a:buClr>
              <a:buFont typeface="Wingdings" panose="05000000000000000000" pitchFamily="2" charset="2"/>
              <a:buChar char="Ø"/>
            </a:pPr>
            <a:endParaRPr lang="es-ES" altLang="es-EC" sz="800" dirty="0">
              <a:latin typeface="Times New Roman" panose="02020603050405020304" pitchFamily="18" charset="0"/>
            </a:endParaRPr>
          </a:p>
        </p:txBody>
      </p:sp>
      <p:sp>
        <p:nvSpPr>
          <p:cNvPr id="5" name="CuadroTexto 4"/>
          <p:cNvSpPr txBox="1"/>
          <p:nvPr/>
        </p:nvSpPr>
        <p:spPr>
          <a:xfrm>
            <a:off x="426968" y="63235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2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pPr eaLnBrk="1" hangingPunct="1"/>
            <a:r>
              <a:rPr lang="es-EC" altLang="es-EC" sz="3600" b="1" dirty="0">
                <a:latin typeface="Times New Roman" panose="02020603050405020304" pitchFamily="18" charset="0"/>
              </a:rPr>
              <a:t>JUSTIFICACIÓN E IMPORTANCIA</a:t>
            </a:r>
            <a:endParaRPr lang="es-ES" altLang="es-EC" sz="4000" b="1" i="1" dirty="0"/>
          </a:p>
        </p:txBody>
      </p:sp>
      <p:sp>
        <p:nvSpPr>
          <p:cNvPr id="12291" name="Rectangle 3"/>
          <p:cNvSpPr>
            <a:spLocks noGrp="1" noChangeArrowheads="1"/>
          </p:cNvSpPr>
          <p:nvPr>
            <p:ph idx="1"/>
          </p:nvPr>
        </p:nvSpPr>
        <p:spPr>
          <a:xfrm>
            <a:off x="1778000" y="1514476"/>
            <a:ext cx="8545513" cy="4525963"/>
          </a:xfrm>
        </p:spPr>
        <p:txBody>
          <a:bodyPr>
            <a:normAutofit fontScale="92500"/>
          </a:bodyPr>
          <a:lstStyle/>
          <a:p>
            <a:pPr marL="0" indent="0" algn="just">
              <a:lnSpc>
                <a:spcPct val="120000"/>
              </a:lnSpc>
              <a:buClr>
                <a:srgbClr val="008000"/>
              </a:buClr>
              <a:buNone/>
            </a:pPr>
            <a:r>
              <a:rPr lang="es-EC" sz="2900" dirty="0" smtClean="0">
                <a:latin typeface="Times New Roman" panose="02020603050405020304" pitchFamily="18" charset="0"/>
              </a:rPr>
              <a:t>Acero </a:t>
            </a:r>
            <a:r>
              <a:rPr lang="es-EC" sz="2900" dirty="0">
                <a:latin typeface="Times New Roman" panose="02020603050405020304" pitchFamily="18" charset="0"/>
              </a:rPr>
              <a:t>de los Andes cada vez se encuentra en un mercado más competitivo, por lo que mediante éste proyecto desea innovar su gama de productos y servicios realizando el diseño de un camión de vacío mediante normas internacionales, mejorando así su </a:t>
            </a:r>
            <a:r>
              <a:rPr lang="es-EC" sz="2900" dirty="0" smtClean="0">
                <a:latin typeface="Times New Roman" panose="02020603050405020304" pitchFamily="18" charset="0"/>
              </a:rPr>
              <a:t>imagen, </a:t>
            </a:r>
            <a:r>
              <a:rPr lang="es-EC" sz="2800" dirty="0" smtClean="0">
                <a:latin typeface="Times New Roman" panose="02020603050405020304" pitchFamily="18" charset="0"/>
              </a:rPr>
              <a:t>contribuyendo con la </a:t>
            </a:r>
            <a:r>
              <a:rPr lang="es-EC" sz="2800" dirty="0">
                <a:latin typeface="Times New Roman" panose="02020603050405020304" pitchFamily="18" charset="0"/>
              </a:rPr>
              <a:t>matriz productiva del </a:t>
            </a:r>
            <a:r>
              <a:rPr lang="es-EC" sz="2800" dirty="0" smtClean="0">
                <a:latin typeface="Times New Roman" panose="02020603050405020304" pitchFamily="18" charset="0"/>
              </a:rPr>
              <a:t>país y reduciendo </a:t>
            </a:r>
            <a:r>
              <a:rPr lang="es-EC" sz="2800" dirty="0">
                <a:latin typeface="Times New Roman" panose="02020603050405020304" pitchFamily="18" charset="0"/>
              </a:rPr>
              <a:t>así la importación de estos camiones de </a:t>
            </a:r>
            <a:r>
              <a:rPr lang="es-EC" sz="2800" dirty="0" smtClean="0">
                <a:latin typeface="Times New Roman" panose="02020603050405020304" pitchFamily="18" charset="0"/>
              </a:rPr>
              <a:t>vacío los </a:t>
            </a:r>
            <a:r>
              <a:rPr lang="es-EC" sz="2800" dirty="0">
                <a:latin typeface="Times New Roman" panose="02020603050405020304" pitchFamily="18" charset="0"/>
              </a:rPr>
              <a:t>cuales son de suma importancia para la industria petrolera </a:t>
            </a:r>
            <a:r>
              <a:rPr lang="es-EC" sz="2800" dirty="0" smtClean="0">
                <a:latin typeface="Times New Roman" panose="02020603050405020304" pitchFamily="18" charset="0"/>
              </a:rPr>
              <a:t>y van desde </a:t>
            </a:r>
            <a:r>
              <a:rPr lang="es-EC" sz="2800" dirty="0">
                <a:latin typeface="Times New Roman" panose="02020603050405020304" pitchFamily="18" charset="0"/>
              </a:rPr>
              <a:t>los $ 92000 a los $168000 sin considerar los impuestos de </a:t>
            </a:r>
            <a:r>
              <a:rPr lang="es-EC" sz="2800" dirty="0" smtClean="0">
                <a:latin typeface="Times New Roman" panose="02020603050405020304" pitchFamily="18" charset="0"/>
              </a:rPr>
              <a:t>importación</a:t>
            </a:r>
            <a:r>
              <a:rPr lang="es-EC" sz="2800" dirty="0">
                <a:latin typeface="Times New Roman" panose="02020603050405020304" pitchFamily="18" charset="0"/>
              </a:rPr>
              <a:t>.</a:t>
            </a:r>
            <a:r>
              <a:rPr lang="es-EC" sz="2800" dirty="0" smtClean="0">
                <a:latin typeface="Times New Roman" panose="02020603050405020304" pitchFamily="18" charset="0"/>
              </a:rPr>
              <a:t> </a:t>
            </a:r>
            <a:endParaRPr lang="es-EC" sz="2800" dirty="0">
              <a:latin typeface="Times New Roman" panose="02020603050405020304" pitchFamily="18" charset="0"/>
            </a:endParaRPr>
          </a:p>
          <a:p>
            <a:pPr eaLnBrk="1" hangingPunct="1">
              <a:buClr>
                <a:srgbClr val="008000"/>
              </a:buClr>
              <a:buFont typeface="Wingdings" panose="05000000000000000000" pitchFamily="2" charset="2"/>
              <a:buNone/>
            </a:pPr>
            <a:endParaRPr lang="es-ES_tradnl" altLang="es-EC" sz="2900" dirty="0">
              <a:latin typeface="Times New Roman" panose="02020603050405020304" pitchFamily="18" charset="0"/>
            </a:endParaRPr>
          </a:p>
          <a:p>
            <a:pPr eaLnBrk="1" hangingPunct="1">
              <a:buClr>
                <a:srgbClr val="008000"/>
              </a:buClr>
              <a:buFont typeface="Wingdings" panose="05000000000000000000" pitchFamily="2" charset="2"/>
              <a:buChar char="Ø"/>
            </a:pPr>
            <a:endParaRPr lang="es-ES_tradnl" altLang="es-EC" sz="3600" b="1" dirty="0">
              <a:latin typeface="Times New Roman" panose="02020603050405020304" pitchFamily="18" charset="0"/>
            </a:endParaRPr>
          </a:p>
          <a:p>
            <a:pPr eaLnBrk="1" hangingPunct="1">
              <a:buClr>
                <a:srgbClr val="008000"/>
              </a:buClr>
              <a:buFont typeface="Wingdings" panose="05000000000000000000" pitchFamily="2" charset="2"/>
              <a:buChar char="Ø"/>
            </a:pPr>
            <a:endParaRPr lang="es-ES" altLang="es-EC" sz="3600" dirty="0">
              <a:latin typeface="Times New Roman" panose="02020603050405020304" pitchFamily="18" charset="0"/>
            </a:endParaRPr>
          </a:p>
        </p:txBody>
      </p:sp>
      <p:sp>
        <p:nvSpPr>
          <p:cNvPr id="4"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488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401612626"/>
              </p:ext>
            </p:extLst>
          </p:nvPr>
        </p:nvGraphicFramePr>
        <p:xfrm>
          <a:off x="426583" y="1236372"/>
          <a:ext cx="4450217" cy="4854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Rectangle 4"/>
          <p:cNvSpPr>
            <a:spLocks noGrp="1" noChangeArrowheads="1"/>
          </p:cNvSpPr>
          <p:nvPr>
            <p:ph type="title"/>
          </p:nvPr>
        </p:nvSpPr>
        <p:spPr>
          <a:xfrm>
            <a:off x="3946881" y="281210"/>
            <a:ext cx="4091210" cy="612262"/>
          </a:xfrm>
        </p:spPr>
        <p:txBody>
          <a:bodyPr/>
          <a:lstStyle/>
          <a:p>
            <a:pPr algn="just" eaLnBrk="1" hangingPunct="1"/>
            <a:r>
              <a:rPr lang="es-EC" altLang="es-EC" sz="3200" b="1" dirty="0" smtClean="0">
                <a:latin typeface="Times New Roman" panose="02020603050405020304" pitchFamily="18" charset="0"/>
              </a:rPr>
              <a:t>CAMIÓN DE VACÍO</a:t>
            </a:r>
            <a:endParaRPr lang="es-ES" altLang="es-EC" sz="4000" dirty="0"/>
          </a:p>
        </p:txBody>
      </p:sp>
      <p:pic>
        <p:nvPicPr>
          <p:cNvPr id="3" name="Imagen 2"/>
          <p:cNvPicPr>
            <a:picLocks noChangeAspect="1"/>
          </p:cNvPicPr>
          <p:nvPr/>
        </p:nvPicPr>
        <p:blipFill>
          <a:blip r:embed="rId7"/>
          <a:stretch>
            <a:fillRect/>
          </a:stretch>
        </p:blipFill>
        <p:spPr>
          <a:xfrm>
            <a:off x="5331982" y="893472"/>
            <a:ext cx="6303764" cy="2865286"/>
          </a:xfrm>
          <a:prstGeom prst="rect">
            <a:avLst/>
          </a:prstGeom>
        </p:spPr>
      </p:pic>
      <p:pic>
        <p:nvPicPr>
          <p:cNvPr id="4" name="Imagen 3"/>
          <p:cNvPicPr>
            <a:picLocks noChangeAspect="1"/>
          </p:cNvPicPr>
          <p:nvPr/>
        </p:nvPicPr>
        <p:blipFill>
          <a:blip r:embed="rId8"/>
          <a:stretch>
            <a:fillRect/>
          </a:stretch>
        </p:blipFill>
        <p:spPr>
          <a:xfrm>
            <a:off x="8981446" y="3302822"/>
            <a:ext cx="2654300" cy="2652469"/>
          </a:xfrm>
          <a:prstGeom prst="rect">
            <a:avLst/>
          </a:prstGeom>
        </p:spPr>
      </p:pic>
      <p:sp>
        <p:nvSpPr>
          <p:cNvPr id="6"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553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99904" y="137322"/>
            <a:ext cx="8847785" cy="764199"/>
          </a:xfrm>
        </p:spPr>
        <p:txBody>
          <a:bodyPr/>
          <a:lstStyle/>
          <a:p>
            <a:pPr algn="just" eaLnBrk="1" hangingPunct="1"/>
            <a:r>
              <a:rPr lang="es-EC" altLang="es-EC" sz="3200" b="1" dirty="0" smtClean="0">
                <a:latin typeface="Times New Roman" panose="02020603050405020304" pitchFamily="18" charset="0"/>
              </a:rPr>
              <a:t>COMPONENTES DE UN CAMIÓN DE VACÍO</a:t>
            </a:r>
            <a:endParaRPr lang="es-ES" altLang="es-EC" sz="4000" dirty="0"/>
          </a:p>
        </p:txBody>
      </p:sp>
      <p:pic>
        <p:nvPicPr>
          <p:cNvPr id="6" name="Imagen 5"/>
          <p:cNvPicPr/>
          <p:nvPr/>
        </p:nvPicPr>
        <p:blipFill rotWithShape="1">
          <a:blip r:embed="rId2"/>
          <a:srcRect l="17516" t="14597" r="18076" b="38400"/>
          <a:stretch/>
        </p:blipFill>
        <p:spPr bwMode="auto">
          <a:xfrm>
            <a:off x="270457" y="643944"/>
            <a:ext cx="8506680" cy="4119684"/>
          </a:xfrm>
          <a:prstGeom prst="rect">
            <a:avLst/>
          </a:prstGeom>
          <a:ln>
            <a:noFill/>
          </a:ln>
          <a:extLst>
            <a:ext uri="{53640926-AAD7-44D8-BBD7-CCE9431645EC}">
              <a14:shadowObscured xmlns:a14="http://schemas.microsoft.com/office/drawing/2010/main"/>
            </a:ext>
          </a:extLst>
        </p:spPr>
      </p:pic>
      <p:graphicFrame>
        <p:nvGraphicFramePr>
          <p:cNvPr id="13" name="Diagrama 12"/>
          <p:cNvGraphicFramePr/>
          <p:nvPr>
            <p:extLst>
              <p:ext uri="{D42A27DB-BD31-4B8C-83A1-F6EECF244321}">
                <p14:modId xmlns:p14="http://schemas.microsoft.com/office/powerpoint/2010/main" val="1010957210"/>
              </p:ext>
            </p:extLst>
          </p:nvPr>
        </p:nvGraphicFramePr>
        <p:xfrm>
          <a:off x="8844642" y="1920853"/>
          <a:ext cx="3055620" cy="362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p:cNvGraphicFramePr/>
          <p:nvPr>
            <p:extLst>
              <p:ext uri="{D42A27DB-BD31-4B8C-83A1-F6EECF244321}">
                <p14:modId xmlns:p14="http://schemas.microsoft.com/office/powerpoint/2010/main" val="583266561"/>
              </p:ext>
            </p:extLst>
          </p:nvPr>
        </p:nvGraphicFramePr>
        <p:xfrm>
          <a:off x="525710" y="4919829"/>
          <a:ext cx="3497649" cy="17543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a 15"/>
          <p:cNvGraphicFramePr/>
          <p:nvPr>
            <p:extLst>
              <p:ext uri="{D42A27DB-BD31-4B8C-83A1-F6EECF244321}">
                <p14:modId xmlns:p14="http://schemas.microsoft.com/office/powerpoint/2010/main" val="822888195"/>
              </p:ext>
            </p:extLst>
          </p:nvPr>
        </p:nvGraphicFramePr>
        <p:xfrm>
          <a:off x="4435566" y="4924281"/>
          <a:ext cx="3519713" cy="17508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282503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156180896"/>
              </p:ext>
            </p:extLst>
          </p:nvPr>
        </p:nvGraphicFramePr>
        <p:xfrm>
          <a:off x="4158118" y="2217527"/>
          <a:ext cx="4241800" cy="2196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36537" y="139700"/>
            <a:ext cx="4310063" cy="769441"/>
          </a:xfrm>
          <a:prstGeom prst="rect">
            <a:avLst/>
          </a:prstGeom>
          <a:noFill/>
          <a:ln>
            <a:noFill/>
          </a:ln>
        </p:spPr>
        <p:txBody>
          <a:bodyPr wrap="square" lIns="91440" tIns="45720" rIns="91440" bIns="45720">
            <a:spAutoFit/>
          </a:bodyPr>
          <a:lstStyle/>
          <a:p>
            <a:pPr algn="ctr"/>
            <a:r>
              <a:rPr lang="es-ES" sz="4400" b="1" dirty="0" smtClean="0">
                <a:ln w="9525">
                  <a:noFill/>
                  <a:prstDash val="solid"/>
                </a:ln>
                <a:solidFill>
                  <a:srgbClr val="00B050"/>
                </a:solidFill>
                <a:effectLst>
                  <a:outerShdw blurRad="12700" dist="38100" dir="2700000" algn="tl" rotWithShape="0">
                    <a:schemeClr val="accent5">
                      <a:lumMod val="60000"/>
                      <a:lumOff val="40000"/>
                    </a:schemeClr>
                  </a:outerShdw>
                </a:effectLst>
              </a:rPr>
              <a:t>ALTERNATIVAS</a:t>
            </a:r>
            <a:endParaRPr lang="es-ES" sz="4400" b="1" dirty="0">
              <a:ln w="9525">
                <a:noFill/>
                <a:prstDash val="solid"/>
              </a:ln>
              <a:solidFill>
                <a:srgbClr val="00B050"/>
              </a:solidFill>
              <a:effectLst>
                <a:outerShdw blurRad="12700" dist="38100" dir="2700000" algn="tl" rotWithShape="0">
                  <a:schemeClr val="accent5">
                    <a:lumMod val="60000"/>
                    <a:lumOff val="40000"/>
                  </a:schemeClr>
                </a:outerShdw>
              </a:effectLst>
            </a:endParaRPr>
          </a:p>
        </p:txBody>
      </p:sp>
      <p:pic>
        <p:nvPicPr>
          <p:cNvPr id="1028" name="Picture 4" descr="http://bigtruckpartsusa.com/wp-content/uploads/marketimages/robuschi_surpresseur_rb-dv_blower_pkg_-_enclosed_on_truc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626" y="2292440"/>
            <a:ext cx="4215359" cy="16961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alazarservice.com/ss/images/photos/truck_vacuum.jpg"/>
          <p:cNvPicPr>
            <a:picLocks noChangeAspect="1" noChangeArrowheads="1"/>
          </p:cNvPicPr>
          <p:nvPr/>
        </p:nvPicPr>
        <p:blipFill rotWithShape="1">
          <a:blip r:embed="rId8">
            <a:extLst>
              <a:ext uri="{28A0092B-C50C-407E-A947-70E740481C1C}">
                <a14:useLocalDpi xmlns:a14="http://schemas.microsoft.com/office/drawing/2010/main" val="0"/>
              </a:ext>
            </a:extLst>
          </a:blip>
          <a:srcRect l="4945" t="10631" r="3752" b="10510"/>
          <a:stretch/>
        </p:blipFill>
        <p:spPr bwMode="auto">
          <a:xfrm>
            <a:off x="8039540" y="1985918"/>
            <a:ext cx="3809023" cy="265911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
        <p:nvSpPr>
          <p:cNvPr id="7" name="Rectangle 4"/>
          <p:cNvSpPr>
            <a:spLocks noGrp="1" noChangeArrowheads="1"/>
          </p:cNvSpPr>
          <p:nvPr>
            <p:ph type="title"/>
          </p:nvPr>
        </p:nvSpPr>
        <p:spPr>
          <a:xfrm>
            <a:off x="120626" y="1128995"/>
            <a:ext cx="4580163" cy="764199"/>
          </a:xfrm>
        </p:spPr>
        <p:txBody>
          <a:bodyPr>
            <a:normAutofit/>
          </a:bodyPr>
          <a:lstStyle/>
          <a:p>
            <a:pPr algn="ctr" eaLnBrk="1" hangingPunct="1"/>
            <a:r>
              <a:rPr lang="es-EC" altLang="es-EC" sz="2400" b="1" dirty="0" smtClean="0">
                <a:latin typeface="Times New Roman" panose="02020603050405020304" pitchFamily="18" charset="0"/>
              </a:rPr>
              <a:t>TIPOS DE CAMIONES</a:t>
            </a:r>
            <a:endParaRPr lang="es-ES" altLang="es-EC" sz="3200" dirty="0"/>
          </a:p>
        </p:txBody>
      </p:sp>
    </p:spTree>
    <p:extLst>
      <p:ext uri="{BB962C8B-B14F-4D97-AF65-F5344CB8AC3E}">
        <p14:creationId xmlns:p14="http://schemas.microsoft.com/office/powerpoint/2010/main" val="232576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470397758"/>
              </p:ext>
            </p:extLst>
          </p:nvPr>
        </p:nvGraphicFramePr>
        <p:xfrm>
          <a:off x="4158118" y="903882"/>
          <a:ext cx="4241800" cy="2196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36537" y="139700"/>
            <a:ext cx="4310063" cy="769441"/>
          </a:xfrm>
          <a:prstGeom prst="rect">
            <a:avLst/>
          </a:prstGeom>
          <a:noFill/>
          <a:ln>
            <a:noFill/>
          </a:ln>
        </p:spPr>
        <p:txBody>
          <a:bodyPr wrap="square" lIns="91440" tIns="45720" rIns="91440" bIns="45720">
            <a:spAutoFit/>
          </a:bodyPr>
          <a:lstStyle/>
          <a:p>
            <a:pPr algn="ctr"/>
            <a:r>
              <a:rPr lang="es-ES" sz="4400" b="1" dirty="0" smtClean="0">
                <a:ln w="9525">
                  <a:noFill/>
                  <a:prstDash val="solid"/>
                </a:ln>
                <a:solidFill>
                  <a:srgbClr val="00B050"/>
                </a:solidFill>
                <a:effectLst>
                  <a:outerShdw blurRad="12700" dist="38100" dir="2700000" algn="tl" rotWithShape="0">
                    <a:schemeClr val="accent5">
                      <a:lumMod val="60000"/>
                      <a:lumOff val="40000"/>
                    </a:schemeClr>
                  </a:outerShdw>
                </a:effectLst>
              </a:rPr>
              <a:t>ALTERNATIVAS</a:t>
            </a:r>
            <a:endParaRPr lang="es-ES" sz="4400" b="1" dirty="0">
              <a:ln w="9525">
                <a:no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2" name="Flecha abajo 1"/>
          <p:cNvSpPr/>
          <p:nvPr/>
        </p:nvSpPr>
        <p:spPr>
          <a:xfrm>
            <a:off x="5106158" y="2265528"/>
            <a:ext cx="1895143" cy="14876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smtClean="0"/>
              <a:t>CORREAS</a:t>
            </a:r>
            <a:endParaRPr lang="es-EC" sz="1500" dirty="0"/>
          </a:p>
        </p:txBody>
      </p:sp>
      <p:pic>
        <p:nvPicPr>
          <p:cNvPr id="8" name="Imagen 7"/>
          <p:cNvPicPr/>
          <p:nvPr/>
        </p:nvPicPr>
        <p:blipFill rotWithShape="1">
          <a:blip r:embed="rId7" cstate="print">
            <a:extLst>
              <a:ext uri="{28A0092B-C50C-407E-A947-70E740481C1C}">
                <a14:useLocalDpi xmlns:a14="http://schemas.microsoft.com/office/drawing/2010/main" val="0"/>
              </a:ext>
            </a:extLst>
          </a:blip>
          <a:srcRect t="1205"/>
          <a:stretch/>
        </p:blipFill>
        <p:spPr bwMode="auto">
          <a:xfrm>
            <a:off x="109182" y="909141"/>
            <a:ext cx="4094328" cy="2611981"/>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8"/>
          <a:srcRect l="11813" t="10104" r="14022" b="2536"/>
          <a:stretch/>
        </p:blipFill>
        <p:spPr bwMode="auto">
          <a:xfrm>
            <a:off x="8386615" y="710209"/>
            <a:ext cx="3486938" cy="2810913"/>
          </a:xfrm>
          <a:prstGeom prst="rect">
            <a:avLst/>
          </a:prstGeom>
          <a:ln>
            <a:noFill/>
          </a:ln>
          <a:extLst>
            <a:ext uri="{53640926-AAD7-44D8-BBD7-CCE9431645EC}">
              <a14:shadowObscured xmlns:a14="http://schemas.microsoft.com/office/drawing/2010/main"/>
            </a:ext>
          </a:extLst>
        </p:spPr>
      </p:pic>
      <p:pic>
        <p:nvPicPr>
          <p:cNvPr id="10" name="Imagen 9" descr="http://i.ytimg.com/vi/kiGfy5w7NTc/hqdefault.jpg"/>
          <p:cNvPicPr/>
          <p:nvPr/>
        </p:nvPicPr>
        <p:blipFill>
          <a:blip r:embed="rId9">
            <a:extLst>
              <a:ext uri="{28A0092B-C50C-407E-A947-70E740481C1C}">
                <a14:useLocalDpi xmlns:a14="http://schemas.microsoft.com/office/drawing/2010/main" val="0"/>
              </a:ext>
            </a:extLst>
          </a:blip>
          <a:srcRect/>
          <a:stretch>
            <a:fillRect/>
          </a:stretch>
        </p:blipFill>
        <p:spPr bwMode="auto">
          <a:xfrm>
            <a:off x="4421876" y="3780429"/>
            <a:ext cx="3398292" cy="2456598"/>
          </a:xfrm>
          <a:prstGeom prst="rect">
            <a:avLst/>
          </a:prstGeom>
          <a:noFill/>
          <a:ln>
            <a:noFill/>
          </a:ln>
        </p:spPr>
      </p:pic>
      <p:sp>
        <p:nvSpPr>
          <p:cNvPr id="11"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
        <p:nvSpPr>
          <p:cNvPr id="12" name="Rectangle 4"/>
          <p:cNvSpPr>
            <a:spLocks noGrp="1" noChangeArrowheads="1"/>
          </p:cNvSpPr>
          <p:nvPr>
            <p:ph type="title"/>
          </p:nvPr>
        </p:nvSpPr>
        <p:spPr>
          <a:xfrm>
            <a:off x="447394" y="3986491"/>
            <a:ext cx="3522659" cy="1356370"/>
          </a:xfrm>
        </p:spPr>
        <p:txBody>
          <a:bodyPr>
            <a:normAutofit/>
          </a:bodyPr>
          <a:lstStyle/>
          <a:p>
            <a:pPr algn="ctr" eaLnBrk="1" hangingPunct="1"/>
            <a:r>
              <a:rPr lang="es-EC" altLang="es-EC" sz="2400" b="1" dirty="0" smtClean="0">
                <a:latin typeface="Times New Roman" panose="02020603050405020304" pitchFamily="18" charset="0"/>
              </a:rPr>
              <a:t>TIPOS DE ACCIONAMIENTO</a:t>
            </a:r>
            <a:endParaRPr lang="es-ES" altLang="es-EC" sz="2800" dirty="0"/>
          </a:p>
        </p:txBody>
      </p:sp>
    </p:spTree>
    <p:extLst>
      <p:ext uri="{BB962C8B-B14F-4D97-AF65-F5344CB8AC3E}">
        <p14:creationId xmlns:p14="http://schemas.microsoft.com/office/powerpoint/2010/main" val="3187693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146205982"/>
              </p:ext>
            </p:extLst>
          </p:nvPr>
        </p:nvGraphicFramePr>
        <p:xfrm>
          <a:off x="4158118" y="903882"/>
          <a:ext cx="4241800" cy="2196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46428" y="-1968"/>
            <a:ext cx="4310063" cy="769441"/>
          </a:xfrm>
          <a:prstGeom prst="rect">
            <a:avLst/>
          </a:prstGeom>
          <a:noFill/>
          <a:ln>
            <a:noFill/>
          </a:ln>
        </p:spPr>
        <p:txBody>
          <a:bodyPr wrap="square" lIns="91440" tIns="45720" rIns="91440" bIns="45720">
            <a:spAutoFit/>
          </a:bodyPr>
          <a:lstStyle/>
          <a:p>
            <a:pPr algn="ctr"/>
            <a:r>
              <a:rPr lang="es-ES" sz="4400" b="1" dirty="0" smtClean="0">
                <a:ln w="9525">
                  <a:noFill/>
                  <a:prstDash val="solid"/>
                </a:ln>
                <a:solidFill>
                  <a:srgbClr val="00B050"/>
                </a:solidFill>
                <a:effectLst>
                  <a:outerShdw blurRad="12700" dist="38100" dir="2700000" algn="tl" rotWithShape="0">
                    <a:schemeClr val="accent5">
                      <a:lumMod val="60000"/>
                      <a:lumOff val="40000"/>
                    </a:schemeClr>
                  </a:outerShdw>
                </a:effectLst>
              </a:rPr>
              <a:t>ALTERNATIVAS</a:t>
            </a:r>
            <a:endParaRPr lang="es-ES" sz="4400" b="1" dirty="0">
              <a:ln w="9525">
                <a:noFill/>
                <a:prstDash val="solid"/>
              </a:ln>
              <a:solidFill>
                <a:srgbClr val="00B050"/>
              </a:solidFill>
              <a:effectLst>
                <a:outerShdw blurRad="12700" dist="38100" dir="2700000" algn="tl" rotWithShape="0">
                  <a:schemeClr val="accent5">
                    <a:lumMod val="60000"/>
                    <a:lumOff val="40000"/>
                  </a:schemeClr>
                </a:outerShdw>
              </a:effectLst>
            </a:endParaRPr>
          </a:p>
        </p:txBody>
      </p:sp>
      <p:graphicFrame>
        <p:nvGraphicFramePr>
          <p:cNvPr id="11" name="Diagrama 10"/>
          <p:cNvGraphicFramePr/>
          <p:nvPr>
            <p:extLst>
              <p:ext uri="{D42A27DB-BD31-4B8C-83A1-F6EECF244321}">
                <p14:modId xmlns:p14="http://schemas.microsoft.com/office/powerpoint/2010/main" val="243541746"/>
              </p:ext>
            </p:extLst>
          </p:nvPr>
        </p:nvGraphicFramePr>
        <p:xfrm>
          <a:off x="4107975" y="3722621"/>
          <a:ext cx="4241800" cy="2196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Imagen 6"/>
          <p:cNvPicPr/>
          <p:nvPr/>
        </p:nvPicPr>
        <p:blipFill rotWithShape="1">
          <a:blip r:embed="rId12"/>
          <a:srcRect l="16934" t="31608" r="49200" b="11665"/>
          <a:stretch/>
        </p:blipFill>
        <p:spPr bwMode="auto">
          <a:xfrm>
            <a:off x="1433016" y="909141"/>
            <a:ext cx="2429302" cy="1926759"/>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13"/>
          <a:srcRect l="45706" t="29369" r="20161" b="20310"/>
          <a:stretch/>
        </p:blipFill>
        <p:spPr bwMode="auto">
          <a:xfrm>
            <a:off x="8748215" y="1146412"/>
            <a:ext cx="2442949" cy="2003387"/>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14"/>
          <a:srcRect l="37629" t="21402" r="11771" b="24670"/>
          <a:stretch/>
        </p:blipFill>
        <p:spPr bwMode="auto">
          <a:xfrm>
            <a:off x="249289" y="3722621"/>
            <a:ext cx="3613029" cy="2418487"/>
          </a:xfrm>
          <a:prstGeom prst="rect">
            <a:avLst/>
          </a:prstGeom>
          <a:ln>
            <a:noFill/>
          </a:ln>
          <a:extLst>
            <a:ext uri="{53640926-AAD7-44D8-BBD7-CCE9431645EC}">
              <a14:shadowObscured xmlns:a14="http://schemas.microsoft.com/office/drawing/2010/main"/>
            </a:ext>
          </a:extLst>
        </p:spPr>
      </p:pic>
      <p:pic>
        <p:nvPicPr>
          <p:cNvPr id="16" name="Imagen 15" descr="http://www.truckworksllc.com/wp-content/uploads/2012/11/Vacuum_Trucks_17.jpg"/>
          <p:cNvPicPr/>
          <p:nvPr/>
        </p:nvPicPr>
        <p:blipFill rotWithShape="1">
          <a:blip r:embed="rId15" cstate="print">
            <a:extLst>
              <a:ext uri="{28A0092B-C50C-407E-A947-70E740481C1C}">
                <a14:useLocalDpi xmlns:a14="http://schemas.microsoft.com/office/drawing/2010/main" val="0"/>
              </a:ext>
            </a:extLst>
          </a:blip>
          <a:srcRect l="2128" t="16239" r="2845" b="25523"/>
          <a:stretch/>
        </p:blipFill>
        <p:spPr bwMode="auto">
          <a:xfrm>
            <a:off x="8495634" y="3644603"/>
            <a:ext cx="3603009" cy="2234000"/>
          </a:xfrm>
          <a:prstGeom prst="rect">
            <a:avLst/>
          </a:prstGeom>
          <a:noFill/>
          <a:ln>
            <a:noFill/>
          </a:ln>
          <a:extLst>
            <a:ext uri="{53640926-AAD7-44D8-BBD7-CCE9431645EC}">
              <a14:shadowObscured xmlns:a14="http://schemas.microsoft.com/office/drawing/2010/main"/>
            </a:ext>
          </a:extLst>
        </p:spPr>
      </p:pic>
      <p:sp>
        <p:nvSpPr>
          <p:cNvPr id="9" name="CuadroTexto 3"/>
          <p:cNvSpPr txBox="1"/>
          <p:nvPr/>
        </p:nvSpPr>
        <p:spPr>
          <a:xfrm>
            <a:off x="566668" y="6336227"/>
            <a:ext cx="3284113" cy="430887"/>
          </a:xfrm>
          <a:prstGeom prst="rect">
            <a:avLst/>
          </a:prstGeom>
          <a:noFill/>
        </p:spPr>
        <p:txBody>
          <a:bodyPr wrap="square" rtlCol="0">
            <a:spAutoFit/>
          </a:bodyPr>
          <a:lstStyle/>
          <a:p>
            <a:r>
              <a:rPr lang="es-EC" sz="1100" dirty="0" smtClean="0">
                <a:latin typeface="Arial" panose="020B0604020202020204" pitchFamily="34" charset="0"/>
                <a:cs typeface="Arial" panose="020B0604020202020204" pitchFamily="34" charset="0"/>
              </a:rPr>
              <a:t>Elaborado por:    Galarza Karina</a:t>
            </a:r>
          </a:p>
          <a:p>
            <a:r>
              <a:rPr lang="es-EC" sz="1100" dirty="0" smtClean="0">
                <a:latin typeface="Arial" panose="020B0604020202020204" pitchFamily="34" charset="0"/>
                <a:cs typeface="Arial" panose="020B0604020202020204" pitchFamily="34" charset="0"/>
              </a:rPr>
              <a:t>	    Vaca Lisseth</a:t>
            </a:r>
            <a:endParaRPr lang="es-EC" sz="1100" dirty="0">
              <a:latin typeface="Arial" panose="020B0604020202020204" pitchFamily="34" charset="0"/>
              <a:cs typeface="Arial" panose="020B0604020202020204" pitchFamily="34" charset="0"/>
            </a:endParaRPr>
          </a:p>
        </p:txBody>
      </p:sp>
      <p:sp>
        <p:nvSpPr>
          <p:cNvPr id="10" name="Rectangle 4"/>
          <p:cNvSpPr>
            <a:spLocks noGrp="1" noChangeArrowheads="1"/>
          </p:cNvSpPr>
          <p:nvPr>
            <p:ph type="title"/>
          </p:nvPr>
        </p:nvSpPr>
        <p:spPr>
          <a:xfrm>
            <a:off x="4547063" y="527041"/>
            <a:ext cx="3096018" cy="764199"/>
          </a:xfrm>
        </p:spPr>
        <p:txBody>
          <a:bodyPr>
            <a:normAutofit/>
          </a:bodyPr>
          <a:lstStyle/>
          <a:p>
            <a:pPr algn="just" eaLnBrk="1" hangingPunct="1"/>
            <a:r>
              <a:rPr lang="es-EC" altLang="es-EC" sz="2400" b="1" dirty="0" smtClean="0">
                <a:latin typeface="Times New Roman" panose="02020603050405020304" pitchFamily="18" charset="0"/>
              </a:rPr>
              <a:t>TIPOS DE BOMBA</a:t>
            </a:r>
            <a:endParaRPr lang="es-ES" altLang="es-EC" sz="3200" dirty="0"/>
          </a:p>
        </p:txBody>
      </p:sp>
      <p:sp>
        <p:nvSpPr>
          <p:cNvPr id="12" name="Rectangle 4"/>
          <p:cNvSpPr txBox="1">
            <a:spLocks noChangeArrowheads="1"/>
          </p:cNvSpPr>
          <p:nvPr/>
        </p:nvSpPr>
        <p:spPr>
          <a:xfrm>
            <a:off x="3991106" y="2999554"/>
            <a:ext cx="4207932" cy="764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altLang="es-EC" sz="2400" b="1" dirty="0" smtClean="0">
                <a:latin typeface="Times New Roman" panose="02020603050405020304" pitchFamily="18" charset="0"/>
              </a:rPr>
              <a:t>MÉTODOS DE DESCARGA</a:t>
            </a:r>
            <a:endParaRPr lang="es-ES" altLang="es-EC" sz="3200" dirty="0"/>
          </a:p>
        </p:txBody>
      </p:sp>
    </p:spTree>
    <p:extLst>
      <p:ext uri="{BB962C8B-B14F-4D97-AF65-F5344CB8AC3E}">
        <p14:creationId xmlns:p14="http://schemas.microsoft.com/office/powerpoint/2010/main" val="1396512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1486</Words>
  <Application>Microsoft Office PowerPoint</Application>
  <PresentationFormat>Personalizado</PresentationFormat>
  <Paragraphs>286</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DEFINICIÓN DEL PROBLEMA</vt:lpstr>
      <vt:lpstr>OBJETIVOS </vt:lpstr>
      <vt:lpstr>JUSTIFICACIÓN E IMPORTANCIA</vt:lpstr>
      <vt:lpstr>CAMIÓN DE VACÍO</vt:lpstr>
      <vt:lpstr>COMPONENTES DE UN CAMIÓN DE VACÍO</vt:lpstr>
      <vt:lpstr>TIPOS DE CAMIONES</vt:lpstr>
      <vt:lpstr>TIPOS DE ACCIONAMIENTO</vt:lpstr>
      <vt:lpstr>TIPOS DE BOMBA</vt:lpstr>
      <vt:lpstr>INDICADORES DE NIVEL</vt:lpstr>
      <vt:lpstr>REQUERIMIENTOS Y PARÁMETROS DE DISEÑO </vt:lpstr>
      <vt:lpstr>DISEÑO MECÁNICO</vt:lpstr>
      <vt:lpstr>DISEÑO MECÁNICO</vt:lpstr>
      <vt:lpstr>CÁLCULO DE LAS REACCIONES EN CUMPLIMIENTO CON EL MTOP. </vt:lpstr>
      <vt:lpstr>GUÍA DE CALIDAD Y FABRICACIÓN</vt:lpstr>
      <vt:lpstr>ANÁLISIS DE COSTOS</vt:lpstr>
      <vt:lpstr>CONCLUSIONES</vt:lpstr>
      <vt:lpstr>Presentación de PowerPoint</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Kary Galarza</dc:creator>
  <cp:lastModifiedBy>Usuario</cp:lastModifiedBy>
  <cp:revision>135</cp:revision>
  <dcterms:created xsi:type="dcterms:W3CDTF">2015-07-03T15:01:41Z</dcterms:created>
  <dcterms:modified xsi:type="dcterms:W3CDTF">2015-07-21T19:10:21Z</dcterms:modified>
</cp:coreProperties>
</file>