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28"/>
  </p:notesMasterIdLst>
  <p:sldIdLst>
    <p:sldId id="256" r:id="rId2"/>
    <p:sldId id="258" r:id="rId3"/>
    <p:sldId id="259" r:id="rId4"/>
    <p:sldId id="260" r:id="rId5"/>
    <p:sldId id="425" r:id="rId6"/>
    <p:sldId id="426" r:id="rId7"/>
    <p:sldId id="427" r:id="rId8"/>
    <p:sldId id="428" r:id="rId9"/>
    <p:sldId id="429" r:id="rId10"/>
    <p:sldId id="266" r:id="rId11"/>
    <p:sldId id="432" r:id="rId12"/>
    <p:sldId id="433" r:id="rId13"/>
    <p:sldId id="434" r:id="rId14"/>
    <p:sldId id="502" r:id="rId15"/>
    <p:sldId id="503" r:id="rId16"/>
    <p:sldId id="504" r:id="rId17"/>
    <p:sldId id="505" r:id="rId18"/>
    <p:sldId id="506" r:id="rId19"/>
    <p:sldId id="507" r:id="rId20"/>
    <p:sldId id="508" r:id="rId21"/>
    <p:sldId id="430" r:id="rId22"/>
    <p:sldId id="431" r:id="rId23"/>
    <p:sldId id="435" r:id="rId24"/>
    <p:sldId id="436" r:id="rId25"/>
    <p:sldId id="437" r:id="rId26"/>
    <p:sldId id="446" r:id="rId27"/>
    <p:sldId id="438" r:id="rId28"/>
    <p:sldId id="439" r:id="rId29"/>
    <p:sldId id="447" r:id="rId30"/>
    <p:sldId id="440" r:id="rId31"/>
    <p:sldId id="441" r:id="rId32"/>
    <p:sldId id="442" r:id="rId33"/>
    <p:sldId id="509" r:id="rId34"/>
    <p:sldId id="443" r:id="rId35"/>
    <p:sldId id="444" r:id="rId36"/>
    <p:sldId id="445" r:id="rId37"/>
    <p:sldId id="448" r:id="rId38"/>
    <p:sldId id="449" r:id="rId39"/>
    <p:sldId id="450" r:id="rId40"/>
    <p:sldId id="394" r:id="rId41"/>
    <p:sldId id="451" r:id="rId42"/>
    <p:sldId id="452" r:id="rId43"/>
    <p:sldId id="453" r:id="rId44"/>
    <p:sldId id="454" r:id="rId45"/>
    <p:sldId id="455" r:id="rId46"/>
    <p:sldId id="456" r:id="rId47"/>
    <p:sldId id="457" r:id="rId48"/>
    <p:sldId id="458" r:id="rId49"/>
    <p:sldId id="459" r:id="rId50"/>
    <p:sldId id="460" r:id="rId51"/>
    <p:sldId id="461" r:id="rId52"/>
    <p:sldId id="462" r:id="rId53"/>
    <p:sldId id="463" r:id="rId54"/>
    <p:sldId id="464" r:id="rId55"/>
    <p:sldId id="465" r:id="rId56"/>
    <p:sldId id="466" r:id="rId57"/>
    <p:sldId id="467" r:id="rId58"/>
    <p:sldId id="468" r:id="rId59"/>
    <p:sldId id="469" r:id="rId60"/>
    <p:sldId id="470" r:id="rId61"/>
    <p:sldId id="471" r:id="rId62"/>
    <p:sldId id="472" r:id="rId63"/>
    <p:sldId id="473" r:id="rId64"/>
    <p:sldId id="474" r:id="rId65"/>
    <p:sldId id="475" r:id="rId66"/>
    <p:sldId id="476" r:id="rId67"/>
    <p:sldId id="477" r:id="rId68"/>
    <p:sldId id="478" r:id="rId69"/>
    <p:sldId id="479" r:id="rId70"/>
    <p:sldId id="480" r:id="rId71"/>
    <p:sldId id="481" r:id="rId72"/>
    <p:sldId id="482" r:id="rId73"/>
    <p:sldId id="483" r:id="rId74"/>
    <p:sldId id="484" r:id="rId75"/>
    <p:sldId id="485" r:id="rId76"/>
    <p:sldId id="486" r:id="rId77"/>
    <p:sldId id="487" r:id="rId78"/>
    <p:sldId id="488" r:id="rId79"/>
    <p:sldId id="489" r:id="rId80"/>
    <p:sldId id="490" r:id="rId81"/>
    <p:sldId id="491" r:id="rId82"/>
    <p:sldId id="492" r:id="rId83"/>
    <p:sldId id="493" r:id="rId84"/>
    <p:sldId id="494" r:id="rId85"/>
    <p:sldId id="495" r:id="rId86"/>
    <p:sldId id="496" r:id="rId87"/>
    <p:sldId id="510" r:id="rId88"/>
    <p:sldId id="501" r:id="rId89"/>
    <p:sldId id="511" r:id="rId90"/>
    <p:sldId id="512" r:id="rId91"/>
    <p:sldId id="513" r:id="rId92"/>
    <p:sldId id="514" r:id="rId93"/>
    <p:sldId id="515" r:id="rId94"/>
    <p:sldId id="516" r:id="rId95"/>
    <p:sldId id="517" r:id="rId96"/>
    <p:sldId id="519" r:id="rId97"/>
    <p:sldId id="520" r:id="rId98"/>
    <p:sldId id="521" r:id="rId99"/>
    <p:sldId id="550" r:id="rId100"/>
    <p:sldId id="523" r:id="rId101"/>
    <p:sldId id="524" r:id="rId102"/>
    <p:sldId id="525" r:id="rId103"/>
    <p:sldId id="526" r:id="rId104"/>
    <p:sldId id="527" r:id="rId105"/>
    <p:sldId id="528" r:id="rId106"/>
    <p:sldId id="529" r:id="rId107"/>
    <p:sldId id="530" r:id="rId108"/>
    <p:sldId id="532" r:id="rId109"/>
    <p:sldId id="533" r:id="rId110"/>
    <p:sldId id="534" r:id="rId111"/>
    <p:sldId id="535" r:id="rId112"/>
    <p:sldId id="536" r:id="rId113"/>
    <p:sldId id="537" r:id="rId114"/>
    <p:sldId id="538" r:id="rId115"/>
    <p:sldId id="539" r:id="rId116"/>
    <p:sldId id="540" r:id="rId117"/>
    <p:sldId id="541" r:id="rId118"/>
    <p:sldId id="542" r:id="rId119"/>
    <p:sldId id="543" r:id="rId120"/>
    <p:sldId id="544" r:id="rId121"/>
    <p:sldId id="545" r:id="rId122"/>
    <p:sldId id="546" r:id="rId123"/>
    <p:sldId id="547" r:id="rId124"/>
    <p:sldId id="548" r:id="rId125"/>
    <p:sldId id="549" r:id="rId126"/>
    <p:sldId id="551" r:id="rId127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ny Castro" initials="DC" lastIdx="9" clrIdx="0">
    <p:extLst/>
  </p:cmAuthor>
  <p:cmAuthor id="2" name="johanna" initials="j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99FF"/>
    <a:srgbClr val="8509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68" d="100"/>
          <a:sy n="68" d="100"/>
        </p:scale>
        <p:origin x="-1434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3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23565-57A6-4091-90ED-CC880165A5D7}" type="doc">
      <dgm:prSet loTypeId="urn:microsoft.com/office/officeart/2005/8/layout/vProcess5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378CBC02-EFB7-4F56-84FF-768D7F55C799}">
      <dgm:prSet phldrT="[Texto]" custT="1"/>
      <dgm:spPr/>
      <dgm:t>
        <a:bodyPr/>
        <a:lstStyle/>
        <a:p>
          <a:r>
            <a:rPr lang="es-EC" sz="1500" b="0" dirty="0" smtClean="0">
              <a:latin typeface="Times" panose="02020603050405020304" pitchFamily="18" charset="0"/>
              <a:cs typeface="Times" panose="02020603050405020304" pitchFamily="18" charset="0"/>
            </a:rPr>
            <a:t>Art. 35 del Código Municipal (sustituido por el Art. 1 de la Ordenanza Metropolitana 0095); considera la elaboración de Planes Parciales como instrumentos de planeamiento de la Administración Municipal y del sector público general, cuyo objetivo es la ordenación y desarrollo particularizados, en suelo clasificado como urbano, urbanizable o no urbanizable por el PGDT</a:t>
          </a:r>
          <a:r>
            <a:rPr lang="es-EC" sz="1400" b="0" dirty="0" smtClean="0">
              <a:latin typeface="Times" panose="02020603050405020304" pitchFamily="18" charset="0"/>
              <a:cs typeface="Times" panose="02020603050405020304" pitchFamily="18" charset="0"/>
            </a:rPr>
            <a:t>.</a:t>
          </a:r>
          <a:endParaRPr lang="es-MX" sz="1400" dirty="0"/>
        </a:p>
      </dgm:t>
    </dgm:pt>
    <dgm:pt modelId="{12A177CC-404D-4AFE-88A3-06C0CAE509F9}" type="parTrans" cxnId="{1B2C671A-328B-4463-B1B9-7C57524F9DCC}">
      <dgm:prSet/>
      <dgm:spPr/>
      <dgm:t>
        <a:bodyPr/>
        <a:lstStyle/>
        <a:p>
          <a:endParaRPr lang="es-MX"/>
        </a:p>
      </dgm:t>
    </dgm:pt>
    <dgm:pt modelId="{3CE94F8F-CEEC-4236-9605-A2386AD9B587}" type="sibTrans" cxnId="{1B2C671A-328B-4463-B1B9-7C57524F9DCC}">
      <dgm:prSet/>
      <dgm:spPr/>
      <dgm:t>
        <a:bodyPr/>
        <a:lstStyle/>
        <a:p>
          <a:endParaRPr lang="es-MX"/>
        </a:p>
      </dgm:t>
    </dgm:pt>
    <dgm:pt modelId="{C785FE15-FCE1-4DD4-85BF-54887B6D2B7E}">
      <dgm:prSet phldrT="[Texto]" custT="1"/>
      <dgm:spPr/>
      <dgm:t>
        <a:bodyPr/>
        <a:lstStyle/>
        <a:p>
          <a:r>
            <a:rPr lang="es-EC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COOTAD; es el instrumento que desarrolla los principios constitucionales en cuanto a la organización del territorio, estableciendo como obligatorio para todos los Gobiernos Autónomos Descentralizados (GAD) sujetarse al Ordenamiento Territorial (OT) y a la planificación integral del territorio</a:t>
          </a:r>
          <a:r>
            <a:rPr lang="es-EC" sz="1700" dirty="0" smtClean="0">
              <a:latin typeface="Times" panose="02020603050405020304" pitchFamily="18" charset="0"/>
              <a:cs typeface="Times" panose="02020603050405020304" pitchFamily="18" charset="0"/>
            </a:rPr>
            <a:t>. </a:t>
          </a:r>
          <a:endParaRPr lang="es-MX" sz="1700" dirty="0"/>
        </a:p>
      </dgm:t>
    </dgm:pt>
    <dgm:pt modelId="{F07E9C63-A744-4AF1-AEA1-AE019D3FCFFC}" type="parTrans" cxnId="{8B240375-EA56-45F2-BAB4-64E66F7735F5}">
      <dgm:prSet/>
      <dgm:spPr/>
      <dgm:t>
        <a:bodyPr/>
        <a:lstStyle/>
        <a:p>
          <a:endParaRPr lang="es-MX"/>
        </a:p>
      </dgm:t>
    </dgm:pt>
    <dgm:pt modelId="{F3ADF238-AAF9-4625-9ADD-FB1BD8B49B91}" type="sibTrans" cxnId="{8B240375-EA56-45F2-BAB4-64E66F7735F5}">
      <dgm:prSet/>
      <dgm:spPr/>
      <dgm:t>
        <a:bodyPr/>
        <a:lstStyle/>
        <a:p>
          <a:endParaRPr lang="es-MX"/>
        </a:p>
      </dgm:t>
    </dgm:pt>
    <dgm:pt modelId="{B8AB9271-1C12-4A00-9B21-486CE812D9CD}">
      <dgm:prSet phldrT="[Texto]" custT="1"/>
      <dgm:spPr/>
      <dgm:t>
        <a:bodyPr/>
        <a:lstStyle/>
        <a:p>
          <a:r>
            <a:rPr lang="es-EC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Ordenamiento territorial, se convierte en el instrumento racionalizador de la toma de decisiones sobre los procesos de uso y ocupación del territorio, plantea una estrategia de desarrollo ambiental, económico, social y cultural, expresada en una propuesta concertada para la distribución ordenada de actividades, usos e infraestructura en el espacio</a:t>
          </a:r>
          <a:r>
            <a:rPr lang="es-EC" sz="1600" dirty="0" smtClean="0">
              <a:latin typeface="Times" panose="02020603050405020304" pitchFamily="18" charset="0"/>
              <a:cs typeface="Times" panose="02020603050405020304" pitchFamily="18" charset="0"/>
            </a:rPr>
            <a:t>.</a:t>
          </a:r>
          <a:endParaRPr lang="es-MX" sz="1600" dirty="0"/>
        </a:p>
      </dgm:t>
    </dgm:pt>
    <dgm:pt modelId="{E97AE8EC-46C9-484D-8347-BC5DFBC29BC8}" type="parTrans" cxnId="{064CD342-E9CD-44E6-93D2-8D2A2031560F}">
      <dgm:prSet/>
      <dgm:spPr/>
      <dgm:t>
        <a:bodyPr/>
        <a:lstStyle/>
        <a:p>
          <a:endParaRPr lang="es-MX"/>
        </a:p>
      </dgm:t>
    </dgm:pt>
    <dgm:pt modelId="{D8FA1F6C-D9AA-4B6D-BDA7-B0676FE2BB8C}" type="sibTrans" cxnId="{064CD342-E9CD-44E6-93D2-8D2A2031560F}">
      <dgm:prSet/>
      <dgm:spPr/>
      <dgm:t>
        <a:bodyPr/>
        <a:lstStyle/>
        <a:p>
          <a:endParaRPr lang="es-MX"/>
        </a:p>
      </dgm:t>
    </dgm:pt>
    <dgm:pt modelId="{582E8473-8F29-42FE-A346-CCDEB59CDA5F}" type="pres">
      <dgm:prSet presAssocID="{01A23565-57A6-4091-90ED-CC880165A5D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608323D-7CA4-4617-BACD-24DB6363A229}" type="pres">
      <dgm:prSet presAssocID="{01A23565-57A6-4091-90ED-CC880165A5D7}" presName="dummyMaxCanvas" presStyleCnt="0">
        <dgm:presLayoutVars/>
      </dgm:prSet>
      <dgm:spPr/>
    </dgm:pt>
    <dgm:pt modelId="{E2BE278E-54E2-44A0-9B9E-01606A4BAB22}" type="pres">
      <dgm:prSet presAssocID="{01A23565-57A6-4091-90ED-CC880165A5D7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310F180-647F-40A4-95D4-623FE0AE9230}" type="pres">
      <dgm:prSet presAssocID="{01A23565-57A6-4091-90ED-CC880165A5D7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CA85104-F12A-4757-A727-89FEE3AE51EE}" type="pres">
      <dgm:prSet presAssocID="{01A23565-57A6-4091-90ED-CC880165A5D7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8AE6EBC-F348-4DFD-AF76-75753052C6E9}" type="pres">
      <dgm:prSet presAssocID="{01A23565-57A6-4091-90ED-CC880165A5D7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C9F393-0B2E-48E5-9BBC-9CA53383CC94}" type="pres">
      <dgm:prSet presAssocID="{01A23565-57A6-4091-90ED-CC880165A5D7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A24816-633D-48AD-A7EF-9D48FE1C081D}" type="pres">
      <dgm:prSet presAssocID="{01A23565-57A6-4091-90ED-CC880165A5D7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1066AFA-3EB7-4601-B279-E9CF0E20E323}" type="pres">
      <dgm:prSet presAssocID="{01A23565-57A6-4091-90ED-CC880165A5D7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AA24B45-EB3E-41C0-A301-0EAA57E77643}" type="pres">
      <dgm:prSet presAssocID="{01A23565-57A6-4091-90ED-CC880165A5D7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B240375-EA56-45F2-BAB4-64E66F7735F5}" srcId="{01A23565-57A6-4091-90ED-CC880165A5D7}" destId="{C785FE15-FCE1-4DD4-85BF-54887B6D2B7E}" srcOrd="1" destOrd="0" parTransId="{F07E9C63-A744-4AF1-AEA1-AE019D3FCFFC}" sibTransId="{F3ADF238-AAF9-4625-9ADD-FB1BD8B49B91}"/>
    <dgm:cxn modelId="{D7005E42-65B1-4D80-A15A-8AFCA7704756}" type="presOf" srcId="{C785FE15-FCE1-4DD4-85BF-54887B6D2B7E}" destId="{21066AFA-3EB7-4601-B279-E9CF0E20E323}" srcOrd="1" destOrd="0" presId="urn:microsoft.com/office/officeart/2005/8/layout/vProcess5"/>
    <dgm:cxn modelId="{167922F0-245F-4439-9B31-9F42A92D6125}" type="presOf" srcId="{C785FE15-FCE1-4DD4-85BF-54887B6D2B7E}" destId="{C310F180-647F-40A4-95D4-623FE0AE9230}" srcOrd="0" destOrd="0" presId="urn:microsoft.com/office/officeart/2005/8/layout/vProcess5"/>
    <dgm:cxn modelId="{87D2F3D9-A41C-4A0D-8F56-D6492544A316}" type="presOf" srcId="{F3ADF238-AAF9-4625-9ADD-FB1BD8B49B91}" destId="{DCC9F393-0B2E-48E5-9BBC-9CA53383CC94}" srcOrd="0" destOrd="0" presId="urn:microsoft.com/office/officeart/2005/8/layout/vProcess5"/>
    <dgm:cxn modelId="{345EC45F-F873-4335-8B03-4B5BFDD93478}" type="presOf" srcId="{B8AB9271-1C12-4A00-9B21-486CE812D9CD}" destId="{4CA85104-F12A-4757-A727-89FEE3AE51EE}" srcOrd="0" destOrd="0" presId="urn:microsoft.com/office/officeart/2005/8/layout/vProcess5"/>
    <dgm:cxn modelId="{79A3C8FF-5305-4960-8829-6FF75A4D0388}" type="presOf" srcId="{01A23565-57A6-4091-90ED-CC880165A5D7}" destId="{582E8473-8F29-42FE-A346-CCDEB59CDA5F}" srcOrd="0" destOrd="0" presId="urn:microsoft.com/office/officeart/2005/8/layout/vProcess5"/>
    <dgm:cxn modelId="{3DA44579-8DC2-490D-903F-C5ACEC8BD93A}" type="presOf" srcId="{3CE94F8F-CEEC-4236-9605-A2386AD9B587}" destId="{18AE6EBC-F348-4DFD-AF76-75753052C6E9}" srcOrd="0" destOrd="0" presId="urn:microsoft.com/office/officeart/2005/8/layout/vProcess5"/>
    <dgm:cxn modelId="{064CD342-E9CD-44E6-93D2-8D2A2031560F}" srcId="{01A23565-57A6-4091-90ED-CC880165A5D7}" destId="{B8AB9271-1C12-4A00-9B21-486CE812D9CD}" srcOrd="2" destOrd="0" parTransId="{E97AE8EC-46C9-484D-8347-BC5DFBC29BC8}" sibTransId="{D8FA1F6C-D9AA-4B6D-BDA7-B0676FE2BB8C}"/>
    <dgm:cxn modelId="{2505CDA2-197F-4599-B03B-D7F2AFAF19E2}" type="presOf" srcId="{378CBC02-EFB7-4F56-84FF-768D7F55C799}" destId="{E2BE278E-54E2-44A0-9B9E-01606A4BAB22}" srcOrd="0" destOrd="0" presId="urn:microsoft.com/office/officeart/2005/8/layout/vProcess5"/>
    <dgm:cxn modelId="{1B2C671A-328B-4463-B1B9-7C57524F9DCC}" srcId="{01A23565-57A6-4091-90ED-CC880165A5D7}" destId="{378CBC02-EFB7-4F56-84FF-768D7F55C799}" srcOrd="0" destOrd="0" parTransId="{12A177CC-404D-4AFE-88A3-06C0CAE509F9}" sibTransId="{3CE94F8F-CEEC-4236-9605-A2386AD9B587}"/>
    <dgm:cxn modelId="{5192B54E-81A9-4042-9F70-743898495C38}" type="presOf" srcId="{B8AB9271-1C12-4A00-9B21-486CE812D9CD}" destId="{AAA24B45-EB3E-41C0-A301-0EAA57E77643}" srcOrd="1" destOrd="0" presId="urn:microsoft.com/office/officeart/2005/8/layout/vProcess5"/>
    <dgm:cxn modelId="{8C92F273-22FB-4B33-B5C3-25E3A60C2A5C}" type="presOf" srcId="{378CBC02-EFB7-4F56-84FF-768D7F55C799}" destId="{CDA24816-633D-48AD-A7EF-9D48FE1C081D}" srcOrd="1" destOrd="0" presId="urn:microsoft.com/office/officeart/2005/8/layout/vProcess5"/>
    <dgm:cxn modelId="{0A8B2513-DF11-4158-8D06-B82767644FFA}" type="presParOf" srcId="{582E8473-8F29-42FE-A346-CCDEB59CDA5F}" destId="{F608323D-7CA4-4617-BACD-24DB6363A229}" srcOrd="0" destOrd="0" presId="urn:microsoft.com/office/officeart/2005/8/layout/vProcess5"/>
    <dgm:cxn modelId="{75D93E60-C7E5-4798-9829-DCD7E95A8A84}" type="presParOf" srcId="{582E8473-8F29-42FE-A346-CCDEB59CDA5F}" destId="{E2BE278E-54E2-44A0-9B9E-01606A4BAB22}" srcOrd="1" destOrd="0" presId="urn:microsoft.com/office/officeart/2005/8/layout/vProcess5"/>
    <dgm:cxn modelId="{AA295231-CF25-4C55-8DA4-AF06608E2CC1}" type="presParOf" srcId="{582E8473-8F29-42FE-A346-CCDEB59CDA5F}" destId="{C310F180-647F-40A4-95D4-623FE0AE9230}" srcOrd="2" destOrd="0" presId="urn:microsoft.com/office/officeart/2005/8/layout/vProcess5"/>
    <dgm:cxn modelId="{47348AA3-1B7D-4BA0-BC4B-BEFDB647491A}" type="presParOf" srcId="{582E8473-8F29-42FE-A346-CCDEB59CDA5F}" destId="{4CA85104-F12A-4757-A727-89FEE3AE51EE}" srcOrd="3" destOrd="0" presId="urn:microsoft.com/office/officeart/2005/8/layout/vProcess5"/>
    <dgm:cxn modelId="{8758D3CD-CFC8-4744-97D5-38352DA9CA1C}" type="presParOf" srcId="{582E8473-8F29-42FE-A346-CCDEB59CDA5F}" destId="{18AE6EBC-F348-4DFD-AF76-75753052C6E9}" srcOrd="4" destOrd="0" presId="urn:microsoft.com/office/officeart/2005/8/layout/vProcess5"/>
    <dgm:cxn modelId="{EA18CD72-1FBB-4F61-B3C9-7DF292B2BAD8}" type="presParOf" srcId="{582E8473-8F29-42FE-A346-CCDEB59CDA5F}" destId="{DCC9F393-0B2E-48E5-9BBC-9CA53383CC94}" srcOrd="5" destOrd="0" presId="urn:microsoft.com/office/officeart/2005/8/layout/vProcess5"/>
    <dgm:cxn modelId="{DC9FAD52-3558-49A0-ADC7-CFEA3D8D9238}" type="presParOf" srcId="{582E8473-8F29-42FE-A346-CCDEB59CDA5F}" destId="{CDA24816-633D-48AD-A7EF-9D48FE1C081D}" srcOrd="6" destOrd="0" presId="urn:microsoft.com/office/officeart/2005/8/layout/vProcess5"/>
    <dgm:cxn modelId="{66D6CEAA-83D2-4A24-820E-B8ACA39EDFD4}" type="presParOf" srcId="{582E8473-8F29-42FE-A346-CCDEB59CDA5F}" destId="{21066AFA-3EB7-4601-B279-E9CF0E20E323}" srcOrd="7" destOrd="0" presId="urn:microsoft.com/office/officeart/2005/8/layout/vProcess5"/>
    <dgm:cxn modelId="{A4CF7574-6FF2-46F4-B982-6CE69F8D7A09}" type="presParOf" srcId="{582E8473-8F29-42FE-A346-CCDEB59CDA5F}" destId="{AAA24B45-EB3E-41C0-A301-0EAA57E7764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98D559F-4C73-423B-9AB4-F8C441F60624}" type="doc">
      <dgm:prSet loTypeId="urn:microsoft.com/office/officeart/2005/8/layout/hierarchy2" loCatId="hierarchy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71DC6C16-C629-4BF1-A379-664EBBED702A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Ordenamiento Territorial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37354A-0D25-4E4C-BB6E-31D70EF35AEB}" type="parTrans" cxnId="{AC76DDF2-B767-4F19-A096-840DA89FA2E3}">
      <dgm:prSet/>
      <dgm:spPr/>
      <dgm:t>
        <a:bodyPr/>
        <a:lstStyle/>
        <a:p>
          <a:endParaRPr lang="es-MX"/>
        </a:p>
      </dgm:t>
    </dgm:pt>
    <dgm:pt modelId="{45E01B24-0188-4CFE-9E3A-6A3D547D1E2E}" type="sibTrans" cxnId="{AC76DDF2-B767-4F19-A096-840DA89FA2E3}">
      <dgm:prSet/>
      <dgm:spPr/>
      <dgm:t>
        <a:bodyPr/>
        <a:lstStyle/>
        <a:p>
          <a:endParaRPr lang="es-MX"/>
        </a:p>
      </dgm:t>
    </dgm:pt>
    <dgm:pt modelId="{A4462DDA-8FBD-41E9-B0DE-8DCC15390BA8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Enfoques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482AAA-ECB0-4BB5-BF5C-78100CA0973B}" type="parTrans" cxnId="{B09964E4-02B5-4507-B5F9-064F305FA1EB}">
      <dgm:prSet/>
      <dgm:spPr/>
      <dgm:t>
        <a:bodyPr/>
        <a:lstStyle/>
        <a:p>
          <a:endParaRPr lang="es-MX"/>
        </a:p>
      </dgm:t>
    </dgm:pt>
    <dgm:pt modelId="{D52543A9-47D3-4F43-9157-25AD69DE6DAC}" type="sibTrans" cxnId="{B09964E4-02B5-4507-B5F9-064F305FA1EB}">
      <dgm:prSet/>
      <dgm:spPr/>
      <dgm:t>
        <a:bodyPr/>
        <a:lstStyle/>
        <a:p>
          <a:endParaRPr lang="es-MX"/>
        </a:p>
      </dgm:t>
    </dgm:pt>
    <dgm:pt modelId="{0B61F2CC-8186-4BE7-A7EB-1E3B7D20FDDD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Proceso Planificado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BE4D41-8C82-4F72-B07A-71273270716D}" type="parTrans" cxnId="{1B45D6B7-E4A4-461F-ACB0-1D487F6B96EF}">
      <dgm:prSet/>
      <dgm:spPr/>
      <dgm:t>
        <a:bodyPr/>
        <a:lstStyle/>
        <a:p>
          <a:endParaRPr lang="es-MX"/>
        </a:p>
      </dgm:t>
    </dgm:pt>
    <dgm:pt modelId="{3DFB0EDB-A413-4377-B69E-8B62C2424E0F}" type="sibTrans" cxnId="{1B45D6B7-E4A4-461F-ACB0-1D487F6B96EF}">
      <dgm:prSet/>
      <dgm:spPr/>
      <dgm:t>
        <a:bodyPr/>
        <a:lstStyle/>
        <a:p>
          <a:endParaRPr lang="es-MX"/>
        </a:p>
      </dgm:t>
    </dgm:pt>
    <dgm:pt modelId="{15232AAA-02E9-4281-8417-70F1AECEFE49}">
      <dgm:prSet custT="1"/>
      <dgm:spPr/>
      <dgm:t>
        <a:bodyPr/>
        <a:lstStyle/>
        <a:p>
          <a:r>
            <a:rPr lang="es-MX" sz="15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Multidimensionalidad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2684F7-AD41-4300-B6AA-DF6964AEF0AD}" type="sibTrans" cxnId="{B75A7DF5-7A67-4FAF-9BC0-58C521386128}">
      <dgm:prSet/>
      <dgm:spPr/>
      <dgm:t>
        <a:bodyPr/>
        <a:lstStyle/>
        <a:p>
          <a:endParaRPr lang="es-MX"/>
        </a:p>
      </dgm:t>
    </dgm:pt>
    <dgm:pt modelId="{4CD244BB-A3EB-47E0-A217-9705CF019ADB}" type="parTrans" cxnId="{B75A7DF5-7A67-4FAF-9BC0-58C521386128}">
      <dgm:prSet/>
      <dgm:spPr/>
      <dgm:t>
        <a:bodyPr/>
        <a:lstStyle/>
        <a:p>
          <a:endParaRPr lang="es-MX"/>
        </a:p>
      </dgm:t>
    </dgm:pt>
    <dgm:pt modelId="{B9BCA145-2FE3-4A2F-95C8-0992D58A39FA}">
      <dgm:prSet custT="1"/>
      <dgm:spPr/>
      <dgm:t>
        <a:bodyPr/>
        <a:lstStyle/>
        <a:p>
          <a:pPr algn="just"/>
          <a:r>
            <a:rPr lang="es-MX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Ordenamiento Activo: intervención voluntaria del Estado a partir de grande obras y proyectos </a:t>
          </a:r>
          <a:r>
            <a:rPr lang="es-MX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deinversión</a:t>
          </a:r>
          <a:endParaRPr lang="es-MX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D776DA-20A3-4546-A70E-4F4CFDDBAE97}" type="parTrans" cxnId="{F8CBFAD0-9AB5-4FEA-958C-6E2BC0C90DAA}">
      <dgm:prSet/>
      <dgm:spPr/>
      <dgm:t>
        <a:bodyPr/>
        <a:lstStyle/>
        <a:p>
          <a:endParaRPr lang="es-MX"/>
        </a:p>
      </dgm:t>
    </dgm:pt>
    <dgm:pt modelId="{1463D20B-219E-404C-9CDC-9827D5183040}" type="sibTrans" cxnId="{F8CBFAD0-9AB5-4FEA-958C-6E2BC0C90DAA}">
      <dgm:prSet/>
      <dgm:spPr/>
      <dgm:t>
        <a:bodyPr/>
        <a:lstStyle/>
        <a:p>
          <a:endParaRPr lang="es-MX"/>
        </a:p>
      </dgm:t>
    </dgm:pt>
    <dgm:pt modelId="{9BBC5394-6CA8-4D67-B8A7-11EE62528A88}">
      <dgm:prSet custT="1"/>
      <dgm:spPr/>
      <dgm:t>
        <a:bodyPr/>
        <a:lstStyle/>
        <a:p>
          <a:pPr algn="just"/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Hace del OT un proceso sujeto a los procedimientos de la </a:t>
          </a:r>
          <a:r>
            <a:rPr lang="es-MX" sz="15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planeación</a:t>
          </a:r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en la cual </a:t>
          </a:r>
          <a:r>
            <a:rPr lang="es-MX" sz="15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metas y políticas </a:t>
          </a:r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formulan a partir del conocimiento e interpretación de la realidad y sus tendencias de cambio. 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298638-B9AD-4437-8B9C-27CC7924DBE2}" type="parTrans" cxnId="{9E78257F-9A16-4A0D-8877-DC51A8D7096B}">
      <dgm:prSet/>
      <dgm:spPr/>
      <dgm:t>
        <a:bodyPr/>
        <a:lstStyle/>
        <a:p>
          <a:endParaRPr lang="es-MX"/>
        </a:p>
      </dgm:t>
    </dgm:pt>
    <dgm:pt modelId="{4C2023B7-4040-4850-BBF2-0E077744672C}" type="sibTrans" cxnId="{9E78257F-9A16-4A0D-8877-DC51A8D7096B}">
      <dgm:prSet/>
      <dgm:spPr/>
      <dgm:t>
        <a:bodyPr/>
        <a:lstStyle/>
        <a:p>
          <a:endParaRPr lang="es-MX"/>
        </a:p>
      </dgm:t>
    </dgm:pt>
    <dgm:pt modelId="{A5068852-A921-4486-9475-3BDEA6F975DA}">
      <dgm:prSet custT="1"/>
      <dgm:spPr/>
      <dgm:t>
        <a:bodyPr/>
        <a:lstStyle/>
        <a:p>
          <a:pPr algn="just"/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Trata</a:t>
          </a:r>
          <a:r>
            <a:rPr lang="es-MX" sz="15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sobre la diversidad de las estructuras territoriales que cambian en tiempo y espacio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10E911-6A9E-43C4-9A32-70628A60AFAF}" type="sibTrans" cxnId="{03552C98-02B2-4A44-8F4F-4944A77DE5DD}">
      <dgm:prSet/>
      <dgm:spPr/>
      <dgm:t>
        <a:bodyPr/>
        <a:lstStyle/>
        <a:p>
          <a:endParaRPr lang="es-MX"/>
        </a:p>
      </dgm:t>
    </dgm:pt>
    <dgm:pt modelId="{B9C7A6C5-E63E-4723-BF17-2A75E4C10853}" type="parTrans" cxnId="{03552C98-02B2-4A44-8F4F-4944A77DE5DD}">
      <dgm:prSet/>
      <dgm:spPr/>
      <dgm:t>
        <a:bodyPr/>
        <a:lstStyle/>
        <a:p>
          <a:endParaRPr lang="es-MX"/>
        </a:p>
      </dgm:t>
    </dgm:pt>
    <dgm:pt modelId="{F16F8482-EC7C-42CD-9490-26ADC2922181}">
      <dgm:prSet custT="1"/>
      <dgm:spPr/>
      <dgm:t>
        <a:bodyPr/>
        <a:lstStyle/>
        <a:p>
          <a:pPr algn="just"/>
          <a:r>
            <a:rPr lang="es-ES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Ordenamiento Pasivo: uso de zonificaciones para inducir nuevos escenarios de uso del territorio</a:t>
          </a:r>
          <a:endParaRPr lang="es-ES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930B4A-5288-4385-8613-ED49FDFE68DC}" type="parTrans" cxnId="{9B5AD7FC-AEA8-4E8B-8505-BB9EBD1A510C}">
      <dgm:prSet/>
      <dgm:spPr/>
      <dgm:t>
        <a:bodyPr/>
        <a:lstStyle/>
        <a:p>
          <a:endParaRPr lang="es-ES"/>
        </a:p>
      </dgm:t>
    </dgm:pt>
    <dgm:pt modelId="{35C1E70E-58EA-48B6-A25F-549C1CE03131}" type="sibTrans" cxnId="{9B5AD7FC-AEA8-4E8B-8505-BB9EBD1A510C}">
      <dgm:prSet/>
      <dgm:spPr/>
      <dgm:t>
        <a:bodyPr/>
        <a:lstStyle/>
        <a:p>
          <a:endParaRPr lang="es-ES"/>
        </a:p>
      </dgm:t>
    </dgm:pt>
    <dgm:pt modelId="{8A3C4B02-B3E5-4C9E-AF1A-4D97C04F22BA}" type="pres">
      <dgm:prSet presAssocID="{298D559F-4C73-423B-9AB4-F8C441F6062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CC3DA4A-7ED3-42C3-BDA2-4B7101697C9B}" type="pres">
      <dgm:prSet presAssocID="{71DC6C16-C629-4BF1-A379-664EBBED702A}" presName="root1" presStyleCnt="0"/>
      <dgm:spPr/>
    </dgm:pt>
    <dgm:pt modelId="{E481DA5C-DCD3-4A65-90FB-6BA9334035B9}" type="pres">
      <dgm:prSet presAssocID="{71DC6C16-C629-4BF1-A379-664EBBED702A}" presName="LevelOneTextNode" presStyleLbl="node0" presStyleIdx="0" presStyleCnt="1" custScaleX="88303" custScaleY="47967" custLinFactNeighborX="-4136" custLinFactNeighborY="-1492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C6E2CF8-16A3-40E6-8AAB-B72BE310D288}" type="pres">
      <dgm:prSet presAssocID="{71DC6C16-C629-4BF1-A379-664EBBED702A}" presName="level2hierChild" presStyleCnt="0"/>
      <dgm:spPr/>
    </dgm:pt>
    <dgm:pt modelId="{D1F4F572-A3AA-4C12-8511-364C4CF3D2D8}" type="pres">
      <dgm:prSet presAssocID="{2C482AAA-ECB0-4BB5-BF5C-78100CA0973B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4B11496C-C1DA-4330-908E-65EFE9A9978D}" type="pres">
      <dgm:prSet presAssocID="{2C482AAA-ECB0-4BB5-BF5C-78100CA0973B}" presName="connTx" presStyleLbl="parChTrans1D2" presStyleIdx="0" presStyleCnt="3"/>
      <dgm:spPr/>
      <dgm:t>
        <a:bodyPr/>
        <a:lstStyle/>
        <a:p>
          <a:endParaRPr lang="es-ES"/>
        </a:p>
      </dgm:t>
    </dgm:pt>
    <dgm:pt modelId="{E847E244-A24E-43E2-962D-4CB7A4AFE67C}" type="pres">
      <dgm:prSet presAssocID="{A4462DDA-8FBD-41E9-B0DE-8DCC15390BA8}" presName="root2" presStyleCnt="0"/>
      <dgm:spPr/>
    </dgm:pt>
    <dgm:pt modelId="{9AABE31B-A2A5-4DED-9A12-43BB9D321084}" type="pres">
      <dgm:prSet presAssocID="{A4462DDA-8FBD-41E9-B0DE-8DCC15390BA8}" presName="LevelTwoTextNode" presStyleLbl="node2" presStyleIdx="0" presStyleCnt="3" custScaleY="23342" custLinFactNeighborX="-14162" custLinFactNeighborY="-7802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C7970BA-BA1E-4971-983C-64DF61CE5159}" type="pres">
      <dgm:prSet presAssocID="{A4462DDA-8FBD-41E9-B0DE-8DCC15390BA8}" presName="level3hierChild" presStyleCnt="0"/>
      <dgm:spPr/>
    </dgm:pt>
    <dgm:pt modelId="{73B4EDBF-5C0A-4AED-9F39-75EFD7253977}" type="pres">
      <dgm:prSet presAssocID="{EDD776DA-20A3-4546-A70E-4F4CFDDBAE97}" presName="conn2-1" presStyleLbl="parChTrans1D3" presStyleIdx="0" presStyleCnt="4"/>
      <dgm:spPr/>
      <dgm:t>
        <a:bodyPr/>
        <a:lstStyle/>
        <a:p>
          <a:endParaRPr lang="es-ES"/>
        </a:p>
      </dgm:t>
    </dgm:pt>
    <dgm:pt modelId="{67536F7A-977C-413C-8B45-F616ED9BFBEC}" type="pres">
      <dgm:prSet presAssocID="{EDD776DA-20A3-4546-A70E-4F4CFDDBAE97}" presName="connTx" presStyleLbl="parChTrans1D3" presStyleIdx="0" presStyleCnt="4"/>
      <dgm:spPr/>
      <dgm:t>
        <a:bodyPr/>
        <a:lstStyle/>
        <a:p>
          <a:endParaRPr lang="es-ES"/>
        </a:p>
      </dgm:t>
    </dgm:pt>
    <dgm:pt modelId="{99473ED5-DCE0-4DCC-AC81-4A2C363D8BE1}" type="pres">
      <dgm:prSet presAssocID="{B9BCA145-2FE3-4A2F-95C8-0992D58A39FA}" presName="root2" presStyleCnt="0"/>
      <dgm:spPr/>
    </dgm:pt>
    <dgm:pt modelId="{6FD0C0C1-A835-422A-8057-5B24EE1F1B12}" type="pres">
      <dgm:prSet presAssocID="{B9BCA145-2FE3-4A2F-95C8-0992D58A39FA}" presName="LevelTwoTextNode" presStyleLbl="node3" presStyleIdx="0" presStyleCnt="4" custScaleX="173640" custScaleY="77776" custLinFactY="-615" custLinFactNeighborX="-20624" custLinFactNeighborY="-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0D283D7-4E3C-4CA2-8333-C542C54A5FA4}" type="pres">
      <dgm:prSet presAssocID="{B9BCA145-2FE3-4A2F-95C8-0992D58A39FA}" presName="level3hierChild" presStyleCnt="0"/>
      <dgm:spPr/>
    </dgm:pt>
    <dgm:pt modelId="{D38D9F94-7E16-4BF2-82AC-82E85F463026}" type="pres">
      <dgm:prSet presAssocID="{5B930B4A-5288-4385-8613-ED49FDFE68DC}" presName="conn2-1" presStyleLbl="parChTrans1D3" presStyleIdx="1" presStyleCnt="4"/>
      <dgm:spPr/>
      <dgm:t>
        <a:bodyPr/>
        <a:lstStyle/>
        <a:p>
          <a:endParaRPr lang="es-ES"/>
        </a:p>
      </dgm:t>
    </dgm:pt>
    <dgm:pt modelId="{67C671AA-D172-4B10-AD15-F222A56C5857}" type="pres">
      <dgm:prSet presAssocID="{5B930B4A-5288-4385-8613-ED49FDFE68DC}" presName="connTx" presStyleLbl="parChTrans1D3" presStyleIdx="1" presStyleCnt="4"/>
      <dgm:spPr/>
      <dgm:t>
        <a:bodyPr/>
        <a:lstStyle/>
        <a:p>
          <a:endParaRPr lang="es-ES"/>
        </a:p>
      </dgm:t>
    </dgm:pt>
    <dgm:pt modelId="{A3C6BF33-8182-46D2-9B32-842EE94843DE}" type="pres">
      <dgm:prSet presAssocID="{F16F8482-EC7C-42CD-9490-26ADC2922181}" presName="root2" presStyleCnt="0"/>
      <dgm:spPr/>
    </dgm:pt>
    <dgm:pt modelId="{F99DBCC3-C2A7-4021-9353-0550FC2C966A}" type="pres">
      <dgm:prSet presAssocID="{F16F8482-EC7C-42CD-9490-26ADC2922181}" presName="LevelTwoTextNode" presStyleLbl="node3" presStyleIdx="1" presStyleCnt="4" custScaleX="161219" custScaleY="68515" custLinFactNeighborX="-16808" custLinFactNeighborY="-7129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B9259C7-5AED-44CB-BE56-46A512758710}" type="pres">
      <dgm:prSet presAssocID="{F16F8482-EC7C-42CD-9490-26ADC2922181}" presName="level3hierChild" presStyleCnt="0"/>
      <dgm:spPr/>
    </dgm:pt>
    <dgm:pt modelId="{291F04ED-D51A-4D68-A5A2-AA633616D4CD}" type="pres">
      <dgm:prSet presAssocID="{4ABE4D41-8C82-4F72-B07A-71273270716D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8A65CC97-3C23-42E7-9EE0-084F59CDBEAA}" type="pres">
      <dgm:prSet presAssocID="{4ABE4D41-8C82-4F72-B07A-71273270716D}" presName="connTx" presStyleLbl="parChTrans1D2" presStyleIdx="1" presStyleCnt="3"/>
      <dgm:spPr/>
      <dgm:t>
        <a:bodyPr/>
        <a:lstStyle/>
        <a:p>
          <a:endParaRPr lang="es-ES"/>
        </a:p>
      </dgm:t>
    </dgm:pt>
    <dgm:pt modelId="{EED8FD61-71E3-478C-9855-EB001AE27171}" type="pres">
      <dgm:prSet presAssocID="{0B61F2CC-8186-4BE7-A7EB-1E3B7D20FDDD}" presName="root2" presStyleCnt="0"/>
      <dgm:spPr/>
    </dgm:pt>
    <dgm:pt modelId="{74C794C0-8803-4238-8402-5EDEA9A3C743}" type="pres">
      <dgm:prSet presAssocID="{0B61F2CC-8186-4BE7-A7EB-1E3B7D20FDDD}" presName="LevelTwoTextNode" presStyleLbl="node2" presStyleIdx="1" presStyleCnt="3" custScaleY="23342" custLinFactNeighborX="-17977" custLinFactNeighborY="-2696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86BCB42-B891-440F-AD5F-E4A2886FFC88}" type="pres">
      <dgm:prSet presAssocID="{0B61F2CC-8186-4BE7-A7EB-1E3B7D20FDDD}" presName="level3hierChild" presStyleCnt="0"/>
      <dgm:spPr/>
    </dgm:pt>
    <dgm:pt modelId="{6A29CF6C-7507-4E53-8E50-840184952544}" type="pres">
      <dgm:prSet presAssocID="{C1298638-B9AD-4437-8B9C-27CC7924DBE2}" presName="conn2-1" presStyleLbl="parChTrans1D3" presStyleIdx="2" presStyleCnt="4"/>
      <dgm:spPr/>
      <dgm:t>
        <a:bodyPr/>
        <a:lstStyle/>
        <a:p>
          <a:endParaRPr lang="es-ES"/>
        </a:p>
      </dgm:t>
    </dgm:pt>
    <dgm:pt modelId="{33625FC8-D05E-4C2E-B6BD-2FC6179CB3BF}" type="pres">
      <dgm:prSet presAssocID="{C1298638-B9AD-4437-8B9C-27CC7924DBE2}" presName="connTx" presStyleLbl="parChTrans1D3" presStyleIdx="2" presStyleCnt="4"/>
      <dgm:spPr/>
      <dgm:t>
        <a:bodyPr/>
        <a:lstStyle/>
        <a:p>
          <a:endParaRPr lang="es-ES"/>
        </a:p>
      </dgm:t>
    </dgm:pt>
    <dgm:pt modelId="{900F8A71-FBC0-434B-99EA-7C32F2616106}" type="pres">
      <dgm:prSet presAssocID="{9BBC5394-6CA8-4D67-B8A7-11EE62528A88}" presName="root2" presStyleCnt="0"/>
      <dgm:spPr/>
    </dgm:pt>
    <dgm:pt modelId="{CDC03F9B-3145-4316-AB28-C05F1495D643}" type="pres">
      <dgm:prSet presAssocID="{9BBC5394-6CA8-4D67-B8A7-11EE62528A88}" presName="LevelTwoTextNode" presStyleLbl="node3" presStyleIdx="2" presStyleCnt="4" custScaleX="153924" custScaleY="133918" custLinFactNeighborX="-12993" custLinFactNeighborY="-3272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D427711-F690-4CF9-9F09-4AC26D675AF7}" type="pres">
      <dgm:prSet presAssocID="{9BBC5394-6CA8-4D67-B8A7-11EE62528A88}" presName="level3hierChild" presStyleCnt="0"/>
      <dgm:spPr/>
    </dgm:pt>
    <dgm:pt modelId="{E33F2363-14A1-4C4E-AC36-A7F2518F42CC}" type="pres">
      <dgm:prSet presAssocID="{4CD244BB-A3EB-47E0-A217-9705CF019ADB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1D435402-4F9D-41AC-8B73-C3617BEE697B}" type="pres">
      <dgm:prSet presAssocID="{4CD244BB-A3EB-47E0-A217-9705CF019ADB}" presName="connTx" presStyleLbl="parChTrans1D2" presStyleIdx="2" presStyleCnt="3"/>
      <dgm:spPr/>
      <dgm:t>
        <a:bodyPr/>
        <a:lstStyle/>
        <a:p>
          <a:endParaRPr lang="es-ES"/>
        </a:p>
      </dgm:t>
    </dgm:pt>
    <dgm:pt modelId="{191E78EB-059A-4F8C-8F2F-95CC8F8DCDD8}" type="pres">
      <dgm:prSet presAssocID="{15232AAA-02E9-4281-8417-70F1AECEFE49}" presName="root2" presStyleCnt="0"/>
      <dgm:spPr/>
    </dgm:pt>
    <dgm:pt modelId="{397F3FDB-2C1E-48DA-B19B-7EE9DB97C743}" type="pres">
      <dgm:prSet presAssocID="{15232AAA-02E9-4281-8417-70F1AECEFE49}" presName="LevelTwoTextNode" presStyleLbl="node2" presStyleIdx="2" presStyleCnt="3" custScaleY="25391" custLinFactY="9537" custLinFactNeighborX="-14162" custLinFactNeighborY="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AD448B1-9F9E-4837-AF9C-CBB88D6C9D94}" type="pres">
      <dgm:prSet presAssocID="{15232AAA-02E9-4281-8417-70F1AECEFE49}" presName="level3hierChild" presStyleCnt="0"/>
      <dgm:spPr/>
    </dgm:pt>
    <dgm:pt modelId="{0B077F2F-3669-434B-B127-4217074EF4BE}" type="pres">
      <dgm:prSet presAssocID="{B9C7A6C5-E63E-4723-BF17-2A75E4C10853}" presName="conn2-1" presStyleLbl="parChTrans1D3" presStyleIdx="3" presStyleCnt="4"/>
      <dgm:spPr/>
      <dgm:t>
        <a:bodyPr/>
        <a:lstStyle/>
        <a:p>
          <a:endParaRPr lang="es-ES"/>
        </a:p>
      </dgm:t>
    </dgm:pt>
    <dgm:pt modelId="{2237A79A-5C22-4B23-8672-04618ADBAF13}" type="pres">
      <dgm:prSet presAssocID="{B9C7A6C5-E63E-4723-BF17-2A75E4C10853}" presName="connTx" presStyleLbl="parChTrans1D3" presStyleIdx="3" presStyleCnt="4"/>
      <dgm:spPr/>
      <dgm:t>
        <a:bodyPr/>
        <a:lstStyle/>
        <a:p>
          <a:endParaRPr lang="es-ES"/>
        </a:p>
      </dgm:t>
    </dgm:pt>
    <dgm:pt modelId="{76C8C6A0-D611-477F-BF74-446393857161}" type="pres">
      <dgm:prSet presAssocID="{A5068852-A921-4486-9475-3BDEA6F975DA}" presName="root2" presStyleCnt="0"/>
      <dgm:spPr/>
    </dgm:pt>
    <dgm:pt modelId="{8176B897-ADDD-4DD3-9147-00DD961352EA}" type="pres">
      <dgm:prSet presAssocID="{A5068852-A921-4486-9475-3BDEA6F975DA}" presName="LevelTwoTextNode" presStyleLbl="node3" presStyleIdx="3" presStyleCnt="4" custScaleX="154115" custScaleY="99282" custLinFactY="8328" custLinFactNeighborX="-12993" custLinFactNeighborY="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906F33D-4800-4AB5-A7BD-F85DDEACF16A}" type="pres">
      <dgm:prSet presAssocID="{A5068852-A921-4486-9475-3BDEA6F975DA}" presName="level3hierChild" presStyleCnt="0"/>
      <dgm:spPr/>
    </dgm:pt>
  </dgm:ptLst>
  <dgm:cxnLst>
    <dgm:cxn modelId="{9E78257F-9A16-4A0D-8877-DC51A8D7096B}" srcId="{0B61F2CC-8186-4BE7-A7EB-1E3B7D20FDDD}" destId="{9BBC5394-6CA8-4D67-B8A7-11EE62528A88}" srcOrd="0" destOrd="0" parTransId="{C1298638-B9AD-4437-8B9C-27CC7924DBE2}" sibTransId="{4C2023B7-4040-4850-BBF2-0E077744672C}"/>
    <dgm:cxn modelId="{D086D125-6EA9-4AAC-A5E8-9E44FD775280}" type="presOf" srcId="{2C482AAA-ECB0-4BB5-BF5C-78100CA0973B}" destId="{D1F4F572-A3AA-4C12-8511-364C4CF3D2D8}" srcOrd="0" destOrd="0" presId="urn:microsoft.com/office/officeart/2005/8/layout/hierarchy2"/>
    <dgm:cxn modelId="{D1DE9DAC-23E5-4175-8F0A-A50CD043E538}" type="presOf" srcId="{C1298638-B9AD-4437-8B9C-27CC7924DBE2}" destId="{33625FC8-D05E-4C2E-B6BD-2FC6179CB3BF}" srcOrd="1" destOrd="0" presId="urn:microsoft.com/office/officeart/2005/8/layout/hierarchy2"/>
    <dgm:cxn modelId="{AC76DDF2-B767-4F19-A096-840DA89FA2E3}" srcId="{298D559F-4C73-423B-9AB4-F8C441F60624}" destId="{71DC6C16-C629-4BF1-A379-664EBBED702A}" srcOrd="0" destOrd="0" parTransId="{8637354A-0D25-4E4C-BB6E-31D70EF35AEB}" sibTransId="{45E01B24-0188-4CFE-9E3A-6A3D547D1E2E}"/>
    <dgm:cxn modelId="{B09964E4-02B5-4507-B5F9-064F305FA1EB}" srcId="{71DC6C16-C629-4BF1-A379-664EBBED702A}" destId="{A4462DDA-8FBD-41E9-B0DE-8DCC15390BA8}" srcOrd="0" destOrd="0" parTransId="{2C482AAA-ECB0-4BB5-BF5C-78100CA0973B}" sibTransId="{D52543A9-47D3-4F43-9157-25AD69DE6DAC}"/>
    <dgm:cxn modelId="{31DE0A7E-3B3F-47BA-A7AF-88EA822070EF}" type="presOf" srcId="{4CD244BB-A3EB-47E0-A217-9705CF019ADB}" destId="{E33F2363-14A1-4C4E-AC36-A7F2518F42CC}" srcOrd="0" destOrd="0" presId="urn:microsoft.com/office/officeart/2005/8/layout/hierarchy2"/>
    <dgm:cxn modelId="{3E6B656C-1AF3-4714-9E59-9A492AC17ADF}" type="presOf" srcId="{C1298638-B9AD-4437-8B9C-27CC7924DBE2}" destId="{6A29CF6C-7507-4E53-8E50-840184952544}" srcOrd="0" destOrd="0" presId="urn:microsoft.com/office/officeart/2005/8/layout/hierarchy2"/>
    <dgm:cxn modelId="{5F9AF722-6971-4B29-9DE1-DFE811BF936D}" type="presOf" srcId="{5B930B4A-5288-4385-8613-ED49FDFE68DC}" destId="{67C671AA-D172-4B10-AD15-F222A56C5857}" srcOrd="1" destOrd="0" presId="urn:microsoft.com/office/officeart/2005/8/layout/hierarchy2"/>
    <dgm:cxn modelId="{B619BC95-341B-48AB-8EA8-570CA7F7F461}" type="presOf" srcId="{F16F8482-EC7C-42CD-9490-26ADC2922181}" destId="{F99DBCC3-C2A7-4021-9353-0550FC2C966A}" srcOrd="0" destOrd="0" presId="urn:microsoft.com/office/officeart/2005/8/layout/hierarchy2"/>
    <dgm:cxn modelId="{665AF44E-B9BF-4C88-B8B7-7CE9C110318F}" type="presOf" srcId="{4CD244BB-A3EB-47E0-A217-9705CF019ADB}" destId="{1D435402-4F9D-41AC-8B73-C3617BEE697B}" srcOrd="1" destOrd="0" presId="urn:microsoft.com/office/officeart/2005/8/layout/hierarchy2"/>
    <dgm:cxn modelId="{4225CE18-44F1-4F8E-8952-6AB0D038B3E7}" type="presOf" srcId="{B9BCA145-2FE3-4A2F-95C8-0992D58A39FA}" destId="{6FD0C0C1-A835-422A-8057-5B24EE1F1B12}" srcOrd="0" destOrd="0" presId="urn:microsoft.com/office/officeart/2005/8/layout/hierarchy2"/>
    <dgm:cxn modelId="{3D3A6661-9465-4613-8067-CB441032189C}" type="presOf" srcId="{298D559F-4C73-423B-9AB4-F8C441F60624}" destId="{8A3C4B02-B3E5-4C9E-AF1A-4D97C04F22BA}" srcOrd="0" destOrd="0" presId="urn:microsoft.com/office/officeart/2005/8/layout/hierarchy2"/>
    <dgm:cxn modelId="{9B5AD7FC-AEA8-4E8B-8505-BB9EBD1A510C}" srcId="{A4462DDA-8FBD-41E9-B0DE-8DCC15390BA8}" destId="{F16F8482-EC7C-42CD-9490-26ADC2922181}" srcOrd="1" destOrd="0" parTransId="{5B930B4A-5288-4385-8613-ED49FDFE68DC}" sibTransId="{35C1E70E-58EA-48B6-A25F-549C1CE03131}"/>
    <dgm:cxn modelId="{03552C98-02B2-4A44-8F4F-4944A77DE5DD}" srcId="{15232AAA-02E9-4281-8417-70F1AECEFE49}" destId="{A5068852-A921-4486-9475-3BDEA6F975DA}" srcOrd="0" destOrd="0" parTransId="{B9C7A6C5-E63E-4723-BF17-2A75E4C10853}" sibTransId="{EE10E911-6A9E-43C4-9A32-70628A60AFAF}"/>
    <dgm:cxn modelId="{6A9334C1-8723-41F4-B932-1E45A21C376E}" type="presOf" srcId="{B9C7A6C5-E63E-4723-BF17-2A75E4C10853}" destId="{2237A79A-5C22-4B23-8672-04618ADBAF13}" srcOrd="1" destOrd="0" presId="urn:microsoft.com/office/officeart/2005/8/layout/hierarchy2"/>
    <dgm:cxn modelId="{5CB9BDFF-DACA-4CA1-8F74-608F4DFD0A21}" type="presOf" srcId="{0B61F2CC-8186-4BE7-A7EB-1E3B7D20FDDD}" destId="{74C794C0-8803-4238-8402-5EDEA9A3C743}" srcOrd="0" destOrd="0" presId="urn:microsoft.com/office/officeart/2005/8/layout/hierarchy2"/>
    <dgm:cxn modelId="{1B45D6B7-E4A4-461F-ACB0-1D487F6B96EF}" srcId="{71DC6C16-C629-4BF1-A379-664EBBED702A}" destId="{0B61F2CC-8186-4BE7-A7EB-1E3B7D20FDDD}" srcOrd="1" destOrd="0" parTransId="{4ABE4D41-8C82-4F72-B07A-71273270716D}" sibTransId="{3DFB0EDB-A413-4377-B69E-8B62C2424E0F}"/>
    <dgm:cxn modelId="{B75A7DF5-7A67-4FAF-9BC0-58C521386128}" srcId="{71DC6C16-C629-4BF1-A379-664EBBED702A}" destId="{15232AAA-02E9-4281-8417-70F1AECEFE49}" srcOrd="2" destOrd="0" parTransId="{4CD244BB-A3EB-47E0-A217-9705CF019ADB}" sibTransId="{8E2684F7-AD41-4300-B6AA-DF6964AEF0AD}"/>
    <dgm:cxn modelId="{6DE9F6BB-E08F-415A-9B33-4FCD2372356D}" type="presOf" srcId="{EDD776DA-20A3-4546-A70E-4F4CFDDBAE97}" destId="{73B4EDBF-5C0A-4AED-9F39-75EFD7253977}" srcOrd="0" destOrd="0" presId="urn:microsoft.com/office/officeart/2005/8/layout/hierarchy2"/>
    <dgm:cxn modelId="{7DE51745-54F8-4CE4-B439-D2FD14C84C90}" type="presOf" srcId="{EDD776DA-20A3-4546-A70E-4F4CFDDBAE97}" destId="{67536F7A-977C-413C-8B45-F616ED9BFBEC}" srcOrd="1" destOrd="0" presId="urn:microsoft.com/office/officeart/2005/8/layout/hierarchy2"/>
    <dgm:cxn modelId="{18AAA077-8CDF-40A1-9701-E3EFD57CE877}" type="presOf" srcId="{B9C7A6C5-E63E-4723-BF17-2A75E4C10853}" destId="{0B077F2F-3669-434B-B127-4217074EF4BE}" srcOrd="0" destOrd="0" presId="urn:microsoft.com/office/officeart/2005/8/layout/hierarchy2"/>
    <dgm:cxn modelId="{5EA6841C-05B0-404C-A177-18DE4D7EDC01}" type="presOf" srcId="{4ABE4D41-8C82-4F72-B07A-71273270716D}" destId="{291F04ED-D51A-4D68-A5A2-AA633616D4CD}" srcOrd="0" destOrd="0" presId="urn:microsoft.com/office/officeart/2005/8/layout/hierarchy2"/>
    <dgm:cxn modelId="{ADB2DC39-04F6-41F9-B821-9E5F1A63BA18}" type="presOf" srcId="{71DC6C16-C629-4BF1-A379-664EBBED702A}" destId="{E481DA5C-DCD3-4A65-90FB-6BA9334035B9}" srcOrd="0" destOrd="0" presId="urn:microsoft.com/office/officeart/2005/8/layout/hierarchy2"/>
    <dgm:cxn modelId="{247315AB-45A6-494C-9654-F00E6445448D}" type="presOf" srcId="{2C482AAA-ECB0-4BB5-BF5C-78100CA0973B}" destId="{4B11496C-C1DA-4330-908E-65EFE9A9978D}" srcOrd="1" destOrd="0" presId="urn:microsoft.com/office/officeart/2005/8/layout/hierarchy2"/>
    <dgm:cxn modelId="{34C491D6-4A4A-4F84-BC2F-B556915140B8}" type="presOf" srcId="{4ABE4D41-8C82-4F72-B07A-71273270716D}" destId="{8A65CC97-3C23-42E7-9EE0-084F59CDBEAA}" srcOrd="1" destOrd="0" presId="urn:microsoft.com/office/officeart/2005/8/layout/hierarchy2"/>
    <dgm:cxn modelId="{721787A7-45F6-48DE-8EAE-0BA1493E0411}" type="presOf" srcId="{5B930B4A-5288-4385-8613-ED49FDFE68DC}" destId="{D38D9F94-7E16-4BF2-82AC-82E85F463026}" srcOrd="0" destOrd="0" presId="urn:microsoft.com/office/officeart/2005/8/layout/hierarchy2"/>
    <dgm:cxn modelId="{F8CBFAD0-9AB5-4FEA-958C-6E2BC0C90DAA}" srcId="{A4462DDA-8FBD-41E9-B0DE-8DCC15390BA8}" destId="{B9BCA145-2FE3-4A2F-95C8-0992D58A39FA}" srcOrd="0" destOrd="0" parTransId="{EDD776DA-20A3-4546-A70E-4F4CFDDBAE97}" sibTransId="{1463D20B-219E-404C-9CDC-9827D5183040}"/>
    <dgm:cxn modelId="{8C14C939-7C50-405C-946A-90BD7A7BAF9A}" type="presOf" srcId="{15232AAA-02E9-4281-8417-70F1AECEFE49}" destId="{397F3FDB-2C1E-48DA-B19B-7EE9DB97C743}" srcOrd="0" destOrd="0" presId="urn:microsoft.com/office/officeart/2005/8/layout/hierarchy2"/>
    <dgm:cxn modelId="{25BA6E65-CF96-430A-A389-7736F817F865}" type="presOf" srcId="{A5068852-A921-4486-9475-3BDEA6F975DA}" destId="{8176B897-ADDD-4DD3-9147-00DD961352EA}" srcOrd="0" destOrd="0" presId="urn:microsoft.com/office/officeart/2005/8/layout/hierarchy2"/>
    <dgm:cxn modelId="{EB075966-6BEC-48C5-9E29-8244B8C2150A}" type="presOf" srcId="{A4462DDA-8FBD-41E9-B0DE-8DCC15390BA8}" destId="{9AABE31B-A2A5-4DED-9A12-43BB9D321084}" srcOrd="0" destOrd="0" presId="urn:microsoft.com/office/officeart/2005/8/layout/hierarchy2"/>
    <dgm:cxn modelId="{37809830-B72C-4B04-B532-D708674031FD}" type="presOf" srcId="{9BBC5394-6CA8-4D67-B8A7-11EE62528A88}" destId="{CDC03F9B-3145-4316-AB28-C05F1495D643}" srcOrd="0" destOrd="0" presId="urn:microsoft.com/office/officeart/2005/8/layout/hierarchy2"/>
    <dgm:cxn modelId="{41B16007-8A35-472D-8C6D-D9741C38339F}" type="presParOf" srcId="{8A3C4B02-B3E5-4C9E-AF1A-4D97C04F22BA}" destId="{BCC3DA4A-7ED3-42C3-BDA2-4B7101697C9B}" srcOrd="0" destOrd="0" presId="urn:microsoft.com/office/officeart/2005/8/layout/hierarchy2"/>
    <dgm:cxn modelId="{A542EDC2-1768-4479-8406-CD53400A658C}" type="presParOf" srcId="{BCC3DA4A-7ED3-42C3-BDA2-4B7101697C9B}" destId="{E481DA5C-DCD3-4A65-90FB-6BA9334035B9}" srcOrd="0" destOrd="0" presId="urn:microsoft.com/office/officeart/2005/8/layout/hierarchy2"/>
    <dgm:cxn modelId="{45DEFA57-A410-4C84-B273-24611D8BC7DF}" type="presParOf" srcId="{BCC3DA4A-7ED3-42C3-BDA2-4B7101697C9B}" destId="{5C6E2CF8-16A3-40E6-8AAB-B72BE310D288}" srcOrd="1" destOrd="0" presId="urn:microsoft.com/office/officeart/2005/8/layout/hierarchy2"/>
    <dgm:cxn modelId="{99EF942C-5C84-42AB-AEB4-39B030876527}" type="presParOf" srcId="{5C6E2CF8-16A3-40E6-8AAB-B72BE310D288}" destId="{D1F4F572-A3AA-4C12-8511-364C4CF3D2D8}" srcOrd="0" destOrd="0" presId="urn:microsoft.com/office/officeart/2005/8/layout/hierarchy2"/>
    <dgm:cxn modelId="{EFA20859-5159-4A17-927E-24E3A7919102}" type="presParOf" srcId="{D1F4F572-A3AA-4C12-8511-364C4CF3D2D8}" destId="{4B11496C-C1DA-4330-908E-65EFE9A9978D}" srcOrd="0" destOrd="0" presId="urn:microsoft.com/office/officeart/2005/8/layout/hierarchy2"/>
    <dgm:cxn modelId="{6EEBFCF8-A855-40B3-808C-5CB0D3591509}" type="presParOf" srcId="{5C6E2CF8-16A3-40E6-8AAB-B72BE310D288}" destId="{E847E244-A24E-43E2-962D-4CB7A4AFE67C}" srcOrd="1" destOrd="0" presId="urn:microsoft.com/office/officeart/2005/8/layout/hierarchy2"/>
    <dgm:cxn modelId="{9FAAD5B1-B635-433E-AE3B-6448D748CF80}" type="presParOf" srcId="{E847E244-A24E-43E2-962D-4CB7A4AFE67C}" destId="{9AABE31B-A2A5-4DED-9A12-43BB9D321084}" srcOrd="0" destOrd="0" presId="urn:microsoft.com/office/officeart/2005/8/layout/hierarchy2"/>
    <dgm:cxn modelId="{C6C2E5E4-7018-4851-B7DB-9964E6C2440D}" type="presParOf" srcId="{E847E244-A24E-43E2-962D-4CB7A4AFE67C}" destId="{BC7970BA-BA1E-4971-983C-64DF61CE5159}" srcOrd="1" destOrd="0" presId="urn:microsoft.com/office/officeart/2005/8/layout/hierarchy2"/>
    <dgm:cxn modelId="{C69A97E1-5203-4A66-9566-E0D3B2D91EEA}" type="presParOf" srcId="{BC7970BA-BA1E-4971-983C-64DF61CE5159}" destId="{73B4EDBF-5C0A-4AED-9F39-75EFD7253977}" srcOrd="0" destOrd="0" presId="urn:microsoft.com/office/officeart/2005/8/layout/hierarchy2"/>
    <dgm:cxn modelId="{53665834-238F-4652-B64A-ADD31ED7F1C6}" type="presParOf" srcId="{73B4EDBF-5C0A-4AED-9F39-75EFD7253977}" destId="{67536F7A-977C-413C-8B45-F616ED9BFBEC}" srcOrd="0" destOrd="0" presId="urn:microsoft.com/office/officeart/2005/8/layout/hierarchy2"/>
    <dgm:cxn modelId="{16AB76DB-5FCA-4D4C-AF8D-5A43927C5EC2}" type="presParOf" srcId="{BC7970BA-BA1E-4971-983C-64DF61CE5159}" destId="{99473ED5-DCE0-4DCC-AC81-4A2C363D8BE1}" srcOrd="1" destOrd="0" presId="urn:microsoft.com/office/officeart/2005/8/layout/hierarchy2"/>
    <dgm:cxn modelId="{858AB8F6-EFE8-468D-9027-408F895E8D3F}" type="presParOf" srcId="{99473ED5-DCE0-4DCC-AC81-4A2C363D8BE1}" destId="{6FD0C0C1-A835-422A-8057-5B24EE1F1B12}" srcOrd="0" destOrd="0" presId="urn:microsoft.com/office/officeart/2005/8/layout/hierarchy2"/>
    <dgm:cxn modelId="{1859EF20-CC65-47E4-91D8-BA3A806D330C}" type="presParOf" srcId="{99473ED5-DCE0-4DCC-AC81-4A2C363D8BE1}" destId="{C0D283D7-4E3C-4CA2-8333-C542C54A5FA4}" srcOrd="1" destOrd="0" presId="urn:microsoft.com/office/officeart/2005/8/layout/hierarchy2"/>
    <dgm:cxn modelId="{09B25B24-B124-4F05-A93E-2F0636F3909B}" type="presParOf" srcId="{BC7970BA-BA1E-4971-983C-64DF61CE5159}" destId="{D38D9F94-7E16-4BF2-82AC-82E85F463026}" srcOrd="2" destOrd="0" presId="urn:microsoft.com/office/officeart/2005/8/layout/hierarchy2"/>
    <dgm:cxn modelId="{03975223-7B1E-4658-97CA-2C46DA2D8E45}" type="presParOf" srcId="{D38D9F94-7E16-4BF2-82AC-82E85F463026}" destId="{67C671AA-D172-4B10-AD15-F222A56C5857}" srcOrd="0" destOrd="0" presId="urn:microsoft.com/office/officeart/2005/8/layout/hierarchy2"/>
    <dgm:cxn modelId="{990B8FD7-27A7-4870-BC3D-59D87E79CFF9}" type="presParOf" srcId="{BC7970BA-BA1E-4971-983C-64DF61CE5159}" destId="{A3C6BF33-8182-46D2-9B32-842EE94843DE}" srcOrd="3" destOrd="0" presId="urn:microsoft.com/office/officeart/2005/8/layout/hierarchy2"/>
    <dgm:cxn modelId="{ED46AB69-A50C-49BE-A5A7-B9BEB49F1E3A}" type="presParOf" srcId="{A3C6BF33-8182-46D2-9B32-842EE94843DE}" destId="{F99DBCC3-C2A7-4021-9353-0550FC2C966A}" srcOrd="0" destOrd="0" presId="urn:microsoft.com/office/officeart/2005/8/layout/hierarchy2"/>
    <dgm:cxn modelId="{C8D50F06-FC5E-48EE-B6F0-714D18F1AEFF}" type="presParOf" srcId="{A3C6BF33-8182-46D2-9B32-842EE94843DE}" destId="{8B9259C7-5AED-44CB-BE56-46A512758710}" srcOrd="1" destOrd="0" presId="urn:microsoft.com/office/officeart/2005/8/layout/hierarchy2"/>
    <dgm:cxn modelId="{B8CA604F-121A-478C-934E-2C710254F0C9}" type="presParOf" srcId="{5C6E2CF8-16A3-40E6-8AAB-B72BE310D288}" destId="{291F04ED-D51A-4D68-A5A2-AA633616D4CD}" srcOrd="2" destOrd="0" presId="urn:microsoft.com/office/officeart/2005/8/layout/hierarchy2"/>
    <dgm:cxn modelId="{EE2E8FD9-DDE7-48B7-A84A-08BE02DFA551}" type="presParOf" srcId="{291F04ED-D51A-4D68-A5A2-AA633616D4CD}" destId="{8A65CC97-3C23-42E7-9EE0-084F59CDBEAA}" srcOrd="0" destOrd="0" presId="urn:microsoft.com/office/officeart/2005/8/layout/hierarchy2"/>
    <dgm:cxn modelId="{37346511-59C2-44C6-A9A8-5923C1647A5D}" type="presParOf" srcId="{5C6E2CF8-16A3-40E6-8AAB-B72BE310D288}" destId="{EED8FD61-71E3-478C-9855-EB001AE27171}" srcOrd="3" destOrd="0" presId="urn:microsoft.com/office/officeart/2005/8/layout/hierarchy2"/>
    <dgm:cxn modelId="{18A903F3-716D-453D-947A-25C687EB8553}" type="presParOf" srcId="{EED8FD61-71E3-478C-9855-EB001AE27171}" destId="{74C794C0-8803-4238-8402-5EDEA9A3C743}" srcOrd="0" destOrd="0" presId="urn:microsoft.com/office/officeart/2005/8/layout/hierarchy2"/>
    <dgm:cxn modelId="{890BE151-4736-4DE4-87A9-1EF6B25D0F76}" type="presParOf" srcId="{EED8FD61-71E3-478C-9855-EB001AE27171}" destId="{986BCB42-B891-440F-AD5F-E4A2886FFC88}" srcOrd="1" destOrd="0" presId="urn:microsoft.com/office/officeart/2005/8/layout/hierarchy2"/>
    <dgm:cxn modelId="{4F0BE34A-7242-41C3-8EC3-F634AE0E17B5}" type="presParOf" srcId="{986BCB42-B891-440F-AD5F-E4A2886FFC88}" destId="{6A29CF6C-7507-4E53-8E50-840184952544}" srcOrd="0" destOrd="0" presId="urn:microsoft.com/office/officeart/2005/8/layout/hierarchy2"/>
    <dgm:cxn modelId="{24E22016-3602-42AB-A372-FC0CD947EF8B}" type="presParOf" srcId="{6A29CF6C-7507-4E53-8E50-840184952544}" destId="{33625FC8-D05E-4C2E-B6BD-2FC6179CB3BF}" srcOrd="0" destOrd="0" presId="urn:microsoft.com/office/officeart/2005/8/layout/hierarchy2"/>
    <dgm:cxn modelId="{B13F9CCD-010E-4FDC-835D-0D65F89E9484}" type="presParOf" srcId="{986BCB42-B891-440F-AD5F-E4A2886FFC88}" destId="{900F8A71-FBC0-434B-99EA-7C32F2616106}" srcOrd="1" destOrd="0" presId="urn:microsoft.com/office/officeart/2005/8/layout/hierarchy2"/>
    <dgm:cxn modelId="{65072694-D795-4E7F-8BFF-FA0DCDA78420}" type="presParOf" srcId="{900F8A71-FBC0-434B-99EA-7C32F2616106}" destId="{CDC03F9B-3145-4316-AB28-C05F1495D643}" srcOrd="0" destOrd="0" presId="urn:microsoft.com/office/officeart/2005/8/layout/hierarchy2"/>
    <dgm:cxn modelId="{55A1725C-5E75-45FD-8559-0D03A1B25B78}" type="presParOf" srcId="{900F8A71-FBC0-434B-99EA-7C32F2616106}" destId="{6D427711-F690-4CF9-9F09-4AC26D675AF7}" srcOrd="1" destOrd="0" presId="urn:microsoft.com/office/officeart/2005/8/layout/hierarchy2"/>
    <dgm:cxn modelId="{44F370E3-9CD1-413A-BA1C-27FAAC2CD6B1}" type="presParOf" srcId="{5C6E2CF8-16A3-40E6-8AAB-B72BE310D288}" destId="{E33F2363-14A1-4C4E-AC36-A7F2518F42CC}" srcOrd="4" destOrd="0" presId="urn:microsoft.com/office/officeart/2005/8/layout/hierarchy2"/>
    <dgm:cxn modelId="{A43F6B46-8021-4DD7-9487-7B2FFC986BAB}" type="presParOf" srcId="{E33F2363-14A1-4C4E-AC36-A7F2518F42CC}" destId="{1D435402-4F9D-41AC-8B73-C3617BEE697B}" srcOrd="0" destOrd="0" presId="urn:microsoft.com/office/officeart/2005/8/layout/hierarchy2"/>
    <dgm:cxn modelId="{BCBD9555-34DA-4AD0-8D15-77251D027CDA}" type="presParOf" srcId="{5C6E2CF8-16A3-40E6-8AAB-B72BE310D288}" destId="{191E78EB-059A-4F8C-8F2F-95CC8F8DCDD8}" srcOrd="5" destOrd="0" presId="urn:microsoft.com/office/officeart/2005/8/layout/hierarchy2"/>
    <dgm:cxn modelId="{0178D369-6CA9-4F1C-AD5F-75475D13D798}" type="presParOf" srcId="{191E78EB-059A-4F8C-8F2F-95CC8F8DCDD8}" destId="{397F3FDB-2C1E-48DA-B19B-7EE9DB97C743}" srcOrd="0" destOrd="0" presId="urn:microsoft.com/office/officeart/2005/8/layout/hierarchy2"/>
    <dgm:cxn modelId="{9A426DBD-1A52-47AD-A554-BEEFD385F230}" type="presParOf" srcId="{191E78EB-059A-4F8C-8F2F-95CC8F8DCDD8}" destId="{BAD448B1-9F9E-4837-AF9C-CBB88D6C9D94}" srcOrd="1" destOrd="0" presId="urn:microsoft.com/office/officeart/2005/8/layout/hierarchy2"/>
    <dgm:cxn modelId="{A7A967FB-9E06-4CD6-A19A-052D886F76B1}" type="presParOf" srcId="{BAD448B1-9F9E-4837-AF9C-CBB88D6C9D94}" destId="{0B077F2F-3669-434B-B127-4217074EF4BE}" srcOrd="0" destOrd="0" presId="urn:microsoft.com/office/officeart/2005/8/layout/hierarchy2"/>
    <dgm:cxn modelId="{3D042D2B-1BB2-4A31-B57F-759C4283648E}" type="presParOf" srcId="{0B077F2F-3669-434B-B127-4217074EF4BE}" destId="{2237A79A-5C22-4B23-8672-04618ADBAF13}" srcOrd="0" destOrd="0" presId="urn:microsoft.com/office/officeart/2005/8/layout/hierarchy2"/>
    <dgm:cxn modelId="{8E8A3E65-8A15-4864-87DD-36C612424D13}" type="presParOf" srcId="{BAD448B1-9F9E-4837-AF9C-CBB88D6C9D94}" destId="{76C8C6A0-D611-477F-BF74-446393857161}" srcOrd="1" destOrd="0" presId="urn:microsoft.com/office/officeart/2005/8/layout/hierarchy2"/>
    <dgm:cxn modelId="{F008CDEB-9256-4BB7-AD9E-D14973A3DD10}" type="presParOf" srcId="{76C8C6A0-D611-477F-BF74-446393857161}" destId="{8176B897-ADDD-4DD3-9147-00DD961352EA}" srcOrd="0" destOrd="0" presId="urn:microsoft.com/office/officeart/2005/8/layout/hierarchy2"/>
    <dgm:cxn modelId="{6901236A-8A3F-4387-8DE4-92EBC3165F39}" type="presParOf" srcId="{76C8C6A0-D611-477F-BF74-446393857161}" destId="{9906F33D-4800-4AB5-A7BD-F85DDEACF16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98D559F-4C73-423B-9AB4-F8C441F60624}" type="doc">
      <dgm:prSet loTypeId="urn:microsoft.com/office/officeart/2005/8/layout/hierarchy2" loCatId="hierarchy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71DC6C16-C629-4BF1-A379-664EBBED702A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Ordenamiento Territorial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37354A-0D25-4E4C-BB6E-31D70EF35AEB}" type="parTrans" cxnId="{AC76DDF2-B767-4F19-A096-840DA89FA2E3}">
      <dgm:prSet/>
      <dgm:spPr/>
      <dgm:t>
        <a:bodyPr/>
        <a:lstStyle/>
        <a:p>
          <a:endParaRPr lang="es-MX"/>
        </a:p>
      </dgm:t>
    </dgm:pt>
    <dgm:pt modelId="{45E01B24-0188-4CFE-9E3A-6A3D547D1E2E}" type="sibTrans" cxnId="{AC76DDF2-B767-4F19-A096-840DA89FA2E3}">
      <dgm:prSet/>
      <dgm:spPr/>
      <dgm:t>
        <a:bodyPr/>
        <a:lstStyle/>
        <a:p>
          <a:endParaRPr lang="es-MX"/>
        </a:p>
      </dgm:t>
    </dgm:pt>
    <dgm:pt modelId="{A4462DDA-8FBD-41E9-B0DE-8DCC15390BA8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Carácter</a:t>
          </a:r>
          <a:r>
            <a:rPr lang="es-MX" sz="15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Prospectivo y Coordinado 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482AAA-ECB0-4BB5-BF5C-78100CA0973B}" type="parTrans" cxnId="{B09964E4-02B5-4507-B5F9-064F305FA1EB}">
      <dgm:prSet/>
      <dgm:spPr/>
      <dgm:t>
        <a:bodyPr/>
        <a:lstStyle/>
        <a:p>
          <a:endParaRPr lang="es-MX"/>
        </a:p>
      </dgm:t>
    </dgm:pt>
    <dgm:pt modelId="{D52543A9-47D3-4F43-9157-25AD69DE6DAC}" type="sibTrans" cxnId="{B09964E4-02B5-4507-B5F9-064F305FA1EB}">
      <dgm:prSet/>
      <dgm:spPr/>
      <dgm:t>
        <a:bodyPr/>
        <a:lstStyle/>
        <a:p>
          <a:endParaRPr lang="es-MX"/>
        </a:p>
      </dgm:t>
    </dgm:pt>
    <dgm:pt modelId="{9FBF27FE-8635-4D80-ACCB-4ACDB8CE1E69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Carácter Democrático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D911B-0D28-4895-80AD-EE924268B501}" type="parTrans" cxnId="{C14E407B-1EBE-45CF-A6A3-7704AA6CBC10}">
      <dgm:prSet/>
      <dgm:spPr/>
      <dgm:t>
        <a:bodyPr/>
        <a:lstStyle/>
        <a:p>
          <a:endParaRPr lang="es-MX"/>
        </a:p>
      </dgm:t>
    </dgm:pt>
    <dgm:pt modelId="{6316A74E-A9AB-4554-9FFF-04E363221990}" type="sibTrans" cxnId="{C14E407B-1EBE-45CF-A6A3-7704AA6CBC10}">
      <dgm:prSet/>
      <dgm:spPr/>
      <dgm:t>
        <a:bodyPr/>
        <a:lstStyle/>
        <a:p>
          <a:endParaRPr lang="es-MX"/>
        </a:p>
      </dgm:t>
    </dgm:pt>
    <dgm:pt modelId="{1DCDB4C5-C50F-4864-B2FF-015BFF5B54C9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Requerimientos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C01218-6847-45B7-89F3-15E38FE53C4F}" type="sibTrans" cxnId="{52C6CBC6-5B3C-415B-8DC6-C303670BBE98}">
      <dgm:prSet/>
      <dgm:spPr/>
      <dgm:t>
        <a:bodyPr/>
        <a:lstStyle/>
        <a:p>
          <a:endParaRPr lang="es-MX"/>
        </a:p>
      </dgm:t>
    </dgm:pt>
    <dgm:pt modelId="{C2C7A88E-4258-441B-87FF-081DA5E5FF4E}" type="parTrans" cxnId="{52C6CBC6-5B3C-415B-8DC6-C303670BBE98}">
      <dgm:prSet/>
      <dgm:spPr/>
      <dgm:t>
        <a:bodyPr/>
        <a:lstStyle/>
        <a:p>
          <a:endParaRPr lang="es-MX"/>
        </a:p>
      </dgm:t>
    </dgm:pt>
    <dgm:pt modelId="{B9BCA145-2FE3-4A2F-95C8-0992D58A39FA}">
      <dgm:prSet custT="1"/>
      <dgm:spPr/>
      <dgm:t>
        <a:bodyPr/>
        <a:lstStyle/>
        <a:p>
          <a:pPr algn="just"/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</a:t>
          </a:r>
          <a:r>
            <a:rPr lang="es-MX" sz="15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el diseño y construcción de escenarios futuros.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D776DA-20A3-4546-A70E-4F4CFDDBAE97}" type="parTrans" cxnId="{F8CBFAD0-9AB5-4FEA-958C-6E2BC0C90DAA}">
      <dgm:prSet/>
      <dgm:spPr/>
      <dgm:t>
        <a:bodyPr/>
        <a:lstStyle/>
        <a:p>
          <a:endParaRPr lang="es-MX"/>
        </a:p>
      </dgm:t>
    </dgm:pt>
    <dgm:pt modelId="{1463D20B-219E-404C-9CDC-9827D5183040}" type="sibTrans" cxnId="{F8CBFAD0-9AB5-4FEA-958C-6E2BC0C90DAA}">
      <dgm:prSet/>
      <dgm:spPr/>
      <dgm:t>
        <a:bodyPr/>
        <a:lstStyle/>
        <a:p>
          <a:endParaRPr lang="es-MX"/>
        </a:p>
      </dgm:t>
    </dgm:pt>
    <dgm:pt modelId="{F25D2D5B-049A-4697-B04F-A7C8A73AC092}">
      <dgm:prSet custT="1"/>
      <dgm:spPr/>
      <dgm:t>
        <a:bodyPr/>
        <a:lstStyle/>
        <a:p>
          <a:pPr algn="just"/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Legitimación social, en las cuales la susceptibilidad de los grupos sociales es mayor frente a los cambios.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9A78FB-E0DE-42CA-A2BB-4194618AB273}" type="parTrans" cxnId="{DCB0D555-AFC3-4A05-9047-40AE5783262A}">
      <dgm:prSet/>
      <dgm:spPr/>
      <dgm:t>
        <a:bodyPr/>
        <a:lstStyle/>
        <a:p>
          <a:endParaRPr lang="es-MX"/>
        </a:p>
      </dgm:t>
    </dgm:pt>
    <dgm:pt modelId="{72AE91F6-90F6-4D97-A876-606437AC6CC8}" type="sibTrans" cxnId="{DCB0D555-AFC3-4A05-9047-40AE5783262A}">
      <dgm:prSet/>
      <dgm:spPr/>
      <dgm:t>
        <a:bodyPr/>
        <a:lstStyle/>
        <a:p>
          <a:endParaRPr lang="es-MX"/>
        </a:p>
      </dgm:t>
    </dgm:pt>
    <dgm:pt modelId="{B5A2FF86-0C8F-4F2B-9EC7-645F47912E02}">
      <dgm:prSet custT="1"/>
      <dgm:spPr/>
      <dgm:t>
        <a:bodyPr/>
        <a:lstStyle/>
        <a:p>
          <a:pPr algn="just"/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Requiere</a:t>
          </a:r>
          <a:r>
            <a:rPr lang="es-MX" sz="15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de marcos adecuados de concertación, espacios adecuados de planificación además de recursos técnicos e informativos.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866439-72C8-494A-912F-D2A5C6E184B1}" type="parTrans" cxnId="{46D71ACB-F3CA-4EFA-A7B8-9DEE6143153B}">
      <dgm:prSet/>
      <dgm:spPr/>
      <dgm:t>
        <a:bodyPr/>
        <a:lstStyle/>
        <a:p>
          <a:endParaRPr lang="es-MX"/>
        </a:p>
      </dgm:t>
    </dgm:pt>
    <dgm:pt modelId="{ED145BC2-61B7-4056-AC07-94AB9031BA04}" type="sibTrans" cxnId="{46D71ACB-F3CA-4EFA-A7B8-9DEE6143153B}">
      <dgm:prSet/>
      <dgm:spPr/>
      <dgm:t>
        <a:bodyPr/>
        <a:lstStyle/>
        <a:p>
          <a:endParaRPr lang="es-MX"/>
        </a:p>
      </dgm:t>
    </dgm:pt>
    <dgm:pt modelId="{4375B665-D668-4CA8-9A9B-18DD2A9671F9}">
      <dgm:prSet custT="1"/>
      <dgm:spPr/>
      <dgm:t>
        <a:bodyPr/>
        <a:lstStyle/>
        <a:p>
          <a:pPr algn="just"/>
          <a:r>
            <a:rPr lang="es-MX" sz="14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Coordinación Vertical: acción concurrente entre los distintos niveles territoriales.</a:t>
          </a:r>
        </a:p>
        <a:p>
          <a:pPr algn="just"/>
          <a:r>
            <a:rPr lang="es-MX" sz="14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Coordinación horizontal: acción concurrente de políticas sectoriales.</a:t>
          </a:r>
        </a:p>
        <a:p>
          <a:pPr algn="just"/>
          <a:r>
            <a:rPr lang="es-MX" sz="14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Coordinación Temporal: continuidad en el tiempo de la política a pesar de que los gobiernos cambien.</a:t>
          </a:r>
          <a:r>
            <a:rPr lang="es-MX" sz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S" sz="1200" dirty="0"/>
        </a:p>
      </dgm:t>
    </dgm:pt>
    <dgm:pt modelId="{3BC2D9D9-5024-4B72-A1F9-B5FAD670F8A4}" type="parTrans" cxnId="{1B2CBD0D-E29F-43D0-A1FF-1D8C1AE307DC}">
      <dgm:prSet/>
      <dgm:spPr/>
      <dgm:t>
        <a:bodyPr/>
        <a:lstStyle/>
        <a:p>
          <a:endParaRPr lang="es-ES"/>
        </a:p>
      </dgm:t>
    </dgm:pt>
    <dgm:pt modelId="{3CF1BC4A-FB45-48D7-A9A8-232E7828B6AF}" type="sibTrans" cxnId="{1B2CBD0D-E29F-43D0-A1FF-1D8C1AE307DC}">
      <dgm:prSet/>
      <dgm:spPr/>
      <dgm:t>
        <a:bodyPr/>
        <a:lstStyle/>
        <a:p>
          <a:endParaRPr lang="es-ES"/>
        </a:p>
      </dgm:t>
    </dgm:pt>
    <dgm:pt modelId="{8A3C4B02-B3E5-4C9E-AF1A-4D97C04F22BA}" type="pres">
      <dgm:prSet presAssocID="{298D559F-4C73-423B-9AB4-F8C441F6062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CC3DA4A-7ED3-42C3-BDA2-4B7101697C9B}" type="pres">
      <dgm:prSet presAssocID="{71DC6C16-C629-4BF1-A379-664EBBED702A}" presName="root1" presStyleCnt="0"/>
      <dgm:spPr/>
    </dgm:pt>
    <dgm:pt modelId="{E481DA5C-DCD3-4A65-90FB-6BA9334035B9}" type="pres">
      <dgm:prSet presAssocID="{71DC6C16-C629-4BF1-A379-664EBBED702A}" presName="LevelOneTextNode" presStyleLbl="node0" presStyleIdx="0" presStyleCnt="1" custScaleX="88303" custScaleY="47967" custLinFactNeighborX="-32778" custLinFactNeighborY="-1467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C6E2CF8-16A3-40E6-8AAB-B72BE310D288}" type="pres">
      <dgm:prSet presAssocID="{71DC6C16-C629-4BF1-A379-664EBBED702A}" presName="level2hierChild" presStyleCnt="0"/>
      <dgm:spPr/>
    </dgm:pt>
    <dgm:pt modelId="{D1F4F572-A3AA-4C12-8511-364C4CF3D2D8}" type="pres">
      <dgm:prSet presAssocID="{2C482AAA-ECB0-4BB5-BF5C-78100CA0973B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4B11496C-C1DA-4330-908E-65EFE9A9978D}" type="pres">
      <dgm:prSet presAssocID="{2C482AAA-ECB0-4BB5-BF5C-78100CA0973B}" presName="connTx" presStyleLbl="parChTrans1D2" presStyleIdx="0" presStyleCnt="3"/>
      <dgm:spPr/>
      <dgm:t>
        <a:bodyPr/>
        <a:lstStyle/>
        <a:p>
          <a:endParaRPr lang="es-ES"/>
        </a:p>
      </dgm:t>
    </dgm:pt>
    <dgm:pt modelId="{E847E244-A24E-43E2-962D-4CB7A4AFE67C}" type="pres">
      <dgm:prSet presAssocID="{A4462DDA-8FBD-41E9-B0DE-8DCC15390BA8}" presName="root2" presStyleCnt="0"/>
      <dgm:spPr/>
    </dgm:pt>
    <dgm:pt modelId="{9AABE31B-A2A5-4DED-9A12-43BB9D321084}" type="pres">
      <dgm:prSet presAssocID="{A4462DDA-8FBD-41E9-B0DE-8DCC15390BA8}" presName="LevelTwoTextNode" presStyleLbl="node2" presStyleIdx="0" presStyleCnt="3" custScaleY="64753" custLinFactNeighborX="-16240" custLinFactNeighborY="-6033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C7970BA-BA1E-4971-983C-64DF61CE5159}" type="pres">
      <dgm:prSet presAssocID="{A4462DDA-8FBD-41E9-B0DE-8DCC15390BA8}" presName="level3hierChild" presStyleCnt="0"/>
      <dgm:spPr/>
    </dgm:pt>
    <dgm:pt modelId="{73B4EDBF-5C0A-4AED-9F39-75EFD7253977}" type="pres">
      <dgm:prSet presAssocID="{EDD776DA-20A3-4546-A70E-4F4CFDDBAE97}" presName="conn2-1" presStyleLbl="parChTrans1D3" presStyleIdx="0" presStyleCnt="4"/>
      <dgm:spPr/>
      <dgm:t>
        <a:bodyPr/>
        <a:lstStyle/>
        <a:p>
          <a:endParaRPr lang="es-ES"/>
        </a:p>
      </dgm:t>
    </dgm:pt>
    <dgm:pt modelId="{67536F7A-977C-413C-8B45-F616ED9BFBEC}" type="pres">
      <dgm:prSet presAssocID="{EDD776DA-20A3-4546-A70E-4F4CFDDBAE97}" presName="connTx" presStyleLbl="parChTrans1D3" presStyleIdx="0" presStyleCnt="4"/>
      <dgm:spPr/>
      <dgm:t>
        <a:bodyPr/>
        <a:lstStyle/>
        <a:p>
          <a:endParaRPr lang="es-ES"/>
        </a:p>
      </dgm:t>
    </dgm:pt>
    <dgm:pt modelId="{99473ED5-DCE0-4DCC-AC81-4A2C363D8BE1}" type="pres">
      <dgm:prSet presAssocID="{B9BCA145-2FE3-4A2F-95C8-0992D58A39FA}" presName="root2" presStyleCnt="0"/>
      <dgm:spPr/>
    </dgm:pt>
    <dgm:pt modelId="{6FD0C0C1-A835-422A-8057-5B24EE1F1B12}" type="pres">
      <dgm:prSet presAssocID="{B9BCA145-2FE3-4A2F-95C8-0992D58A39FA}" presName="LevelTwoTextNode" presStyleLbl="node3" presStyleIdx="0" presStyleCnt="4" custScaleX="153494" custScaleY="61581" custLinFactNeighborX="-18376" custLinFactNeighborY="-8822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0D283D7-4E3C-4CA2-8333-C542C54A5FA4}" type="pres">
      <dgm:prSet presAssocID="{B9BCA145-2FE3-4A2F-95C8-0992D58A39FA}" presName="level3hierChild" presStyleCnt="0"/>
      <dgm:spPr/>
    </dgm:pt>
    <dgm:pt modelId="{95B6851D-78BF-4B06-8D1B-B97408D1E86F}" type="pres">
      <dgm:prSet presAssocID="{3BC2D9D9-5024-4B72-A1F9-B5FAD670F8A4}" presName="conn2-1" presStyleLbl="parChTrans1D3" presStyleIdx="1" presStyleCnt="4"/>
      <dgm:spPr/>
      <dgm:t>
        <a:bodyPr/>
        <a:lstStyle/>
        <a:p>
          <a:endParaRPr lang="es-ES"/>
        </a:p>
      </dgm:t>
    </dgm:pt>
    <dgm:pt modelId="{FA6F8373-B7BD-4A13-ABAC-1638EAEE605D}" type="pres">
      <dgm:prSet presAssocID="{3BC2D9D9-5024-4B72-A1F9-B5FAD670F8A4}" presName="connTx" presStyleLbl="parChTrans1D3" presStyleIdx="1" presStyleCnt="4"/>
      <dgm:spPr/>
      <dgm:t>
        <a:bodyPr/>
        <a:lstStyle/>
        <a:p>
          <a:endParaRPr lang="es-ES"/>
        </a:p>
      </dgm:t>
    </dgm:pt>
    <dgm:pt modelId="{DA5C0194-1B04-421A-8C9C-91DBB60944E7}" type="pres">
      <dgm:prSet presAssocID="{4375B665-D668-4CA8-9A9B-18DD2A9671F9}" presName="root2" presStyleCnt="0"/>
      <dgm:spPr/>
    </dgm:pt>
    <dgm:pt modelId="{999D968E-34A1-4483-A3D8-991CD96EDAD9}" type="pres">
      <dgm:prSet presAssocID="{4375B665-D668-4CA8-9A9B-18DD2A9671F9}" presName="LevelTwoTextNode" presStyleLbl="node3" presStyleIdx="1" presStyleCnt="4" custScaleX="153606" custScaleY="144475" custLinFactNeighborX="-14841" custLinFactNeighborY="-5476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17EE248-9ADD-4166-B1CC-CBC5367CF7AB}" type="pres">
      <dgm:prSet presAssocID="{4375B665-D668-4CA8-9A9B-18DD2A9671F9}" presName="level3hierChild" presStyleCnt="0"/>
      <dgm:spPr/>
    </dgm:pt>
    <dgm:pt modelId="{99B2B599-4317-43A7-B84B-062533158A52}" type="pres">
      <dgm:prSet presAssocID="{887D911B-0D28-4895-80AD-EE924268B501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FC0B97CE-381D-47B4-B64B-21F4FEB1F24F}" type="pres">
      <dgm:prSet presAssocID="{887D911B-0D28-4895-80AD-EE924268B501}" presName="connTx" presStyleLbl="parChTrans1D2" presStyleIdx="1" presStyleCnt="3"/>
      <dgm:spPr/>
      <dgm:t>
        <a:bodyPr/>
        <a:lstStyle/>
        <a:p>
          <a:endParaRPr lang="es-ES"/>
        </a:p>
      </dgm:t>
    </dgm:pt>
    <dgm:pt modelId="{5A8090FF-BA15-4B34-8122-45A47125EB04}" type="pres">
      <dgm:prSet presAssocID="{9FBF27FE-8635-4D80-ACCB-4ACDB8CE1E69}" presName="root2" presStyleCnt="0"/>
      <dgm:spPr/>
    </dgm:pt>
    <dgm:pt modelId="{7F5F9B71-23CF-43BA-B270-CD7779FAB8DE}" type="pres">
      <dgm:prSet presAssocID="{9FBF27FE-8635-4D80-ACCB-4ACDB8CE1E69}" presName="LevelTwoTextNode" presStyleLbl="node2" presStyleIdx="1" presStyleCnt="3" custScaleY="79621" custLinFactNeighborX="-19775" custLinFactNeighborY="-3561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6C488DB-37F6-4911-9F17-BFDED78E41B8}" type="pres">
      <dgm:prSet presAssocID="{9FBF27FE-8635-4D80-ACCB-4ACDB8CE1E69}" presName="level3hierChild" presStyleCnt="0"/>
      <dgm:spPr/>
    </dgm:pt>
    <dgm:pt modelId="{E9D06ADD-0A30-4B57-9087-A9DDBBE6E0C2}" type="pres">
      <dgm:prSet presAssocID="{129A78FB-E0DE-42CA-A2BB-4194618AB273}" presName="conn2-1" presStyleLbl="parChTrans1D3" presStyleIdx="2" presStyleCnt="4"/>
      <dgm:spPr/>
      <dgm:t>
        <a:bodyPr/>
        <a:lstStyle/>
        <a:p>
          <a:endParaRPr lang="es-ES"/>
        </a:p>
      </dgm:t>
    </dgm:pt>
    <dgm:pt modelId="{27F4302C-1372-4F0F-9806-B4327D924BCC}" type="pres">
      <dgm:prSet presAssocID="{129A78FB-E0DE-42CA-A2BB-4194618AB273}" presName="connTx" presStyleLbl="parChTrans1D3" presStyleIdx="2" presStyleCnt="4"/>
      <dgm:spPr/>
      <dgm:t>
        <a:bodyPr/>
        <a:lstStyle/>
        <a:p>
          <a:endParaRPr lang="es-ES"/>
        </a:p>
      </dgm:t>
    </dgm:pt>
    <dgm:pt modelId="{526BFE42-27EF-4C1C-96CC-16007EC87D4A}" type="pres">
      <dgm:prSet presAssocID="{F25D2D5B-049A-4697-B04F-A7C8A73AC092}" presName="root2" presStyleCnt="0"/>
      <dgm:spPr/>
    </dgm:pt>
    <dgm:pt modelId="{43EDBF81-255C-4BCC-A39B-2D6518B1023A}" type="pres">
      <dgm:prSet presAssocID="{F25D2D5B-049A-4697-B04F-A7C8A73AC092}" presName="LevelTwoTextNode" presStyleLbl="node3" presStyleIdx="2" presStyleCnt="4" custScaleX="154520" custScaleY="82025" custLinFactNeighborX="-18376" custLinFactNeighborY="-2734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CC78101-3ACB-42B5-87C1-7A2FB175702B}" type="pres">
      <dgm:prSet presAssocID="{F25D2D5B-049A-4697-B04F-A7C8A73AC092}" presName="level3hierChild" presStyleCnt="0"/>
      <dgm:spPr/>
    </dgm:pt>
    <dgm:pt modelId="{BE9F7C12-FC03-43F6-BCD1-8AFFA25193A4}" type="pres">
      <dgm:prSet presAssocID="{C2C7A88E-4258-441B-87FF-081DA5E5FF4E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443855EE-38F7-4D9A-BB12-F01BEE4A533A}" type="pres">
      <dgm:prSet presAssocID="{C2C7A88E-4258-441B-87FF-081DA5E5FF4E}" presName="connTx" presStyleLbl="parChTrans1D2" presStyleIdx="2" presStyleCnt="3"/>
      <dgm:spPr/>
      <dgm:t>
        <a:bodyPr/>
        <a:lstStyle/>
        <a:p>
          <a:endParaRPr lang="es-ES"/>
        </a:p>
      </dgm:t>
    </dgm:pt>
    <dgm:pt modelId="{1DD6392E-AC4C-4E68-9BF1-5A398ED5E95C}" type="pres">
      <dgm:prSet presAssocID="{1DCDB4C5-C50F-4864-B2FF-015BFF5B54C9}" presName="root2" presStyleCnt="0"/>
      <dgm:spPr/>
    </dgm:pt>
    <dgm:pt modelId="{8796C4E9-3575-4ED1-A110-07CC0F60FFAB}" type="pres">
      <dgm:prSet presAssocID="{1DCDB4C5-C50F-4864-B2FF-015BFF5B54C9}" presName="LevelTwoTextNode" presStyleLbl="node2" presStyleIdx="2" presStyleCnt="3" custScaleY="52797" custLinFactNeighborX="-12705" custLinFactNeighborY="8609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8D3294C-A8CD-4A9F-9960-56B5D0E0D3CF}" type="pres">
      <dgm:prSet presAssocID="{1DCDB4C5-C50F-4864-B2FF-015BFF5B54C9}" presName="level3hierChild" presStyleCnt="0"/>
      <dgm:spPr/>
    </dgm:pt>
    <dgm:pt modelId="{D57AAEDF-EEA7-4899-88A3-09DC6E6EB80A}" type="pres">
      <dgm:prSet presAssocID="{22866439-72C8-494A-912F-D2A5C6E184B1}" presName="conn2-1" presStyleLbl="parChTrans1D3" presStyleIdx="3" presStyleCnt="4"/>
      <dgm:spPr/>
      <dgm:t>
        <a:bodyPr/>
        <a:lstStyle/>
        <a:p>
          <a:endParaRPr lang="es-ES"/>
        </a:p>
      </dgm:t>
    </dgm:pt>
    <dgm:pt modelId="{57382AAD-BD5F-4699-939E-71B4183E21C3}" type="pres">
      <dgm:prSet presAssocID="{22866439-72C8-494A-912F-D2A5C6E184B1}" presName="connTx" presStyleLbl="parChTrans1D3" presStyleIdx="3" presStyleCnt="4"/>
      <dgm:spPr/>
      <dgm:t>
        <a:bodyPr/>
        <a:lstStyle/>
        <a:p>
          <a:endParaRPr lang="es-ES"/>
        </a:p>
      </dgm:t>
    </dgm:pt>
    <dgm:pt modelId="{6E0A04AF-B512-4C6C-B29B-093BBEE75CCD}" type="pres">
      <dgm:prSet presAssocID="{B5A2FF86-0C8F-4F2B-9EC7-645F47912E02}" presName="root2" presStyleCnt="0"/>
      <dgm:spPr/>
    </dgm:pt>
    <dgm:pt modelId="{515DCB82-4D76-4CD6-9F3D-25095594ABA0}" type="pres">
      <dgm:prSet presAssocID="{B5A2FF86-0C8F-4F2B-9EC7-645F47912E02}" presName="LevelTwoTextNode" presStyleLbl="node3" presStyleIdx="3" presStyleCnt="4" custScaleX="153532" custScaleY="98480" custLinFactNeighborX="-11306" custLinFactNeighborY="8772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A223059-34C2-4F67-A9ED-2B3E74ABE1C6}" type="pres">
      <dgm:prSet presAssocID="{B5A2FF86-0C8F-4F2B-9EC7-645F47912E02}" presName="level3hierChild" presStyleCnt="0"/>
      <dgm:spPr/>
    </dgm:pt>
  </dgm:ptLst>
  <dgm:cxnLst>
    <dgm:cxn modelId="{655A0CD8-6DD4-46E3-B00C-CE6103CE4FCC}" type="presOf" srcId="{887D911B-0D28-4895-80AD-EE924268B501}" destId="{FC0B97CE-381D-47B4-B64B-21F4FEB1F24F}" srcOrd="1" destOrd="0" presId="urn:microsoft.com/office/officeart/2005/8/layout/hierarchy2"/>
    <dgm:cxn modelId="{AAE8DD40-5289-4686-A35C-053D47037127}" type="presOf" srcId="{C2C7A88E-4258-441B-87FF-081DA5E5FF4E}" destId="{443855EE-38F7-4D9A-BB12-F01BEE4A533A}" srcOrd="1" destOrd="0" presId="urn:microsoft.com/office/officeart/2005/8/layout/hierarchy2"/>
    <dgm:cxn modelId="{FC808F06-D64B-4FD9-B4F3-B675C0B45CDB}" type="presOf" srcId="{2C482AAA-ECB0-4BB5-BF5C-78100CA0973B}" destId="{4B11496C-C1DA-4330-908E-65EFE9A9978D}" srcOrd="1" destOrd="0" presId="urn:microsoft.com/office/officeart/2005/8/layout/hierarchy2"/>
    <dgm:cxn modelId="{82CCBDF4-6C1E-43AB-B2DE-5BACB57C5DCF}" type="presOf" srcId="{3BC2D9D9-5024-4B72-A1F9-B5FAD670F8A4}" destId="{95B6851D-78BF-4B06-8D1B-B97408D1E86F}" srcOrd="0" destOrd="0" presId="urn:microsoft.com/office/officeart/2005/8/layout/hierarchy2"/>
    <dgm:cxn modelId="{AC76DDF2-B767-4F19-A096-840DA89FA2E3}" srcId="{298D559F-4C73-423B-9AB4-F8C441F60624}" destId="{71DC6C16-C629-4BF1-A379-664EBBED702A}" srcOrd="0" destOrd="0" parTransId="{8637354A-0D25-4E4C-BB6E-31D70EF35AEB}" sibTransId="{45E01B24-0188-4CFE-9E3A-6A3D547D1E2E}"/>
    <dgm:cxn modelId="{B09964E4-02B5-4507-B5F9-064F305FA1EB}" srcId="{71DC6C16-C629-4BF1-A379-664EBBED702A}" destId="{A4462DDA-8FBD-41E9-B0DE-8DCC15390BA8}" srcOrd="0" destOrd="0" parTransId="{2C482AAA-ECB0-4BB5-BF5C-78100CA0973B}" sibTransId="{D52543A9-47D3-4F43-9157-25AD69DE6DAC}"/>
    <dgm:cxn modelId="{7B69FDEE-C596-468D-B3CB-3AE235B4405A}" type="presOf" srcId="{EDD776DA-20A3-4546-A70E-4F4CFDDBAE97}" destId="{73B4EDBF-5C0A-4AED-9F39-75EFD7253977}" srcOrd="0" destOrd="0" presId="urn:microsoft.com/office/officeart/2005/8/layout/hierarchy2"/>
    <dgm:cxn modelId="{2C48A9BD-747E-409D-9E26-9E625C018D6F}" type="presOf" srcId="{1DCDB4C5-C50F-4864-B2FF-015BFF5B54C9}" destId="{8796C4E9-3575-4ED1-A110-07CC0F60FFAB}" srcOrd="0" destOrd="0" presId="urn:microsoft.com/office/officeart/2005/8/layout/hierarchy2"/>
    <dgm:cxn modelId="{5B8F6116-3F35-45DB-B480-5D7FCA1DEC8C}" type="presOf" srcId="{9FBF27FE-8635-4D80-ACCB-4ACDB8CE1E69}" destId="{7F5F9B71-23CF-43BA-B270-CD7779FAB8DE}" srcOrd="0" destOrd="0" presId="urn:microsoft.com/office/officeart/2005/8/layout/hierarchy2"/>
    <dgm:cxn modelId="{87D1DA40-1E7F-4F95-8AE5-1DA4C6FE7DB1}" type="presOf" srcId="{71DC6C16-C629-4BF1-A379-664EBBED702A}" destId="{E481DA5C-DCD3-4A65-90FB-6BA9334035B9}" srcOrd="0" destOrd="0" presId="urn:microsoft.com/office/officeart/2005/8/layout/hierarchy2"/>
    <dgm:cxn modelId="{F0C12591-0FBB-4333-B688-F0B9DF14ECBA}" type="presOf" srcId="{3BC2D9D9-5024-4B72-A1F9-B5FAD670F8A4}" destId="{FA6F8373-B7BD-4A13-ABAC-1638EAEE605D}" srcOrd="1" destOrd="0" presId="urn:microsoft.com/office/officeart/2005/8/layout/hierarchy2"/>
    <dgm:cxn modelId="{46D71ACB-F3CA-4EFA-A7B8-9DEE6143153B}" srcId="{1DCDB4C5-C50F-4864-B2FF-015BFF5B54C9}" destId="{B5A2FF86-0C8F-4F2B-9EC7-645F47912E02}" srcOrd="0" destOrd="0" parTransId="{22866439-72C8-494A-912F-D2A5C6E184B1}" sibTransId="{ED145BC2-61B7-4056-AC07-94AB9031BA04}"/>
    <dgm:cxn modelId="{DCB0D555-AFC3-4A05-9047-40AE5783262A}" srcId="{9FBF27FE-8635-4D80-ACCB-4ACDB8CE1E69}" destId="{F25D2D5B-049A-4697-B04F-A7C8A73AC092}" srcOrd="0" destOrd="0" parTransId="{129A78FB-E0DE-42CA-A2BB-4194618AB273}" sibTransId="{72AE91F6-90F6-4D97-A876-606437AC6CC8}"/>
    <dgm:cxn modelId="{49C68A6B-A9B7-4A98-90DE-24F7E0503F60}" type="presOf" srcId="{129A78FB-E0DE-42CA-A2BB-4194618AB273}" destId="{E9D06ADD-0A30-4B57-9087-A9DDBBE6E0C2}" srcOrd="0" destOrd="0" presId="urn:microsoft.com/office/officeart/2005/8/layout/hierarchy2"/>
    <dgm:cxn modelId="{921ABE12-7962-49C7-9B3A-25E1394C446C}" type="presOf" srcId="{4375B665-D668-4CA8-9A9B-18DD2A9671F9}" destId="{999D968E-34A1-4483-A3D8-991CD96EDAD9}" srcOrd="0" destOrd="0" presId="urn:microsoft.com/office/officeart/2005/8/layout/hierarchy2"/>
    <dgm:cxn modelId="{52C6CBC6-5B3C-415B-8DC6-C303670BBE98}" srcId="{71DC6C16-C629-4BF1-A379-664EBBED702A}" destId="{1DCDB4C5-C50F-4864-B2FF-015BFF5B54C9}" srcOrd="2" destOrd="0" parTransId="{C2C7A88E-4258-441B-87FF-081DA5E5FF4E}" sibTransId="{3FC01218-6847-45B7-89F3-15E38FE53C4F}"/>
    <dgm:cxn modelId="{C9795A4D-4778-4036-AD07-8C13CF10B90C}" type="presOf" srcId="{F25D2D5B-049A-4697-B04F-A7C8A73AC092}" destId="{43EDBF81-255C-4BCC-A39B-2D6518B1023A}" srcOrd="0" destOrd="0" presId="urn:microsoft.com/office/officeart/2005/8/layout/hierarchy2"/>
    <dgm:cxn modelId="{E8B52CCA-563C-47DF-824F-ACA894014683}" type="presOf" srcId="{22866439-72C8-494A-912F-D2A5C6E184B1}" destId="{D57AAEDF-EEA7-4899-88A3-09DC6E6EB80A}" srcOrd="0" destOrd="0" presId="urn:microsoft.com/office/officeart/2005/8/layout/hierarchy2"/>
    <dgm:cxn modelId="{C14E407B-1EBE-45CF-A6A3-7704AA6CBC10}" srcId="{71DC6C16-C629-4BF1-A379-664EBBED702A}" destId="{9FBF27FE-8635-4D80-ACCB-4ACDB8CE1E69}" srcOrd="1" destOrd="0" parTransId="{887D911B-0D28-4895-80AD-EE924268B501}" sibTransId="{6316A74E-A9AB-4554-9FFF-04E363221990}"/>
    <dgm:cxn modelId="{4988A548-7285-46E6-9BCF-4E5B58F57A0E}" type="presOf" srcId="{2C482AAA-ECB0-4BB5-BF5C-78100CA0973B}" destId="{D1F4F572-A3AA-4C12-8511-364C4CF3D2D8}" srcOrd="0" destOrd="0" presId="urn:microsoft.com/office/officeart/2005/8/layout/hierarchy2"/>
    <dgm:cxn modelId="{90C5FFA5-5505-4EDF-94EF-492603126C35}" type="presOf" srcId="{22866439-72C8-494A-912F-D2A5C6E184B1}" destId="{57382AAD-BD5F-4699-939E-71B4183E21C3}" srcOrd="1" destOrd="0" presId="urn:microsoft.com/office/officeart/2005/8/layout/hierarchy2"/>
    <dgm:cxn modelId="{25F165B3-C62E-455C-A002-1BAF32E08AB0}" type="presOf" srcId="{B9BCA145-2FE3-4A2F-95C8-0992D58A39FA}" destId="{6FD0C0C1-A835-422A-8057-5B24EE1F1B12}" srcOrd="0" destOrd="0" presId="urn:microsoft.com/office/officeart/2005/8/layout/hierarchy2"/>
    <dgm:cxn modelId="{C1C25A4F-78AD-496C-944F-F6ECE84F6CC8}" type="presOf" srcId="{B5A2FF86-0C8F-4F2B-9EC7-645F47912E02}" destId="{515DCB82-4D76-4CD6-9F3D-25095594ABA0}" srcOrd="0" destOrd="0" presId="urn:microsoft.com/office/officeart/2005/8/layout/hierarchy2"/>
    <dgm:cxn modelId="{F8CBFAD0-9AB5-4FEA-958C-6E2BC0C90DAA}" srcId="{A4462DDA-8FBD-41E9-B0DE-8DCC15390BA8}" destId="{B9BCA145-2FE3-4A2F-95C8-0992D58A39FA}" srcOrd="0" destOrd="0" parTransId="{EDD776DA-20A3-4546-A70E-4F4CFDDBAE97}" sibTransId="{1463D20B-219E-404C-9CDC-9827D5183040}"/>
    <dgm:cxn modelId="{77C06847-3CEC-46D2-B2CC-71AB5E2EEAB8}" type="presOf" srcId="{129A78FB-E0DE-42CA-A2BB-4194618AB273}" destId="{27F4302C-1372-4F0F-9806-B4327D924BCC}" srcOrd="1" destOrd="0" presId="urn:microsoft.com/office/officeart/2005/8/layout/hierarchy2"/>
    <dgm:cxn modelId="{5AF570BC-3B7E-40E4-9AC5-3A4DB54E8244}" type="presOf" srcId="{298D559F-4C73-423B-9AB4-F8C441F60624}" destId="{8A3C4B02-B3E5-4C9E-AF1A-4D97C04F22BA}" srcOrd="0" destOrd="0" presId="urn:microsoft.com/office/officeart/2005/8/layout/hierarchy2"/>
    <dgm:cxn modelId="{1B2CBD0D-E29F-43D0-A1FF-1D8C1AE307DC}" srcId="{A4462DDA-8FBD-41E9-B0DE-8DCC15390BA8}" destId="{4375B665-D668-4CA8-9A9B-18DD2A9671F9}" srcOrd="1" destOrd="0" parTransId="{3BC2D9D9-5024-4B72-A1F9-B5FAD670F8A4}" sibTransId="{3CF1BC4A-FB45-48D7-A9A8-232E7828B6AF}"/>
    <dgm:cxn modelId="{3F538C48-4418-4EF9-B232-0E66D9732324}" type="presOf" srcId="{887D911B-0D28-4895-80AD-EE924268B501}" destId="{99B2B599-4317-43A7-B84B-062533158A52}" srcOrd="0" destOrd="0" presId="urn:microsoft.com/office/officeart/2005/8/layout/hierarchy2"/>
    <dgm:cxn modelId="{A5ABC6EC-DAF0-48B5-8F15-2946979CD65A}" type="presOf" srcId="{C2C7A88E-4258-441B-87FF-081DA5E5FF4E}" destId="{BE9F7C12-FC03-43F6-BCD1-8AFFA25193A4}" srcOrd="0" destOrd="0" presId="urn:microsoft.com/office/officeart/2005/8/layout/hierarchy2"/>
    <dgm:cxn modelId="{98091264-9791-441A-BB82-601507DE2EA5}" type="presOf" srcId="{A4462DDA-8FBD-41E9-B0DE-8DCC15390BA8}" destId="{9AABE31B-A2A5-4DED-9A12-43BB9D321084}" srcOrd="0" destOrd="0" presId="urn:microsoft.com/office/officeart/2005/8/layout/hierarchy2"/>
    <dgm:cxn modelId="{A1F518EB-ACBB-417F-B853-33F16AF92EC1}" type="presOf" srcId="{EDD776DA-20A3-4546-A70E-4F4CFDDBAE97}" destId="{67536F7A-977C-413C-8B45-F616ED9BFBEC}" srcOrd="1" destOrd="0" presId="urn:microsoft.com/office/officeart/2005/8/layout/hierarchy2"/>
    <dgm:cxn modelId="{D84054C9-F6ED-47CA-93A9-9EEEEA2526B5}" type="presParOf" srcId="{8A3C4B02-B3E5-4C9E-AF1A-4D97C04F22BA}" destId="{BCC3DA4A-7ED3-42C3-BDA2-4B7101697C9B}" srcOrd="0" destOrd="0" presId="urn:microsoft.com/office/officeart/2005/8/layout/hierarchy2"/>
    <dgm:cxn modelId="{0E64B9B5-263E-4EFB-932E-872CB3B10B32}" type="presParOf" srcId="{BCC3DA4A-7ED3-42C3-BDA2-4B7101697C9B}" destId="{E481DA5C-DCD3-4A65-90FB-6BA9334035B9}" srcOrd="0" destOrd="0" presId="urn:microsoft.com/office/officeart/2005/8/layout/hierarchy2"/>
    <dgm:cxn modelId="{B21F096F-A87D-46EC-B07D-2D1E341DBF05}" type="presParOf" srcId="{BCC3DA4A-7ED3-42C3-BDA2-4B7101697C9B}" destId="{5C6E2CF8-16A3-40E6-8AAB-B72BE310D288}" srcOrd="1" destOrd="0" presId="urn:microsoft.com/office/officeart/2005/8/layout/hierarchy2"/>
    <dgm:cxn modelId="{0292D94E-DFC3-425A-802C-195154817FA0}" type="presParOf" srcId="{5C6E2CF8-16A3-40E6-8AAB-B72BE310D288}" destId="{D1F4F572-A3AA-4C12-8511-364C4CF3D2D8}" srcOrd="0" destOrd="0" presId="urn:microsoft.com/office/officeart/2005/8/layout/hierarchy2"/>
    <dgm:cxn modelId="{4904A254-3A3A-49DA-8BFD-4E55C6563F3E}" type="presParOf" srcId="{D1F4F572-A3AA-4C12-8511-364C4CF3D2D8}" destId="{4B11496C-C1DA-4330-908E-65EFE9A9978D}" srcOrd="0" destOrd="0" presId="urn:microsoft.com/office/officeart/2005/8/layout/hierarchy2"/>
    <dgm:cxn modelId="{4F7E33E1-D07F-4A44-AC08-EBBBBDE383D2}" type="presParOf" srcId="{5C6E2CF8-16A3-40E6-8AAB-B72BE310D288}" destId="{E847E244-A24E-43E2-962D-4CB7A4AFE67C}" srcOrd="1" destOrd="0" presId="urn:microsoft.com/office/officeart/2005/8/layout/hierarchy2"/>
    <dgm:cxn modelId="{ACB63567-10D7-4478-9DD3-036E6629C998}" type="presParOf" srcId="{E847E244-A24E-43E2-962D-4CB7A4AFE67C}" destId="{9AABE31B-A2A5-4DED-9A12-43BB9D321084}" srcOrd="0" destOrd="0" presId="urn:microsoft.com/office/officeart/2005/8/layout/hierarchy2"/>
    <dgm:cxn modelId="{957C3258-6B29-42B4-B629-6204A2DF8877}" type="presParOf" srcId="{E847E244-A24E-43E2-962D-4CB7A4AFE67C}" destId="{BC7970BA-BA1E-4971-983C-64DF61CE5159}" srcOrd="1" destOrd="0" presId="urn:microsoft.com/office/officeart/2005/8/layout/hierarchy2"/>
    <dgm:cxn modelId="{C7D733D9-6DCF-4CAB-B7B2-CD6F96D87D1D}" type="presParOf" srcId="{BC7970BA-BA1E-4971-983C-64DF61CE5159}" destId="{73B4EDBF-5C0A-4AED-9F39-75EFD7253977}" srcOrd="0" destOrd="0" presId="urn:microsoft.com/office/officeart/2005/8/layout/hierarchy2"/>
    <dgm:cxn modelId="{9F29FBE5-5F1D-4236-8B88-478E48B8DB7F}" type="presParOf" srcId="{73B4EDBF-5C0A-4AED-9F39-75EFD7253977}" destId="{67536F7A-977C-413C-8B45-F616ED9BFBEC}" srcOrd="0" destOrd="0" presId="urn:microsoft.com/office/officeart/2005/8/layout/hierarchy2"/>
    <dgm:cxn modelId="{41C8D090-B3D6-4A9B-95B6-A36E7434D6E4}" type="presParOf" srcId="{BC7970BA-BA1E-4971-983C-64DF61CE5159}" destId="{99473ED5-DCE0-4DCC-AC81-4A2C363D8BE1}" srcOrd="1" destOrd="0" presId="urn:microsoft.com/office/officeart/2005/8/layout/hierarchy2"/>
    <dgm:cxn modelId="{71FB21CE-F6B8-4409-BC9E-B882FFA5E499}" type="presParOf" srcId="{99473ED5-DCE0-4DCC-AC81-4A2C363D8BE1}" destId="{6FD0C0C1-A835-422A-8057-5B24EE1F1B12}" srcOrd="0" destOrd="0" presId="urn:microsoft.com/office/officeart/2005/8/layout/hierarchy2"/>
    <dgm:cxn modelId="{4C202760-A414-4F17-80E7-A7CA9132CE07}" type="presParOf" srcId="{99473ED5-DCE0-4DCC-AC81-4A2C363D8BE1}" destId="{C0D283D7-4E3C-4CA2-8333-C542C54A5FA4}" srcOrd="1" destOrd="0" presId="urn:microsoft.com/office/officeart/2005/8/layout/hierarchy2"/>
    <dgm:cxn modelId="{3BE7B56C-8818-40AC-A357-3C70DCBCE6A5}" type="presParOf" srcId="{BC7970BA-BA1E-4971-983C-64DF61CE5159}" destId="{95B6851D-78BF-4B06-8D1B-B97408D1E86F}" srcOrd="2" destOrd="0" presId="urn:microsoft.com/office/officeart/2005/8/layout/hierarchy2"/>
    <dgm:cxn modelId="{FA98C0DE-C9F3-4322-847D-8E02DD796C10}" type="presParOf" srcId="{95B6851D-78BF-4B06-8D1B-B97408D1E86F}" destId="{FA6F8373-B7BD-4A13-ABAC-1638EAEE605D}" srcOrd="0" destOrd="0" presId="urn:microsoft.com/office/officeart/2005/8/layout/hierarchy2"/>
    <dgm:cxn modelId="{341673A4-8561-4108-9D33-6CE80CCF6E28}" type="presParOf" srcId="{BC7970BA-BA1E-4971-983C-64DF61CE5159}" destId="{DA5C0194-1B04-421A-8C9C-91DBB60944E7}" srcOrd="3" destOrd="0" presId="urn:microsoft.com/office/officeart/2005/8/layout/hierarchy2"/>
    <dgm:cxn modelId="{1F7F3C2E-0102-4452-B6A4-026B20066452}" type="presParOf" srcId="{DA5C0194-1B04-421A-8C9C-91DBB60944E7}" destId="{999D968E-34A1-4483-A3D8-991CD96EDAD9}" srcOrd="0" destOrd="0" presId="urn:microsoft.com/office/officeart/2005/8/layout/hierarchy2"/>
    <dgm:cxn modelId="{1988667F-CFA4-4343-ADA2-0360E7A07C45}" type="presParOf" srcId="{DA5C0194-1B04-421A-8C9C-91DBB60944E7}" destId="{B17EE248-9ADD-4166-B1CC-CBC5367CF7AB}" srcOrd="1" destOrd="0" presId="urn:microsoft.com/office/officeart/2005/8/layout/hierarchy2"/>
    <dgm:cxn modelId="{567B91C1-CF9C-4BDE-A517-2E5F80CBF1A4}" type="presParOf" srcId="{5C6E2CF8-16A3-40E6-8AAB-B72BE310D288}" destId="{99B2B599-4317-43A7-B84B-062533158A52}" srcOrd="2" destOrd="0" presId="urn:microsoft.com/office/officeart/2005/8/layout/hierarchy2"/>
    <dgm:cxn modelId="{4C5EC9EB-9DD5-49D2-824E-F7DC7DD77CD2}" type="presParOf" srcId="{99B2B599-4317-43A7-B84B-062533158A52}" destId="{FC0B97CE-381D-47B4-B64B-21F4FEB1F24F}" srcOrd="0" destOrd="0" presId="urn:microsoft.com/office/officeart/2005/8/layout/hierarchy2"/>
    <dgm:cxn modelId="{4C9EC351-0A59-4546-9F6B-EEC1C0D8DE95}" type="presParOf" srcId="{5C6E2CF8-16A3-40E6-8AAB-B72BE310D288}" destId="{5A8090FF-BA15-4B34-8122-45A47125EB04}" srcOrd="3" destOrd="0" presId="urn:microsoft.com/office/officeart/2005/8/layout/hierarchy2"/>
    <dgm:cxn modelId="{5E41B9FC-E841-4CB8-ACBA-69BC1EBC057C}" type="presParOf" srcId="{5A8090FF-BA15-4B34-8122-45A47125EB04}" destId="{7F5F9B71-23CF-43BA-B270-CD7779FAB8DE}" srcOrd="0" destOrd="0" presId="urn:microsoft.com/office/officeart/2005/8/layout/hierarchy2"/>
    <dgm:cxn modelId="{646D49AE-A909-44D5-BA1A-9558555EDD6F}" type="presParOf" srcId="{5A8090FF-BA15-4B34-8122-45A47125EB04}" destId="{56C488DB-37F6-4911-9F17-BFDED78E41B8}" srcOrd="1" destOrd="0" presId="urn:microsoft.com/office/officeart/2005/8/layout/hierarchy2"/>
    <dgm:cxn modelId="{617A5CAC-4DCA-4808-B153-543AAF955063}" type="presParOf" srcId="{56C488DB-37F6-4911-9F17-BFDED78E41B8}" destId="{E9D06ADD-0A30-4B57-9087-A9DDBBE6E0C2}" srcOrd="0" destOrd="0" presId="urn:microsoft.com/office/officeart/2005/8/layout/hierarchy2"/>
    <dgm:cxn modelId="{8CCA3ADC-B32E-4543-A67A-5CD448BBF9F0}" type="presParOf" srcId="{E9D06ADD-0A30-4B57-9087-A9DDBBE6E0C2}" destId="{27F4302C-1372-4F0F-9806-B4327D924BCC}" srcOrd="0" destOrd="0" presId="urn:microsoft.com/office/officeart/2005/8/layout/hierarchy2"/>
    <dgm:cxn modelId="{3CD8035D-A798-4E84-8F99-C6A03DA41F6D}" type="presParOf" srcId="{56C488DB-37F6-4911-9F17-BFDED78E41B8}" destId="{526BFE42-27EF-4C1C-96CC-16007EC87D4A}" srcOrd="1" destOrd="0" presId="urn:microsoft.com/office/officeart/2005/8/layout/hierarchy2"/>
    <dgm:cxn modelId="{923221B6-E0A8-41F8-B0B9-E306DE9F3056}" type="presParOf" srcId="{526BFE42-27EF-4C1C-96CC-16007EC87D4A}" destId="{43EDBF81-255C-4BCC-A39B-2D6518B1023A}" srcOrd="0" destOrd="0" presId="urn:microsoft.com/office/officeart/2005/8/layout/hierarchy2"/>
    <dgm:cxn modelId="{37BD70A8-94EF-484E-86B1-8DDA7C30338D}" type="presParOf" srcId="{526BFE42-27EF-4C1C-96CC-16007EC87D4A}" destId="{0CC78101-3ACB-42B5-87C1-7A2FB175702B}" srcOrd="1" destOrd="0" presId="urn:microsoft.com/office/officeart/2005/8/layout/hierarchy2"/>
    <dgm:cxn modelId="{927428AD-AA77-4F68-AB93-3CA11DFDEC5B}" type="presParOf" srcId="{5C6E2CF8-16A3-40E6-8AAB-B72BE310D288}" destId="{BE9F7C12-FC03-43F6-BCD1-8AFFA25193A4}" srcOrd="4" destOrd="0" presId="urn:microsoft.com/office/officeart/2005/8/layout/hierarchy2"/>
    <dgm:cxn modelId="{3EC014A6-DF59-4BF5-B89B-5519CF36BC7E}" type="presParOf" srcId="{BE9F7C12-FC03-43F6-BCD1-8AFFA25193A4}" destId="{443855EE-38F7-4D9A-BB12-F01BEE4A533A}" srcOrd="0" destOrd="0" presId="urn:microsoft.com/office/officeart/2005/8/layout/hierarchy2"/>
    <dgm:cxn modelId="{359C9606-4605-4DF9-B482-865445DF42DD}" type="presParOf" srcId="{5C6E2CF8-16A3-40E6-8AAB-B72BE310D288}" destId="{1DD6392E-AC4C-4E68-9BF1-5A398ED5E95C}" srcOrd="5" destOrd="0" presId="urn:microsoft.com/office/officeart/2005/8/layout/hierarchy2"/>
    <dgm:cxn modelId="{18E6C16A-56A5-4F3F-8B62-D4937F69D267}" type="presParOf" srcId="{1DD6392E-AC4C-4E68-9BF1-5A398ED5E95C}" destId="{8796C4E9-3575-4ED1-A110-07CC0F60FFAB}" srcOrd="0" destOrd="0" presId="urn:microsoft.com/office/officeart/2005/8/layout/hierarchy2"/>
    <dgm:cxn modelId="{E22DB8FB-4711-4AD9-8619-53D406A3EC47}" type="presParOf" srcId="{1DD6392E-AC4C-4E68-9BF1-5A398ED5E95C}" destId="{68D3294C-A8CD-4A9F-9960-56B5D0E0D3CF}" srcOrd="1" destOrd="0" presId="urn:microsoft.com/office/officeart/2005/8/layout/hierarchy2"/>
    <dgm:cxn modelId="{515C4C8F-9C1E-4CA8-9DB3-7AD3A208ED5A}" type="presParOf" srcId="{68D3294C-A8CD-4A9F-9960-56B5D0E0D3CF}" destId="{D57AAEDF-EEA7-4899-88A3-09DC6E6EB80A}" srcOrd="0" destOrd="0" presId="urn:microsoft.com/office/officeart/2005/8/layout/hierarchy2"/>
    <dgm:cxn modelId="{EE0A0E1A-717B-45FD-8C4E-71F1B1951B3D}" type="presParOf" srcId="{D57AAEDF-EEA7-4899-88A3-09DC6E6EB80A}" destId="{57382AAD-BD5F-4699-939E-71B4183E21C3}" srcOrd="0" destOrd="0" presId="urn:microsoft.com/office/officeart/2005/8/layout/hierarchy2"/>
    <dgm:cxn modelId="{855C1A00-842A-4A61-BA53-B318C0A8B4DD}" type="presParOf" srcId="{68D3294C-A8CD-4A9F-9960-56B5D0E0D3CF}" destId="{6E0A04AF-B512-4C6C-B29B-093BBEE75CCD}" srcOrd="1" destOrd="0" presId="urn:microsoft.com/office/officeart/2005/8/layout/hierarchy2"/>
    <dgm:cxn modelId="{F8CF74ED-3674-4F1F-879A-C640D0069C12}" type="presParOf" srcId="{6E0A04AF-B512-4C6C-B29B-093BBEE75CCD}" destId="{515DCB82-4D76-4CD6-9F3D-25095594ABA0}" srcOrd="0" destOrd="0" presId="urn:microsoft.com/office/officeart/2005/8/layout/hierarchy2"/>
    <dgm:cxn modelId="{629F88FD-B4A7-48F4-9BE9-251BE81F02F0}" type="presParOf" srcId="{6E0A04AF-B512-4C6C-B29B-093BBEE75CCD}" destId="{0A223059-34C2-4F67-A9ED-2B3E74ABE1C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CBF1F04-8996-49BC-9ED1-9944CA01103C}" type="doc">
      <dgm:prSet loTypeId="urn:microsoft.com/office/officeart/2009/3/layout/StepUpProcess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2E20BDD1-374B-4398-A632-4894FDFBF2F2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Constitución de la República del Ecuador.</a:t>
          </a:r>
        </a:p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Art. 241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E0AA39-2B43-4549-B9E7-584A9A8D5F68}" type="parTrans" cxnId="{3DFC194F-8F2D-4D8A-96E9-02C3CD52B0C3}">
      <dgm:prSet/>
      <dgm:spPr/>
      <dgm:t>
        <a:bodyPr/>
        <a:lstStyle/>
        <a:p>
          <a:endParaRPr lang="es-MX"/>
        </a:p>
      </dgm:t>
    </dgm:pt>
    <dgm:pt modelId="{7E1153B6-FE44-4660-B08C-4846DB5310EB}" type="sibTrans" cxnId="{3DFC194F-8F2D-4D8A-96E9-02C3CD52B0C3}">
      <dgm:prSet/>
      <dgm:spPr/>
      <dgm:t>
        <a:bodyPr/>
        <a:lstStyle/>
        <a:p>
          <a:endParaRPr lang="es-MX"/>
        </a:p>
      </dgm:t>
    </dgm:pt>
    <dgm:pt modelId="{EF03A825-A0DF-4F3E-AC47-8BBE6BFBEBF7}">
      <dgm:prSet phldrT="[Texto]"/>
      <dgm:spPr/>
      <dgm:t>
        <a:bodyPr/>
        <a:lstStyle/>
        <a:p>
          <a:r>
            <a:rPr lang="es-MX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Planificación del Desarrollo Territorial y POT (nacional, provincial, cantonal y parroquial</a:t>
          </a:r>
          <a:endParaRPr lang="es-MX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23BDE3-F305-4D29-9E75-02B2D4C7F9FB}" type="parTrans" cxnId="{CC1A93DA-FF6E-4592-B108-39E48E65AE05}">
      <dgm:prSet/>
      <dgm:spPr/>
      <dgm:t>
        <a:bodyPr/>
        <a:lstStyle/>
        <a:p>
          <a:endParaRPr lang="es-MX"/>
        </a:p>
      </dgm:t>
    </dgm:pt>
    <dgm:pt modelId="{953C2F92-B642-4D1B-A249-6393C3BEA7F3}" type="sibTrans" cxnId="{CC1A93DA-FF6E-4592-B108-39E48E65AE05}">
      <dgm:prSet/>
      <dgm:spPr/>
      <dgm:t>
        <a:bodyPr/>
        <a:lstStyle/>
        <a:p>
          <a:endParaRPr lang="es-MX"/>
        </a:p>
      </dgm:t>
    </dgm:pt>
    <dgm:pt modelId="{332F58DB-600F-4B78-B5DD-F21AAE9883DD}">
      <dgm:prSet phldrT="[Texto]"/>
      <dgm:spPr/>
      <dgm:t>
        <a:bodyPr/>
        <a:lstStyle/>
        <a:p>
          <a:r>
            <a:rPr lang="es-MX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Constitución establece las competencias Art. 262 y 267</a:t>
          </a:r>
          <a:endParaRPr lang="es-MX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49BFB9-43B2-4C2D-B721-CFA15DB035C0}" type="parTrans" cxnId="{BE535EFB-3EBD-47E6-BF8A-49C14D4E102D}">
      <dgm:prSet/>
      <dgm:spPr/>
      <dgm:t>
        <a:bodyPr/>
        <a:lstStyle/>
        <a:p>
          <a:endParaRPr lang="es-MX"/>
        </a:p>
      </dgm:t>
    </dgm:pt>
    <dgm:pt modelId="{6D182E58-069E-4EF3-A8D6-D89036CD2D39}" type="sibTrans" cxnId="{BE535EFB-3EBD-47E6-BF8A-49C14D4E102D}">
      <dgm:prSet/>
      <dgm:spPr/>
      <dgm:t>
        <a:bodyPr/>
        <a:lstStyle/>
        <a:p>
          <a:endParaRPr lang="es-MX"/>
        </a:p>
      </dgm:t>
    </dgm:pt>
    <dgm:pt modelId="{571A42D9-4CC7-49EE-8013-8E338489254A}" type="pres">
      <dgm:prSet presAssocID="{2CBF1F04-8996-49BC-9ED1-9944CA01103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CA211307-A818-4A10-9A6C-A3C826FAE79A}" type="pres">
      <dgm:prSet presAssocID="{2E20BDD1-374B-4398-A632-4894FDFBF2F2}" presName="composite" presStyleCnt="0"/>
      <dgm:spPr/>
    </dgm:pt>
    <dgm:pt modelId="{E486AF2B-6B47-41E7-B800-BE76ADCEDCDF}" type="pres">
      <dgm:prSet presAssocID="{2E20BDD1-374B-4398-A632-4894FDFBF2F2}" presName="LShape" presStyleLbl="alignNode1" presStyleIdx="0" presStyleCnt="5"/>
      <dgm:spPr/>
    </dgm:pt>
    <dgm:pt modelId="{F69325B4-7BE4-4CD6-BBA6-ADC9A25D4D2D}" type="pres">
      <dgm:prSet presAssocID="{2E20BDD1-374B-4398-A632-4894FDFBF2F2}" presName="ParentText" presStyleLbl="revTx" presStyleIdx="0" presStyleCnt="3" custScaleX="1003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5F75101-B8A5-4FBA-AFFC-517CD75AEFE1}" type="pres">
      <dgm:prSet presAssocID="{2E20BDD1-374B-4398-A632-4894FDFBF2F2}" presName="Triangle" presStyleLbl="alignNode1" presStyleIdx="1" presStyleCnt="5"/>
      <dgm:spPr/>
    </dgm:pt>
    <dgm:pt modelId="{A449F486-CA49-4E44-9EC2-3A6544071D1B}" type="pres">
      <dgm:prSet presAssocID="{7E1153B6-FE44-4660-B08C-4846DB5310EB}" presName="sibTrans" presStyleCnt="0"/>
      <dgm:spPr/>
    </dgm:pt>
    <dgm:pt modelId="{5ECEEF18-46B4-4D73-9906-C128B1400209}" type="pres">
      <dgm:prSet presAssocID="{7E1153B6-FE44-4660-B08C-4846DB5310EB}" presName="space" presStyleCnt="0"/>
      <dgm:spPr/>
    </dgm:pt>
    <dgm:pt modelId="{C67CD487-FF77-4CE7-9731-BF6342DEAA8C}" type="pres">
      <dgm:prSet presAssocID="{EF03A825-A0DF-4F3E-AC47-8BBE6BFBEBF7}" presName="composite" presStyleCnt="0"/>
      <dgm:spPr/>
    </dgm:pt>
    <dgm:pt modelId="{8436A6DB-825B-4D92-8F3E-220BBA5016F6}" type="pres">
      <dgm:prSet presAssocID="{EF03A825-A0DF-4F3E-AC47-8BBE6BFBEBF7}" presName="LShape" presStyleLbl="alignNode1" presStyleIdx="2" presStyleCnt="5"/>
      <dgm:spPr/>
    </dgm:pt>
    <dgm:pt modelId="{A20C0513-D775-4D81-A3A8-22638A960272}" type="pres">
      <dgm:prSet presAssocID="{EF03A825-A0DF-4F3E-AC47-8BBE6BFBEBF7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A4CB4E1-FE5D-4643-B454-77CF6BCDE0D2}" type="pres">
      <dgm:prSet presAssocID="{EF03A825-A0DF-4F3E-AC47-8BBE6BFBEBF7}" presName="Triangle" presStyleLbl="alignNode1" presStyleIdx="3" presStyleCnt="5"/>
      <dgm:spPr/>
    </dgm:pt>
    <dgm:pt modelId="{6CCBF837-7D66-4F29-9F71-35E636DC7F98}" type="pres">
      <dgm:prSet presAssocID="{953C2F92-B642-4D1B-A249-6393C3BEA7F3}" presName="sibTrans" presStyleCnt="0"/>
      <dgm:spPr/>
    </dgm:pt>
    <dgm:pt modelId="{CA351D32-C8F6-4E0B-AB82-C9558F9FC591}" type="pres">
      <dgm:prSet presAssocID="{953C2F92-B642-4D1B-A249-6393C3BEA7F3}" presName="space" presStyleCnt="0"/>
      <dgm:spPr/>
    </dgm:pt>
    <dgm:pt modelId="{644373CF-D135-45A4-940D-FF2068C40F03}" type="pres">
      <dgm:prSet presAssocID="{332F58DB-600F-4B78-B5DD-F21AAE9883DD}" presName="composite" presStyleCnt="0"/>
      <dgm:spPr/>
    </dgm:pt>
    <dgm:pt modelId="{BD373309-BE18-436E-A73F-8CC475D83DD1}" type="pres">
      <dgm:prSet presAssocID="{332F58DB-600F-4B78-B5DD-F21AAE9883DD}" presName="LShape" presStyleLbl="alignNode1" presStyleIdx="4" presStyleCnt="5"/>
      <dgm:spPr/>
    </dgm:pt>
    <dgm:pt modelId="{F9D2FD18-6269-42B3-985C-1CF92CBA98A0}" type="pres">
      <dgm:prSet presAssocID="{332F58DB-600F-4B78-B5DD-F21AAE9883D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E535EFB-3EBD-47E6-BF8A-49C14D4E102D}" srcId="{2CBF1F04-8996-49BC-9ED1-9944CA01103C}" destId="{332F58DB-600F-4B78-B5DD-F21AAE9883DD}" srcOrd="2" destOrd="0" parTransId="{1C49BFB9-43B2-4C2D-B721-CFA15DB035C0}" sibTransId="{6D182E58-069E-4EF3-A8D6-D89036CD2D39}"/>
    <dgm:cxn modelId="{CC1A93DA-FF6E-4592-B108-39E48E65AE05}" srcId="{2CBF1F04-8996-49BC-9ED1-9944CA01103C}" destId="{EF03A825-A0DF-4F3E-AC47-8BBE6BFBEBF7}" srcOrd="1" destOrd="0" parTransId="{2A23BDE3-F305-4D29-9E75-02B2D4C7F9FB}" sibTransId="{953C2F92-B642-4D1B-A249-6393C3BEA7F3}"/>
    <dgm:cxn modelId="{993EF324-08EA-4C4F-98DB-7B6B9120C9E1}" type="presOf" srcId="{2CBF1F04-8996-49BC-9ED1-9944CA01103C}" destId="{571A42D9-4CC7-49EE-8013-8E338489254A}" srcOrd="0" destOrd="0" presId="urn:microsoft.com/office/officeart/2009/3/layout/StepUpProcess"/>
    <dgm:cxn modelId="{0C493045-DA0B-4606-AC86-17086A6313ED}" type="presOf" srcId="{332F58DB-600F-4B78-B5DD-F21AAE9883DD}" destId="{F9D2FD18-6269-42B3-985C-1CF92CBA98A0}" srcOrd="0" destOrd="0" presId="urn:microsoft.com/office/officeart/2009/3/layout/StepUpProcess"/>
    <dgm:cxn modelId="{849FD744-E1B6-4A50-AF14-ED8860307159}" type="presOf" srcId="{2E20BDD1-374B-4398-A632-4894FDFBF2F2}" destId="{F69325B4-7BE4-4CD6-BBA6-ADC9A25D4D2D}" srcOrd="0" destOrd="0" presId="urn:microsoft.com/office/officeart/2009/3/layout/StepUpProcess"/>
    <dgm:cxn modelId="{BCC24B4F-0D47-4C86-BE7D-9AB6C60E10B7}" type="presOf" srcId="{EF03A825-A0DF-4F3E-AC47-8BBE6BFBEBF7}" destId="{A20C0513-D775-4D81-A3A8-22638A960272}" srcOrd="0" destOrd="0" presId="urn:microsoft.com/office/officeart/2009/3/layout/StepUpProcess"/>
    <dgm:cxn modelId="{3DFC194F-8F2D-4D8A-96E9-02C3CD52B0C3}" srcId="{2CBF1F04-8996-49BC-9ED1-9944CA01103C}" destId="{2E20BDD1-374B-4398-A632-4894FDFBF2F2}" srcOrd="0" destOrd="0" parTransId="{CAE0AA39-2B43-4549-B9E7-584A9A8D5F68}" sibTransId="{7E1153B6-FE44-4660-B08C-4846DB5310EB}"/>
    <dgm:cxn modelId="{D02F2CFB-DC2E-488E-8279-3E5EF83AE829}" type="presParOf" srcId="{571A42D9-4CC7-49EE-8013-8E338489254A}" destId="{CA211307-A818-4A10-9A6C-A3C826FAE79A}" srcOrd="0" destOrd="0" presId="urn:microsoft.com/office/officeart/2009/3/layout/StepUpProcess"/>
    <dgm:cxn modelId="{2CB91016-CF07-43FE-BA6C-A6E7B0F4D3D5}" type="presParOf" srcId="{CA211307-A818-4A10-9A6C-A3C826FAE79A}" destId="{E486AF2B-6B47-41E7-B800-BE76ADCEDCDF}" srcOrd="0" destOrd="0" presId="urn:microsoft.com/office/officeart/2009/3/layout/StepUpProcess"/>
    <dgm:cxn modelId="{F1F585BE-14E2-40A1-811F-FE0AEDDE7F10}" type="presParOf" srcId="{CA211307-A818-4A10-9A6C-A3C826FAE79A}" destId="{F69325B4-7BE4-4CD6-BBA6-ADC9A25D4D2D}" srcOrd="1" destOrd="0" presId="urn:microsoft.com/office/officeart/2009/3/layout/StepUpProcess"/>
    <dgm:cxn modelId="{761A3B01-D645-4EA2-AA3A-A43A1E479DBA}" type="presParOf" srcId="{CA211307-A818-4A10-9A6C-A3C826FAE79A}" destId="{E5F75101-B8A5-4FBA-AFFC-517CD75AEFE1}" srcOrd="2" destOrd="0" presId="urn:microsoft.com/office/officeart/2009/3/layout/StepUpProcess"/>
    <dgm:cxn modelId="{433B4BC6-DF18-46FD-BA3E-4BB737405BE1}" type="presParOf" srcId="{571A42D9-4CC7-49EE-8013-8E338489254A}" destId="{A449F486-CA49-4E44-9EC2-3A6544071D1B}" srcOrd="1" destOrd="0" presId="urn:microsoft.com/office/officeart/2009/3/layout/StepUpProcess"/>
    <dgm:cxn modelId="{6791BFAB-68A5-485D-A47C-120AA8B488C0}" type="presParOf" srcId="{A449F486-CA49-4E44-9EC2-3A6544071D1B}" destId="{5ECEEF18-46B4-4D73-9906-C128B1400209}" srcOrd="0" destOrd="0" presId="urn:microsoft.com/office/officeart/2009/3/layout/StepUpProcess"/>
    <dgm:cxn modelId="{FA4FF6F7-7C6C-4CFB-A54E-C122031EE912}" type="presParOf" srcId="{571A42D9-4CC7-49EE-8013-8E338489254A}" destId="{C67CD487-FF77-4CE7-9731-BF6342DEAA8C}" srcOrd="2" destOrd="0" presId="urn:microsoft.com/office/officeart/2009/3/layout/StepUpProcess"/>
    <dgm:cxn modelId="{BC9FBD86-95F0-477B-A59B-F8154B3440AA}" type="presParOf" srcId="{C67CD487-FF77-4CE7-9731-BF6342DEAA8C}" destId="{8436A6DB-825B-4D92-8F3E-220BBA5016F6}" srcOrd="0" destOrd="0" presId="urn:microsoft.com/office/officeart/2009/3/layout/StepUpProcess"/>
    <dgm:cxn modelId="{EDC9C2F6-E825-4520-8F86-3AA9C9BEF006}" type="presParOf" srcId="{C67CD487-FF77-4CE7-9731-BF6342DEAA8C}" destId="{A20C0513-D775-4D81-A3A8-22638A960272}" srcOrd="1" destOrd="0" presId="urn:microsoft.com/office/officeart/2009/3/layout/StepUpProcess"/>
    <dgm:cxn modelId="{EA7471E3-C026-4E52-9A0E-90D6EFA49A71}" type="presParOf" srcId="{C67CD487-FF77-4CE7-9731-BF6342DEAA8C}" destId="{CA4CB4E1-FE5D-4643-B454-77CF6BCDE0D2}" srcOrd="2" destOrd="0" presId="urn:microsoft.com/office/officeart/2009/3/layout/StepUpProcess"/>
    <dgm:cxn modelId="{E146F717-5AEE-4627-BBBA-B1CAD9F9A029}" type="presParOf" srcId="{571A42D9-4CC7-49EE-8013-8E338489254A}" destId="{6CCBF837-7D66-4F29-9F71-35E636DC7F98}" srcOrd="3" destOrd="0" presId="urn:microsoft.com/office/officeart/2009/3/layout/StepUpProcess"/>
    <dgm:cxn modelId="{C51185A2-EF70-493A-8B09-B64EB57CA612}" type="presParOf" srcId="{6CCBF837-7D66-4F29-9F71-35E636DC7F98}" destId="{CA351D32-C8F6-4E0B-AB82-C9558F9FC591}" srcOrd="0" destOrd="0" presId="urn:microsoft.com/office/officeart/2009/3/layout/StepUpProcess"/>
    <dgm:cxn modelId="{25271717-3B3E-45B8-A297-F897DEEFBF3F}" type="presParOf" srcId="{571A42D9-4CC7-49EE-8013-8E338489254A}" destId="{644373CF-D135-45A4-940D-FF2068C40F03}" srcOrd="4" destOrd="0" presId="urn:microsoft.com/office/officeart/2009/3/layout/StepUpProcess"/>
    <dgm:cxn modelId="{36C405DB-CA92-41F4-BE55-B3AED8458E79}" type="presParOf" srcId="{644373CF-D135-45A4-940D-FF2068C40F03}" destId="{BD373309-BE18-436E-A73F-8CC475D83DD1}" srcOrd="0" destOrd="0" presId="urn:microsoft.com/office/officeart/2009/3/layout/StepUpProcess"/>
    <dgm:cxn modelId="{0D726CDA-A71F-4D4F-AE86-1BA179A9A9DA}" type="presParOf" srcId="{644373CF-D135-45A4-940D-FF2068C40F03}" destId="{F9D2FD18-6269-42B3-985C-1CF92CBA98A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CBF1F04-8996-49BC-9ED1-9944CA01103C}" type="doc">
      <dgm:prSet loTypeId="urn:microsoft.com/office/officeart/2009/3/layout/StepUpProcess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2E20BDD1-374B-4398-A632-4894FDFBF2F2}">
      <dgm:prSet phldrT="[Texto]" custT="1"/>
      <dgm:spPr/>
      <dgm:t>
        <a:bodyPr/>
        <a:lstStyle/>
        <a:p>
          <a:pPr algn="ctr"/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COPFP  establece en los artículos 41 y 43</a:t>
          </a:r>
        </a:p>
      </dgm:t>
    </dgm:pt>
    <dgm:pt modelId="{CAE0AA39-2B43-4549-B9E7-584A9A8D5F68}" type="parTrans" cxnId="{3DFC194F-8F2D-4D8A-96E9-02C3CD52B0C3}">
      <dgm:prSet/>
      <dgm:spPr/>
      <dgm:t>
        <a:bodyPr/>
        <a:lstStyle/>
        <a:p>
          <a:pPr algn="ctr"/>
          <a:endParaRPr lang="es-MX"/>
        </a:p>
      </dgm:t>
    </dgm:pt>
    <dgm:pt modelId="{7E1153B6-FE44-4660-B08C-4846DB5310EB}" type="sibTrans" cxnId="{3DFC194F-8F2D-4D8A-96E9-02C3CD52B0C3}">
      <dgm:prSet/>
      <dgm:spPr/>
      <dgm:t>
        <a:bodyPr/>
        <a:lstStyle/>
        <a:p>
          <a:pPr algn="ctr"/>
          <a:endParaRPr lang="es-MX"/>
        </a:p>
      </dgm:t>
    </dgm:pt>
    <dgm:pt modelId="{EF03A825-A0DF-4F3E-AC47-8BBE6BFBEBF7}">
      <dgm:prSet phldrT="[Texto]" custT="1"/>
      <dgm:spPr/>
      <dgm:t>
        <a:bodyPr/>
        <a:lstStyle/>
        <a:p>
          <a:pPr algn="ctr"/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Interrelaciones</a:t>
          </a:r>
          <a:r>
            <a:rPr lang="es-MX" sz="15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y Correspondencia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23BDE3-F305-4D29-9E75-02B2D4C7F9FB}" type="parTrans" cxnId="{CC1A93DA-FF6E-4592-B108-39E48E65AE05}">
      <dgm:prSet/>
      <dgm:spPr/>
      <dgm:t>
        <a:bodyPr/>
        <a:lstStyle/>
        <a:p>
          <a:pPr algn="ctr"/>
          <a:endParaRPr lang="es-MX"/>
        </a:p>
      </dgm:t>
    </dgm:pt>
    <dgm:pt modelId="{953C2F92-B642-4D1B-A249-6393C3BEA7F3}" type="sibTrans" cxnId="{CC1A93DA-FF6E-4592-B108-39E48E65AE05}">
      <dgm:prSet/>
      <dgm:spPr/>
      <dgm:t>
        <a:bodyPr/>
        <a:lstStyle/>
        <a:p>
          <a:pPr algn="ctr"/>
          <a:endParaRPr lang="es-MX"/>
        </a:p>
      </dgm:t>
    </dgm:pt>
    <dgm:pt modelId="{332F58DB-600F-4B78-B5DD-F21AAE9883DD}">
      <dgm:prSet phldrT="[Texto]" custT="1"/>
      <dgm:spPr/>
      <dgm:t>
        <a:bodyPr/>
        <a:lstStyle/>
        <a:p>
          <a:pPr algn="ctr"/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Lineamientos SENPLADES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49BFB9-43B2-4C2D-B721-CFA15DB035C0}" type="parTrans" cxnId="{BE535EFB-3EBD-47E6-BF8A-49C14D4E102D}">
      <dgm:prSet/>
      <dgm:spPr/>
      <dgm:t>
        <a:bodyPr/>
        <a:lstStyle/>
        <a:p>
          <a:pPr algn="ctr"/>
          <a:endParaRPr lang="es-MX"/>
        </a:p>
      </dgm:t>
    </dgm:pt>
    <dgm:pt modelId="{6D182E58-069E-4EF3-A8D6-D89036CD2D39}" type="sibTrans" cxnId="{BE535EFB-3EBD-47E6-BF8A-49C14D4E102D}">
      <dgm:prSet/>
      <dgm:spPr/>
      <dgm:t>
        <a:bodyPr/>
        <a:lstStyle/>
        <a:p>
          <a:pPr algn="ctr"/>
          <a:endParaRPr lang="es-MX"/>
        </a:p>
      </dgm:t>
    </dgm:pt>
    <dgm:pt modelId="{571A42D9-4CC7-49EE-8013-8E338489254A}" type="pres">
      <dgm:prSet presAssocID="{2CBF1F04-8996-49BC-9ED1-9944CA01103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CA211307-A818-4A10-9A6C-A3C826FAE79A}" type="pres">
      <dgm:prSet presAssocID="{2E20BDD1-374B-4398-A632-4894FDFBF2F2}" presName="composite" presStyleCnt="0"/>
      <dgm:spPr/>
    </dgm:pt>
    <dgm:pt modelId="{E486AF2B-6B47-41E7-B800-BE76ADCEDCDF}" type="pres">
      <dgm:prSet presAssocID="{2E20BDD1-374B-4398-A632-4894FDFBF2F2}" presName="LShape" presStyleLbl="alignNode1" presStyleIdx="0" presStyleCnt="5"/>
      <dgm:spPr/>
    </dgm:pt>
    <dgm:pt modelId="{F69325B4-7BE4-4CD6-BBA6-ADC9A25D4D2D}" type="pres">
      <dgm:prSet presAssocID="{2E20BDD1-374B-4398-A632-4894FDFBF2F2}" presName="ParentText" presStyleLbl="revTx" presStyleIdx="0" presStyleCnt="3" custScaleX="100309" custScaleY="39224" custLinFactNeighborX="915" custLinFactNeighborY="-256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5F75101-B8A5-4FBA-AFFC-517CD75AEFE1}" type="pres">
      <dgm:prSet presAssocID="{2E20BDD1-374B-4398-A632-4894FDFBF2F2}" presName="Triangle" presStyleLbl="alignNode1" presStyleIdx="1" presStyleCnt="5"/>
      <dgm:spPr/>
    </dgm:pt>
    <dgm:pt modelId="{A449F486-CA49-4E44-9EC2-3A6544071D1B}" type="pres">
      <dgm:prSet presAssocID="{7E1153B6-FE44-4660-B08C-4846DB5310EB}" presName="sibTrans" presStyleCnt="0"/>
      <dgm:spPr/>
    </dgm:pt>
    <dgm:pt modelId="{5ECEEF18-46B4-4D73-9906-C128B1400209}" type="pres">
      <dgm:prSet presAssocID="{7E1153B6-FE44-4660-B08C-4846DB5310EB}" presName="space" presStyleCnt="0"/>
      <dgm:spPr/>
    </dgm:pt>
    <dgm:pt modelId="{C67CD487-FF77-4CE7-9731-BF6342DEAA8C}" type="pres">
      <dgm:prSet presAssocID="{EF03A825-A0DF-4F3E-AC47-8BBE6BFBEBF7}" presName="composite" presStyleCnt="0"/>
      <dgm:spPr/>
    </dgm:pt>
    <dgm:pt modelId="{8436A6DB-825B-4D92-8F3E-220BBA5016F6}" type="pres">
      <dgm:prSet presAssocID="{EF03A825-A0DF-4F3E-AC47-8BBE6BFBEBF7}" presName="LShape" presStyleLbl="alignNode1" presStyleIdx="2" presStyleCnt="5"/>
      <dgm:spPr/>
    </dgm:pt>
    <dgm:pt modelId="{A20C0513-D775-4D81-A3A8-22638A960272}" type="pres">
      <dgm:prSet presAssocID="{EF03A825-A0DF-4F3E-AC47-8BBE6BFBEBF7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A4CB4E1-FE5D-4643-B454-77CF6BCDE0D2}" type="pres">
      <dgm:prSet presAssocID="{EF03A825-A0DF-4F3E-AC47-8BBE6BFBEBF7}" presName="Triangle" presStyleLbl="alignNode1" presStyleIdx="3" presStyleCnt="5"/>
      <dgm:spPr/>
    </dgm:pt>
    <dgm:pt modelId="{6CCBF837-7D66-4F29-9F71-35E636DC7F98}" type="pres">
      <dgm:prSet presAssocID="{953C2F92-B642-4D1B-A249-6393C3BEA7F3}" presName="sibTrans" presStyleCnt="0"/>
      <dgm:spPr/>
    </dgm:pt>
    <dgm:pt modelId="{CA351D32-C8F6-4E0B-AB82-C9558F9FC591}" type="pres">
      <dgm:prSet presAssocID="{953C2F92-B642-4D1B-A249-6393C3BEA7F3}" presName="space" presStyleCnt="0"/>
      <dgm:spPr/>
    </dgm:pt>
    <dgm:pt modelId="{644373CF-D135-45A4-940D-FF2068C40F03}" type="pres">
      <dgm:prSet presAssocID="{332F58DB-600F-4B78-B5DD-F21AAE9883DD}" presName="composite" presStyleCnt="0"/>
      <dgm:spPr/>
    </dgm:pt>
    <dgm:pt modelId="{BD373309-BE18-436E-A73F-8CC475D83DD1}" type="pres">
      <dgm:prSet presAssocID="{332F58DB-600F-4B78-B5DD-F21AAE9883DD}" presName="LShape" presStyleLbl="alignNode1" presStyleIdx="4" presStyleCnt="5"/>
      <dgm:spPr/>
    </dgm:pt>
    <dgm:pt modelId="{F9D2FD18-6269-42B3-985C-1CF92CBA98A0}" type="pres">
      <dgm:prSet presAssocID="{332F58DB-600F-4B78-B5DD-F21AAE9883D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CAA4524-BC1B-4AA3-8711-816770F166FB}" type="presOf" srcId="{2CBF1F04-8996-49BC-9ED1-9944CA01103C}" destId="{571A42D9-4CC7-49EE-8013-8E338489254A}" srcOrd="0" destOrd="0" presId="urn:microsoft.com/office/officeart/2009/3/layout/StepUpProcess"/>
    <dgm:cxn modelId="{93086E91-56D0-417A-92AE-72EC790677E1}" type="presOf" srcId="{332F58DB-600F-4B78-B5DD-F21AAE9883DD}" destId="{F9D2FD18-6269-42B3-985C-1CF92CBA98A0}" srcOrd="0" destOrd="0" presId="urn:microsoft.com/office/officeart/2009/3/layout/StepUpProcess"/>
    <dgm:cxn modelId="{CC1A93DA-FF6E-4592-B108-39E48E65AE05}" srcId="{2CBF1F04-8996-49BC-9ED1-9944CA01103C}" destId="{EF03A825-A0DF-4F3E-AC47-8BBE6BFBEBF7}" srcOrd="1" destOrd="0" parTransId="{2A23BDE3-F305-4D29-9E75-02B2D4C7F9FB}" sibTransId="{953C2F92-B642-4D1B-A249-6393C3BEA7F3}"/>
    <dgm:cxn modelId="{BB5A11D5-CD8D-4113-98B2-3CEAE92CC761}" type="presOf" srcId="{EF03A825-A0DF-4F3E-AC47-8BBE6BFBEBF7}" destId="{A20C0513-D775-4D81-A3A8-22638A960272}" srcOrd="0" destOrd="0" presId="urn:microsoft.com/office/officeart/2009/3/layout/StepUpProcess"/>
    <dgm:cxn modelId="{3DFC194F-8F2D-4D8A-96E9-02C3CD52B0C3}" srcId="{2CBF1F04-8996-49BC-9ED1-9944CA01103C}" destId="{2E20BDD1-374B-4398-A632-4894FDFBF2F2}" srcOrd="0" destOrd="0" parTransId="{CAE0AA39-2B43-4549-B9E7-584A9A8D5F68}" sibTransId="{7E1153B6-FE44-4660-B08C-4846DB5310EB}"/>
    <dgm:cxn modelId="{BE535EFB-3EBD-47E6-BF8A-49C14D4E102D}" srcId="{2CBF1F04-8996-49BC-9ED1-9944CA01103C}" destId="{332F58DB-600F-4B78-B5DD-F21AAE9883DD}" srcOrd="2" destOrd="0" parTransId="{1C49BFB9-43B2-4C2D-B721-CFA15DB035C0}" sibTransId="{6D182E58-069E-4EF3-A8D6-D89036CD2D39}"/>
    <dgm:cxn modelId="{A781F96F-F3D7-4FCC-95AC-868585B20E55}" type="presOf" srcId="{2E20BDD1-374B-4398-A632-4894FDFBF2F2}" destId="{F69325B4-7BE4-4CD6-BBA6-ADC9A25D4D2D}" srcOrd="0" destOrd="0" presId="urn:microsoft.com/office/officeart/2009/3/layout/StepUpProcess"/>
    <dgm:cxn modelId="{9257B7B5-DB6B-4F61-8674-918D4B94613C}" type="presParOf" srcId="{571A42D9-4CC7-49EE-8013-8E338489254A}" destId="{CA211307-A818-4A10-9A6C-A3C826FAE79A}" srcOrd="0" destOrd="0" presId="urn:microsoft.com/office/officeart/2009/3/layout/StepUpProcess"/>
    <dgm:cxn modelId="{8334DCAA-A013-4F9B-9B25-43472F99DEA3}" type="presParOf" srcId="{CA211307-A818-4A10-9A6C-A3C826FAE79A}" destId="{E486AF2B-6B47-41E7-B800-BE76ADCEDCDF}" srcOrd="0" destOrd="0" presId="urn:microsoft.com/office/officeart/2009/3/layout/StepUpProcess"/>
    <dgm:cxn modelId="{F48B8036-5643-4385-AA3F-415C7F3CFEB4}" type="presParOf" srcId="{CA211307-A818-4A10-9A6C-A3C826FAE79A}" destId="{F69325B4-7BE4-4CD6-BBA6-ADC9A25D4D2D}" srcOrd="1" destOrd="0" presId="urn:microsoft.com/office/officeart/2009/3/layout/StepUpProcess"/>
    <dgm:cxn modelId="{AF5CF7CB-CC5B-43CF-AA80-8C455D46E7AB}" type="presParOf" srcId="{CA211307-A818-4A10-9A6C-A3C826FAE79A}" destId="{E5F75101-B8A5-4FBA-AFFC-517CD75AEFE1}" srcOrd="2" destOrd="0" presId="urn:microsoft.com/office/officeart/2009/3/layout/StepUpProcess"/>
    <dgm:cxn modelId="{AE5001D0-1965-4B7D-9CCB-603411B0CF9A}" type="presParOf" srcId="{571A42D9-4CC7-49EE-8013-8E338489254A}" destId="{A449F486-CA49-4E44-9EC2-3A6544071D1B}" srcOrd="1" destOrd="0" presId="urn:microsoft.com/office/officeart/2009/3/layout/StepUpProcess"/>
    <dgm:cxn modelId="{85415F58-D53E-4B09-8105-57E0C11AC00C}" type="presParOf" srcId="{A449F486-CA49-4E44-9EC2-3A6544071D1B}" destId="{5ECEEF18-46B4-4D73-9906-C128B1400209}" srcOrd="0" destOrd="0" presId="urn:microsoft.com/office/officeart/2009/3/layout/StepUpProcess"/>
    <dgm:cxn modelId="{453154E1-CF61-4F06-A2F5-DC31A1BE442E}" type="presParOf" srcId="{571A42D9-4CC7-49EE-8013-8E338489254A}" destId="{C67CD487-FF77-4CE7-9731-BF6342DEAA8C}" srcOrd="2" destOrd="0" presId="urn:microsoft.com/office/officeart/2009/3/layout/StepUpProcess"/>
    <dgm:cxn modelId="{6920DD8C-D6AF-48C0-B34E-C2044014F6B3}" type="presParOf" srcId="{C67CD487-FF77-4CE7-9731-BF6342DEAA8C}" destId="{8436A6DB-825B-4D92-8F3E-220BBA5016F6}" srcOrd="0" destOrd="0" presId="urn:microsoft.com/office/officeart/2009/3/layout/StepUpProcess"/>
    <dgm:cxn modelId="{DDDB1D71-3267-4B5E-B9A5-F9ABADA643A0}" type="presParOf" srcId="{C67CD487-FF77-4CE7-9731-BF6342DEAA8C}" destId="{A20C0513-D775-4D81-A3A8-22638A960272}" srcOrd="1" destOrd="0" presId="urn:microsoft.com/office/officeart/2009/3/layout/StepUpProcess"/>
    <dgm:cxn modelId="{391EA3B4-81FE-496D-980B-55CCF96B7F8A}" type="presParOf" srcId="{C67CD487-FF77-4CE7-9731-BF6342DEAA8C}" destId="{CA4CB4E1-FE5D-4643-B454-77CF6BCDE0D2}" srcOrd="2" destOrd="0" presId="urn:microsoft.com/office/officeart/2009/3/layout/StepUpProcess"/>
    <dgm:cxn modelId="{6247D435-483F-45AD-A21A-A952A12C3FB1}" type="presParOf" srcId="{571A42D9-4CC7-49EE-8013-8E338489254A}" destId="{6CCBF837-7D66-4F29-9F71-35E636DC7F98}" srcOrd="3" destOrd="0" presId="urn:microsoft.com/office/officeart/2009/3/layout/StepUpProcess"/>
    <dgm:cxn modelId="{67707237-300B-4714-A079-E96946E57A0E}" type="presParOf" srcId="{6CCBF837-7D66-4F29-9F71-35E636DC7F98}" destId="{CA351D32-C8F6-4E0B-AB82-C9558F9FC591}" srcOrd="0" destOrd="0" presId="urn:microsoft.com/office/officeart/2009/3/layout/StepUpProcess"/>
    <dgm:cxn modelId="{41F7FF2F-FDA4-4384-82E9-7944C03CE72F}" type="presParOf" srcId="{571A42D9-4CC7-49EE-8013-8E338489254A}" destId="{644373CF-D135-45A4-940D-FF2068C40F03}" srcOrd="4" destOrd="0" presId="urn:microsoft.com/office/officeart/2009/3/layout/StepUpProcess"/>
    <dgm:cxn modelId="{2A7B47D0-8322-40AF-9111-67548B4F5EDE}" type="presParOf" srcId="{644373CF-D135-45A4-940D-FF2068C40F03}" destId="{BD373309-BE18-436E-A73F-8CC475D83DD1}" srcOrd="0" destOrd="0" presId="urn:microsoft.com/office/officeart/2009/3/layout/StepUpProcess"/>
    <dgm:cxn modelId="{0F9B840F-0BA8-4F19-AB10-EAE7D14D3558}" type="presParOf" srcId="{644373CF-D135-45A4-940D-FF2068C40F03}" destId="{F9D2FD18-6269-42B3-985C-1CF92CBA98A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696E736-578B-4792-871D-A29AC6FE8C74}" type="doc">
      <dgm:prSet loTypeId="urn:microsoft.com/office/officeart/2011/layout/Tab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1805B5F8-AEF0-4CAA-9227-185AADC8212E}">
      <dgm:prSet phldrT="[Texto]" custT="1"/>
      <dgm:spPr/>
      <dgm:t>
        <a:bodyPr/>
        <a:lstStyle/>
        <a:p>
          <a:r>
            <a:rPr lang="es-MX" sz="15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Lineamiento 1 </a:t>
          </a:r>
          <a:endParaRPr lang="es-MX" sz="15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D0BCFD-0C27-4746-A889-B1A8A74C3A52}" type="parTrans" cxnId="{6F9A515B-C2BE-4306-9725-6E3E5A5B9152}">
      <dgm:prSet/>
      <dgm:spPr/>
      <dgm:t>
        <a:bodyPr/>
        <a:lstStyle/>
        <a:p>
          <a:endParaRPr lang="es-MX"/>
        </a:p>
      </dgm:t>
    </dgm:pt>
    <dgm:pt modelId="{F8899FFA-3490-4E90-9FC2-DD76EBEB2722}" type="sibTrans" cxnId="{6F9A515B-C2BE-4306-9725-6E3E5A5B9152}">
      <dgm:prSet/>
      <dgm:spPr/>
      <dgm:t>
        <a:bodyPr/>
        <a:lstStyle/>
        <a:p>
          <a:endParaRPr lang="es-MX"/>
        </a:p>
      </dgm:t>
    </dgm:pt>
    <dgm:pt modelId="{DC1FB3C2-2620-40B5-B3BB-37036AB640AE}">
      <dgm:prSet phldrT="[Texto]" custT="1"/>
      <dgm:spPr/>
      <dgm:t>
        <a:bodyPr/>
        <a:lstStyle/>
        <a:p>
          <a:pPr algn="ctr"/>
          <a:r>
            <a:rPr lang="es-MX" sz="15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Reducción de inequidades sociales y satisfacción de necesidades básicas a través de una estrategia de desarrollo endógeno y de procesos de ordenamiento territorial que permitan su ejecución</a:t>
          </a:r>
          <a:endParaRPr lang="es-MX" sz="15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06C9AC-61B0-4905-9B42-B81A65FAE8C4}" type="parTrans" cxnId="{81C494EA-DBEE-4F2F-9053-8DCC992CC7E3}">
      <dgm:prSet/>
      <dgm:spPr/>
      <dgm:t>
        <a:bodyPr/>
        <a:lstStyle/>
        <a:p>
          <a:endParaRPr lang="es-MX"/>
        </a:p>
      </dgm:t>
    </dgm:pt>
    <dgm:pt modelId="{20E0809E-C8E7-43C0-8C73-57B0C809590A}" type="sibTrans" cxnId="{81C494EA-DBEE-4F2F-9053-8DCC992CC7E3}">
      <dgm:prSet/>
      <dgm:spPr/>
      <dgm:t>
        <a:bodyPr/>
        <a:lstStyle/>
        <a:p>
          <a:endParaRPr lang="es-MX"/>
        </a:p>
      </dgm:t>
    </dgm:pt>
    <dgm:pt modelId="{2E2B306D-57F2-4676-A1EF-A12DD8F0E907}">
      <dgm:prSet phldrT="[Texto]" custT="1"/>
      <dgm:spPr/>
      <dgm:t>
        <a:bodyPr/>
        <a:lstStyle/>
        <a:p>
          <a:r>
            <a:rPr lang="es-MX" sz="15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Lineamiento 2</a:t>
          </a:r>
          <a:endParaRPr lang="es-MX" sz="15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2A2236-06F9-4F05-9939-0DD941587726}" type="parTrans" cxnId="{C16AFB73-41EF-412D-82A6-D67AA47ACA85}">
      <dgm:prSet/>
      <dgm:spPr/>
      <dgm:t>
        <a:bodyPr/>
        <a:lstStyle/>
        <a:p>
          <a:endParaRPr lang="es-MX"/>
        </a:p>
      </dgm:t>
    </dgm:pt>
    <dgm:pt modelId="{1095F28E-C8D1-4B97-A0FD-71C278141B0D}" type="sibTrans" cxnId="{C16AFB73-41EF-412D-82A6-D67AA47ACA85}">
      <dgm:prSet/>
      <dgm:spPr/>
      <dgm:t>
        <a:bodyPr/>
        <a:lstStyle/>
        <a:p>
          <a:endParaRPr lang="es-MX"/>
        </a:p>
      </dgm:t>
    </dgm:pt>
    <dgm:pt modelId="{3132388D-C3C3-425B-8892-AD92A1000ED5}">
      <dgm:prSet phldrT="[Texto]" custT="1"/>
      <dgm:spPr/>
      <dgm:t>
        <a:bodyPr/>
        <a:lstStyle/>
        <a:p>
          <a:pPr algn="ctr"/>
          <a:r>
            <a:rPr lang="es-MX" sz="15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Coordinación y gestión sectorial</a:t>
          </a:r>
          <a:endParaRPr lang="es-MX" sz="15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1DC6AC-67C3-434C-9194-D57C581C7D00}" type="parTrans" cxnId="{A339A70D-7274-427B-860D-F5728829CA4B}">
      <dgm:prSet/>
      <dgm:spPr/>
      <dgm:t>
        <a:bodyPr/>
        <a:lstStyle/>
        <a:p>
          <a:endParaRPr lang="es-MX"/>
        </a:p>
      </dgm:t>
    </dgm:pt>
    <dgm:pt modelId="{361D71E3-A62C-4D4B-A4DC-A76791BB0FF0}" type="sibTrans" cxnId="{A339A70D-7274-427B-860D-F5728829CA4B}">
      <dgm:prSet/>
      <dgm:spPr/>
      <dgm:t>
        <a:bodyPr/>
        <a:lstStyle/>
        <a:p>
          <a:endParaRPr lang="es-MX"/>
        </a:p>
      </dgm:t>
    </dgm:pt>
    <dgm:pt modelId="{C27571B2-A2C0-413E-B793-297684C83F6F}">
      <dgm:prSet phldrT="[Texto]" custT="1"/>
      <dgm:spPr/>
      <dgm:t>
        <a:bodyPr/>
        <a:lstStyle/>
        <a:p>
          <a:r>
            <a:rPr lang="es-MX" sz="15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Lineamiento 3</a:t>
          </a:r>
          <a:endParaRPr lang="es-MX" sz="15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6672F4-BAF1-401A-8C4F-8929A602F62F}" type="parTrans" cxnId="{43013D8B-608C-4C17-B922-F1FD9635D283}">
      <dgm:prSet/>
      <dgm:spPr/>
      <dgm:t>
        <a:bodyPr/>
        <a:lstStyle/>
        <a:p>
          <a:endParaRPr lang="es-MX"/>
        </a:p>
      </dgm:t>
    </dgm:pt>
    <dgm:pt modelId="{823676F2-7D4F-466F-A7D2-C79B3FC9E4F2}" type="sibTrans" cxnId="{43013D8B-608C-4C17-B922-F1FD9635D283}">
      <dgm:prSet/>
      <dgm:spPr/>
      <dgm:t>
        <a:bodyPr/>
        <a:lstStyle/>
        <a:p>
          <a:endParaRPr lang="es-MX"/>
        </a:p>
      </dgm:t>
    </dgm:pt>
    <dgm:pt modelId="{89874E14-A510-4CF4-B51D-F5645929DE93}">
      <dgm:prSet phldrT="[Texto]" custT="1"/>
      <dgm:spPr/>
      <dgm:t>
        <a:bodyPr/>
        <a:lstStyle/>
        <a:p>
          <a:pPr algn="ctr"/>
          <a:r>
            <a:rPr lang="es-MX" sz="15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Articulación intergubernamental</a:t>
          </a:r>
          <a:endParaRPr lang="es-MX" sz="15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CC99EF-EEA0-4532-AE78-59EB17D7F7A8}" type="parTrans" cxnId="{E6437CF6-E49C-42A1-914F-27CEEBB402F7}">
      <dgm:prSet/>
      <dgm:spPr/>
      <dgm:t>
        <a:bodyPr/>
        <a:lstStyle/>
        <a:p>
          <a:endParaRPr lang="es-MX"/>
        </a:p>
      </dgm:t>
    </dgm:pt>
    <dgm:pt modelId="{D8E96377-1B43-44D2-AFB7-22021C1E31E7}" type="sibTrans" cxnId="{E6437CF6-E49C-42A1-914F-27CEEBB402F7}">
      <dgm:prSet/>
      <dgm:spPr/>
      <dgm:t>
        <a:bodyPr/>
        <a:lstStyle/>
        <a:p>
          <a:endParaRPr lang="es-MX"/>
        </a:p>
      </dgm:t>
    </dgm:pt>
    <dgm:pt modelId="{5B859169-F9DC-4400-A8CA-B41BFE00E01B}">
      <dgm:prSet phldrT="[Texto]" custT="1"/>
      <dgm:spPr/>
      <dgm:t>
        <a:bodyPr/>
        <a:lstStyle/>
        <a:p>
          <a:r>
            <a:rPr lang="es-MX" sz="15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Lineamiento 4</a:t>
          </a:r>
          <a:endParaRPr lang="es-MX" sz="15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A18B9B-339A-4EED-90ED-5D9E3FE62C0D}" type="parTrans" cxnId="{046C97E5-B567-470A-B67B-0D62DF8B1CC8}">
      <dgm:prSet/>
      <dgm:spPr/>
      <dgm:t>
        <a:bodyPr/>
        <a:lstStyle/>
        <a:p>
          <a:endParaRPr lang="es-MX"/>
        </a:p>
      </dgm:t>
    </dgm:pt>
    <dgm:pt modelId="{1778261E-CD35-4856-B970-FD0AED602DF3}" type="sibTrans" cxnId="{046C97E5-B567-470A-B67B-0D62DF8B1CC8}">
      <dgm:prSet/>
      <dgm:spPr/>
      <dgm:t>
        <a:bodyPr/>
        <a:lstStyle/>
        <a:p>
          <a:endParaRPr lang="es-MX"/>
        </a:p>
      </dgm:t>
    </dgm:pt>
    <dgm:pt modelId="{4BD76629-0E67-435C-82BA-0FB72248EC76}" type="pres">
      <dgm:prSet presAssocID="{F696E736-578B-4792-871D-A29AC6FE8C74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CD7941DD-8C5D-4476-BA6D-8BF2057E2DEF}" type="pres">
      <dgm:prSet presAssocID="{1805B5F8-AEF0-4CAA-9227-185AADC8212E}" presName="composite" presStyleCnt="0"/>
      <dgm:spPr/>
    </dgm:pt>
    <dgm:pt modelId="{940AB8BD-72DC-4389-9277-900E81E7F2DC}" type="pres">
      <dgm:prSet presAssocID="{1805B5F8-AEF0-4CAA-9227-185AADC8212E}" presName="FirstChild" presStyleLbl="revTx" presStyleIdx="0" presStyleCnt="4" custScaleY="48142" custLinFactNeighborX="39" custLinFactNeighborY="-98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552AD7C-CD03-4615-BEEE-F33BEE19C098}" type="pres">
      <dgm:prSet presAssocID="{1805B5F8-AEF0-4CAA-9227-185AADC8212E}" presName="Parent" presStyleLbl="alignNode1" presStyleIdx="0" presStyleCnt="4" custScaleY="2515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0AE6ED6-5449-4F18-A5BE-D58E97218ECC}" type="pres">
      <dgm:prSet presAssocID="{1805B5F8-AEF0-4CAA-9227-185AADC8212E}" presName="Accent" presStyleLbl="parChTrans1D1" presStyleIdx="0" presStyleCnt="4" custLinFactY="-491589" custLinFactNeighborY="-500000"/>
      <dgm:spPr/>
    </dgm:pt>
    <dgm:pt modelId="{DD3D43C6-E35E-4896-8B2E-7CD03882838A}" type="pres">
      <dgm:prSet presAssocID="{F8899FFA-3490-4E90-9FC2-DD76EBEB2722}" presName="sibTrans" presStyleCnt="0"/>
      <dgm:spPr/>
    </dgm:pt>
    <dgm:pt modelId="{531C622D-0484-4831-ABA5-01225ECFB359}" type="pres">
      <dgm:prSet presAssocID="{2E2B306D-57F2-4676-A1EF-A12DD8F0E907}" presName="composite" presStyleCnt="0"/>
      <dgm:spPr/>
    </dgm:pt>
    <dgm:pt modelId="{4FBB321F-4D6D-4A19-AC32-9FAFB8F00D5C}" type="pres">
      <dgm:prSet presAssocID="{2E2B306D-57F2-4676-A1EF-A12DD8F0E907}" presName="FirstChild" presStyleLbl="revTx" presStyleIdx="1" presStyleCnt="4" custScaleY="23560" custLinFactNeighborX="491" custLinFactNeighborY="-201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3765A2F-04EB-485D-BF3C-C8BDCFBECB73}" type="pres">
      <dgm:prSet presAssocID="{2E2B306D-57F2-4676-A1EF-A12DD8F0E907}" presName="Parent" presStyleLbl="alignNode1" presStyleIdx="1" presStyleCnt="4" custScaleY="32115" custLinFactNeighborX="805" custLinFactNeighborY="-15429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ACBE5B0-C15A-4735-B656-540DEA243F23}" type="pres">
      <dgm:prSet presAssocID="{2E2B306D-57F2-4676-A1EF-A12DD8F0E907}" presName="Accent" presStyleLbl="parChTrans1D1" presStyleIdx="1" presStyleCnt="4" custLinFactY="-759041" custLinFactNeighborY="-800000"/>
      <dgm:spPr/>
    </dgm:pt>
    <dgm:pt modelId="{54EF9F14-9CDB-4ADF-9D90-14DA2566C710}" type="pres">
      <dgm:prSet presAssocID="{1095F28E-C8D1-4B97-A0FD-71C278141B0D}" presName="sibTrans" presStyleCnt="0"/>
      <dgm:spPr/>
    </dgm:pt>
    <dgm:pt modelId="{835FAA37-D3A5-4748-AED8-2FC4F5C95153}" type="pres">
      <dgm:prSet presAssocID="{C27571B2-A2C0-413E-B793-297684C83F6F}" presName="composite" presStyleCnt="0"/>
      <dgm:spPr/>
    </dgm:pt>
    <dgm:pt modelId="{7CA04433-838B-48C7-9F28-76DF15C2CC84}" type="pres">
      <dgm:prSet presAssocID="{C27571B2-A2C0-413E-B793-297684C83F6F}" presName="FirstChild" presStyleLbl="revTx" presStyleIdx="2" presStyleCnt="4" custScaleY="21435" custLinFactNeighborX="-283" custLinFactNeighborY="-205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B29DF50-57AC-41C6-AF25-BE4EB2B8B577}" type="pres">
      <dgm:prSet presAssocID="{C27571B2-A2C0-413E-B793-297684C83F6F}" presName="Parent" presStyleLbl="alignNode1" presStyleIdx="2" presStyleCnt="4" custScaleY="23085" custLinFactNeighborY="-2097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9AB868D-19F3-48D1-9325-4D0C1CD46118}" type="pres">
      <dgm:prSet presAssocID="{C27571B2-A2C0-413E-B793-297684C83F6F}" presName="Accent" presStyleLbl="parChTrans1D1" presStyleIdx="2" presStyleCnt="4" custLinFactY="-840478" custLinFactNeighborY="-900000"/>
      <dgm:spPr/>
      <dgm:t>
        <a:bodyPr/>
        <a:lstStyle/>
        <a:p>
          <a:endParaRPr lang="es-MX"/>
        </a:p>
      </dgm:t>
    </dgm:pt>
    <dgm:pt modelId="{A924405F-18DE-4B6C-B051-099784CF27C7}" type="pres">
      <dgm:prSet presAssocID="{823676F2-7D4F-466F-A7D2-C79B3FC9E4F2}" presName="sibTrans" presStyleCnt="0"/>
      <dgm:spPr/>
    </dgm:pt>
    <dgm:pt modelId="{F42F1655-600D-44B4-A461-BE03B53C2B46}" type="pres">
      <dgm:prSet presAssocID="{5B859169-F9DC-4400-A8CA-B41BFE00E01B}" presName="composite" presStyleCnt="0"/>
      <dgm:spPr/>
    </dgm:pt>
    <dgm:pt modelId="{D2D1DCC9-B77F-4E28-A8CA-58F186CAEF04}" type="pres">
      <dgm:prSet presAssocID="{5B859169-F9DC-4400-A8CA-B41BFE00E01B}" presName="FirstChild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C0F02759-2108-4274-A930-D5B052C19BE9}" type="pres">
      <dgm:prSet presAssocID="{5B859169-F9DC-4400-A8CA-B41BFE00E01B}" presName="Parent" presStyleLbl="alignNode1" presStyleIdx="3" presStyleCnt="4" custScaleY="23085" custLinFactNeighborX="805" custLinFactNeighborY="-6414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9330A53-C91E-49D9-8522-8325D4527646}" type="pres">
      <dgm:prSet presAssocID="{5B859169-F9DC-4400-A8CA-B41BFE00E01B}" presName="Accent" presStyleLbl="parChTrans1D1" presStyleIdx="3" presStyleCnt="4"/>
      <dgm:spPr/>
    </dgm:pt>
  </dgm:ptLst>
  <dgm:cxnLst>
    <dgm:cxn modelId="{43013D8B-608C-4C17-B922-F1FD9635D283}" srcId="{F696E736-578B-4792-871D-A29AC6FE8C74}" destId="{C27571B2-A2C0-413E-B793-297684C83F6F}" srcOrd="2" destOrd="0" parTransId="{366672F4-BAF1-401A-8C4F-8929A602F62F}" sibTransId="{823676F2-7D4F-466F-A7D2-C79B3FC9E4F2}"/>
    <dgm:cxn modelId="{B6295730-4683-4DFC-8E97-BE482A5A909C}" type="presOf" srcId="{2E2B306D-57F2-4676-A1EF-A12DD8F0E907}" destId="{E3765A2F-04EB-485D-BF3C-C8BDCFBECB73}" srcOrd="0" destOrd="0" presId="urn:microsoft.com/office/officeart/2011/layout/TabList"/>
    <dgm:cxn modelId="{6F9A515B-C2BE-4306-9725-6E3E5A5B9152}" srcId="{F696E736-578B-4792-871D-A29AC6FE8C74}" destId="{1805B5F8-AEF0-4CAA-9227-185AADC8212E}" srcOrd="0" destOrd="0" parTransId="{5DD0BCFD-0C27-4746-A889-B1A8A74C3A52}" sibTransId="{F8899FFA-3490-4E90-9FC2-DD76EBEB2722}"/>
    <dgm:cxn modelId="{39116C37-A99D-4C42-85C6-4BC648978FC9}" type="presOf" srcId="{3132388D-C3C3-425B-8892-AD92A1000ED5}" destId="{4FBB321F-4D6D-4A19-AC32-9FAFB8F00D5C}" srcOrd="0" destOrd="0" presId="urn:microsoft.com/office/officeart/2011/layout/TabList"/>
    <dgm:cxn modelId="{AE0CC9A7-05A8-4FC6-AEEC-02B87AFDBCA6}" type="presOf" srcId="{DC1FB3C2-2620-40B5-B3BB-37036AB640AE}" destId="{940AB8BD-72DC-4389-9277-900E81E7F2DC}" srcOrd="0" destOrd="0" presId="urn:microsoft.com/office/officeart/2011/layout/TabList"/>
    <dgm:cxn modelId="{E6437CF6-E49C-42A1-914F-27CEEBB402F7}" srcId="{C27571B2-A2C0-413E-B793-297684C83F6F}" destId="{89874E14-A510-4CF4-B51D-F5645929DE93}" srcOrd="0" destOrd="0" parTransId="{12CC99EF-EEA0-4532-AE78-59EB17D7F7A8}" sibTransId="{D8E96377-1B43-44D2-AFB7-22021C1E31E7}"/>
    <dgm:cxn modelId="{62A4EFF1-F334-4F80-BD11-44FD4282177C}" type="presOf" srcId="{1805B5F8-AEF0-4CAA-9227-185AADC8212E}" destId="{7552AD7C-CD03-4615-BEEE-F33BEE19C098}" srcOrd="0" destOrd="0" presId="urn:microsoft.com/office/officeart/2011/layout/TabList"/>
    <dgm:cxn modelId="{A339A70D-7274-427B-860D-F5728829CA4B}" srcId="{2E2B306D-57F2-4676-A1EF-A12DD8F0E907}" destId="{3132388D-C3C3-425B-8892-AD92A1000ED5}" srcOrd="0" destOrd="0" parTransId="{E91DC6AC-67C3-434C-9194-D57C581C7D00}" sibTransId="{361D71E3-A62C-4D4B-A4DC-A76791BB0FF0}"/>
    <dgm:cxn modelId="{046C97E5-B567-470A-B67B-0D62DF8B1CC8}" srcId="{F696E736-578B-4792-871D-A29AC6FE8C74}" destId="{5B859169-F9DC-4400-A8CA-B41BFE00E01B}" srcOrd="3" destOrd="0" parTransId="{BDA18B9B-339A-4EED-90ED-5D9E3FE62C0D}" sibTransId="{1778261E-CD35-4856-B970-FD0AED602DF3}"/>
    <dgm:cxn modelId="{A8867B5C-01D4-476C-8CF7-CBAC7AE90F25}" type="presOf" srcId="{89874E14-A510-4CF4-B51D-F5645929DE93}" destId="{7CA04433-838B-48C7-9F28-76DF15C2CC84}" srcOrd="0" destOrd="0" presId="urn:microsoft.com/office/officeart/2011/layout/TabList"/>
    <dgm:cxn modelId="{B569CF38-D349-4DAB-A691-FFCDF42251F5}" type="presOf" srcId="{5B859169-F9DC-4400-A8CA-B41BFE00E01B}" destId="{C0F02759-2108-4274-A930-D5B052C19BE9}" srcOrd="0" destOrd="0" presId="urn:microsoft.com/office/officeart/2011/layout/TabList"/>
    <dgm:cxn modelId="{81C494EA-DBEE-4F2F-9053-8DCC992CC7E3}" srcId="{1805B5F8-AEF0-4CAA-9227-185AADC8212E}" destId="{DC1FB3C2-2620-40B5-B3BB-37036AB640AE}" srcOrd="0" destOrd="0" parTransId="{7906C9AC-61B0-4905-9B42-B81A65FAE8C4}" sibTransId="{20E0809E-C8E7-43C0-8C73-57B0C809590A}"/>
    <dgm:cxn modelId="{0AE02543-0E59-4A63-B1F5-C864FB4769C4}" type="presOf" srcId="{C27571B2-A2C0-413E-B793-297684C83F6F}" destId="{FB29DF50-57AC-41C6-AF25-BE4EB2B8B577}" srcOrd="0" destOrd="0" presId="urn:microsoft.com/office/officeart/2011/layout/TabList"/>
    <dgm:cxn modelId="{2A8ED81A-CBA2-4826-9581-C52A27C99484}" type="presOf" srcId="{F696E736-578B-4792-871D-A29AC6FE8C74}" destId="{4BD76629-0E67-435C-82BA-0FB72248EC76}" srcOrd="0" destOrd="0" presId="urn:microsoft.com/office/officeart/2011/layout/TabList"/>
    <dgm:cxn modelId="{C16AFB73-41EF-412D-82A6-D67AA47ACA85}" srcId="{F696E736-578B-4792-871D-A29AC6FE8C74}" destId="{2E2B306D-57F2-4676-A1EF-A12DD8F0E907}" srcOrd="1" destOrd="0" parTransId="{262A2236-06F9-4F05-9939-0DD941587726}" sibTransId="{1095F28E-C8D1-4B97-A0FD-71C278141B0D}"/>
    <dgm:cxn modelId="{0868EC78-872A-4839-BD5A-26DCFDF55A9B}" type="presParOf" srcId="{4BD76629-0E67-435C-82BA-0FB72248EC76}" destId="{CD7941DD-8C5D-4476-BA6D-8BF2057E2DEF}" srcOrd="0" destOrd="0" presId="urn:microsoft.com/office/officeart/2011/layout/TabList"/>
    <dgm:cxn modelId="{CE12C5B2-7FC1-480F-823D-BD05782AE16B}" type="presParOf" srcId="{CD7941DD-8C5D-4476-BA6D-8BF2057E2DEF}" destId="{940AB8BD-72DC-4389-9277-900E81E7F2DC}" srcOrd="0" destOrd="0" presId="urn:microsoft.com/office/officeart/2011/layout/TabList"/>
    <dgm:cxn modelId="{B825D222-0832-44F7-9E6A-38976A732726}" type="presParOf" srcId="{CD7941DD-8C5D-4476-BA6D-8BF2057E2DEF}" destId="{7552AD7C-CD03-4615-BEEE-F33BEE19C098}" srcOrd="1" destOrd="0" presId="urn:microsoft.com/office/officeart/2011/layout/TabList"/>
    <dgm:cxn modelId="{EC1FA6D8-87E6-4798-ABBA-C77A188472F0}" type="presParOf" srcId="{CD7941DD-8C5D-4476-BA6D-8BF2057E2DEF}" destId="{00AE6ED6-5449-4F18-A5BE-D58E97218ECC}" srcOrd="2" destOrd="0" presId="urn:microsoft.com/office/officeart/2011/layout/TabList"/>
    <dgm:cxn modelId="{BDBD0DFA-FEF0-43CD-AF53-DEF1BC48F847}" type="presParOf" srcId="{4BD76629-0E67-435C-82BA-0FB72248EC76}" destId="{DD3D43C6-E35E-4896-8B2E-7CD03882838A}" srcOrd="1" destOrd="0" presId="urn:microsoft.com/office/officeart/2011/layout/TabList"/>
    <dgm:cxn modelId="{15745083-5CD0-4413-893E-3174DEF1A9DD}" type="presParOf" srcId="{4BD76629-0E67-435C-82BA-0FB72248EC76}" destId="{531C622D-0484-4831-ABA5-01225ECFB359}" srcOrd="2" destOrd="0" presId="urn:microsoft.com/office/officeart/2011/layout/TabList"/>
    <dgm:cxn modelId="{707968C0-B93B-4D69-AA7C-F4E789743B91}" type="presParOf" srcId="{531C622D-0484-4831-ABA5-01225ECFB359}" destId="{4FBB321F-4D6D-4A19-AC32-9FAFB8F00D5C}" srcOrd="0" destOrd="0" presId="urn:microsoft.com/office/officeart/2011/layout/TabList"/>
    <dgm:cxn modelId="{CDB06301-5D7A-4B03-A6FF-949D2F68CA74}" type="presParOf" srcId="{531C622D-0484-4831-ABA5-01225ECFB359}" destId="{E3765A2F-04EB-485D-BF3C-C8BDCFBECB73}" srcOrd="1" destOrd="0" presId="urn:microsoft.com/office/officeart/2011/layout/TabList"/>
    <dgm:cxn modelId="{59CDA042-ECEA-4CD3-816A-FD2FC4D2A225}" type="presParOf" srcId="{531C622D-0484-4831-ABA5-01225ECFB359}" destId="{1ACBE5B0-C15A-4735-B656-540DEA243F23}" srcOrd="2" destOrd="0" presId="urn:microsoft.com/office/officeart/2011/layout/TabList"/>
    <dgm:cxn modelId="{66D0E7FC-5822-4003-A934-64020417D67E}" type="presParOf" srcId="{4BD76629-0E67-435C-82BA-0FB72248EC76}" destId="{54EF9F14-9CDB-4ADF-9D90-14DA2566C710}" srcOrd="3" destOrd="0" presId="urn:microsoft.com/office/officeart/2011/layout/TabList"/>
    <dgm:cxn modelId="{843E7E8D-7042-44B2-B776-AD8F88A17AE3}" type="presParOf" srcId="{4BD76629-0E67-435C-82BA-0FB72248EC76}" destId="{835FAA37-D3A5-4748-AED8-2FC4F5C95153}" srcOrd="4" destOrd="0" presId="urn:microsoft.com/office/officeart/2011/layout/TabList"/>
    <dgm:cxn modelId="{53ACB6B7-A291-4EE0-B5AE-CF4BF526BA6B}" type="presParOf" srcId="{835FAA37-D3A5-4748-AED8-2FC4F5C95153}" destId="{7CA04433-838B-48C7-9F28-76DF15C2CC84}" srcOrd="0" destOrd="0" presId="urn:microsoft.com/office/officeart/2011/layout/TabList"/>
    <dgm:cxn modelId="{0E0BAD97-521C-4189-BA49-604D41A29BC8}" type="presParOf" srcId="{835FAA37-D3A5-4748-AED8-2FC4F5C95153}" destId="{FB29DF50-57AC-41C6-AF25-BE4EB2B8B577}" srcOrd="1" destOrd="0" presId="urn:microsoft.com/office/officeart/2011/layout/TabList"/>
    <dgm:cxn modelId="{87E4168C-8A45-4681-AD7B-E2E91C0256A4}" type="presParOf" srcId="{835FAA37-D3A5-4748-AED8-2FC4F5C95153}" destId="{C9AB868D-19F3-48D1-9325-4D0C1CD46118}" srcOrd="2" destOrd="0" presId="urn:microsoft.com/office/officeart/2011/layout/TabList"/>
    <dgm:cxn modelId="{C9AA513E-2E4A-4472-A5D5-C3F4E30F2BF7}" type="presParOf" srcId="{4BD76629-0E67-435C-82BA-0FB72248EC76}" destId="{A924405F-18DE-4B6C-B051-099784CF27C7}" srcOrd="5" destOrd="0" presId="urn:microsoft.com/office/officeart/2011/layout/TabList"/>
    <dgm:cxn modelId="{2A14F342-F3D0-46D2-B960-BC61F9CC70B4}" type="presParOf" srcId="{4BD76629-0E67-435C-82BA-0FB72248EC76}" destId="{F42F1655-600D-44B4-A461-BE03B53C2B46}" srcOrd="6" destOrd="0" presId="urn:microsoft.com/office/officeart/2011/layout/TabList"/>
    <dgm:cxn modelId="{1E64B381-FE9A-42AC-B551-8577986D040B}" type="presParOf" srcId="{F42F1655-600D-44B4-A461-BE03B53C2B46}" destId="{D2D1DCC9-B77F-4E28-A8CA-58F186CAEF04}" srcOrd="0" destOrd="0" presId="urn:microsoft.com/office/officeart/2011/layout/TabList"/>
    <dgm:cxn modelId="{40EA3C60-13D6-448D-AA06-BE0C7F86CEBC}" type="presParOf" srcId="{F42F1655-600D-44B4-A461-BE03B53C2B46}" destId="{C0F02759-2108-4274-A930-D5B052C19BE9}" srcOrd="1" destOrd="0" presId="urn:microsoft.com/office/officeart/2011/layout/TabList"/>
    <dgm:cxn modelId="{CC543056-34BE-4ED9-B534-CB90B5FFE4AD}" type="presParOf" srcId="{F42F1655-600D-44B4-A461-BE03B53C2B46}" destId="{79330A53-C91E-49D9-8522-8325D4527646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31FA128-57B7-4F8F-A665-0C154D415B2A}" type="doc">
      <dgm:prSet loTypeId="urn:microsoft.com/office/officeart/2005/8/layout/hierarchy2" loCatId="hierarchy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B86FA4E0-442D-4E16-AE06-3888DBFB41F3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COPFP</a:t>
          </a:r>
        </a:p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Art 42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791E75-EBA1-4608-AAC7-63A18FD7DBD3}" type="parTrans" cxnId="{BEF8AA2A-1367-461B-8AA1-E8810AE9A8D1}">
      <dgm:prSet/>
      <dgm:spPr/>
      <dgm:t>
        <a:bodyPr/>
        <a:lstStyle/>
        <a:p>
          <a:endParaRPr lang="es-MX"/>
        </a:p>
      </dgm:t>
    </dgm:pt>
    <dgm:pt modelId="{E6E015E3-4986-4104-A2F7-259E60126160}" type="sibTrans" cxnId="{BEF8AA2A-1367-461B-8AA1-E8810AE9A8D1}">
      <dgm:prSet/>
      <dgm:spPr/>
      <dgm:t>
        <a:bodyPr/>
        <a:lstStyle/>
        <a:p>
          <a:endParaRPr lang="es-MX"/>
        </a:p>
      </dgm:t>
    </dgm:pt>
    <dgm:pt modelId="{64B66B69-6D17-44CA-A105-E73BA9A01F16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Diagnóstico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430696-B98A-45AB-9918-D235708CC930}" type="parTrans" cxnId="{5247F8D7-7508-4960-9F4B-2A525F3EFEF3}">
      <dgm:prSet/>
      <dgm:spPr/>
      <dgm:t>
        <a:bodyPr/>
        <a:lstStyle/>
        <a:p>
          <a:endParaRPr lang="es-MX"/>
        </a:p>
      </dgm:t>
    </dgm:pt>
    <dgm:pt modelId="{FC6275EF-813A-4CA1-B12E-9E6590E06128}" type="sibTrans" cxnId="{5247F8D7-7508-4960-9F4B-2A525F3EFEF3}">
      <dgm:prSet/>
      <dgm:spPr/>
      <dgm:t>
        <a:bodyPr/>
        <a:lstStyle/>
        <a:p>
          <a:endParaRPr lang="es-MX"/>
        </a:p>
      </dgm:t>
    </dgm:pt>
    <dgm:pt modelId="{887A8A4F-B0F7-4743-9AEA-1535D6AA33A6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Componentes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17D541-8AFC-4FD1-861C-925E85EB85F9}" type="parTrans" cxnId="{AB4A38B6-740B-4997-9EB3-149A4E2AA8AF}">
      <dgm:prSet/>
      <dgm:spPr/>
      <dgm:t>
        <a:bodyPr/>
        <a:lstStyle/>
        <a:p>
          <a:endParaRPr lang="es-MX"/>
        </a:p>
      </dgm:t>
    </dgm:pt>
    <dgm:pt modelId="{8E53B194-C5F0-482E-98D0-5DFD5D5A6B08}" type="sibTrans" cxnId="{AB4A38B6-740B-4997-9EB3-149A4E2AA8AF}">
      <dgm:prSet/>
      <dgm:spPr/>
      <dgm:t>
        <a:bodyPr/>
        <a:lstStyle/>
        <a:p>
          <a:endParaRPr lang="es-MX"/>
        </a:p>
      </dgm:t>
    </dgm:pt>
    <dgm:pt modelId="{E23BE7DA-1343-49D8-82D3-4B493DB9B7B8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Propuesta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BC0BAA-C803-4FD7-882C-6C6ABA5186C8}" type="parTrans" cxnId="{5D90F9C4-A93B-4C17-9A00-F4654BEE290E}">
      <dgm:prSet/>
      <dgm:spPr/>
      <dgm:t>
        <a:bodyPr/>
        <a:lstStyle/>
        <a:p>
          <a:endParaRPr lang="es-MX"/>
        </a:p>
      </dgm:t>
    </dgm:pt>
    <dgm:pt modelId="{D9E90B3F-7C05-4F70-8806-09603F2014C0}" type="sibTrans" cxnId="{5D90F9C4-A93B-4C17-9A00-F4654BEE290E}">
      <dgm:prSet/>
      <dgm:spPr/>
      <dgm:t>
        <a:bodyPr/>
        <a:lstStyle/>
        <a:p>
          <a:endParaRPr lang="es-MX"/>
        </a:p>
      </dgm:t>
    </dgm:pt>
    <dgm:pt modelId="{21117D80-7579-4FEA-A6B8-CBFC3E70A70F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Objetivos, políticas, estrategias y metas deseadas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D373DA-6B21-43E0-A10C-D499994867DA}" type="parTrans" cxnId="{3FE6C04D-0D75-4391-B50B-3819457B9246}">
      <dgm:prSet/>
      <dgm:spPr/>
      <dgm:t>
        <a:bodyPr/>
        <a:lstStyle/>
        <a:p>
          <a:endParaRPr lang="es-MX"/>
        </a:p>
      </dgm:t>
    </dgm:pt>
    <dgm:pt modelId="{24018721-EF0F-4E6F-9536-6682E6B8B1C7}" type="sibTrans" cxnId="{3FE6C04D-0D75-4391-B50B-3819457B9246}">
      <dgm:prSet/>
      <dgm:spPr/>
      <dgm:t>
        <a:bodyPr/>
        <a:lstStyle/>
        <a:p>
          <a:endParaRPr lang="es-MX"/>
        </a:p>
      </dgm:t>
    </dgm:pt>
    <dgm:pt modelId="{01A76EC3-A071-4E2C-BE92-73F99FFE0E6C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Modelo de gestión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A63A0F-6246-4AC1-8471-9CE487083DE3}" type="parTrans" cxnId="{65085260-5A95-4D22-A77A-F884B31763CE}">
      <dgm:prSet/>
      <dgm:spPr/>
      <dgm:t>
        <a:bodyPr/>
        <a:lstStyle/>
        <a:p>
          <a:endParaRPr lang="es-MX"/>
        </a:p>
      </dgm:t>
    </dgm:pt>
    <dgm:pt modelId="{61A5AD3B-06F2-4A05-BD29-1C55615E80ED}" type="sibTrans" cxnId="{65085260-5A95-4D22-A77A-F884B31763CE}">
      <dgm:prSet/>
      <dgm:spPr/>
      <dgm:t>
        <a:bodyPr/>
        <a:lstStyle/>
        <a:p>
          <a:endParaRPr lang="es-MX"/>
        </a:p>
      </dgm:t>
    </dgm:pt>
    <dgm:pt modelId="{3FEC1D6D-8C4F-4251-8B3A-8AB0C12F2E1C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Biofísico</a:t>
          </a:r>
        </a:p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Sociocultural</a:t>
          </a:r>
        </a:p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Económico Productivo</a:t>
          </a:r>
        </a:p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Asentamientos Humanos</a:t>
          </a:r>
        </a:p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Movilidad, Energía y Conectividad</a:t>
          </a:r>
        </a:p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Político Institucional</a:t>
          </a:r>
        </a:p>
        <a:p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82E747-6D96-445D-BAB5-C1AE7DA5B0E5}" type="parTrans" cxnId="{D8B9814D-5ACF-451E-993B-85A5DC89D3CB}">
      <dgm:prSet/>
      <dgm:spPr/>
      <dgm:t>
        <a:bodyPr/>
        <a:lstStyle/>
        <a:p>
          <a:endParaRPr lang="es-MX"/>
        </a:p>
      </dgm:t>
    </dgm:pt>
    <dgm:pt modelId="{210AEAB4-886F-4910-8829-28952F5DB47C}" type="sibTrans" cxnId="{D8B9814D-5ACF-451E-993B-85A5DC89D3CB}">
      <dgm:prSet/>
      <dgm:spPr/>
      <dgm:t>
        <a:bodyPr/>
        <a:lstStyle/>
        <a:p>
          <a:endParaRPr lang="es-MX"/>
        </a:p>
      </dgm:t>
    </dgm:pt>
    <dgm:pt modelId="{740A2CDF-714B-4BFE-9B34-98087E5509C5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Programas, proyectos , cronogramas 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F48579-D075-4B1B-8291-D556318429FF}" type="parTrans" cxnId="{6ED64DDB-EEBF-4F12-9952-E3F895457FDC}">
      <dgm:prSet/>
      <dgm:spPr/>
      <dgm:t>
        <a:bodyPr/>
        <a:lstStyle/>
        <a:p>
          <a:endParaRPr lang="es-MX"/>
        </a:p>
      </dgm:t>
    </dgm:pt>
    <dgm:pt modelId="{4D994FDD-977D-4F3B-855E-DE4F65A1DA13}" type="sibTrans" cxnId="{6ED64DDB-EEBF-4F12-9952-E3F895457FDC}">
      <dgm:prSet/>
      <dgm:spPr/>
      <dgm:t>
        <a:bodyPr/>
        <a:lstStyle/>
        <a:p>
          <a:endParaRPr lang="es-MX"/>
        </a:p>
      </dgm:t>
    </dgm:pt>
    <dgm:pt modelId="{BEA0A17C-FA19-4AB4-ACAD-2ADD906B665B}" type="pres">
      <dgm:prSet presAssocID="{031FA128-57B7-4F8F-A665-0C154D415B2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AFAB71AC-CD35-44BB-919B-190E9966019B}" type="pres">
      <dgm:prSet presAssocID="{B86FA4E0-442D-4E16-AE06-3888DBFB41F3}" presName="root1" presStyleCnt="0"/>
      <dgm:spPr/>
    </dgm:pt>
    <dgm:pt modelId="{ADFC609B-6B6E-4017-B237-BC1A56FA935D}" type="pres">
      <dgm:prSet presAssocID="{B86FA4E0-442D-4E16-AE06-3888DBFB41F3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C6D6019-0795-4515-A120-918EA6A5B65C}" type="pres">
      <dgm:prSet presAssocID="{B86FA4E0-442D-4E16-AE06-3888DBFB41F3}" presName="level2hierChild" presStyleCnt="0"/>
      <dgm:spPr/>
    </dgm:pt>
    <dgm:pt modelId="{E0AEB553-FB1E-453B-A583-71C0CCCE6F9F}" type="pres">
      <dgm:prSet presAssocID="{15430696-B98A-45AB-9918-D235708CC930}" presName="conn2-1" presStyleLbl="parChTrans1D2" presStyleIdx="0" presStyleCnt="3"/>
      <dgm:spPr/>
      <dgm:t>
        <a:bodyPr/>
        <a:lstStyle/>
        <a:p>
          <a:endParaRPr lang="es-MX"/>
        </a:p>
      </dgm:t>
    </dgm:pt>
    <dgm:pt modelId="{DA9A5C15-3A94-4653-906B-939424FCC011}" type="pres">
      <dgm:prSet presAssocID="{15430696-B98A-45AB-9918-D235708CC930}" presName="connTx" presStyleLbl="parChTrans1D2" presStyleIdx="0" presStyleCnt="3"/>
      <dgm:spPr/>
      <dgm:t>
        <a:bodyPr/>
        <a:lstStyle/>
        <a:p>
          <a:endParaRPr lang="es-MX"/>
        </a:p>
      </dgm:t>
    </dgm:pt>
    <dgm:pt modelId="{10E04601-9D16-4160-ADD6-5563088D4AE7}" type="pres">
      <dgm:prSet presAssocID="{64B66B69-6D17-44CA-A105-E73BA9A01F16}" presName="root2" presStyleCnt="0"/>
      <dgm:spPr/>
    </dgm:pt>
    <dgm:pt modelId="{1CB17F0D-70A4-4325-8F7E-36B3E5FF05D9}" type="pres">
      <dgm:prSet presAssocID="{64B66B69-6D17-44CA-A105-E73BA9A01F16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3288481-E28E-4494-81FA-23F2B02F4048}" type="pres">
      <dgm:prSet presAssocID="{64B66B69-6D17-44CA-A105-E73BA9A01F16}" presName="level3hierChild" presStyleCnt="0"/>
      <dgm:spPr/>
    </dgm:pt>
    <dgm:pt modelId="{9FFEAB14-C8DC-4C13-8CBB-2E9A92EEF5FF}" type="pres">
      <dgm:prSet presAssocID="{B117D541-8AFC-4FD1-861C-925E85EB85F9}" presName="conn2-1" presStyleLbl="parChTrans1D3" presStyleIdx="0" presStyleCnt="3"/>
      <dgm:spPr/>
      <dgm:t>
        <a:bodyPr/>
        <a:lstStyle/>
        <a:p>
          <a:endParaRPr lang="es-MX"/>
        </a:p>
      </dgm:t>
    </dgm:pt>
    <dgm:pt modelId="{2821EDFD-2E35-488E-BE07-8415B0E14BE9}" type="pres">
      <dgm:prSet presAssocID="{B117D541-8AFC-4FD1-861C-925E85EB85F9}" presName="connTx" presStyleLbl="parChTrans1D3" presStyleIdx="0" presStyleCnt="3"/>
      <dgm:spPr/>
      <dgm:t>
        <a:bodyPr/>
        <a:lstStyle/>
        <a:p>
          <a:endParaRPr lang="es-MX"/>
        </a:p>
      </dgm:t>
    </dgm:pt>
    <dgm:pt modelId="{21501A2F-C430-4BBF-A6A9-66F5CB234CF9}" type="pres">
      <dgm:prSet presAssocID="{887A8A4F-B0F7-4743-9AEA-1535D6AA33A6}" presName="root2" presStyleCnt="0"/>
      <dgm:spPr/>
    </dgm:pt>
    <dgm:pt modelId="{698C8918-B687-49AE-A2E9-8185C0D44867}" type="pres">
      <dgm:prSet presAssocID="{887A8A4F-B0F7-4743-9AEA-1535D6AA33A6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2651AE1-03E8-4EB9-8196-E45A231F432D}" type="pres">
      <dgm:prSet presAssocID="{887A8A4F-B0F7-4743-9AEA-1535D6AA33A6}" presName="level3hierChild" presStyleCnt="0"/>
      <dgm:spPr/>
    </dgm:pt>
    <dgm:pt modelId="{61B6429E-ED18-4847-89A1-C7B00DAD2BFE}" type="pres">
      <dgm:prSet presAssocID="{AE82E747-6D96-445D-BAB5-C1AE7DA5B0E5}" presName="conn2-1" presStyleLbl="parChTrans1D4" presStyleIdx="0" presStyleCnt="1"/>
      <dgm:spPr/>
      <dgm:t>
        <a:bodyPr/>
        <a:lstStyle/>
        <a:p>
          <a:endParaRPr lang="es-MX"/>
        </a:p>
      </dgm:t>
    </dgm:pt>
    <dgm:pt modelId="{98D33586-0B9D-4154-AE60-DC5C8BE9836A}" type="pres">
      <dgm:prSet presAssocID="{AE82E747-6D96-445D-BAB5-C1AE7DA5B0E5}" presName="connTx" presStyleLbl="parChTrans1D4" presStyleIdx="0" presStyleCnt="1"/>
      <dgm:spPr/>
      <dgm:t>
        <a:bodyPr/>
        <a:lstStyle/>
        <a:p>
          <a:endParaRPr lang="es-MX"/>
        </a:p>
      </dgm:t>
    </dgm:pt>
    <dgm:pt modelId="{F69ACD49-3A7E-4636-A878-D35A6D23563B}" type="pres">
      <dgm:prSet presAssocID="{3FEC1D6D-8C4F-4251-8B3A-8AB0C12F2E1C}" presName="root2" presStyleCnt="0"/>
      <dgm:spPr/>
    </dgm:pt>
    <dgm:pt modelId="{504F75F2-6C92-40F1-8A4C-13EC157AA194}" type="pres">
      <dgm:prSet presAssocID="{3FEC1D6D-8C4F-4251-8B3A-8AB0C12F2E1C}" presName="LevelTwoTextNode" presStyleLbl="node4" presStyleIdx="0" presStyleCnt="1" custScaleY="39761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985ED0C-C668-4469-953C-7DC528868DE5}" type="pres">
      <dgm:prSet presAssocID="{3FEC1D6D-8C4F-4251-8B3A-8AB0C12F2E1C}" presName="level3hierChild" presStyleCnt="0"/>
      <dgm:spPr/>
    </dgm:pt>
    <dgm:pt modelId="{2FF04401-DA26-4B7A-A44F-2A4859D2B4A5}" type="pres">
      <dgm:prSet presAssocID="{92BC0BAA-C803-4FD7-882C-6C6ABA5186C8}" presName="conn2-1" presStyleLbl="parChTrans1D2" presStyleIdx="1" presStyleCnt="3"/>
      <dgm:spPr/>
      <dgm:t>
        <a:bodyPr/>
        <a:lstStyle/>
        <a:p>
          <a:endParaRPr lang="es-MX"/>
        </a:p>
      </dgm:t>
    </dgm:pt>
    <dgm:pt modelId="{EAB1680E-CA88-4171-BAEC-A4EDB2E84979}" type="pres">
      <dgm:prSet presAssocID="{92BC0BAA-C803-4FD7-882C-6C6ABA5186C8}" presName="connTx" presStyleLbl="parChTrans1D2" presStyleIdx="1" presStyleCnt="3"/>
      <dgm:spPr/>
      <dgm:t>
        <a:bodyPr/>
        <a:lstStyle/>
        <a:p>
          <a:endParaRPr lang="es-MX"/>
        </a:p>
      </dgm:t>
    </dgm:pt>
    <dgm:pt modelId="{1790EC6F-0037-4151-A8B5-7A399B7664E3}" type="pres">
      <dgm:prSet presAssocID="{E23BE7DA-1343-49D8-82D3-4B493DB9B7B8}" presName="root2" presStyleCnt="0"/>
      <dgm:spPr/>
    </dgm:pt>
    <dgm:pt modelId="{2DA7693F-5D18-4688-8916-0BD4FF97C5E2}" type="pres">
      <dgm:prSet presAssocID="{E23BE7DA-1343-49D8-82D3-4B493DB9B7B8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4421A58-C7A1-4CC9-8290-ED46BA6E7679}" type="pres">
      <dgm:prSet presAssocID="{E23BE7DA-1343-49D8-82D3-4B493DB9B7B8}" presName="level3hierChild" presStyleCnt="0"/>
      <dgm:spPr/>
    </dgm:pt>
    <dgm:pt modelId="{66D7DFFE-DD15-47F7-BB4E-BA54C44CAE42}" type="pres">
      <dgm:prSet presAssocID="{23D373DA-6B21-43E0-A10C-D499994867DA}" presName="conn2-1" presStyleLbl="parChTrans1D3" presStyleIdx="1" presStyleCnt="3"/>
      <dgm:spPr/>
      <dgm:t>
        <a:bodyPr/>
        <a:lstStyle/>
        <a:p>
          <a:endParaRPr lang="es-MX"/>
        </a:p>
      </dgm:t>
    </dgm:pt>
    <dgm:pt modelId="{9ABFB83F-15EC-4C4C-B68A-146ACEB5E55C}" type="pres">
      <dgm:prSet presAssocID="{23D373DA-6B21-43E0-A10C-D499994867DA}" presName="connTx" presStyleLbl="parChTrans1D3" presStyleIdx="1" presStyleCnt="3"/>
      <dgm:spPr/>
      <dgm:t>
        <a:bodyPr/>
        <a:lstStyle/>
        <a:p>
          <a:endParaRPr lang="es-MX"/>
        </a:p>
      </dgm:t>
    </dgm:pt>
    <dgm:pt modelId="{51B25CED-DBA2-4DA3-9FED-12315C7B56E2}" type="pres">
      <dgm:prSet presAssocID="{21117D80-7579-4FEA-A6B8-CBFC3E70A70F}" presName="root2" presStyleCnt="0"/>
      <dgm:spPr/>
    </dgm:pt>
    <dgm:pt modelId="{1A1D43CD-25EB-46FF-A838-10ECC23492C5}" type="pres">
      <dgm:prSet presAssocID="{21117D80-7579-4FEA-A6B8-CBFC3E70A70F}" presName="LevelTwoTextNode" presStyleLbl="node3" presStyleIdx="1" presStyleCnt="3" custScaleY="15587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7CD0846-3635-496B-A528-73C274186651}" type="pres">
      <dgm:prSet presAssocID="{21117D80-7579-4FEA-A6B8-CBFC3E70A70F}" presName="level3hierChild" presStyleCnt="0"/>
      <dgm:spPr/>
    </dgm:pt>
    <dgm:pt modelId="{5961B4E5-8674-4932-BE2C-A6F134EAB6DB}" type="pres">
      <dgm:prSet presAssocID="{B7A63A0F-6246-4AC1-8471-9CE487083DE3}" presName="conn2-1" presStyleLbl="parChTrans1D2" presStyleIdx="2" presStyleCnt="3"/>
      <dgm:spPr/>
      <dgm:t>
        <a:bodyPr/>
        <a:lstStyle/>
        <a:p>
          <a:endParaRPr lang="es-MX"/>
        </a:p>
      </dgm:t>
    </dgm:pt>
    <dgm:pt modelId="{A66D59C4-DBCD-4D0F-8FBC-E29C3AA54D35}" type="pres">
      <dgm:prSet presAssocID="{B7A63A0F-6246-4AC1-8471-9CE487083DE3}" presName="connTx" presStyleLbl="parChTrans1D2" presStyleIdx="2" presStyleCnt="3"/>
      <dgm:spPr/>
      <dgm:t>
        <a:bodyPr/>
        <a:lstStyle/>
        <a:p>
          <a:endParaRPr lang="es-MX"/>
        </a:p>
      </dgm:t>
    </dgm:pt>
    <dgm:pt modelId="{864D0D07-13FC-461F-8563-FDD6E7277720}" type="pres">
      <dgm:prSet presAssocID="{01A76EC3-A071-4E2C-BE92-73F99FFE0E6C}" presName="root2" presStyleCnt="0"/>
      <dgm:spPr/>
    </dgm:pt>
    <dgm:pt modelId="{647A30C3-A90D-4FFD-A21F-5E77D32AAFA7}" type="pres">
      <dgm:prSet presAssocID="{01A76EC3-A071-4E2C-BE92-73F99FFE0E6C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64DBA07-4F64-48D9-AF3E-F57879C1836A}" type="pres">
      <dgm:prSet presAssocID="{01A76EC3-A071-4E2C-BE92-73F99FFE0E6C}" presName="level3hierChild" presStyleCnt="0"/>
      <dgm:spPr/>
    </dgm:pt>
    <dgm:pt modelId="{67F36DF5-D96D-4AC1-95B0-618D9D637A4E}" type="pres">
      <dgm:prSet presAssocID="{DEF48579-D075-4B1B-8291-D556318429FF}" presName="conn2-1" presStyleLbl="parChTrans1D3" presStyleIdx="2" presStyleCnt="3"/>
      <dgm:spPr/>
      <dgm:t>
        <a:bodyPr/>
        <a:lstStyle/>
        <a:p>
          <a:endParaRPr lang="es-MX"/>
        </a:p>
      </dgm:t>
    </dgm:pt>
    <dgm:pt modelId="{9A55AA5E-AA7D-466B-B1AB-E34E5389EC88}" type="pres">
      <dgm:prSet presAssocID="{DEF48579-D075-4B1B-8291-D556318429FF}" presName="connTx" presStyleLbl="parChTrans1D3" presStyleIdx="2" presStyleCnt="3"/>
      <dgm:spPr/>
      <dgm:t>
        <a:bodyPr/>
        <a:lstStyle/>
        <a:p>
          <a:endParaRPr lang="es-MX"/>
        </a:p>
      </dgm:t>
    </dgm:pt>
    <dgm:pt modelId="{507EEF4F-22C6-4FA2-8E80-113F33F3656D}" type="pres">
      <dgm:prSet presAssocID="{740A2CDF-714B-4BFE-9B34-98087E5509C5}" presName="root2" presStyleCnt="0"/>
      <dgm:spPr/>
    </dgm:pt>
    <dgm:pt modelId="{C689BDE0-CFB6-46B6-A1CD-A0E2BD822805}" type="pres">
      <dgm:prSet presAssocID="{740A2CDF-714B-4BFE-9B34-98087E5509C5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1CCFB52-288A-4494-868E-3FC4BD1CA60E}" type="pres">
      <dgm:prSet presAssocID="{740A2CDF-714B-4BFE-9B34-98087E5509C5}" presName="level3hierChild" presStyleCnt="0"/>
      <dgm:spPr/>
    </dgm:pt>
  </dgm:ptLst>
  <dgm:cxnLst>
    <dgm:cxn modelId="{DF68E19D-B095-477C-BE41-7D3FD29CD9BD}" type="presOf" srcId="{B117D541-8AFC-4FD1-861C-925E85EB85F9}" destId="{2821EDFD-2E35-488E-BE07-8415B0E14BE9}" srcOrd="1" destOrd="0" presId="urn:microsoft.com/office/officeart/2005/8/layout/hierarchy2"/>
    <dgm:cxn modelId="{4C4A4B29-4349-4871-A874-66C1DFCB469E}" type="presOf" srcId="{01A76EC3-A071-4E2C-BE92-73F99FFE0E6C}" destId="{647A30C3-A90D-4FFD-A21F-5E77D32AAFA7}" srcOrd="0" destOrd="0" presId="urn:microsoft.com/office/officeart/2005/8/layout/hierarchy2"/>
    <dgm:cxn modelId="{D8B9814D-5ACF-451E-993B-85A5DC89D3CB}" srcId="{887A8A4F-B0F7-4743-9AEA-1535D6AA33A6}" destId="{3FEC1D6D-8C4F-4251-8B3A-8AB0C12F2E1C}" srcOrd="0" destOrd="0" parTransId="{AE82E747-6D96-445D-BAB5-C1AE7DA5B0E5}" sibTransId="{210AEAB4-886F-4910-8829-28952F5DB47C}"/>
    <dgm:cxn modelId="{DEF1FD96-D06B-4C54-B5CD-0CFC0D6BF249}" type="presOf" srcId="{21117D80-7579-4FEA-A6B8-CBFC3E70A70F}" destId="{1A1D43CD-25EB-46FF-A838-10ECC23492C5}" srcOrd="0" destOrd="0" presId="urn:microsoft.com/office/officeart/2005/8/layout/hierarchy2"/>
    <dgm:cxn modelId="{1828D36C-4C8F-4376-A84B-FD5EE82B22E9}" type="presOf" srcId="{DEF48579-D075-4B1B-8291-D556318429FF}" destId="{9A55AA5E-AA7D-466B-B1AB-E34E5389EC88}" srcOrd="1" destOrd="0" presId="urn:microsoft.com/office/officeart/2005/8/layout/hierarchy2"/>
    <dgm:cxn modelId="{5B36271A-CDA4-4A03-BD13-0D8205523760}" type="presOf" srcId="{B7A63A0F-6246-4AC1-8471-9CE487083DE3}" destId="{5961B4E5-8674-4932-BE2C-A6F134EAB6DB}" srcOrd="0" destOrd="0" presId="urn:microsoft.com/office/officeart/2005/8/layout/hierarchy2"/>
    <dgm:cxn modelId="{E700F149-B2CE-4F8C-BBB3-48A8DFB482B3}" type="presOf" srcId="{92BC0BAA-C803-4FD7-882C-6C6ABA5186C8}" destId="{2FF04401-DA26-4B7A-A44F-2A4859D2B4A5}" srcOrd="0" destOrd="0" presId="urn:microsoft.com/office/officeart/2005/8/layout/hierarchy2"/>
    <dgm:cxn modelId="{1717D003-0266-4E08-BC1A-ABF63FC1F69C}" type="presOf" srcId="{B86FA4E0-442D-4E16-AE06-3888DBFB41F3}" destId="{ADFC609B-6B6E-4017-B237-BC1A56FA935D}" srcOrd="0" destOrd="0" presId="urn:microsoft.com/office/officeart/2005/8/layout/hierarchy2"/>
    <dgm:cxn modelId="{3C79987F-200D-4FC5-850F-540DD42AE770}" type="presOf" srcId="{23D373DA-6B21-43E0-A10C-D499994867DA}" destId="{66D7DFFE-DD15-47F7-BB4E-BA54C44CAE42}" srcOrd="0" destOrd="0" presId="urn:microsoft.com/office/officeart/2005/8/layout/hierarchy2"/>
    <dgm:cxn modelId="{8A6FD71D-53F1-45C3-A7A2-1E89A6F59F0E}" type="presOf" srcId="{DEF48579-D075-4B1B-8291-D556318429FF}" destId="{67F36DF5-D96D-4AC1-95B0-618D9D637A4E}" srcOrd="0" destOrd="0" presId="urn:microsoft.com/office/officeart/2005/8/layout/hierarchy2"/>
    <dgm:cxn modelId="{8DDA059E-7D52-489B-A0C0-384C93A63BFF}" type="presOf" srcId="{23D373DA-6B21-43E0-A10C-D499994867DA}" destId="{9ABFB83F-15EC-4C4C-B68A-146ACEB5E55C}" srcOrd="1" destOrd="0" presId="urn:microsoft.com/office/officeart/2005/8/layout/hierarchy2"/>
    <dgm:cxn modelId="{7EAABDBE-B26C-4BBC-8895-335E58E184ED}" type="presOf" srcId="{64B66B69-6D17-44CA-A105-E73BA9A01F16}" destId="{1CB17F0D-70A4-4325-8F7E-36B3E5FF05D9}" srcOrd="0" destOrd="0" presId="urn:microsoft.com/office/officeart/2005/8/layout/hierarchy2"/>
    <dgm:cxn modelId="{9AD0BA73-68B7-4435-8831-10B98231B4EC}" type="presOf" srcId="{AE82E747-6D96-445D-BAB5-C1AE7DA5B0E5}" destId="{98D33586-0B9D-4154-AE60-DC5C8BE9836A}" srcOrd="1" destOrd="0" presId="urn:microsoft.com/office/officeart/2005/8/layout/hierarchy2"/>
    <dgm:cxn modelId="{6ED64DDB-EEBF-4F12-9952-E3F895457FDC}" srcId="{01A76EC3-A071-4E2C-BE92-73F99FFE0E6C}" destId="{740A2CDF-714B-4BFE-9B34-98087E5509C5}" srcOrd="0" destOrd="0" parTransId="{DEF48579-D075-4B1B-8291-D556318429FF}" sibTransId="{4D994FDD-977D-4F3B-855E-DE4F65A1DA13}"/>
    <dgm:cxn modelId="{65085260-5A95-4D22-A77A-F884B31763CE}" srcId="{B86FA4E0-442D-4E16-AE06-3888DBFB41F3}" destId="{01A76EC3-A071-4E2C-BE92-73F99FFE0E6C}" srcOrd="2" destOrd="0" parTransId="{B7A63A0F-6246-4AC1-8471-9CE487083DE3}" sibTransId="{61A5AD3B-06F2-4A05-BD29-1C55615E80ED}"/>
    <dgm:cxn modelId="{38CBC890-43E9-4B2E-8CEA-70952ADA606B}" type="presOf" srcId="{B7A63A0F-6246-4AC1-8471-9CE487083DE3}" destId="{A66D59C4-DBCD-4D0F-8FBC-E29C3AA54D35}" srcOrd="1" destOrd="0" presId="urn:microsoft.com/office/officeart/2005/8/layout/hierarchy2"/>
    <dgm:cxn modelId="{FAF3FBE2-1FAE-417A-90C9-A5C5C239E896}" type="presOf" srcId="{B117D541-8AFC-4FD1-861C-925E85EB85F9}" destId="{9FFEAB14-C8DC-4C13-8CBB-2E9A92EEF5FF}" srcOrd="0" destOrd="0" presId="urn:microsoft.com/office/officeart/2005/8/layout/hierarchy2"/>
    <dgm:cxn modelId="{5247F8D7-7508-4960-9F4B-2A525F3EFEF3}" srcId="{B86FA4E0-442D-4E16-AE06-3888DBFB41F3}" destId="{64B66B69-6D17-44CA-A105-E73BA9A01F16}" srcOrd="0" destOrd="0" parTransId="{15430696-B98A-45AB-9918-D235708CC930}" sibTransId="{FC6275EF-813A-4CA1-B12E-9E6590E06128}"/>
    <dgm:cxn modelId="{60791AE3-B262-4C3B-8CAF-6CA2FC5EEF59}" type="presOf" srcId="{887A8A4F-B0F7-4743-9AEA-1535D6AA33A6}" destId="{698C8918-B687-49AE-A2E9-8185C0D44867}" srcOrd="0" destOrd="0" presId="urn:microsoft.com/office/officeart/2005/8/layout/hierarchy2"/>
    <dgm:cxn modelId="{8F10DF36-6DC3-4D92-88BA-2026536B9DEC}" type="presOf" srcId="{E23BE7DA-1343-49D8-82D3-4B493DB9B7B8}" destId="{2DA7693F-5D18-4688-8916-0BD4FF97C5E2}" srcOrd="0" destOrd="0" presId="urn:microsoft.com/office/officeart/2005/8/layout/hierarchy2"/>
    <dgm:cxn modelId="{31280071-8061-4A77-8FA2-9DF5D5305B22}" type="presOf" srcId="{92BC0BAA-C803-4FD7-882C-6C6ABA5186C8}" destId="{EAB1680E-CA88-4171-BAEC-A4EDB2E84979}" srcOrd="1" destOrd="0" presId="urn:microsoft.com/office/officeart/2005/8/layout/hierarchy2"/>
    <dgm:cxn modelId="{CC41A028-32D6-4024-A360-26B30208704E}" type="presOf" srcId="{740A2CDF-714B-4BFE-9B34-98087E5509C5}" destId="{C689BDE0-CFB6-46B6-A1CD-A0E2BD822805}" srcOrd="0" destOrd="0" presId="urn:microsoft.com/office/officeart/2005/8/layout/hierarchy2"/>
    <dgm:cxn modelId="{0FED905C-3EAD-4E1B-8817-571F447D0D78}" type="presOf" srcId="{3FEC1D6D-8C4F-4251-8B3A-8AB0C12F2E1C}" destId="{504F75F2-6C92-40F1-8A4C-13EC157AA194}" srcOrd="0" destOrd="0" presId="urn:microsoft.com/office/officeart/2005/8/layout/hierarchy2"/>
    <dgm:cxn modelId="{35EEF6BA-61DA-4F5C-AE4F-9D0178D8583B}" type="presOf" srcId="{AE82E747-6D96-445D-BAB5-C1AE7DA5B0E5}" destId="{61B6429E-ED18-4847-89A1-C7B00DAD2BFE}" srcOrd="0" destOrd="0" presId="urn:microsoft.com/office/officeart/2005/8/layout/hierarchy2"/>
    <dgm:cxn modelId="{3FE6C04D-0D75-4391-B50B-3819457B9246}" srcId="{E23BE7DA-1343-49D8-82D3-4B493DB9B7B8}" destId="{21117D80-7579-4FEA-A6B8-CBFC3E70A70F}" srcOrd="0" destOrd="0" parTransId="{23D373DA-6B21-43E0-A10C-D499994867DA}" sibTransId="{24018721-EF0F-4E6F-9536-6682E6B8B1C7}"/>
    <dgm:cxn modelId="{BEF8AA2A-1367-461B-8AA1-E8810AE9A8D1}" srcId="{031FA128-57B7-4F8F-A665-0C154D415B2A}" destId="{B86FA4E0-442D-4E16-AE06-3888DBFB41F3}" srcOrd="0" destOrd="0" parTransId="{E2791E75-EBA1-4608-AAC7-63A18FD7DBD3}" sibTransId="{E6E015E3-4986-4104-A2F7-259E60126160}"/>
    <dgm:cxn modelId="{5D90F9C4-A93B-4C17-9A00-F4654BEE290E}" srcId="{B86FA4E0-442D-4E16-AE06-3888DBFB41F3}" destId="{E23BE7DA-1343-49D8-82D3-4B493DB9B7B8}" srcOrd="1" destOrd="0" parTransId="{92BC0BAA-C803-4FD7-882C-6C6ABA5186C8}" sibTransId="{D9E90B3F-7C05-4F70-8806-09603F2014C0}"/>
    <dgm:cxn modelId="{2D22A85A-2FA2-45EA-91FF-853018080051}" type="presOf" srcId="{15430696-B98A-45AB-9918-D235708CC930}" destId="{E0AEB553-FB1E-453B-A583-71C0CCCE6F9F}" srcOrd="0" destOrd="0" presId="urn:microsoft.com/office/officeart/2005/8/layout/hierarchy2"/>
    <dgm:cxn modelId="{62206957-BD79-4E88-AE44-00DBBEB18695}" type="presOf" srcId="{031FA128-57B7-4F8F-A665-0C154D415B2A}" destId="{BEA0A17C-FA19-4AB4-ACAD-2ADD906B665B}" srcOrd="0" destOrd="0" presId="urn:microsoft.com/office/officeart/2005/8/layout/hierarchy2"/>
    <dgm:cxn modelId="{838E88AE-7153-4D4D-A1A1-6276C20A7A54}" type="presOf" srcId="{15430696-B98A-45AB-9918-D235708CC930}" destId="{DA9A5C15-3A94-4653-906B-939424FCC011}" srcOrd="1" destOrd="0" presId="urn:microsoft.com/office/officeart/2005/8/layout/hierarchy2"/>
    <dgm:cxn modelId="{AB4A38B6-740B-4997-9EB3-149A4E2AA8AF}" srcId="{64B66B69-6D17-44CA-A105-E73BA9A01F16}" destId="{887A8A4F-B0F7-4743-9AEA-1535D6AA33A6}" srcOrd="0" destOrd="0" parTransId="{B117D541-8AFC-4FD1-861C-925E85EB85F9}" sibTransId="{8E53B194-C5F0-482E-98D0-5DFD5D5A6B08}"/>
    <dgm:cxn modelId="{865973C2-DC3E-4E7A-9E41-D67D1FE8E4B9}" type="presParOf" srcId="{BEA0A17C-FA19-4AB4-ACAD-2ADD906B665B}" destId="{AFAB71AC-CD35-44BB-919B-190E9966019B}" srcOrd="0" destOrd="0" presId="urn:microsoft.com/office/officeart/2005/8/layout/hierarchy2"/>
    <dgm:cxn modelId="{4292EF10-C3B7-4540-84DD-23501291446E}" type="presParOf" srcId="{AFAB71AC-CD35-44BB-919B-190E9966019B}" destId="{ADFC609B-6B6E-4017-B237-BC1A56FA935D}" srcOrd="0" destOrd="0" presId="urn:microsoft.com/office/officeart/2005/8/layout/hierarchy2"/>
    <dgm:cxn modelId="{3DE45D76-04DE-45AC-BC2E-9696533B69A9}" type="presParOf" srcId="{AFAB71AC-CD35-44BB-919B-190E9966019B}" destId="{BC6D6019-0795-4515-A120-918EA6A5B65C}" srcOrd="1" destOrd="0" presId="urn:microsoft.com/office/officeart/2005/8/layout/hierarchy2"/>
    <dgm:cxn modelId="{8AC96581-035A-4F64-8027-0344EC00ABEF}" type="presParOf" srcId="{BC6D6019-0795-4515-A120-918EA6A5B65C}" destId="{E0AEB553-FB1E-453B-A583-71C0CCCE6F9F}" srcOrd="0" destOrd="0" presId="urn:microsoft.com/office/officeart/2005/8/layout/hierarchy2"/>
    <dgm:cxn modelId="{87438A7B-FEC9-4462-8482-9A7A41139111}" type="presParOf" srcId="{E0AEB553-FB1E-453B-A583-71C0CCCE6F9F}" destId="{DA9A5C15-3A94-4653-906B-939424FCC011}" srcOrd="0" destOrd="0" presId="urn:microsoft.com/office/officeart/2005/8/layout/hierarchy2"/>
    <dgm:cxn modelId="{84BB4A81-7A49-4316-BD1A-745C809FD8F9}" type="presParOf" srcId="{BC6D6019-0795-4515-A120-918EA6A5B65C}" destId="{10E04601-9D16-4160-ADD6-5563088D4AE7}" srcOrd="1" destOrd="0" presId="urn:microsoft.com/office/officeart/2005/8/layout/hierarchy2"/>
    <dgm:cxn modelId="{E65E2ACE-4D32-4BF9-B837-054F6ACED3F8}" type="presParOf" srcId="{10E04601-9D16-4160-ADD6-5563088D4AE7}" destId="{1CB17F0D-70A4-4325-8F7E-36B3E5FF05D9}" srcOrd="0" destOrd="0" presId="urn:microsoft.com/office/officeart/2005/8/layout/hierarchy2"/>
    <dgm:cxn modelId="{96C4D9E8-9CDF-4DC4-8AAE-6FA618486714}" type="presParOf" srcId="{10E04601-9D16-4160-ADD6-5563088D4AE7}" destId="{A3288481-E28E-4494-81FA-23F2B02F4048}" srcOrd="1" destOrd="0" presId="urn:microsoft.com/office/officeart/2005/8/layout/hierarchy2"/>
    <dgm:cxn modelId="{F8513CF9-73A8-460B-AC32-AD389E2E0162}" type="presParOf" srcId="{A3288481-E28E-4494-81FA-23F2B02F4048}" destId="{9FFEAB14-C8DC-4C13-8CBB-2E9A92EEF5FF}" srcOrd="0" destOrd="0" presId="urn:microsoft.com/office/officeart/2005/8/layout/hierarchy2"/>
    <dgm:cxn modelId="{EC95A93B-A814-458D-B9C0-11F91B31DC58}" type="presParOf" srcId="{9FFEAB14-C8DC-4C13-8CBB-2E9A92EEF5FF}" destId="{2821EDFD-2E35-488E-BE07-8415B0E14BE9}" srcOrd="0" destOrd="0" presId="urn:microsoft.com/office/officeart/2005/8/layout/hierarchy2"/>
    <dgm:cxn modelId="{93D861D1-9A42-4DC2-8A01-CB519E136730}" type="presParOf" srcId="{A3288481-E28E-4494-81FA-23F2B02F4048}" destId="{21501A2F-C430-4BBF-A6A9-66F5CB234CF9}" srcOrd="1" destOrd="0" presId="urn:microsoft.com/office/officeart/2005/8/layout/hierarchy2"/>
    <dgm:cxn modelId="{3B5E1321-7B95-4DA3-84EE-0E9F9CB2BE77}" type="presParOf" srcId="{21501A2F-C430-4BBF-A6A9-66F5CB234CF9}" destId="{698C8918-B687-49AE-A2E9-8185C0D44867}" srcOrd="0" destOrd="0" presId="urn:microsoft.com/office/officeart/2005/8/layout/hierarchy2"/>
    <dgm:cxn modelId="{C5513000-16F6-4C42-A233-3FE1BF86E4D9}" type="presParOf" srcId="{21501A2F-C430-4BBF-A6A9-66F5CB234CF9}" destId="{C2651AE1-03E8-4EB9-8196-E45A231F432D}" srcOrd="1" destOrd="0" presId="urn:microsoft.com/office/officeart/2005/8/layout/hierarchy2"/>
    <dgm:cxn modelId="{A3AA6EE9-32A3-4F39-BB2C-1CBA09DF7726}" type="presParOf" srcId="{C2651AE1-03E8-4EB9-8196-E45A231F432D}" destId="{61B6429E-ED18-4847-89A1-C7B00DAD2BFE}" srcOrd="0" destOrd="0" presId="urn:microsoft.com/office/officeart/2005/8/layout/hierarchy2"/>
    <dgm:cxn modelId="{16DC5EFC-A8C8-4270-AC0D-FBB076044805}" type="presParOf" srcId="{61B6429E-ED18-4847-89A1-C7B00DAD2BFE}" destId="{98D33586-0B9D-4154-AE60-DC5C8BE9836A}" srcOrd="0" destOrd="0" presId="urn:microsoft.com/office/officeart/2005/8/layout/hierarchy2"/>
    <dgm:cxn modelId="{90574E0B-0BA5-491D-AD1E-D7F7DABA8DCE}" type="presParOf" srcId="{C2651AE1-03E8-4EB9-8196-E45A231F432D}" destId="{F69ACD49-3A7E-4636-A878-D35A6D23563B}" srcOrd="1" destOrd="0" presId="urn:microsoft.com/office/officeart/2005/8/layout/hierarchy2"/>
    <dgm:cxn modelId="{2E5A92AB-DE56-4650-8DF9-7C771640B0BC}" type="presParOf" srcId="{F69ACD49-3A7E-4636-A878-D35A6D23563B}" destId="{504F75F2-6C92-40F1-8A4C-13EC157AA194}" srcOrd="0" destOrd="0" presId="urn:microsoft.com/office/officeart/2005/8/layout/hierarchy2"/>
    <dgm:cxn modelId="{B0C8B07D-08B5-453B-8BD5-544D02FEBE6C}" type="presParOf" srcId="{F69ACD49-3A7E-4636-A878-D35A6D23563B}" destId="{9985ED0C-C668-4469-953C-7DC528868DE5}" srcOrd="1" destOrd="0" presId="urn:microsoft.com/office/officeart/2005/8/layout/hierarchy2"/>
    <dgm:cxn modelId="{EFB846DF-B492-43E6-826B-20F4BCAAF84B}" type="presParOf" srcId="{BC6D6019-0795-4515-A120-918EA6A5B65C}" destId="{2FF04401-DA26-4B7A-A44F-2A4859D2B4A5}" srcOrd="2" destOrd="0" presId="urn:microsoft.com/office/officeart/2005/8/layout/hierarchy2"/>
    <dgm:cxn modelId="{22C24F00-3291-4BA3-9ED1-51F3E2F4AE13}" type="presParOf" srcId="{2FF04401-DA26-4B7A-A44F-2A4859D2B4A5}" destId="{EAB1680E-CA88-4171-BAEC-A4EDB2E84979}" srcOrd="0" destOrd="0" presId="urn:microsoft.com/office/officeart/2005/8/layout/hierarchy2"/>
    <dgm:cxn modelId="{79DAADBF-19A1-4513-99D4-A40C5EC2CCCC}" type="presParOf" srcId="{BC6D6019-0795-4515-A120-918EA6A5B65C}" destId="{1790EC6F-0037-4151-A8B5-7A399B7664E3}" srcOrd="3" destOrd="0" presId="urn:microsoft.com/office/officeart/2005/8/layout/hierarchy2"/>
    <dgm:cxn modelId="{16D3D531-B083-496E-8AC4-A26EDB7E192E}" type="presParOf" srcId="{1790EC6F-0037-4151-A8B5-7A399B7664E3}" destId="{2DA7693F-5D18-4688-8916-0BD4FF97C5E2}" srcOrd="0" destOrd="0" presId="urn:microsoft.com/office/officeart/2005/8/layout/hierarchy2"/>
    <dgm:cxn modelId="{E3BA0508-0B6A-499B-9387-0E601EDCCEA8}" type="presParOf" srcId="{1790EC6F-0037-4151-A8B5-7A399B7664E3}" destId="{64421A58-C7A1-4CC9-8290-ED46BA6E7679}" srcOrd="1" destOrd="0" presId="urn:microsoft.com/office/officeart/2005/8/layout/hierarchy2"/>
    <dgm:cxn modelId="{76643284-3773-4071-8BF3-17CA8218754C}" type="presParOf" srcId="{64421A58-C7A1-4CC9-8290-ED46BA6E7679}" destId="{66D7DFFE-DD15-47F7-BB4E-BA54C44CAE42}" srcOrd="0" destOrd="0" presId="urn:microsoft.com/office/officeart/2005/8/layout/hierarchy2"/>
    <dgm:cxn modelId="{1ADD3E33-A90C-4048-8F5B-596D21596516}" type="presParOf" srcId="{66D7DFFE-DD15-47F7-BB4E-BA54C44CAE42}" destId="{9ABFB83F-15EC-4C4C-B68A-146ACEB5E55C}" srcOrd="0" destOrd="0" presId="urn:microsoft.com/office/officeart/2005/8/layout/hierarchy2"/>
    <dgm:cxn modelId="{1A4C994D-47EF-467C-971D-281F4AAE1A94}" type="presParOf" srcId="{64421A58-C7A1-4CC9-8290-ED46BA6E7679}" destId="{51B25CED-DBA2-4DA3-9FED-12315C7B56E2}" srcOrd="1" destOrd="0" presId="urn:microsoft.com/office/officeart/2005/8/layout/hierarchy2"/>
    <dgm:cxn modelId="{46835EE3-106D-485A-9E41-8FC3319F159D}" type="presParOf" srcId="{51B25CED-DBA2-4DA3-9FED-12315C7B56E2}" destId="{1A1D43CD-25EB-46FF-A838-10ECC23492C5}" srcOrd="0" destOrd="0" presId="urn:microsoft.com/office/officeart/2005/8/layout/hierarchy2"/>
    <dgm:cxn modelId="{A7B1D029-C92D-4D99-A052-17E0F5FADEFC}" type="presParOf" srcId="{51B25CED-DBA2-4DA3-9FED-12315C7B56E2}" destId="{37CD0846-3635-496B-A528-73C274186651}" srcOrd="1" destOrd="0" presId="urn:microsoft.com/office/officeart/2005/8/layout/hierarchy2"/>
    <dgm:cxn modelId="{7CE01037-2847-479D-8884-0883976589C8}" type="presParOf" srcId="{BC6D6019-0795-4515-A120-918EA6A5B65C}" destId="{5961B4E5-8674-4932-BE2C-A6F134EAB6DB}" srcOrd="4" destOrd="0" presId="urn:microsoft.com/office/officeart/2005/8/layout/hierarchy2"/>
    <dgm:cxn modelId="{82D55119-012B-4C84-A8D8-280FF5A56BBD}" type="presParOf" srcId="{5961B4E5-8674-4932-BE2C-A6F134EAB6DB}" destId="{A66D59C4-DBCD-4D0F-8FBC-E29C3AA54D35}" srcOrd="0" destOrd="0" presId="urn:microsoft.com/office/officeart/2005/8/layout/hierarchy2"/>
    <dgm:cxn modelId="{49505FB6-CC9C-42D9-9808-9119A1683AFC}" type="presParOf" srcId="{BC6D6019-0795-4515-A120-918EA6A5B65C}" destId="{864D0D07-13FC-461F-8563-FDD6E7277720}" srcOrd="5" destOrd="0" presId="urn:microsoft.com/office/officeart/2005/8/layout/hierarchy2"/>
    <dgm:cxn modelId="{387CE2B1-9970-46C2-AA3C-CD840C2EBA65}" type="presParOf" srcId="{864D0D07-13FC-461F-8563-FDD6E7277720}" destId="{647A30C3-A90D-4FFD-A21F-5E77D32AAFA7}" srcOrd="0" destOrd="0" presId="urn:microsoft.com/office/officeart/2005/8/layout/hierarchy2"/>
    <dgm:cxn modelId="{56D34497-08BA-4439-B2D7-1792506E0939}" type="presParOf" srcId="{864D0D07-13FC-461F-8563-FDD6E7277720}" destId="{B64DBA07-4F64-48D9-AF3E-F57879C1836A}" srcOrd="1" destOrd="0" presId="urn:microsoft.com/office/officeart/2005/8/layout/hierarchy2"/>
    <dgm:cxn modelId="{E1543440-C5D2-4BB5-83F3-3673DC90C397}" type="presParOf" srcId="{B64DBA07-4F64-48D9-AF3E-F57879C1836A}" destId="{67F36DF5-D96D-4AC1-95B0-618D9D637A4E}" srcOrd="0" destOrd="0" presId="urn:microsoft.com/office/officeart/2005/8/layout/hierarchy2"/>
    <dgm:cxn modelId="{4AEC025A-C650-4682-8CBC-B6E0DB2D94E7}" type="presParOf" srcId="{67F36DF5-D96D-4AC1-95B0-618D9D637A4E}" destId="{9A55AA5E-AA7D-466B-B1AB-E34E5389EC88}" srcOrd="0" destOrd="0" presId="urn:microsoft.com/office/officeart/2005/8/layout/hierarchy2"/>
    <dgm:cxn modelId="{7674A26F-B028-4B8E-AA13-48DB9FAFB462}" type="presParOf" srcId="{B64DBA07-4F64-48D9-AF3E-F57879C1836A}" destId="{507EEF4F-22C6-4FA2-8E80-113F33F3656D}" srcOrd="1" destOrd="0" presId="urn:microsoft.com/office/officeart/2005/8/layout/hierarchy2"/>
    <dgm:cxn modelId="{A89AE5D8-9BBB-4A6A-8212-36B8BAB3CDB8}" type="presParOf" srcId="{507EEF4F-22C6-4FA2-8E80-113F33F3656D}" destId="{C689BDE0-CFB6-46B6-A1CD-A0E2BD822805}" srcOrd="0" destOrd="0" presId="urn:microsoft.com/office/officeart/2005/8/layout/hierarchy2"/>
    <dgm:cxn modelId="{BC60B220-00A1-4866-99BA-52E566E8C5AC}" type="presParOf" srcId="{507EEF4F-22C6-4FA2-8E80-113F33F3656D}" destId="{31CCFB52-288A-4494-868E-3FC4BD1CA60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31FA128-57B7-4F8F-A665-0C154D415B2A}" type="doc">
      <dgm:prSet loTypeId="urn:microsoft.com/office/officeart/2005/8/layout/hierarchy2" loCatId="hierarchy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B86FA4E0-442D-4E16-AE06-3888DBFB41F3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OT</a:t>
          </a:r>
          <a:r>
            <a:rPr lang="es-MX" sz="15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Parroquial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791E75-EBA1-4608-AAC7-63A18FD7DBD3}" type="parTrans" cxnId="{BEF8AA2A-1367-461B-8AA1-E8810AE9A8D1}">
      <dgm:prSet/>
      <dgm:spPr/>
      <dgm:t>
        <a:bodyPr/>
        <a:lstStyle/>
        <a:p>
          <a:endParaRPr lang="es-MX"/>
        </a:p>
      </dgm:t>
    </dgm:pt>
    <dgm:pt modelId="{E6E015E3-4986-4104-A2F7-259E60126160}" type="sibTrans" cxnId="{BEF8AA2A-1367-461B-8AA1-E8810AE9A8D1}">
      <dgm:prSet/>
      <dgm:spPr/>
      <dgm:t>
        <a:bodyPr/>
        <a:lstStyle/>
        <a:p>
          <a:endParaRPr lang="es-MX"/>
        </a:p>
      </dgm:t>
    </dgm:pt>
    <dgm:pt modelId="{64B66B69-6D17-44CA-A105-E73BA9A01F16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Estrategias Territoriales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430696-B98A-45AB-9918-D235708CC930}" type="parTrans" cxnId="{5247F8D7-7508-4960-9F4B-2A525F3EFEF3}">
      <dgm:prSet/>
      <dgm:spPr/>
      <dgm:t>
        <a:bodyPr/>
        <a:lstStyle/>
        <a:p>
          <a:endParaRPr lang="es-MX"/>
        </a:p>
      </dgm:t>
    </dgm:pt>
    <dgm:pt modelId="{FC6275EF-813A-4CA1-B12E-9E6590E06128}" type="sibTrans" cxnId="{5247F8D7-7508-4960-9F4B-2A525F3EFEF3}">
      <dgm:prSet/>
      <dgm:spPr/>
      <dgm:t>
        <a:bodyPr/>
        <a:lstStyle/>
        <a:p>
          <a:endParaRPr lang="es-MX"/>
        </a:p>
      </dgm:t>
    </dgm:pt>
    <dgm:pt modelId="{887A8A4F-B0F7-4743-9AEA-1535D6AA33A6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Estrategia de Poblamiento</a:t>
          </a:r>
        </a:p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Estrategia de utilización del territorio</a:t>
          </a:r>
        </a:p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Estrategia Parroquial de Consolidación de los AH</a:t>
          </a:r>
        </a:p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Sistemas estructurales: Movilidad, Energía y Conectividad</a:t>
          </a:r>
        </a:p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Mapas el Plan de Ordenamiento Territorial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17D541-8AFC-4FD1-861C-925E85EB85F9}" type="parTrans" cxnId="{AB4A38B6-740B-4997-9EB3-149A4E2AA8AF}">
      <dgm:prSet/>
      <dgm:spPr/>
      <dgm:t>
        <a:bodyPr/>
        <a:lstStyle/>
        <a:p>
          <a:endParaRPr lang="es-MX"/>
        </a:p>
      </dgm:t>
    </dgm:pt>
    <dgm:pt modelId="{8E53B194-C5F0-482E-98D0-5DFD5D5A6B08}" type="sibTrans" cxnId="{AB4A38B6-740B-4997-9EB3-149A4E2AA8AF}">
      <dgm:prSet/>
      <dgm:spPr/>
      <dgm:t>
        <a:bodyPr/>
        <a:lstStyle/>
        <a:p>
          <a:endParaRPr lang="es-MX"/>
        </a:p>
      </dgm:t>
    </dgm:pt>
    <dgm:pt modelId="{E23BE7DA-1343-49D8-82D3-4B493DB9B7B8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Mecanismos e instrumentos de gestión territorial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BC0BAA-C803-4FD7-882C-6C6ABA5186C8}" type="parTrans" cxnId="{5D90F9C4-A93B-4C17-9A00-F4654BEE290E}">
      <dgm:prSet/>
      <dgm:spPr/>
      <dgm:t>
        <a:bodyPr/>
        <a:lstStyle/>
        <a:p>
          <a:endParaRPr lang="es-MX"/>
        </a:p>
      </dgm:t>
    </dgm:pt>
    <dgm:pt modelId="{D9E90B3F-7C05-4F70-8806-09603F2014C0}" type="sibTrans" cxnId="{5D90F9C4-A93B-4C17-9A00-F4654BEE290E}">
      <dgm:prSet/>
      <dgm:spPr/>
      <dgm:t>
        <a:bodyPr/>
        <a:lstStyle/>
        <a:p>
          <a:endParaRPr lang="es-MX"/>
        </a:p>
      </dgm:t>
    </dgm:pt>
    <dgm:pt modelId="{21117D80-7579-4FEA-A6B8-CBFC3E70A70F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Instancias</a:t>
          </a:r>
          <a:r>
            <a:rPr lang="es-MX" sz="15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a cargo de la aplicación del POT</a:t>
          </a:r>
        </a:p>
        <a:p>
          <a:r>
            <a:rPr lang="es-MX" sz="15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Normativa para la aplicación del POT</a:t>
          </a:r>
        </a:p>
        <a:p>
          <a:r>
            <a:rPr lang="es-MX" sz="15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Acuerdos y Convenios</a:t>
          </a:r>
        </a:p>
        <a:p>
          <a:r>
            <a:rPr lang="es-MX" sz="15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Asistencia Técnica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D373DA-6B21-43E0-A10C-D499994867DA}" type="parTrans" cxnId="{3FE6C04D-0D75-4391-B50B-3819457B9246}">
      <dgm:prSet/>
      <dgm:spPr/>
      <dgm:t>
        <a:bodyPr/>
        <a:lstStyle/>
        <a:p>
          <a:endParaRPr lang="es-MX"/>
        </a:p>
      </dgm:t>
    </dgm:pt>
    <dgm:pt modelId="{24018721-EF0F-4E6F-9536-6682E6B8B1C7}" type="sibTrans" cxnId="{3FE6C04D-0D75-4391-B50B-3819457B9246}">
      <dgm:prSet/>
      <dgm:spPr/>
      <dgm:t>
        <a:bodyPr/>
        <a:lstStyle/>
        <a:p>
          <a:endParaRPr lang="es-MX"/>
        </a:p>
      </dgm:t>
    </dgm:pt>
    <dgm:pt modelId="{01A76EC3-A071-4E2C-BE92-73F99FFE0E6C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Programas y proyectos del OT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A63A0F-6246-4AC1-8471-9CE487083DE3}" type="parTrans" cxnId="{65085260-5A95-4D22-A77A-F884B31763CE}">
      <dgm:prSet/>
      <dgm:spPr/>
      <dgm:t>
        <a:bodyPr/>
        <a:lstStyle/>
        <a:p>
          <a:endParaRPr lang="es-MX"/>
        </a:p>
      </dgm:t>
    </dgm:pt>
    <dgm:pt modelId="{61A5AD3B-06F2-4A05-BD29-1C55615E80ED}" type="sibTrans" cxnId="{65085260-5A95-4D22-A77A-F884B31763CE}">
      <dgm:prSet/>
      <dgm:spPr/>
      <dgm:t>
        <a:bodyPr/>
        <a:lstStyle/>
        <a:p>
          <a:endParaRPr lang="es-MX"/>
        </a:p>
      </dgm:t>
    </dgm:pt>
    <dgm:pt modelId="{740A2CDF-714B-4BFE-9B34-98087E5509C5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Proyecto</a:t>
          </a:r>
          <a:r>
            <a:rPr lang="es-MX" sz="15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vinculados acordados con los gobiernos cantonales y provinciales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F48579-D075-4B1B-8291-D556318429FF}" type="parTrans" cxnId="{6ED64DDB-EEBF-4F12-9952-E3F895457FDC}">
      <dgm:prSet/>
      <dgm:spPr/>
      <dgm:t>
        <a:bodyPr/>
        <a:lstStyle/>
        <a:p>
          <a:endParaRPr lang="es-MX"/>
        </a:p>
      </dgm:t>
    </dgm:pt>
    <dgm:pt modelId="{4D994FDD-977D-4F3B-855E-DE4F65A1DA13}" type="sibTrans" cxnId="{6ED64DDB-EEBF-4F12-9952-E3F895457FDC}">
      <dgm:prSet/>
      <dgm:spPr/>
      <dgm:t>
        <a:bodyPr/>
        <a:lstStyle/>
        <a:p>
          <a:endParaRPr lang="es-MX"/>
        </a:p>
      </dgm:t>
    </dgm:pt>
    <dgm:pt modelId="{BEA0A17C-FA19-4AB4-ACAD-2ADD906B665B}" type="pres">
      <dgm:prSet presAssocID="{031FA128-57B7-4F8F-A665-0C154D415B2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AFAB71AC-CD35-44BB-919B-190E9966019B}" type="pres">
      <dgm:prSet presAssocID="{B86FA4E0-442D-4E16-AE06-3888DBFB41F3}" presName="root1" presStyleCnt="0"/>
      <dgm:spPr/>
    </dgm:pt>
    <dgm:pt modelId="{ADFC609B-6B6E-4017-B237-BC1A56FA935D}" type="pres">
      <dgm:prSet presAssocID="{B86FA4E0-442D-4E16-AE06-3888DBFB41F3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C6D6019-0795-4515-A120-918EA6A5B65C}" type="pres">
      <dgm:prSet presAssocID="{B86FA4E0-442D-4E16-AE06-3888DBFB41F3}" presName="level2hierChild" presStyleCnt="0"/>
      <dgm:spPr/>
    </dgm:pt>
    <dgm:pt modelId="{E0AEB553-FB1E-453B-A583-71C0CCCE6F9F}" type="pres">
      <dgm:prSet presAssocID="{15430696-B98A-45AB-9918-D235708CC930}" presName="conn2-1" presStyleLbl="parChTrans1D2" presStyleIdx="0" presStyleCnt="3"/>
      <dgm:spPr/>
      <dgm:t>
        <a:bodyPr/>
        <a:lstStyle/>
        <a:p>
          <a:endParaRPr lang="es-MX"/>
        </a:p>
      </dgm:t>
    </dgm:pt>
    <dgm:pt modelId="{DA9A5C15-3A94-4653-906B-939424FCC011}" type="pres">
      <dgm:prSet presAssocID="{15430696-B98A-45AB-9918-D235708CC930}" presName="connTx" presStyleLbl="parChTrans1D2" presStyleIdx="0" presStyleCnt="3"/>
      <dgm:spPr/>
      <dgm:t>
        <a:bodyPr/>
        <a:lstStyle/>
        <a:p>
          <a:endParaRPr lang="es-MX"/>
        </a:p>
      </dgm:t>
    </dgm:pt>
    <dgm:pt modelId="{10E04601-9D16-4160-ADD6-5563088D4AE7}" type="pres">
      <dgm:prSet presAssocID="{64B66B69-6D17-44CA-A105-E73BA9A01F16}" presName="root2" presStyleCnt="0"/>
      <dgm:spPr/>
    </dgm:pt>
    <dgm:pt modelId="{1CB17F0D-70A4-4325-8F7E-36B3E5FF05D9}" type="pres">
      <dgm:prSet presAssocID="{64B66B69-6D17-44CA-A105-E73BA9A01F16}" presName="LevelTwoTextNode" presStyleLbl="node2" presStyleIdx="0" presStyleCnt="3" custLinFactNeighborX="1081" custLinFactNeighborY="64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3288481-E28E-4494-81FA-23F2B02F4048}" type="pres">
      <dgm:prSet presAssocID="{64B66B69-6D17-44CA-A105-E73BA9A01F16}" presName="level3hierChild" presStyleCnt="0"/>
      <dgm:spPr/>
    </dgm:pt>
    <dgm:pt modelId="{9FFEAB14-C8DC-4C13-8CBB-2E9A92EEF5FF}" type="pres">
      <dgm:prSet presAssocID="{B117D541-8AFC-4FD1-861C-925E85EB85F9}" presName="conn2-1" presStyleLbl="parChTrans1D3" presStyleIdx="0" presStyleCnt="3"/>
      <dgm:spPr/>
      <dgm:t>
        <a:bodyPr/>
        <a:lstStyle/>
        <a:p>
          <a:endParaRPr lang="es-MX"/>
        </a:p>
      </dgm:t>
    </dgm:pt>
    <dgm:pt modelId="{2821EDFD-2E35-488E-BE07-8415B0E14BE9}" type="pres">
      <dgm:prSet presAssocID="{B117D541-8AFC-4FD1-861C-925E85EB85F9}" presName="connTx" presStyleLbl="parChTrans1D3" presStyleIdx="0" presStyleCnt="3"/>
      <dgm:spPr/>
      <dgm:t>
        <a:bodyPr/>
        <a:lstStyle/>
        <a:p>
          <a:endParaRPr lang="es-MX"/>
        </a:p>
      </dgm:t>
    </dgm:pt>
    <dgm:pt modelId="{21501A2F-C430-4BBF-A6A9-66F5CB234CF9}" type="pres">
      <dgm:prSet presAssocID="{887A8A4F-B0F7-4743-9AEA-1535D6AA33A6}" presName="root2" presStyleCnt="0"/>
      <dgm:spPr/>
    </dgm:pt>
    <dgm:pt modelId="{698C8918-B687-49AE-A2E9-8185C0D44867}" type="pres">
      <dgm:prSet presAssocID="{887A8A4F-B0F7-4743-9AEA-1535D6AA33A6}" presName="LevelTwoTextNode" presStyleLbl="node3" presStyleIdx="0" presStyleCnt="3" custScaleX="258170" custScaleY="21007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2651AE1-03E8-4EB9-8196-E45A231F432D}" type="pres">
      <dgm:prSet presAssocID="{887A8A4F-B0F7-4743-9AEA-1535D6AA33A6}" presName="level3hierChild" presStyleCnt="0"/>
      <dgm:spPr/>
    </dgm:pt>
    <dgm:pt modelId="{2FF04401-DA26-4B7A-A44F-2A4859D2B4A5}" type="pres">
      <dgm:prSet presAssocID="{92BC0BAA-C803-4FD7-882C-6C6ABA5186C8}" presName="conn2-1" presStyleLbl="parChTrans1D2" presStyleIdx="1" presStyleCnt="3"/>
      <dgm:spPr/>
      <dgm:t>
        <a:bodyPr/>
        <a:lstStyle/>
        <a:p>
          <a:endParaRPr lang="es-MX"/>
        </a:p>
      </dgm:t>
    </dgm:pt>
    <dgm:pt modelId="{EAB1680E-CA88-4171-BAEC-A4EDB2E84979}" type="pres">
      <dgm:prSet presAssocID="{92BC0BAA-C803-4FD7-882C-6C6ABA5186C8}" presName="connTx" presStyleLbl="parChTrans1D2" presStyleIdx="1" presStyleCnt="3"/>
      <dgm:spPr/>
      <dgm:t>
        <a:bodyPr/>
        <a:lstStyle/>
        <a:p>
          <a:endParaRPr lang="es-MX"/>
        </a:p>
      </dgm:t>
    </dgm:pt>
    <dgm:pt modelId="{1790EC6F-0037-4151-A8B5-7A399B7664E3}" type="pres">
      <dgm:prSet presAssocID="{E23BE7DA-1343-49D8-82D3-4B493DB9B7B8}" presName="root2" presStyleCnt="0"/>
      <dgm:spPr/>
    </dgm:pt>
    <dgm:pt modelId="{2DA7693F-5D18-4688-8916-0BD4FF97C5E2}" type="pres">
      <dgm:prSet presAssocID="{E23BE7DA-1343-49D8-82D3-4B493DB9B7B8}" presName="LevelTwoTextNode" presStyleLbl="node2" presStyleIdx="1" presStyleCnt="3" custLinFactNeighborX="1081" custLinFactNeighborY="6466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4421A58-C7A1-4CC9-8290-ED46BA6E7679}" type="pres">
      <dgm:prSet presAssocID="{E23BE7DA-1343-49D8-82D3-4B493DB9B7B8}" presName="level3hierChild" presStyleCnt="0"/>
      <dgm:spPr/>
    </dgm:pt>
    <dgm:pt modelId="{66D7DFFE-DD15-47F7-BB4E-BA54C44CAE42}" type="pres">
      <dgm:prSet presAssocID="{23D373DA-6B21-43E0-A10C-D499994867DA}" presName="conn2-1" presStyleLbl="parChTrans1D3" presStyleIdx="1" presStyleCnt="3"/>
      <dgm:spPr/>
      <dgm:t>
        <a:bodyPr/>
        <a:lstStyle/>
        <a:p>
          <a:endParaRPr lang="es-MX"/>
        </a:p>
      </dgm:t>
    </dgm:pt>
    <dgm:pt modelId="{9ABFB83F-15EC-4C4C-B68A-146ACEB5E55C}" type="pres">
      <dgm:prSet presAssocID="{23D373DA-6B21-43E0-A10C-D499994867DA}" presName="connTx" presStyleLbl="parChTrans1D3" presStyleIdx="1" presStyleCnt="3"/>
      <dgm:spPr/>
      <dgm:t>
        <a:bodyPr/>
        <a:lstStyle/>
        <a:p>
          <a:endParaRPr lang="es-MX"/>
        </a:p>
      </dgm:t>
    </dgm:pt>
    <dgm:pt modelId="{51B25CED-DBA2-4DA3-9FED-12315C7B56E2}" type="pres">
      <dgm:prSet presAssocID="{21117D80-7579-4FEA-A6B8-CBFC3E70A70F}" presName="root2" presStyleCnt="0"/>
      <dgm:spPr/>
    </dgm:pt>
    <dgm:pt modelId="{1A1D43CD-25EB-46FF-A838-10ECC23492C5}" type="pres">
      <dgm:prSet presAssocID="{21117D80-7579-4FEA-A6B8-CBFC3E70A70F}" presName="LevelTwoTextNode" presStyleLbl="node3" presStyleIdx="1" presStyleCnt="3" custScaleX="257821" custScaleY="151235" custLinFactNeighborX="1069" custLinFactNeighborY="6304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7CD0846-3635-496B-A528-73C274186651}" type="pres">
      <dgm:prSet presAssocID="{21117D80-7579-4FEA-A6B8-CBFC3E70A70F}" presName="level3hierChild" presStyleCnt="0"/>
      <dgm:spPr/>
    </dgm:pt>
    <dgm:pt modelId="{5961B4E5-8674-4932-BE2C-A6F134EAB6DB}" type="pres">
      <dgm:prSet presAssocID="{B7A63A0F-6246-4AC1-8471-9CE487083DE3}" presName="conn2-1" presStyleLbl="parChTrans1D2" presStyleIdx="2" presStyleCnt="3"/>
      <dgm:spPr/>
      <dgm:t>
        <a:bodyPr/>
        <a:lstStyle/>
        <a:p>
          <a:endParaRPr lang="es-MX"/>
        </a:p>
      </dgm:t>
    </dgm:pt>
    <dgm:pt modelId="{A66D59C4-DBCD-4D0F-8FBC-E29C3AA54D35}" type="pres">
      <dgm:prSet presAssocID="{B7A63A0F-6246-4AC1-8471-9CE487083DE3}" presName="connTx" presStyleLbl="parChTrans1D2" presStyleIdx="2" presStyleCnt="3"/>
      <dgm:spPr/>
      <dgm:t>
        <a:bodyPr/>
        <a:lstStyle/>
        <a:p>
          <a:endParaRPr lang="es-MX"/>
        </a:p>
      </dgm:t>
    </dgm:pt>
    <dgm:pt modelId="{864D0D07-13FC-461F-8563-FDD6E7277720}" type="pres">
      <dgm:prSet presAssocID="{01A76EC3-A071-4E2C-BE92-73F99FFE0E6C}" presName="root2" presStyleCnt="0"/>
      <dgm:spPr/>
    </dgm:pt>
    <dgm:pt modelId="{647A30C3-A90D-4FFD-A21F-5E77D32AAFA7}" type="pres">
      <dgm:prSet presAssocID="{01A76EC3-A071-4E2C-BE92-73F99FFE0E6C}" presName="LevelTwoTextNode" presStyleLbl="node2" presStyleIdx="2" presStyleCnt="3" custLinFactY="17321" custLinFactNeighborX="-875" custLinFactNeighborY="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64DBA07-4F64-48D9-AF3E-F57879C1836A}" type="pres">
      <dgm:prSet presAssocID="{01A76EC3-A071-4E2C-BE92-73F99FFE0E6C}" presName="level3hierChild" presStyleCnt="0"/>
      <dgm:spPr/>
    </dgm:pt>
    <dgm:pt modelId="{67F36DF5-D96D-4AC1-95B0-618D9D637A4E}" type="pres">
      <dgm:prSet presAssocID="{DEF48579-D075-4B1B-8291-D556318429FF}" presName="conn2-1" presStyleLbl="parChTrans1D3" presStyleIdx="2" presStyleCnt="3"/>
      <dgm:spPr/>
      <dgm:t>
        <a:bodyPr/>
        <a:lstStyle/>
        <a:p>
          <a:endParaRPr lang="es-MX"/>
        </a:p>
      </dgm:t>
    </dgm:pt>
    <dgm:pt modelId="{9A55AA5E-AA7D-466B-B1AB-E34E5389EC88}" type="pres">
      <dgm:prSet presAssocID="{DEF48579-D075-4B1B-8291-D556318429FF}" presName="connTx" presStyleLbl="parChTrans1D3" presStyleIdx="2" presStyleCnt="3"/>
      <dgm:spPr/>
      <dgm:t>
        <a:bodyPr/>
        <a:lstStyle/>
        <a:p>
          <a:endParaRPr lang="es-MX"/>
        </a:p>
      </dgm:t>
    </dgm:pt>
    <dgm:pt modelId="{507EEF4F-22C6-4FA2-8E80-113F33F3656D}" type="pres">
      <dgm:prSet presAssocID="{740A2CDF-714B-4BFE-9B34-98087E5509C5}" presName="root2" presStyleCnt="0"/>
      <dgm:spPr/>
    </dgm:pt>
    <dgm:pt modelId="{C689BDE0-CFB6-46B6-A1CD-A0E2BD822805}" type="pres">
      <dgm:prSet presAssocID="{740A2CDF-714B-4BFE-9B34-98087E5509C5}" presName="LevelTwoTextNode" presStyleLbl="node3" presStyleIdx="2" presStyleCnt="3" custScaleX="256470" custLinFactY="17321" custLinFactNeighborX="-6898" custLinFactNeighborY="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1CCFB52-288A-4494-868E-3FC4BD1CA60E}" type="pres">
      <dgm:prSet presAssocID="{740A2CDF-714B-4BFE-9B34-98087E5509C5}" presName="level3hierChild" presStyleCnt="0"/>
      <dgm:spPr/>
    </dgm:pt>
  </dgm:ptLst>
  <dgm:cxnLst>
    <dgm:cxn modelId="{750F9836-4D6D-4A72-8537-C1E3C8D9FB73}" type="presOf" srcId="{740A2CDF-714B-4BFE-9B34-98087E5509C5}" destId="{C689BDE0-CFB6-46B6-A1CD-A0E2BD822805}" srcOrd="0" destOrd="0" presId="urn:microsoft.com/office/officeart/2005/8/layout/hierarchy2"/>
    <dgm:cxn modelId="{BC2D82CA-DACD-4E4D-929A-66A955176927}" type="presOf" srcId="{21117D80-7579-4FEA-A6B8-CBFC3E70A70F}" destId="{1A1D43CD-25EB-46FF-A838-10ECC23492C5}" srcOrd="0" destOrd="0" presId="urn:microsoft.com/office/officeart/2005/8/layout/hierarchy2"/>
    <dgm:cxn modelId="{36A88FA0-744F-4087-96FD-9DEE3860479B}" type="presOf" srcId="{23D373DA-6B21-43E0-A10C-D499994867DA}" destId="{9ABFB83F-15EC-4C4C-B68A-146ACEB5E55C}" srcOrd="1" destOrd="0" presId="urn:microsoft.com/office/officeart/2005/8/layout/hierarchy2"/>
    <dgm:cxn modelId="{D7899F1F-36D5-4768-84D7-9C4EBB4507F4}" type="presOf" srcId="{B117D541-8AFC-4FD1-861C-925E85EB85F9}" destId="{2821EDFD-2E35-488E-BE07-8415B0E14BE9}" srcOrd="1" destOrd="0" presId="urn:microsoft.com/office/officeart/2005/8/layout/hierarchy2"/>
    <dgm:cxn modelId="{CF4B1E37-6C84-4012-8087-32B636CF9A71}" type="presOf" srcId="{92BC0BAA-C803-4FD7-882C-6C6ABA5186C8}" destId="{EAB1680E-CA88-4171-BAEC-A4EDB2E84979}" srcOrd="1" destOrd="0" presId="urn:microsoft.com/office/officeart/2005/8/layout/hierarchy2"/>
    <dgm:cxn modelId="{0BECB4E6-FE92-4350-A492-04DFCEBAAE26}" type="presOf" srcId="{B7A63A0F-6246-4AC1-8471-9CE487083DE3}" destId="{5961B4E5-8674-4932-BE2C-A6F134EAB6DB}" srcOrd="0" destOrd="0" presId="urn:microsoft.com/office/officeart/2005/8/layout/hierarchy2"/>
    <dgm:cxn modelId="{5247F8D7-7508-4960-9F4B-2A525F3EFEF3}" srcId="{B86FA4E0-442D-4E16-AE06-3888DBFB41F3}" destId="{64B66B69-6D17-44CA-A105-E73BA9A01F16}" srcOrd="0" destOrd="0" parTransId="{15430696-B98A-45AB-9918-D235708CC930}" sibTransId="{FC6275EF-813A-4CA1-B12E-9E6590E06128}"/>
    <dgm:cxn modelId="{BEF8AA2A-1367-461B-8AA1-E8810AE9A8D1}" srcId="{031FA128-57B7-4F8F-A665-0C154D415B2A}" destId="{B86FA4E0-442D-4E16-AE06-3888DBFB41F3}" srcOrd="0" destOrd="0" parTransId="{E2791E75-EBA1-4608-AAC7-63A18FD7DBD3}" sibTransId="{E6E015E3-4986-4104-A2F7-259E60126160}"/>
    <dgm:cxn modelId="{0DD4FE3E-65E8-4F65-82A8-FACEC25D5286}" type="presOf" srcId="{E23BE7DA-1343-49D8-82D3-4B493DB9B7B8}" destId="{2DA7693F-5D18-4688-8916-0BD4FF97C5E2}" srcOrd="0" destOrd="0" presId="urn:microsoft.com/office/officeart/2005/8/layout/hierarchy2"/>
    <dgm:cxn modelId="{AB4A38B6-740B-4997-9EB3-149A4E2AA8AF}" srcId="{64B66B69-6D17-44CA-A105-E73BA9A01F16}" destId="{887A8A4F-B0F7-4743-9AEA-1535D6AA33A6}" srcOrd="0" destOrd="0" parTransId="{B117D541-8AFC-4FD1-861C-925E85EB85F9}" sibTransId="{8E53B194-C5F0-482E-98D0-5DFD5D5A6B08}"/>
    <dgm:cxn modelId="{D412E45A-803B-449C-9A40-F4B933A08741}" type="presOf" srcId="{B117D541-8AFC-4FD1-861C-925E85EB85F9}" destId="{9FFEAB14-C8DC-4C13-8CBB-2E9A92EEF5FF}" srcOrd="0" destOrd="0" presId="urn:microsoft.com/office/officeart/2005/8/layout/hierarchy2"/>
    <dgm:cxn modelId="{4AA130D5-922E-472D-85D2-D0298CCA1965}" type="presOf" srcId="{15430696-B98A-45AB-9918-D235708CC930}" destId="{DA9A5C15-3A94-4653-906B-939424FCC011}" srcOrd="1" destOrd="0" presId="urn:microsoft.com/office/officeart/2005/8/layout/hierarchy2"/>
    <dgm:cxn modelId="{B4C1C15B-30E8-4070-94A2-CC68C12740F7}" type="presOf" srcId="{92BC0BAA-C803-4FD7-882C-6C6ABA5186C8}" destId="{2FF04401-DA26-4B7A-A44F-2A4859D2B4A5}" srcOrd="0" destOrd="0" presId="urn:microsoft.com/office/officeart/2005/8/layout/hierarchy2"/>
    <dgm:cxn modelId="{DF4A2343-1279-4180-B252-97FC3B33D1BF}" type="presOf" srcId="{B86FA4E0-442D-4E16-AE06-3888DBFB41F3}" destId="{ADFC609B-6B6E-4017-B237-BC1A56FA935D}" srcOrd="0" destOrd="0" presId="urn:microsoft.com/office/officeart/2005/8/layout/hierarchy2"/>
    <dgm:cxn modelId="{3FE6C04D-0D75-4391-B50B-3819457B9246}" srcId="{E23BE7DA-1343-49D8-82D3-4B493DB9B7B8}" destId="{21117D80-7579-4FEA-A6B8-CBFC3E70A70F}" srcOrd="0" destOrd="0" parTransId="{23D373DA-6B21-43E0-A10C-D499994867DA}" sibTransId="{24018721-EF0F-4E6F-9536-6682E6B8B1C7}"/>
    <dgm:cxn modelId="{B40D5993-C4EC-4123-91CA-14A021D3F26C}" type="presOf" srcId="{01A76EC3-A071-4E2C-BE92-73F99FFE0E6C}" destId="{647A30C3-A90D-4FFD-A21F-5E77D32AAFA7}" srcOrd="0" destOrd="0" presId="urn:microsoft.com/office/officeart/2005/8/layout/hierarchy2"/>
    <dgm:cxn modelId="{CFC75571-FEBB-4ACF-AF1E-5737F4F8399A}" type="presOf" srcId="{031FA128-57B7-4F8F-A665-0C154D415B2A}" destId="{BEA0A17C-FA19-4AB4-ACAD-2ADD906B665B}" srcOrd="0" destOrd="0" presId="urn:microsoft.com/office/officeart/2005/8/layout/hierarchy2"/>
    <dgm:cxn modelId="{18D697B2-105D-48AA-972D-4447F7AA5174}" type="presOf" srcId="{64B66B69-6D17-44CA-A105-E73BA9A01F16}" destId="{1CB17F0D-70A4-4325-8F7E-36B3E5FF05D9}" srcOrd="0" destOrd="0" presId="urn:microsoft.com/office/officeart/2005/8/layout/hierarchy2"/>
    <dgm:cxn modelId="{5D90F9C4-A93B-4C17-9A00-F4654BEE290E}" srcId="{B86FA4E0-442D-4E16-AE06-3888DBFB41F3}" destId="{E23BE7DA-1343-49D8-82D3-4B493DB9B7B8}" srcOrd="1" destOrd="0" parTransId="{92BC0BAA-C803-4FD7-882C-6C6ABA5186C8}" sibTransId="{D9E90B3F-7C05-4F70-8806-09603F2014C0}"/>
    <dgm:cxn modelId="{6ED64DDB-EEBF-4F12-9952-E3F895457FDC}" srcId="{01A76EC3-A071-4E2C-BE92-73F99FFE0E6C}" destId="{740A2CDF-714B-4BFE-9B34-98087E5509C5}" srcOrd="0" destOrd="0" parTransId="{DEF48579-D075-4B1B-8291-D556318429FF}" sibTransId="{4D994FDD-977D-4F3B-855E-DE4F65A1DA13}"/>
    <dgm:cxn modelId="{765DE221-57DF-4D94-BBC2-2ED6FFE1F200}" type="presOf" srcId="{15430696-B98A-45AB-9918-D235708CC930}" destId="{E0AEB553-FB1E-453B-A583-71C0CCCE6F9F}" srcOrd="0" destOrd="0" presId="urn:microsoft.com/office/officeart/2005/8/layout/hierarchy2"/>
    <dgm:cxn modelId="{ADC9BFA2-E67F-4C30-9814-56E19B8866A4}" type="presOf" srcId="{887A8A4F-B0F7-4743-9AEA-1535D6AA33A6}" destId="{698C8918-B687-49AE-A2E9-8185C0D44867}" srcOrd="0" destOrd="0" presId="urn:microsoft.com/office/officeart/2005/8/layout/hierarchy2"/>
    <dgm:cxn modelId="{C27E5379-D193-46D3-99C8-5CCDEC61F7BE}" type="presOf" srcId="{DEF48579-D075-4B1B-8291-D556318429FF}" destId="{67F36DF5-D96D-4AC1-95B0-618D9D637A4E}" srcOrd="0" destOrd="0" presId="urn:microsoft.com/office/officeart/2005/8/layout/hierarchy2"/>
    <dgm:cxn modelId="{65085260-5A95-4D22-A77A-F884B31763CE}" srcId="{B86FA4E0-442D-4E16-AE06-3888DBFB41F3}" destId="{01A76EC3-A071-4E2C-BE92-73F99FFE0E6C}" srcOrd="2" destOrd="0" parTransId="{B7A63A0F-6246-4AC1-8471-9CE487083DE3}" sibTransId="{61A5AD3B-06F2-4A05-BD29-1C55615E80ED}"/>
    <dgm:cxn modelId="{D71EEB31-7F90-41DE-A86C-7A21F80FC97A}" type="presOf" srcId="{DEF48579-D075-4B1B-8291-D556318429FF}" destId="{9A55AA5E-AA7D-466B-B1AB-E34E5389EC88}" srcOrd="1" destOrd="0" presId="urn:microsoft.com/office/officeart/2005/8/layout/hierarchy2"/>
    <dgm:cxn modelId="{B068DEED-8A52-4B16-8A66-B08C12D4DE0C}" type="presOf" srcId="{B7A63A0F-6246-4AC1-8471-9CE487083DE3}" destId="{A66D59C4-DBCD-4D0F-8FBC-E29C3AA54D35}" srcOrd="1" destOrd="0" presId="urn:microsoft.com/office/officeart/2005/8/layout/hierarchy2"/>
    <dgm:cxn modelId="{FE827F4D-F07F-49CA-ACBB-17A94FE489B5}" type="presOf" srcId="{23D373DA-6B21-43E0-A10C-D499994867DA}" destId="{66D7DFFE-DD15-47F7-BB4E-BA54C44CAE42}" srcOrd="0" destOrd="0" presId="urn:microsoft.com/office/officeart/2005/8/layout/hierarchy2"/>
    <dgm:cxn modelId="{7DB3634F-6699-4D65-AF76-213D0FB18577}" type="presParOf" srcId="{BEA0A17C-FA19-4AB4-ACAD-2ADD906B665B}" destId="{AFAB71AC-CD35-44BB-919B-190E9966019B}" srcOrd="0" destOrd="0" presId="urn:microsoft.com/office/officeart/2005/8/layout/hierarchy2"/>
    <dgm:cxn modelId="{130D943E-67CC-4700-8C40-04E37E486DF2}" type="presParOf" srcId="{AFAB71AC-CD35-44BB-919B-190E9966019B}" destId="{ADFC609B-6B6E-4017-B237-BC1A56FA935D}" srcOrd="0" destOrd="0" presId="urn:microsoft.com/office/officeart/2005/8/layout/hierarchy2"/>
    <dgm:cxn modelId="{8085C33D-9BC4-4D59-A468-B01E5643C893}" type="presParOf" srcId="{AFAB71AC-CD35-44BB-919B-190E9966019B}" destId="{BC6D6019-0795-4515-A120-918EA6A5B65C}" srcOrd="1" destOrd="0" presId="urn:microsoft.com/office/officeart/2005/8/layout/hierarchy2"/>
    <dgm:cxn modelId="{F1006445-22ED-442A-86CD-DED3820DBDC2}" type="presParOf" srcId="{BC6D6019-0795-4515-A120-918EA6A5B65C}" destId="{E0AEB553-FB1E-453B-A583-71C0CCCE6F9F}" srcOrd="0" destOrd="0" presId="urn:microsoft.com/office/officeart/2005/8/layout/hierarchy2"/>
    <dgm:cxn modelId="{50078729-E294-40A7-A72F-98C08D25B6BB}" type="presParOf" srcId="{E0AEB553-FB1E-453B-A583-71C0CCCE6F9F}" destId="{DA9A5C15-3A94-4653-906B-939424FCC011}" srcOrd="0" destOrd="0" presId="urn:microsoft.com/office/officeart/2005/8/layout/hierarchy2"/>
    <dgm:cxn modelId="{2F7BB143-68A6-4B80-ACB5-06721C1B56C3}" type="presParOf" srcId="{BC6D6019-0795-4515-A120-918EA6A5B65C}" destId="{10E04601-9D16-4160-ADD6-5563088D4AE7}" srcOrd="1" destOrd="0" presId="urn:microsoft.com/office/officeart/2005/8/layout/hierarchy2"/>
    <dgm:cxn modelId="{4EAC1533-A672-47B4-B8A1-37EBC6EBD490}" type="presParOf" srcId="{10E04601-9D16-4160-ADD6-5563088D4AE7}" destId="{1CB17F0D-70A4-4325-8F7E-36B3E5FF05D9}" srcOrd="0" destOrd="0" presId="urn:microsoft.com/office/officeart/2005/8/layout/hierarchy2"/>
    <dgm:cxn modelId="{88389E64-C57C-4169-B29C-047D78482296}" type="presParOf" srcId="{10E04601-9D16-4160-ADD6-5563088D4AE7}" destId="{A3288481-E28E-4494-81FA-23F2B02F4048}" srcOrd="1" destOrd="0" presId="urn:microsoft.com/office/officeart/2005/8/layout/hierarchy2"/>
    <dgm:cxn modelId="{AF7F887F-BB0D-4F0C-9DD8-4891EA7A01C7}" type="presParOf" srcId="{A3288481-E28E-4494-81FA-23F2B02F4048}" destId="{9FFEAB14-C8DC-4C13-8CBB-2E9A92EEF5FF}" srcOrd="0" destOrd="0" presId="urn:microsoft.com/office/officeart/2005/8/layout/hierarchy2"/>
    <dgm:cxn modelId="{407ED7ED-E5DA-4E0E-898E-25D416B1F9B2}" type="presParOf" srcId="{9FFEAB14-C8DC-4C13-8CBB-2E9A92EEF5FF}" destId="{2821EDFD-2E35-488E-BE07-8415B0E14BE9}" srcOrd="0" destOrd="0" presId="urn:microsoft.com/office/officeart/2005/8/layout/hierarchy2"/>
    <dgm:cxn modelId="{77167168-511D-43BB-8377-EBD5EBE13B8A}" type="presParOf" srcId="{A3288481-E28E-4494-81FA-23F2B02F4048}" destId="{21501A2F-C430-4BBF-A6A9-66F5CB234CF9}" srcOrd="1" destOrd="0" presId="urn:microsoft.com/office/officeart/2005/8/layout/hierarchy2"/>
    <dgm:cxn modelId="{D2C87CC9-8925-414A-A019-2CD4258A0D32}" type="presParOf" srcId="{21501A2F-C430-4BBF-A6A9-66F5CB234CF9}" destId="{698C8918-B687-49AE-A2E9-8185C0D44867}" srcOrd="0" destOrd="0" presId="urn:microsoft.com/office/officeart/2005/8/layout/hierarchy2"/>
    <dgm:cxn modelId="{A5AEE771-833C-46A7-BCF4-FDE5CCD346F0}" type="presParOf" srcId="{21501A2F-C430-4BBF-A6A9-66F5CB234CF9}" destId="{C2651AE1-03E8-4EB9-8196-E45A231F432D}" srcOrd="1" destOrd="0" presId="urn:microsoft.com/office/officeart/2005/8/layout/hierarchy2"/>
    <dgm:cxn modelId="{B0E9E81C-6365-4B9B-913C-04C88C1D0AC3}" type="presParOf" srcId="{BC6D6019-0795-4515-A120-918EA6A5B65C}" destId="{2FF04401-DA26-4B7A-A44F-2A4859D2B4A5}" srcOrd="2" destOrd="0" presId="urn:microsoft.com/office/officeart/2005/8/layout/hierarchy2"/>
    <dgm:cxn modelId="{22AEC8A6-8538-4157-88EE-C27469572001}" type="presParOf" srcId="{2FF04401-DA26-4B7A-A44F-2A4859D2B4A5}" destId="{EAB1680E-CA88-4171-BAEC-A4EDB2E84979}" srcOrd="0" destOrd="0" presId="urn:microsoft.com/office/officeart/2005/8/layout/hierarchy2"/>
    <dgm:cxn modelId="{EAAE4A3A-A88D-49D4-BF55-D58800CC83B0}" type="presParOf" srcId="{BC6D6019-0795-4515-A120-918EA6A5B65C}" destId="{1790EC6F-0037-4151-A8B5-7A399B7664E3}" srcOrd="3" destOrd="0" presId="urn:microsoft.com/office/officeart/2005/8/layout/hierarchy2"/>
    <dgm:cxn modelId="{46C1BBF6-E6F2-465D-AC7C-2E7F71D69F2E}" type="presParOf" srcId="{1790EC6F-0037-4151-A8B5-7A399B7664E3}" destId="{2DA7693F-5D18-4688-8916-0BD4FF97C5E2}" srcOrd="0" destOrd="0" presId="urn:microsoft.com/office/officeart/2005/8/layout/hierarchy2"/>
    <dgm:cxn modelId="{939CE67C-4E47-4582-AB29-0F78C2AEA5BE}" type="presParOf" srcId="{1790EC6F-0037-4151-A8B5-7A399B7664E3}" destId="{64421A58-C7A1-4CC9-8290-ED46BA6E7679}" srcOrd="1" destOrd="0" presId="urn:microsoft.com/office/officeart/2005/8/layout/hierarchy2"/>
    <dgm:cxn modelId="{6F649D51-411B-4CCC-81B3-E6EE6B8D850C}" type="presParOf" srcId="{64421A58-C7A1-4CC9-8290-ED46BA6E7679}" destId="{66D7DFFE-DD15-47F7-BB4E-BA54C44CAE42}" srcOrd="0" destOrd="0" presId="urn:microsoft.com/office/officeart/2005/8/layout/hierarchy2"/>
    <dgm:cxn modelId="{49C326F4-8F14-4134-B55A-5F3BBF80B0E8}" type="presParOf" srcId="{66D7DFFE-DD15-47F7-BB4E-BA54C44CAE42}" destId="{9ABFB83F-15EC-4C4C-B68A-146ACEB5E55C}" srcOrd="0" destOrd="0" presId="urn:microsoft.com/office/officeart/2005/8/layout/hierarchy2"/>
    <dgm:cxn modelId="{A79BF631-41C0-44F0-9285-F9A89ADC5F32}" type="presParOf" srcId="{64421A58-C7A1-4CC9-8290-ED46BA6E7679}" destId="{51B25CED-DBA2-4DA3-9FED-12315C7B56E2}" srcOrd="1" destOrd="0" presId="urn:microsoft.com/office/officeart/2005/8/layout/hierarchy2"/>
    <dgm:cxn modelId="{99544E78-93C1-4488-9CCA-542B9EB21A7C}" type="presParOf" srcId="{51B25CED-DBA2-4DA3-9FED-12315C7B56E2}" destId="{1A1D43CD-25EB-46FF-A838-10ECC23492C5}" srcOrd="0" destOrd="0" presId="urn:microsoft.com/office/officeart/2005/8/layout/hierarchy2"/>
    <dgm:cxn modelId="{4BF2338B-65A9-490E-8D22-DCD7FF4E686E}" type="presParOf" srcId="{51B25CED-DBA2-4DA3-9FED-12315C7B56E2}" destId="{37CD0846-3635-496B-A528-73C274186651}" srcOrd="1" destOrd="0" presId="urn:microsoft.com/office/officeart/2005/8/layout/hierarchy2"/>
    <dgm:cxn modelId="{E18F7EAF-9AF6-4F3F-A824-50DB48DC45E4}" type="presParOf" srcId="{BC6D6019-0795-4515-A120-918EA6A5B65C}" destId="{5961B4E5-8674-4932-BE2C-A6F134EAB6DB}" srcOrd="4" destOrd="0" presId="urn:microsoft.com/office/officeart/2005/8/layout/hierarchy2"/>
    <dgm:cxn modelId="{EE41DB15-36A5-41CA-B3D7-014653E7BDF3}" type="presParOf" srcId="{5961B4E5-8674-4932-BE2C-A6F134EAB6DB}" destId="{A66D59C4-DBCD-4D0F-8FBC-E29C3AA54D35}" srcOrd="0" destOrd="0" presId="urn:microsoft.com/office/officeart/2005/8/layout/hierarchy2"/>
    <dgm:cxn modelId="{32F9794A-5B39-4649-9DB0-36BD01A35212}" type="presParOf" srcId="{BC6D6019-0795-4515-A120-918EA6A5B65C}" destId="{864D0D07-13FC-461F-8563-FDD6E7277720}" srcOrd="5" destOrd="0" presId="urn:microsoft.com/office/officeart/2005/8/layout/hierarchy2"/>
    <dgm:cxn modelId="{29A6351D-2663-4FA3-966F-5CC970116832}" type="presParOf" srcId="{864D0D07-13FC-461F-8563-FDD6E7277720}" destId="{647A30C3-A90D-4FFD-A21F-5E77D32AAFA7}" srcOrd="0" destOrd="0" presId="urn:microsoft.com/office/officeart/2005/8/layout/hierarchy2"/>
    <dgm:cxn modelId="{8EE89406-5EB7-4963-8E00-A0DED7D07F62}" type="presParOf" srcId="{864D0D07-13FC-461F-8563-FDD6E7277720}" destId="{B64DBA07-4F64-48D9-AF3E-F57879C1836A}" srcOrd="1" destOrd="0" presId="urn:microsoft.com/office/officeart/2005/8/layout/hierarchy2"/>
    <dgm:cxn modelId="{40818278-C802-4FAE-B237-47B7FDF88466}" type="presParOf" srcId="{B64DBA07-4F64-48D9-AF3E-F57879C1836A}" destId="{67F36DF5-D96D-4AC1-95B0-618D9D637A4E}" srcOrd="0" destOrd="0" presId="urn:microsoft.com/office/officeart/2005/8/layout/hierarchy2"/>
    <dgm:cxn modelId="{28C626DB-CF36-42BB-BC1A-BBE588B1C383}" type="presParOf" srcId="{67F36DF5-D96D-4AC1-95B0-618D9D637A4E}" destId="{9A55AA5E-AA7D-466B-B1AB-E34E5389EC88}" srcOrd="0" destOrd="0" presId="urn:microsoft.com/office/officeart/2005/8/layout/hierarchy2"/>
    <dgm:cxn modelId="{77B194EF-7F46-4BC6-8874-440E957C8566}" type="presParOf" srcId="{B64DBA07-4F64-48D9-AF3E-F57879C1836A}" destId="{507EEF4F-22C6-4FA2-8E80-113F33F3656D}" srcOrd="1" destOrd="0" presId="urn:microsoft.com/office/officeart/2005/8/layout/hierarchy2"/>
    <dgm:cxn modelId="{B318B7B9-DFF1-4E5D-9C7C-88928C81E96F}" type="presParOf" srcId="{507EEF4F-22C6-4FA2-8E80-113F33F3656D}" destId="{C689BDE0-CFB6-46B6-A1CD-A0E2BD822805}" srcOrd="0" destOrd="0" presId="urn:microsoft.com/office/officeart/2005/8/layout/hierarchy2"/>
    <dgm:cxn modelId="{5F6A1EA7-2C2D-41E7-A85F-118A28583C66}" type="presParOf" srcId="{507EEF4F-22C6-4FA2-8E80-113F33F3656D}" destId="{31CCFB52-288A-4494-868E-3FC4BD1CA60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C449DFC-282F-49A5-B79D-ED91EB0B2A28}" type="doc">
      <dgm:prSet loTypeId="urn:microsoft.com/office/officeart/2005/8/layout/hierarchy4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76D84A98-FCEF-4BAA-B64C-087316C9F939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Basa su fundamento en la Teoría Ecológica del Paisaje, que considera a paisajes o ecosistemas en unidades estructurales, funcionales y temporales de espacios geográficos, los cuales se diferencian espacialmente como resultado de la interacción compleja entre factores ecológicos que las forman (clima, suelo, relieve, agua vegetación, hombre, actividades humanas.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E10EFD-69D3-45BA-AEE4-46A7794E49E0}" type="parTrans" cxnId="{FF9F8EC0-7337-411B-8AE5-4BCA7186D152}">
      <dgm:prSet/>
      <dgm:spPr/>
      <dgm:t>
        <a:bodyPr/>
        <a:lstStyle/>
        <a:p>
          <a:endParaRPr lang="es-MX"/>
        </a:p>
      </dgm:t>
    </dgm:pt>
    <dgm:pt modelId="{0A74831B-B9CF-47AA-869E-55E6633571F2}" type="sibTrans" cxnId="{FF9F8EC0-7337-411B-8AE5-4BCA7186D152}">
      <dgm:prSet/>
      <dgm:spPr/>
      <dgm:t>
        <a:bodyPr/>
        <a:lstStyle/>
        <a:p>
          <a:endParaRPr lang="es-MX"/>
        </a:p>
      </dgm:t>
    </dgm:pt>
    <dgm:pt modelId="{375B4774-72BE-4428-BC29-C92CB44281B5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Objetivos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6B5975-A7A4-4608-85A6-251C046DC7E9}" type="parTrans" cxnId="{665C9304-0FCD-49BB-AEB5-7FD1674F14E6}">
      <dgm:prSet/>
      <dgm:spPr/>
      <dgm:t>
        <a:bodyPr/>
        <a:lstStyle/>
        <a:p>
          <a:endParaRPr lang="es-MX"/>
        </a:p>
      </dgm:t>
    </dgm:pt>
    <dgm:pt modelId="{CFCD57DE-34D0-4A15-8474-66836975909C}" type="sibTrans" cxnId="{665C9304-0FCD-49BB-AEB5-7FD1674F14E6}">
      <dgm:prSet/>
      <dgm:spPr/>
      <dgm:t>
        <a:bodyPr/>
        <a:lstStyle/>
        <a:p>
          <a:endParaRPr lang="es-MX"/>
        </a:p>
      </dgm:t>
    </dgm:pt>
    <dgm:pt modelId="{BC87CF8F-90F4-4DFD-88B0-F8EC5D89CBBB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Identificar áreas donde ciertos usos específicos pueden ser introducidos mediante el desarrollo de programas, servicios, incentivos financieros, etc.</a:t>
          </a:r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MX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546348-D9B5-4768-BFA3-32A7F37B08CC}" type="parTrans" cxnId="{31E9A8A2-421A-4F9A-B789-31019292925B}">
      <dgm:prSet/>
      <dgm:spPr/>
      <dgm:t>
        <a:bodyPr/>
        <a:lstStyle/>
        <a:p>
          <a:endParaRPr lang="es-MX"/>
        </a:p>
      </dgm:t>
    </dgm:pt>
    <dgm:pt modelId="{91AA7011-B140-48E5-A26B-FF10A41CCD4D}" type="sibTrans" cxnId="{31E9A8A2-421A-4F9A-B789-31019292925B}">
      <dgm:prSet/>
      <dgm:spPr/>
      <dgm:t>
        <a:bodyPr/>
        <a:lstStyle/>
        <a:p>
          <a:endParaRPr lang="es-MX"/>
        </a:p>
      </dgm:t>
    </dgm:pt>
    <dgm:pt modelId="{8D806487-6242-4DE6-BDB9-FF830B28FA5E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Identificar áreas con necesidades especiales o problemas, así como áreas que necesitan de protección o conservación.  </a:t>
          </a:r>
          <a:endParaRPr lang="es-MX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3E7EBF-31BD-4845-A1CD-C71F8FFEB8DA}" type="parTrans" cxnId="{F22303AA-A043-4ECE-90A0-8A49285F04F3}">
      <dgm:prSet/>
      <dgm:spPr/>
      <dgm:t>
        <a:bodyPr/>
        <a:lstStyle/>
        <a:p>
          <a:endParaRPr lang="es-MX"/>
        </a:p>
      </dgm:t>
    </dgm:pt>
    <dgm:pt modelId="{ACAED4EB-BCB4-42AE-8602-06CB873C701B}" type="sibTrans" cxnId="{F22303AA-A043-4ECE-90A0-8A49285F04F3}">
      <dgm:prSet/>
      <dgm:spPr/>
      <dgm:t>
        <a:bodyPr/>
        <a:lstStyle/>
        <a:p>
          <a:endParaRPr lang="es-MX"/>
        </a:p>
      </dgm:t>
    </dgm:pt>
    <dgm:pt modelId="{E90BBC7C-3F62-4862-B4EA-57D97D74BA59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Beneficios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964CD-16CB-4BB6-BD00-559805677E5C}" type="parTrans" cxnId="{C1FE31D0-B274-49E4-A00E-1A2B244B15B5}">
      <dgm:prSet/>
      <dgm:spPr/>
      <dgm:t>
        <a:bodyPr/>
        <a:lstStyle/>
        <a:p>
          <a:endParaRPr lang="es-MX"/>
        </a:p>
      </dgm:t>
    </dgm:pt>
    <dgm:pt modelId="{4931E775-F567-4FAC-94E0-A985B17F8156}" type="sibTrans" cxnId="{C1FE31D0-B274-49E4-A00E-1A2B244B15B5}">
      <dgm:prSet/>
      <dgm:spPr/>
      <dgm:t>
        <a:bodyPr/>
        <a:lstStyle/>
        <a:p>
          <a:endParaRPr lang="es-MX"/>
        </a:p>
      </dgm:t>
    </dgm:pt>
    <dgm:pt modelId="{A86063D3-D0FD-4019-9429-EE0FE7208146}">
      <dgm:prSet phldrT="[Texto]" custT="1"/>
      <dgm:spPr/>
      <dgm:t>
        <a:bodyPr/>
        <a:lstStyle/>
        <a:p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Evita la utilización de la tierra sin fundamento técnicos </a:t>
          </a:r>
          <a:endParaRPr lang="es-MX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D45F5B-2681-4122-B1C8-835E705AA1B0}" type="parTrans" cxnId="{FF4D9C95-3530-4930-9DB0-98A3A4FA343C}">
      <dgm:prSet/>
      <dgm:spPr/>
      <dgm:t>
        <a:bodyPr/>
        <a:lstStyle/>
        <a:p>
          <a:endParaRPr lang="es-MX"/>
        </a:p>
      </dgm:t>
    </dgm:pt>
    <dgm:pt modelId="{E8FDE72B-55F9-4C21-867B-9CA53376CFEA}" type="sibTrans" cxnId="{FF4D9C95-3530-4930-9DB0-98A3A4FA343C}">
      <dgm:prSet/>
      <dgm:spPr/>
      <dgm:t>
        <a:bodyPr/>
        <a:lstStyle/>
        <a:p>
          <a:endParaRPr lang="es-MX"/>
        </a:p>
      </dgm:t>
    </dgm:pt>
    <dgm:pt modelId="{CCA13C1C-7FCC-4AD4-9C14-E2C4F045D752}">
      <dgm:prSet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Proporcionar las bases para el desarrollo de infraestructura</a:t>
          </a:r>
          <a:endParaRPr lang="es-MX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8F3709-3578-432F-B0E9-41F57102237B}" type="parTrans" cxnId="{8E19A7D9-3994-4F2F-957D-D1C447E27DF7}">
      <dgm:prSet/>
      <dgm:spPr/>
      <dgm:t>
        <a:bodyPr/>
        <a:lstStyle/>
        <a:p>
          <a:endParaRPr lang="es-MX"/>
        </a:p>
      </dgm:t>
    </dgm:pt>
    <dgm:pt modelId="{FAA669A9-5DD1-4CF2-90E5-71F450A4BE1F}" type="sibTrans" cxnId="{8E19A7D9-3994-4F2F-957D-D1C447E27DF7}">
      <dgm:prSet/>
      <dgm:spPr/>
      <dgm:t>
        <a:bodyPr/>
        <a:lstStyle/>
        <a:p>
          <a:endParaRPr lang="es-MX"/>
        </a:p>
      </dgm:t>
    </dgm:pt>
    <dgm:pt modelId="{26CC4BCE-62CA-4836-BE98-C6001E1B18FD}">
      <dgm:prSet custT="1"/>
      <dgm:spPr/>
      <dgm:t>
        <a:bodyPr/>
        <a:lstStyle/>
        <a:p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Entender los objetivos, prioridades  y los requerimientos de los deferentes usuarios</a:t>
          </a:r>
          <a:endParaRPr lang="es-MX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7C964E-C9A8-40E4-A3AB-75A068202450}" type="parTrans" cxnId="{144EF02B-08AB-48AA-806C-50036B74B1BF}">
      <dgm:prSet/>
      <dgm:spPr/>
      <dgm:t>
        <a:bodyPr/>
        <a:lstStyle/>
        <a:p>
          <a:endParaRPr lang="es-MX"/>
        </a:p>
      </dgm:t>
    </dgm:pt>
    <dgm:pt modelId="{23404378-AFE9-4F6A-8432-6CCD894AF9B0}" type="sibTrans" cxnId="{144EF02B-08AB-48AA-806C-50036B74B1BF}">
      <dgm:prSet/>
      <dgm:spPr/>
      <dgm:t>
        <a:bodyPr/>
        <a:lstStyle/>
        <a:p>
          <a:endParaRPr lang="es-MX"/>
        </a:p>
      </dgm:t>
    </dgm:pt>
    <dgm:pt modelId="{41270311-CD8D-4AA1-A623-96E47B76AF1D}">
      <dgm:prSet custT="1"/>
      <dgm:spPr/>
      <dgm:t>
        <a:bodyPr/>
        <a:lstStyle/>
        <a:p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Armonizar los trabajos de las instituciones nacionales</a:t>
          </a:r>
          <a:endParaRPr lang="es-MX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DEC20A-A7C8-4F25-B065-FBB181580431}" type="parTrans" cxnId="{A40E14F2-FE5E-4645-BDA0-534577002792}">
      <dgm:prSet/>
      <dgm:spPr/>
      <dgm:t>
        <a:bodyPr/>
        <a:lstStyle/>
        <a:p>
          <a:endParaRPr lang="es-MX"/>
        </a:p>
      </dgm:t>
    </dgm:pt>
    <dgm:pt modelId="{3E3CF1F8-CE78-462D-B354-5201320820DD}" type="sibTrans" cxnId="{A40E14F2-FE5E-4645-BDA0-534577002792}">
      <dgm:prSet/>
      <dgm:spPr/>
      <dgm:t>
        <a:bodyPr/>
        <a:lstStyle/>
        <a:p>
          <a:endParaRPr lang="es-MX"/>
        </a:p>
      </dgm:t>
    </dgm:pt>
    <dgm:pt modelId="{C7E3F69A-661B-41D4-A23B-1B54AD769F38}" type="pres">
      <dgm:prSet presAssocID="{0C449DFC-282F-49A5-B79D-ED91EB0B2A2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34BFC994-84CE-4E93-A2C4-D784B32DCE50}" type="pres">
      <dgm:prSet presAssocID="{76D84A98-FCEF-4BAA-B64C-087316C9F939}" presName="vertOne" presStyleCnt="0"/>
      <dgm:spPr/>
    </dgm:pt>
    <dgm:pt modelId="{BF55DFA7-F5F8-419C-BE99-E45347ABC123}" type="pres">
      <dgm:prSet presAssocID="{76D84A98-FCEF-4BAA-B64C-087316C9F939}" presName="txOne" presStyleLbl="node0" presStyleIdx="0" presStyleCnt="1" custScaleY="5861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227D98B-ECC9-4CA5-8D95-7DB9B3FF8B5A}" type="pres">
      <dgm:prSet presAssocID="{76D84A98-FCEF-4BAA-B64C-087316C9F939}" presName="parTransOne" presStyleCnt="0"/>
      <dgm:spPr/>
    </dgm:pt>
    <dgm:pt modelId="{5BAA081B-6A49-450C-BC49-C226BD90AD41}" type="pres">
      <dgm:prSet presAssocID="{76D84A98-FCEF-4BAA-B64C-087316C9F939}" presName="horzOne" presStyleCnt="0"/>
      <dgm:spPr/>
    </dgm:pt>
    <dgm:pt modelId="{D10A7C3C-46A7-4782-9DED-EBED9798A56C}" type="pres">
      <dgm:prSet presAssocID="{375B4774-72BE-4428-BC29-C92CB44281B5}" presName="vertTwo" presStyleCnt="0"/>
      <dgm:spPr/>
    </dgm:pt>
    <dgm:pt modelId="{40657A47-32C6-403E-8BDF-7733E8173236}" type="pres">
      <dgm:prSet presAssocID="{375B4774-72BE-4428-BC29-C92CB44281B5}" presName="txTwo" presStyleLbl="node2" presStyleIdx="0" presStyleCnt="2" custScaleY="2405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C67621A-D246-4B97-9BFB-6766241CE5D7}" type="pres">
      <dgm:prSet presAssocID="{375B4774-72BE-4428-BC29-C92CB44281B5}" presName="parTransTwo" presStyleCnt="0"/>
      <dgm:spPr/>
    </dgm:pt>
    <dgm:pt modelId="{2EA4D8AC-4B8C-4BA2-9200-C90CE415AB15}" type="pres">
      <dgm:prSet presAssocID="{375B4774-72BE-4428-BC29-C92CB44281B5}" presName="horzTwo" presStyleCnt="0"/>
      <dgm:spPr/>
    </dgm:pt>
    <dgm:pt modelId="{BA2A65CF-1683-4CBD-9D59-73F390B3DA4D}" type="pres">
      <dgm:prSet presAssocID="{BC87CF8F-90F4-4DFD-88B0-F8EC5D89CBBB}" presName="vertThree" presStyleCnt="0"/>
      <dgm:spPr/>
    </dgm:pt>
    <dgm:pt modelId="{E606B1B4-F1D0-44A5-BCAC-A739F3CEA878}" type="pres">
      <dgm:prSet presAssocID="{BC87CF8F-90F4-4DFD-88B0-F8EC5D89CBBB}" presName="txThree" presStyleLbl="node3" presStyleIdx="0" presStyleCnt="6" custScaleX="50952" custScaleY="8879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CDFB3CC-FE10-4EB6-8A30-E0C82F5F2F0C}" type="pres">
      <dgm:prSet presAssocID="{BC87CF8F-90F4-4DFD-88B0-F8EC5D89CBBB}" presName="horzThree" presStyleCnt="0"/>
      <dgm:spPr/>
    </dgm:pt>
    <dgm:pt modelId="{D55632C9-05AE-411E-96C3-A02223DB50CB}" type="pres">
      <dgm:prSet presAssocID="{91AA7011-B140-48E5-A26B-FF10A41CCD4D}" presName="sibSpaceThree" presStyleCnt="0"/>
      <dgm:spPr/>
    </dgm:pt>
    <dgm:pt modelId="{37D74907-60BB-4507-9966-C54C4E525B17}" type="pres">
      <dgm:prSet presAssocID="{8D806487-6242-4DE6-BDB9-FF830B28FA5E}" presName="vertThree" presStyleCnt="0"/>
      <dgm:spPr/>
    </dgm:pt>
    <dgm:pt modelId="{0185663C-1F19-4381-A677-AD721A3874E6}" type="pres">
      <dgm:prSet presAssocID="{8D806487-6242-4DE6-BDB9-FF830B28FA5E}" presName="txThree" presStyleLbl="node3" presStyleIdx="1" presStyleCnt="6" custScaleX="48508" custScaleY="8650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C33888D-3B65-429B-85F2-CA7D80F63AF4}" type="pres">
      <dgm:prSet presAssocID="{8D806487-6242-4DE6-BDB9-FF830B28FA5E}" presName="horzThree" presStyleCnt="0"/>
      <dgm:spPr/>
    </dgm:pt>
    <dgm:pt modelId="{7505E9CB-BDEA-44C7-ACBC-7075A8ECA63B}" type="pres">
      <dgm:prSet presAssocID="{ACAED4EB-BCB4-42AE-8602-06CB873C701B}" presName="sibSpaceThree" presStyleCnt="0"/>
      <dgm:spPr/>
    </dgm:pt>
    <dgm:pt modelId="{04B827B2-5F38-4E51-A670-CF5DB76776D8}" type="pres">
      <dgm:prSet presAssocID="{CCA13C1C-7FCC-4AD4-9C14-E2C4F045D752}" presName="vertThree" presStyleCnt="0"/>
      <dgm:spPr/>
    </dgm:pt>
    <dgm:pt modelId="{427E60FE-40A5-4899-8AA8-5E2A9C722944}" type="pres">
      <dgm:prSet presAssocID="{CCA13C1C-7FCC-4AD4-9C14-E2C4F045D752}" presName="txThree" presStyleLbl="node3" presStyleIdx="2" presStyleCnt="6" custScaleX="41937" custScaleY="6575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08AD43B-B0AD-4D20-B8C3-3C7BA48482DE}" type="pres">
      <dgm:prSet presAssocID="{CCA13C1C-7FCC-4AD4-9C14-E2C4F045D752}" presName="horzThree" presStyleCnt="0"/>
      <dgm:spPr/>
    </dgm:pt>
    <dgm:pt modelId="{18D13AF2-EB77-40C9-A1DC-E3DD520EEA6F}" type="pres">
      <dgm:prSet presAssocID="{CFCD57DE-34D0-4A15-8474-66836975909C}" presName="sibSpaceTwo" presStyleCnt="0"/>
      <dgm:spPr/>
    </dgm:pt>
    <dgm:pt modelId="{FD0FAD96-CFC6-4C76-BAC4-B75CCE7AD789}" type="pres">
      <dgm:prSet presAssocID="{E90BBC7C-3F62-4862-B4EA-57D97D74BA59}" presName="vertTwo" presStyleCnt="0"/>
      <dgm:spPr/>
    </dgm:pt>
    <dgm:pt modelId="{0BB8A3C0-2575-4B16-90CD-9B342222F59C}" type="pres">
      <dgm:prSet presAssocID="{E90BBC7C-3F62-4862-B4EA-57D97D74BA59}" presName="txTwo" presStyleLbl="node2" presStyleIdx="1" presStyleCnt="2" custScaleY="2617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5D14B08-3350-417B-B9A1-4E8CB55356EB}" type="pres">
      <dgm:prSet presAssocID="{E90BBC7C-3F62-4862-B4EA-57D97D74BA59}" presName="parTransTwo" presStyleCnt="0"/>
      <dgm:spPr/>
    </dgm:pt>
    <dgm:pt modelId="{A7CE575F-C1AC-4217-BC33-4FA2216E2E93}" type="pres">
      <dgm:prSet presAssocID="{E90BBC7C-3F62-4862-B4EA-57D97D74BA59}" presName="horzTwo" presStyleCnt="0"/>
      <dgm:spPr/>
    </dgm:pt>
    <dgm:pt modelId="{3F9E6677-EC52-4B10-93FB-4250FC8C240A}" type="pres">
      <dgm:prSet presAssocID="{A86063D3-D0FD-4019-9429-EE0FE7208146}" presName="vertThree" presStyleCnt="0"/>
      <dgm:spPr/>
    </dgm:pt>
    <dgm:pt modelId="{67B766FF-0E88-4978-A1E4-65280124AA60}" type="pres">
      <dgm:prSet presAssocID="{A86063D3-D0FD-4019-9429-EE0FE7208146}" presName="txThree" presStyleLbl="node3" presStyleIdx="3" presStyleCnt="6" custScaleX="3987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ED1CB12-0AEA-474E-B142-719B17DF8C79}" type="pres">
      <dgm:prSet presAssocID="{A86063D3-D0FD-4019-9429-EE0FE7208146}" presName="horzThree" presStyleCnt="0"/>
      <dgm:spPr/>
    </dgm:pt>
    <dgm:pt modelId="{1095592D-F395-4083-A662-207546BC68ED}" type="pres">
      <dgm:prSet presAssocID="{E8FDE72B-55F9-4C21-867B-9CA53376CFEA}" presName="sibSpaceThree" presStyleCnt="0"/>
      <dgm:spPr/>
    </dgm:pt>
    <dgm:pt modelId="{7A7FF21C-C411-4B11-B8E4-8D0D7533ABAC}" type="pres">
      <dgm:prSet presAssocID="{26CC4BCE-62CA-4836-BE98-C6001E1B18FD}" presName="vertThree" presStyleCnt="0"/>
      <dgm:spPr/>
    </dgm:pt>
    <dgm:pt modelId="{3FA3BC3E-17F3-4856-AC63-1C1337498594}" type="pres">
      <dgm:prSet presAssocID="{26CC4BCE-62CA-4836-BE98-C6001E1B18FD}" presName="txThree" presStyleLbl="node3" presStyleIdx="4" presStyleCnt="6" custScaleX="3812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BC6F451-3D3A-43A5-A5A2-46ED3249EE84}" type="pres">
      <dgm:prSet presAssocID="{26CC4BCE-62CA-4836-BE98-C6001E1B18FD}" presName="horzThree" presStyleCnt="0"/>
      <dgm:spPr/>
    </dgm:pt>
    <dgm:pt modelId="{7B9CB0FE-29AF-4F0E-99F5-562D96343A0A}" type="pres">
      <dgm:prSet presAssocID="{23404378-AFE9-4F6A-8432-6CCD894AF9B0}" presName="sibSpaceThree" presStyleCnt="0"/>
      <dgm:spPr/>
    </dgm:pt>
    <dgm:pt modelId="{2443146A-4AB7-428B-AD27-33F7A32B498C}" type="pres">
      <dgm:prSet presAssocID="{41270311-CD8D-4AA1-A623-96E47B76AF1D}" presName="vertThree" presStyleCnt="0"/>
      <dgm:spPr/>
    </dgm:pt>
    <dgm:pt modelId="{51D1098F-E4B8-4B07-8C80-0BE1215E201B}" type="pres">
      <dgm:prSet presAssocID="{41270311-CD8D-4AA1-A623-96E47B76AF1D}" presName="txThree" presStyleLbl="node3" presStyleIdx="5" presStyleCnt="6" custScaleX="4184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19090F1-6F32-481C-B1FE-B6F5A000C3AD}" type="pres">
      <dgm:prSet presAssocID="{41270311-CD8D-4AA1-A623-96E47B76AF1D}" presName="horzThree" presStyleCnt="0"/>
      <dgm:spPr/>
    </dgm:pt>
  </dgm:ptLst>
  <dgm:cxnLst>
    <dgm:cxn modelId="{2FE7319A-AEB5-48AA-9FA0-DDB1F71526E0}" type="presOf" srcId="{E90BBC7C-3F62-4862-B4EA-57D97D74BA59}" destId="{0BB8A3C0-2575-4B16-90CD-9B342222F59C}" srcOrd="0" destOrd="0" presId="urn:microsoft.com/office/officeart/2005/8/layout/hierarchy4"/>
    <dgm:cxn modelId="{C1FE31D0-B274-49E4-A00E-1A2B244B15B5}" srcId="{76D84A98-FCEF-4BAA-B64C-087316C9F939}" destId="{E90BBC7C-3F62-4862-B4EA-57D97D74BA59}" srcOrd="1" destOrd="0" parTransId="{12F964CD-16CB-4BB6-BD00-559805677E5C}" sibTransId="{4931E775-F567-4FAC-94E0-A985B17F8156}"/>
    <dgm:cxn modelId="{A40E14F2-FE5E-4645-BDA0-534577002792}" srcId="{E90BBC7C-3F62-4862-B4EA-57D97D74BA59}" destId="{41270311-CD8D-4AA1-A623-96E47B76AF1D}" srcOrd="2" destOrd="0" parTransId="{69DEC20A-A7C8-4F25-B065-FBB181580431}" sibTransId="{3E3CF1F8-CE78-462D-B354-5201320820DD}"/>
    <dgm:cxn modelId="{E0B66820-1EEC-4049-B63F-884A920CC687}" type="presOf" srcId="{CCA13C1C-7FCC-4AD4-9C14-E2C4F045D752}" destId="{427E60FE-40A5-4899-8AA8-5E2A9C722944}" srcOrd="0" destOrd="0" presId="urn:microsoft.com/office/officeart/2005/8/layout/hierarchy4"/>
    <dgm:cxn modelId="{FF4D9C95-3530-4930-9DB0-98A3A4FA343C}" srcId="{E90BBC7C-3F62-4862-B4EA-57D97D74BA59}" destId="{A86063D3-D0FD-4019-9429-EE0FE7208146}" srcOrd="0" destOrd="0" parTransId="{7BD45F5B-2681-4122-B1C8-835E705AA1B0}" sibTransId="{E8FDE72B-55F9-4C21-867B-9CA53376CFEA}"/>
    <dgm:cxn modelId="{5C983527-6637-4366-9896-C4E96A3CC92C}" type="presOf" srcId="{BC87CF8F-90F4-4DFD-88B0-F8EC5D89CBBB}" destId="{E606B1B4-F1D0-44A5-BCAC-A739F3CEA878}" srcOrd="0" destOrd="0" presId="urn:microsoft.com/office/officeart/2005/8/layout/hierarchy4"/>
    <dgm:cxn modelId="{8E19A7D9-3994-4F2F-957D-D1C447E27DF7}" srcId="{375B4774-72BE-4428-BC29-C92CB44281B5}" destId="{CCA13C1C-7FCC-4AD4-9C14-E2C4F045D752}" srcOrd="2" destOrd="0" parTransId="{4B8F3709-3578-432F-B0E9-41F57102237B}" sibTransId="{FAA669A9-5DD1-4CF2-90E5-71F450A4BE1F}"/>
    <dgm:cxn modelId="{FEAA23F1-2AF5-4946-AD56-95F2364418BD}" type="presOf" srcId="{0C449DFC-282F-49A5-B79D-ED91EB0B2A28}" destId="{C7E3F69A-661B-41D4-A23B-1B54AD769F38}" srcOrd="0" destOrd="0" presId="urn:microsoft.com/office/officeart/2005/8/layout/hierarchy4"/>
    <dgm:cxn modelId="{665C9304-0FCD-49BB-AEB5-7FD1674F14E6}" srcId="{76D84A98-FCEF-4BAA-B64C-087316C9F939}" destId="{375B4774-72BE-4428-BC29-C92CB44281B5}" srcOrd="0" destOrd="0" parTransId="{A16B5975-A7A4-4608-85A6-251C046DC7E9}" sibTransId="{CFCD57DE-34D0-4A15-8474-66836975909C}"/>
    <dgm:cxn modelId="{F22303AA-A043-4ECE-90A0-8A49285F04F3}" srcId="{375B4774-72BE-4428-BC29-C92CB44281B5}" destId="{8D806487-6242-4DE6-BDB9-FF830B28FA5E}" srcOrd="1" destOrd="0" parTransId="{7D3E7EBF-31BD-4845-A1CD-C71F8FFEB8DA}" sibTransId="{ACAED4EB-BCB4-42AE-8602-06CB873C701B}"/>
    <dgm:cxn modelId="{D889E1D4-9F53-4AB7-8F46-E3D3220B9E23}" type="presOf" srcId="{A86063D3-D0FD-4019-9429-EE0FE7208146}" destId="{67B766FF-0E88-4978-A1E4-65280124AA60}" srcOrd="0" destOrd="0" presId="urn:microsoft.com/office/officeart/2005/8/layout/hierarchy4"/>
    <dgm:cxn modelId="{144EF02B-08AB-48AA-806C-50036B74B1BF}" srcId="{E90BBC7C-3F62-4862-B4EA-57D97D74BA59}" destId="{26CC4BCE-62CA-4836-BE98-C6001E1B18FD}" srcOrd="1" destOrd="0" parTransId="{677C964E-C9A8-40E4-A3AB-75A068202450}" sibTransId="{23404378-AFE9-4F6A-8432-6CCD894AF9B0}"/>
    <dgm:cxn modelId="{C1C17239-BE9F-4579-A4EB-D859DE110AB7}" type="presOf" srcId="{76D84A98-FCEF-4BAA-B64C-087316C9F939}" destId="{BF55DFA7-F5F8-419C-BE99-E45347ABC123}" srcOrd="0" destOrd="0" presId="urn:microsoft.com/office/officeart/2005/8/layout/hierarchy4"/>
    <dgm:cxn modelId="{FF9F8EC0-7337-411B-8AE5-4BCA7186D152}" srcId="{0C449DFC-282F-49A5-B79D-ED91EB0B2A28}" destId="{76D84A98-FCEF-4BAA-B64C-087316C9F939}" srcOrd="0" destOrd="0" parTransId="{A1E10EFD-69D3-45BA-AEE4-46A7794E49E0}" sibTransId="{0A74831B-B9CF-47AA-869E-55E6633571F2}"/>
    <dgm:cxn modelId="{2FEE1F6C-BDD2-4BBC-A67D-7D905B7267AA}" type="presOf" srcId="{26CC4BCE-62CA-4836-BE98-C6001E1B18FD}" destId="{3FA3BC3E-17F3-4856-AC63-1C1337498594}" srcOrd="0" destOrd="0" presId="urn:microsoft.com/office/officeart/2005/8/layout/hierarchy4"/>
    <dgm:cxn modelId="{903A2295-37A1-4504-9372-88754D96E205}" type="presOf" srcId="{8D806487-6242-4DE6-BDB9-FF830B28FA5E}" destId="{0185663C-1F19-4381-A677-AD721A3874E6}" srcOrd="0" destOrd="0" presId="urn:microsoft.com/office/officeart/2005/8/layout/hierarchy4"/>
    <dgm:cxn modelId="{31E9A8A2-421A-4F9A-B789-31019292925B}" srcId="{375B4774-72BE-4428-BC29-C92CB44281B5}" destId="{BC87CF8F-90F4-4DFD-88B0-F8EC5D89CBBB}" srcOrd="0" destOrd="0" parTransId="{80546348-D9B5-4768-BFA3-32A7F37B08CC}" sibTransId="{91AA7011-B140-48E5-A26B-FF10A41CCD4D}"/>
    <dgm:cxn modelId="{C49AD4D1-4131-49A3-BBEA-399B40C97623}" type="presOf" srcId="{375B4774-72BE-4428-BC29-C92CB44281B5}" destId="{40657A47-32C6-403E-8BDF-7733E8173236}" srcOrd="0" destOrd="0" presId="urn:microsoft.com/office/officeart/2005/8/layout/hierarchy4"/>
    <dgm:cxn modelId="{F266B17F-E4B3-420C-BCC8-F41100CDE941}" type="presOf" srcId="{41270311-CD8D-4AA1-A623-96E47B76AF1D}" destId="{51D1098F-E4B8-4B07-8C80-0BE1215E201B}" srcOrd="0" destOrd="0" presId="urn:microsoft.com/office/officeart/2005/8/layout/hierarchy4"/>
    <dgm:cxn modelId="{DB6CB57B-8109-42C8-B32A-3EEA965D6741}" type="presParOf" srcId="{C7E3F69A-661B-41D4-A23B-1B54AD769F38}" destId="{34BFC994-84CE-4E93-A2C4-D784B32DCE50}" srcOrd="0" destOrd="0" presId="urn:microsoft.com/office/officeart/2005/8/layout/hierarchy4"/>
    <dgm:cxn modelId="{98070656-FB65-4BEA-91BF-1907FC22DE41}" type="presParOf" srcId="{34BFC994-84CE-4E93-A2C4-D784B32DCE50}" destId="{BF55DFA7-F5F8-419C-BE99-E45347ABC123}" srcOrd="0" destOrd="0" presId="urn:microsoft.com/office/officeart/2005/8/layout/hierarchy4"/>
    <dgm:cxn modelId="{960ADD27-1FEF-438E-AAC6-A6379E337D9A}" type="presParOf" srcId="{34BFC994-84CE-4E93-A2C4-D784B32DCE50}" destId="{7227D98B-ECC9-4CA5-8D95-7DB9B3FF8B5A}" srcOrd="1" destOrd="0" presId="urn:microsoft.com/office/officeart/2005/8/layout/hierarchy4"/>
    <dgm:cxn modelId="{024F6365-B677-4185-A97B-DAD0FE4E0DCC}" type="presParOf" srcId="{34BFC994-84CE-4E93-A2C4-D784B32DCE50}" destId="{5BAA081B-6A49-450C-BC49-C226BD90AD41}" srcOrd="2" destOrd="0" presId="urn:microsoft.com/office/officeart/2005/8/layout/hierarchy4"/>
    <dgm:cxn modelId="{12FABB47-5353-401F-AF27-67C72269FCF0}" type="presParOf" srcId="{5BAA081B-6A49-450C-BC49-C226BD90AD41}" destId="{D10A7C3C-46A7-4782-9DED-EBED9798A56C}" srcOrd="0" destOrd="0" presId="urn:microsoft.com/office/officeart/2005/8/layout/hierarchy4"/>
    <dgm:cxn modelId="{EDE951BF-175C-413B-8CCB-F1C47BF58502}" type="presParOf" srcId="{D10A7C3C-46A7-4782-9DED-EBED9798A56C}" destId="{40657A47-32C6-403E-8BDF-7733E8173236}" srcOrd="0" destOrd="0" presId="urn:microsoft.com/office/officeart/2005/8/layout/hierarchy4"/>
    <dgm:cxn modelId="{A3618D11-0F25-4FD3-9F94-50744F9D988B}" type="presParOf" srcId="{D10A7C3C-46A7-4782-9DED-EBED9798A56C}" destId="{4C67621A-D246-4B97-9BFB-6766241CE5D7}" srcOrd="1" destOrd="0" presId="urn:microsoft.com/office/officeart/2005/8/layout/hierarchy4"/>
    <dgm:cxn modelId="{86A58CD3-56E5-459B-8274-4AAD62EA2D51}" type="presParOf" srcId="{D10A7C3C-46A7-4782-9DED-EBED9798A56C}" destId="{2EA4D8AC-4B8C-4BA2-9200-C90CE415AB15}" srcOrd="2" destOrd="0" presId="urn:microsoft.com/office/officeart/2005/8/layout/hierarchy4"/>
    <dgm:cxn modelId="{24FA63B9-5497-4626-9A39-C5A971CBA877}" type="presParOf" srcId="{2EA4D8AC-4B8C-4BA2-9200-C90CE415AB15}" destId="{BA2A65CF-1683-4CBD-9D59-73F390B3DA4D}" srcOrd="0" destOrd="0" presId="urn:microsoft.com/office/officeart/2005/8/layout/hierarchy4"/>
    <dgm:cxn modelId="{3AF7E87C-7349-492C-A98E-56EB4AB1BF8A}" type="presParOf" srcId="{BA2A65CF-1683-4CBD-9D59-73F390B3DA4D}" destId="{E606B1B4-F1D0-44A5-BCAC-A739F3CEA878}" srcOrd="0" destOrd="0" presId="urn:microsoft.com/office/officeart/2005/8/layout/hierarchy4"/>
    <dgm:cxn modelId="{A9137FF1-72F4-4502-86D1-7993E558C41A}" type="presParOf" srcId="{BA2A65CF-1683-4CBD-9D59-73F390B3DA4D}" destId="{5CDFB3CC-FE10-4EB6-8A30-E0C82F5F2F0C}" srcOrd="1" destOrd="0" presId="urn:microsoft.com/office/officeart/2005/8/layout/hierarchy4"/>
    <dgm:cxn modelId="{9CD9AE6A-FF74-4383-8799-1866FE5CCF61}" type="presParOf" srcId="{2EA4D8AC-4B8C-4BA2-9200-C90CE415AB15}" destId="{D55632C9-05AE-411E-96C3-A02223DB50CB}" srcOrd="1" destOrd="0" presId="urn:microsoft.com/office/officeart/2005/8/layout/hierarchy4"/>
    <dgm:cxn modelId="{B7B257B1-0E54-4F4D-A213-E02717B7DD59}" type="presParOf" srcId="{2EA4D8AC-4B8C-4BA2-9200-C90CE415AB15}" destId="{37D74907-60BB-4507-9966-C54C4E525B17}" srcOrd="2" destOrd="0" presId="urn:microsoft.com/office/officeart/2005/8/layout/hierarchy4"/>
    <dgm:cxn modelId="{51ED790B-2E92-4E8E-A8F9-6AACFBD88079}" type="presParOf" srcId="{37D74907-60BB-4507-9966-C54C4E525B17}" destId="{0185663C-1F19-4381-A677-AD721A3874E6}" srcOrd="0" destOrd="0" presId="urn:microsoft.com/office/officeart/2005/8/layout/hierarchy4"/>
    <dgm:cxn modelId="{5653815C-C975-4CC3-9C6A-AC37F04D4D73}" type="presParOf" srcId="{37D74907-60BB-4507-9966-C54C4E525B17}" destId="{AC33888D-3B65-429B-85F2-CA7D80F63AF4}" srcOrd="1" destOrd="0" presId="urn:microsoft.com/office/officeart/2005/8/layout/hierarchy4"/>
    <dgm:cxn modelId="{7B66B869-4CE7-4245-B71C-9E54F186F83B}" type="presParOf" srcId="{2EA4D8AC-4B8C-4BA2-9200-C90CE415AB15}" destId="{7505E9CB-BDEA-44C7-ACBC-7075A8ECA63B}" srcOrd="3" destOrd="0" presId="urn:microsoft.com/office/officeart/2005/8/layout/hierarchy4"/>
    <dgm:cxn modelId="{60DC4E14-8428-471B-93D9-80B5592D3E7C}" type="presParOf" srcId="{2EA4D8AC-4B8C-4BA2-9200-C90CE415AB15}" destId="{04B827B2-5F38-4E51-A670-CF5DB76776D8}" srcOrd="4" destOrd="0" presId="urn:microsoft.com/office/officeart/2005/8/layout/hierarchy4"/>
    <dgm:cxn modelId="{E2573C4E-57C4-4467-A4BD-E9EC7C679516}" type="presParOf" srcId="{04B827B2-5F38-4E51-A670-CF5DB76776D8}" destId="{427E60FE-40A5-4899-8AA8-5E2A9C722944}" srcOrd="0" destOrd="0" presId="urn:microsoft.com/office/officeart/2005/8/layout/hierarchy4"/>
    <dgm:cxn modelId="{7276AA3C-05E5-47AA-B836-CD37C7D2C8BE}" type="presParOf" srcId="{04B827B2-5F38-4E51-A670-CF5DB76776D8}" destId="{308AD43B-B0AD-4D20-B8C3-3C7BA48482DE}" srcOrd="1" destOrd="0" presId="urn:microsoft.com/office/officeart/2005/8/layout/hierarchy4"/>
    <dgm:cxn modelId="{D373E774-B0F3-490B-B106-6A8CB2695B6E}" type="presParOf" srcId="{5BAA081B-6A49-450C-BC49-C226BD90AD41}" destId="{18D13AF2-EB77-40C9-A1DC-E3DD520EEA6F}" srcOrd="1" destOrd="0" presId="urn:microsoft.com/office/officeart/2005/8/layout/hierarchy4"/>
    <dgm:cxn modelId="{895FB7AA-B5DB-4A2F-ABF2-C9D86914AA71}" type="presParOf" srcId="{5BAA081B-6A49-450C-BC49-C226BD90AD41}" destId="{FD0FAD96-CFC6-4C76-BAC4-B75CCE7AD789}" srcOrd="2" destOrd="0" presId="urn:microsoft.com/office/officeart/2005/8/layout/hierarchy4"/>
    <dgm:cxn modelId="{CA37338D-7894-4C2A-95E8-51C32A9AED49}" type="presParOf" srcId="{FD0FAD96-CFC6-4C76-BAC4-B75CCE7AD789}" destId="{0BB8A3C0-2575-4B16-90CD-9B342222F59C}" srcOrd="0" destOrd="0" presId="urn:microsoft.com/office/officeart/2005/8/layout/hierarchy4"/>
    <dgm:cxn modelId="{0B8659B1-CD48-44DA-A7B5-63CB640FC2EE}" type="presParOf" srcId="{FD0FAD96-CFC6-4C76-BAC4-B75CCE7AD789}" destId="{95D14B08-3350-417B-B9A1-4E8CB55356EB}" srcOrd="1" destOrd="0" presId="urn:microsoft.com/office/officeart/2005/8/layout/hierarchy4"/>
    <dgm:cxn modelId="{564559CB-109B-4512-917D-50B580C1DA24}" type="presParOf" srcId="{FD0FAD96-CFC6-4C76-BAC4-B75CCE7AD789}" destId="{A7CE575F-C1AC-4217-BC33-4FA2216E2E93}" srcOrd="2" destOrd="0" presId="urn:microsoft.com/office/officeart/2005/8/layout/hierarchy4"/>
    <dgm:cxn modelId="{1C8C4E85-E8CF-451F-8C57-8BFCD901FE6A}" type="presParOf" srcId="{A7CE575F-C1AC-4217-BC33-4FA2216E2E93}" destId="{3F9E6677-EC52-4B10-93FB-4250FC8C240A}" srcOrd="0" destOrd="0" presId="urn:microsoft.com/office/officeart/2005/8/layout/hierarchy4"/>
    <dgm:cxn modelId="{1484F1A9-64D0-45D6-8D6F-17A478FE754F}" type="presParOf" srcId="{3F9E6677-EC52-4B10-93FB-4250FC8C240A}" destId="{67B766FF-0E88-4978-A1E4-65280124AA60}" srcOrd="0" destOrd="0" presId="urn:microsoft.com/office/officeart/2005/8/layout/hierarchy4"/>
    <dgm:cxn modelId="{579B557B-7B18-4272-90AF-D5B5E6C089C4}" type="presParOf" srcId="{3F9E6677-EC52-4B10-93FB-4250FC8C240A}" destId="{8ED1CB12-0AEA-474E-B142-719B17DF8C79}" srcOrd="1" destOrd="0" presId="urn:microsoft.com/office/officeart/2005/8/layout/hierarchy4"/>
    <dgm:cxn modelId="{A110CA3B-9CB7-47DE-9EB4-DA2AFF8D2A5A}" type="presParOf" srcId="{A7CE575F-C1AC-4217-BC33-4FA2216E2E93}" destId="{1095592D-F395-4083-A662-207546BC68ED}" srcOrd="1" destOrd="0" presId="urn:microsoft.com/office/officeart/2005/8/layout/hierarchy4"/>
    <dgm:cxn modelId="{EABE5F00-62FD-4313-BF30-C15D8CB3801C}" type="presParOf" srcId="{A7CE575F-C1AC-4217-BC33-4FA2216E2E93}" destId="{7A7FF21C-C411-4B11-B8E4-8D0D7533ABAC}" srcOrd="2" destOrd="0" presId="urn:microsoft.com/office/officeart/2005/8/layout/hierarchy4"/>
    <dgm:cxn modelId="{F36CE274-C5BA-4128-9814-1E750C4B7866}" type="presParOf" srcId="{7A7FF21C-C411-4B11-B8E4-8D0D7533ABAC}" destId="{3FA3BC3E-17F3-4856-AC63-1C1337498594}" srcOrd="0" destOrd="0" presId="urn:microsoft.com/office/officeart/2005/8/layout/hierarchy4"/>
    <dgm:cxn modelId="{7BE11E3E-9864-4BA9-A92C-079BD8814810}" type="presParOf" srcId="{7A7FF21C-C411-4B11-B8E4-8D0D7533ABAC}" destId="{6BC6F451-3D3A-43A5-A5A2-46ED3249EE84}" srcOrd="1" destOrd="0" presId="urn:microsoft.com/office/officeart/2005/8/layout/hierarchy4"/>
    <dgm:cxn modelId="{E3C459F1-987D-45EE-AB7F-0CFC2C283FBF}" type="presParOf" srcId="{A7CE575F-C1AC-4217-BC33-4FA2216E2E93}" destId="{7B9CB0FE-29AF-4F0E-99F5-562D96343A0A}" srcOrd="3" destOrd="0" presId="urn:microsoft.com/office/officeart/2005/8/layout/hierarchy4"/>
    <dgm:cxn modelId="{81AB5F3D-C0AD-4963-964F-561E5CC0D185}" type="presParOf" srcId="{A7CE575F-C1AC-4217-BC33-4FA2216E2E93}" destId="{2443146A-4AB7-428B-AD27-33F7A32B498C}" srcOrd="4" destOrd="0" presId="urn:microsoft.com/office/officeart/2005/8/layout/hierarchy4"/>
    <dgm:cxn modelId="{E864BA53-DB39-4C71-92EA-8E06C8B0E201}" type="presParOf" srcId="{2443146A-4AB7-428B-AD27-33F7A32B498C}" destId="{51D1098F-E4B8-4B07-8C80-0BE1215E201B}" srcOrd="0" destOrd="0" presId="urn:microsoft.com/office/officeart/2005/8/layout/hierarchy4"/>
    <dgm:cxn modelId="{EA9034FC-930D-4CF5-86C8-F8F4330A817F}" type="presParOf" srcId="{2443146A-4AB7-428B-AD27-33F7A32B498C}" destId="{419090F1-6F32-481C-B1FE-B6F5A000C3A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3B7360E-BD20-4255-B6B7-2F031DE6FFEA}" type="doc">
      <dgm:prSet loTypeId="urn:microsoft.com/office/officeart/2005/8/layout/radial6" loCatId="cycle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17610FC5-8452-4923-AC10-212498E552F7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FASES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B1B269-783C-461A-AFDC-13584F5BBDFE}" type="parTrans" cxnId="{7FA4A815-950A-45D6-AE63-C4BCAFDFC569}">
      <dgm:prSet/>
      <dgm:spPr/>
      <dgm:t>
        <a:bodyPr/>
        <a:lstStyle/>
        <a:p>
          <a:endParaRPr lang="es-MX"/>
        </a:p>
      </dgm:t>
    </dgm:pt>
    <dgm:pt modelId="{477013F4-3500-4018-AF32-E456AF7451E9}" type="sibTrans" cxnId="{7FA4A815-950A-45D6-AE63-C4BCAFDFC569}">
      <dgm:prSet/>
      <dgm:spPr/>
      <dgm:t>
        <a:bodyPr/>
        <a:lstStyle/>
        <a:p>
          <a:endParaRPr lang="es-MX"/>
        </a:p>
      </dgm:t>
    </dgm:pt>
    <dgm:pt modelId="{353F7656-76F9-4241-ACC8-E0F2EA601C76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Recopilación de información espacial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A1C4BB-67C6-46C1-8297-E1C6EEEFC9FA}" type="parTrans" cxnId="{82AD5190-A5F9-4062-A13C-940C3E23494F}">
      <dgm:prSet/>
      <dgm:spPr/>
      <dgm:t>
        <a:bodyPr/>
        <a:lstStyle/>
        <a:p>
          <a:endParaRPr lang="es-MX"/>
        </a:p>
      </dgm:t>
    </dgm:pt>
    <dgm:pt modelId="{390EAF6A-56FB-43C1-8137-E1696C1C9CC2}" type="sibTrans" cxnId="{82AD5190-A5F9-4062-A13C-940C3E23494F}">
      <dgm:prSet/>
      <dgm:spPr/>
      <dgm:t>
        <a:bodyPr/>
        <a:lstStyle/>
        <a:p>
          <a:endParaRPr lang="es-MX"/>
        </a:p>
      </dgm:t>
    </dgm:pt>
    <dgm:pt modelId="{76E6A9EB-F33C-4EDA-BE9F-922EB48AE4A4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 zonificación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21D53D-4B58-43EB-8A32-61358CDD7DCE}" type="parTrans" cxnId="{A0A0E848-FED4-48D4-8816-9557EEC7AFA0}">
      <dgm:prSet/>
      <dgm:spPr/>
      <dgm:t>
        <a:bodyPr/>
        <a:lstStyle/>
        <a:p>
          <a:endParaRPr lang="es-MX"/>
        </a:p>
      </dgm:t>
    </dgm:pt>
    <dgm:pt modelId="{91242541-2BD6-48BF-9BC3-D3B7AC590BFB}" type="sibTrans" cxnId="{A0A0E848-FED4-48D4-8816-9557EEC7AFA0}">
      <dgm:prSet/>
      <dgm:spPr/>
      <dgm:t>
        <a:bodyPr/>
        <a:lstStyle/>
        <a:p>
          <a:endParaRPr lang="es-MX"/>
        </a:p>
      </dgm:t>
    </dgm:pt>
    <dgm:pt modelId="{1AB73370-D3DE-4A19-A835-01DCD1D39CF3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Zonificación en sentido estricto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3CC1D3-C519-41BC-A4C8-511184F5489A}" type="parTrans" cxnId="{09AF980C-6E8A-4930-A78C-4523B22D7719}">
      <dgm:prSet/>
      <dgm:spPr/>
      <dgm:t>
        <a:bodyPr/>
        <a:lstStyle/>
        <a:p>
          <a:endParaRPr lang="es-MX"/>
        </a:p>
      </dgm:t>
    </dgm:pt>
    <dgm:pt modelId="{3F592876-8D4B-4FDE-BFA2-758DD57CCF90}" type="sibTrans" cxnId="{09AF980C-6E8A-4930-A78C-4523B22D7719}">
      <dgm:prSet/>
      <dgm:spPr/>
      <dgm:t>
        <a:bodyPr/>
        <a:lstStyle/>
        <a:p>
          <a:endParaRPr lang="es-MX"/>
        </a:p>
      </dgm:t>
    </dgm:pt>
    <dgm:pt modelId="{766A3BCB-24DA-4FEE-8DE1-8DEF2D56EF39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Pos zonificación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812D75-693D-4700-9B9D-D99C9B45557D}" type="parTrans" cxnId="{08F84320-5B2D-4262-A30E-9AF22E46EFB1}">
      <dgm:prSet/>
      <dgm:spPr/>
      <dgm:t>
        <a:bodyPr/>
        <a:lstStyle/>
        <a:p>
          <a:endParaRPr lang="es-MX"/>
        </a:p>
      </dgm:t>
    </dgm:pt>
    <dgm:pt modelId="{D9730995-B030-49BB-95C7-C523D85AF925}" type="sibTrans" cxnId="{08F84320-5B2D-4262-A30E-9AF22E46EFB1}">
      <dgm:prSet/>
      <dgm:spPr/>
      <dgm:t>
        <a:bodyPr/>
        <a:lstStyle/>
        <a:p>
          <a:endParaRPr lang="es-MX"/>
        </a:p>
      </dgm:t>
    </dgm:pt>
    <dgm:pt modelId="{D7BECED1-2F00-4A5F-A56B-0720A2F833AC}" type="pres">
      <dgm:prSet presAssocID="{C3B7360E-BD20-4255-B6B7-2F031DE6FFE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40C0C11-86F8-4502-A0A1-FB8B32110FED}" type="pres">
      <dgm:prSet presAssocID="{17610FC5-8452-4923-AC10-212498E552F7}" presName="centerShape" presStyleLbl="node0" presStyleIdx="0" presStyleCnt="1"/>
      <dgm:spPr/>
      <dgm:t>
        <a:bodyPr/>
        <a:lstStyle/>
        <a:p>
          <a:endParaRPr lang="es-MX"/>
        </a:p>
      </dgm:t>
    </dgm:pt>
    <dgm:pt modelId="{C8285DB0-F9CE-46B0-99E2-4C8BC4151D72}" type="pres">
      <dgm:prSet presAssocID="{353F7656-76F9-4241-ACC8-E0F2EA601C76}" presName="node" presStyleLbl="node1" presStyleIdx="0" presStyleCnt="4" custScaleX="14166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9CD6671-5F78-40AE-9CE3-402691E5FF9C}" type="pres">
      <dgm:prSet presAssocID="{353F7656-76F9-4241-ACC8-E0F2EA601C76}" presName="dummy" presStyleCnt="0"/>
      <dgm:spPr/>
    </dgm:pt>
    <dgm:pt modelId="{AEBE2D66-C5F1-4C12-A47A-283BEEE39158}" type="pres">
      <dgm:prSet presAssocID="{390EAF6A-56FB-43C1-8137-E1696C1C9CC2}" presName="sibTrans" presStyleLbl="sibTrans2D1" presStyleIdx="0" presStyleCnt="4"/>
      <dgm:spPr/>
      <dgm:t>
        <a:bodyPr/>
        <a:lstStyle/>
        <a:p>
          <a:endParaRPr lang="es-MX"/>
        </a:p>
      </dgm:t>
    </dgm:pt>
    <dgm:pt modelId="{0A1A6156-0FD2-4D7A-A0AA-F6082887D24A}" type="pres">
      <dgm:prSet presAssocID="{76E6A9EB-F33C-4EDA-BE9F-922EB48AE4A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EB502D2-C3FB-48BE-9905-08C4E07E70CA}" type="pres">
      <dgm:prSet presAssocID="{76E6A9EB-F33C-4EDA-BE9F-922EB48AE4A4}" presName="dummy" presStyleCnt="0"/>
      <dgm:spPr/>
    </dgm:pt>
    <dgm:pt modelId="{786736FB-94E3-4CAF-B08D-BFC32C9A7951}" type="pres">
      <dgm:prSet presAssocID="{91242541-2BD6-48BF-9BC3-D3B7AC590BFB}" presName="sibTrans" presStyleLbl="sibTrans2D1" presStyleIdx="1" presStyleCnt="4"/>
      <dgm:spPr/>
      <dgm:t>
        <a:bodyPr/>
        <a:lstStyle/>
        <a:p>
          <a:endParaRPr lang="es-MX"/>
        </a:p>
      </dgm:t>
    </dgm:pt>
    <dgm:pt modelId="{A41AA0A7-4D07-45A2-A543-A7E31D58C9A4}" type="pres">
      <dgm:prSet presAssocID="{1AB73370-D3DE-4A19-A835-01DCD1D39CF3}" presName="node" presStyleLbl="node1" presStyleIdx="2" presStyleCnt="4" custScaleX="11825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C5E3D9A-7F6E-4C6C-9BE4-3CBDFD5510D7}" type="pres">
      <dgm:prSet presAssocID="{1AB73370-D3DE-4A19-A835-01DCD1D39CF3}" presName="dummy" presStyleCnt="0"/>
      <dgm:spPr/>
    </dgm:pt>
    <dgm:pt modelId="{56086E91-0DA6-4868-96DB-435B9B2F157C}" type="pres">
      <dgm:prSet presAssocID="{3F592876-8D4B-4FDE-BFA2-758DD57CCF90}" presName="sibTrans" presStyleLbl="sibTrans2D1" presStyleIdx="2" presStyleCnt="4"/>
      <dgm:spPr/>
      <dgm:t>
        <a:bodyPr/>
        <a:lstStyle/>
        <a:p>
          <a:endParaRPr lang="es-MX"/>
        </a:p>
      </dgm:t>
    </dgm:pt>
    <dgm:pt modelId="{E5C8C4CE-1F74-43D7-925C-A2D29D817093}" type="pres">
      <dgm:prSet presAssocID="{766A3BCB-24DA-4FEE-8DE1-8DEF2D56EF3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39FE9F-D4D5-4793-93DF-C2E2625282B9}" type="pres">
      <dgm:prSet presAssocID="{766A3BCB-24DA-4FEE-8DE1-8DEF2D56EF39}" presName="dummy" presStyleCnt="0"/>
      <dgm:spPr/>
    </dgm:pt>
    <dgm:pt modelId="{6E4019A4-3B51-4128-B515-DA28395A8876}" type="pres">
      <dgm:prSet presAssocID="{D9730995-B030-49BB-95C7-C523D85AF925}" presName="sibTrans" presStyleLbl="sibTrans2D1" presStyleIdx="3" presStyleCnt="4"/>
      <dgm:spPr/>
      <dgm:t>
        <a:bodyPr/>
        <a:lstStyle/>
        <a:p>
          <a:endParaRPr lang="es-MX"/>
        </a:p>
      </dgm:t>
    </dgm:pt>
  </dgm:ptLst>
  <dgm:cxnLst>
    <dgm:cxn modelId="{A0A0E848-FED4-48D4-8816-9557EEC7AFA0}" srcId="{17610FC5-8452-4923-AC10-212498E552F7}" destId="{76E6A9EB-F33C-4EDA-BE9F-922EB48AE4A4}" srcOrd="1" destOrd="0" parTransId="{ED21D53D-4B58-43EB-8A32-61358CDD7DCE}" sibTransId="{91242541-2BD6-48BF-9BC3-D3B7AC590BFB}"/>
    <dgm:cxn modelId="{200A24CB-2689-43D1-A10A-0B24A13F91AA}" type="presOf" srcId="{766A3BCB-24DA-4FEE-8DE1-8DEF2D56EF39}" destId="{E5C8C4CE-1F74-43D7-925C-A2D29D817093}" srcOrd="0" destOrd="0" presId="urn:microsoft.com/office/officeart/2005/8/layout/radial6"/>
    <dgm:cxn modelId="{EDD1D16C-A896-4EFF-846A-96B2DF578D3B}" type="presOf" srcId="{91242541-2BD6-48BF-9BC3-D3B7AC590BFB}" destId="{786736FB-94E3-4CAF-B08D-BFC32C9A7951}" srcOrd="0" destOrd="0" presId="urn:microsoft.com/office/officeart/2005/8/layout/radial6"/>
    <dgm:cxn modelId="{AB65D8C7-4F8E-43C9-B9FE-F5B6F1E68E53}" type="presOf" srcId="{353F7656-76F9-4241-ACC8-E0F2EA601C76}" destId="{C8285DB0-F9CE-46B0-99E2-4C8BC4151D72}" srcOrd="0" destOrd="0" presId="urn:microsoft.com/office/officeart/2005/8/layout/radial6"/>
    <dgm:cxn modelId="{08F84320-5B2D-4262-A30E-9AF22E46EFB1}" srcId="{17610FC5-8452-4923-AC10-212498E552F7}" destId="{766A3BCB-24DA-4FEE-8DE1-8DEF2D56EF39}" srcOrd="3" destOrd="0" parTransId="{3B812D75-693D-4700-9B9D-D99C9B45557D}" sibTransId="{D9730995-B030-49BB-95C7-C523D85AF925}"/>
    <dgm:cxn modelId="{E5F7F059-A378-4D76-9881-B6293AF803C8}" type="presOf" srcId="{390EAF6A-56FB-43C1-8137-E1696C1C9CC2}" destId="{AEBE2D66-C5F1-4C12-A47A-283BEEE39158}" srcOrd="0" destOrd="0" presId="urn:microsoft.com/office/officeart/2005/8/layout/radial6"/>
    <dgm:cxn modelId="{7FA4A815-950A-45D6-AE63-C4BCAFDFC569}" srcId="{C3B7360E-BD20-4255-B6B7-2F031DE6FFEA}" destId="{17610FC5-8452-4923-AC10-212498E552F7}" srcOrd="0" destOrd="0" parTransId="{5AB1B269-783C-461A-AFDC-13584F5BBDFE}" sibTransId="{477013F4-3500-4018-AF32-E456AF7451E9}"/>
    <dgm:cxn modelId="{6AAFE391-0A5C-4056-AFC0-25E7338DF5D7}" type="presOf" srcId="{D9730995-B030-49BB-95C7-C523D85AF925}" destId="{6E4019A4-3B51-4128-B515-DA28395A8876}" srcOrd="0" destOrd="0" presId="urn:microsoft.com/office/officeart/2005/8/layout/radial6"/>
    <dgm:cxn modelId="{657F9B1B-3766-4C21-B3C3-4AA34773C40E}" type="presOf" srcId="{1AB73370-D3DE-4A19-A835-01DCD1D39CF3}" destId="{A41AA0A7-4D07-45A2-A543-A7E31D58C9A4}" srcOrd="0" destOrd="0" presId="urn:microsoft.com/office/officeart/2005/8/layout/radial6"/>
    <dgm:cxn modelId="{3A48533D-8BC3-4ADA-AB35-F3ACB23D48C5}" type="presOf" srcId="{76E6A9EB-F33C-4EDA-BE9F-922EB48AE4A4}" destId="{0A1A6156-0FD2-4D7A-A0AA-F6082887D24A}" srcOrd="0" destOrd="0" presId="urn:microsoft.com/office/officeart/2005/8/layout/radial6"/>
    <dgm:cxn modelId="{82AD5190-A5F9-4062-A13C-940C3E23494F}" srcId="{17610FC5-8452-4923-AC10-212498E552F7}" destId="{353F7656-76F9-4241-ACC8-E0F2EA601C76}" srcOrd="0" destOrd="0" parTransId="{79A1C4BB-67C6-46C1-8297-E1C6EEEFC9FA}" sibTransId="{390EAF6A-56FB-43C1-8137-E1696C1C9CC2}"/>
    <dgm:cxn modelId="{200B1008-134C-4F0B-81E7-44B24F16990A}" type="presOf" srcId="{17610FC5-8452-4923-AC10-212498E552F7}" destId="{240C0C11-86F8-4502-A0A1-FB8B32110FED}" srcOrd="0" destOrd="0" presId="urn:microsoft.com/office/officeart/2005/8/layout/radial6"/>
    <dgm:cxn modelId="{2AE01A79-2B6D-4FF1-B0AE-91C096D564E2}" type="presOf" srcId="{3F592876-8D4B-4FDE-BFA2-758DD57CCF90}" destId="{56086E91-0DA6-4868-96DB-435B9B2F157C}" srcOrd="0" destOrd="0" presId="urn:microsoft.com/office/officeart/2005/8/layout/radial6"/>
    <dgm:cxn modelId="{09AF980C-6E8A-4930-A78C-4523B22D7719}" srcId="{17610FC5-8452-4923-AC10-212498E552F7}" destId="{1AB73370-D3DE-4A19-A835-01DCD1D39CF3}" srcOrd="2" destOrd="0" parTransId="{303CC1D3-C519-41BC-A4C8-511184F5489A}" sibTransId="{3F592876-8D4B-4FDE-BFA2-758DD57CCF90}"/>
    <dgm:cxn modelId="{AF420264-8AA8-47DC-926D-99C17B8ACE60}" type="presOf" srcId="{C3B7360E-BD20-4255-B6B7-2F031DE6FFEA}" destId="{D7BECED1-2F00-4A5F-A56B-0720A2F833AC}" srcOrd="0" destOrd="0" presId="urn:microsoft.com/office/officeart/2005/8/layout/radial6"/>
    <dgm:cxn modelId="{6343ECA2-2F77-482D-8F52-A3CC99916E34}" type="presParOf" srcId="{D7BECED1-2F00-4A5F-A56B-0720A2F833AC}" destId="{240C0C11-86F8-4502-A0A1-FB8B32110FED}" srcOrd="0" destOrd="0" presId="urn:microsoft.com/office/officeart/2005/8/layout/radial6"/>
    <dgm:cxn modelId="{779C8ADC-5456-4E79-8270-D7FC28241CDA}" type="presParOf" srcId="{D7BECED1-2F00-4A5F-A56B-0720A2F833AC}" destId="{C8285DB0-F9CE-46B0-99E2-4C8BC4151D72}" srcOrd="1" destOrd="0" presId="urn:microsoft.com/office/officeart/2005/8/layout/radial6"/>
    <dgm:cxn modelId="{D6AB91C8-AC26-4E6D-9DBF-400B32CCA590}" type="presParOf" srcId="{D7BECED1-2F00-4A5F-A56B-0720A2F833AC}" destId="{A9CD6671-5F78-40AE-9CE3-402691E5FF9C}" srcOrd="2" destOrd="0" presId="urn:microsoft.com/office/officeart/2005/8/layout/radial6"/>
    <dgm:cxn modelId="{462490FD-C636-4F43-8857-8F4119EBD40A}" type="presParOf" srcId="{D7BECED1-2F00-4A5F-A56B-0720A2F833AC}" destId="{AEBE2D66-C5F1-4C12-A47A-283BEEE39158}" srcOrd="3" destOrd="0" presId="urn:microsoft.com/office/officeart/2005/8/layout/radial6"/>
    <dgm:cxn modelId="{7A05BB55-E0E7-4CF7-9961-FAE1A107662E}" type="presParOf" srcId="{D7BECED1-2F00-4A5F-A56B-0720A2F833AC}" destId="{0A1A6156-0FD2-4D7A-A0AA-F6082887D24A}" srcOrd="4" destOrd="0" presId="urn:microsoft.com/office/officeart/2005/8/layout/radial6"/>
    <dgm:cxn modelId="{26F8EADC-69F9-4D2B-81ED-23AD18FD76DA}" type="presParOf" srcId="{D7BECED1-2F00-4A5F-A56B-0720A2F833AC}" destId="{4EB502D2-C3FB-48BE-9905-08C4E07E70CA}" srcOrd="5" destOrd="0" presId="urn:microsoft.com/office/officeart/2005/8/layout/radial6"/>
    <dgm:cxn modelId="{8BD86DF1-DF0D-4DE3-B67A-3F2EAE1F0BD0}" type="presParOf" srcId="{D7BECED1-2F00-4A5F-A56B-0720A2F833AC}" destId="{786736FB-94E3-4CAF-B08D-BFC32C9A7951}" srcOrd="6" destOrd="0" presId="urn:microsoft.com/office/officeart/2005/8/layout/radial6"/>
    <dgm:cxn modelId="{0451B139-3043-4836-9053-8CBD02B86255}" type="presParOf" srcId="{D7BECED1-2F00-4A5F-A56B-0720A2F833AC}" destId="{A41AA0A7-4D07-45A2-A543-A7E31D58C9A4}" srcOrd="7" destOrd="0" presId="urn:microsoft.com/office/officeart/2005/8/layout/radial6"/>
    <dgm:cxn modelId="{BDCC0F19-4550-4E3B-B1A6-44BDB2015E8A}" type="presParOf" srcId="{D7BECED1-2F00-4A5F-A56B-0720A2F833AC}" destId="{BC5E3D9A-7F6E-4C6C-9BE4-3CBDFD5510D7}" srcOrd="8" destOrd="0" presId="urn:microsoft.com/office/officeart/2005/8/layout/radial6"/>
    <dgm:cxn modelId="{888C28BC-CC43-4F2F-97C5-618726BC1396}" type="presParOf" srcId="{D7BECED1-2F00-4A5F-A56B-0720A2F833AC}" destId="{56086E91-0DA6-4868-96DB-435B9B2F157C}" srcOrd="9" destOrd="0" presId="urn:microsoft.com/office/officeart/2005/8/layout/radial6"/>
    <dgm:cxn modelId="{0A6D5EAB-852E-4DC8-A694-696AFAB22DF2}" type="presParOf" srcId="{D7BECED1-2F00-4A5F-A56B-0720A2F833AC}" destId="{E5C8C4CE-1F74-43D7-925C-A2D29D817093}" srcOrd="10" destOrd="0" presId="urn:microsoft.com/office/officeart/2005/8/layout/radial6"/>
    <dgm:cxn modelId="{08FD4A85-1FA7-4ECE-AAE0-139E779504F8}" type="presParOf" srcId="{D7BECED1-2F00-4A5F-A56B-0720A2F833AC}" destId="{0A39FE9F-D4D5-4793-93DF-C2E2625282B9}" srcOrd="11" destOrd="0" presId="urn:microsoft.com/office/officeart/2005/8/layout/radial6"/>
    <dgm:cxn modelId="{E8A920AD-9CE8-461F-B052-156943BAA46D}" type="presParOf" srcId="{D7BECED1-2F00-4A5F-A56B-0720A2F833AC}" destId="{6E4019A4-3B51-4128-B515-DA28395A887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9FF20ED-CE94-4420-880F-EFD8DB84F550}" type="doc">
      <dgm:prSet loTypeId="urn:microsoft.com/office/officeart/2005/8/layout/radial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6AFDC4AB-4259-4BCB-BD79-45C4C1DFF8FD}">
      <dgm:prSet phldrT="[Texto]" custT="1"/>
      <dgm:spPr/>
      <dgm:t>
        <a:bodyPr/>
        <a:lstStyle/>
        <a:p>
          <a:r>
            <a:rPr lang="es-MX" sz="15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Feature</a:t>
          </a:r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MX" sz="15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Class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894309-7458-437C-B6E8-F391035F4276}" type="parTrans" cxnId="{F1BB55AE-C79C-4F8D-BDB0-02ED7809D5D2}">
      <dgm:prSet/>
      <dgm:spPr/>
      <dgm:t>
        <a:bodyPr/>
        <a:lstStyle/>
        <a:p>
          <a:endParaRPr lang="es-MX"/>
        </a:p>
      </dgm:t>
    </dgm:pt>
    <dgm:pt modelId="{4F61085D-2D5A-4D5E-8F53-AB6A4932C50F}" type="sibTrans" cxnId="{F1BB55AE-C79C-4F8D-BDB0-02ED7809D5D2}">
      <dgm:prSet/>
      <dgm:spPr/>
      <dgm:t>
        <a:bodyPr/>
        <a:lstStyle/>
        <a:p>
          <a:endParaRPr lang="es-MX"/>
        </a:p>
      </dgm:t>
    </dgm:pt>
    <dgm:pt modelId="{B590691E-8D16-48D7-8BC9-F5B7D6EDAC7B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Conjunto de datos geográficos en formato vectorial.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67E8CB-D347-453F-874A-663CD4271653}" type="parTrans" cxnId="{9A536B8F-F026-4BD2-9D18-B5FB75A8E49B}">
      <dgm:prSet/>
      <dgm:spPr/>
      <dgm:t>
        <a:bodyPr/>
        <a:lstStyle/>
        <a:p>
          <a:endParaRPr lang="es-MX"/>
        </a:p>
      </dgm:t>
    </dgm:pt>
    <dgm:pt modelId="{30FB081C-283D-4D13-BF9A-41A9DD630A90}" type="sibTrans" cxnId="{9A536B8F-F026-4BD2-9D18-B5FB75A8E49B}">
      <dgm:prSet/>
      <dgm:spPr/>
      <dgm:t>
        <a:bodyPr/>
        <a:lstStyle/>
        <a:p>
          <a:endParaRPr lang="es-MX"/>
        </a:p>
      </dgm:t>
    </dgm:pt>
    <dgm:pt modelId="{543BE08C-A773-44DA-A187-537BF9FB587B}">
      <dgm:prSet phldrT="[Texto]" custT="1"/>
      <dgm:spPr/>
      <dgm:t>
        <a:bodyPr/>
        <a:lstStyle/>
        <a:p>
          <a:r>
            <a:rPr lang="es-MX" sz="15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Features</a:t>
          </a:r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MX" sz="15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Dataset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ED1AC5-43AA-4193-950B-ACA07D60FAE3}" type="parTrans" cxnId="{00017E35-4846-4EF4-9E20-82BAD54ECCEE}">
      <dgm:prSet/>
      <dgm:spPr/>
      <dgm:t>
        <a:bodyPr/>
        <a:lstStyle/>
        <a:p>
          <a:endParaRPr lang="es-MX"/>
        </a:p>
      </dgm:t>
    </dgm:pt>
    <dgm:pt modelId="{0B13DFE5-96F1-4AA3-ACBF-FF4BCFE843B4}" type="sibTrans" cxnId="{00017E35-4846-4EF4-9E20-82BAD54ECCEE}">
      <dgm:prSet/>
      <dgm:spPr/>
      <dgm:t>
        <a:bodyPr/>
        <a:lstStyle/>
        <a:p>
          <a:endParaRPr lang="es-MX"/>
        </a:p>
      </dgm:t>
    </dgm:pt>
    <dgm:pt modelId="{F22F9776-19BD-4BDE-98B8-2EF41BDA2517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Agrupa y almacena grupos de </a:t>
          </a:r>
          <a:r>
            <a:rPr lang="es-MX" sz="15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feature</a:t>
          </a:r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MX" sz="15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class</a:t>
          </a:r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con la misma referencia espacial.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41738F-F818-40E4-BBCC-B2C9D5BF3583}" type="parTrans" cxnId="{983F953D-4206-485D-8D86-8ECD644EE7A1}">
      <dgm:prSet/>
      <dgm:spPr/>
      <dgm:t>
        <a:bodyPr/>
        <a:lstStyle/>
        <a:p>
          <a:endParaRPr lang="es-MX"/>
        </a:p>
      </dgm:t>
    </dgm:pt>
    <dgm:pt modelId="{2911060D-FCF2-413A-ADDF-85265CC1D474}" type="sibTrans" cxnId="{983F953D-4206-485D-8D86-8ECD644EE7A1}">
      <dgm:prSet/>
      <dgm:spPr/>
      <dgm:t>
        <a:bodyPr/>
        <a:lstStyle/>
        <a:p>
          <a:endParaRPr lang="es-MX"/>
        </a:p>
      </dgm:t>
    </dgm:pt>
    <dgm:pt modelId="{DF9DBB90-C4EE-47E2-9C1C-29EB618229CB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Tablas no espaciales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085F56-9223-4984-8B0C-72718272B880}" type="parTrans" cxnId="{573EB9E8-C03A-449D-993F-478348724D18}">
      <dgm:prSet/>
      <dgm:spPr/>
      <dgm:t>
        <a:bodyPr/>
        <a:lstStyle/>
        <a:p>
          <a:endParaRPr lang="es-MX"/>
        </a:p>
      </dgm:t>
    </dgm:pt>
    <dgm:pt modelId="{920911A4-D2E1-47B6-9A58-66F83A6D275F}" type="sibTrans" cxnId="{573EB9E8-C03A-449D-993F-478348724D18}">
      <dgm:prSet/>
      <dgm:spPr/>
      <dgm:t>
        <a:bodyPr/>
        <a:lstStyle/>
        <a:p>
          <a:endParaRPr lang="es-MX"/>
        </a:p>
      </dgm:t>
    </dgm:pt>
    <dgm:pt modelId="{0764F455-D6B0-40CB-82A3-772D61F63CBF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Base de datos que se utiliza para almacenar atributos, características y descripciones.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D6DD10-A3BD-412F-BB4B-85849701F55D}" type="parTrans" cxnId="{86002CBD-1200-4696-8EBD-8C49842E6867}">
      <dgm:prSet/>
      <dgm:spPr/>
      <dgm:t>
        <a:bodyPr/>
        <a:lstStyle/>
        <a:p>
          <a:endParaRPr lang="es-MX"/>
        </a:p>
      </dgm:t>
    </dgm:pt>
    <dgm:pt modelId="{C531FA7E-34BA-4A7A-9839-0711137C3E85}" type="sibTrans" cxnId="{86002CBD-1200-4696-8EBD-8C49842E6867}">
      <dgm:prSet/>
      <dgm:spPr/>
      <dgm:t>
        <a:bodyPr/>
        <a:lstStyle/>
        <a:p>
          <a:endParaRPr lang="es-MX"/>
        </a:p>
      </dgm:t>
    </dgm:pt>
    <dgm:pt modelId="{167FACE3-2335-4764-8BC4-ADC14FC360AF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Referencias espaciales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8AFBFD-4EC5-4334-9FC9-3BBDBC435286}" type="parTrans" cxnId="{809BF68E-B407-442D-B370-8F432C4AF4C6}">
      <dgm:prSet/>
      <dgm:spPr/>
      <dgm:t>
        <a:bodyPr/>
        <a:lstStyle/>
        <a:p>
          <a:endParaRPr lang="es-MX"/>
        </a:p>
      </dgm:t>
    </dgm:pt>
    <dgm:pt modelId="{BEA1375D-3612-4874-B1B3-7D1E98B4B896}" type="sibTrans" cxnId="{809BF68E-B407-442D-B370-8F432C4AF4C6}">
      <dgm:prSet/>
      <dgm:spPr/>
      <dgm:t>
        <a:bodyPr/>
        <a:lstStyle/>
        <a:p>
          <a:endParaRPr lang="es-MX"/>
        </a:p>
      </dgm:t>
    </dgm:pt>
    <dgm:pt modelId="{E8BE63AD-5A13-42E6-8E87-1E3F19C4EC0E}" type="pres">
      <dgm:prSet presAssocID="{79FF20ED-CE94-4420-880F-EFD8DB84F55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139E30C-B09E-4FAD-9736-B5A6DEFA2C5E}" type="pres">
      <dgm:prSet presAssocID="{79FF20ED-CE94-4420-880F-EFD8DB84F550}" presName="cycle" presStyleCnt="0"/>
      <dgm:spPr/>
    </dgm:pt>
    <dgm:pt modelId="{681D0F41-CE83-4BDE-8309-5E46746A82E0}" type="pres">
      <dgm:prSet presAssocID="{79FF20ED-CE94-4420-880F-EFD8DB84F550}" presName="centerShape" presStyleCnt="0"/>
      <dgm:spPr/>
    </dgm:pt>
    <dgm:pt modelId="{399F0A4E-5FE9-47DC-BADE-AFDA954683EB}" type="pres">
      <dgm:prSet presAssocID="{79FF20ED-CE94-4420-880F-EFD8DB84F550}" presName="connSite" presStyleLbl="node1" presStyleIdx="0" presStyleCnt="5"/>
      <dgm:spPr/>
    </dgm:pt>
    <dgm:pt modelId="{00ADA5D6-DC3C-47CC-905C-AA9455985BDF}" type="pres">
      <dgm:prSet presAssocID="{79FF20ED-CE94-4420-880F-EFD8DB84F550}" presName="visible" presStyleLbl="node1" presStyleIdx="0" presStyleCnt="5" custScaleX="152133" custLinFactNeighborX="-39093" custLinFactNeighborY="-252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1BCC924-46E0-420E-AF4F-1FD5591D5350}" type="pres">
      <dgm:prSet presAssocID="{BE8AFBFD-4EC5-4334-9FC9-3BBDBC435286}" presName="Name25" presStyleLbl="parChTrans1D1" presStyleIdx="0" presStyleCnt="4"/>
      <dgm:spPr/>
      <dgm:t>
        <a:bodyPr/>
        <a:lstStyle/>
        <a:p>
          <a:endParaRPr lang="es-MX"/>
        </a:p>
      </dgm:t>
    </dgm:pt>
    <dgm:pt modelId="{D36895C0-F2C4-44F4-A62E-9ADD78331050}" type="pres">
      <dgm:prSet presAssocID="{167FACE3-2335-4764-8BC4-ADC14FC360AF}" presName="node" presStyleCnt="0"/>
      <dgm:spPr/>
    </dgm:pt>
    <dgm:pt modelId="{4FD45AE1-1DE9-4113-90F6-4B4B73768DBB}" type="pres">
      <dgm:prSet presAssocID="{167FACE3-2335-4764-8BC4-ADC14FC360AF}" presName="parentNode" presStyleLbl="node1" presStyleIdx="1" presStyleCnt="5" custScaleX="117332" custLinFactY="125862" custLinFactNeighborX="9335" custLinFactNeighborY="20000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B54CACA-D7A4-4E85-8BB4-856AD76C72ED}" type="pres">
      <dgm:prSet presAssocID="{167FACE3-2335-4764-8BC4-ADC14FC360AF}" presName="childNode" presStyleLbl="revTx" presStyleIdx="0" presStyleCnt="3">
        <dgm:presLayoutVars>
          <dgm:bulletEnabled val="1"/>
        </dgm:presLayoutVars>
      </dgm:prSet>
      <dgm:spPr/>
    </dgm:pt>
    <dgm:pt modelId="{544FA628-C120-42E6-92BA-E6EFC3CC0B31}" type="pres">
      <dgm:prSet presAssocID="{9A894309-7458-437C-B6E8-F391035F4276}" presName="Name25" presStyleLbl="parChTrans1D1" presStyleIdx="1" presStyleCnt="4"/>
      <dgm:spPr/>
      <dgm:t>
        <a:bodyPr/>
        <a:lstStyle/>
        <a:p>
          <a:endParaRPr lang="es-MX"/>
        </a:p>
      </dgm:t>
    </dgm:pt>
    <dgm:pt modelId="{D8BC289A-E072-4B8E-9613-E517EB91FEE5}" type="pres">
      <dgm:prSet presAssocID="{6AFDC4AB-4259-4BCB-BD79-45C4C1DFF8FD}" presName="node" presStyleCnt="0"/>
      <dgm:spPr/>
    </dgm:pt>
    <dgm:pt modelId="{1C2A5911-9A65-460A-8848-8AD6A5F1D705}" type="pres">
      <dgm:prSet presAssocID="{6AFDC4AB-4259-4BCB-BD79-45C4C1DFF8FD}" presName="parentNode" presStyleLbl="node1" presStyleIdx="2" presStyleCnt="5" custLinFactY="-20392" custLinFactNeighborX="-25234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1F63BAD-49B4-46A1-82C7-3C0F72A6D968}" type="pres">
      <dgm:prSet presAssocID="{6AFDC4AB-4259-4BCB-BD79-45C4C1DFF8FD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2942735-F6FD-4FDB-A7D2-DECD700E2368}" type="pres">
      <dgm:prSet presAssocID="{4EED1AC5-43AA-4193-950B-ACA07D60FAE3}" presName="Name25" presStyleLbl="parChTrans1D1" presStyleIdx="2" presStyleCnt="4"/>
      <dgm:spPr/>
      <dgm:t>
        <a:bodyPr/>
        <a:lstStyle/>
        <a:p>
          <a:endParaRPr lang="es-MX"/>
        </a:p>
      </dgm:t>
    </dgm:pt>
    <dgm:pt modelId="{859BAB79-D148-4ADF-9707-C21877BD8CA2}" type="pres">
      <dgm:prSet presAssocID="{543BE08C-A773-44DA-A187-537BF9FB587B}" presName="node" presStyleCnt="0"/>
      <dgm:spPr/>
    </dgm:pt>
    <dgm:pt modelId="{1EA0C1E8-1D4F-49A5-8FA6-3B70CCF9F4CD}" type="pres">
      <dgm:prSet presAssocID="{543BE08C-A773-44DA-A187-537BF9FB587B}" presName="parentNode" presStyleLbl="node1" presStyleIdx="3" presStyleCnt="5" custLinFactY="-14123" custLinFactNeighborX="-5773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00224CB-8990-4E1A-81C4-3C38FA1FC55E}" type="pres">
      <dgm:prSet presAssocID="{543BE08C-A773-44DA-A187-537BF9FB587B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3AD5E6E-CF0D-4699-9C57-7D0ED4BA8A40}" type="pres">
      <dgm:prSet presAssocID="{1D085F56-9223-4984-8B0C-72718272B880}" presName="Name25" presStyleLbl="parChTrans1D1" presStyleIdx="3" presStyleCnt="4"/>
      <dgm:spPr/>
      <dgm:t>
        <a:bodyPr/>
        <a:lstStyle/>
        <a:p>
          <a:endParaRPr lang="es-MX"/>
        </a:p>
      </dgm:t>
    </dgm:pt>
    <dgm:pt modelId="{3DB7AAB3-0C8B-4EB8-A4B3-822C5F4AF50E}" type="pres">
      <dgm:prSet presAssocID="{DF9DBB90-C4EE-47E2-9C1C-29EB618229CB}" presName="node" presStyleCnt="0"/>
      <dgm:spPr/>
    </dgm:pt>
    <dgm:pt modelId="{1316A4F3-C4F6-42C8-B819-0FF3FB705FC1}" type="pres">
      <dgm:prSet presAssocID="{DF9DBB90-C4EE-47E2-9C1C-29EB618229CB}" presName="parentNode" presStyleLbl="node1" presStyleIdx="4" presStyleCnt="5" custLinFactY="-23233" custLinFactNeighborX="58266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873839A-4236-4E46-B89B-B661191FC05E}" type="pres">
      <dgm:prSet presAssocID="{DF9DBB90-C4EE-47E2-9C1C-29EB618229CB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573EB9E8-C03A-449D-993F-478348724D18}" srcId="{79FF20ED-CE94-4420-880F-EFD8DB84F550}" destId="{DF9DBB90-C4EE-47E2-9C1C-29EB618229CB}" srcOrd="3" destOrd="0" parTransId="{1D085F56-9223-4984-8B0C-72718272B880}" sibTransId="{920911A4-D2E1-47B6-9A58-66F83A6D275F}"/>
    <dgm:cxn modelId="{D3D38D64-142C-4182-BC1C-2A026115A486}" type="presOf" srcId="{0764F455-D6B0-40CB-82A3-772D61F63CBF}" destId="{1873839A-4236-4E46-B89B-B661191FC05E}" srcOrd="0" destOrd="0" presId="urn:microsoft.com/office/officeart/2005/8/layout/radial2"/>
    <dgm:cxn modelId="{809BF68E-B407-442D-B370-8F432C4AF4C6}" srcId="{79FF20ED-CE94-4420-880F-EFD8DB84F550}" destId="{167FACE3-2335-4764-8BC4-ADC14FC360AF}" srcOrd="0" destOrd="0" parTransId="{BE8AFBFD-4EC5-4334-9FC9-3BBDBC435286}" sibTransId="{BEA1375D-3612-4874-B1B3-7D1E98B4B896}"/>
    <dgm:cxn modelId="{00017E35-4846-4EF4-9E20-82BAD54ECCEE}" srcId="{79FF20ED-CE94-4420-880F-EFD8DB84F550}" destId="{543BE08C-A773-44DA-A187-537BF9FB587B}" srcOrd="2" destOrd="0" parTransId="{4EED1AC5-43AA-4193-950B-ACA07D60FAE3}" sibTransId="{0B13DFE5-96F1-4AA3-ACBF-FF4BCFE843B4}"/>
    <dgm:cxn modelId="{9A536B8F-F026-4BD2-9D18-B5FB75A8E49B}" srcId="{6AFDC4AB-4259-4BCB-BD79-45C4C1DFF8FD}" destId="{B590691E-8D16-48D7-8BC9-F5B7D6EDAC7B}" srcOrd="0" destOrd="0" parTransId="{1567E8CB-D347-453F-874A-663CD4271653}" sibTransId="{30FB081C-283D-4D13-BF9A-41A9DD630A90}"/>
    <dgm:cxn modelId="{0EB4A78B-B774-4487-87C9-FF4871997063}" type="presOf" srcId="{B590691E-8D16-48D7-8BC9-F5B7D6EDAC7B}" destId="{21F63BAD-49B4-46A1-82C7-3C0F72A6D968}" srcOrd="0" destOrd="0" presId="urn:microsoft.com/office/officeart/2005/8/layout/radial2"/>
    <dgm:cxn modelId="{468E3BB3-4402-4734-B1B3-1F5218598B13}" type="presOf" srcId="{4EED1AC5-43AA-4193-950B-ACA07D60FAE3}" destId="{52942735-F6FD-4FDB-A7D2-DECD700E2368}" srcOrd="0" destOrd="0" presId="urn:microsoft.com/office/officeart/2005/8/layout/radial2"/>
    <dgm:cxn modelId="{034F772D-4E0F-4482-972D-15CECC9DEDFE}" type="presOf" srcId="{9A894309-7458-437C-B6E8-F391035F4276}" destId="{544FA628-C120-42E6-92BA-E6EFC3CC0B31}" srcOrd="0" destOrd="0" presId="urn:microsoft.com/office/officeart/2005/8/layout/radial2"/>
    <dgm:cxn modelId="{98346DDD-9D65-4755-8117-534BCFF2BADF}" type="presOf" srcId="{1D085F56-9223-4984-8B0C-72718272B880}" destId="{33AD5E6E-CF0D-4699-9C57-7D0ED4BA8A40}" srcOrd="0" destOrd="0" presId="urn:microsoft.com/office/officeart/2005/8/layout/radial2"/>
    <dgm:cxn modelId="{41BC1083-9187-4C50-94CA-0563721DA0B5}" type="presOf" srcId="{6AFDC4AB-4259-4BCB-BD79-45C4C1DFF8FD}" destId="{1C2A5911-9A65-460A-8848-8AD6A5F1D705}" srcOrd="0" destOrd="0" presId="urn:microsoft.com/office/officeart/2005/8/layout/radial2"/>
    <dgm:cxn modelId="{75E971C3-D392-454C-B11F-997E3C0B439B}" type="presOf" srcId="{79FF20ED-CE94-4420-880F-EFD8DB84F550}" destId="{E8BE63AD-5A13-42E6-8E87-1E3F19C4EC0E}" srcOrd="0" destOrd="0" presId="urn:microsoft.com/office/officeart/2005/8/layout/radial2"/>
    <dgm:cxn modelId="{150D1F55-AF94-4575-B6F9-52E6B969681C}" type="presOf" srcId="{167FACE3-2335-4764-8BC4-ADC14FC360AF}" destId="{4FD45AE1-1DE9-4113-90F6-4B4B73768DBB}" srcOrd="0" destOrd="0" presId="urn:microsoft.com/office/officeart/2005/8/layout/radial2"/>
    <dgm:cxn modelId="{DA0E6E62-E623-4E7C-A9AB-22488F7C06F1}" type="presOf" srcId="{543BE08C-A773-44DA-A187-537BF9FB587B}" destId="{1EA0C1E8-1D4F-49A5-8FA6-3B70CCF9F4CD}" srcOrd="0" destOrd="0" presId="urn:microsoft.com/office/officeart/2005/8/layout/radial2"/>
    <dgm:cxn modelId="{F1BB55AE-C79C-4F8D-BDB0-02ED7809D5D2}" srcId="{79FF20ED-CE94-4420-880F-EFD8DB84F550}" destId="{6AFDC4AB-4259-4BCB-BD79-45C4C1DFF8FD}" srcOrd="1" destOrd="0" parTransId="{9A894309-7458-437C-B6E8-F391035F4276}" sibTransId="{4F61085D-2D5A-4D5E-8F53-AB6A4932C50F}"/>
    <dgm:cxn modelId="{08B4BFCF-9FE6-4B5E-B113-A184EB855779}" type="presOf" srcId="{DF9DBB90-C4EE-47E2-9C1C-29EB618229CB}" destId="{1316A4F3-C4F6-42C8-B819-0FF3FB705FC1}" srcOrd="0" destOrd="0" presId="urn:microsoft.com/office/officeart/2005/8/layout/radial2"/>
    <dgm:cxn modelId="{86002CBD-1200-4696-8EBD-8C49842E6867}" srcId="{DF9DBB90-C4EE-47E2-9C1C-29EB618229CB}" destId="{0764F455-D6B0-40CB-82A3-772D61F63CBF}" srcOrd="0" destOrd="0" parTransId="{EED6DD10-A3BD-412F-BB4B-85849701F55D}" sibTransId="{C531FA7E-34BA-4A7A-9839-0711137C3E85}"/>
    <dgm:cxn modelId="{983F953D-4206-485D-8D86-8ECD644EE7A1}" srcId="{543BE08C-A773-44DA-A187-537BF9FB587B}" destId="{F22F9776-19BD-4BDE-98B8-2EF41BDA2517}" srcOrd="0" destOrd="0" parTransId="{2041738F-F818-40E4-BBCC-B2C9D5BF3583}" sibTransId="{2911060D-FCF2-413A-ADDF-85265CC1D474}"/>
    <dgm:cxn modelId="{B64C9391-E900-4D7A-9F35-8A74F5204739}" type="presOf" srcId="{F22F9776-19BD-4BDE-98B8-2EF41BDA2517}" destId="{A00224CB-8990-4E1A-81C4-3C38FA1FC55E}" srcOrd="0" destOrd="0" presId="urn:microsoft.com/office/officeart/2005/8/layout/radial2"/>
    <dgm:cxn modelId="{1A7E2BA9-94D8-4F85-BF3F-CC1EA68D039A}" type="presOf" srcId="{BE8AFBFD-4EC5-4334-9FC9-3BBDBC435286}" destId="{61BCC924-46E0-420E-AF4F-1FD5591D5350}" srcOrd="0" destOrd="0" presId="urn:microsoft.com/office/officeart/2005/8/layout/radial2"/>
    <dgm:cxn modelId="{7250560D-FB6E-4A52-B7CC-6673CDF60B9C}" type="presParOf" srcId="{E8BE63AD-5A13-42E6-8E87-1E3F19C4EC0E}" destId="{D139E30C-B09E-4FAD-9736-B5A6DEFA2C5E}" srcOrd="0" destOrd="0" presId="urn:microsoft.com/office/officeart/2005/8/layout/radial2"/>
    <dgm:cxn modelId="{250C08B8-8782-404E-B1A9-F87D7D56CDC8}" type="presParOf" srcId="{D139E30C-B09E-4FAD-9736-B5A6DEFA2C5E}" destId="{681D0F41-CE83-4BDE-8309-5E46746A82E0}" srcOrd="0" destOrd="0" presId="urn:microsoft.com/office/officeart/2005/8/layout/radial2"/>
    <dgm:cxn modelId="{D71F347C-2AB2-49F5-B44F-ECCFB66E24BF}" type="presParOf" srcId="{681D0F41-CE83-4BDE-8309-5E46746A82E0}" destId="{399F0A4E-5FE9-47DC-BADE-AFDA954683EB}" srcOrd="0" destOrd="0" presId="urn:microsoft.com/office/officeart/2005/8/layout/radial2"/>
    <dgm:cxn modelId="{B4FF24CB-8675-427D-B96C-4A66215A0D98}" type="presParOf" srcId="{681D0F41-CE83-4BDE-8309-5E46746A82E0}" destId="{00ADA5D6-DC3C-47CC-905C-AA9455985BDF}" srcOrd="1" destOrd="0" presId="urn:microsoft.com/office/officeart/2005/8/layout/radial2"/>
    <dgm:cxn modelId="{5ED8437B-F6A4-4A31-824E-16383F57F233}" type="presParOf" srcId="{D139E30C-B09E-4FAD-9736-B5A6DEFA2C5E}" destId="{61BCC924-46E0-420E-AF4F-1FD5591D5350}" srcOrd="1" destOrd="0" presId="urn:microsoft.com/office/officeart/2005/8/layout/radial2"/>
    <dgm:cxn modelId="{5185D613-4EFA-4713-9724-807113CEF602}" type="presParOf" srcId="{D139E30C-B09E-4FAD-9736-B5A6DEFA2C5E}" destId="{D36895C0-F2C4-44F4-A62E-9ADD78331050}" srcOrd="2" destOrd="0" presId="urn:microsoft.com/office/officeart/2005/8/layout/radial2"/>
    <dgm:cxn modelId="{6A7CDCA7-6CDD-48EA-9222-493AE553CC2C}" type="presParOf" srcId="{D36895C0-F2C4-44F4-A62E-9ADD78331050}" destId="{4FD45AE1-1DE9-4113-90F6-4B4B73768DBB}" srcOrd="0" destOrd="0" presId="urn:microsoft.com/office/officeart/2005/8/layout/radial2"/>
    <dgm:cxn modelId="{AADDA1E8-114E-4590-BA93-E879A07AE627}" type="presParOf" srcId="{D36895C0-F2C4-44F4-A62E-9ADD78331050}" destId="{CB54CACA-D7A4-4E85-8BB4-856AD76C72ED}" srcOrd="1" destOrd="0" presId="urn:microsoft.com/office/officeart/2005/8/layout/radial2"/>
    <dgm:cxn modelId="{EAE52248-588B-4B6F-9F9A-1B6A77C0FAB0}" type="presParOf" srcId="{D139E30C-B09E-4FAD-9736-B5A6DEFA2C5E}" destId="{544FA628-C120-42E6-92BA-E6EFC3CC0B31}" srcOrd="3" destOrd="0" presId="urn:microsoft.com/office/officeart/2005/8/layout/radial2"/>
    <dgm:cxn modelId="{F1B8031E-5E5F-43E8-A39E-453C1BE6A27C}" type="presParOf" srcId="{D139E30C-B09E-4FAD-9736-B5A6DEFA2C5E}" destId="{D8BC289A-E072-4B8E-9613-E517EB91FEE5}" srcOrd="4" destOrd="0" presId="urn:microsoft.com/office/officeart/2005/8/layout/radial2"/>
    <dgm:cxn modelId="{A30DA540-46A3-4EAE-B617-76B8E9DE0124}" type="presParOf" srcId="{D8BC289A-E072-4B8E-9613-E517EB91FEE5}" destId="{1C2A5911-9A65-460A-8848-8AD6A5F1D705}" srcOrd="0" destOrd="0" presId="urn:microsoft.com/office/officeart/2005/8/layout/radial2"/>
    <dgm:cxn modelId="{CD634231-904B-4314-8EDF-D0E2D9E00213}" type="presParOf" srcId="{D8BC289A-E072-4B8E-9613-E517EB91FEE5}" destId="{21F63BAD-49B4-46A1-82C7-3C0F72A6D968}" srcOrd="1" destOrd="0" presId="urn:microsoft.com/office/officeart/2005/8/layout/radial2"/>
    <dgm:cxn modelId="{9110721E-2A53-4EEE-9649-3A9B8DAB53D2}" type="presParOf" srcId="{D139E30C-B09E-4FAD-9736-B5A6DEFA2C5E}" destId="{52942735-F6FD-4FDB-A7D2-DECD700E2368}" srcOrd="5" destOrd="0" presId="urn:microsoft.com/office/officeart/2005/8/layout/radial2"/>
    <dgm:cxn modelId="{58A87AFB-875E-4D45-B521-132329B8DAC1}" type="presParOf" srcId="{D139E30C-B09E-4FAD-9736-B5A6DEFA2C5E}" destId="{859BAB79-D148-4ADF-9707-C21877BD8CA2}" srcOrd="6" destOrd="0" presId="urn:microsoft.com/office/officeart/2005/8/layout/radial2"/>
    <dgm:cxn modelId="{2914C578-BED3-405B-9661-8D8D2D02AA7F}" type="presParOf" srcId="{859BAB79-D148-4ADF-9707-C21877BD8CA2}" destId="{1EA0C1E8-1D4F-49A5-8FA6-3B70CCF9F4CD}" srcOrd="0" destOrd="0" presId="urn:microsoft.com/office/officeart/2005/8/layout/radial2"/>
    <dgm:cxn modelId="{34EEB0A1-2BD8-4816-9768-294309A808C9}" type="presParOf" srcId="{859BAB79-D148-4ADF-9707-C21877BD8CA2}" destId="{A00224CB-8990-4E1A-81C4-3C38FA1FC55E}" srcOrd="1" destOrd="0" presId="urn:microsoft.com/office/officeart/2005/8/layout/radial2"/>
    <dgm:cxn modelId="{53D2B06C-073A-4617-8026-C5359B3DA66C}" type="presParOf" srcId="{D139E30C-B09E-4FAD-9736-B5A6DEFA2C5E}" destId="{33AD5E6E-CF0D-4699-9C57-7D0ED4BA8A40}" srcOrd="7" destOrd="0" presId="urn:microsoft.com/office/officeart/2005/8/layout/radial2"/>
    <dgm:cxn modelId="{204AA646-B444-47AE-96C1-AFDAD84A8B7E}" type="presParOf" srcId="{D139E30C-B09E-4FAD-9736-B5A6DEFA2C5E}" destId="{3DB7AAB3-0C8B-4EB8-A4B3-822C5F4AF50E}" srcOrd="8" destOrd="0" presId="urn:microsoft.com/office/officeart/2005/8/layout/radial2"/>
    <dgm:cxn modelId="{671966F8-3067-421C-BD87-48C1EC3440DB}" type="presParOf" srcId="{3DB7AAB3-0C8B-4EB8-A4B3-822C5F4AF50E}" destId="{1316A4F3-C4F6-42C8-B819-0FF3FB705FC1}" srcOrd="0" destOrd="0" presId="urn:microsoft.com/office/officeart/2005/8/layout/radial2"/>
    <dgm:cxn modelId="{23D719B0-EC8C-4780-92C9-8422D583F5CD}" type="presParOf" srcId="{3DB7AAB3-0C8B-4EB8-A4B3-822C5F4AF50E}" destId="{1873839A-4236-4E46-B89B-B661191FC05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75A064-E1C7-43DD-9E0D-FAE22BDB459B}" type="doc">
      <dgm:prSet loTypeId="urn:microsoft.com/office/officeart/2008/layout/RadialCluster" loCatId="cycle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6112E3F4-F394-40B6-B67A-85087C551F45}">
      <dgm:prSet phldrT="[Texto]" custT="1"/>
      <dgm:spPr/>
      <dgm:t>
        <a:bodyPr/>
        <a:lstStyle/>
        <a:p>
          <a:r>
            <a:rPr lang="es-ES" sz="1500" b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Ordenamiento Territorial Parroquial en el Ecuador </a:t>
          </a:r>
          <a:endParaRPr lang="es-MX" sz="15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4DB3D0-073F-4CF6-9555-59D05BE021D5}" type="parTrans" cxnId="{0F12AE64-36D8-4E3C-97EC-AAEA27D7C97E}">
      <dgm:prSet/>
      <dgm:spPr/>
      <dgm:t>
        <a:bodyPr/>
        <a:lstStyle/>
        <a:p>
          <a:endParaRPr lang="es-MX"/>
        </a:p>
      </dgm:t>
    </dgm:pt>
    <dgm:pt modelId="{A464BE52-3EAD-476B-AC11-13DD258FEF6A}" type="sibTrans" cxnId="{0F12AE64-36D8-4E3C-97EC-AAEA27D7C97E}">
      <dgm:prSet/>
      <dgm:spPr/>
      <dgm:t>
        <a:bodyPr/>
        <a:lstStyle/>
        <a:p>
          <a:endParaRPr lang="es-MX"/>
        </a:p>
      </dgm:t>
    </dgm:pt>
    <dgm:pt modelId="{849E1A60-B23A-4D9C-B86D-22A8C442EB5B}">
      <dgm:prSet phldrT="[Texto]" custT="1"/>
      <dgm:spPr/>
      <dgm:t>
        <a:bodyPr/>
        <a:lstStyle/>
        <a:p>
          <a:r>
            <a:rPr lang="es-ES" sz="1500" dirty="0" smtClean="0">
              <a:latin typeface="Times" panose="02020603050405020304" pitchFamily="18" charset="0"/>
              <a:cs typeface="Times" panose="02020603050405020304" pitchFamily="18" charset="0"/>
            </a:rPr>
            <a:t>Ausencia de Políticas claras</a:t>
          </a:r>
          <a:endParaRPr lang="es-MX" sz="1500" dirty="0"/>
        </a:p>
      </dgm:t>
    </dgm:pt>
    <dgm:pt modelId="{7F025969-9674-46CA-9978-2671B070BB61}" type="parTrans" cxnId="{8C1BFABB-C16E-4EF2-B622-807ED2828DDC}">
      <dgm:prSet/>
      <dgm:spPr/>
      <dgm:t>
        <a:bodyPr/>
        <a:lstStyle/>
        <a:p>
          <a:endParaRPr lang="es-MX"/>
        </a:p>
      </dgm:t>
    </dgm:pt>
    <dgm:pt modelId="{E8AB337C-370B-4038-98C2-21951EACD9A0}" type="sibTrans" cxnId="{8C1BFABB-C16E-4EF2-B622-807ED2828DDC}">
      <dgm:prSet/>
      <dgm:spPr/>
      <dgm:t>
        <a:bodyPr/>
        <a:lstStyle/>
        <a:p>
          <a:endParaRPr lang="es-MX"/>
        </a:p>
      </dgm:t>
    </dgm:pt>
    <dgm:pt modelId="{306AD0D0-9523-4309-ACFC-2B7BA476BDBA}">
      <dgm:prSet phldrT="[Texto]" custT="1"/>
      <dgm:spPr/>
      <dgm:t>
        <a:bodyPr/>
        <a:lstStyle/>
        <a:p>
          <a:pPr algn="ctr"/>
          <a:r>
            <a:rPr lang="es-ES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Conflictos con la comunidad por falta de atención de las demandas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7F9BAE-652A-4EFB-B618-94EB00AA9FAD}" type="parTrans" cxnId="{8C143848-7F47-44E4-9C3C-C4FB68A06AC1}">
      <dgm:prSet/>
      <dgm:spPr/>
      <dgm:t>
        <a:bodyPr/>
        <a:lstStyle/>
        <a:p>
          <a:endParaRPr lang="es-MX"/>
        </a:p>
      </dgm:t>
    </dgm:pt>
    <dgm:pt modelId="{3CF678B7-38D1-4CC5-9248-B915F0890ACD}" type="sibTrans" cxnId="{8C143848-7F47-44E4-9C3C-C4FB68A06AC1}">
      <dgm:prSet/>
      <dgm:spPr/>
      <dgm:t>
        <a:bodyPr/>
        <a:lstStyle/>
        <a:p>
          <a:endParaRPr lang="es-MX"/>
        </a:p>
      </dgm:t>
    </dgm:pt>
    <dgm:pt modelId="{4B7F7514-D332-4CEB-A80C-97AC152F5DE6}">
      <dgm:prSet phldrT="[Texto]" custT="1"/>
      <dgm:spPr/>
      <dgm:t>
        <a:bodyPr/>
        <a:lstStyle/>
        <a:p>
          <a:r>
            <a:rPr lang="es-ES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Falta de implementación de metodologías que se ajusten a las necesidades geoespaciales y ambientales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095A3B-06E6-4F47-9F88-DD084C705B94}" type="parTrans" cxnId="{B751C858-BFF5-4201-A787-066F55CDEC45}">
      <dgm:prSet/>
      <dgm:spPr/>
      <dgm:t>
        <a:bodyPr/>
        <a:lstStyle/>
        <a:p>
          <a:endParaRPr lang="es-MX"/>
        </a:p>
      </dgm:t>
    </dgm:pt>
    <dgm:pt modelId="{182D855F-85F4-4BB8-A444-63C2E214F6AD}" type="sibTrans" cxnId="{B751C858-BFF5-4201-A787-066F55CDEC45}">
      <dgm:prSet/>
      <dgm:spPr/>
      <dgm:t>
        <a:bodyPr/>
        <a:lstStyle/>
        <a:p>
          <a:endParaRPr lang="es-MX"/>
        </a:p>
      </dgm:t>
    </dgm:pt>
    <dgm:pt modelId="{AD161F54-B852-4542-8756-8865868DE314}" type="pres">
      <dgm:prSet presAssocID="{6C75A064-E1C7-43DD-9E0D-FAE22BDB459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E61D9346-AAED-4C7B-BF7E-A387351CE802}" type="pres">
      <dgm:prSet presAssocID="{6112E3F4-F394-40B6-B67A-85087C551F45}" presName="singleCycle" presStyleCnt="0"/>
      <dgm:spPr/>
    </dgm:pt>
    <dgm:pt modelId="{E99575C9-206C-4DD6-8F91-1EA2424F7BC7}" type="pres">
      <dgm:prSet presAssocID="{6112E3F4-F394-40B6-B67A-85087C551F45}" presName="singleCenter" presStyleLbl="node1" presStyleIdx="0" presStyleCnt="4" custLinFactNeighborX="367" custLinFactNeighborY="-13535">
        <dgm:presLayoutVars>
          <dgm:chMax val="7"/>
          <dgm:chPref val="7"/>
        </dgm:presLayoutVars>
      </dgm:prSet>
      <dgm:spPr/>
      <dgm:t>
        <a:bodyPr/>
        <a:lstStyle/>
        <a:p>
          <a:endParaRPr lang="es-MX"/>
        </a:p>
      </dgm:t>
    </dgm:pt>
    <dgm:pt modelId="{C6B08675-8EDD-42E4-9DFB-B2C8BB4A5CBA}" type="pres">
      <dgm:prSet presAssocID="{7F025969-9674-46CA-9978-2671B070BB61}" presName="Name56" presStyleLbl="parChTrans1D2" presStyleIdx="0" presStyleCnt="3"/>
      <dgm:spPr/>
      <dgm:t>
        <a:bodyPr/>
        <a:lstStyle/>
        <a:p>
          <a:endParaRPr lang="es-ES"/>
        </a:p>
      </dgm:t>
    </dgm:pt>
    <dgm:pt modelId="{B3D78779-F97E-4D4E-A009-9A014B9DFBE3}" type="pres">
      <dgm:prSet presAssocID="{849E1A60-B23A-4D9C-B86D-22A8C442EB5B}" presName="text0" presStyleLbl="node1" presStyleIdx="1" presStyleCnt="4" custRadScaleRad="105965" custRadScaleInc="76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8E96269-96F1-400C-B428-670A127B6B98}" type="pres">
      <dgm:prSet presAssocID="{127F9BAE-652A-4EFB-B618-94EB00AA9FAD}" presName="Name56" presStyleLbl="parChTrans1D2" presStyleIdx="1" presStyleCnt="3"/>
      <dgm:spPr/>
      <dgm:t>
        <a:bodyPr/>
        <a:lstStyle/>
        <a:p>
          <a:endParaRPr lang="es-ES"/>
        </a:p>
      </dgm:t>
    </dgm:pt>
    <dgm:pt modelId="{D8576087-9FCD-48AF-8087-D7294EDB3C94}" type="pres">
      <dgm:prSet presAssocID="{306AD0D0-9523-4309-ACFC-2B7BA476BDBA}" presName="text0" presStyleLbl="node1" presStyleIdx="2" presStyleCnt="4" custScaleX="149171" custScaleY="12290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3AAFAF0-C27A-42E9-A2E0-AE346E91E3FE}" type="pres">
      <dgm:prSet presAssocID="{EE095A3B-06E6-4F47-9F88-DD084C705B94}" presName="Name56" presStyleLbl="parChTrans1D2" presStyleIdx="2" presStyleCnt="3"/>
      <dgm:spPr/>
      <dgm:t>
        <a:bodyPr/>
        <a:lstStyle/>
        <a:p>
          <a:endParaRPr lang="es-ES"/>
        </a:p>
      </dgm:t>
    </dgm:pt>
    <dgm:pt modelId="{A85912FE-EDC2-4DCE-9818-8F5F0F0F954C}" type="pres">
      <dgm:prSet presAssocID="{4B7F7514-D332-4CEB-A80C-97AC152F5DE6}" presName="text0" presStyleLbl="node1" presStyleIdx="3" presStyleCnt="4" custScaleX="170218" custScaleY="12260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2B00155-18C1-4B91-B5BC-5B3BCE5130F7}" type="presOf" srcId="{EE095A3B-06E6-4F47-9F88-DD084C705B94}" destId="{73AAFAF0-C27A-42E9-A2E0-AE346E91E3FE}" srcOrd="0" destOrd="0" presId="urn:microsoft.com/office/officeart/2008/layout/RadialCluster"/>
    <dgm:cxn modelId="{0F12AE64-36D8-4E3C-97EC-AAEA27D7C97E}" srcId="{6C75A064-E1C7-43DD-9E0D-FAE22BDB459B}" destId="{6112E3F4-F394-40B6-B67A-85087C551F45}" srcOrd="0" destOrd="0" parTransId="{204DB3D0-073F-4CF6-9555-59D05BE021D5}" sibTransId="{A464BE52-3EAD-476B-AC11-13DD258FEF6A}"/>
    <dgm:cxn modelId="{7CD60517-2863-4BB8-9214-B281AEB1A604}" type="presOf" srcId="{4B7F7514-D332-4CEB-A80C-97AC152F5DE6}" destId="{A85912FE-EDC2-4DCE-9818-8F5F0F0F954C}" srcOrd="0" destOrd="0" presId="urn:microsoft.com/office/officeart/2008/layout/RadialCluster"/>
    <dgm:cxn modelId="{AA727C29-5D85-4860-BC88-D3092CA92698}" type="presOf" srcId="{849E1A60-B23A-4D9C-B86D-22A8C442EB5B}" destId="{B3D78779-F97E-4D4E-A009-9A014B9DFBE3}" srcOrd="0" destOrd="0" presId="urn:microsoft.com/office/officeart/2008/layout/RadialCluster"/>
    <dgm:cxn modelId="{8C1BFABB-C16E-4EF2-B622-807ED2828DDC}" srcId="{6112E3F4-F394-40B6-B67A-85087C551F45}" destId="{849E1A60-B23A-4D9C-B86D-22A8C442EB5B}" srcOrd="0" destOrd="0" parTransId="{7F025969-9674-46CA-9978-2671B070BB61}" sibTransId="{E8AB337C-370B-4038-98C2-21951EACD9A0}"/>
    <dgm:cxn modelId="{B751C858-BFF5-4201-A787-066F55CDEC45}" srcId="{6112E3F4-F394-40B6-B67A-85087C551F45}" destId="{4B7F7514-D332-4CEB-A80C-97AC152F5DE6}" srcOrd="2" destOrd="0" parTransId="{EE095A3B-06E6-4F47-9F88-DD084C705B94}" sibTransId="{182D855F-85F4-4BB8-A444-63C2E214F6AD}"/>
    <dgm:cxn modelId="{F636C6E9-2F20-4212-8C55-5364443C9AD1}" type="presOf" srcId="{6C75A064-E1C7-43DD-9E0D-FAE22BDB459B}" destId="{AD161F54-B852-4542-8756-8865868DE314}" srcOrd="0" destOrd="0" presId="urn:microsoft.com/office/officeart/2008/layout/RadialCluster"/>
    <dgm:cxn modelId="{587E3C59-571B-4DC5-9C39-C5B15C4A6A2F}" type="presOf" srcId="{127F9BAE-652A-4EFB-B618-94EB00AA9FAD}" destId="{28E96269-96F1-400C-B428-670A127B6B98}" srcOrd="0" destOrd="0" presId="urn:microsoft.com/office/officeart/2008/layout/RadialCluster"/>
    <dgm:cxn modelId="{C53DB02A-A2EF-48E0-92AF-3133F35213A6}" type="presOf" srcId="{306AD0D0-9523-4309-ACFC-2B7BA476BDBA}" destId="{D8576087-9FCD-48AF-8087-D7294EDB3C94}" srcOrd="0" destOrd="0" presId="urn:microsoft.com/office/officeart/2008/layout/RadialCluster"/>
    <dgm:cxn modelId="{172DA672-32FE-45E5-BDD6-6A3DDA7AFB76}" type="presOf" srcId="{6112E3F4-F394-40B6-B67A-85087C551F45}" destId="{E99575C9-206C-4DD6-8F91-1EA2424F7BC7}" srcOrd="0" destOrd="0" presId="urn:microsoft.com/office/officeart/2008/layout/RadialCluster"/>
    <dgm:cxn modelId="{8C143848-7F47-44E4-9C3C-C4FB68A06AC1}" srcId="{6112E3F4-F394-40B6-B67A-85087C551F45}" destId="{306AD0D0-9523-4309-ACFC-2B7BA476BDBA}" srcOrd="1" destOrd="0" parTransId="{127F9BAE-652A-4EFB-B618-94EB00AA9FAD}" sibTransId="{3CF678B7-38D1-4CC5-9248-B915F0890ACD}"/>
    <dgm:cxn modelId="{3145F022-12A9-4041-82FE-835C94264B08}" type="presOf" srcId="{7F025969-9674-46CA-9978-2671B070BB61}" destId="{C6B08675-8EDD-42E4-9DFB-B2C8BB4A5CBA}" srcOrd="0" destOrd="0" presId="urn:microsoft.com/office/officeart/2008/layout/RadialCluster"/>
    <dgm:cxn modelId="{9B7BA0B8-C14A-4586-B912-F80E4DA8E61B}" type="presParOf" srcId="{AD161F54-B852-4542-8756-8865868DE314}" destId="{E61D9346-AAED-4C7B-BF7E-A387351CE802}" srcOrd="0" destOrd="0" presId="urn:microsoft.com/office/officeart/2008/layout/RadialCluster"/>
    <dgm:cxn modelId="{FC1D06FF-AD4C-400E-AA3F-9238D4AF1A10}" type="presParOf" srcId="{E61D9346-AAED-4C7B-BF7E-A387351CE802}" destId="{E99575C9-206C-4DD6-8F91-1EA2424F7BC7}" srcOrd="0" destOrd="0" presId="urn:microsoft.com/office/officeart/2008/layout/RadialCluster"/>
    <dgm:cxn modelId="{F4EF168B-6149-4738-A725-E49791E7FBFC}" type="presParOf" srcId="{E61D9346-AAED-4C7B-BF7E-A387351CE802}" destId="{C6B08675-8EDD-42E4-9DFB-B2C8BB4A5CBA}" srcOrd="1" destOrd="0" presId="urn:microsoft.com/office/officeart/2008/layout/RadialCluster"/>
    <dgm:cxn modelId="{8D988E7C-4F57-4321-A5A9-D740CE09A107}" type="presParOf" srcId="{E61D9346-AAED-4C7B-BF7E-A387351CE802}" destId="{B3D78779-F97E-4D4E-A009-9A014B9DFBE3}" srcOrd="2" destOrd="0" presId="urn:microsoft.com/office/officeart/2008/layout/RadialCluster"/>
    <dgm:cxn modelId="{12EFBE96-0C19-4E07-9D41-B7E5AABBA7BF}" type="presParOf" srcId="{E61D9346-AAED-4C7B-BF7E-A387351CE802}" destId="{28E96269-96F1-400C-B428-670A127B6B98}" srcOrd="3" destOrd="0" presId="urn:microsoft.com/office/officeart/2008/layout/RadialCluster"/>
    <dgm:cxn modelId="{B4CC1B4E-AB9D-470C-A98E-C55340AD40BB}" type="presParOf" srcId="{E61D9346-AAED-4C7B-BF7E-A387351CE802}" destId="{D8576087-9FCD-48AF-8087-D7294EDB3C94}" srcOrd="4" destOrd="0" presId="urn:microsoft.com/office/officeart/2008/layout/RadialCluster"/>
    <dgm:cxn modelId="{440F502C-506D-4179-A898-3C7314169119}" type="presParOf" srcId="{E61D9346-AAED-4C7B-BF7E-A387351CE802}" destId="{73AAFAF0-C27A-42E9-A2E0-AE346E91E3FE}" srcOrd="5" destOrd="0" presId="urn:microsoft.com/office/officeart/2008/layout/RadialCluster"/>
    <dgm:cxn modelId="{DF901FDB-F8D3-47DD-8995-60FECA9E800C}" type="presParOf" srcId="{E61D9346-AAED-4C7B-BF7E-A387351CE802}" destId="{A85912FE-EDC2-4DCE-9818-8F5F0F0F954C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69A94A9-F473-4C68-AD90-FAF650346B6A}" type="doc">
      <dgm:prSet loTypeId="urn:microsoft.com/office/officeart/2011/layout/HexagonRadial" loCatId="cycle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D17AE855-0932-454A-9797-3684458B0C27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Diagnóstico de la Parroquia de Amaguaña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6916C5-4505-464B-8F23-8F4D93C3F6D4}" type="parTrans" cxnId="{AC293E94-C0EC-411A-8009-64DAD8FD28D6}">
      <dgm:prSet/>
      <dgm:spPr/>
      <dgm:t>
        <a:bodyPr/>
        <a:lstStyle/>
        <a:p>
          <a:endParaRPr lang="es-MX"/>
        </a:p>
      </dgm:t>
    </dgm:pt>
    <dgm:pt modelId="{E8C8D609-4D2D-4358-955E-2EC569894F62}" type="sibTrans" cxnId="{AC293E94-C0EC-411A-8009-64DAD8FD28D6}">
      <dgm:prSet/>
      <dgm:spPr/>
      <dgm:t>
        <a:bodyPr/>
        <a:lstStyle/>
        <a:p>
          <a:endParaRPr lang="es-MX"/>
        </a:p>
      </dgm:t>
    </dgm:pt>
    <dgm:pt modelId="{6A92D565-121C-4B19-BB52-8834F3BA90B0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Componente Biofísico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1848F6-F1BD-4362-9A54-619197B21F09}" type="parTrans" cxnId="{F473D2A3-CD62-44EF-BB6B-70DCC26F1D26}">
      <dgm:prSet/>
      <dgm:spPr/>
      <dgm:t>
        <a:bodyPr/>
        <a:lstStyle/>
        <a:p>
          <a:endParaRPr lang="es-MX"/>
        </a:p>
      </dgm:t>
    </dgm:pt>
    <dgm:pt modelId="{37AD9F57-ADE2-48E9-9E8A-579A35C20697}" type="sibTrans" cxnId="{F473D2A3-CD62-44EF-BB6B-70DCC26F1D26}">
      <dgm:prSet/>
      <dgm:spPr/>
      <dgm:t>
        <a:bodyPr/>
        <a:lstStyle/>
        <a:p>
          <a:endParaRPr lang="es-MX"/>
        </a:p>
      </dgm:t>
    </dgm:pt>
    <dgm:pt modelId="{FF2E564D-4C79-4DCA-A5AB-A706AED29043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Componente Sociocultural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1DF41F-3DED-439A-B2E4-AA67A48BDFC2}" type="parTrans" cxnId="{63C88B05-549A-424D-AC4C-06AD406FAED6}">
      <dgm:prSet/>
      <dgm:spPr/>
      <dgm:t>
        <a:bodyPr/>
        <a:lstStyle/>
        <a:p>
          <a:endParaRPr lang="es-MX"/>
        </a:p>
      </dgm:t>
    </dgm:pt>
    <dgm:pt modelId="{B906D9AF-497B-42EC-8BD4-0CC3C379980B}" type="sibTrans" cxnId="{63C88B05-549A-424D-AC4C-06AD406FAED6}">
      <dgm:prSet/>
      <dgm:spPr/>
      <dgm:t>
        <a:bodyPr/>
        <a:lstStyle/>
        <a:p>
          <a:endParaRPr lang="es-MX"/>
        </a:p>
      </dgm:t>
    </dgm:pt>
    <dgm:pt modelId="{4E7D5DD5-FA9B-4039-9DD5-F60C5CBC4602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Componente Económico Productivo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08FB89-4459-4CE7-910F-55CBED246421}" type="parTrans" cxnId="{EFFBBF1B-0D1C-42C6-A012-AE71AF3A1CE8}">
      <dgm:prSet/>
      <dgm:spPr/>
      <dgm:t>
        <a:bodyPr/>
        <a:lstStyle/>
        <a:p>
          <a:endParaRPr lang="es-MX"/>
        </a:p>
      </dgm:t>
    </dgm:pt>
    <dgm:pt modelId="{1E156D8B-6D28-4462-9470-D23E0544CB9D}" type="sibTrans" cxnId="{EFFBBF1B-0D1C-42C6-A012-AE71AF3A1CE8}">
      <dgm:prSet/>
      <dgm:spPr/>
      <dgm:t>
        <a:bodyPr/>
        <a:lstStyle/>
        <a:p>
          <a:endParaRPr lang="es-MX"/>
        </a:p>
      </dgm:t>
    </dgm:pt>
    <dgm:pt modelId="{32BBDD0C-2CF7-421E-BD91-F047AA47E2C2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Componente de Asentamientos Humanos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1B1FE2-3874-47BA-BCA5-BC954C4135F7}" type="parTrans" cxnId="{9CD5B3A2-9B2B-4135-B832-FC1C56443257}">
      <dgm:prSet/>
      <dgm:spPr/>
      <dgm:t>
        <a:bodyPr/>
        <a:lstStyle/>
        <a:p>
          <a:endParaRPr lang="es-MX"/>
        </a:p>
      </dgm:t>
    </dgm:pt>
    <dgm:pt modelId="{14072EBF-182B-488E-93BD-3B169236D1CE}" type="sibTrans" cxnId="{9CD5B3A2-9B2B-4135-B832-FC1C56443257}">
      <dgm:prSet/>
      <dgm:spPr/>
      <dgm:t>
        <a:bodyPr/>
        <a:lstStyle/>
        <a:p>
          <a:endParaRPr lang="es-MX"/>
        </a:p>
      </dgm:t>
    </dgm:pt>
    <dgm:pt modelId="{B224CF08-B9E7-4724-A90C-3B74A671ED41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Componente de Movilidad, Energía y Conectividad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947845-B1CE-4D53-AD7C-AA3C06B55FF5}" type="parTrans" cxnId="{D6574C00-381F-4560-B459-99578F7D82F8}">
      <dgm:prSet/>
      <dgm:spPr/>
      <dgm:t>
        <a:bodyPr/>
        <a:lstStyle/>
        <a:p>
          <a:endParaRPr lang="es-MX"/>
        </a:p>
      </dgm:t>
    </dgm:pt>
    <dgm:pt modelId="{7D401EB0-3590-4EC9-93F6-567872D03AAC}" type="sibTrans" cxnId="{D6574C00-381F-4560-B459-99578F7D82F8}">
      <dgm:prSet/>
      <dgm:spPr/>
      <dgm:t>
        <a:bodyPr/>
        <a:lstStyle/>
        <a:p>
          <a:endParaRPr lang="es-MX"/>
        </a:p>
      </dgm:t>
    </dgm:pt>
    <dgm:pt modelId="{04FAFD6A-5910-4293-AFDA-08336BE11335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Componente Político Institucional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356C97-1F48-4A45-93CE-4CE8B0CE162A}" type="parTrans" cxnId="{5E6FCA0C-703C-48E2-97EE-DB51DC80E146}">
      <dgm:prSet/>
      <dgm:spPr/>
      <dgm:t>
        <a:bodyPr/>
        <a:lstStyle/>
        <a:p>
          <a:endParaRPr lang="es-MX"/>
        </a:p>
      </dgm:t>
    </dgm:pt>
    <dgm:pt modelId="{EE5D6FF3-17B5-41CE-B388-E15F0ABE5EFF}" type="sibTrans" cxnId="{5E6FCA0C-703C-48E2-97EE-DB51DC80E146}">
      <dgm:prSet/>
      <dgm:spPr/>
      <dgm:t>
        <a:bodyPr/>
        <a:lstStyle/>
        <a:p>
          <a:endParaRPr lang="es-MX"/>
        </a:p>
      </dgm:t>
    </dgm:pt>
    <dgm:pt modelId="{A920B507-AA6B-4F45-805C-778A5CE9A139}" type="pres">
      <dgm:prSet presAssocID="{A69A94A9-F473-4C68-AD90-FAF650346B6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A35C21AF-45D8-4FAA-BCA2-99B79826E90C}" type="pres">
      <dgm:prSet presAssocID="{D17AE855-0932-454A-9797-3684458B0C27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s-MX"/>
        </a:p>
      </dgm:t>
    </dgm:pt>
    <dgm:pt modelId="{AC375355-6D8B-4440-B426-305B47D0E607}" type="pres">
      <dgm:prSet presAssocID="{6A92D565-121C-4B19-BB52-8834F3BA90B0}" presName="Accent1" presStyleCnt="0"/>
      <dgm:spPr/>
    </dgm:pt>
    <dgm:pt modelId="{79F6C8A4-0CE5-46DC-AF1C-5E265C8C667C}" type="pres">
      <dgm:prSet presAssocID="{6A92D565-121C-4B19-BB52-8834F3BA90B0}" presName="Accent" presStyleLbl="bgShp" presStyleIdx="0" presStyleCnt="6"/>
      <dgm:spPr/>
    </dgm:pt>
    <dgm:pt modelId="{624E4BD1-6F66-4D5B-9DD2-E35AE09D75B2}" type="pres">
      <dgm:prSet presAssocID="{6A92D565-121C-4B19-BB52-8834F3BA90B0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D31FD5-3EA3-40AE-80DF-B2796CF4ED9A}" type="pres">
      <dgm:prSet presAssocID="{FF2E564D-4C79-4DCA-A5AB-A706AED29043}" presName="Accent2" presStyleCnt="0"/>
      <dgm:spPr/>
    </dgm:pt>
    <dgm:pt modelId="{4F868287-746A-43E0-8BCB-3A4FAB42E68E}" type="pres">
      <dgm:prSet presAssocID="{FF2E564D-4C79-4DCA-A5AB-A706AED29043}" presName="Accent" presStyleLbl="bgShp" presStyleIdx="1" presStyleCnt="6"/>
      <dgm:spPr/>
    </dgm:pt>
    <dgm:pt modelId="{29923D9F-E170-49AB-BC1A-BEA9C19E7C35}" type="pres">
      <dgm:prSet presAssocID="{FF2E564D-4C79-4DCA-A5AB-A706AED29043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8EAD54-FD3B-42D7-BBF7-1111098585BB}" type="pres">
      <dgm:prSet presAssocID="{4E7D5DD5-FA9B-4039-9DD5-F60C5CBC4602}" presName="Accent3" presStyleCnt="0"/>
      <dgm:spPr/>
    </dgm:pt>
    <dgm:pt modelId="{24A5B807-9F9B-40DB-B6D3-E801332EED0D}" type="pres">
      <dgm:prSet presAssocID="{4E7D5DD5-FA9B-4039-9DD5-F60C5CBC4602}" presName="Accent" presStyleLbl="bgShp" presStyleIdx="2" presStyleCnt="6"/>
      <dgm:spPr/>
    </dgm:pt>
    <dgm:pt modelId="{2141CC91-7943-413A-ACC4-FFF71E3D96F4}" type="pres">
      <dgm:prSet presAssocID="{4E7D5DD5-FA9B-4039-9DD5-F60C5CBC4602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8F9D9D9-2B2F-4119-A556-5E3197A8009C}" type="pres">
      <dgm:prSet presAssocID="{32BBDD0C-2CF7-421E-BD91-F047AA47E2C2}" presName="Accent4" presStyleCnt="0"/>
      <dgm:spPr/>
    </dgm:pt>
    <dgm:pt modelId="{8E3AFC54-13B4-4E82-98B3-69AFC2466738}" type="pres">
      <dgm:prSet presAssocID="{32BBDD0C-2CF7-421E-BD91-F047AA47E2C2}" presName="Accent" presStyleLbl="bgShp" presStyleIdx="3" presStyleCnt="6"/>
      <dgm:spPr/>
    </dgm:pt>
    <dgm:pt modelId="{DED9B21A-EF97-4969-BEB3-E7EB0D4F8B37}" type="pres">
      <dgm:prSet presAssocID="{32BBDD0C-2CF7-421E-BD91-F047AA47E2C2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AE647BB-4F6A-4C62-B0E4-2493DDE8A43B}" type="pres">
      <dgm:prSet presAssocID="{B224CF08-B9E7-4724-A90C-3B74A671ED41}" presName="Accent5" presStyleCnt="0"/>
      <dgm:spPr/>
    </dgm:pt>
    <dgm:pt modelId="{7831F14E-96EE-41CD-B357-5A38B58CC446}" type="pres">
      <dgm:prSet presAssocID="{B224CF08-B9E7-4724-A90C-3B74A671ED41}" presName="Accent" presStyleLbl="bgShp" presStyleIdx="4" presStyleCnt="6"/>
      <dgm:spPr/>
    </dgm:pt>
    <dgm:pt modelId="{5F0AA3A8-76DD-48FB-BF6A-0DFA9105110B}" type="pres">
      <dgm:prSet presAssocID="{B224CF08-B9E7-4724-A90C-3B74A671ED41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6E78FEF-8241-482B-BEC3-90E6CC209549}" type="pres">
      <dgm:prSet presAssocID="{04FAFD6A-5910-4293-AFDA-08336BE11335}" presName="Accent6" presStyleCnt="0"/>
      <dgm:spPr/>
    </dgm:pt>
    <dgm:pt modelId="{6BCA2C3B-4D32-4494-824D-650BC2D1D7EF}" type="pres">
      <dgm:prSet presAssocID="{04FAFD6A-5910-4293-AFDA-08336BE11335}" presName="Accent" presStyleLbl="bgShp" presStyleIdx="5" presStyleCnt="6"/>
      <dgm:spPr/>
    </dgm:pt>
    <dgm:pt modelId="{919DA0FC-2204-4A4F-9971-8C496687B8D2}" type="pres">
      <dgm:prSet presAssocID="{04FAFD6A-5910-4293-AFDA-08336BE11335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02FF530-1FF1-4A1B-BF0D-B99DEDB47348}" type="presOf" srcId="{D17AE855-0932-454A-9797-3684458B0C27}" destId="{A35C21AF-45D8-4FAA-BCA2-99B79826E90C}" srcOrd="0" destOrd="0" presId="urn:microsoft.com/office/officeart/2011/layout/HexagonRadial"/>
    <dgm:cxn modelId="{058E4EEB-A9A8-40CB-A43C-65E8A0D672F1}" type="presOf" srcId="{32BBDD0C-2CF7-421E-BD91-F047AA47E2C2}" destId="{DED9B21A-EF97-4969-BEB3-E7EB0D4F8B37}" srcOrd="0" destOrd="0" presId="urn:microsoft.com/office/officeart/2011/layout/HexagonRadial"/>
    <dgm:cxn modelId="{8D1BCAB7-170E-4340-A7B4-155D4D659DA8}" type="presOf" srcId="{6A92D565-121C-4B19-BB52-8834F3BA90B0}" destId="{624E4BD1-6F66-4D5B-9DD2-E35AE09D75B2}" srcOrd="0" destOrd="0" presId="urn:microsoft.com/office/officeart/2011/layout/HexagonRadial"/>
    <dgm:cxn modelId="{C67A829E-442B-416E-929B-DF88254F9AFA}" type="presOf" srcId="{B224CF08-B9E7-4724-A90C-3B74A671ED41}" destId="{5F0AA3A8-76DD-48FB-BF6A-0DFA9105110B}" srcOrd="0" destOrd="0" presId="urn:microsoft.com/office/officeart/2011/layout/HexagonRadial"/>
    <dgm:cxn modelId="{9CD5B3A2-9B2B-4135-B832-FC1C56443257}" srcId="{D17AE855-0932-454A-9797-3684458B0C27}" destId="{32BBDD0C-2CF7-421E-BD91-F047AA47E2C2}" srcOrd="3" destOrd="0" parTransId="{551B1FE2-3874-47BA-BCA5-BC954C4135F7}" sibTransId="{14072EBF-182B-488E-93BD-3B169236D1CE}"/>
    <dgm:cxn modelId="{6776F2CD-1C55-4CD6-8EA4-AFD1993DD32A}" type="presOf" srcId="{FF2E564D-4C79-4DCA-A5AB-A706AED29043}" destId="{29923D9F-E170-49AB-BC1A-BEA9C19E7C35}" srcOrd="0" destOrd="0" presId="urn:microsoft.com/office/officeart/2011/layout/HexagonRadial"/>
    <dgm:cxn modelId="{F473D2A3-CD62-44EF-BB6B-70DCC26F1D26}" srcId="{D17AE855-0932-454A-9797-3684458B0C27}" destId="{6A92D565-121C-4B19-BB52-8834F3BA90B0}" srcOrd="0" destOrd="0" parTransId="{721848F6-F1BD-4362-9A54-619197B21F09}" sibTransId="{37AD9F57-ADE2-48E9-9E8A-579A35C20697}"/>
    <dgm:cxn modelId="{AC293E94-C0EC-411A-8009-64DAD8FD28D6}" srcId="{A69A94A9-F473-4C68-AD90-FAF650346B6A}" destId="{D17AE855-0932-454A-9797-3684458B0C27}" srcOrd="0" destOrd="0" parTransId="{416916C5-4505-464B-8F23-8F4D93C3F6D4}" sibTransId="{E8C8D609-4D2D-4358-955E-2EC569894F62}"/>
    <dgm:cxn modelId="{CFB2E1AD-84D0-41B2-A286-EE2CAEDDA19B}" type="presOf" srcId="{4E7D5DD5-FA9B-4039-9DD5-F60C5CBC4602}" destId="{2141CC91-7943-413A-ACC4-FFF71E3D96F4}" srcOrd="0" destOrd="0" presId="urn:microsoft.com/office/officeart/2011/layout/HexagonRadial"/>
    <dgm:cxn modelId="{EFFBBF1B-0D1C-42C6-A012-AE71AF3A1CE8}" srcId="{D17AE855-0932-454A-9797-3684458B0C27}" destId="{4E7D5DD5-FA9B-4039-9DD5-F60C5CBC4602}" srcOrd="2" destOrd="0" parTransId="{1108FB89-4459-4CE7-910F-55CBED246421}" sibTransId="{1E156D8B-6D28-4462-9470-D23E0544CB9D}"/>
    <dgm:cxn modelId="{5E6FCA0C-703C-48E2-97EE-DB51DC80E146}" srcId="{D17AE855-0932-454A-9797-3684458B0C27}" destId="{04FAFD6A-5910-4293-AFDA-08336BE11335}" srcOrd="5" destOrd="0" parTransId="{01356C97-1F48-4A45-93CE-4CE8B0CE162A}" sibTransId="{EE5D6FF3-17B5-41CE-B388-E15F0ABE5EFF}"/>
    <dgm:cxn modelId="{D6574C00-381F-4560-B459-99578F7D82F8}" srcId="{D17AE855-0932-454A-9797-3684458B0C27}" destId="{B224CF08-B9E7-4724-A90C-3B74A671ED41}" srcOrd="4" destOrd="0" parTransId="{33947845-B1CE-4D53-AD7C-AA3C06B55FF5}" sibTransId="{7D401EB0-3590-4EC9-93F6-567872D03AAC}"/>
    <dgm:cxn modelId="{63C88B05-549A-424D-AC4C-06AD406FAED6}" srcId="{D17AE855-0932-454A-9797-3684458B0C27}" destId="{FF2E564D-4C79-4DCA-A5AB-A706AED29043}" srcOrd="1" destOrd="0" parTransId="{5B1DF41F-3DED-439A-B2E4-AA67A48BDFC2}" sibTransId="{B906D9AF-497B-42EC-8BD4-0CC3C379980B}"/>
    <dgm:cxn modelId="{57FFA72F-4608-475D-9D38-B42A54DE6BFF}" type="presOf" srcId="{04FAFD6A-5910-4293-AFDA-08336BE11335}" destId="{919DA0FC-2204-4A4F-9971-8C496687B8D2}" srcOrd="0" destOrd="0" presId="urn:microsoft.com/office/officeart/2011/layout/HexagonRadial"/>
    <dgm:cxn modelId="{77BBE333-8D73-4913-863D-9674AC6AB5B1}" type="presOf" srcId="{A69A94A9-F473-4C68-AD90-FAF650346B6A}" destId="{A920B507-AA6B-4F45-805C-778A5CE9A139}" srcOrd="0" destOrd="0" presId="urn:microsoft.com/office/officeart/2011/layout/HexagonRadial"/>
    <dgm:cxn modelId="{13343729-E75E-4234-AC2A-03B24D985CAF}" type="presParOf" srcId="{A920B507-AA6B-4F45-805C-778A5CE9A139}" destId="{A35C21AF-45D8-4FAA-BCA2-99B79826E90C}" srcOrd="0" destOrd="0" presId="urn:microsoft.com/office/officeart/2011/layout/HexagonRadial"/>
    <dgm:cxn modelId="{BC3E3E69-387D-4B96-8984-426BF002E2BD}" type="presParOf" srcId="{A920B507-AA6B-4F45-805C-778A5CE9A139}" destId="{AC375355-6D8B-4440-B426-305B47D0E607}" srcOrd="1" destOrd="0" presId="urn:microsoft.com/office/officeart/2011/layout/HexagonRadial"/>
    <dgm:cxn modelId="{607F2B17-8CC0-45E5-A7DD-46DFE3ED53C2}" type="presParOf" srcId="{AC375355-6D8B-4440-B426-305B47D0E607}" destId="{79F6C8A4-0CE5-46DC-AF1C-5E265C8C667C}" srcOrd="0" destOrd="0" presId="urn:microsoft.com/office/officeart/2011/layout/HexagonRadial"/>
    <dgm:cxn modelId="{8F9ACBC8-E233-4524-A352-F439B69ED02B}" type="presParOf" srcId="{A920B507-AA6B-4F45-805C-778A5CE9A139}" destId="{624E4BD1-6F66-4D5B-9DD2-E35AE09D75B2}" srcOrd="2" destOrd="0" presId="urn:microsoft.com/office/officeart/2011/layout/HexagonRadial"/>
    <dgm:cxn modelId="{A6014249-647C-4690-87F2-28BDB2605FF8}" type="presParOf" srcId="{A920B507-AA6B-4F45-805C-778A5CE9A139}" destId="{7CD31FD5-3EA3-40AE-80DF-B2796CF4ED9A}" srcOrd="3" destOrd="0" presId="urn:microsoft.com/office/officeart/2011/layout/HexagonRadial"/>
    <dgm:cxn modelId="{CA2D81A9-6435-4912-8D18-99FA53490AFF}" type="presParOf" srcId="{7CD31FD5-3EA3-40AE-80DF-B2796CF4ED9A}" destId="{4F868287-746A-43E0-8BCB-3A4FAB42E68E}" srcOrd="0" destOrd="0" presId="urn:microsoft.com/office/officeart/2011/layout/HexagonRadial"/>
    <dgm:cxn modelId="{8757504A-E86E-4672-ABD4-85D6E7FA10BB}" type="presParOf" srcId="{A920B507-AA6B-4F45-805C-778A5CE9A139}" destId="{29923D9F-E170-49AB-BC1A-BEA9C19E7C35}" srcOrd="4" destOrd="0" presId="urn:microsoft.com/office/officeart/2011/layout/HexagonRadial"/>
    <dgm:cxn modelId="{BA928DAA-6926-47F4-808E-E86798C43BC3}" type="presParOf" srcId="{A920B507-AA6B-4F45-805C-778A5CE9A139}" destId="{458EAD54-FD3B-42D7-BBF7-1111098585BB}" srcOrd="5" destOrd="0" presId="urn:microsoft.com/office/officeart/2011/layout/HexagonRadial"/>
    <dgm:cxn modelId="{D575AFCE-A0C2-463A-A8DC-146B9A6A610A}" type="presParOf" srcId="{458EAD54-FD3B-42D7-BBF7-1111098585BB}" destId="{24A5B807-9F9B-40DB-B6D3-E801332EED0D}" srcOrd="0" destOrd="0" presId="urn:microsoft.com/office/officeart/2011/layout/HexagonRadial"/>
    <dgm:cxn modelId="{23062080-D27A-4B25-A017-162095A9A80A}" type="presParOf" srcId="{A920B507-AA6B-4F45-805C-778A5CE9A139}" destId="{2141CC91-7943-413A-ACC4-FFF71E3D96F4}" srcOrd="6" destOrd="0" presId="urn:microsoft.com/office/officeart/2011/layout/HexagonRadial"/>
    <dgm:cxn modelId="{669F4454-B847-4721-B094-2F47442EF4E0}" type="presParOf" srcId="{A920B507-AA6B-4F45-805C-778A5CE9A139}" destId="{08F9D9D9-2B2F-4119-A556-5E3197A8009C}" srcOrd="7" destOrd="0" presId="urn:microsoft.com/office/officeart/2011/layout/HexagonRadial"/>
    <dgm:cxn modelId="{E3E2D260-866A-464C-9318-BE59163D5FBB}" type="presParOf" srcId="{08F9D9D9-2B2F-4119-A556-5E3197A8009C}" destId="{8E3AFC54-13B4-4E82-98B3-69AFC2466738}" srcOrd="0" destOrd="0" presId="urn:microsoft.com/office/officeart/2011/layout/HexagonRadial"/>
    <dgm:cxn modelId="{1256839D-6EA3-40CC-9F2C-D8C82343D05F}" type="presParOf" srcId="{A920B507-AA6B-4F45-805C-778A5CE9A139}" destId="{DED9B21A-EF97-4969-BEB3-E7EB0D4F8B37}" srcOrd="8" destOrd="0" presId="urn:microsoft.com/office/officeart/2011/layout/HexagonRadial"/>
    <dgm:cxn modelId="{1EE1F08E-E140-4900-916A-7FD506E7CF8A}" type="presParOf" srcId="{A920B507-AA6B-4F45-805C-778A5CE9A139}" destId="{AAE647BB-4F6A-4C62-B0E4-2493DDE8A43B}" srcOrd="9" destOrd="0" presId="urn:microsoft.com/office/officeart/2011/layout/HexagonRadial"/>
    <dgm:cxn modelId="{4884888F-304A-401D-BA3B-6331ACC773B5}" type="presParOf" srcId="{AAE647BB-4F6A-4C62-B0E4-2493DDE8A43B}" destId="{7831F14E-96EE-41CD-B357-5A38B58CC446}" srcOrd="0" destOrd="0" presId="urn:microsoft.com/office/officeart/2011/layout/HexagonRadial"/>
    <dgm:cxn modelId="{6B988563-DC1F-411C-AD06-65F2E0BA4D4D}" type="presParOf" srcId="{A920B507-AA6B-4F45-805C-778A5CE9A139}" destId="{5F0AA3A8-76DD-48FB-BF6A-0DFA9105110B}" srcOrd="10" destOrd="0" presId="urn:microsoft.com/office/officeart/2011/layout/HexagonRadial"/>
    <dgm:cxn modelId="{FABCA71C-601E-4951-81CB-B514315A6F5E}" type="presParOf" srcId="{A920B507-AA6B-4F45-805C-778A5CE9A139}" destId="{66E78FEF-8241-482B-BEC3-90E6CC209549}" srcOrd="11" destOrd="0" presId="urn:microsoft.com/office/officeart/2011/layout/HexagonRadial"/>
    <dgm:cxn modelId="{08ADF37A-81D2-4B2F-9AA9-36C89AD67B4C}" type="presParOf" srcId="{66E78FEF-8241-482B-BEC3-90E6CC209549}" destId="{6BCA2C3B-4D32-4494-824D-650BC2D1D7EF}" srcOrd="0" destOrd="0" presId="urn:microsoft.com/office/officeart/2011/layout/HexagonRadial"/>
    <dgm:cxn modelId="{384E37BC-72F1-4C85-A2C4-B6168C4DC4BA}" type="presParOf" srcId="{A920B507-AA6B-4F45-805C-778A5CE9A139}" destId="{919DA0FC-2204-4A4F-9971-8C496687B8D2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93BF90A-7104-4F39-AA8D-ECFE52CA8B09}" type="doc">
      <dgm:prSet loTypeId="urn:microsoft.com/office/officeart/2009/3/layout/SubSte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D56E2AD8-55D4-4BB1-93B4-BCD389DF921A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AMENAZAS NATURALES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F59C28-65F1-4C52-853C-A1158AA81EA4}" type="parTrans" cxnId="{8D5DBE9F-5972-4324-AB3B-08DD129233DE}">
      <dgm:prSet/>
      <dgm:spPr/>
      <dgm:t>
        <a:bodyPr/>
        <a:lstStyle/>
        <a:p>
          <a:endParaRPr lang="es-MX"/>
        </a:p>
      </dgm:t>
    </dgm:pt>
    <dgm:pt modelId="{6D21DC3D-5094-4B81-84D3-38F8A82C293B}" type="sibTrans" cxnId="{8D5DBE9F-5972-4324-AB3B-08DD129233DE}">
      <dgm:prSet/>
      <dgm:spPr/>
      <dgm:t>
        <a:bodyPr/>
        <a:lstStyle/>
        <a:p>
          <a:endParaRPr lang="es-MX"/>
        </a:p>
      </dgm:t>
    </dgm:pt>
    <dgm:pt modelId="{E0814494-4DA6-42C7-9E9C-DEB87868B0ED}">
      <dgm:prSet phldrT="[Texto]"/>
      <dgm:spPr/>
      <dgm:t>
        <a:bodyPr/>
        <a:lstStyle/>
        <a:p>
          <a:r>
            <a:rPr lang="es-MX" dirty="0" smtClean="0"/>
            <a:t>COMPONENTE</a:t>
          </a:r>
          <a:endParaRPr lang="es-MX" dirty="0"/>
        </a:p>
      </dgm:t>
    </dgm:pt>
    <dgm:pt modelId="{9C3441D0-2D84-406B-8B24-1EEF575711B0}" type="parTrans" cxnId="{4AAFF2DB-58A5-4A70-A356-602554433B40}">
      <dgm:prSet/>
      <dgm:spPr/>
      <dgm:t>
        <a:bodyPr/>
        <a:lstStyle/>
        <a:p>
          <a:endParaRPr lang="es-MX"/>
        </a:p>
      </dgm:t>
    </dgm:pt>
    <dgm:pt modelId="{021E4C90-D31F-4F89-85C1-504645369655}" type="sibTrans" cxnId="{4AAFF2DB-58A5-4A70-A356-602554433B40}">
      <dgm:prSet/>
      <dgm:spPr/>
      <dgm:t>
        <a:bodyPr/>
        <a:lstStyle/>
        <a:p>
          <a:endParaRPr lang="es-MX"/>
        </a:p>
      </dgm:t>
    </dgm:pt>
    <dgm:pt modelId="{320791C8-0B3B-4537-8873-DD504186E74C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SISMICAS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CE5A39-3E8A-47A0-8CEC-8B66922B7074}" type="parTrans" cxnId="{28BA09CD-99ED-426E-882E-89BE79D6ABFD}">
      <dgm:prSet/>
      <dgm:spPr/>
      <dgm:t>
        <a:bodyPr/>
        <a:lstStyle/>
        <a:p>
          <a:endParaRPr lang="es-MX"/>
        </a:p>
      </dgm:t>
    </dgm:pt>
    <dgm:pt modelId="{DFA3CEAA-2AFC-4C90-9AED-00E51E0276CA}" type="sibTrans" cxnId="{28BA09CD-99ED-426E-882E-89BE79D6ABFD}">
      <dgm:prSet/>
      <dgm:spPr/>
      <dgm:t>
        <a:bodyPr/>
        <a:lstStyle/>
        <a:p>
          <a:endParaRPr lang="es-MX"/>
        </a:p>
      </dgm:t>
    </dgm:pt>
    <dgm:pt modelId="{04700EEA-1B94-43EF-9A47-06B30FF228B8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VOLCANICAS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06134C-350B-4567-A8A6-8CC665764BE3}" type="parTrans" cxnId="{F44C6340-3932-4462-914C-C3FEBBE5E56F}">
      <dgm:prSet/>
      <dgm:spPr/>
      <dgm:t>
        <a:bodyPr/>
        <a:lstStyle/>
        <a:p>
          <a:endParaRPr lang="es-MX"/>
        </a:p>
      </dgm:t>
    </dgm:pt>
    <dgm:pt modelId="{687D640A-1E21-4DCD-8BF0-80E3A0B0E1A2}" type="sibTrans" cxnId="{F44C6340-3932-4462-914C-C3FEBBE5E56F}">
      <dgm:prSet/>
      <dgm:spPr/>
      <dgm:t>
        <a:bodyPr/>
        <a:lstStyle/>
        <a:p>
          <a:endParaRPr lang="es-MX"/>
        </a:p>
      </dgm:t>
    </dgm:pt>
    <dgm:pt modelId="{9F81ACCE-B3B1-4302-91BE-D9CCD712B059}" type="pres">
      <dgm:prSet presAssocID="{B93BF90A-7104-4F39-AA8D-ECFE52CA8B09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es-MX"/>
        </a:p>
      </dgm:t>
    </dgm:pt>
    <dgm:pt modelId="{6228D293-D91E-490A-AC71-FFB5DD52FBC0}" type="pres">
      <dgm:prSet presAssocID="{D56E2AD8-55D4-4BB1-93B4-BCD389DF921A}" presName="parTx1" presStyleLbl="node1" presStyleIdx="0" presStyleCnt="3"/>
      <dgm:spPr/>
      <dgm:t>
        <a:bodyPr/>
        <a:lstStyle/>
        <a:p>
          <a:endParaRPr lang="es-MX"/>
        </a:p>
      </dgm:t>
    </dgm:pt>
    <dgm:pt modelId="{A1796209-D664-4DC9-9835-26E5594F2FE0}" type="pres">
      <dgm:prSet presAssocID="{D56E2AD8-55D4-4BB1-93B4-BCD389DF921A}" presName="spPre1" presStyleCnt="0"/>
      <dgm:spPr/>
    </dgm:pt>
    <dgm:pt modelId="{CCACBA91-6D32-41F9-9AEC-2B02FA2B2587}" type="pres">
      <dgm:prSet presAssocID="{D56E2AD8-55D4-4BB1-93B4-BCD389DF921A}" presName="chLin1" presStyleCnt="0"/>
      <dgm:spPr/>
    </dgm:pt>
    <dgm:pt modelId="{0B8BE4A2-6949-4313-A883-5C17357C218D}" type="pres">
      <dgm:prSet presAssocID="{9C3441D0-2D84-406B-8B24-1EEF575711B0}" presName="Name11" presStyleLbl="parChTrans1D1" presStyleIdx="0" presStyleCnt="4"/>
      <dgm:spPr/>
    </dgm:pt>
    <dgm:pt modelId="{F756AE2B-46EB-4E0B-955B-2F250EFEEFC0}" type="pres">
      <dgm:prSet presAssocID="{9C3441D0-2D84-406B-8B24-1EEF575711B0}" presName="Name31" presStyleLbl="parChTrans1D1" presStyleIdx="1" presStyleCnt="4"/>
      <dgm:spPr/>
    </dgm:pt>
    <dgm:pt modelId="{3AE927AB-6994-4488-A0A0-F57DCEDBA163}" type="pres">
      <dgm:prSet presAssocID="{E0814494-4DA6-42C7-9E9C-DEB87868B0ED}" presName="top1" presStyleCnt="0"/>
      <dgm:spPr/>
    </dgm:pt>
    <dgm:pt modelId="{ECD2A14B-42F0-4504-B5E0-1E3EB830D86D}" type="pres">
      <dgm:prSet presAssocID="{E0814494-4DA6-42C7-9E9C-DEB87868B0ED}" presName="txAndLines1" presStyleCnt="0"/>
      <dgm:spPr/>
    </dgm:pt>
    <dgm:pt modelId="{49710304-EC57-4158-9910-C4048E9C6D4B}" type="pres">
      <dgm:prSet presAssocID="{E0814494-4DA6-42C7-9E9C-DEB87868B0ED}" presName="anchor1" presStyleCnt="0"/>
      <dgm:spPr/>
    </dgm:pt>
    <dgm:pt modelId="{F093482C-14FD-4280-8E9C-0A29ABBF8E4A}" type="pres">
      <dgm:prSet presAssocID="{E0814494-4DA6-42C7-9E9C-DEB87868B0ED}" presName="backup1" presStyleCnt="0"/>
      <dgm:spPr/>
    </dgm:pt>
    <dgm:pt modelId="{BDFD62EC-6B92-4A04-807C-69160476CB1B}" type="pres">
      <dgm:prSet presAssocID="{E0814494-4DA6-42C7-9E9C-DEB87868B0ED}" presName="preLine1" presStyleLbl="parChTrans1D1" presStyleIdx="2" presStyleCnt="4"/>
      <dgm:spPr/>
    </dgm:pt>
    <dgm:pt modelId="{B6BE4D46-972A-492C-A640-D6CD5C3802E3}" type="pres">
      <dgm:prSet presAssocID="{E0814494-4DA6-42C7-9E9C-DEB87868B0ED}" presName="desTx1" presStyleLbl="revTx" presStyleIdx="0" presStyleCnt="0" custLinFactNeighborX="12722" custLinFactNeighborY="-4873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E40FA2A-6915-493A-A514-085EBBA13980}" type="pres">
      <dgm:prSet presAssocID="{E0814494-4DA6-42C7-9E9C-DEB87868B0ED}" presName="postLine1" presStyleLbl="parChTrans1D1" presStyleIdx="3" presStyleCnt="4"/>
      <dgm:spPr/>
    </dgm:pt>
    <dgm:pt modelId="{D4B14542-BCC9-4492-8FCB-11EDC0526E3F}" type="pres">
      <dgm:prSet presAssocID="{D56E2AD8-55D4-4BB1-93B4-BCD389DF921A}" presName="spPost1" presStyleCnt="0"/>
      <dgm:spPr/>
    </dgm:pt>
    <dgm:pt modelId="{3F815379-FED9-4860-97DC-0B6EAA716083}" type="pres">
      <dgm:prSet presAssocID="{320791C8-0B3B-4537-8873-DD504186E74C}" presName="parTx2" presStyleLbl="node1" presStyleIdx="1" presStyleCnt="3"/>
      <dgm:spPr/>
      <dgm:t>
        <a:bodyPr/>
        <a:lstStyle/>
        <a:p>
          <a:endParaRPr lang="es-MX"/>
        </a:p>
      </dgm:t>
    </dgm:pt>
    <dgm:pt modelId="{98DD5E8B-A76B-40A2-8941-E1E181F2A56E}" type="pres">
      <dgm:prSet presAssocID="{04700EEA-1B94-43EF-9A47-06B30FF228B8}" presName="parTx3" presStyleLbl="node1" presStyleIdx="2" presStyleCnt="3" custLinFactNeighborX="3705" custLinFactNeighborY="-3804"/>
      <dgm:spPr/>
      <dgm:t>
        <a:bodyPr/>
        <a:lstStyle/>
        <a:p>
          <a:endParaRPr lang="es-MX"/>
        </a:p>
      </dgm:t>
    </dgm:pt>
  </dgm:ptLst>
  <dgm:cxnLst>
    <dgm:cxn modelId="{451545DD-3962-42FC-9900-1BBA5E2CCEBD}" type="presOf" srcId="{D56E2AD8-55D4-4BB1-93B4-BCD389DF921A}" destId="{6228D293-D91E-490A-AC71-FFB5DD52FBC0}" srcOrd="0" destOrd="0" presId="urn:microsoft.com/office/officeart/2009/3/layout/SubStepProcess"/>
    <dgm:cxn modelId="{E9808575-E626-4D84-B91C-21D8BDD8A653}" type="presOf" srcId="{B93BF90A-7104-4F39-AA8D-ECFE52CA8B09}" destId="{9F81ACCE-B3B1-4302-91BE-D9CCD712B059}" srcOrd="0" destOrd="0" presId="urn:microsoft.com/office/officeart/2009/3/layout/SubStepProcess"/>
    <dgm:cxn modelId="{8EC3612A-F006-4803-972C-B006D375DED9}" type="presOf" srcId="{04700EEA-1B94-43EF-9A47-06B30FF228B8}" destId="{98DD5E8B-A76B-40A2-8941-E1E181F2A56E}" srcOrd="0" destOrd="0" presId="urn:microsoft.com/office/officeart/2009/3/layout/SubStepProcess"/>
    <dgm:cxn modelId="{28BA09CD-99ED-426E-882E-89BE79D6ABFD}" srcId="{B93BF90A-7104-4F39-AA8D-ECFE52CA8B09}" destId="{320791C8-0B3B-4537-8873-DD504186E74C}" srcOrd="1" destOrd="0" parTransId="{9ACE5A39-3E8A-47A0-8CEC-8B66922B7074}" sibTransId="{DFA3CEAA-2AFC-4C90-9AED-00E51E0276CA}"/>
    <dgm:cxn modelId="{8D5DBE9F-5972-4324-AB3B-08DD129233DE}" srcId="{B93BF90A-7104-4F39-AA8D-ECFE52CA8B09}" destId="{D56E2AD8-55D4-4BB1-93B4-BCD389DF921A}" srcOrd="0" destOrd="0" parTransId="{1FF59C28-65F1-4C52-853C-A1158AA81EA4}" sibTransId="{6D21DC3D-5094-4B81-84D3-38F8A82C293B}"/>
    <dgm:cxn modelId="{9A2B1804-B24A-4758-AA09-26EA14BA357B}" type="presOf" srcId="{E0814494-4DA6-42C7-9E9C-DEB87868B0ED}" destId="{B6BE4D46-972A-492C-A640-D6CD5C3802E3}" srcOrd="0" destOrd="0" presId="urn:microsoft.com/office/officeart/2009/3/layout/SubStepProcess"/>
    <dgm:cxn modelId="{4AAFF2DB-58A5-4A70-A356-602554433B40}" srcId="{D56E2AD8-55D4-4BB1-93B4-BCD389DF921A}" destId="{E0814494-4DA6-42C7-9E9C-DEB87868B0ED}" srcOrd="0" destOrd="0" parTransId="{9C3441D0-2D84-406B-8B24-1EEF575711B0}" sibTransId="{021E4C90-D31F-4F89-85C1-504645369655}"/>
    <dgm:cxn modelId="{F44C6340-3932-4462-914C-C3FEBBE5E56F}" srcId="{B93BF90A-7104-4F39-AA8D-ECFE52CA8B09}" destId="{04700EEA-1B94-43EF-9A47-06B30FF228B8}" srcOrd="2" destOrd="0" parTransId="{C606134C-350B-4567-A8A6-8CC665764BE3}" sibTransId="{687D640A-1E21-4DCD-8BF0-80E3A0B0E1A2}"/>
    <dgm:cxn modelId="{A6F333C6-BFA4-4274-9BA3-32E17920BAD0}" type="presOf" srcId="{320791C8-0B3B-4537-8873-DD504186E74C}" destId="{3F815379-FED9-4860-97DC-0B6EAA716083}" srcOrd="0" destOrd="0" presId="urn:microsoft.com/office/officeart/2009/3/layout/SubStepProcess"/>
    <dgm:cxn modelId="{4834E4A0-3729-4164-BB5C-75FA6F20E02C}" type="presParOf" srcId="{9F81ACCE-B3B1-4302-91BE-D9CCD712B059}" destId="{6228D293-D91E-490A-AC71-FFB5DD52FBC0}" srcOrd="0" destOrd="0" presId="urn:microsoft.com/office/officeart/2009/3/layout/SubStepProcess"/>
    <dgm:cxn modelId="{984FE6A6-182F-4606-A94B-62C9492C3BCF}" type="presParOf" srcId="{9F81ACCE-B3B1-4302-91BE-D9CCD712B059}" destId="{A1796209-D664-4DC9-9835-26E5594F2FE0}" srcOrd="1" destOrd="0" presId="urn:microsoft.com/office/officeart/2009/3/layout/SubStepProcess"/>
    <dgm:cxn modelId="{D6C76478-449C-400E-8857-F02A849C6295}" type="presParOf" srcId="{9F81ACCE-B3B1-4302-91BE-D9CCD712B059}" destId="{CCACBA91-6D32-41F9-9AEC-2B02FA2B2587}" srcOrd="2" destOrd="0" presId="urn:microsoft.com/office/officeart/2009/3/layout/SubStepProcess"/>
    <dgm:cxn modelId="{F6008BF6-8570-4D66-B6F4-E140B4D4B22C}" type="presParOf" srcId="{CCACBA91-6D32-41F9-9AEC-2B02FA2B2587}" destId="{0B8BE4A2-6949-4313-A883-5C17357C218D}" srcOrd="0" destOrd="0" presId="urn:microsoft.com/office/officeart/2009/3/layout/SubStepProcess"/>
    <dgm:cxn modelId="{4930E080-5097-49D9-B902-628176899339}" type="presParOf" srcId="{CCACBA91-6D32-41F9-9AEC-2B02FA2B2587}" destId="{F756AE2B-46EB-4E0B-955B-2F250EFEEFC0}" srcOrd="1" destOrd="0" presId="urn:microsoft.com/office/officeart/2009/3/layout/SubStepProcess"/>
    <dgm:cxn modelId="{1D50FE6B-0366-4DF3-9E5A-AB6FE7F0F620}" type="presParOf" srcId="{CCACBA91-6D32-41F9-9AEC-2B02FA2B2587}" destId="{3AE927AB-6994-4488-A0A0-F57DCEDBA163}" srcOrd="2" destOrd="0" presId="urn:microsoft.com/office/officeart/2009/3/layout/SubStepProcess"/>
    <dgm:cxn modelId="{1BE5F02E-3AE7-4CC1-A0AC-68B469FA9B49}" type="presParOf" srcId="{CCACBA91-6D32-41F9-9AEC-2B02FA2B2587}" destId="{ECD2A14B-42F0-4504-B5E0-1E3EB830D86D}" srcOrd="3" destOrd="0" presId="urn:microsoft.com/office/officeart/2009/3/layout/SubStepProcess"/>
    <dgm:cxn modelId="{419308DC-CE51-4943-AFFB-684AA2F1D93D}" type="presParOf" srcId="{ECD2A14B-42F0-4504-B5E0-1E3EB830D86D}" destId="{49710304-EC57-4158-9910-C4048E9C6D4B}" srcOrd="0" destOrd="0" presId="urn:microsoft.com/office/officeart/2009/3/layout/SubStepProcess"/>
    <dgm:cxn modelId="{9CAC0B70-E835-4EB3-8C69-10C6D7585736}" type="presParOf" srcId="{ECD2A14B-42F0-4504-B5E0-1E3EB830D86D}" destId="{F093482C-14FD-4280-8E9C-0A29ABBF8E4A}" srcOrd="1" destOrd="0" presId="urn:microsoft.com/office/officeart/2009/3/layout/SubStepProcess"/>
    <dgm:cxn modelId="{1A05E990-1CE9-4377-BC11-1995AA7174B4}" type="presParOf" srcId="{ECD2A14B-42F0-4504-B5E0-1E3EB830D86D}" destId="{BDFD62EC-6B92-4A04-807C-69160476CB1B}" srcOrd="2" destOrd="0" presId="urn:microsoft.com/office/officeart/2009/3/layout/SubStepProcess"/>
    <dgm:cxn modelId="{209DE7B8-00E2-443D-8069-B250DD18880D}" type="presParOf" srcId="{ECD2A14B-42F0-4504-B5E0-1E3EB830D86D}" destId="{B6BE4D46-972A-492C-A640-D6CD5C3802E3}" srcOrd="3" destOrd="0" presId="urn:microsoft.com/office/officeart/2009/3/layout/SubStepProcess"/>
    <dgm:cxn modelId="{9B385F13-214B-42D3-B81D-A164BE54A9B9}" type="presParOf" srcId="{ECD2A14B-42F0-4504-B5E0-1E3EB830D86D}" destId="{DE40FA2A-6915-493A-A514-085EBBA13980}" srcOrd="4" destOrd="0" presId="urn:microsoft.com/office/officeart/2009/3/layout/SubStepProcess"/>
    <dgm:cxn modelId="{7C06EC51-1249-420C-9387-7673C0915160}" type="presParOf" srcId="{9F81ACCE-B3B1-4302-91BE-D9CCD712B059}" destId="{D4B14542-BCC9-4492-8FCB-11EDC0526E3F}" srcOrd="3" destOrd="0" presId="urn:microsoft.com/office/officeart/2009/3/layout/SubStepProcess"/>
    <dgm:cxn modelId="{F3241365-D7A5-48A1-A4B3-AFC23E816362}" type="presParOf" srcId="{9F81ACCE-B3B1-4302-91BE-D9CCD712B059}" destId="{3F815379-FED9-4860-97DC-0B6EAA716083}" srcOrd="4" destOrd="0" presId="urn:microsoft.com/office/officeart/2009/3/layout/SubStepProcess"/>
    <dgm:cxn modelId="{F8CCC15E-B1C7-44F5-A4A7-7C742E4A61D9}" type="presParOf" srcId="{9F81ACCE-B3B1-4302-91BE-D9CCD712B059}" destId="{98DD5E8B-A76B-40A2-8941-E1E181F2A56E}" srcOrd="5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C2BD384-6D19-4B7B-8291-F1C6B4F5801A}" type="doc">
      <dgm:prSet loTypeId="urn:microsoft.com/office/officeart/2005/8/layout/venn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33B4C9CB-F8D7-4BD1-86B6-44B9958C3734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Gobierno Autónomo Descentralizado Provincial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A88AF7-8844-44E8-ACD3-B332576432B1}" type="parTrans" cxnId="{29AA8AA4-9DC4-413B-A584-F07196C8966C}">
      <dgm:prSet/>
      <dgm:spPr/>
      <dgm:t>
        <a:bodyPr/>
        <a:lstStyle/>
        <a:p>
          <a:endParaRPr lang="es-MX" sz="1500"/>
        </a:p>
      </dgm:t>
    </dgm:pt>
    <dgm:pt modelId="{9BD5DB51-1B10-4CE2-A6E9-8C79195826AD}" type="sibTrans" cxnId="{29AA8AA4-9DC4-413B-A584-F07196C8966C}">
      <dgm:prSet/>
      <dgm:spPr/>
      <dgm:t>
        <a:bodyPr/>
        <a:lstStyle/>
        <a:p>
          <a:endParaRPr lang="es-MX" sz="1500"/>
        </a:p>
      </dgm:t>
    </dgm:pt>
    <dgm:pt modelId="{AB23ABC9-1FCB-489E-94F1-4B3FAF34A596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Gobierno Autónomo Descentralizado Municipal</a:t>
          </a:r>
          <a:endParaRPr lang="es-MX" sz="1500" dirty="0"/>
        </a:p>
      </dgm:t>
    </dgm:pt>
    <dgm:pt modelId="{F2DC0940-8777-4DE6-99AB-7C9E4421EFA4}" type="parTrans" cxnId="{8017217B-87EC-4C5A-9F7F-E8D9C32637BA}">
      <dgm:prSet/>
      <dgm:spPr/>
      <dgm:t>
        <a:bodyPr/>
        <a:lstStyle/>
        <a:p>
          <a:endParaRPr lang="es-MX" sz="1500"/>
        </a:p>
      </dgm:t>
    </dgm:pt>
    <dgm:pt modelId="{5A260FEB-8FB0-409C-979D-32653CDBD09F}" type="sibTrans" cxnId="{8017217B-87EC-4C5A-9F7F-E8D9C32637BA}">
      <dgm:prSet/>
      <dgm:spPr/>
      <dgm:t>
        <a:bodyPr/>
        <a:lstStyle/>
        <a:p>
          <a:endParaRPr lang="es-MX" sz="1500"/>
        </a:p>
      </dgm:t>
    </dgm:pt>
    <dgm:pt modelId="{8A494B09-6E1A-46CE-B1CB-8E823F817100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64 Barrios</a:t>
          </a:r>
        </a:p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Comunas</a:t>
          </a:r>
          <a:endParaRPr lang="es-MX" sz="1500" dirty="0"/>
        </a:p>
      </dgm:t>
    </dgm:pt>
    <dgm:pt modelId="{1F248418-3813-4457-B964-AA3447713DC3}" type="parTrans" cxnId="{439EE961-41B2-4455-876F-C70572EBC1B8}">
      <dgm:prSet/>
      <dgm:spPr/>
      <dgm:t>
        <a:bodyPr/>
        <a:lstStyle/>
        <a:p>
          <a:endParaRPr lang="es-MX" sz="1500"/>
        </a:p>
      </dgm:t>
    </dgm:pt>
    <dgm:pt modelId="{F30B91CA-34F8-441C-A5B4-C2131E61B5C2}" type="sibTrans" cxnId="{439EE961-41B2-4455-876F-C70572EBC1B8}">
      <dgm:prSet/>
      <dgm:spPr/>
      <dgm:t>
        <a:bodyPr/>
        <a:lstStyle/>
        <a:p>
          <a:endParaRPr lang="es-MX" sz="1500"/>
        </a:p>
      </dgm:t>
    </dgm:pt>
    <dgm:pt modelId="{B60AF509-E282-45CB-BD15-AA25CF8FF4BF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 Centros de Desarrollo Infantil</a:t>
          </a:r>
          <a:endParaRPr lang="es-MX" sz="1500" dirty="0"/>
        </a:p>
      </dgm:t>
    </dgm:pt>
    <dgm:pt modelId="{798BC482-B992-4DB8-895F-53AEAD3D5B93}" type="parTrans" cxnId="{667FBC05-A4FC-42DE-B3EA-E1241C3E1DE7}">
      <dgm:prSet/>
      <dgm:spPr/>
      <dgm:t>
        <a:bodyPr/>
        <a:lstStyle/>
        <a:p>
          <a:endParaRPr lang="es-MX" sz="1500"/>
        </a:p>
      </dgm:t>
    </dgm:pt>
    <dgm:pt modelId="{3E1505B6-9353-4803-ADF0-2F5245474DBD}" type="sibTrans" cxnId="{667FBC05-A4FC-42DE-B3EA-E1241C3E1DE7}">
      <dgm:prSet/>
      <dgm:spPr/>
      <dgm:t>
        <a:bodyPr/>
        <a:lstStyle/>
        <a:p>
          <a:endParaRPr lang="es-MX" sz="1500"/>
        </a:p>
      </dgm:t>
    </dgm:pt>
    <dgm:pt modelId="{AF4518AD-B34F-4993-BB1D-BA4594663978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Casa Hogar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788260-7E35-4F23-A323-AED31E9CBA41}" type="parTrans" cxnId="{00981F7D-AB03-4135-AEEA-6B73CDC478BD}">
      <dgm:prSet/>
      <dgm:spPr/>
      <dgm:t>
        <a:bodyPr/>
        <a:lstStyle/>
        <a:p>
          <a:endParaRPr lang="es-MX"/>
        </a:p>
      </dgm:t>
    </dgm:pt>
    <dgm:pt modelId="{076F57A0-05B9-4FB5-B02A-7BED4D4EE881}" type="sibTrans" cxnId="{00981F7D-AB03-4135-AEEA-6B73CDC478BD}">
      <dgm:prSet/>
      <dgm:spPr/>
      <dgm:t>
        <a:bodyPr/>
        <a:lstStyle/>
        <a:p>
          <a:endParaRPr lang="es-MX"/>
        </a:p>
      </dgm:t>
    </dgm:pt>
    <dgm:pt modelId="{B64C546E-261F-48C0-97EC-B4A834015CD2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Casas Religiosas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787668-E9BF-4F4C-A869-F3508959642F}" type="parTrans" cxnId="{4BAE9082-9D22-4FC5-B795-1FE48ADBB38E}">
      <dgm:prSet/>
      <dgm:spPr/>
      <dgm:t>
        <a:bodyPr/>
        <a:lstStyle/>
        <a:p>
          <a:endParaRPr lang="es-MX"/>
        </a:p>
      </dgm:t>
    </dgm:pt>
    <dgm:pt modelId="{BFC8631E-2BB4-4276-9547-BA70571FF8BB}" type="sibTrans" cxnId="{4BAE9082-9D22-4FC5-B795-1FE48ADBB38E}">
      <dgm:prSet/>
      <dgm:spPr/>
      <dgm:t>
        <a:bodyPr/>
        <a:lstStyle/>
        <a:p>
          <a:endParaRPr lang="es-MX"/>
        </a:p>
      </dgm:t>
    </dgm:pt>
    <dgm:pt modelId="{9064C35A-BD9B-4782-964D-9F190AADEB03}" type="pres">
      <dgm:prSet presAssocID="{CC2BD384-6D19-4B7B-8291-F1C6B4F5801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B499104-1C0E-42D0-92CB-C1C98C56665C}" type="pres">
      <dgm:prSet presAssocID="{33B4C9CB-F8D7-4BD1-86B6-44B9958C3734}" presName="Name5" presStyleLbl="vennNode1" presStyleIdx="0" presStyleCnt="6" custScaleX="14183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2D20BBA-BF2A-4AAC-AEC7-82D768DB9DE7}" type="pres">
      <dgm:prSet presAssocID="{9BD5DB51-1B10-4CE2-A6E9-8C79195826AD}" presName="space" presStyleCnt="0"/>
      <dgm:spPr/>
    </dgm:pt>
    <dgm:pt modelId="{ABE40B4C-F0CE-49FC-B816-FD04088EC8D3}" type="pres">
      <dgm:prSet presAssocID="{AB23ABC9-1FCB-489E-94F1-4B3FAF34A596}" presName="Name5" presStyleLbl="vennNode1" presStyleIdx="1" presStyleCnt="6" custScaleX="13364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48EB123-7000-45BD-9256-4E64CACA0C35}" type="pres">
      <dgm:prSet presAssocID="{5A260FEB-8FB0-409C-979D-32653CDBD09F}" presName="space" presStyleCnt="0"/>
      <dgm:spPr/>
    </dgm:pt>
    <dgm:pt modelId="{D09B45B0-D6B4-4C9B-BBB6-683AEF0405AC}" type="pres">
      <dgm:prSet presAssocID="{8A494B09-6E1A-46CE-B1CB-8E823F817100}" presName="Name5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D32CAE7-EDBC-41CD-97EA-FE6868631D75}" type="pres">
      <dgm:prSet presAssocID="{F30B91CA-34F8-441C-A5B4-C2131E61B5C2}" presName="space" presStyleCnt="0"/>
      <dgm:spPr/>
    </dgm:pt>
    <dgm:pt modelId="{79CBF783-C31F-4D14-B82D-168D9A7A77AD}" type="pres">
      <dgm:prSet presAssocID="{B60AF509-E282-45CB-BD15-AA25CF8FF4BF}" presName="Name5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EC64BD8-EDE1-48D1-99A7-390A638D87E7}" type="pres">
      <dgm:prSet presAssocID="{3E1505B6-9353-4803-ADF0-2F5245474DBD}" presName="space" presStyleCnt="0"/>
      <dgm:spPr/>
    </dgm:pt>
    <dgm:pt modelId="{2F42D39C-28CA-4141-84DE-5D5860E47AE1}" type="pres">
      <dgm:prSet presAssocID="{AF4518AD-B34F-4993-BB1D-BA4594663978}" presName="Name5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7760A23-8ED9-446A-9D29-083C15F07E35}" type="pres">
      <dgm:prSet presAssocID="{076F57A0-05B9-4FB5-B02A-7BED4D4EE881}" presName="space" presStyleCnt="0"/>
      <dgm:spPr/>
    </dgm:pt>
    <dgm:pt modelId="{BB1FEE9B-93E8-4A3D-AD3D-7DD8FFDE8C9B}" type="pres">
      <dgm:prSet presAssocID="{B64C546E-261F-48C0-97EC-B4A834015CD2}" presName="Name5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67FBC05-A4FC-42DE-B3EA-E1241C3E1DE7}" srcId="{CC2BD384-6D19-4B7B-8291-F1C6B4F5801A}" destId="{B60AF509-E282-45CB-BD15-AA25CF8FF4BF}" srcOrd="3" destOrd="0" parTransId="{798BC482-B992-4DB8-895F-53AEAD3D5B93}" sibTransId="{3E1505B6-9353-4803-ADF0-2F5245474DBD}"/>
    <dgm:cxn modelId="{53CDEC43-AD43-472E-B5FE-7769C8B258EE}" type="presOf" srcId="{AB23ABC9-1FCB-489E-94F1-4B3FAF34A596}" destId="{ABE40B4C-F0CE-49FC-B816-FD04088EC8D3}" srcOrd="0" destOrd="0" presId="urn:microsoft.com/office/officeart/2005/8/layout/venn3"/>
    <dgm:cxn modelId="{8A40E8D4-2716-4396-9F0C-74CFD06BC111}" type="presOf" srcId="{B60AF509-E282-45CB-BD15-AA25CF8FF4BF}" destId="{79CBF783-C31F-4D14-B82D-168D9A7A77AD}" srcOrd="0" destOrd="0" presId="urn:microsoft.com/office/officeart/2005/8/layout/venn3"/>
    <dgm:cxn modelId="{3659443D-7D34-4C75-A4B7-505358401F1A}" type="presOf" srcId="{8A494B09-6E1A-46CE-B1CB-8E823F817100}" destId="{D09B45B0-D6B4-4C9B-BBB6-683AEF0405AC}" srcOrd="0" destOrd="0" presId="urn:microsoft.com/office/officeart/2005/8/layout/venn3"/>
    <dgm:cxn modelId="{4BAE9082-9D22-4FC5-B795-1FE48ADBB38E}" srcId="{CC2BD384-6D19-4B7B-8291-F1C6B4F5801A}" destId="{B64C546E-261F-48C0-97EC-B4A834015CD2}" srcOrd="5" destOrd="0" parTransId="{5D787668-E9BF-4F4C-A869-F3508959642F}" sibTransId="{BFC8631E-2BB4-4276-9547-BA70571FF8BB}"/>
    <dgm:cxn modelId="{F6CA28BD-8952-4743-8CB5-80D2F7F3682D}" type="presOf" srcId="{AF4518AD-B34F-4993-BB1D-BA4594663978}" destId="{2F42D39C-28CA-4141-84DE-5D5860E47AE1}" srcOrd="0" destOrd="0" presId="urn:microsoft.com/office/officeart/2005/8/layout/venn3"/>
    <dgm:cxn modelId="{362D6CC0-82F1-409B-9E10-99D54DDDA9AD}" type="presOf" srcId="{33B4C9CB-F8D7-4BD1-86B6-44B9958C3734}" destId="{5B499104-1C0E-42D0-92CB-C1C98C56665C}" srcOrd="0" destOrd="0" presId="urn:microsoft.com/office/officeart/2005/8/layout/venn3"/>
    <dgm:cxn modelId="{29AA8AA4-9DC4-413B-A584-F07196C8966C}" srcId="{CC2BD384-6D19-4B7B-8291-F1C6B4F5801A}" destId="{33B4C9CB-F8D7-4BD1-86B6-44B9958C3734}" srcOrd="0" destOrd="0" parTransId="{00A88AF7-8844-44E8-ACD3-B332576432B1}" sibTransId="{9BD5DB51-1B10-4CE2-A6E9-8C79195826AD}"/>
    <dgm:cxn modelId="{00981F7D-AB03-4135-AEEA-6B73CDC478BD}" srcId="{CC2BD384-6D19-4B7B-8291-F1C6B4F5801A}" destId="{AF4518AD-B34F-4993-BB1D-BA4594663978}" srcOrd="4" destOrd="0" parTransId="{27788260-7E35-4F23-A323-AED31E9CBA41}" sibTransId="{076F57A0-05B9-4FB5-B02A-7BED4D4EE881}"/>
    <dgm:cxn modelId="{439EE961-41B2-4455-876F-C70572EBC1B8}" srcId="{CC2BD384-6D19-4B7B-8291-F1C6B4F5801A}" destId="{8A494B09-6E1A-46CE-B1CB-8E823F817100}" srcOrd="2" destOrd="0" parTransId="{1F248418-3813-4457-B964-AA3447713DC3}" sibTransId="{F30B91CA-34F8-441C-A5B4-C2131E61B5C2}"/>
    <dgm:cxn modelId="{8017217B-87EC-4C5A-9F7F-E8D9C32637BA}" srcId="{CC2BD384-6D19-4B7B-8291-F1C6B4F5801A}" destId="{AB23ABC9-1FCB-489E-94F1-4B3FAF34A596}" srcOrd="1" destOrd="0" parTransId="{F2DC0940-8777-4DE6-99AB-7C9E4421EFA4}" sibTransId="{5A260FEB-8FB0-409C-979D-32653CDBD09F}"/>
    <dgm:cxn modelId="{78A551EA-30B2-42B3-8145-E09FF732B777}" type="presOf" srcId="{B64C546E-261F-48C0-97EC-B4A834015CD2}" destId="{BB1FEE9B-93E8-4A3D-AD3D-7DD8FFDE8C9B}" srcOrd="0" destOrd="0" presId="urn:microsoft.com/office/officeart/2005/8/layout/venn3"/>
    <dgm:cxn modelId="{476EB207-DDBC-414F-81B1-6DF52D57FAA0}" type="presOf" srcId="{CC2BD384-6D19-4B7B-8291-F1C6B4F5801A}" destId="{9064C35A-BD9B-4782-964D-9F190AADEB03}" srcOrd="0" destOrd="0" presId="urn:microsoft.com/office/officeart/2005/8/layout/venn3"/>
    <dgm:cxn modelId="{86301B4B-F631-4345-9EFA-CD3237732112}" type="presParOf" srcId="{9064C35A-BD9B-4782-964D-9F190AADEB03}" destId="{5B499104-1C0E-42D0-92CB-C1C98C56665C}" srcOrd="0" destOrd="0" presId="urn:microsoft.com/office/officeart/2005/8/layout/venn3"/>
    <dgm:cxn modelId="{63498E42-55F9-45F6-978B-8620D8A51279}" type="presParOf" srcId="{9064C35A-BD9B-4782-964D-9F190AADEB03}" destId="{E2D20BBA-BF2A-4AAC-AEC7-82D768DB9DE7}" srcOrd="1" destOrd="0" presId="urn:microsoft.com/office/officeart/2005/8/layout/venn3"/>
    <dgm:cxn modelId="{28186203-136A-4D20-BAFF-300AE7C223A1}" type="presParOf" srcId="{9064C35A-BD9B-4782-964D-9F190AADEB03}" destId="{ABE40B4C-F0CE-49FC-B816-FD04088EC8D3}" srcOrd="2" destOrd="0" presId="urn:microsoft.com/office/officeart/2005/8/layout/venn3"/>
    <dgm:cxn modelId="{94D43920-9672-422D-B321-0FCF3A1622D2}" type="presParOf" srcId="{9064C35A-BD9B-4782-964D-9F190AADEB03}" destId="{748EB123-7000-45BD-9256-4E64CACA0C35}" srcOrd="3" destOrd="0" presId="urn:microsoft.com/office/officeart/2005/8/layout/venn3"/>
    <dgm:cxn modelId="{B2C8FD34-84ED-4A64-BFEE-7D957941714F}" type="presParOf" srcId="{9064C35A-BD9B-4782-964D-9F190AADEB03}" destId="{D09B45B0-D6B4-4C9B-BBB6-683AEF0405AC}" srcOrd="4" destOrd="0" presId="urn:microsoft.com/office/officeart/2005/8/layout/venn3"/>
    <dgm:cxn modelId="{D3D0E9B5-14F0-4327-AF76-EEC3AC70C847}" type="presParOf" srcId="{9064C35A-BD9B-4782-964D-9F190AADEB03}" destId="{CD32CAE7-EDBC-41CD-97EA-FE6868631D75}" srcOrd="5" destOrd="0" presId="urn:microsoft.com/office/officeart/2005/8/layout/venn3"/>
    <dgm:cxn modelId="{1D35D366-7F6E-44D0-BA62-824566B9F067}" type="presParOf" srcId="{9064C35A-BD9B-4782-964D-9F190AADEB03}" destId="{79CBF783-C31F-4D14-B82D-168D9A7A77AD}" srcOrd="6" destOrd="0" presId="urn:microsoft.com/office/officeart/2005/8/layout/venn3"/>
    <dgm:cxn modelId="{7A5E0F83-5C9B-4880-9915-F046E0F28F79}" type="presParOf" srcId="{9064C35A-BD9B-4782-964D-9F190AADEB03}" destId="{DEC64BD8-EDE1-48D1-99A7-390A638D87E7}" srcOrd="7" destOrd="0" presId="urn:microsoft.com/office/officeart/2005/8/layout/venn3"/>
    <dgm:cxn modelId="{C8838701-14E7-4783-ABAB-2998AD2D15B3}" type="presParOf" srcId="{9064C35A-BD9B-4782-964D-9F190AADEB03}" destId="{2F42D39C-28CA-4141-84DE-5D5860E47AE1}" srcOrd="8" destOrd="0" presId="urn:microsoft.com/office/officeart/2005/8/layout/venn3"/>
    <dgm:cxn modelId="{C11C2049-B31F-4B11-971E-62AC44B4AE32}" type="presParOf" srcId="{9064C35A-BD9B-4782-964D-9F190AADEB03}" destId="{17760A23-8ED9-446A-9D29-083C15F07E35}" srcOrd="9" destOrd="0" presId="urn:microsoft.com/office/officeart/2005/8/layout/venn3"/>
    <dgm:cxn modelId="{9957BF71-9778-4668-A80C-2FFAD782647C}" type="presParOf" srcId="{9064C35A-BD9B-4782-964D-9F190AADEB03}" destId="{BB1FEE9B-93E8-4A3D-AD3D-7DD8FFDE8C9B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C2BD384-6D19-4B7B-8291-F1C6B4F5801A}" type="doc">
      <dgm:prSet loTypeId="urn:microsoft.com/office/officeart/2005/8/layout/venn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33B4C9CB-F8D7-4BD1-86B6-44B9958C3734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Unidades de Policía Comunitaria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A88AF7-8844-44E8-ACD3-B332576432B1}" type="parTrans" cxnId="{29AA8AA4-9DC4-413B-A584-F07196C8966C}">
      <dgm:prSet/>
      <dgm:spPr/>
      <dgm:t>
        <a:bodyPr/>
        <a:lstStyle/>
        <a:p>
          <a:endParaRPr lang="es-MX" sz="1500"/>
        </a:p>
      </dgm:t>
    </dgm:pt>
    <dgm:pt modelId="{9BD5DB51-1B10-4CE2-A6E9-8C79195826AD}" type="sibTrans" cxnId="{29AA8AA4-9DC4-413B-A584-F07196C8966C}">
      <dgm:prSet/>
      <dgm:spPr/>
      <dgm:t>
        <a:bodyPr/>
        <a:lstStyle/>
        <a:p>
          <a:endParaRPr lang="es-MX" sz="1500"/>
        </a:p>
      </dgm:t>
    </dgm:pt>
    <dgm:pt modelId="{AB23ABC9-1FCB-489E-94F1-4B3FAF34A596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Centros de Ayuda Social</a:t>
          </a:r>
          <a:endParaRPr lang="es-MX" sz="1500" dirty="0"/>
        </a:p>
      </dgm:t>
    </dgm:pt>
    <dgm:pt modelId="{F2DC0940-8777-4DE6-99AB-7C9E4421EFA4}" type="parTrans" cxnId="{8017217B-87EC-4C5A-9F7F-E8D9C32637BA}">
      <dgm:prSet/>
      <dgm:spPr/>
      <dgm:t>
        <a:bodyPr/>
        <a:lstStyle/>
        <a:p>
          <a:endParaRPr lang="es-MX" sz="1500"/>
        </a:p>
      </dgm:t>
    </dgm:pt>
    <dgm:pt modelId="{5A260FEB-8FB0-409C-979D-32653CDBD09F}" type="sibTrans" cxnId="{8017217B-87EC-4C5A-9F7F-E8D9C32637BA}">
      <dgm:prSet/>
      <dgm:spPr/>
      <dgm:t>
        <a:bodyPr/>
        <a:lstStyle/>
        <a:p>
          <a:endParaRPr lang="es-MX" sz="1500"/>
        </a:p>
      </dgm:t>
    </dgm:pt>
    <dgm:pt modelId="{8A494B09-6E1A-46CE-B1CB-8E823F817100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Campamento Militar la Balbina</a:t>
          </a:r>
        </a:p>
      </dgm:t>
    </dgm:pt>
    <dgm:pt modelId="{1F248418-3813-4457-B964-AA3447713DC3}" type="parTrans" cxnId="{439EE961-41B2-4455-876F-C70572EBC1B8}">
      <dgm:prSet/>
      <dgm:spPr/>
      <dgm:t>
        <a:bodyPr/>
        <a:lstStyle/>
        <a:p>
          <a:endParaRPr lang="es-MX" sz="1500"/>
        </a:p>
      </dgm:t>
    </dgm:pt>
    <dgm:pt modelId="{F30B91CA-34F8-441C-A5B4-C2131E61B5C2}" type="sibTrans" cxnId="{439EE961-41B2-4455-876F-C70572EBC1B8}">
      <dgm:prSet/>
      <dgm:spPr/>
      <dgm:t>
        <a:bodyPr/>
        <a:lstStyle/>
        <a:p>
          <a:endParaRPr lang="es-MX" sz="1500"/>
        </a:p>
      </dgm:t>
    </dgm:pt>
    <dgm:pt modelId="{B60AF509-E282-45CB-BD15-AA25CF8FF4BF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35 Instituciones Educativas</a:t>
          </a:r>
          <a:endParaRPr lang="es-MX" sz="1500" dirty="0"/>
        </a:p>
      </dgm:t>
    </dgm:pt>
    <dgm:pt modelId="{798BC482-B992-4DB8-895F-53AEAD3D5B93}" type="parTrans" cxnId="{667FBC05-A4FC-42DE-B3EA-E1241C3E1DE7}">
      <dgm:prSet/>
      <dgm:spPr/>
      <dgm:t>
        <a:bodyPr/>
        <a:lstStyle/>
        <a:p>
          <a:endParaRPr lang="es-MX" sz="1500"/>
        </a:p>
      </dgm:t>
    </dgm:pt>
    <dgm:pt modelId="{3E1505B6-9353-4803-ADF0-2F5245474DBD}" type="sibTrans" cxnId="{667FBC05-A4FC-42DE-B3EA-E1241C3E1DE7}">
      <dgm:prSet/>
      <dgm:spPr/>
      <dgm:t>
        <a:bodyPr/>
        <a:lstStyle/>
        <a:p>
          <a:endParaRPr lang="es-MX" sz="1500"/>
        </a:p>
      </dgm:t>
    </dgm:pt>
    <dgm:pt modelId="{AF4518AD-B34F-4993-BB1D-BA4594663978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Subcentros de Salud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788260-7E35-4F23-A323-AED31E9CBA41}" type="parTrans" cxnId="{00981F7D-AB03-4135-AEEA-6B73CDC478BD}">
      <dgm:prSet/>
      <dgm:spPr/>
      <dgm:t>
        <a:bodyPr/>
        <a:lstStyle/>
        <a:p>
          <a:endParaRPr lang="es-MX"/>
        </a:p>
      </dgm:t>
    </dgm:pt>
    <dgm:pt modelId="{076F57A0-05B9-4FB5-B02A-7BED4D4EE881}" type="sibTrans" cxnId="{00981F7D-AB03-4135-AEEA-6B73CDC478BD}">
      <dgm:prSet/>
      <dgm:spPr/>
      <dgm:t>
        <a:bodyPr/>
        <a:lstStyle/>
        <a:p>
          <a:endParaRPr lang="es-MX"/>
        </a:p>
      </dgm:t>
    </dgm:pt>
    <dgm:pt modelId="{B64C546E-261F-48C0-97EC-B4A834015CD2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11Organizaciones Culturales Religiosas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787668-E9BF-4F4C-A869-F3508959642F}" type="parTrans" cxnId="{4BAE9082-9D22-4FC5-B795-1FE48ADBB38E}">
      <dgm:prSet/>
      <dgm:spPr/>
      <dgm:t>
        <a:bodyPr/>
        <a:lstStyle/>
        <a:p>
          <a:endParaRPr lang="es-MX"/>
        </a:p>
      </dgm:t>
    </dgm:pt>
    <dgm:pt modelId="{BFC8631E-2BB4-4276-9547-BA70571FF8BB}" type="sibTrans" cxnId="{4BAE9082-9D22-4FC5-B795-1FE48ADBB38E}">
      <dgm:prSet/>
      <dgm:spPr/>
      <dgm:t>
        <a:bodyPr/>
        <a:lstStyle/>
        <a:p>
          <a:endParaRPr lang="es-MX"/>
        </a:p>
      </dgm:t>
    </dgm:pt>
    <dgm:pt modelId="{9064C35A-BD9B-4782-964D-9F190AADEB03}" type="pres">
      <dgm:prSet presAssocID="{CC2BD384-6D19-4B7B-8291-F1C6B4F5801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B499104-1C0E-42D0-92CB-C1C98C56665C}" type="pres">
      <dgm:prSet presAssocID="{33B4C9CB-F8D7-4BD1-86B6-44B9958C3734}" presName="Name5" presStyleLbl="vennNode1" presStyleIdx="0" presStyleCnt="6" custScaleX="12903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2D20BBA-BF2A-4AAC-AEC7-82D768DB9DE7}" type="pres">
      <dgm:prSet presAssocID="{9BD5DB51-1B10-4CE2-A6E9-8C79195826AD}" presName="space" presStyleCnt="0"/>
      <dgm:spPr/>
    </dgm:pt>
    <dgm:pt modelId="{ABE40B4C-F0CE-49FC-B816-FD04088EC8D3}" type="pres">
      <dgm:prSet presAssocID="{AB23ABC9-1FCB-489E-94F1-4B3FAF34A596}" presName="Name5" presStyleLbl="vennNode1" presStyleIdx="1" presStyleCnt="6" custScaleX="11476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48EB123-7000-45BD-9256-4E64CACA0C35}" type="pres">
      <dgm:prSet presAssocID="{5A260FEB-8FB0-409C-979D-32653CDBD09F}" presName="space" presStyleCnt="0"/>
      <dgm:spPr/>
    </dgm:pt>
    <dgm:pt modelId="{D09B45B0-D6B4-4C9B-BBB6-683AEF0405AC}" type="pres">
      <dgm:prSet presAssocID="{8A494B09-6E1A-46CE-B1CB-8E823F817100}" presName="Name5" presStyleLbl="vennNode1" presStyleIdx="2" presStyleCnt="6" custScaleX="14797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D32CAE7-EDBC-41CD-97EA-FE6868631D75}" type="pres">
      <dgm:prSet presAssocID="{F30B91CA-34F8-441C-A5B4-C2131E61B5C2}" presName="space" presStyleCnt="0"/>
      <dgm:spPr/>
    </dgm:pt>
    <dgm:pt modelId="{79CBF783-C31F-4D14-B82D-168D9A7A77AD}" type="pres">
      <dgm:prSet presAssocID="{B60AF509-E282-45CB-BD15-AA25CF8FF4BF}" presName="Name5" presStyleLbl="vennNode1" presStyleIdx="3" presStyleCnt="6" custScaleX="13014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EC64BD8-EDE1-48D1-99A7-390A638D87E7}" type="pres">
      <dgm:prSet presAssocID="{3E1505B6-9353-4803-ADF0-2F5245474DBD}" presName="space" presStyleCnt="0"/>
      <dgm:spPr/>
    </dgm:pt>
    <dgm:pt modelId="{2F42D39C-28CA-4141-84DE-5D5860E47AE1}" type="pres">
      <dgm:prSet presAssocID="{AF4518AD-B34F-4993-BB1D-BA4594663978}" presName="Name5" presStyleLbl="vennNode1" presStyleIdx="4" presStyleCnt="6" custScaleX="12388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7760A23-8ED9-446A-9D29-083C15F07E35}" type="pres">
      <dgm:prSet presAssocID="{076F57A0-05B9-4FB5-B02A-7BED4D4EE881}" presName="space" presStyleCnt="0"/>
      <dgm:spPr/>
    </dgm:pt>
    <dgm:pt modelId="{BB1FEE9B-93E8-4A3D-AD3D-7DD8FFDE8C9B}" type="pres">
      <dgm:prSet presAssocID="{B64C546E-261F-48C0-97EC-B4A834015CD2}" presName="Name5" presStyleLbl="vennNode1" presStyleIdx="5" presStyleCnt="6" custScaleX="11993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DDD785C-EC8C-4806-B5A3-8B166FDE27AD}" type="presOf" srcId="{8A494B09-6E1A-46CE-B1CB-8E823F817100}" destId="{D09B45B0-D6B4-4C9B-BBB6-683AEF0405AC}" srcOrd="0" destOrd="0" presId="urn:microsoft.com/office/officeart/2005/8/layout/venn3"/>
    <dgm:cxn modelId="{AFA1355B-4F72-42FA-9053-385A7DCAF72C}" type="presOf" srcId="{CC2BD384-6D19-4B7B-8291-F1C6B4F5801A}" destId="{9064C35A-BD9B-4782-964D-9F190AADEB03}" srcOrd="0" destOrd="0" presId="urn:microsoft.com/office/officeart/2005/8/layout/venn3"/>
    <dgm:cxn modelId="{A376CC2C-989E-4623-A626-4B51BF4E6BDA}" type="presOf" srcId="{B64C546E-261F-48C0-97EC-B4A834015CD2}" destId="{BB1FEE9B-93E8-4A3D-AD3D-7DD8FFDE8C9B}" srcOrd="0" destOrd="0" presId="urn:microsoft.com/office/officeart/2005/8/layout/venn3"/>
    <dgm:cxn modelId="{667FBC05-A4FC-42DE-B3EA-E1241C3E1DE7}" srcId="{CC2BD384-6D19-4B7B-8291-F1C6B4F5801A}" destId="{B60AF509-E282-45CB-BD15-AA25CF8FF4BF}" srcOrd="3" destOrd="0" parTransId="{798BC482-B992-4DB8-895F-53AEAD3D5B93}" sibTransId="{3E1505B6-9353-4803-ADF0-2F5245474DBD}"/>
    <dgm:cxn modelId="{9B19746A-6B46-402D-A7DC-9E3D99D99DD7}" type="presOf" srcId="{33B4C9CB-F8D7-4BD1-86B6-44B9958C3734}" destId="{5B499104-1C0E-42D0-92CB-C1C98C56665C}" srcOrd="0" destOrd="0" presId="urn:microsoft.com/office/officeart/2005/8/layout/venn3"/>
    <dgm:cxn modelId="{4BAE9082-9D22-4FC5-B795-1FE48ADBB38E}" srcId="{CC2BD384-6D19-4B7B-8291-F1C6B4F5801A}" destId="{B64C546E-261F-48C0-97EC-B4A834015CD2}" srcOrd="5" destOrd="0" parTransId="{5D787668-E9BF-4F4C-A869-F3508959642F}" sibTransId="{BFC8631E-2BB4-4276-9547-BA70571FF8BB}"/>
    <dgm:cxn modelId="{DB21C465-B306-4874-8B06-3BE1F0D1E961}" type="presOf" srcId="{AB23ABC9-1FCB-489E-94F1-4B3FAF34A596}" destId="{ABE40B4C-F0CE-49FC-B816-FD04088EC8D3}" srcOrd="0" destOrd="0" presId="urn:microsoft.com/office/officeart/2005/8/layout/venn3"/>
    <dgm:cxn modelId="{29AA8AA4-9DC4-413B-A584-F07196C8966C}" srcId="{CC2BD384-6D19-4B7B-8291-F1C6B4F5801A}" destId="{33B4C9CB-F8D7-4BD1-86B6-44B9958C3734}" srcOrd="0" destOrd="0" parTransId="{00A88AF7-8844-44E8-ACD3-B332576432B1}" sibTransId="{9BD5DB51-1B10-4CE2-A6E9-8C79195826AD}"/>
    <dgm:cxn modelId="{A253B512-64E8-46C9-B577-BCC505BE8D00}" type="presOf" srcId="{AF4518AD-B34F-4993-BB1D-BA4594663978}" destId="{2F42D39C-28CA-4141-84DE-5D5860E47AE1}" srcOrd="0" destOrd="0" presId="urn:microsoft.com/office/officeart/2005/8/layout/venn3"/>
    <dgm:cxn modelId="{00981F7D-AB03-4135-AEEA-6B73CDC478BD}" srcId="{CC2BD384-6D19-4B7B-8291-F1C6B4F5801A}" destId="{AF4518AD-B34F-4993-BB1D-BA4594663978}" srcOrd="4" destOrd="0" parTransId="{27788260-7E35-4F23-A323-AED31E9CBA41}" sibTransId="{076F57A0-05B9-4FB5-B02A-7BED4D4EE881}"/>
    <dgm:cxn modelId="{439EE961-41B2-4455-876F-C70572EBC1B8}" srcId="{CC2BD384-6D19-4B7B-8291-F1C6B4F5801A}" destId="{8A494B09-6E1A-46CE-B1CB-8E823F817100}" srcOrd="2" destOrd="0" parTransId="{1F248418-3813-4457-B964-AA3447713DC3}" sibTransId="{F30B91CA-34F8-441C-A5B4-C2131E61B5C2}"/>
    <dgm:cxn modelId="{8017217B-87EC-4C5A-9F7F-E8D9C32637BA}" srcId="{CC2BD384-6D19-4B7B-8291-F1C6B4F5801A}" destId="{AB23ABC9-1FCB-489E-94F1-4B3FAF34A596}" srcOrd="1" destOrd="0" parTransId="{F2DC0940-8777-4DE6-99AB-7C9E4421EFA4}" sibTransId="{5A260FEB-8FB0-409C-979D-32653CDBD09F}"/>
    <dgm:cxn modelId="{E8FAB45B-E3CD-4439-93A0-E9679585D64F}" type="presOf" srcId="{B60AF509-E282-45CB-BD15-AA25CF8FF4BF}" destId="{79CBF783-C31F-4D14-B82D-168D9A7A77AD}" srcOrd="0" destOrd="0" presId="urn:microsoft.com/office/officeart/2005/8/layout/venn3"/>
    <dgm:cxn modelId="{44FDD8C0-B1FD-4E85-8F93-AAE6C1EC7D59}" type="presParOf" srcId="{9064C35A-BD9B-4782-964D-9F190AADEB03}" destId="{5B499104-1C0E-42D0-92CB-C1C98C56665C}" srcOrd="0" destOrd="0" presId="urn:microsoft.com/office/officeart/2005/8/layout/venn3"/>
    <dgm:cxn modelId="{500CB789-07D1-4368-AE8C-403E72C73526}" type="presParOf" srcId="{9064C35A-BD9B-4782-964D-9F190AADEB03}" destId="{E2D20BBA-BF2A-4AAC-AEC7-82D768DB9DE7}" srcOrd="1" destOrd="0" presId="urn:microsoft.com/office/officeart/2005/8/layout/venn3"/>
    <dgm:cxn modelId="{41F41846-5470-429F-B751-3D3890C5806A}" type="presParOf" srcId="{9064C35A-BD9B-4782-964D-9F190AADEB03}" destId="{ABE40B4C-F0CE-49FC-B816-FD04088EC8D3}" srcOrd="2" destOrd="0" presId="urn:microsoft.com/office/officeart/2005/8/layout/venn3"/>
    <dgm:cxn modelId="{ADBDC8F5-7191-4785-8EA7-56084F326BBE}" type="presParOf" srcId="{9064C35A-BD9B-4782-964D-9F190AADEB03}" destId="{748EB123-7000-45BD-9256-4E64CACA0C35}" srcOrd="3" destOrd="0" presId="urn:microsoft.com/office/officeart/2005/8/layout/venn3"/>
    <dgm:cxn modelId="{0B5D04F1-4107-4236-9EEE-1F7A1D08DC1D}" type="presParOf" srcId="{9064C35A-BD9B-4782-964D-9F190AADEB03}" destId="{D09B45B0-D6B4-4C9B-BBB6-683AEF0405AC}" srcOrd="4" destOrd="0" presId="urn:microsoft.com/office/officeart/2005/8/layout/venn3"/>
    <dgm:cxn modelId="{4A3C6C48-FF6E-4073-922E-CA0C8C25BC1A}" type="presParOf" srcId="{9064C35A-BD9B-4782-964D-9F190AADEB03}" destId="{CD32CAE7-EDBC-41CD-97EA-FE6868631D75}" srcOrd="5" destOrd="0" presId="urn:microsoft.com/office/officeart/2005/8/layout/venn3"/>
    <dgm:cxn modelId="{FAEAE060-46B4-402F-8A8D-AD2A1A1841FF}" type="presParOf" srcId="{9064C35A-BD9B-4782-964D-9F190AADEB03}" destId="{79CBF783-C31F-4D14-B82D-168D9A7A77AD}" srcOrd="6" destOrd="0" presId="urn:microsoft.com/office/officeart/2005/8/layout/venn3"/>
    <dgm:cxn modelId="{3F227116-CC10-44DC-827B-D58516B1C74E}" type="presParOf" srcId="{9064C35A-BD9B-4782-964D-9F190AADEB03}" destId="{DEC64BD8-EDE1-48D1-99A7-390A638D87E7}" srcOrd="7" destOrd="0" presId="urn:microsoft.com/office/officeart/2005/8/layout/venn3"/>
    <dgm:cxn modelId="{2A75EC0E-64D2-429C-A6AF-AF1B926D09D2}" type="presParOf" srcId="{9064C35A-BD9B-4782-964D-9F190AADEB03}" destId="{2F42D39C-28CA-4141-84DE-5D5860E47AE1}" srcOrd="8" destOrd="0" presId="urn:microsoft.com/office/officeart/2005/8/layout/venn3"/>
    <dgm:cxn modelId="{2E093F15-FE8A-4779-AC62-3C7855532F04}" type="presParOf" srcId="{9064C35A-BD9B-4782-964D-9F190AADEB03}" destId="{17760A23-8ED9-446A-9D29-083C15F07E35}" srcOrd="9" destOrd="0" presId="urn:microsoft.com/office/officeart/2005/8/layout/venn3"/>
    <dgm:cxn modelId="{79261E96-3BDC-4E71-A082-41F57B7F1CC1}" type="presParOf" srcId="{9064C35A-BD9B-4782-964D-9F190AADEB03}" destId="{BB1FEE9B-93E8-4A3D-AD3D-7DD8FFDE8C9B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C2BD384-6D19-4B7B-8291-F1C6B4F5801A}" type="doc">
      <dgm:prSet loTypeId="urn:microsoft.com/office/officeart/2005/8/layout/venn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33B4C9CB-F8D7-4BD1-86B6-44B9958C3734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 Ligas Deportivas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A88AF7-8844-44E8-ACD3-B332576432B1}" type="parTrans" cxnId="{29AA8AA4-9DC4-413B-A584-F07196C8966C}">
      <dgm:prSet/>
      <dgm:spPr/>
      <dgm:t>
        <a:bodyPr/>
        <a:lstStyle/>
        <a:p>
          <a:endParaRPr lang="es-MX" sz="1500"/>
        </a:p>
      </dgm:t>
    </dgm:pt>
    <dgm:pt modelId="{9BD5DB51-1B10-4CE2-A6E9-8C79195826AD}" type="sibTrans" cxnId="{29AA8AA4-9DC4-413B-A584-F07196C8966C}">
      <dgm:prSet/>
      <dgm:spPr/>
      <dgm:t>
        <a:bodyPr/>
        <a:lstStyle/>
        <a:p>
          <a:endParaRPr lang="es-MX" sz="1500"/>
        </a:p>
      </dgm:t>
    </dgm:pt>
    <dgm:pt modelId="{AB23ABC9-1FCB-489E-94F1-4B3FAF34A596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 Empresas Privadas</a:t>
          </a:r>
          <a:endParaRPr lang="es-MX" sz="1500" dirty="0"/>
        </a:p>
      </dgm:t>
    </dgm:pt>
    <dgm:pt modelId="{F2DC0940-8777-4DE6-99AB-7C9E4421EFA4}" type="parTrans" cxnId="{8017217B-87EC-4C5A-9F7F-E8D9C32637BA}">
      <dgm:prSet/>
      <dgm:spPr/>
      <dgm:t>
        <a:bodyPr/>
        <a:lstStyle/>
        <a:p>
          <a:endParaRPr lang="es-MX" sz="1500"/>
        </a:p>
      </dgm:t>
    </dgm:pt>
    <dgm:pt modelId="{5A260FEB-8FB0-409C-979D-32653CDBD09F}" type="sibTrans" cxnId="{8017217B-87EC-4C5A-9F7F-E8D9C32637BA}">
      <dgm:prSet/>
      <dgm:spPr/>
      <dgm:t>
        <a:bodyPr/>
        <a:lstStyle/>
        <a:p>
          <a:endParaRPr lang="es-MX" sz="1500"/>
        </a:p>
      </dgm:t>
    </dgm:pt>
    <dgm:pt modelId="{8A494B09-6E1A-46CE-B1CB-8E823F817100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Cooperativas de Ahorro y Crédito</a:t>
          </a:r>
        </a:p>
      </dgm:t>
    </dgm:pt>
    <dgm:pt modelId="{1F248418-3813-4457-B964-AA3447713DC3}" type="parTrans" cxnId="{439EE961-41B2-4455-876F-C70572EBC1B8}">
      <dgm:prSet/>
      <dgm:spPr/>
      <dgm:t>
        <a:bodyPr/>
        <a:lstStyle/>
        <a:p>
          <a:endParaRPr lang="es-MX" sz="1500"/>
        </a:p>
      </dgm:t>
    </dgm:pt>
    <dgm:pt modelId="{F30B91CA-34F8-441C-A5B4-C2131E61B5C2}" type="sibTrans" cxnId="{439EE961-41B2-4455-876F-C70572EBC1B8}">
      <dgm:prSet/>
      <dgm:spPr/>
      <dgm:t>
        <a:bodyPr/>
        <a:lstStyle/>
        <a:p>
          <a:endParaRPr lang="es-MX" sz="1500"/>
        </a:p>
      </dgm:t>
    </dgm:pt>
    <dgm:pt modelId="{B60AF509-E282-45CB-BD15-AA25CF8FF4BF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 Juntas  Administradoras de Agua Potable</a:t>
          </a:r>
          <a:endParaRPr lang="es-MX" sz="1500" dirty="0"/>
        </a:p>
      </dgm:t>
    </dgm:pt>
    <dgm:pt modelId="{798BC482-B992-4DB8-895F-53AEAD3D5B93}" type="parTrans" cxnId="{667FBC05-A4FC-42DE-B3EA-E1241C3E1DE7}">
      <dgm:prSet/>
      <dgm:spPr/>
      <dgm:t>
        <a:bodyPr/>
        <a:lstStyle/>
        <a:p>
          <a:endParaRPr lang="es-MX" sz="1500"/>
        </a:p>
      </dgm:t>
    </dgm:pt>
    <dgm:pt modelId="{3E1505B6-9353-4803-ADF0-2F5245474DBD}" type="sibTrans" cxnId="{667FBC05-A4FC-42DE-B3EA-E1241C3E1DE7}">
      <dgm:prSet/>
      <dgm:spPr/>
      <dgm:t>
        <a:bodyPr/>
        <a:lstStyle/>
        <a:p>
          <a:endParaRPr lang="es-MX" sz="1500"/>
        </a:p>
      </dgm:t>
    </dgm:pt>
    <dgm:pt modelId="{9064C35A-BD9B-4782-964D-9F190AADEB03}" type="pres">
      <dgm:prSet presAssocID="{CC2BD384-6D19-4B7B-8291-F1C6B4F5801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B499104-1C0E-42D0-92CB-C1C98C56665C}" type="pres">
      <dgm:prSet presAssocID="{33B4C9CB-F8D7-4BD1-86B6-44B9958C3734}" presName="Name5" presStyleLbl="vennNode1" presStyleIdx="0" presStyleCnt="4" custScaleX="12903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2D20BBA-BF2A-4AAC-AEC7-82D768DB9DE7}" type="pres">
      <dgm:prSet presAssocID="{9BD5DB51-1B10-4CE2-A6E9-8C79195826AD}" presName="space" presStyleCnt="0"/>
      <dgm:spPr/>
    </dgm:pt>
    <dgm:pt modelId="{ABE40B4C-F0CE-49FC-B816-FD04088EC8D3}" type="pres">
      <dgm:prSet presAssocID="{AB23ABC9-1FCB-489E-94F1-4B3FAF34A596}" presName="Name5" presStyleLbl="vennNode1" presStyleIdx="1" presStyleCnt="4" custScaleX="11476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48EB123-7000-45BD-9256-4E64CACA0C35}" type="pres">
      <dgm:prSet presAssocID="{5A260FEB-8FB0-409C-979D-32653CDBD09F}" presName="space" presStyleCnt="0"/>
      <dgm:spPr/>
    </dgm:pt>
    <dgm:pt modelId="{D09B45B0-D6B4-4C9B-BBB6-683AEF0405AC}" type="pres">
      <dgm:prSet presAssocID="{8A494B09-6E1A-46CE-B1CB-8E823F817100}" presName="Name5" presStyleLbl="vennNode1" presStyleIdx="2" presStyleCnt="4" custScaleX="14797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D32CAE7-EDBC-41CD-97EA-FE6868631D75}" type="pres">
      <dgm:prSet presAssocID="{F30B91CA-34F8-441C-A5B4-C2131E61B5C2}" presName="space" presStyleCnt="0"/>
      <dgm:spPr/>
    </dgm:pt>
    <dgm:pt modelId="{79CBF783-C31F-4D14-B82D-168D9A7A77AD}" type="pres">
      <dgm:prSet presAssocID="{B60AF509-E282-45CB-BD15-AA25CF8FF4BF}" presName="Name5" presStyleLbl="vennNode1" presStyleIdx="3" presStyleCnt="4" custScaleX="16179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2BC40A5-3695-408E-B089-F5937982ED11}" type="presOf" srcId="{AB23ABC9-1FCB-489E-94F1-4B3FAF34A596}" destId="{ABE40B4C-F0CE-49FC-B816-FD04088EC8D3}" srcOrd="0" destOrd="0" presId="urn:microsoft.com/office/officeart/2005/8/layout/venn3"/>
    <dgm:cxn modelId="{D1ED449E-A2D6-460E-BE1F-97B3273712F8}" type="presOf" srcId="{33B4C9CB-F8D7-4BD1-86B6-44B9958C3734}" destId="{5B499104-1C0E-42D0-92CB-C1C98C56665C}" srcOrd="0" destOrd="0" presId="urn:microsoft.com/office/officeart/2005/8/layout/venn3"/>
    <dgm:cxn modelId="{667FBC05-A4FC-42DE-B3EA-E1241C3E1DE7}" srcId="{CC2BD384-6D19-4B7B-8291-F1C6B4F5801A}" destId="{B60AF509-E282-45CB-BD15-AA25CF8FF4BF}" srcOrd="3" destOrd="0" parTransId="{798BC482-B992-4DB8-895F-53AEAD3D5B93}" sibTransId="{3E1505B6-9353-4803-ADF0-2F5245474DBD}"/>
    <dgm:cxn modelId="{439EE961-41B2-4455-876F-C70572EBC1B8}" srcId="{CC2BD384-6D19-4B7B-8291-F1C6B4F5801A}" destId="{8A494B09-6E1A-46CE-B1CB-8E823F817100}" srcOrd="2" destOrd="0" parTransId="{1F248418-3813-4457-B964-AA3447713DC3}" sibTransId="{F30B91CA-34F8-441C-A5B4-C2131E61B5C2}"/>
    <dgm:cxn modelId="{8017217B-87EC-4C5A-9F7F-E8D9C32637BA}" srcId="{CC2BD384-6D19-4B7B-8291-F1C6B4F5801A}" destId="{AB23ABC9-1FCB-489E-94F1-4B3FAF34A596}" srcOrd="1" destOrd="0" parTransId="{F2DC0940-8777-4DE6-99AB-7C9E4421EFA4}" sibTransId="{5A260FEB-8FB0-409C-979D-32653CDBD09F}"/>
    <dgm:cxn modelId="{29AA8AA4-9DC4-413B-A584-F07196C8966C}" srcId="{CC2BD384-6D19-4B7B-8291-F1C6B4F5801A}" destId="{33B4C9CB-F8D7-4BD1-86B6-44B9958C3734}" srcOrd="0" destOrd="0" parTransId="{00A88AF7-8844-44E8-ACD3-B332576432B1}" sibTransId="{9BD5DB51-1B10-4CE2-A6E9-8C79195826AD}"/>
    <dgm:cxn modelId="{CC5DB099-5D8B-4D50-BDB2-FC2C90063C3F}" type="presOf" srcId="{B60AF509-E282-45CB-BD15-AA25CF8FF4BF}" destId="{79CBF783-C31F-4D14-B82D-168D9A7A77AD}" srcOrd="0" destOrd="0" presId="urn:microsoft.com/office/officeart/2005/8/layout/venn3"/>
    <dgm:cxn modelId="{48BCFE8F-E043-4D5E-97C8-31184B1270DA}" type="presOf" srcId="{8A494B09-6E1A-46CE-B1CB-8E823F817100}" destId="{D09B45B0-D6B4-4C9B-BBB6-683AEF0405AC}" srcOrd="0" destOrd="0" presId="urn:microsoft.com/office/officeart/2005/8/layout/venn3"/>
    <dgm:cxn modelId="{1532AF67-64F7-4DD9-A679-3B7BBEB80F9A}" type="presOf" srcId="{CC2BD384-6D19-4B7B-8291-F1C6B4F5801A}" destId="{9064C35A-BD9B-4782-964D-9F190AADEB03}" srcOrd="0" destOrd="0" presId="urn:microsoft.com/office/officeart/2005/8/layout/venn3"/>
    <dgm:cxn modelId="{6B410396-046E-484F-8EB4-352B0B9F8CA9}" type="presParOf" srcId="{9064C35A-BD9B-4782-964D-9F190AADEB03}" destId="{5B499104-1C0E-42D0-92CB-C1C98C56665C}" srcOrd="0" destOrd="0" presId="urn:microsoft.com/office/officeart/2005/8/layout/venn3"/>
    <dgm:cxn modelId="{63AE2D60-DE8C-47EB-B011-F5D1D6A19810}" type="presParOf" srcId="{9064C35A-BD9B-4782-964D-9F190AADEB03}" destId="{E2D20BBA-BF2A-4AAC-AEC7-82D768DB9DE7}" srcOrd="1" destOrd="0" presId="urn:microsoft.com/office/officeart/2005/8/layout/venn3"/>
    <dgm:cxn modelId="{228870B7-5BC3-4F82-ABBE-E920DD454E8F}" type="presParOf" srcId="{9064C35A-BD9B-4782-964D-9F190AADEB03}" destId="{ABE40B4C-F0CE-49FC-B816-FD04088EC8D3}" srcOrd="2" destOrd="0" presId="urn:microsoft.com/office/officeart/2005/8/layout/venn3"/>
    <dgm:cxn modelId="{6523AB3F-669F-4E5E-979C-FB02FE8BE5E8}" type="presParOf" srcId="{9064C35A-BD9B-4782-964D-9F190AADEB03}" destId="{748EB123-7000-45BD-9256-4E64CACA0C35}" srcOrd="3" destOrd="0" presId="urn:microsoft.com/office/officeart/2005/8/layout/venn3"/>
    <dgm:cxn modelId="{A430FE14-D18F-4895-9248-75676ACA0044}" type="presParOf" srcId="{9064C35A-BD9B-4782-964D-9F190AADEB03}" destId="{D09B45B0-D6B4-4C9B-BBB6-683AEF0405AC}" srcOrd="4" destOrd="0" presId="urn:microsoft.com/office/officeart/2005/8/layout/venn3"/>
    <dgm:cxn modelId="{8896927F-EBFF-4EAE-9CF8-F93AAB929852}" type="presParOf" srcId="{9064C35A-BD9B-4782-964D-9F190AADEB03}" destId="{CD32CAE7-EDBC-41CD-97EA-FE6868631D75}" srcOrd="5" destOrd="0" presId="urn:microsoft.com/office/officeart/2005/8/layout/venn3"/>
    <dgm:cxn modelId="{B5DB058A-1A3E-4759-8F7D-AD67B5AB20DE}" type="presParOf" srcId="{9064C35A-BD9B-4782-964D-9F190AADEB03}" destId="{79CBF783-C31F-4D14-B82D-168D9A7A77AD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E42A46C0-74A1-48CB-BA74-21263BFB07E7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C1FE2208-3CAE-4B4F-96AF-06E6642926B0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79 Indicadores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B66543-63D8-4AB8-B497-1D27E3247FC4}" type="parTrans" cxnId="{D13FED78-221B-494F-B787-82141A39163A}">
      <dgm:prSet/>
      <dgm:spPr/>
      <dgm:t>
        <a:bodyPr/>
        <a:lstStyle/>
        <a:p>
          <a:endParaRPr lang="es-MX"/>
        </a:p>
      </dgm:t>
    </dgm:pt>
    <dgm:pt modelId="{340460F5-A31F-4327-B7A1-56471884EBE5}" type="sibTrans" cxnId="{D13FED78-221B-494F-B787-82141A39163A}">
      <dgm:prSet/>
      <dgm:spPr/>
      <dgm:t>
        <a:bodyPr/>
        <a:lstStyle/>
        <a:p>
          <a:endParaRPr lang="es-MX"/>
        </a:p>
      </dgm:t>
    </dgm:pt>
    <dgm:pt modelId="{C7960573-7959-4DF8-A334-4B12BE1F1A87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39 Variables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3A37C1-04FB-49A5-B53D-4AF0E7036399}" type="parTrans" cxnId="{A5985517-2660-4456-9273-063A596414BA}">
      <dgm:prSet/>
      <dgm:spPr/>
      <dgm:t>
        <a:bodyPr/>
        <a:lstStyle/>
        <a:p>
          <a:endParaRPr lang="es-MX"/>
        </a:p>
      </dgm:t>
    </dgm:pt>
    <dgm:pt modelId="{086BE855-0087-4778-9F58-B73803CFA0D6}" type="sibTrans" cxnId="{A5985517-2660-4456-9273-063A596414BA}">
      <dgm:prSet/>
      <dgm:spPr/>
      <dgm:t>
        <a:bodyPr/>
        <a:lstStyle/>
        <a:p>
          <a:endParaRPr lang="es-MX"/>
        </a:p>
      </dgm:t>
    </dgm:pt>
    <dgm:pt modelId="{2FB776AA-3EA0-4E85-A4EC-33EB76326020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 Componente Territoriales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64A904-1743-4009-AAAF-B16204CBE035}" type="parTrans" cxnId="{CA51BD3A-7E52-47C8-A397-653FA832D616}">
      <dgm:prSet/>
      <dgm:spPr/>
      <dgm:t>
        <a:bodyPr/>
        <a:lstStyle/>
        <a:p>
          <a:endParaRPr lang="es-MX"/>
        </a:p>
      </dgm:t>
    </dgm:pt>
    <dgm:pt modelId="{D438AA68-7A88-4E70-9DDB-60E22E899819}" type="sibTrans" cxnId="{CA51BD3A-7E52-47C8-A397-653FA832D616}">
      <dgm:prSet/>
      <dgm:spPr/>
      <dgm:t>
        <a:bodyPr/>
        <a:lstStyle/>
        <a:p>
          <a:endParaRPr lang="es-MX"/>
        </a:p>
      </dgm:t>
    </dgm:pt>
    <dgm:pt modelId="{916ACD48-436B-468B-A51A-97CE6DC9A1CB}" type="pres">
      <dgm:prSet presAssocID="{E42A46C0-74A1-48CB-BA74-21263BFB07E7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0A9A3650-E228-4F47-9D02-E05699284D42}" type="pres">
      <dgm:prSet presAssocID="{C1FE2208-3CAE-4B4F-96AF-06E6642926B0}" presName="Accent1" presStyleCnt="0"/>
      <dgm:spPr/>
    </dgm:pt>
    <dgm:pt modelId="{F8FEC2C2-AD33-47FF-A52A-7E37EF198328}" type="pres">
      <dgm:prSet presAssocID="{C1FE2208-3CAE-4B4F-96AF-06E6642926B0}" presName="Accent" presStyleLbl="node1" presStyleIdx="0" presStyleCnt="3" custLinFactNeighborX="-32745" custLinFactNeighborY="-12730"/>
      <dgm:spPr/>
    </dgm:pt>
    <dgm:pt modelId="{41F663F4-9465-4D7A-A015-28017575A521}" type="pres">
      <dgm:prSet presAssocID="{C1FE2208-3CAE-4B4F-96AF-06E6642926B0}" presName="Parent1" presStyleLbl="revTx" presStyleIdx="0" presStyleCnt="3" custLinFactNeighborX="-61154" custLinFactNeighborY="-408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339E467-DBE5-4C14-AA8F-B60DA141C7AF}" type="pres">
      <dgm:prSet presAssocID="{C7960573-7959-4DF8-A334-4B12BE1F1A87}" presName="Accent2" presStyleCnt="0"/>
      <dgm:spPr/>
    </dgm:pt>
    <dgm:pt modelId="{1C3A7B1F-3405-469A-9778-B13D7225B44E}" type="pres">
      <dgm:prSet presAssocID="{C7960573-7959-4DF8-A334-4B12BE1F1A87}" presName="Accent" presStyleLbl="node1" presStyleIdx="1" presStyleCnt="3" custLinFactNeighborX="-30009" custLinFactNeighborY="-12612"/>
      <dgm:spPr/>
    </dgm:pt>
    <dgm:pt modelId="{F7DEE6A5-4DAA-4600-A7E8-C846DD27E0CB}" type="pres">
      <dgm:prSet presAssocID="{C7960573-7959-4DF8-A334-4B12BE1F1A87}" presName="Parent2" presStyleLbl="revTx" presStyleIdx="1" presStyleCnt="3" custLinFactNeighborX="-56434" custLinFactNeighborY="-4138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219FD3C-0137-4C5F-BA4B-8D8D20399F3A}" type="pres">
      <dgm:prSet presAssocID="{2FB776AA-3EA0-4E85-A4EC-33EB76326020}" presName="Accent3" presStyleCnt="0"/>
      <dgm:spPr/>
    </dgm:pt>
    <dgm:pt modelId="{3EA3BA45-FEEB-4D05-847C-2A540E898048}" type="pres">
      <dgm:prSet presAssocID="{2FB776AA-3EA0-4E85-A4EC-33EB76326020}" presName="Accent" presStyleLbl="node1" presStyleIdx="2" presStyleCnt="3" custLinFactNeighborX="-35800" custLinFactNeighborY="-11851"/>
      <dgm:spPr/>
    </dgm:pt>
    <dgm:pt modelId="{F8904EC5-2B46-4D0B-8201-1685B761FEAA}" type="pres">
      <dgm:prSet presAssocID="{2FB776AA-3EA0-4E85-A4EC-33EB76326020}" presName="Parent3" presStyleLbl="revTx" presStyleIdx="2" presStyleCnt="3" custLinFactNeighborX="-53881" custLinFactNeighborY="-3943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9520E2D-6161-4500-B18E-CD4C790F85A3}" type="presOf" srcId="{2FB776AA-3EA0-4E85-A4EC-33EB76326020}" destId="{F8904EC5-2B46-4D0B-8201-1685B761FEAA}" srcOrd="0" destOrd="0" presId="urn:microsoft.com/office/officeart/2009/layout/CircleArrowProcess"/>
    <dgm:cxn modelId="{F024E7A5-2A21-4933-B4B4-E855CDDDE7A8}" type="presOf" srcId="{C1FE2208-3CAE-4B4F-96AF-06E6642926B0}" destId="{41F663F4-9465-4D7A-A015-28017575A521}" srcOrd="0" destOrd="0" presId="urn:microsoft.com/office/officeart/2009/layout/CircleArrowProcess"/>
    <dgm:cxn modelId="{82513315-E8A2-48A5-BD4A-B8C0C2FD0A12}" type="presOf" srcId="{C7960573-7959-4DF8-A334-4B12BE1F1A87}" destId="{F7DEE6A5-4DAA-4600-A7E8-C846DD27E0CB}" srcOrd="0" destOrd="0" presId="urn:microsoft.com/office/officeart/2009/layout/CircleArrowProcess"/>
    <dgm:cxn modelId="{CA51BD3A-7E52-47C8-A397-653FA832D616}" srcId="{E42A46C0-74A1-48CB-BA74-21263BFB07E7}" destId="{2FB776AA-3EA0-4E85-A4EC-33EB76326020}" srcOrd="2" destOrd="0" parTransId="{2164A904-1743-4009-AAAF-B16204CBE035}" sibTransId="{D438AA68-7A88-4E70-9DDB-60E22E899819}"/>
    <dgm:cxn modelId="{D13FED78-221B-494F-B787-82141A39163A}" srcId="{E42A46C0-74A1-48CB-BA74-21263BFB07E7}" destId="{C1FE2208-3CAE-4B4F-96AF-06E6642926B0}" srcOrd="0" destOrd="0" parTransId="{6CB66543-63D8-4AB8-B497-1D27E3247FC4}" sibTransId="{340460F5-A31F-4327-B7A1-56471884EBE5}"/>
    <dgm:cxn modelId="{0A19A39D-9F0B-421F-8CD8-D34D5E955732}" type="presOf" srcId="{E42A46C0-74A1-48CB-BA74-21263BFB07E7}" destId="{916ACD48-436B-468B-A51A-97CE6DC9A1CB}" srcOrd="0" destOrd="0" presId="urn:microsoft.com/office/officeart/2009/layout/CircleArrowProcess"/>
    <dgm:cxn modelId="{A5985517-2660-4456-9273-063A596414BA}" srcId="{E42A46C0-74A1-48CB-BA74-21263BFB07E7}" destId="{C7960573-7959-4DF8-A334-4B12BE1F1A87}" srcOrd="1" destOrd="0" parTransId="{A53A37C1-04FB-49A5-B53D-4AF0E7036399}" sibTransId="{086BE855-0087-4778-9F58-B73803CFA0D6}"/>
    <dgm:cxn modelId="{961CE6D8-5086-4FFE-B189-76B97106E70C}" type="presParOf" srcId="{916ACD48-436B-468B-A51A-97CE6DC9A1CB}" destId="{0A9A3650-E228-4F47-9D02-E05699284D42}" srcOrd="0" destOrd="0" presId="urn:microsoft.com/office/officeart/2009/layout/CircleArrowProcess"/>
    <dgm:cxn modelId="{8210AE7A-9BF3-4AA2-B8B7-F048516E4D07}" type="presParOf" srcId="{0A9A3650-E228-4F47-9D02-E05699284D42}" destId="{F8FEC2C2-AD33-47FF-A52A-7E37EF198328}" srcOrd="0" destOrd="0" presId="urn:microsoft.com/office/officeart/2009/layout/CircleArrowProcess"/>
    <dgm:cxn modelId="{5020F0B0-727D-4E09-80D4-6DDFB0AC8D87}" type="presParOf" srcId="{916ACD48-436B-468B-A51A-97CE6DC9A1CB}" destId="{41F663F4-9465-4D7A-A015-28017575A521}" srcOrd="1" destOrd="0" presId="urn:microsoft.com/office/officeart/2009/layout/CircleArrowProcess"/>
    <dgm:cxn modelId="{B95350C6-4CED-4DC6-BEB8-6CF11642585C}" type="presParOf" srcId="{916ACD48-436B-468B-A51A-97CE6DC9A1CB}" destId="{2339E467-DBE5-4C14-AA8F-B60DA141C7AF}" srcOrd="2" destOrd="0" presId="urn:microsoft.com/office/officeart/2009/layout/CircleArrowProcess"/>
    <dgm:cxn modelId="{E57BF31B-99F9-45AB-89F7-3594C8D782DB}" type="presParOf" srcId="{2339E467-DBE5-4C14-AA8F-B60DA141C7AF}" destId="{1C3A7B1F-3405-469A-9778-B13D7225B44E}" srcOrd="0" destOrd="0" presId="urn:microsoft.com/office/officeart/2009/layout/CircleArrowProcess"/>
    <dgm:cxn modelId="{B5AC31E2-411D-4C96-8D74-FDFFB0C31736}" type="presParOf" srcId="{916ACD48-436B-468B-A51A-97CE6DC9A1CB}" destId="{F7DEE6A5-4DAA-4600-A7E8-C846DD27E0CB}" srcOrd="3" destOrd="0" presId="urn:microsoft.com/office/officeart/2009/layout/CircleArrowProcess"/>
    <dgm:cxn modelId="{6D36347D-065B-4EED-9295-A5CE30E6A3A7}" type="presParOf" srcId="{916ACD48-436B-468B-A51A-97CE6DC9A1CB}" destId="{7219FD3C-0137-4C5F-BA4B-8D8D20399F3A}" srcOrd="4" destOrd="0" presId="urn:microsoft.com/office/officeart/2009/layout/CircleArrowProcess"/>
    <dgm:cxn modelId="{E3BFCD99-41C1-44FC-8E64-28F7E946BEFE}" type="presParOf" srcId="{7219FD3C-0137-4C5F-BA4B-8D8D20399F3A}" destId="{3EA3BA45-FEEB-4D05-847C-2A540E898048}" srcOrd="0" destOrd="0" presId="urn:microsoft.com/office/officeart/2009/layout/CircleArrowProcess"/>
    <dgm:cxn modelId="{2B5FB06F-76CD-4478-854B-65A19E9C3F24}" type="presParOf" srcId="{916ACD48-436B-468B-A51A-97CE6DC9A1CB}" destId="{F8904EC5-2B46-4D0B-8201-1685B761FEAA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7C42EA9-8D1B-4CC9-B0F4-9053620EC067}" type="doc">
      <dgm:prSet loTypeId="urn:microsoft.com/office/officeart/2005/8/layout/hierarchy3" loCatId="hierarchy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7644E70E-A53A-40E9-A438-DDAE43895CEE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Valoración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9C1BBA-DDA9-4E47-9A2B-233A9110D18E}" type="parTrans" cxnId="{1C65BF76-835F-431C-A633-5D24876461FE}">
      <dgm:prSet/>
      <dgm:spPr/>
      <dgm:t>
        <a:bodyPr/>
        <a:lstStyle/>
        <a:p>
          <a:endParaRPr lang="es-MX"/>
        </a:p>
      </dgm:t>
    </dgm:pt>
    <dgm:pt modelId="{6111FBA6-66B5-47D5-A328-A1BE457AF1F6}" type="sibTrans" cxnId="{1C65BF76-835F-431C-A633-5D24876461FE}">
      <dgm:prSet/>
      <dgm:spPr/>
      <dgm:t>
        <a:bodyPr/>
        <a:lstStyle/>
        <a:p>
          <a:endParaRPr lang="es-MX"/>
        </a:p>
      </dgm:t>
    </dgm:pt>
    <dgm:pt modelId="{A8BE980B-7B91-436D-BD3C-0E0C03FD5A70}">
      <dgm:prSet phldrT="[Texto]" custT="1"/>
      <dgm:spPr/>
      <dgm:t>
        <a:bodyPr/>
        <a:lstStyle/>
        <a:p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B69EA0-2941-419C-A8C8-543EAF0D23E5}" type="parTrans" cxnId="{5D95ACB9-25BE-45B6-A873-39860FD91481}">
      <dgm:prSet/>
      <dgm:spPr/>
      <dgm:t>
        <a:bodyPr/>
        <a:lstStyle/>
        <a:p>
          <a:endParaRPr lang="es-MX"/>
        </a:p>
      </dgm:t>
    </dgm:pt>
    <dgm:pt modelId="{405B64AC-AA25-4FD2-BC24-D3F63AFA3CAF}" type="sibTrans" cxnId="{5D95ACB9-25BE-45B6-A873-39860FD91481}">
      <dgm:prSet/>
      <dgm:spPr/>
      <dgm:t>
        <a:bodyPr/>
        <a:lstStyle/>
        <a:p>
          <a:endParaRPr lang="es-MX"/>
        </a:p>
      </dgm:t>
    </dgm:pt>
    <dgm:pt modelId="{5D9FF902-8B39-4398-A34B-C246D15B5C66}">
      <dgm:prSet phldrT="[Texto]" custT="1"/>
      <dgm:spPr/>
      <dgm:t>
        <a:bodyPr/>
        <a:lstStyle/>
        <a:p>
          <a:r>
            <a:rPr lang="es-ES_tradnl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Proceso Analítico Jerárquico (AHP), desarrollado por Thomas L. </a:t>
          </a:r>
          <a:r>
            <a:rPr lang="es-ES_tradnl" sz="15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Saaty</a:t>
          </a:r>
          <a:r>
            <a:rPr lang="es-ES_tradnl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7A9EF9-6D1D-4190-B23A-64E1F688B29D}" type="parTrans" cxnId="{370CEB60-95F8-4C62-8B8B-22C528C44966}">
      <dgm:prSet/>
      <dgm:spPr/>
      <dgm:t>
        <a:bodyPr/>
        <a:lstStyle/>
        <a:p>
          <a:endParaRPr lang="es-MX"/>
        </a:p>
      </dgm:t>
    </dgm:pt>
    <dgm:pt modelId="{ECBACDC5-B2A3-4CAD-9546-6EE9C459C461}" type="sibTrans" cxnId="{370CEB60-95F8-4C62-8B8B-22C528C44966}">
      <dgm:prSet/>
      <dgm:spPr/>
      <dgm:t>
        <a:bodyPr/>
        <a:lstStyle/>
        <a:p>
          <a:endParaRPr lang="es-MX"/>
        </a:p>
      </dgm:t>
    </dgm:pt>
    <dgm:pt modelId="{A38D2D07-6E57-4E84-BC6C-A71AED87F842}" type="pres">
      <dgm:prSet presAssocID="{67C42EA9-8D1B-4CC9-B0F4-9053620EC06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5BB05C4C-0B02-4579-B483-3D7940A2CE1E}" type="pres">
      <dgm:prSet presAssocID="{7644E70E-A53A-40E9-A438-DDAE43895CEE}" presName="root" presStyleCnt="0"/>
      <dgm:spPr/>
    </dgm:pt>
    <dgm:pt modelId="{34522B43-75C8-4ACA-864D-D64716C81967}" type="pres">
      <dgm:prSet presAssocID="{7644E70E-A53A-40E9-A438-DDAE43895CEE}" presName="rootComposite" presStyleCnt="0"/>
      <dgm:spPr/>
    </dgm:pt>
    <dgm:pt modelId="{3B8E994B-71E3-4308-9DB4-CF76E30159F6}" type="pres">
      <dgm:prSet presAssocID="{7644E70E-A53A-40E9-A438-DDAE43895CEE}" presName="rootText" presStyleLbl="node1" presStyleIdx="0" presStyleCnt="1" custScaleY="20492"/>
      <dgm:spPr/>
      <dgm:t>
        <a:bodyPr/>
        <a:lstStyle/>
        <a:p>
          <a:endParaRPr lang="es-MX"/>
        </a:p>
      </dgm:t>
    </dgm:pt>
    <dgm:pt modelId="{A50B6581-48FE-4EA2-BA8B-DB8AD7FB56FE}" type="pres">
      <dgm:prSet presAssocID="{7644E70E-A53A-40E9-A438-DDAE43895CEE}" presName="rootConnector" presStyleLbl="node1" presStyleIdx="0" presStyleCnt="1"/>
      <dgm:spPr/>
      <dgm:t>
        <a:bodyPr/>
        <a:lstStyle/>
        <a:p>
          <a:endParaRPr lang="es-MX"/>
        </a:p>
      </dgm:t>
    </dgm:pt>
    <dgm:pt modelId="{DA10E9C8-74BE-4E60-BB96-7B3752BDD25E}" type="pres">
      <dgm:prSet presAssocID="{7644E70E-A53A-40E9-A438-DDAE43895CEE}" presName="childShape" presStyleCnt="0"/>
      <dgm:spPr/>
    </dgm:pt>
    <dgm:pt modelId="{1B7EECFC-A8A6-4DC7-A897-8B184997BA86}" type="pres">
      <dgm:prSet presAssocID="{07B69EA0-2941-419C-A8C8-543EAF0D23E5}" presName="Name13" presStyleLbl="parChTrans1D2" presStyleIdx="0" presStyleCnt="2"/>
      <dgm:spPr/>
      <dgm:t>
        <a:bodyPr/>
        <a:lstStyle/>
        <a:p>
          <a:endParaRPr lang="es-MX"/>
        </a:p>
      </dgm:t>
    </dgm:pt>
    <dgm:pt modelId="{B74CC87E-B4DA-4D93-B948-664CACB89053}" type="pres">
      <dgm:prSet presAssocID="{A8BE980B-7B91-436D-BD3C-0E0C03FD5A70}" presName="childText" presStyleLbl="bgAcc1" presStyleIdx="0" presStyleCnt="2" custScaleX="165288" custScaleY="13285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5FAA75B-0ED8-4301-8110-F07669C207AC}" type="pres">
      <dgm:prSet presAssocID="{1D7A9EF9-6D1D-4190-B23A-64E1F688B29D}" presName="Name13" presStyleLbl="parChTrans1D2" presStyleIdx="1" presStyleCnt="2"/>
      <dgm:spPr/>
      <dgm:t>
        <a:bodyPr/>
        <a:lstStyle/>
        <a:p>
          <a:endParaRPr lang="es-MX"/>
        </a:p>
      </dgm:t>
    </dgm:pt>
    <dgm:pt modelId="{7C432B17-CBD0-4C08-97B6-1AD38FE9F7D3}" type="pres">
      <dgm:prSet presAssocID="{5D9FF902-8B39-4398-A34B-C246D15B5C66}" presName="childText" presStyleLbl="bgAcc1" presStyleIdx="1" presStyleCnt="2" custScaleX="157279" custScaleY="4532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C65BF76-835F-431C-A633-5D24876461FE}" srcId="{67C42EA9-8D1B-4CC9-B0F4-9053620EC067}" destId="{7644E70E-A53A-40E9-A438-DDAE43895CEE}" srcOrd="0" destOrd="0" parTransId="{9B9C1BBA-DDA9-4E47-9A2B-233A9110D18E}" sibTransId="{6111FBA6-66B5-47D5-A328-A1BE457AF1F6}"/>
    <dgm:cxn modelId="{370CEB60-95F8-4C62-8B8B-22C528C44966}" srcId="{7644E70E-A53A-40E9-A438-DDAE43895CEE}" destId="{5D9FF902-8B39-4398-A34B-C246D15B5C66}" srcOrd="1" destOrd="0" parTransId="{1D7A9EF9-6D1D-4190-B23A-64E1F688B29D}" sibTransId="{ECBACDC5-B2A3-4CAD-9546-6EE9C459C461}"/>
    <dgm:cxn modelId="{A985B346-C689-414B-A115-6E20FB5FF8F0}" type="presOf" srcId="{5D9FF902-8B39-4398-A34B-C246D15B5C66}" destId="{7C432B17-CBD0-4C08-97B6-1AD38FE9F7D3}" srcOrd="0" destOrd="0" presId="urn:microsoft.com/office/officeart/2005/8/layout/hierarchy3"/>
    <dgm:cxn modelId="{3FFDB2FD-174F-45CE-B0D0-2B15D190D231}" type="presOf" srcId="{1D7A9EF9-6D1D-4190-B23A-64E1F688B29D}" destId="{B5FAA75B-0ED8-4301-8110-F07669C207AC}" srcOrd="0" destOrd="0" presId="urn:microsoft.com/office/officeart/2005/8/layout/hierarchy3"/>
    <dgm:cxn modelId="{C88899B8-61EB-44D1-88A0-DCDE1A368A1A}" type="presOf" srcId="{07B69EA0-2941-419C-A8C8-543EAF0D23E5}" destId="{1B7EECFC-A8A6-4DC7-A897-8B184997BA86}" srcOrd="0" destOrd="0" presId="urn:microsoft.com/office/officeart/2005/8/layout/hierarchy3"/>
    <dgm:cxn modelId="{28CA0165-FC48-4B47-A5BB-B8B493118664}" type="presOf" srcId="{67C42EA9-8D1B-4CC9-B0F4-9053620EC067}" destId="{A38D2D07-6E57-4E84-BC6C-A71AED87F842}" srcOrd="0" destOrd="0" presId="urn:microsoft.com/office/officeart/2005/8/layout/hierarchy3"/>
    <dgm:cxn modelId="{274A8AEB-A405-4C14-B1EF-28813C4EC0E9}" type="presOf" srcId="{7644E70E-A53A-40E9-A438-DDAE43895CEE}" destId="{3B8E994B-71E3-4308-9DB4-CF76E30159F6}" srcOrd="0" destOrd="0" presId="urn:microsoft.com/office/officeart/2005/8/layout/hierarchy3"/>
    <dgm:cxn modelId="{6CA447FC-ABB3-4C67-9133-71421131DA19}" type="presOf" srcId="{7644E70E-A53A-40E9-A438-DDAE43895CEE}" destId="{A50B6581-48FE-4EA2-BA8B-DB8AD7FB56FE}" srcOrd="1" destOrd="0" presId="urn:microsoft.com/office/officeart/2005/8/layout/hierarchy3"/>
    <dgm:cxn modelId="{77CD5579-9C0F-4E9D-9965-606F3FA68395}" type="presOf" srcId="{A8BE980B-7B91-436D-BD3C-0E0C03FD5A70}" destId="{B74CC87E-B4DA-4D93-B948-664CACB89053}" srcOrd="0" destOrd="0" presId="urn:microsoft.com/office/officeart/2005/8/layout/hierarchy3"/>
    <dgm:cxn modelId="{5D95ACB9-25BE-45B6-A873-39860FD91481}" srcId="{7644E70E-A53A-40E9-A438-DDAE43895CEE}" destId="{A8BE980B-7B91-436D-BD3C-0E0C03FD5A70}" srcOrd="0" destOrd="0" parTransId="{07B69EA0-2941-419C-A8C8-543EAF0D23E5}" sibTransId="{405B64AC-AA25-4FD2-BC24-D3F63AFA3CAF}"/>
    <dgm:cxn modelId="{283C66A4-4F56-4AC4-8A2C-9807CD300B35}" type="presParOf" srcId="{A38D2D07-6E57-4E84-BC6C-A71AED87F842}" destId="{5BB05C4C-0B02-4579-B483-3D7940A2CE1E}" srcOrd="0" destOrd="0" presId="urn:microsoft.com/office/officeart/2005/8/layout/hierarchy3"/>
    <dgm:cxn modelId="{9AF86493-B13F-4129-AE24-01B4B36D395F}" type="presParOf" srcId="{5BB05C4C-0B02-4579-B483-3D7940A2CE1E}" destId="{34522B43-75C8-4ACA-864D-D64716C81967}" srcOrd="0" destOrd="0" presId="urn:microsoft.com/office/officeart/2005/8/layout/hierarchy3"/>
    <dgm:cxn modelId="{B43D50F6-E7B6-4246-AF7D-05C84576372F}" type="presParOf" srcId="{34522B43-75C8-4ACA-864D-D64716C81967}" destId="{3B8E994B-71E3-4308-9DB4-CF76E30159F6}" srcOrd="0" destOrd="0" presId="urn:microsoft.com/office/officeart/2005/8/layout/hierarchy3"/>
    <dgm:cxn modelId="{C52C0CAD-AF62-45AE-B6AE-60FB08D515EC}" type="presParOf" srcId="{34522B43-75C8-4ACA-864D-D64716C81967}" destId="{A50B6581-48FE-4EA2-BA8B-DB8AD7FB56FE}" srcOrd="1" destOrd="0" presId="urn:microsoft.com/office/officeart/2005/8/layout/hierarchy3"/>
    <dgm:cxn modelId="{113F1329-6CAE-494C-B41A-B3E9726D0FCF}" type="presParOf" srcId="{5BB05C4C-0B02-4579-B483-3D7940A2CE1E}" destId="{DA10E9C8-74BE-4E60-BB96-7B3752BDD25E}" srcOrd="1" destOrd="0" presId="urn:microsoft.com/office/officeart/2005/8/layout/hierarchy3"/>
    <dgm:cxn modelId="{97C0970A-870E-4F4A-B3BE-F3299AF632BF}" type="presParOf" srcId="{DA10E9C8-74BE-4E60-BB96-7B3752BDD25E}" destId="{1B7EECFC-A8A6-4DC7-A897-8B184997BA86}" srcOrd="0" destOrd="0" presId="urn:microsoft.com/office/officeart/2005/8/layout/hierarchy3"/>
    <dgm:cxn modelId="{D90E88C3-D0F8-4C1B-B99B-C00932CFC6E9}" type="presParOf" srcId="{DA10E9C8-74BE-4E60-BB96-7B3752BDD25E}" destId="{B74CC87E-B4DA-4D93-B948-664CACB89053}" srcOrd="1" destOrd="0" presId="urn:microsoft.com/office/officeart/2005/8/layout/hierarchy3"/>
    <dgm:cxn modelId="{AED91E16-A294-4BB3-97E5-5CFB231F2BB1}" type="presParOf" srcId="{DA10E9C8-74BE-4E60-BB96-7B3752BDD25E}" destId="{B5FAA75B-0ED8-4301-8110-F07669C207AC}" srcOrd="2" destOrd="0" presId="urn:microsoft.com/office/officeart/2005/8/layout/hierarchy3"/>
    <dgm:cxn modelId="{64388B16-E36F-46D7-80EC-B7284046F684}" type="presParOf" srcId="{DA10E9C8-74BE-4E60-BB96-7B3752BDD25E}" destId="{7C432B17-CBD0-4C08-97B6-1AD38FE9F7D3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5E5943A2-A80C-4BE8-AB99-DEB6F3667FEE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FD3767F-079D-429E-A6EF-A484B2A7F9A1}">
      <dgm:prSet phldrT="[Texto]" custT="1"/>
      <dgm:spPr/>
      <dgm:t>
        <a:bodyPr/>
        <a:lstStyle/>
        <a:p>
          <a:pPr algn="ctr"/>
          <a:r>
            <a:rPr lang="es-ES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Misión </a:t>
          </a:r>
          <a:endParaRPr lang="es-ES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E28BFB-4496-4D41-ACFB-280DA9BDD911}" type="parTrans" cxnId="{9D545B8E-9B80-414D-9EB4-7BC5481A55EF}">
      <dgm:prSet/>
      <dgm:spPr/>
      <dgm:t>
        <a:bodyPr/>
        <a:lstStyle/>
        <a:p>
          <a:endParaRPr lang="es-ES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ECEEF8-033B-45EB-BCB6-67B9E4B8C308}" type="sibTrans" cxnId="{9D545B8E-9B80-414D-9EB4-7BC5481A55EF}">
      <dgm:prSet/>
      <dgm:spPr/>
      <dgm:t>
        <a:bodyPr/>
        <a:lstStyle/>
        <a:p>
          <a:endParaRPr lang="es-ES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179051-8734-4A20-B143-1E9C163CCC4E}">
      <dgm:prSet phldrT="[Texto]" custT="1"/>
      <dgm:spPr/>
      <dgm:t>
        <a:bodyPr/>
        <a:lstStyle/>
        <a:p>
          <a:pPr algn="just"/>
          <a:r>
            <a:rPr lang="es-EC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Proveer servicios con eficiencia, transparencia y responsabilidad social, con personal capacitado y solidario que gestiona democrática y articuladamente con los diferentes niveles de gobierno.</a:t>
          </a:r>
          <a:endParaRPr lang="es-ES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01ADFE-0594-4F1F-84B8-267C02118502}" type="parTrans" cxnId="{653ED554-1258-4134-B631-C1EF1769FD9D}">
      <dgm:prSet/>
      <dgm:spPr/>
      <dgm:t>
        <a:bodyPr/>
        <a:lstStyle/>
        <a:p>
          <a:endParaRPr lang="es-ES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8D00EB-5053-4876-A97E-A46994CBDBC9}" type="sibTrans" cxnId="{653ED554-1258-4134-B631-C1EF1769FD9D}">
      <dgm:prSet/>
      <dgm:spPr/>
      <dgm:t>
        <a:bodyPr/>
        <a:lstStyle/>
        <a:p>
          <a:endParaRPr lang="es-ES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C51D1A-5DEB-4114-9BFB-AF66CD448566}">
      <dgm:prSet phldrT="[Texto]" custT="1"/>
      <dgm:spPr/>
      <dgm:t>
        <a:bodyPr/>
        <a:lstStyle/>
        <a:p>
          <a:r>
            <a:rPr lang="es-ES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Visión</a:t>
          </a:r>
          <a:endParaRPr lang="es-ES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1253C0-1E4F-4CBF-BB76-DC407C24C81B}" type="parTrans" cxnId="{8476B0AF-759E-476B-8E60-06FFEFB7DD9B}">
      <dgm:prSet/>
      <dgm:spPr/>
      <dgm:t>
        <a:bodyPr/>
        <a:lstStyle/>
        <a:p>
          <a:endParaRPr lang="es-ES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1E51FF-C545-402F-8FFC-55CEB5E7CE55}" type="sibTrans" cxnId="{8476B0AF-759E-476B-8E60-06FFEFB7DD9B}">
      <dgm:prSet/>
      <dgm:spPr/>
      <dgm:t>
        <a:bodyPr/>
        <a:lstStyle/>
        <a:p>
          <a:endParaRPr lang="es-ES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FA34C6-6D02-446E-96A7-D49A63B708D9}">
      <dgm:prSet phldrT="[Texto]" custT="1"/>
      <dgm:spPr/>
      <dgm:t>
        <a:bodyPr/>
        <a:lstStyle/>
        <a:p>
          <a:pPr algn="just"/>
          <a:r>
            <a:rPr lang="es-EC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Manejar responsablemente sus recursos, con alta valoración de su patrimonio, en armonía con el ambiente que genera el crecimiento económico de su población y contribuye al buen vivir.</a:t>
          </a:r>
          <a:r>
            <a:rPr lang="es-EC" sz="15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S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DF76F8-2310-475F-B5DC-C49173541496}" type="parTrans" cxnId="{A26A3DEF-F289-46A2-9BE4-425EA28905A4}">
      <dgm:prSet/>
      <dgm:spPr/>
      <dgm:t>
        <a:bodyPr/>
        <a:lstStyle/>
        <a:p>
          <a:endParaRPr lang="es-ES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6F6DD8-444E-4B16-80A2-21524A6718E5}" type="sibTrans" cxnId="{A26A3DEF-F289-46A2-9BE4-425EA28905A4}">
      <dgm:prSet/>
      <dgm:spPr/>
      <dgm:t>
        <a:bodyPr/>
        <a:lstStyle/>
        <a:p>
          <a:endParaRPr lang="es-ES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B398A7-9FE6-4E14-B9DE-29D527A8A8AC}">
      <dgm:prSet phldrT="[Texto]" custT="1"/>
      <dgm:spPr/>
      <dgm:t>
        <a:bodyPr/>
        <a:lstStyle/>
        <a:p>
          <a:pPr algn="just"/>
          <a:endParaRPr lang="es-ES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BFAB54-D9D7-4B18-837C-76F10A28FF8B}" type="parTrans" cxnId="{D00FA044-51D8-49FA-8002-1487E58335EA}">
      <dgm:prSet/>
      <dgm:spPr/>
      <dgm:t>
        <a:bodyPr/>
        <a:lstStyle/>
        <a:p>
          <a:endParaRPr lang="es-MX"/>
        </a:p>
      </dgm:t>
    </dgm:pt>
    <dgm:pt modelId="{5D533AFA-AB14-48E1-BC6A-5802656D2FF4}" type="sibTrans" cxnId="{D00FA044-51D8-49FA-8002-1487E58335EA}">
      <dgm:prSet/>
      <dgm:spPr/>
      <dgm:t>
        <a:bodyPr/>
        <a:lstStyle/>
        <a:p>
          <a:endParaRPr lang="es-MX"/>
        </a:p>
      </dgm:t>
    </dgm:pt>
    <dgm:pt modelId="{1AD1A8BF-23D1-4269-97A9-AAC56C7B6636}">
      <dgm:prSet phldrT="[Texto]" custT="1"/>
      <dgm:spPr/>
      <dgm:t>
        <a:bodyPr/>
        <a:lstStyle/>
        <a:p>
          <a:pPr algn="just"/>
          <a:endParaRPr lang="es-ES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AEC33F-9245-4EDD-9F9B-36E6899B8888}" type="parTrans" cxnId="{DC574634-1679-40FC-8C0D-1B4360740F1E}">
      <dgm:prSet/>
      <dgm:spPr/>
      <dgm:t>
        <a:bodyPr/>
        <a:lstStyle/>
        <a:p>
          <a:endParaRPr lang="es-MX"/>
        </a:p>
      </dgm:t>
    </dgm:pt>
    <dgm:pt modelId="{CEE3DA47-531B-4281-B89A-C2D741E2A97A}" type="sibTrans" cxnId="{DC574634-1679-40FC-8C0D-1B4360740F1E}">
      <dgm:prSet/>
      <dgm:spPr/>
      <dgm:t>
        <a:bodyPr/>
        <a:lstStyle/>
        <a:p>
          <a:endParaRPr lang="es-MX"/>
        </a:p>
      </dgm:t>
    </dgm:pt>
    <dgm:pt modelId="{C0785988-5994-4E4E-93B3-D60BBC0F71FD}">
      <dgm:prSet phldrT="[Texto]" custT="1"/>
      <dgm:spPr/>
      <dgm:t>
        <a:bodyPr/>
        <a:lstStyle/>
        <a:p>
          <a:pPr algn="just"/>
          <a:endParaRPr lang="es-ES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DD0979-2776-4FF0-881B-A254019531E0}" type="parTrans" cxnId="{A04E3C9E-40F9-4FF2-A535-917DED70A4EB}">
      <dgm:prSet/>
      <dgm:spPr/>
      <dgm:t>
        <a:bodyPr/>
        <a:lstStyle/>
        <a:p>
          <a:endParaRPr lang="es-MX"/>
        </a:p>
      </dgm:t>
    </dgm:pt>
    <dgm:pt modelId="{FE9EAAD1-3C8D-421F-AE35-B60C9402801D}" type="sibTrans" cxnId="{A04E3C9E-40F9-4FF2-A535-917DED70A4EB}">
      <dgm:prSet/>
      <dgm:spPr/>
      <dgm:t>
        <a:bodyPr/>
        <a:lstStyle/>
        <a:p>
          <a:endParaRPr lang="es-MX"/>
        </a:p>
      </dgm:t>
    </dgm:pt>
    <dgm:pt modelId="{35344FC9-414A-46D3-982B-DBA15751171D}">
      <dgm:prSet phldrT="[Texto]" custT="1"/>
      <dgm:spPr/>
      <dgm:t>
        <a:bodyPr/>
        <a:lstStyle/>
        <a:p>
          <a:pPr algn="just"/>
          <a:endParaRPr lang="es-ES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CDA06E-2907-4C8B-A7B8-5A873B3E1558}" type="parTrans" cxnId="{AACDF7AA-3E61-4900-A438-E50A7B38AB85}">
      <dgm:prSet/>
      <dgm:spPr/>
      <dgm:t>
        <a:bodyPr/>
        <a:lstStyle/>
        <a:p>
          <a:endParaRPr lang="es-MX"/>
        </a:p>
      </dgm:t>
    </dgm:pt>
    <dgm:pt modelId="{C8E42EB2-D88D-490F-B263-9B41F9CC9D0D}" type="sibTrans" cxnId="{AACDF7AA-3E61-4900-A438-E50A7B38AB85}">
      <dgm:prSet/>
      <dgm:spPr/>
      <dgm:t>
        <a:bodyPr/>
        <a:lstStyle/>
        <a:p>
          <a:endParaRPr lang="es-MX"/>
        </a:p>
      </dgm:t>
    </dgm:pt>
    <dgm:pt modelId="{3477167C-BB87-45C6-8DAA-C6FC2E39FC38}" type="pres">
      <dgm:prSet presAssocID="{5E5943A2-A80C-4BE8-AB99-DEB6F3667FE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8437A3B-6CED-4A1F-A7B0-752CD487EB43}" type="pres">
      <dgm:prSet presAssocID="{7FD3767F-079D-429E-A6EF-A484B2A7F9A1}" presName="composite" presStyleCnt="0"/>
      <dgm:spPr/>
      <dgm:t>
        <a:bodyPr/>
        <a:lstStyle/>
        <a:p>
          <a:endParaRPr lang="es-MX"/>
        </a:p>
      </dgm:t>
    </dgm:pt>
    <dgm:pt modelId="{18319C35-73B5-4B29-97D1-40EAFA5D1BCB}" type="pres">
      <dgm:prSet presAssocID="{7FD3767F-079D-429E-A6EF-A484B2A7F9A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65EF88-C09B-4DCC-9D44-37C3A287A7BE}" type="pres">
      <dgm:prSet presAssocID="{7FD3767F-079D-429E-A6EF-A484B2A7F9A1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867FC5-0D15-4567-AFFF-7CBE0F6AA77A}" type="pres">
      <dgm:prSet presAssocID="{29ECEEF8-033B-45EB-BCB6-67B9E4B8C308}" presName="space" presStyleCnt="0"/>
      <dgm:spPr/>
      <dgm:t>
        <a:bodyPr/>
        <a:lstStyle/>
        <a:p>
          <a:endParaRPr lang="es-MX"/>
        </a:p>
      </dgm:t>
    </dgm:pt>
    <dgm:pt modelId="{4D7FDB3A-54C0-4F36-AFCD-E89EC9717311}" type="pres">
      <dgm:prSet presAssocID="{58C51D1A-5DEB-4114-9BFB-AF66CD448566}" presName="composite" presStyleCnt="0"/>
      <dgm:spPr/>
      <dgm:t>
        <a:bodyPr/>
        <a:lstStyle/>
        <a:p>
          <a:endParaRPr lang="es-MX"/>
        </a:p>
      </dgm:t>
    </dgm:pt>
    <dgm:pt modelId="{0EEB367E-3672-4155-B4D1-C6698B870E2F}" type="pres">
      <dgm:prSet presAssocID="{58C51D1A-5DEB-4114-9BFB-AF66CD448566}" presName="parTx" presStyleLbl="alignNode1" presStyleIdx="1" presStyleCnt="2" custScaleX="1062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63D44C-A77D-4A30-BD2F-D5B82BEAF395}" type="pres">
      <dgm:prSet presAssocID="{58C51D1A-5DEB-4114-9BFB-AF66CD448566}" presName="desTx" presStyleLbl="alignAccFollowNode1" presStyleIdx="1" presStyleCnt="2" custScaleX="10649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C574634-1679-40FC-8C0D-1B4360740F1E}" srcId="{7FD3767F-079D-429E-A6EF-A484B2A7F9A1}" destId="{1AD1A8BF-23D1-4269-97A9-AAC56C7B6636}" srcOrd="1" destOrd="0" parTransId="{DFAEC33F-9245-4EDD-9F9B-36E6899B8888}" sibTransId="{CEE3DA47-531B-4281-B89A-C2D741E2A97A}"/>
    <dgm:cxn modelId="{D00FA044-51D8-49FA-8002-1487E58335EA}" srcId="{7FD3767F-079D-429E-A6EF-A484B2A7F9A1}" destId="{7FB398A7-9FE6-4E14-B9DE-29D527A8A8AC}" srcOrd="0" destOrd="0" parTransId="{C8BFAB54-D9D7-4B18-837C-76F10A28FF8B}" sibTransId="{5D533AFA-AB14-48E1-BC6A-5802656D2FF4}"/>
    <dgm:cxn modelId="{CFFE0D7A-35C9-4D15-8CC4-2883F08AA084}" type="presOf" srcId="{1AD1A8BF-23D1-4269-97A9-AAC56C7B6636}" destId="{1765EF88-C09B-4DCC-9D44-37C3A287A7BE}" srcOrd="0" destOrd="1" presId="urn:microsoft.com/office/officeart/2005/8/layout/hList1"/>
    <dgm:cxn modelId="{619DEC81-2A46-43CD-8AB2-5AD346211E3C}" type="presOf" srcId="{5E5943A2-A80C-4BE8-AB99-DEB6F3667FEE}" destId="{3477167C-BB87-45C6-8DAA-C6FC2E39FC38}" srcOrd="0" destOrd="0" presId="urn:microsoft.com/office/officeart/2005/8/layout/hList1"/>
    <dgm:cxn modelId="{9D545B8E-9B80-414D-9EB4-7BC5481A55EF}" srcId="{5E5943A2-A80C-4BE8-AB99-DEB6F3667FEE}" destId="{7FD3767F-079D-429E-A6EF-A484B2A7F9A1}" srcOrd="0" destOrd="0" parTransId="{DDE28BFB-4496-4D41-ACFB-280DA9BDD911}" sibTransId="{29ECEEF8-033B-45EB-BCB6-67B9E4B8C308}"/>
    <dgm:cxn modelId="{8476B0AF-759E-476B-8E60-06FFEFB7DD9B}" srcId="{5E5943A2-A80C-4BE8-AB99-DEB6F3667FEE}" destId="{58C51D1A-5DEB-4114-9BFB-AF66CD448566}" srcOrd="1" destOrd="0" parTransId="{2A1253C0-1E4F-4CBF-BB76-DC407C24C81B}" sibTransId="{461E51FF-C545-402F-8FFC-55CEB5E7CE55}"/>
    <dgm:cxn modelId="{A3F7DB2E-7392-4298-878B-ADFD7541291C}" type="presOf" srcId="{7FB398A7-9FE6-4E14-B9DE-29D527A8A8AC}" destId="{1765EF88-C09B-4DCC-9D44-37C3A287A7BE}" srcOrd="0" destOrd="0" presId="urn:microsoft.com/office/officeart/2005/8/layout/hList1"/>
    <dgm:cxn modelId="{A04E3C9E-40F9-4FF2-A535-917DED70A4EB}" srcId="{58C51D1A-5DEB-4114-9BFB-AF66CD448566}" destId="{C0785988-5994-4E4E-93B3-D60BBC0F71FD}" srcOrd="0" destOrd="0" parTransId="{9DDD0979-2776-4FF0-881B-A254019531E0}" sibTransId="{FE9EAAD1-3C8D-421F-AE35-B60C9402801D}"/>
    <dgm:cxn modelId="{AACDF7AA-3E61-4900-A438-E50A7B38AB85}" srcId="{58C51D1A-5DEB-4114-9BFB-AF66CD448566}" destId="{35344FC9-414A-46D3-982B-DBA15751171D}" srcOrd="1" destOrd="0" parTransId="{75CDA06E-2907-4C8B-A7B8-5A873B3E1558}" sibTransId="{C8E42EB2-D88D-490F-B263-9B41F9CC9D0D}"/>
    <dgm:cxn modelId="{BB339AFA-1050-48C0-9ABD-EE4B2D69A3B9}" type="presOf" srcId="{8CFA34C6-6D02-446E-96A7-D49A63B708D9}" destId="{5C63D44C-A77D-4A30-BD2F-D5B82BEAF395}" srcOrd="0" destOrd="2" presId="urn:microsoft.com/office/officeart/2005/8/layout/hList1"/>
    <dgm:cxn modelId="{AE0851E0-B934-477B-809E-1C21F978C350}" type="presOf" srcId="{35344FC9-414A-46D3-982B-DBA15751171D}" destId="{5C63D44C-A77D-4A30-BD2F-D5B82BEAF395}" srcOrd="0" destOrd="1" presId="urn:microsoft.com/office/officeart/2005/8/layout/hList1"/>
    <dgm:cxn modelId="{8098D886-6293-4EA2-9AE6-38C37A4C25E7}" type="presOf" srcId="{90179051-8734-4A20-B143-1E9C163CCC4E}" destId="{1765EF88-C09B-4DCC-9D44-37C3A287A7BE}" srcOrd="0" destOrd="2" presId="urn:microsoft.com/office/officeart/2005/8/layout/hList1"/>
    <dgm:cxn modelId="{6D37776B-4391-4640-A204-B23D10A3E4EE}" type="presOf" srcId="{C0785988-5994-4E4E-93B3-D60BBC0F71FD}" destId="{5C63D44C-A77D-4A30-BD2F-D5B82BEAF395}" srcOrd="0" destOrd="0" presId="urn:microsoft.com/office/officeart/2005/8/layout/hList1"/>
    <dgm:cxn modelId="{EE331E80-89E7-4AD8-9454-515F4555AAE5}" type="presOf" srcId="{58C51D1A-5DEB-4114-9BFB-AF66CD448566}" destId="{0EEB367E-3672-4155-B4D1-C6698B870E2F}" srcOrd="0" destOrd="0" presId="urn:microsoft.com/office/officeart/2005/8/layout/hList1"/>
    <dgm:cxn modelId="{1E4055A6-52F0-4CBB-9893-465E4AE8DD99}" type="presOf" srcId="{7FD3767F-079D-429E-A6EF-A484B2A7F9A1}" destId="{18319C35-73B5-4B29-97D1-40EAFA5D1BCB}" srcOrd="0" destOrd="0" presId="urn:microsoft.com/office/officeart/2005/8/layout/hList1"/>
    <dgm:cxn modelId="{A26A3DEF-F289-46A2-9BE4-425EA28905A4}" srcId="{58C51D1A-5DEB-4114-9BFB-AF66CD448566}" destId="{8CFA34C6-6D02-446E-96A7-D49A63B708D9}" srcOrd="2" destOrd="0" parTransId="{2BDF76F8-2310-475F-B5DC-C49173541496}" sibTransId="{F86F6DD8-444E-4B16-80A2-21524A6718E5}"/>
    <dgm:cxn modelId="{653ED554-1258-4134-B631-C1EF1769FD9D}" srcId="{7FD3767F-079D-429E-A6EF-A484B2A7F9A1}" destId="{90179051-8734-4A20-B143-1E9C163CCC4E}" srcOrd="2" destOrd="0" parTransId="{0901ADFE-0594-4F1F-84B8-267C02118502}" sibTransId="{2B8D00EB-5053-4876-A97E-A46994CBDBC9}"/>
    <dgm:cxn modelId="{D31068DA-26E4-4C1B-A02F-E83E39A1B0EE}" type="presParOf" srcId="{3477167C-BB87-45C6-8DAA-C6FC2E39FC38}" destId="{58437A3B-6CED-4A1F-A7B0-752CD487EB43}" srcOrd="0" destOrd="0" presId="urn:microsoft.com/office/officeart/2005/8/layout/hList1"/>
    <dgm:cxn modelId="{A8E025AD-5F5B-44A7-91A2-B6D8D6872739}" type="presParOf" srcId="{58437A3B-6CED-4A1F-A7B0-752CD487EB43}" destId="{18319C35-73B5-4B29-97D1-40EAFA5D1BCB}" srcOrd="0" destOrd="0" presId="urn:microsoft.com/office/officeart/2005/8/layout/hList1"/>
    <dgm:cxn modelId="{6746A237-022A-4827-BD10-CAD54173E21A}" type="presParOf" srcId="{58437A3B-6CED-4A1F-A7B0-752CD487EB43}" destId="{1765EF88-C09B-4DCC-9D44-37C3A287A7BE}" srcOrd="1" destOrd="0" presId="urn:microsoft.com/office/officeart/2005/8/layout/hList1"/>
    <dgm:cxn modelId="{71CADD13-A1CB-4715-BCF2-1ED837BF5DD9}" type="presParOf" srcId="{3477167C-BB87-45C6-8DAA-C6FC2E39FC38}" destId="{23867FC5-0D15-4567-AFFF-7CBE0F6AA77A}" srcOrd="1" destOrd="0" presId="urn:microsoft.com/office/officeart/2005/8/layout/hList1"/>
    <dgm:cxn modelId="{C8E6E433-30B0-4D89-B5E3-88C7749DF362}" type="presParOf" srcId="{3477167C-BB87-45C6-8DAA-C6FC2E39FC38}" destId="{4D7FDB3A-54C0-4F36-AFCD-E89EC9717311}" srcOrd="2" destOrd="0" presId="urn:microsoft.com/office/officeart/2005/8/layout/hList1"/>
    <dgm:cxn modelId="{6C4E0569-278C-4448-A753-BD805B20A3EC}" type="presParOf" srcId="{4D7FDB3A-54C0-4F36-AFCD-E89EC9717311}" destId="{0EEB367E-3672-4155-B4D1-C6698B870E2F}" srcOrd="0" destOrd="0" presId="urn:microsoft.com/office/officeart/2005/8/layout/hList1"/>
    <dgm:cxn modelId="{38F09D94-94B8-42E0-BDBC-C897DC07CBF0}" type="presParOf" srcId="{4D7FDB3A-54C0-4F36-AFCD-E89EC9717311}" destId="{5C63D44C-A77D-4A30-BD2F-D5B82BEAF39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5DFCCF1-00C3-4F68-8BDB-A1B44ADDF024}" type="doc">
      <dgm:prSet loTypeId="urn:microsoft.com/office/officeart/2008/layout/LinedList" loCatId="list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290437BC-797F-4748-9486-2411A2D99DD8}">
      <dgm:prSet phldrT="[Texto]" custT="1"/>
      <dgm:spPr/>
      <dgm:t>
        <a:bodyPr anchor="ctr" anchorCtr="0"/>
        <a:lstStyle/>
        <a:p>
          <a:pPr algn="just">
            <a:lnSpc>
              <a:spcPct val="100000"/>
            </a:lnSpc>
          </a:pPr>
          <a:r>
            <a:rPr lang="es-EC" sz="1600" b="1" dirty="0" smtClean="0">
              <a:latin typeface="Times" panose="02020603050405020304" pitchFamily="18" charset="0"/>
              <a:cs typeface="Times" panose="02020603050405020304" pitchFamily="18" charset="0"/>
            </a:rPr>
            <a:t>Objetivo 1.- </a:t>
          </a:r>
          <a:r>
            <a:rPr lang="es-EC" sz="1600" i="1" dirty="0" smtClean="0">
              <a:latin typeface="Times" panose="02020603050405020304" pitchFamily="18" charset="0"/>
              <a:cs typeface="Times" panose="02020603050405020304" pitchFamily="18" charset="0"/>
            </a:rPr>
            <a:t>Consoli</a:t>
          </a:r>
          <a:r>
            <a:rPr lang="es-EC" sz="1600" i="1" dirty="0" smtClean="0">
              <a:effectLst/>
              <a:latin typeface="Times" panose="02020603050405020304" pitchFamily="18" charset="0"/>
              <a:cs typeface="Times" panose="02020603050405020304" pitchFamily="18" charset="0"/>
            </a:rPr>
            <a:t>dar el Estado democrático y la construcción del poder popular</a:t>
          </a:r>
          <a:endParaRPr lang="es-ES" sz="1600" dirty="0">
            <a:effectLst/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A2656E1-3A40-4128-AB38-1448A8D40A9E}" type="parTrans" cxnId="{B35EBEB0-2821-4D39-901F-15D4F32F8382}">
      <dgm:prSet/>
      <dgm:spPr/>
      <dgm:t>
        <a:bodyPr/>
        <a:lstStyle/>
        <a:p>
          <a:endParaRPr lang="es-ES"/>
        </a:p>
      </dgm:t>
    </dgm:pt>
    <dgm:pt modelId="{5108DD0F-FA17-4CC9-96E2-E4660BA83039}" type="sibTrans" cxnId="{B35EBEB0-2821-4D39-901F-15D4F32F8382}">
      <dgm:prSet/>
      <dgm:spPr/>
      <dgm:t>
        <a:bodyPr/>
        <a:lstStyle/>
        <a:p>
          <a:endParaRPr lang="es-ES"/>
        </a:p>
      </dgm:t>
    </dgm:pt>
    <dgm:pt modelId="{089294D8-1B07-44C7-9C8D-1B0B6C26BC7C}">
      <dgm:prSet phldrT="[Texto]" custT="1"/>
      <dgm:spPr/>
      <dgm:t>
        <a:bodyPr anchor="ctr"/>
        <a:lstStyle/>
        <a:p>
          <a:pPr algn="just">
            <a:lnSpc>
              <a:spcPct val="100000"/>
            </a:lnSpc>
          </a:pPr>
          <a:r>
            <a:rPr lang="es-EC" sz="1600" b="1" dirty="0" smtClean="0">
              <a:effectLst/>
              <a:latin typeface="Times" panose="02020603050405020304" pitchFamily="18" charset="0"/>
              <a:cs typeface="Times" panose="02020603050405020304" pitchFamily="18" charset="0"/>
            </a:rPr>
            <a:t>Objetivo 2.- </a:t>
          </a:r>
          <a:r>
            <a:rPr lang="es-EC" sz="1600" i="1" dirty="0" smtClean="0">
              <a:effectLst/>
              <a:latin typeface="Times" panose="02020603050405020304" pitchFamily="18" charset="0"/>
              <a:cs typeface="Times" panose="02020603050405020304" pitchFamily="18" charset="0"/>
            </a:rPr>
            <a:t>Auspiciar la igualdad, la cohesión, la inclusión y la equidad social y territorial, en la diversidad</a:t>
          </a:r>
          <a:endParaRPr lang="es-ES" sz="1600" dirty="0">
            <a:effectLst/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F7E27B1D-5E3E-4A96-BF63-62B0F3874D3C}" type="parTrans" cxnId="{B46F56E4-3587-4AF4-ACD6-A7AB314A1988}">
      <dgm:prSet/>
      <dgm:spPr/>
      <dgm:t>
        <a:bodyPr/>
        <a:lstStyle/>
        <a:p>
          <a:endParaRPr lang="es-ES"/>
        </a:p>
      </dgm:t>
    </dgm:pt>
    <dgm:pt modelId="{91C1C821-2671-46E1-959B-EAB9D544C388}" type="sibTrans" cxnId="{B46F56E4-3587-4AF4-ACD6-A7AB314A1988}">
      <dgm:prSet/>
      <dgm:spPr/>
      <dgm:t>
        <a:bodyPr/>
        <a:lstStyle/>
        <a:p>
          <a:endParaRPr lang="es-ES"/>
        </a:p>
      </dgm:t>
    </dgm:pt>
    <dgm:pt modelId="{66835322-C431-4BA0-AFEB-25617EB4EDBE}">
      <dgm:prSet phldrT="[Texto]" custT="1"/>
      <dgm:spPr/>
      <dgm:t>
        <a:bodyPr anchor="ctr" anchorCtr="0"/>
        <a:lstStyle/>
        <a:p>
          <a:pPr algn="just">
            <a:lnSpc>
              <a:spcPct val="100000"/>
            </a:lnSpc>
          </a:pPr>
          <a:r>
            <a:rPr lang="es-EC" sz="1600" b="1" dirty="0" smtClean="0">
              <a:effectLst/>
              <a:latin typeface="Times" panose="02020603050405020304" pitchFamily="18" charset="0"/>
              <a:cs typeface="Times" panose="02020603050405020304" pitchFamily="18" charset="0"/>
            </a:rPr>
            <a:t>Objetivo 3.- </a:t>
          </a:r>
          <a:r>
            <a:rPr lang="es-EC" sz="1600" i="1" dirty="0" smtClean="0">
              <a:effectLst/>
              <a:latin typeface="Times" panose="02020603050405020304" pitchFamily="18" charset="0"/>
              <a:cs typeface="Times" panose="02020603050405020304" pitchFamily="18" charset="0"/>
            </a:rPr>
            <a:t>Mejorar la calidad de vida de la población</a:t>
          </a:r>
          <a:endParaRPr lang="es-ES" sz="1600" dirty="0">
            <a:effectLst/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384913AF-194A-4170-9EC9-D83A496A20FD}" type="parTrans" cxnId="{6F569569-FAF2-4242-8C70-E63B86B50009}">
      <dgm:prSet/>
      <dgm:spPr/>
      <dgm:t>
        <a:bodyPr/>
        <a:lstStyle/>
        <a:p>
          <a:endParaRPr lang="es-ES"/>
        </a:p>
      </dgm:t>
    </dgm:pt>
    <dgm:pt modelId="{BC5B925D-BC66-4FF2-B98C-404943344455}" type="sibTrans" cxnId="{6F569569-FAF2-4242-8C70-E63B86B50009}">
      <dgm:prSet/>
      <dgm:spPr/>
      <dgm:t>
        <a:bodyPr/>
        <a:lstStyle/>
        <a:p>
          <a:endParaRPr lang="es-ES"/>
        </a:p>
      </dgm:t>
    </dgm:pt>
    <dgm:pt modelId="{C2C0F616-DD2A-4943-A986-F609B8AAF0D6}">
      <dgm:prSet phldrT="[Texto]" custT="1"/>
      <dgm:spPr/>
      <dgm:t>
        <a:bodyPr anchor="ctr" anchorCtr="0"/>
        <a:lstStyle/>
        <a:p>
          <a:pPr algn="just">
            <a:lnSpc>
              <a:spcPct val="100000"/>
            </a:lnSpc>
          </a:pPr>
          <a:r>
            <a:rPr lang="es-EC" sz="1600" b="1" dirty="0" smtClean="0">
              <a:effectLst/>
              <a:latin typeface="Times" panose="02020603050405020304" pitchFamily="18" charset="0"/>
              <a:cs typeface="Times" panose="02020603050405020304" pitchFamily="18" charset="0"/>
            </a:rPr>
            <a:t>Objetivo 4.- </a:t>
          </a:r>
          <a:r>
            <a:rPr lang="es-EC" sz="1600" i="1" dirty="0" smtClean="0">
              <a:effectLst/>
              <a:latin typeface="Times" panose="02020603050405020304" pitchFamily="18" charset="0"/>
              <a:cs typeface="Times" panose="02020603050405020304" pitchFamily="18" charset="0"/>
            </a:rPr>
            <a:t>Fortalecer las capacidades y potencialidades de la ciudadanía.</a:t>
          </a:r>
          <a:endParaRPr lang="es-ES" sz="1600" dirty="0">
            <a:effectLst/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092A7E45-79A5-4884-882F-5DCB9539D492}" type="parTrans" cxnId="{090A80B9-4F3B-4D06-A888-E2E2D0850261}">
      <dgm:prSet/>
      <dgm:spPr/>
      <dgm:t>
        <a:bodyPr/>
        <a:lstStyle/>
        <a:p>
          <a:endParaRPr lang="es-ES"/>
        </a:p>
      </dgm:t>
    </dgm:pt>
    <dgm:pt modelId="{EBFC5FE3-C23E-45FC-B489-D28D8F73D079}" type="sibTrans" cxnId="{090A80B9-4F3B-4D06-A888-E2E2D0850261}">
      <dgm:prSet/>
      <dgm:spPr/>
      <dgm:t>
        <a:bodyPr/>
        <a:lstStyle/>
        <a:p>
          <a:endParaRPr lang="es-ES"/>
        </a:p>
      </dgm:t>
    </dgm:pt>
    <dgm:pt modelId="{97280638-1D08-43B2-AB1A-2ADCAC07586A}">
      <dgm:prSet phldrT="[Texto]" custT="1"/>
      <dgm:spPr/>
      <dgm:t>
        <a:bodyPr anchor="ctr" anchorCtr="0"/>
        <a:lstStyle/>
        <a:p>
          <a:pPr algn="just">
            <a:lnSpc>
              <a:spcPct val="100000"/>
            </a:lnSpc>
          </a:pPr>
          <a:r>
            <a:rPr lang="es-EC" sz="1600" b="1" dirty="0" smtClean="0">
              <a:effectLst/>
              <a:latin typeface="Times" panose="02020603050405020304" pitchFamily="18" charset="0"/>
              <a:cs typeface="Times" panose="02020603050405020304" pitchFamily="18" charset="0"/>
            </a:rPr>
            <a:t>Objetivo 5.- </a:t>
          </a:r>
          <a:r>
            <a:rPr lang="es-EC" sz="1600" i="1" dirty="0" smtClean="0">
              <a:effectLst/>
              <a:latin typeface="Times" panose="02020603050405020304" pitchFamily="18" charset="0"/>
              <a:cs typeface="Times" panose="02020603050405020304" pitchFamily="18" charset="0"/>
            </a:rPr>
            <a:t>Construir espacios de encuentro común y fortalecer la identidad nacional, las identidades diversas, la plurinacionalidad y la interculturalidad.</a:t>
          </a:r>
          <a:endParaRPr lang="es-ES" sz="1600" dirty="0">
            <a:effectLst/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4197D38C-7080-4890-A2D6-86E06786DBD9}" type="parTrans" cxnId="{30B774CD-A270-4122-A45A-77993B479BA8}">
      <dgm:prSet/>
      <dgm:spPr/>
      <dgm:t>
        <a:bodyPr/>
        <a:lstStyle/>
        <a:p>
          <a:endParaRPr lang="es-ES"/>
        </a:p>
      </dgm:t>
    </dgm:pt>
    <dgm:pt modelId="{74AE4C10-9388-4D3A-AE69-1C7BBCC89200}" type="sibTrans" cxnId="{30B774CD-A270-4122-A45A-77993B479BA8}">
      <dgm:prSet/>
      <dgm:spPr/>
      <dgm:t>
        <a:bodyPr/>
        <a:lstStyle/>
        <a:p>
          <a:endParaRPr lang="es-ES"/>
        </a:p>
      </dgm:t>
    </dgm:pt>
    <dgm:pt modelId="{B80B8184-C164-4A57-87E0-D495F293DD50}">
      <dgm:prSet phldrT="[Texto]" custT="1"/>
      <dgm:spPr/>
      <dgm:t>
        <a:bodyPr anchor="ctr" anchorCtr="0"/>
        <a:lstStyle/>
        <a:p>
          <a:pPr algn="just">
            <a:lnSpc>
              <a:spcPct val="100000"/>
            </a:lnSpc>
          </a:pPr>
          <a:r>
            <a:rPr lang="es-EC" sz="1600" b="1" dirty="0" smtClean="0">
              <a:effectLst/>
              <a:latin typeface="Times" panose="02020603050405020304" pitchFamily="18" charset="0"/>
              <a:cs typeface="Times" panose="02020603050405020304" pitchFamily="18" charset="0"/>
            </a:rPr>
            <a:t>Objetivo 6.- </a:t>
          </a:r>
          <a:r>
            <a:rPr lang="es-EC" sz="1600" i="1" dirty="0" smtClean="0">
              <a:effectLst/>
              <a:latin typeface="Times" panose="02020603050405020304" pitchFamily="18" charset="0"/>
              <a:cs typeface="Times" panose="02020603050405020304" pitchFamily="18" charset="0"/>
            </a:rPr>
            <a:t>Consolidar la trasformación de la justicia y fortalecer la seguridad integral, en estricto respecto a los derechos humanos.</a:t>
          </a:r>
          <a:endParaRPr lang="es-ES" sz="1600" dirty="0">
            <a:effectLst/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B6EF6C3C-F1FA-4222-979C-7295C26EBD2B}" type="parTrans" cxnId="{5615513F-2DB9-449D-A2DE-F38F9B9AD0EB}">
      <dgm:prSet/>
      <dgm:spPr/>
      <dgm:t>
        <a:bodyPr/>
        <a:lstStyle/>
        <a:p>
          <a:endParaRPr lang="es-ES"/>
        </a:p>
      </dgm:t>
    </dgm:pt>
    <dgm:pt modelId="{E7F5F6B5-8DD1-4600-820B-1E2D680FF24F}" type="sibTrans" cxnId="{5615513F-2DB9-449D-A2DE-F38F9B9AD0EB}">
      <dgm:prSet/>
      <dgm:spPr/>
      <dgm:t>
        <a:bodyPr/>
        <a:lstStyle/>
        <a:p>
          <a:endParaRPr lang="es-ES"/>
        </a:p>
      </dgm:t>
    </dgm:pt>
    <dgm:pt modelId="{9C203499-CED3-4458-B53D-D652DEEB3E2C}">
      <dgm:prSet phldrT="[Texto]" custT="1"/>
      <dgm:spPr/>
      <dgm:t>
        <a:bodyPr anchor="ctr" anchorCtr="0"/>
        <a:lstStyle/>
        <a:p>
          <a:pPr algn="just">
            <a:lnSpc>
              <a:spcPct val="100000"/>
            </a:lnSpc>
          </a:pPr>
          <a:r>
            <a:rPr lang="es-EC" sz="1600" b="1" dirty="0" smtClean="0">
              <a:effectLst/>
              <a:latin typeface="Times" panose="02020603050405020304" pitchFamily="18" charset="0"/>
              <a:cs typeface="Times" panose="02020603050405020304" pitchFamily="18" charset="0"/>
            </a:rPr>
            <a:t>Objetivo 7.- </a:t>
          </a:r>
          <a:r>
            <a:rPr lang="es-EC" sz="1600" i="1" dirty="0" smtClean="0">
              <a:effectLst/>
              <a:latin typeface="Times" panose="02020603050405020304" pitchFamily="18" charset="0"/>
              <a:cs typeface="Times" panose="02020603050405020304" pitchFamily="18" charset="0"/>
            </a:rPr>
            <a:t>Garantizar los derechos de la naturaleza y promover la sostenibilidad ambiental territorial y global.</a:t>
          </a:r>
          <a:endParaRPr lang="es-ES" sz="1600" dirty="0">
            <a:effectLst/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B57E8FFB-30A8-4B44-9624-D38A0559DD00}" type="parTrans" cxnId="{301D6390-1DAD-4E97-BA1F-F657C09035DF}">
      <dgm:prSet/>
      <dgm:spPr/>
      <dgm:t>
        <a:bodyPr/>
        <a:lstStyle/>
        <a:p>
          <a:endParaRPr lang="es-ES"/>
        </a:p>
      </dgm:t>
    </dgm:pt>
    <dgm:pt modelId="{0C70B256-13DB-4CC1-9F5C-3B751DF701CD}" type="sibTrans" cxnId="{301D6390-1DAD-4E97-BA1F-F657C09035DF}">
      <dgm:prSet/>
      <dgm:spPr/>
      <dgm:t>
        <a:bodyPr/>
        <a:lstStyle/>
        <a:p>
          <a:endParaRPr lang="es-ES"/>
        </a:p>
      </dgm:t>
    </dgm:pt>
    <dgm:pt modelId="{A9319D8A-1F1F-457A-84A1-3BD91C9C3DA2}">
      <dgm:prSet phldrT="[Texto]" custT="1"/>
      <dgm:spPr/>
      <dgm:t>
        <a:bodyPr anchor="ctr" anchorCtr="0"/>
        <a:lstStyle/>
        <a:p>
          <a:pPr algn="just">
            <a:lnSpc>
              <a:spcPct val="100000"/>
            </a:lnSpc>
          </a:pPr>
          <a:r>
            <a:rPr lang="es-EC" sz="1600" b="1" dirty="0" smtClean="0">
              <a:effectLst/>
              <a:latin typeface="Times" panose="02020603050405020304" pitchFamily="18" charset="0"/>
              <a:cs typeface="Times" panose="02020603050405020304" pitchFamily="18" charset="0"/>
            </a:rPr>
            <a:t>Objetivo 8.- </a:t>
          </a:r>
          <a:r>
            <a:rPr lang="es-EC" sz="1600" i="1" dirty="0" smtClean="0">
              <a:effectLst/>
              <a:latin typeface="Times" panose="02020603050405020304" pitchFamily="18" charset="0"/>
              <a:cs typeface="Times" panose="02020603050405020304" pitchFamily="18" charset="0"/>
            </a:rPr>
            <a:t>Consolidar el sistema económico social y solidario, de forma sostenible.</a:t>
          </a:r>
          <a:endParaRPr lang="es-ES" sz="1600" dirty="0">
            <a:effectLst/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5B7D9AD-00D7-49B8-96A2-4AE48E5355E1}" type="parTrans" cxnId="{E302548C-B6AD-4864-B3D7-A707C501D2E9}">
      <dgm:prSet/>
      <dgm:spPr/>
      <dgm:t>
        <a:bodyPr/>
        <a:lstStyle/>
        <a:p>
          <a:endParaRPr lang="es-ES"/>
        </a:p>
      </dgm:t>
    </dgm:pt>
    <dgm:pt modelId="{4DB64A10-EB04-403C-9DFD-88ADD94A0D63}" type="sibTrans" cxnId="{E302548C-B6AD-4864-B3D7-A707C501D2E9}">
      <dgm:prSet/>
      <dgm:spPr/>
      <dgm:t>
        <a:bodyPr/>
        <a:lstStyle/>
        <a:p>
          <a:endParaRPr lang="es-ES"/>
        </a:p>
      </dgm:t>
    </dgm:pt>
    <dgm:pt modelId="{346D19C5-EA90-4EEC-BF9C-5AEF60343517}">
      <dgm:prSet phldrT="[Texto]" custT="1"/>
      <dgm:spPr/>
      <dgm:t>
        <a:bodyPr anchor="ctr" anchorCtr="0"/>
        <a:lstStyle/>
        <a:p>
          <a:pPr algn="just">
            <a:lnSpc>
              <a:spcPct val="100000"/>
            </a:lnSpc>
          </a:pPr>
          <a:r>
            <a:rPr lang="es-EC" sz="1600" b="1" dirty="0" smtClean="0">
              <a:effectLst/>
              <a:latin typeface="Times" panose="02020603050405020304" pitchFamily="18" charset="0"/>
              <a:cs typeface="Times" panose="02020603050405020304" pitchFamily="18" charset="0"/>
            </a:rPr>
            <a:t>Objetivo 9.- </a:t>
          </a:r>
          <a:r>
            <a:rPr lang="es-EC" sz="1600" i="1" dirty="0" smtClean="0">
              <a:effectLst/>
              <a:latin typeface="Times" panose="02020603050405020304" pitchFamily="18" charset="0"/>
              <a:cs typeface="Times" panose="02020603050405020304" pitchFamily="18" charset="0"/>
            </a:rPr>
            <a:t>Garantizar el trabajo digno en todas sus formas.</a:t>
          </a:r>
          <a:endParaRPr lang="es-ES" sz="1600" dirty="0">
            <a:effectLst/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1EC21E39-F37B-4E60-A76C-E7F91CA486EB}" type="parTrans" cxnId="{8DA2D63E-1BB6-4CC3-ABBE-17A17BA6E263}">
      <dgm:prSet/>
      <dgm:spPr/>
      <dgm:t>
        <a:bodyPr/>
        <a:lstStyle/>
        <a:p>
          <a:endParaRPr lang="es-ES"/>
        </a:p>
      </dgm:t>
    </dgm:pt>
    <dgm:pt modelId="{D7D5DD96-D4FB-4271-8CF5-240587BF4DAA}" type="sibTrans" cxnId="{8DA2D63E-1BB6-4CC3-ABBE-17A17BA6E263}">
      <dgm:prSet/>
      <dgm:spPr/>
      <dgm:t>
        <a:bodyPr/>
        <a:lstStyle/>
        <a:p>
          <a:endParaRPr lang="es-ES"/>
        </a:p>
      </dgm:t>
    </dgm:pt>
    <dgm:pt modelId="{D0AD9013-E0D4-4445-862F-570730552538}">
      <dgm:prSet phldrT="[Texto]" custT="1"/>
      <dgm:spPr/>
      <dgm:t>
        <a:bodyPr anchor="ctr" anchorCtr="0"/>
        <a:lstStyle/>
        <a:p>
          <a:pPr algn="just">
            <a:lnSpc>
              <a:spcPct val="100000"/>
            </a:lnSpc>
          </a:pPr>
          <a:r>
            <a:rPr lang="es-EC" sz="1600" b="1" dirty="0" smtClean="0">
              <a:effectLst/>
              <a:latin typeface="Times" panose="02020603050405020304" pitchFamily="18" charset="0"/>
              <a:cs typeface="Times" panose="02020603050405020304" pitchFamily="18" charset="0"/>
            </a:rPr>
            <a:t>Objetivo 10.- </a:t>
          </a:r>
          <a:r>
            <a:rPr lang="es-EC" sz="1600" i="1" dirty="0" smtClean="0">
              <a:effectLst/>
              <a:latin typeface="Times" panose="02020603050405020304" pitchFamily="18" charset="0"/>
              <a:cs typeface="Times" panose="02020603050405020304" pitchFamily="18" charset="0"/>
            </a:rPr>
            <a:t>Impulsar la trasformación de la matriz productiva.</a:t>
          </a:r>
          <a:endParaRPr lang="es-ES" sz="1600" dirty="0">
            <a:effectLst/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89A35696-20EA-4D10-BF10-E006CAE79B41}" type="parTrans" cxnId="{88E4A043-B26D-446E-92FD-06B0906192D5}">
      <dgm:prSet/>
      <dgm:spPr/>
      <dgm:t>
        <a:bodyPr/>
        <a:lstStyle/>
        <a:p>
          <a:endParaRPr lang="es-ES"/>
        </a:p>
      </dgm:t>
    </dgm:pt>
    <dgm:pt modelId="{282FD76D-137E-4936-ACF0-BA7903BF81DF}" type="sibTrans" cxnId="{88E4A043-B26D-446E-92FD-06B0906192D5}">
      <dgm:prSet/>
      <dgm:spPr/>
      <dgm:t>
        <a:bodyPr/>
        <a:lstStyle/>
        <a:p>
          <a:endParaRPr lang="es-ES"/>
        </a:p>
      </dgm:t>
    </dgm:pt>
    <dgm:pt modelId="{499C296D-EB31-4FE8-864A-BF1F63A8D7D4}">
      <dgm:prSet phldrT="[Texto]" custT="1"/>
      <dgm:spPr/>
      <dgm:t>
        <a:bodyPr anchor="ctr" anchorCtr="0"/>
        <a:lstStyle/>
        <a:p>
          <a:pPr algn="just">
            <a:lnSpc>
              <a:spcPct val="100000"/>
            </a:lnSpc>
          </a:pPr>
          <a:r>
            <a:rPr lang="es-EC" sz="1600" b="1" dirty="0" smtClean="0">
              <a:effectLst/>
              <a:latin typeface="Times" panose="02020603050405020304" pitchFamily="18" charset="0"/>
              <a:cs typeface="Times" panose="02020603050405020304" pitchFamily="18" charset="0"/>
            </a:rPr>
            <a:t>Objetivo 11.- </a:t>
          </a:r>
          <a:r>
            <a:rPr lang="es-EC" sz="1600" i="1" dirty="0" smtClean="0">
              <a:effectLst/>
              <a:latin typeface="Times" panose="02020603050405020304" pitchFamily="18" charset="0"/>
              <a:cs typeface="Times" panose="02020603050405020304" pitchFamily="18" charset="0"/>
            </a:rPr>
            <a:t>Asegurar la soberanía y eficiencia de los sectores estratégicos para la transformación industrial y tecnológica.</a:t>
          </a:r>
        </a:p>
      </dgm:t>
    </dgm:pt>
    <dgm:pt modelId="{E8DA38DF-7F6A-42CF-BFFE-2800BF7F26FC}" type="parTrans" cxnId="{255B530E-BE62-4210-806B-7E74F0678031}">
      <dgm:prSet/>
      <dgm:spPr/>
      <dgm:t>
        <a:bodyPr/>
        <a:lstStyle/>
        <a:p>
          <a:endParaRPr lang="es-ES"/>
        </a:p>
      </dgm:t>
    </dgm:pt>
    <dgm:pt modelId="{A126B6C0-1D70-4F1B-BD13-D1BEC289EE72}" type="sibTrans" cxnId="{255B530E-BE62-4210-806B-7E74F0678031}">
      <dgm:prSet/>
      <dgm:spPr/>
      <dgm:t>
        <a:bodyPr/>
        <a:lstStyle/>
        <a:p>
          <a:endParaRPr lang="es-ES"/>
        </a:p>
      </dgm:t>
    </dgm:pt>
    <dgm:pt modelId="{24E75B70-9BB1-4AFC-812B-8EE7D87D8415}">
      <dgm:prSet phldrT="[Texto]" custT="1"/>
      <dgm:spPr/>
      <dgm:t>
        <a:bodyPr anchor="ctr"/>
        <a:lstStyle/>
        <a:p>
          <a:pPr algn="just"/>
          <a:r>
            <a:rPr lang="es-EC" sz="1600" b="1" dirty="0" smtClean="0">
              <a:effectLst/>
              <a:latin typeface="Times" panose="02020603050405020304" pitchFamily="18" charset="0"/>
              <a:cs typeface="Times" panose="02020603050405020304" pitchFamily="18" charset="0"/>
            </a:rPr>
            <a:t>Objetivo 12.- </a:t>
          </a:r>
          <a:r>
            <a:rPr lang="es-EC" sz="1600" i="1" dirty="0" smtClean="0">
              <a:effectLst/>
              <a:latin typeface="Times" panose="02020603050405020304" pitchFamily="18" charset="0"/>
              <a:cs typeface="Times" panose="02020603050405020304" pitchFamily="18" charset="0"/>
            </a:rPr>
            <a:t>Garantizar la soberanía y la paz, profundizar la inserción estratégica</a:t>
          </a:r>
          <a:r>
            <a:rPr lang="es-EC" sz="1600" i="1" dirty="0" smtClean="0">
              <a:latin typeface="Times" panose="02020603050405020304" pitchFamily="18" charset="0"/>
              <a:cs typeface="Times" panose="02020603050405020304" pitchFamily="18" charset="0"/>
            </a:rPr>
            <a:t> en el mundo y la integración latinoamericana.</a:t>
          </a:r>
        </a:p>
      </dgm:t>
    </dgm:pt>
    <dgm:pt modelId="{64F30ABE-42F9-479B-B133-A94208E1C163}" type="parTrans" cxnId="{E9422443-3B43-4D5C-A255-B72D5A651442}">
      <dgm:prSet/>
      <dgm:spPr/>
      <dgm:t>
        <a:bodyPr/>
        <a:lstStyle/>
        <a:p>
          <a:endParaRPr lang="es-ES"/>
        </a:p>
      </dgm:t>
    </dgm:pt>
    <dgm:pt modelId="{11771D7C-C01C-4893-9DD4-0E956970D7D5}" type="sibTrans" cxnId="{E9422443-3B43-4D5C-A255-B72D5A651442}">
      <dgm:prSet/>
      <dgm:spPr/>
      <dgm:t>
        <a:bodyPr/>
        <a:lstStyle/>
        <a:p>
          <a:endParaRPr lang="es-ES"/>
        </a:p>
      </dgm:t>
    </dgm:pt>
    <dgm:pt modelId="{A2FECC1B-D90D-45C1-908C-0CB8E502D457}" type="pres">
      <dgm:prSet presAssocID="{15DFCCF1-00C3-4F68-8BDB-A1B44ADDF02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0DBDFDF-341F-4EFD-8C35-BAC57162DC7A}" type="pres">
      <dgm:prSet presAssocID="{290437BC-797F-4748-9486-2411A2D99DD8}" presName="thickLine" presStyleLbl="alignNode1" presStyleIdx="0" presStyleCnt="12"/>
      <dgm:spPr/>
    </dgm:pt>
    <dgm:pt modelId="{47A93DF6-7DB4-4E8F-B907-D361A785D177}" type="pres">
      <dgm:prSet presAssocID="{290437BC-797F-4748-9486-2411A2D99DD8}" presName="horz1" presStyleCnt="0"/>
      <dgm:spPr/>
    </dgm:pt>
    <dgm:pt modelId="{FAFAE768-5B68-46FA-AFC4-0944F118F6B8}" type="pres">
      <dgm:prSet presAssocID="{290437BC-797F-4748-9486-2411A2D99DD8}" presName="tx1" presStyleLbl="revTx" presStyleIdx="0" presStyleCnt="12"/>
      <dgm:spPr/>
      <dgm:t>
        <a:bodyPr/>
        <a:lstStyle/>
        <a:p>
          <a:endParaRPr lang="es-ES"/>
        </a:p>
      </dgm:t>
    </dgm:pt>
    <dgm:pt modelId="{9BDF9B46-DC89-4ABA-88FC-E3B8EF039084}" type="pres">
      <dgm:prSet presAssocID="{290437BC-797F-4748-9486-2411A2D99DD8}" presName="vert1" presStyleCnt="0"/>
      <dgm:spPr/>
    </dgm:pt>
    <dgm:pt modelId="{FE83F2FB-3629-48EB-B1D9-20272F72601C}" type="pres">
      <dgm:prSet presAssocID="{089294D8-1B07-44C7-9C8D-1B0B6C26BC7C}" presName="thickLine" presStyleLbl="alignNode1" presStyleIdx="1" presStyleCnt="12"/>
      <dgm:spPr/>
    </dgm:pt>
    <dgm:pt modelId="{14E99F54-5B1F-453E-AEA9-6CE2CCEE6A0F}" type="pres">
      <dgm:prSet presAssocID="{089294D8-1B07-44C7-9C8D-1B0B6C26BC7C}" presName="horz1" presStyleCnt="0"/>
      <dgm:spPr/>
    </dgm:pt>
    <dgm:pt modelId="{4D25CE1A-DE1E-4795-880F-46E48EA8EBF9}" type="pres">
      <dgm:prSet presAssocID="{089294D8-1B07-44C7-9C8D-1B0B6C26BC7C}" presName="tx1" presStyleLbl="revTx" presStyleIdx="1" presStyleCnt="12"/>
      <dgm:spPr/>
      <dgm:t>
        <a:bodyPr/>
        <a:lstStyle/>
        <a:p>
          <a:endParaRPr lang="es-ES"/>
        </a:p>
      </dgm:t>
    </dgm:pt>
    <dgm:pt modelId="{40EA6BC2-AA70-4632-878A-F3EF12FE0385}" type="pres">
      <dgm:prSet presAssocID="{089294D8-1B07-44C7-9C8D-1B0B6C26BC7C}" presName="vert1" presStyleCnt="0"/>
      <dgm:spPr/>
    </dgm:pt>
    <dgm:pt modelId="{053D94CF-78FC-464B-9FE0-D032074357B1}" type="pres">
      <dgm:prSet presAssocID="{66835322-C431-4BA0-AFEB-25617EB4EDBE}" presName="thickLine" presStyleLbl="alignNode1" presStyleIdx="2" presStyleCnt="12"/>
      <dgm:spPr/>
    </dgm:pt>
    <dgm:pt modelId="{03AC1879-BD6D-4C9C-8DB0-5BD9EDD282E4}" type="pres">
      <dgm:prSet presAssocID="{66835322-C431-4BA0-AFEB-25617EB4EDBE}" presName="horz1" presStyleCnt="0"/>
      <dgm:spPr/>
    </dgm:pt>
    <dgm:pt modelId="{A93EA7CC-3093-4413-A957-76804123A9D2}" type="pres">
      <dgm:prSet presAssocID="{66835322-C431-4BA0-AFEB-25617EB4EDBE}" presName="tx1" presStyleLbl="revTx" presStyleIdx="2" presStyleCnt="12"/>
      <dgm:spPr/>
      <dgm:t>
        <a:bodyPr/>
        <a:lstStyle/>
        <a:p>
          <a:endParaRPr lang="es-ES"/>
        </a:p>
      </dgm:t>
    </dgm:pt>
    <dgm:pt modelId="{5F3CE713-A614-4541-AABF-26ADE87F5108}" type="pres">
      <dgm:prSet presAssocID="{66835322-C431-4BA0-AFEB-25617EB4EDBE}" presName="vert1" presStyleCnt="0"/>
      <dgm:spPr/>
    </dgm:pt>
    <dgm:pt modelId="{AC97D040-2287-4902-8F10-F5832570835F}" type="pres">
      <dgm:prSet presAssocID="{C2C0F616-DD2A-4943-A986-F609B8AAF0D6}" presName="thickLine" presStyleLbl="alignNode1" presStyleIdx="3" presStyleCnt="12"/>
      <dgm:spPr/>
    </dgm:pt>
    <dgm:pt modelId="{D9AE3859-C35C-414E-8717-7D65BF5DF405}" type="pres">
      <dgm:prSet presAssocID="{C2C0F616-DD2A-4943-A986-F609B8AAF0D6}" presName="horz1" presStyleCnt="0"/>
      <dgm:spPr/>
    </dgm:pt>
    <dgm:pt modelId="{9EF407BD-FFE1-4B46-8AE0-8671886F82E0}" type="pres">
      <dgm:prSet presAssocID="{C2C0F616-DD2A-4943-A986-F609B8AAF0D6}" presName="tx1" presStyleLbl="revTx" presStyleIdx="3" presStyleCnt="12"/>
      <dgm:spPr/>
      <dgm:t>
        <a:bodyPr/>
        <a:lstStyle/>
        <a:p>
          <a:endParaRPr lang="es-ES"/>
        </a:p>
      </dgm:t>
    </dgm:pt>
    <dgm:pt modelId="{69069B5F-2D76-4C65-AA49-0F03164AFA9A}" type="pres">
      <dgm:prSet presAssocID="{C2C0F616-DD2A-4943-A986-F609B8AAF0D6}" presName="vert1" presStyleCnt="0"/>
      <dgm:spPr/>
    </dgm:pt>
    <dgm:pt modelId="{588E6A1D-25F4-4A64-BCD5-5BBA75D1C2ED}" type="pres">
      <dgm:prSet presAssocID="{97280638-1D08-43B2-AB1A-2ADCAC07586A}" presName="thickLine" presStyleLbl="alignNode1" presStyleIdx="4" presStyleCnt="12"/>
      <dgm:spPr/>
    </dgm:pt>
    <dgm:pt modelId="{9714547E-1DB2-4827-9A05-C68A64BDAD6F}" type="pres">
      <dgm:prSet presAssocID="{97280638-1D08-43B2-AB1A-2ADCAC07586A}" presName="horz1" presStyleCnt="0"/>
      <dgm:spPr/>
    </dgm:pt>
    <dgm:pt modelId="{343B8493-4996-478E-B546-8E137CEC9A29}" type="pres">
      <dgm:prSet presAssocID="{97280638-1D08-43B2-AB1A-2ADCAC07586A}" presName="tx1" presStyleLbl="revTx" presStyleIdx="4" presStyleCnt="12"/>
      <dgm:spPr/>
      <dgm:t>
        <a:bodyPr/>
        <a:lstStyle/>
        <a:p>
          <a:endParaRPr lang="es-ES"/>
        </a:p>
      </dgm:t>
    </dgm:pt>
    <dgm:pt modelId="{2867591D-2CDD-4430-AD7E-9CA7806550D4}" type="pres">
      <dgm:prSet presAssocID="{97280638-1D08-43B2-AB1A-2ADCAC07586A}" presName="vert1" presStyleCnt="0"/>
      <dgm:spPr/>
    </dgm:pt>
    <dgm:pt modelId="{E6F86CD8-3659-4A26-A095-E9786529207A}" type="pres">
      <dgm:prSet presAssocID="{B80B8184-C164-4A57-87E0-D495F293DD50}" presName="thickLine" presStyleLbl="alignNode1" presStyleIdx="5" presStyleCnt="12"/>
      <dgm:spPr/>
    </dgm:pt>
    <dgm:pt modelId="{B338858D-7D9F-422C-9AFE-840FB73AF4E5}" type="pres">
      <dgm:prSet presAssocID="{B80B8184-C164-4A57-87E0-D495F293DD50}" presName="horz1" presStyleCnt="0"/>
      <dgm:spPr/>
    </dgm:pt>
    <dgm:pt modelId="{A7B2E49E-FCF9-4E19-AA9B-CE692896C7EC}" type="pres">
      <dgm:prSet presAssocID="{B80B8184-C164-4A57-87E0-D495F293DD50}" presName="tx1" presStyleLbl="revTx" presStyleIdx="5" presStyleCnt="12"/>
      <dgm:spPr/>
      <dgm:t>
        <a:bodyPr/>
        <a:lstStyle/>
        <a:p>
          <a:endParaRPr lang="es-ES"/>
        </a:p>
      </dgm:t>
    </dgm:pt>
    <dgm:pt modelId="{08BDF17F-302D-453B-BEF4-F50C1F197A72}" type="pres">
      <dgm:prSet presAssocID="{B80B8184-C164-4A57-87E0-D495F293DD50}" presName="vert1" presStyleCnt="0"/>
      <dgm:spPr/>
    </dgm:pt>
    <dgm:pt modelId="{9C42FE0E-437D-40CF-8AFB-9BD4196D2CEC}" type="pres">
      <dgm:prSet presAssocID="{9C203499-CED3-4458-B53D-D652DEEB3E2C}" presName="thickLine" presStyleLbl="alignNode1" presStyleIdx="6" presStyleCnt="12"/>
      <dgm:spPr/>
    </dgm:pt>
    <dgm:pt modelId="{98B0447B-03D8-44C2-8ABD-090C10F53F9E}" type="pres">
      <dgm:prSet presAssocID="{9C203499-CED3-4458-B53D-D652DEEB3E2C}" presName="horz1" presStyleCnt="0"/>
      <dgm:spPr/>
    </dgm:pt>
    <dgm:pt modelId="{606FDDD8-A708-4499-82BD-E2207D6E5B67}" type="pres">
      <dgm:prSet presAssocID="{9C203499-CED3-4458-B53D-D652DEEB3E2C}" presName="tx1" presStyleLbl="revTx" presStyleIdx="6" presStyleCnt="12"/>
      <dgm:spPr/>
      <dgm:t>
        <a:bodyPr/>
        <a:lstStyle/>
        <a:p>
          <a:endParaRPr lang="es-ES"/>
        </a:p>
      </dgm:t>
    </dgm:pt>
    <dgm:pt modelId="{2B4E6F6E-D860-45FB-8CEA-EF7D64E25143}" type="pres">
      <dgm:prSet presAssocID="{9C203499-CED3-4458-B53D-D652DEEB3E2C}" presName="vert1" presStyleCnt="0"/>
      <dgm:spPr/>
    </dgm:pt>
    <dgm:pt modelId="{DD35F312-B180-4532-B54D-816B101A9ABE}" type="pres">
      <dgm:prSet presAssocID="{A9319D8A-1F1F-457A-84A1-3BD91C9C3DA2}" presName="thickLine" presStyleLbl="alignNode1" presStyleIdx="7" presStyleCnt="12"/>
      <dgm:spPr/>
    </dgm:pt>
    <dgm:pt modelId="{9FD4B684-5A7F-4A9A-9949-845BF14D2677}" type="pres">
      <dgm:prSet presAssocID="{A9319D8A-1F1F-457A-84A1-3BD91C9C3DA2}" presName="horz1" presStyleCnt="0"/>
      <dgm:spPr/>
    </dgm:pt>
    <dgm:pt modelId="{DDF75509-5F60-412A-9422-0F8442E51462}" type="pres">
      <dgm:prSet presAssocID="{A9319D8A-1F1F-457A-84A1-3BD91C9C3DA2}" presName="tx1" presStyleLbl="revTx" presStyleIdx="7" presStyleCnt="12"/>
      <dgm:spPr/>
      <dgm:t>
        <a:bodyPr/>
        <a:lstStyle/>
        <a:p>
          <a:endParaRPr lang="es-ES"/>
        </a:p>
      </dgm:t>
    </dgm:pt>
    <dgm:pt modelId="{5DB70513-5C3A-494E-A579-6CE2933B105A}" type="pres">
      <dgm:prSet presAssocID="{A9319D8A-1F1F-457A-84A1-3BD91C9C3DA2}" presName="vert1" presStyleCnt="0"/>
      <dgm:spPr/>
    </dgm:pt>
    <dgm:pt modelId="{CE954EB0-CDD6-4408-800C-BBC305817DEF}" type="pres">
      <dgm:prSet presAssocID="{346D19C5-EA90-4EEC-BF9C-5AEF60343517}" presName="thickLine" presStyleLbl="alignNode1" presStyleIdx="8" presStyleCnt="12"/>
      <dgm:spPr/>
    </dgm:pt>
    <dgm:pt modelId="{0BAF9EAA-9E4C-46CE-9FB0-243CE9CE256B}" type="pres">
      <dgm:prSet presAssocID="{346D19C5-EA90-4EEC-BF9C-5AEF60343517}" presName="horz1" presStyleCnt="0"/>
      <dgm:spPr/>
    </dgm:pt>
    <dgm:pt modelId="{82345423-0943-4EF8-9D49-78E7DAA21868}" type="pres">
      <dgm:prSet presAssocID="{346D19C5-EA90-4EEC-BF9C-5AEF60343517}" presName="tx1" presStyleLbl="revTx" presStyleIdx="8" presStyleCnt="12"/>
      <dgm:spPr/>
      <dgm:t>
        <a:bodyPr/>
        <a:lstStyle/>
        <a:p>
          <a:endParaRPr lang="es-ES"/>
        </a:p>
      </dgm:t>
    </dgm:pt>
    <dgm:pt modelId="{119C6DA4-F7E6-4033-BEC8-8F32B592DB69}" type="pres">
      <dgm:prSet presAssocID="{346D19C5-EA90-4EEC-BF9C-5AEF60343517}" presName="vert1" presStyleCnt="0"/>
      <dgm:spPr/>
    </dgm:pt>
    <dgm:pt modelId="{AB65C316-DAF2-4A31-8A57-B2ADF289FA0F}" type="pres">
      <dgm:prSet presAssocID="{D0AD9013-E0D4-4445-862F-570730552538}" presName="thickLine" presStyleLbl="alignNode1" presStyleIdx="9" presStyleCnt="12"/>
      <dgm:spPr/>
    </dgm:pt>
    <dgm:pt modelId="{B7AE25C7-E609-47DF-9393-D622BD677DE8}" type="pres">
      <dgm:prSet presAssocID="{D0AD9013-E0D4-4445-862F-570730552538}" presName="horz1" presStyleCnt="0"/>
      <dgm:spPr/>
    </dgm:pt>
    <dgm:pt modelId="{33048512-81D9-45DE-9959-718641AE8A4A}" type="pres">
      <dgm:prSet presAssocID="{D0AD9013-E0D4-4445-862F-570730552538}" presName="tx1" presStyleLbl="revTx" presStyleIdx="9" presStyleCnt="12"/>
      <dgm:spPr/>
      <dgm:t>
        <a:bodyPr/>
        <a:lstStyle/>
        <a:p>
          <a:endParaRPr lang="es-ES"/>
        </a:p>
      </dgm:t>
    </dgm:pt>
    <dgm:pt modelId="{0FBE43A0-54A8-4C62-A44D-3D128D753F69}" type="pres">
      <dgm:prSet presAssocID="{D0AD9013-E0D4-4445-862F-570730552538}" presName="vert1" presStyleCnt="0"/>
      <dgm:spPr/>
    </dgm:pt>
    <dgm:pt modelId="{C51D0CE0-52C4-48C8-8DBF-7878CD26CE08}" type="pres">
      <dgm:prSet presAssocID="{499C296D-EB31-4FE8-864A-BF1F63A8D7D4}" presName="thickLine" presStyleLbl="alignNode1" presStyleIdx="10" presStyleCnt="12"/>
      <dgm:spPr/>
    </dgm:pt>
    <dgm:pt modelId="{8A92E5BE-84A4-4380-8B5B-1A6A00BD785D}" type="pres">
      <dgm:prSet presAssocID="{499C296D-EB31-4FE8-864A-BF1F63A8D7D4}" presName="horz1" presStyleCnt="0"/>
      <dgm:spPr/>
    </dgm:pt>
    <dgm:pt modelId="{A8A6B777-9B62-49AA-A9FF-027AD80302E0}" type="pres">
      <dgm:prSet presAssocID="{499C296D-EB31-4FE8-864A-BF1F63A8D7D4}" presName="tx1" presStyleLbl="revTx" presStyleIdx="10" presStyleCnt="12"/>
      <dgm:spPr/>
      <dgm:t>
        <a:bodyPr/>
        <a:lstStyle/>
        <a:p>
          <a:endParaRPr lang="es-ES"/>
        </a:p>
      </dgm:t>
    </dgm:pt>
    <dgm:pt modelId="{ACE6C8B3-249D-4AEE-B819-DE5AE1508EA0}" type="pres">
      <dgm:prSet presAssocID="{499C296D-EB31-4FE8-864A-BF1F63A8D7D4}" presName="vert1" presStyleCnt="0"/>
      <dgm:spPr/>
    </dgm:pt>
    <dgm:pt modelId="{58241099-0ADE-4654-9148-F32EA4D5CECB}" type="pres">
      <dgm:prSet presAssocID="{24E75B70-9BB1-4AFC-812B-8EE7D87D8415}" presName="thickLine" presStyleLbl="alignNode1" presStyleIdx="11" presStyleCnt="12"/>
      <dgm:spPr/>
    </dgm:pt>
    <dgm:pt modelId="{945B6A27-B022-4AFF-845A-E7CB5FC98AEF}" type="pres">
      <dgm:prSet presAssocID="{24E75B70-9BB1-4AFC-812B-8EE7D87D8415}" presName="horz1" presStyleCnt="0"/>
      <dgm:spPr/>
    </dgm:pt>
    <dgm:pt modelId="{3002B239-420C-4E20-8AB6-AA74BDBBB9E6}" type="pres">
      <dgm:prSet presAssocID="{24E75B70-9BB1-4AFC-812B-8EE7D87D8415}" presName="tx1" presStyleLbl="revTx" presStyleIdx="11" presStyleCnt="12"/>
      <dgm:spPr/>
      <dgm:t>
        <a:bodyPr/>
        <a:lstStyle/>
        <a:p>
          <a:endParaRPr lang="es-ES"/>
        </a:p>
      </dgm:t>
    </dgm:pt>
    <dgm:pt modelId="{076383DF-EDB8-4555-A892-0758E7A80795}" type="pres">
      <dgm:prSet presAssocID="{24E75B70-9BB1-4AFC-812B-8EE7D87D8415}" presName="vert1" presStyleCnt="0"/>
      <dgm:spPr/>
    </dgm:pt>
  </dgm:ptLst>
  <dgm:cxnLst>
    <dgm:cxn modelId="{5615513F-2DB9-449D-A2DE-F38F9B9AD0EB}" srcId="{15DFCCF1-00C3-4F68-8BDB-A1B44ADDF024}" destId="{B80B8184-C164-4A57-87E0-D495F293DD50}" srcOrd="5" destOrd="0" parTransId="{B6EF6C3C-F1FA-4222-979C-7295C26EBD2B}" sibTransId="{E7F5F6B5-8DD1-4600-820B-1E2D680FF24F}"/>
    <dgm:cxn modelId="{0CA4B69B-8B30-4DB0-A9F3-793AFDA30FC3}" type="presOf" srcId="{499C296D-EB31-4FE8-864A-BF1F63A8D7D4}" destId="{A8A6B777-9B62-49AA-A9FF-027AD80302E0}" srcOrd="0" destOrd="0" presId="urn:microsoft.com/office/officeart/2008/layout/LinedList"/>
    <dgm:cxn modelId="{7F6CE4FD-711F-4BAA-97ED-283704E47F96}" type="presOf" srcId="{C2C0F616-DD2A-4943-A986-F609B8AAF0D6}" destId="{9EF407BD-FFE1-4B46-8AE0-8671886F82E0}" srcOrd="0" destOrd="0" presId="urn:microsoft.com/office/officeart/2008/layout/LinedList"/>
    <dgm:cxn modelId="{163191AB-B20E-4579-BA91-4A9C6E4556A2}" type="presOf" srcId="{15DFCCF1-00C3-4F68-8BDB-A1B44ADDF024}" destId="{A2FECC1B-D90D-45C1-908C-0CB8E502D457}" srcOrd="0" destOrd="0" presId="urn:microsoft.com/office/officeart/2008/layout/LinedList"/>
    <dgm:cxn modelId="{343A1DB5-AC8B-4AA6-BB94-B274B7E9FCE3}" type="presOf" srcId="{9C203499-CED3-4458-B53D-D652DEEB3E2C}" destId="{606FDDD8-A708-4499-82BD-E2207D6E5B67}" srcOrd="0" destOrd="0" presId="urn:microsoft.com/office/officeart/2008/layout/LinedList"/>
    <dgm:cxn modelId="{88E4A043-B26D-446E-92FD-06B0906192D5}" srcId="{15DFCCF1-00C3-4F68-8BDB-A1B44ADDF024}" destId="{D0AD9013-E0D4-4445-862F-570730552538}" srcOrd="9" destOrd="0" parTransId="{89A35696-20EA-4D10-BF10-E006CAE79B41}" sibTransId="{282FD76D-137E-4936-ACF0-BA7903BF81DF}"/>
    <dgm:cxn modelId="{090A80B9-4F3B-4D06-A888-E2E2D0850261}" srcId="{15DFCCF1-00C3-4F68-8BDB-A1B44ADDF024}" destId="{C2C0F616-DD2A-4943-A986-F609B8AAF0D6}" srcOrd="3" destOrd="0" parTransId="{092A7E45-79A5-4884-882F-5DCB9539D492}" sibTransId="{EBFC5FE3-C23E-45FC-B489-D28D8F73D079}"/>
    <dgm:cxn modelId="{972ECA5F-2830-49D6-8779-A18D52AC864D}" type="presOf" srcId="{A9319D8A-1F1F-457A-84A1-3BD91C9C3DA2}" destId="{DDF75509-5F60-412A-9422-0F8442E51462}" srcOrd="0" destOrd="0" presId="urn:microsoft.com/office/officeart/2008/layout/LinedList"/>
    <dgm:cxn modelId="{30B774CD-A270-4122-A45A-77993B479BA8}" srcId="{15DFCCF1-00C3-4F68-8BDB-A1B44ADDF024}" destId="{97280638-1D08-43B2-AB1A-2ADCAC07586A}" srcOrd="4" destOrd="0" parTransId="{4197D38C-7080-4890-A2D6-86E06786DBD9}" sibTransId="{74AE4C10-9388-4D3A-AE69-1C7BBCC89200}"/>
    <dgm:cxn modelId="{005E1CA8-89ED-4D1E-8997-84022ED51FF6}" type="presOf" srcId="{24E75B70-9BB1-4AFC-812B-8EE7D87D8415}" destId="{3002B239-420C-4E20-8AB6-AA74BDBBB9E6}" srcOrd="0" destOrd="0" presId="urn:microsoft.com/office/officeart/2008/layout/LinedList"/>
    <dgm:cxn modelId="{255B530E-BE62-4210-806B-7E74F0678031}" srcId="{15DFCCF1-00C3-4F68-8BDB-A1B44ADDF024}" destId="{499C296D-EB31-4FE8-864A-BF1F63A8D7D4}" srcOrd="10" destOrd="0" parTransId="{E8DA38DF-7F6A-42CF-BFFE-2800BF7F26FC}" sibTransId="{A126B6C0-1D70-4F1B-BD13-D1BEC289EE72}"/>
    <dgm:cxn modelId="{6F569569-FAF2-4242-8C70-E63B86B50009}" srcId="{15DFCCF1-00C3-4F68-8BDB-A1B44ADDF024}" destId="{66835322-C431-4BA0-AFEB-25617EB4EDBE}" srcOrd="2" destOrd="0" parTransId="{384913AF-194A-4170-9EC9-D83A496A20FD}" sibTransId="{BC5B925D-BC66-4FF2-B98C-404943344455}"/>
    <dgm:cxn modelId="{197B34BC-2E75-491F-B8EA-F33603291FA4}" type="presOf" srcId="{089294D8-1B07-44C7-9C8D-1B0B6C26BC7C}" destId="{4D25CE1A-DE1E-4795-880F-46E48EA8EBF9}" srcOrd="0" destOrd="0" presId="urn:microsoft.com/office/officeart/2008/layout/LinedList"/>
    <dgm:cxn modelId="{A6D3DD30-5CA4-45FD-B43C-B1F20DB15B7A}" type="presOf" srcId="{97280638-1D08-43B2-AB1A-2ADCAC07586A}" destId="{343B8493-4996-478E-B546-8E137CEC9A29}" srcOrd="0" destOrd="0" presId="urn:microsoft.com/office/officeart/2008/layout/LinedList"/>
    <dgm:cxn modelId="{8DA2D63E-1BB6-4CC3-ABBE-17A17BA6E263}" srcId="{15DFCCF1-00C3-4F68-8BDB-A1B44ADDF024}" destId="{346D19C5-EA90-4EEC-BF9C-5AEF60343517}" srcOrd="8" destOrd="0" parTransId="{1EC21E39-F37B-4E60-A76C-E7F91CA486EB}" sibTransId="{D7D5DD96-D4FB-4271-8CF5-240587BF4DAA}"/>
    <dgm:cxn modelId="{EAAD23A8-6A96-47C2-A28A-98728D2705FB}" type="presOf" srcId="{346D19C5-EA90-4EEC-BF9C-5AEF60343517}" destId="{82345423-0943-4EF8-9D49-78E7DAA21868}" srcOrd="0" destOrd="0" presId="urn:microsoft.com/office/officeart/2008/layout/LinedList"/>
    <dgm:cxn modelId="{301D6390-1DAD-4E97-BA1F-F657C09035DF}" srcId="{15DFCCF1-00C3-4F68-8BDB-A1B44ADDF024}" destId="{9C203499-CED3-4458-B53D-D652DEEB3E2C}" srcOrd="6" destOrd="0" parTransId="{B57E8FFB-30A8-4B44-9624-D38A0559DD00}" sibTransId="{0C70B256-13DB-4CC1-9F5C-3B751DF701CD}"/>
    <dgm:cxn modelId="{8F86CEAC-F286-4AB4-8EDA-5115C41290D2}" type="presOf" srcId="{B80B8184-C164-4A57-87E0-D495F293DD50}" destId="{A7B2E49E-FCF9-4E19-AA9B-CE692896C7EC}" srcOrd="0" destOrd="0" presId="urn:microsoft.com/office/officeart/2008/layout/LinedList"/>
    <dgm:cxn modelId="{B35EBEB0-2821-4D39-901F-15D4F32F8382}" srcId="{15DFCCF1-00C3-4F68-8BDB-A1B44ADDF024}" destId="{290437BC-797F-4748-9486-2411A2D99DD8}" srcOrd="0" destOrd="0" parTransId="{AA2656E1-3A40-4128-AB38-1448A8D40A9E}" sibTransId="{5108DD0F-FA17-4CC9-96E2-E4660BA83039}"/>
    <dgm:cxn modelId="{A182790B-E869-4595-84F6-5EF91089CBDA}" type="presOf" srcId="{D0AD9013-E0D4-4445-862F-570730552538}" destId="{33048512-81D9-45DE-9959-718641AE8A4A}" srcOrd="0" destOrd="0" presId="urn:microsoft.com/office/officeart/2008/layout/LinedList"/>
    <dgm:cxn modelId="{E9422443-3B43-4D5C-A255-B72D5A651442}" srcId="{15DFCCF1-00C3-4F68-8BDB-A1B44ADDF024}" destId="{24E75B70-9BB1-4AFC-812B-8EE7D87D8415}" srcOrd="11" destOrd="0" parTransId="{64F30ABE-42F9-479B-B133-A94208E1C163}" sibTransId="{11771D7C-C01C-4893-9DD4-0E956970D7D5}"/>
    <dgm:cxn modelId="{056F8261-1070-4FBB-98A4-2622DC31BAFB}" type="presOf" srcId="{290437BC-797F-4748-9486-2411A2D99DD8}" destId="{FAFAE768-5B68-46FA-AFC4-0944F118F6B8}" srcOrd="0" destOrd="0" presId="urn:microsoft.com/office/officeart/2008/layout/LinedList"/>
    <dgm:cxn modelId="{E302548C-B6AD-4864-B3D7-A707C501D2E9}" srcId="{15DFCCF1-00C3-4F68-8BDB-A1B44ADDF024}" destId="{A9319D8A-1F1F-457A-84A1-3BD91C9C3DA2}" srcOrd="7" destOrd="0" parTransId="{D5B7D9AD-00D7-49B8-96A2-4AE48E5355E1}" sibTransId="{4DB64A10-EB04-403C-9DFD-88ADD94A0D63}"/>
    <dgm:cxn modelId="{B46F56E4-3587-4AF4-ACD6-A7AB314A1988}" srcId="{15DFCCF1-00C3-4F68-8BDB-A1B44ADDF024}" destId="{089294D8-1B07-44C7-9C8D-1B0B6C26BC7C}" srcOrd="1" destOrd="0" parTransId="{F7E27B1D-5E3E-4A96-BF63-62B0F3874D3C}" sibTransId="{91C1C821-2671-46E1-959B-EAB9D544C388}"/>
    <dgm:cxn modelId="{1B17A059-B0BA-4876-8ED3-F64FE332F50D}" type="presOf" srcId="{66835322-C431-4BA0-AFEB-25617EB4EDBE}" destId="{A93EA7CC-3093-4413-A957-76804123A9D2}" srcOrd="0" destOrd="0" presId="urn:microsoft.com/office/officeart/2008/layout/LinedList"/>
    <dgm:cxn modelId="{17D738D0-D921-4406-A352-B8B052BCD852}" type="presParOf" srcId="{A2FECC1B-D90D-45C1-908C-0CB8E502D457}" destId="{80DBDFDF-341F-4EFD-8C35-BAC57162DC7A}" srcOrd="0" destOrd="0" presId="urn:microsoft.com/office/officeart/2008/layout/LinedList"/>
    <dgm:cxn modelId="{81B6FD88-77D6-4A2B-9998-976214D70BB2}" type="presParOf" srcId="{A2FECC1B-D90D-45C1-908C-0CB8E502D457}" destId="{47A93DF6-7DB4-4E8F-B907-D361A785D177}" srcOrd="1" destOrd="0" presId="urn:microsoft.com/office/officeart/2008/layout/LinedList"/>
    <dgm:cxn modelId="{5656523A-2E19-414F-9CF0-0B29AC0F1893}" type="presParOf" srcId="{47A93DF6-7DB4-4E8F-B907-D361A785D177}" destId="{FAFAE768-5B68-46FA-AFC4-0944F118F6B8}" srcOrd="0" destOrd="0" presId="urn:microsoft.com/office/officeart/2008/layout/LinedList"/>
    <dgm:cxn modelId="{17BCB914-DB5F-42C1-B063-25D0B2A835EB}" type="presParOf" srcId="{47A93DF6-7DB4-4E8F-B907-D361A785D177}" destId="{9BDF9B46-DC89-4ABA-88FC-E3B8EF039084}" srcOrd="1" destOrd="0" presId="urn:microsoft.com/office/officeart/2008/layout/LinedList"/>
    <dgm:cxn modelId="{E93060E4-F108-4EAB-8275-806C34FAD2A2}" type="presParOf" srcId="{A2FECC1B-D90D-45C1-908C-0CB8E502D457}" destId="{FE83F2FB-3629-48EB-B1D9-20272F72601C}" srcOrd="2" destOrd="0" presId="urn:microsoft.com/office/officeart/2008/layout/LinedList"/>
    <dgm:cxn modelId="{FBC2C39D-83E1-4360-AC12-9E972107999B}" type="presParOf" srcId="{A2FECC1B-D90D-45C1-908C-0CB8E502D457}" destId="{14E99F54-5B1F-453E-AEA9-6CE2CCEE6A0F}" srcOrd="3" destOrd="0" presId="urn:microsoft.com/office/officeart/2008/layout/LinedList"/>
    <dgm:cxn modelId="{3A114CCC-2504-447E-9D68-450898874B49}" type="presParOf" srcId="{14E99F54-5B1F-453E-AEA9-6CE2CCEE6A0F}" destId="{4D25CE1A-DE1E-4795-880F-46E48EA8EBF9}" srcOrd="0" destOrd="0" presId="urn:microsoft.com/office/officeart/2008/layout/LinedList"/>
    <dgm:cxn modelId="{A71DE0F6-3801-4A98-AF21-C8292816A39B}" type="presParOf" srcId="{14E99F54-5B1F-453E-AEA9-6CE2CCEE6A0F}" destId="{40EA6BC2-AA70-4632-878A-F3EF12FE0385}" srcOrd="1" destOrd="0" presId="urn:microsoft.com/office/officeart/2008/layout/LinedList"/>
    <dgm:cxn modelId="{94BF8443-E819-44F5-9A14-5FE602ED85C4}" type="presParOf" srcId="{A2FECC1B-D90D-45C1-908C-0CB8E502D457}" destId="{053D94CF-78FC-464B-9FE0-D032074357B1}" srcOrd="4" destOrd="0" presId="urn:microsoft.com/office/officeart/2008/layout/LinedList"/>
    <dgm:cxn modelId="{13E9DDBB-E6E0-4F74-AA22-E3D2668E4049}" type="presParOf" srcId="{A2FECC1B-D90D-45C1-908C-0CB8E502D457}" destId="{03AC1879-BD6D-4C9C-8DB0-5BD9EDD282E4}" srcOrd="5" destOrd="0" presId="urn:microsoft.com/office/officeart/2008/layout/LinedList"/>
    <dgm:cxn modelId="{256EC815-BE84-4168-B37E-275B33B14735}" type="presParOf" srcId="{03AC1879-BD6D-4C9C-8DB0-5BD9EDD282E4}" destId="{A93EA7CC-3093-4413-A957-76804123A9D2}" srcOrd="0" destOrd="0" presId="urn:microsoft.com/office/officeart/2008/layout/LinedList"/>
    <dgm:cxn modelId="{E53CC319-3A41-4B6F-821A-7E52EE49013B}" type="presParOf" srcId="{03AC1879-BD6D-4C9C-8DB0-5BD9EDD282E4}" destId="{5F3CE713-A614-4541-AABF-26ADE87F5108}" srcOrd="1" destOrd="0" presId="urn:microsoft.com/office/officeart/2008/layout/LinedList"/>
    <dgm:cxn modelId="{9900286F-FCB1-4850-8FEA-A49E41763896}" type="presParOf" srcId="{A2FECC1B-D90D-45C1-908C-0CB8E502D457}" destId="{AC97D040-2287-4902-8F10-F5832570835F}" srcOrd="6" destOrd="0" presId="urn:microsoft.com/office/officeart/2008/layout/LinedList"/>
    <dgm:cxn modelId="{EBDE61F7-85A3-4EB1-B65C-404026D97951}" type="presParOf" srcId="{A2FECC1B-D90D-45C1-908C-0CB8E502D457}" destId="{D9AE3859-C35C-414E-8717-7D65BF5DF405}" srcOrd="7" destOrd="0" presId="urn:microsoft.com/office/officeart/2008/layout/LinedList"/>
    <dgm:cxn modelId="{36547637-571B-441A-9990-06B50BDB4BDC}" type="presParOf" srcId="{D9AE3859-C35C-414E-8717-7D65BF5DF405}" destId="{9EF407BD-FFE1-4B46-8AE0-8671886F82E0}" srcOrd="0" destOrd="0" presId="urn:microsoft.com/office/officeart/2008/layout/LinedList"/>
    <dgm:cxn modelId="{3FC9287B-341B-44C1-AD0F-DA94EAE9CCA1}" type="presParOf" srcId="{D9AE3859-C35C-414E-8717-7D65BF5DF405}" destId="{69069B5F-2D76-4C65-AA49-0F03164AFA9A}" srcOrd="1" destOrd="0" presId="urn:microsoft.com/office/officeart/2008/layout/LinedList"/>
    <dgm:cxn modelId="{CB5D6C24-95F5-48F3-B7A0-BCD19A6246C3}" type="presParOf" srcId="{A2FECC1B-D90D-45C1-908C-0CB8E502D457}" destId="{588E6A1D-25F4-4A64-BCD5-5BBA75D1C2ED}" srcOrd="8" destOrd="0" presId="urn:microsoft.com/office/officeart/2008/layout/LinedList"/>
    <dgm:cxn modelId="{CC6D7204-108D-456A-A61A-A2BB35528C88}" type="presParOf" srcId="{A2FECC1B-D90D-45C1-908C-0CB8E502D457}" destId="{9714547E-1DB2-4827-9A05-C68A64BDAD6F}" srcOrd="9" destOrd="0" presId="urn:microsoft.com/office/officeart/2008/layout/LinedList"/>
    <dgm:cxn modelId="{E1637757-A714-4938-919C-245BC8C8DA6A}" type="presParOf" srcId="{9714547E-1DB2-4827-9A05-C68A64BDAD6F}" destId="{343B8493-4996-478E-B546-8E137CEC9A29}" srcOrd="0" destOrd="0" presId="urn:microsoft.com/office/officeart/2008/layout/LinedList"/>
    <dgm:cxn modelId="{8D5F9821-4AAA-4782-95A9-36C1F5273CBD}" type="presParOf" srcId="{9714547E-1DB2-4827-9A05-C68A64BDAD6F}" destId="{2867591D-2CDD-4430-AD7E-9CA7806550D4}" srcOrd="1" destOrd="0" presId="urn:microsoft.com/office/officeart/2008/layout/LinedList"/>
    <dgm:cxn modelId="{12DAB44F-2DBA-472A-884B-3D08DDA55417}" type="presParOf" srcId="{A2FECC1B-D90D-45C1-908C-0CB8E502D457}" destId="{E6F86CD8-3659-4A26-A095-E9786529207A}" srcOrd="10" destOrd="0" presId="urn:microsoft.com/office/officeart/2008/layout/LinedList"/>
    <dgm:cxn modelId="{D8E69D74-0EA7-495E-AF31-759AAAEB6919}" type="presParOf" srcId="{A2FECC1B-D90D-45C1-908C-0CB8E502D457}" destId="{B338858D-7D9F-422C-9AFE-840FB73AF4E5}" srcOrd="11" destOrd="0" presId="urn:microsoft.com/office/officeart/2008/layout/LinedList"/>
    <dgm:cxn modelId="{8899E5FE-E44E-43FB-9216-2C777989D42F}" type="presParOf" srcId="{B338858D-7D9F-422C-9AFE-840FB73AF4E5}" destId="{A7B2E49E-FCF9-4E19-AA9B-CE692896C7EC}" srcOrd="0" destOrd="0" presId="urn:microsoft.com/office/officeart/2008/layout/LinedList"/>
    <dgm:cxn modelId="{9D837C34-C216-4EA1-AE0C-A5B153C44D79}" type="presParOf" srcId="{B338858D-7D9F-422C-9AFE-840FB73AF4E5}" destId="{08BDF17F-302D-453B-BEF4-F50C1F197A72}" srcOrd="1" destOrd="0" presId="urn:microsoft.com/office/officeart/2008/layout/LinedList"/>
    <dgm:cxn modelId="{6776578D-B266-4461-8F4A-506AA0CAA2F1}" type="presParOf" srcId="{A2FECC1B-D90D-45C1-908C-0CB8E502D457}" destId="{9C42FE0E-437D-40CF-8AFB-9BD4196D2CEC}" srcOrd="12" destOrd="0" presId="urn:microsoft.com/office/officeart/2008/layout/LinedList"/>
    <dgm:cxn modelId="{E3E2C78B-1A7F-4794-9811-91F2183E43DB}" type="presParOf" srcId="{A2FECC1B-D90D-45C1-908C-0CB8E502D457}" destId="{98B0447B-03D8-44C2-8ABD-090C10F53F9E}" srcOrd="13" destOrd="0" presId="urn:microsoft.com/office/officeart/2008/layout/LinedList"/>
    <dgm:cxn modelId="{AE33EDCA-56A0-4331-B3D9-BF38170B9E61}" type="presParOf" srcId="{98B0447B-03D8-44C2-8ABD-090C10F53F9E}" destId="{606FDDD8-A708-4499-82BD-E2207D6E5B67}" srcOrd="0" destOrd="0" presId="urn:microsoft.com/office/officeart/2008/layout/LinedList"/>
    <dgm:cxn modelId="{A6526CB2-54E0-4BE8-911C-6DD787550182}" type="presParOf" srcId="{98B0447B-03D8-44C2-8ABD-090C10F53F9E}" destId="{2B4E6F6E-D860-45FB-8CEA-EF7D64E25143}" srcOrd="1" destOrd="0" presId="urn:microsoft.com/office/officeart/2008/layout/LinedList"/>
    <dgm:cxn modelId="{2E3B59A4-5A03-49BD-9411-52F8A4B458DB}" type="presParOf" srcId="{A2FECC1B-D90D-45C1-908C-0CB8E502D457}" destId="{DD35F312-B180-4532-B54D-816B101A9ABE}" srcOrd="14" destOrd="0" presId="urn:microsoft.com/office/officeart/2008/layout/LinedList"/>
    <dgm:cxn modelId="{BEA5CE4C-5016-4063-A297-82BB80899095}" type="presParOf" srcId="{A2FECC1B-D90D-45C1-908C-0CB8E502D457}" destId="{9FD4B684-5A7F-4A9A-9949-845BF14D2677}" srcOrd="15" destOrd="0" presId="urn:microsoft.com/office/officeart/2008/layout/LinedList"/>
    <dgm:cxn modelId="{DAF90243-F639-465A-99E6-1520B1E90466}" type="presParOf" srcId="{9FD4B684-5A7F-4A9A-9949-845BF14D2677}" destId="{DDF75509-5F60-412A-9422-0F8442E51462}" srcOrd="0" destOrd="0" presId="urn:microsoft.com/office/officeart/2008/layout/LinedList"/>
    <dgm:cxn modelId="{53EE0A43-B1D9-46CF-B08A-55036DECE703}" type="presParOf" srcId="{9FD4B684-5A7F-4A9A-9949-845BF14D2677}" destId="{5DB70513-5C3A-494E-A579-6CE2933B105A}" srcOrd="1" destOrd="0" presId="urn:microsoft.com/office/officeart/2008/layout/LinedList"/>
    <dgm:cxn modelId="{F9A5DA2A-E8B4-4227-92DF-4B73B67B6648}" type="presParOf" srcId="{A2FECC1B-D90D-45C1-908C-0CB8E502D457}" destId="{CE954EB0-CDD6-4408-800C-BBC305817DEF}" srcOrd="16" destOrd="0" presId="urn:microsoft.com/office/officeart/2008/layout/LinedList"/>
    <dgm:cxn modelId="{317119F0-C15C-4610-9CBC-8C12376D0140}" type="presParOf" srcId="{A2FECC1B-D90D-45C1-908C-0CB8E502D457}" destId="{0BAF9EAA-9E4C-46CE-9FB0-243CE9CE256B}" srcOrd="17" destOrd="0" presId="urn:microsoft.com/office/officeart/2008/layout/LinedList"/>
    <dgm:cxn modelId="{54AC48DB-AFDE-498E-8E9D-2D4C956777BB}" type="presParOf" srcId="{0BAF9EAA-9E4C-46CE-9FB0-243CE9CE256B}" destId="{82345423-0943-4EF8-9D49-78E7DAA21868}" srcOrd="0" destOrd="0" presId="urn:microsoft.com/office/officeart/2008/layout/LinedList"/>
    <dgm:cxn modelId="{28CFC186-787F-4AFD-AED9-54A5794BC2D3}" type="presParOf" srcId="{0BAF9EAA-9E4C-46CE-9FB0-243CE9CE256B}" destId="{119C6DA4-F7E6-4033-BEC8-8F32B592DB69}" srcOrd="1" destOrd="0" presId="urn:microsoft.com/office/officeart/2008/layout/LinedList"/>
    <dgm:cxn modelId="{C3C46E3E-8B3F-48D3-9B52-3E532F49CAEE}" type="presParOf" srcId="{A2FECC1B-D90D-45C1-908C-0CB8E502D457}" destId="{AB65C316-DAF2-4A31-8A57-B2ADF289FA0F}" srcOrd="18" destOrd="0" presId="urn:microsoft.com/office/officeart/2008/layout/LinedList"/>
    <dgm:cxn modelId="{D214AF65-E0B4-45CA-85C0-F8822FC90362}" type="presParOf" srcId="{A2FECC1B-D90D-45C1-908C-0CB8E502D457}" destId="{B7AE25C7-E609-47DF-9393-D622BD677DE8}" srcOrd="19" destOrd="0" presId="urn:microsoft.com/office/officeart/2008/layout/LinedList"/>
    <dgm:cxn modelId="{D80ACFE7-418F-4381-8319-123107B3FC02}" type="presParOf" srcId="{B7AE25C7-E609-47DF-9393-D622BD677DE8}" destId="{33048512-81D9-45DE-9959-718641AE8A4A}" srcOrd="0" destOrd="0" presId="urn:microsoft.com/office/officeart/2008/layout/LinedList"/>
    <dgm:cxn modelId="{353A823E-556A-4D4F-ADF9-D9FC3EBF18F2}" type="presParOf" srcId="{B7AE25C7-E609-47DF-9393-D622BD677DE8}" destId="{0FBE43A0-54A8-4C62-A44D-3D128D753F69}" srcOrd="1" destOrd="0" presId="urn:microsoft.com/office/officeart/2008/layout/LinedList"/>
    <dgm:cxn modelId="{3467A9FB-263F-46F6-A88F-D4BE05C3AA05}" type="presParOf" srcId="{A2FECC1B-D90D-45C1-908C-0CB8E502D457}" destId="{C51D0CE0-52C4-48C8-8DBF-7878CD26CE08}" srcOrd="20" destOrd="0" presId="urn:microsoft.com/office/officeart/2008/layout/LinedList"/>
    <dgm:cxn modelId="{A6C80A20-3DF0-44C2-B667-FE469009CD46}" type="presParOf" srcId="{A2FECC1B-D90D-45C1-908C-0CB8E502D457}" destId="{8A92E5BE-84A4-4380-8B5B-1A6A00BD785D}" srcOrd="21" destOrd="0" presId="urn:microsoft.com/office/officeart/2008/layout/LinedList"/>
    <dgm:cxn modelId="{01BF1388-1BDB-4CFE-9744-DC0EC08BA5A9}" type="presParOf" srcId="{8A92E5BE-84A4-4380-8B5B-1A6A00BD785D}" destId="{A8A6B777-9B62-49AA-A9FF-027AD80302E0}" srcOrd="0" destOrd="0" presId="urn:microsoft.com/office/officeart/2008/layout/LinedList"/>
    <dgm:cxn modelId="{A259A233-34A7-448F-A6B3-ED43044AFB68}" type="presParOf" srcId="{8A92E5BE-84A4-4380-8B5B-1A6A00BD785D}" destId="{ACE6C8B3-249D-4AEE-B819-DE5AE1508EA0}" srcOrd="1" destOrd="0" presId="urn:microsoft.com/office/officeart/2008/layout/LinedList"/>
    <dgm:cxn modelId="{D2E76294-7763-41C3-B912-2177FA47E636}" type="presParOf" srcId="{A2FECC1B-D90D-45C1-908C-0CB8E502D457}" destId="{58241099-0ADE-4654-9148-F32EA4D5CECB}" srcOrd="22" destOrd="0" presId="urn:microsoft.com/office/officeart/2008/layout/LinedList"/>
    <dgm:cxn modelId="{65A76D0D-0D56-4690-B071-F43C21E4CCDF}" type="presParOf" srcId="{A2FECC1B-D90D-45C1-908C-0CB8E502D457}" destId="{945B6A27-B022-4AFF-845A-E7CB5FC98AEF}" srcOrd="23" destOrd="0" presId="urn:microsoft.com/office/officeart/2008/layout/LinedList"/>
    <dgm:cxn modelId="{D200903D-D394-43C4-888E-0C2D7D13A502}" type="presParOf" srcId="{945B6A27-B022-4AFF-845A-E7CB5FC98AEF}" destId="{3002B239-420C-4E20-8AB6-AA74BDBBB9E6}" srcOrd="0" destOrd="0" presId="urn:microsoft.com/office/officeart/2008/layout/LinedList"/>
    <dgm:cxn modelId="{F05138AC-C1E2-4F07-AAE8-425E65A6DABE}" type="presParOf" srcId="{945B6A27-B022-4AFF-845A-E7CB5FC98AEF}" destId="{076383DF-EDB8-4555-A892-0758E7A8079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6F505D-ABC5-48FD-90B6-E8664D2D165E}" type="doc">
      <dgm:prSet loTypeId="urn:microsoft.com/office/officeart/2005/8/layout/process1" loCatId="process" qsTypeId="urn:microsoft.com/office/officeart/2005/8/quickstyle/simple4" qsCatId="simple" csTypeId="urn:microsoft.com/office/officeart/2005/8/colors/colorful5" csCatId="colorful" phldr="1"/>
      <dgm:spPr/>
    </dgm:pt>
    <dgm:pt modelId="{012399C3-6381-4A64-B52B-E281F3B6411B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Constitución de la República del Ecuador 2008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6F04CB-FFE3-44B6-99EB-3513D2A0FC07}" type="parTrans" cxnId="{9C425940-30C4-48F9-927F-91E353D2AD03}">
      <dgm:prSet/>
      <dgm:spPr/>
      <dgm:t>
        <a:bodyPr/>
        <a:lstStyle/>
        <a:p>
          <a:endParaRPr lang="es-MX"/>
        </a:p>
      </dgm:t>
    </dgm:pt>
    <dgm:pt modelId="{3F20765C-857E-419C-A49E-44FD4DA689F0}" type="sibTrans" cxnId="{9C425940-30C4-48F9-927F-91E353D2AD03}">
      <dgm:prSet/>
      <dgm:spPr/>
      <dgm:t>
        <a:bodyPr/>
        <a:lstStyle/>
        <a:p>
          <a:endParaRPr lang="es-MX"/>
        </a:p>
      </dgm:t>
    </dgm:pt>
    <dgm:pt modelId="{F57EA119-3E92-4FA7-887F-2D89046EFF00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COOTAD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8FA025-4545-471E-983C-2F50D080B5C4}" type="parTrans" cxnId="{BA5A726B-F355-4215-9D7F-CC493299DF1E}">
      <dgm:prSet/>
      <dgm:spPr/>
      <dgm:t>
        <a:bodyPr/>
        <a:lstStyle/>
        <a:p>
          <a:endParaRPr lang="es-MX"/>
        </a:p>
      </dgm:t>
    </dgm:pt>
    <dgm:pt modelId="{FC67EEB4-0485-4941-850F-1178D2FDE87D}" type="sibTrans" cxnId="{BA5A726B-F355-4215-9D7F-CC493299DF1E}">
      <dgm:prSet/>
      <dgm:spPr/>
      <dgm:t>
        <a:bodyPr/>
        <a:lstStyle/>
        <a:p>
          <a:endParaRPr lang="es-MX"/>
        </a:p>
      </dgm:t>
    </dgm:pt>
    <dgm:pt modelId="{C41E6CFE-E6B6-4863-81DE-533E876D9693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Competencias GAD Parroquiales Rurales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03F955-FF0D-4B82-8B56-61FC2D3136DF}" type="parTrans" cxnId="{ED809094-A2D6-4002-B2E0-B0F66839958E}">
      <dgm:prSet/>
      <dgm:spPr/>
      <dgm:t>
        <a:bodyPr/>
        <a:lstStyle/>
        <a:p>
          <a:endParaRPr lang="es-MX"/>
        </a:p>
      </dgm:t>
    </dgm:pt>
    <dgm:pt modelId="{F7B0D202-A700-4040-B396-0DAAC40AEF4E}" type="sibTrans" cxnId="{ED809094-A2D6-4002-B2E0-B0F66839958E}">
      <dgm:prSet/>
      <dgm:spPr/>
      <dgm:t>
        <a:bodyPr/>
        <a:lstStyle/>
        <a:p>
          <a:endParaRPr lang="es-MX"/>
        </a:p>
      </dgm:t>
    </dgm:pt>
    <dgm:pt modelId="{7EA96DF3-0025-47F2-BF2C-8486054E0822}" type="pres">
      <dgm:prSet presAssocID="{8C6F505D-ABC5-48FD-90B6-E8664D2D165E}" presName="Name0" presStyleCnt="0">
        <dgm:presLayoutVars>
          <dgm:dir/>
          <dgm:resizeHandles val="exact"/>
        </dgm:presLayoutVars>
      </dgm:prSet>
      <dgm:spPr/>
    </dgm:pt>
    <dgm:pt modelId="{E5D593AF-38AC-47FA-AD1E-67EA7FBD5B5F}" type="pres">
      <dgm:prSet presAssocID="{012399C3-6381-4A64-B52B-E281F3B6411B}" presName="node" presStyleLbl="node1" presStyleIdx="0" presStyleCnt="3" custScaleY="46187" custLinFactNeighborX="8130" custLinFactNeighborY="-7873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531CD90-6303-4D24-AE0E-F6AA37B7BE79}" type="pres">
      <dgm:prSet presAssocID="{3F20765C-857E-419C-A49E-44FD4DA689F0}" presName="sibTrans" presStyleLbl="sibTrans2D1" presStyleIdx="0" presStyleCnt="2"/>
      <dgm:spPr/>
      <dgm:t>
        <a:bodyPr/>
        <a:lstStyle/>
        <a:p>
          <a:endParaRPr lang="es-ES"/>
        </a:p>
      </dgm:t>
    </dgm:pt>
    <dgm:pt modelId="{379C2780-B32A-4107-82FF-C82FA2794DDD}" type="pres">
      <dgm:prSet presAssocID="{3F20765C-857E-419C-A49E-44FD4DA689F0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FF524E01-2FB3-4E39-880F-D1A6A9F5EA3F}" type="pres">
      <dgm:prSet presAssocID="{F57EA119-3E92-4FA7-887F-2D89046EFF00}" presName="node" presStyleLbl="node1" presStyleIdx="1" presStyleCnt="3" custScaleY="32506" custLinFactX="-97333" custLinFactNeighborX="-100000" custLinFactNeighborY="-1746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9A3DA2-AC50-41EB-A346-2F6ACFF67B04}" type="pres">
      <dgm:prSet presAssocID="{FC67EEB4-0485-4941-850F-1178D2FDE87D}" presName="sibTrans" presStyleLbl="sibTrans2D1" presStyleIdx="1" presStyleCnt="2"/>
      <dgm:spPr/>
      <dgm:t>
        <a:bodyPr/>
        <a:lstStyle/>
        <a:p>
          <a:endParaRPr lang="es-ES"/>
        </a:p>
      </dgm:t>
    </dgm:pt>
    <dgm:pt modelId="{7685BA69-F0E1-4C02-B7D1-0D0D2E2C5F21}" type="pres">
      <dgm:prSet presAssocID="{FC67EEB4-0485-4941-850F-1178D2FDE87D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E56FC6CF-F51B-43E4-9E6A-3F4732E8FAF3}" type="pres">
      <dgm:prSet presAssocID="{C41E6CFE-E6B6-4863-81DE-533E876D9693}" presName="node" presStyleLbl="node1" presStyleIdx="2" presStyleCnt="3" custScaleY="61345" custLinFactX="-197333" custLinFactNeighborX="-200000" custLinFactNeighborY="5642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9FD534D-89F8-4F19-A6E4-327D5D6C27F5}" type="presOf" srcId="{C41E6CFE-E6B6-4863-81DE-533E876D9693}" destId="{E56FC6CF-F51B-43E4-9E6A-3F4732E8FAF3}" srcOrd="0" destOrd="0" presId="urn:microsoft.com/office/officeart/2005/8/layout/process1"/>
    <dgm:cxn modelId="{944EC719-0D5A-48B7-9D25-D42692667CD1}" type="presOf" srcId="{3F20765C-857E-419C-A49E-44FD4DA689F0}" destId="{2531CD90-6303-4D24-AE0E-F6AA37B7BE79}" srcOrd="0" destOrd="0" presId="urn:microsoft.com/office/officeart/2005/8/layout/process1"/>
    <dgm:cxn modelId="{1E0BAEF7-A03A-4145-BF57-2D3CFC17AE11}" type="presOf" srcId="{F57EA119-3E92-4FA7-887F-2D89046EFF00}" destId="{FF524E01-2FB3-4E39-880F-D1A6A9F5EA3F}" srcOrd="0" destOrd="0" presId="urn:microsoft.com/office/officeart/2005/8/layout/process1"/>
    <dgm:cxn modelId="{3413BCCE-717B-472D-9B06-4A49EE4E57DA}" type="presOf" srcId="{FC67EEB4-0485-4941-850F-1178D2FDE87D}" destId="{8F9A3DA2-AC50-41EB-A346-2F6ACFF67B04}" srcOrd="0" destOrd="0" presId="urn:microsoft.com/office/officeart/2005/8/layout/process1"/>
    <dgm:cxn modelId="{0B6FFEF7-AA13-4FA8-9C4E-433C8A8E29A6}" type="presOf" srcId="{8C6F505D-ABC5-48FD-90B6-E8664D2D165E}" destId="{7EA96DF3-0025-47F2-BF2C-8486054E0822}" srcOrd="0" destOrd="0" presId="urn:microsoft.com/office/officeart/2005/8/layout/process1"/>
    <dgm:cxn modelId="{44FEEBBB-35DC-4624-A19B-6B47D0FE5283}" type="presOf" srcId="{3F20765C-857E-419C-A49E-44FD4DA689F0}" destId="{379C2780-B32A-4107-82FF-C82FA2794DDD}" srcOrd="1" destOrd="0" presId="urn:microsoft.com/office/officeart/2005/8/layout/process1"/>
    <dgm:cxn modelId="{56DCDFE6-378C-4F8D-B778-FFA1EB0D0BFC}" type="presOf" srcId="{012399C3-6381-4A64-B52B-E281F3B6411B}" destId="{E5D593AF-38AC-47FA-AD1E-67EA7FBD5B5F}" srcOrd="0" destOrd="0" presId="urn:microsoft.com/office/officeart/2005/8/layout/process1"/>
    <dgm:cxn modelId="{9C425940-30C4-48F9-927F-91E353D2AD03}" srcId="{8C6F505D-ABC5-48FD-90B6-E8664D2D165E}" destId="{012399C3-6381-4A64-B52B-E281F3B6411B}" srcOrd="0" destOrd="0" parTransId="{386F04CB-FFE3-44B6-99EB-3513D2A0FC07}" sibTransId="{3F20765C-857E-419C-A49E-44FD4DA689F0}"/>
    <dgm:cxn modelId="{ED809094-A2D6-4002-B2E0-B0F66839958E}" srcId="{8C6F505D-ABC5-48FD-90B6-E8664D2D165E}" destId="{C41E6CFE-E6B6-4863-81DE-533E876D9693}" srcOrd="2" destOrd="0" parTransId="{7803F955-FF0D-4B82-8B56-61FC2D3136DF}" sibTransId="{F7B0D202-A700-4040-B396-0DAAC40AEF4E}"/>
    <dgm:cxn modelId="{4E8F0690-A07E-4EBC-BED5-E78ABB3B6BF1}" type="presOf" srcId="{FC67EEB4-0485-4941-850F-1178D2FDE87D}" destId="{7685BA69-F0E1-4C02-B7D1-0D0D2E2C5F21}" srcOrd="1" destOrd="0" presId="urn:microsoft.com/office/officeart/2005/8/layout/process1"/>
    <dgm:cxn modelId="{BA5A726B-F355-4215-9D7F-CC493299DF1E}" srcId="{8C6F505D-ABC5-48FD-90B6-E8664D2D165E}" destId="{F57EA119-3E92-4FA7-887F-2D89046EFF00}" srcOrd="1" destOrd="0" parTransId="{878FA025-4545-471E-983C-2F50D080B5C4}" sibTransId="{FC67EEB4-0485-4941-850F-1178D2FDE87D}"/>
    <dgm:cxn modelId="{AA5FCD00-F213-442A-A989-3FE62588A435}" type="presParOf" srcId="{7EA96DF3-0025-47F2-BF2C-8486054E0822}" destId="{E5D593AF-38AC-47FA-AD1E-67EA7FBD5B5F}" srcOrd="0" destOrd="0" presId="urn:microsoft.com/office/officeart/2005/8/layout/process1"/>
    <dgm:cxn modelId="{5D9831AF-5FF5-422F-B744-C130F69AE407}" type="presParOf" srcId="{7EA96DF3-0025-47F2-BF2C-8486054E0822}" destId="{2531CD90-6303-4D24-AE0E-F6AA37B7BE79}" srcOrd="1" destOrd="0" presId="urn:microsoft.com/office/officeart/2005/8/layout/process1"/>
    <dgm:cxn modelId="{6190002F-B376-4EDD-A2BD-3F37A87851F9}" type="presParOf" srcId="{2531CD90-6303-4D24-AE0E-F6AA37B7BE79}" destId="{379C2780-B32A-4107-82FF-C82FA2794DDD}" srcOrd="0" destOrd="0" presId="urn:microsoft.com/office/officeart/2005/8/layout/process1"/>
    <dgm:cxn modelId="{265F9EEB-47F1-4799-B154-64C3C060B564}" type="presParOf" srcId="{7EA96DF3-0025-47F2-BF2C-8486054E0822}" destId="{FF524E01-2FB3-4E39-880F-D1A6A9F5EA3F}" srcOrd="2" destOrd="0" presId="urn:microsoft.com/office/officeart/2005/8/layout/process1"/>
    <dgm:cxn modelId="{CEE50C4C-B692-466A-A79A-57640356E906}" type="presParOf" srcId="{7EA96DF3-0025-47F2-BF2C-8486054E0822}" destId="{8F9A3DA2-AC50-41EB-A346-2F6ACFF67B04}" srcOrd="3" destOrd="0" presId="urn:microsoft.com/office/officeart/2005/8/layout/process1"/>
    <dgm:cxn modelId="{BBCD1C48-6B4B-4548-9726-A4B3C5533DC6}" type="presParOf" srcId="{8F9A3DA2-AC50-41EB-A346-2F6ACFF67B04}" destId="{7685BA69-F0E1-4C02-B7D1-0D0D2E2C5F21}" srcOrd="0" destOrd="0" presId="urn:microsoft.com/office/officeart/2005/8/layout/process1"/>
    <dgm:cxn modelId="{2E6C37C9-3BB8-48AD-8678-AE4F6C24AF5D}" type="presParOf" srcId="{7EA96DF3-0025-47F2-BF2C-8486054E0822}" destId="{E56FC6CF-F51B-43E4-9E6A-3F4732E8FAF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CD4F02-DD04-4358-91C7-AC0BE3FC44DC}" type="doc">
      <dgm:prSet loTypeId="urn:microsoft.com/office/officeart/2008/layout/HorizontalMultiLevelHierarchy" loCatId="hierarchy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0742111F-2450-4C11-BD3B-B2877E807FEA}">
      <dgm:prSet phldrT="[Texto]" custT="1"/>
      <dgm:spPr/>
      <dgm:t>
        <a:bodyPr/>
        <a:lstStyle/>
        <a:p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COMPETENCIAS</a:t>
          </a:r>
          <a:endParaRPr lang="es-MX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0C2FDA-1626-4640-A833-E478916D6814}" type="parTrans" cxnId="{BD17667A-3E2D-4FEB-B211-550E0695CE15}">
      <dgm:prSet/>
      <dgm:spPr/>
      <dgm:t>
        <a:bodyPr/>
        <a:lstStyle/>
        <a:p>
          <a:endParaRPr lang="es-MX"/>
        </a:p>
      </dgm:t>
    </dgm:pt>
    <dgm:pt modelId="{7B58F5CB-0F58-4F29-92A3-425AC62A8E5F}" type="sibTrans" cxnId="{BD17667A-3E2D-4FEB-B211-550E0695CE15}">
      <dgm:prSet/>
      <dgm:spPr/>
      <dgm:t>
        <a:bodyPr/>
        <a:lstStyle/>
        <a:p>
          <a:endParaRPr lang="es-MX"/>
        </a:p>
      </dgm:t>
    </dgm:pt>
    <dgm:pt modelId="{FED9B325-9F96-4B6D-B1BD-E755A7B169E5}">
      <dgm:prSet phldrT="[Texto]" custT="1"/>
      <dgm:spPr/>
      <dgm:t>
        <a:bodyPr/>
        <a:lstStyle/>
        <a:p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Desarrollo parroquial y su correspondiente ordenamiento territorial </a:t>
          </a:r>
          <a:endParaRPr lang="es-MX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3D2BAF-0225-4D08-B7F5-62BF2A6B1CE5}" type="parTrans" cxnId="{3831C70B-61CB-4CA2-A245-F25D806CF11C}">
      <dgm:prSet/>
      <dgm:spPr/>
      <dgm:t>
        <a:bodyPr/>
        <a:lstStyle/>
        <a:p>
          <a:endParaRPr lang="es-MX"/>
        </a:p>
      </dgm:t>
    </dgm:pt>
    <dgm:pt modelId="{3230A904-B680-467E-8F0C-D1DB1C05DA77}" type="sibTrans" cxnId="{3831C70B-61CB-4CA2-A245-F25D806CF11C}">
      <dgm:prSet/>
      <dgm:spPr/>
      <dgm:t>
        <a:bodyPr/>
        <a:lstStyle/>
        <a:p>
          <a:endParaRPr lang="es-MX"/>
        </a:p>
      </dgm:t>
    </dgm:pt>
    <dgm:pt modelId="{8DCDF6BA-3722-4FF9-A7ED-DFBFF7D178DC}">
      <dgm:prSet phldrT="[Texto]" custT="1"/>
      <dgm:spPr/>
      <dgm:t>
        <a:bodyPr/>
        <a:lstStyle/>
        <a:p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Infraestructura física, los equipamientos y los espacios públicos</a:t>
          </a:r>
          <a:endParaRPr lang="es-MX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540295-51E7-46C9-9282-F6FBFBFC89BD}" type="parTrans" cxnId="{7AFCDFC0-323F-42F1-BB15-8D38D8181C73}">
      <dgm:prSet/>
      <dgm:spPr/>
      <dgm:t>
        <a:bodyPr/>
        <a:lstStyle/>
        <a:p>
          <a:endParaRPr lang="es-MX"/>
        </a:p>
      </dgm:t>
    </dgm:pt>
    <dgm:pt modelId="{4500AC3E-F20F-42EF-8BDA-B0812A86A334}" type="sibTrans" cxnId="{7AFCDFC0-323F-42F1-BB15-8D38D8181C73}">
      <dgm:prSet/>
      <dgm:spPr/>
      <dgm:t>
        <a:bodyPr/>
        <a:lstStyle/>
        <a:p>
          <a:endParaRPr lang="es-MX"/>
        </a:p>
      </dgm:t>
    </dgm:pt>
    <dgm:pt modelId="{86B52A1B-8D39-4F4E-A412-8F147B8D1790}">
      <dgm:prSet phldrT="[Texto]" custT="1"/>
      <dgm:spPr/>
      <dgm:t>
        <a:bodyPr/>
        <a:lstStyle/>
        <a:p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Vialidad parroquial rural</a:t>
          </a:r>
          <a:endParaRPr lang="es-MX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99752D-06B5-492A-94D9-7D626876C094}" type="parTrans" cxnId="{A404CE99-D530-43BF-9159-E3159EF16343}">
      <dgm:prSet/>
      <dgm:spPr/>
      <dgm:t>
        <a:bodyPr/>
        <a:lstStyle/>
        <a:p>
          <a:endParaRPr lang="es-MX"/>
        </a:p>
      </dgm:t>
    </dgm:pt>
    <dgm:pt modelId="{762B0A1B-9EE5-402D-8898-4F7723E0245A}" type="sibTrans" cxnId="{A404CE99-D530-43BF-9159-E3159EF16343}">
      <dgm:prSet/>
      <dgm:spPr/>
      <dgm:t>
        <a:bodyPr/>
        <a:lstStyle/>
        <a:p>
          <a:endParaRPr lang="es-MX"/>
        </a:p>
      </dgm:t>
    </dgm:pt>
    <dgm:pt modelId="{ED12D6B2-0190-4BB9-9AD1-A4E7937D6977}">
      <dgm:prSet custT="1"/>
      <dgm:spPr/>
      <dgm:t>
        <a:bodyPr/>
        <a:lstStyle/>
        <a:p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Preservación</a:t>
          </a:r>
          <a:r>
            <a:rPr lang="es-MX" sz="14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de la biodiversidad y la protección del ambiente</a:t>
          </a:r>
          <a:endParaRPr lang="es-MX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38875B-9C7B-4125-80A7-F212B8E8FC52}" type="parTrans" cxnId="{10341434-1375-4E50-96E6-9E3348EC95B5}">
      <dgm:prSet/>
      <dgm:spPr/>
      <dgm:t>
        <a:bodyPr/>
        <a:lstStyle/>
        <a:p>
          <a:endParaRPr lang="es-MX"/>
        </a:p>
      </dgm:t>
    </dgm:pt>
    <dgm:pt modelId="{A53E966B-CB82-4C8B-A1BB-707A1969CFC8}" type="sibTrans" cxnId="{10341434-1375-4E50-96E6-9E3348EC95B5}">
      <dgm:prSet/>
      <dgm:spPr/>
      <dgm:t>
        <a:bodyPr/>
        <a:lstStyle/>
        <a:p>
          <a:endParaRPr lang="es-MX"/>
        </a:p>
      </dgm:t>
    </dgm:pt>
    <dgm:pt modelId="{724DED98-0CF9-4EDE-8CA8-CA6C8EC94EA7}">
      <dgm:prSet custT="1"/>
      <dgm:spPr/>
      <dgm:t>
        <a:bodyPr/>
        <a:lstStyle/>
        <a:p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Servicios Públicos que le sean delegados o descentralizados</a:t>
          </a:r>
          <a:endParaRPr lang="es-MX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C0D122-8743-4AEB-9575-4B3503379F79}" type="parTrans" cxnId="{8712F8C0-AC35-492C-9100-FFDA80AB7193}">
      <dgm:prSet/>
      <dgm:spPr/>
      <dgm:t>
        <a:bodyPr/>
        <a:lstStyle/>
        <a:p>
          <a:endParaRPr lang="es-MX"/>
        </a:p>
      </dgm:t>
    </dgm:pt>
    <dgm:pt modelId="{61E07479-8C4B-4DC9-BFAF-BB1E188BEC75}" type="sibTrans" cxnId="{8712F8C0-AC35-492C-9100-FFDA80AB7193}">
      <dgm:prSet/>
      <dgm:spPr/>
      <dgm:t>
        <a:bodyPr/>
        <a:lstStyle/>
        <a:p>
          <a:endParaRPr lang="es-MX"/>
        </a:p>
      </dgm:t>
    </dgm:pt>
    <dgm:pt modelId="{24535BF0-624F-45DD-B195-CE255CA9F7FA}">
      <dgm:prSet custT="1"/>
      <dgm:spPr/>
      <dgm:t>
        <a:bodyPr/>
        <a:lstStyle/>
        <a:p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Organizaciones Territoriales de Base</a:t>
          </a:r>
          <a:endParaRPr lang="es-MX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194665-7E0D-4A4D-B69C-36B35B7E518D}" type="parTrans" cxnId="{8B245843-6C49-4144-A991-BAE59846D295}">
      <dgm:prSet/>
      <dgm:spPr/>
      <dgm:t>
        <a:bodyPr/>
        <a:lstStyle/>
        <a:p>
          <a:endParaRPr lang="es-MX"/>
        </a:p>
      </dgm:t>
    </dgm:pt>
    <dgm:pt modelId="{147C4848-067A-4C00-A306-5915271B5266}" type="sibTrans" cxnId="{8B245843-6C49-4144-A991-BAE59846D295}">
      <dgm:prSet/>
      <dgm:spPr/>
      <dgm:t>
        <a:bodyPr/>
        <a:lstStyle/>
        <a:p>
          <a:endParaRPr lang="es-MX"/>
        </a:p>
      </dgm:t>
    </dgm:pt>
    <dgm:pt modelId="{7E688F5B-F9B2-45DB-9F1A-042C04F5E24F}">
      <dgm:prSet custT="1"/>
      <dgm:spPr/>
      <dgm:t>
        <a:bodyPr/>
        <a:lstStyle/>
        <a:p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Gestionar la cooperación internacional</a:t>
          </a:r>
          <a:endParaRPr lang="es-MX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33D15A-31B1-4A75-9203-6A9A0E4E3516}" type="parTrans" cxnId="{57C6DFA6-C629-47EE-AEBE-85A53E5F107B}">
      <dgm:prSet/>
      <dgm:spPr/>
      <dgm:t>
        <a:bodyPr/>
        <a:lstStyle/>
        <a:p>
          <a:endParaRPr lang="es-MX"/>
        </a:p>
      </dgm:t>
    </dgm:pt>
    <dgm:pt modelId="{545A09FE-202A-435A-9166-03CEB0310F30}" type="sibTrans" cxnId="{57C6DFA6-C629-47EE-AEBE-85A53E5F107B}">
      <dgm:prSet/>
      <dgm:spPr/>
      <dgm:t>
        <a:bodyPr/>
        <a:lstStyle/>
        <a:p>
          <a:endParaRPr lang="es-MX"/>
        </a:p>
      </dgm:t>
    </dgm:pt>
    <dgm:pt modelId="{A47EE80B-D67F-4FCE-B690-CA6DAC1E5BA4}">
      <dgm:prSet custT="1"/>
      <dgm:spPr/>
      <dgm:t>
        <a:bodyPr/>
        <a:lstStyle/>
        <a:p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Vigilar la ejecución de los servicios públicos</a:t>
          </a:r>
          <a:endParaRPr lang="es-MX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6A984A-4BB5-40BF-B356-029C443AAA4C}" type="parTrans" cxnId="{90BC4EFD-7A39-49FD-AEEF-911D96E11357}">
      <dgm:prSet/>
      <dgm:spPr/>
      <dgm:t>
        <a:bodyPr/>
        <a:lstStyle/>
        <a:p>
          <a:endParaRPr lang="es-MX"/>
        </a:p>
      </dgm:t>
    </dgm:pt>
    <dgm:pt modelId="{7391B603-EF15-4095-9116-2969BEB5A4C4}" type="sibTrans" cxnId="{90BC4EFD-7A39-49FD-AEEF-911D96E11357}">
      <dgm:prSet/>
      <dgm:spPr/>
      <dgm:t>
        <a:bodyPr/>
        <a:lstStyle/>
        <a:p>
          <a:endParaRPr lang="es-MX"/>
        </a:p>
      </dgm:t>
    </dgm:pt>
    <dgm:pt modelId="{1B2DE5D7-6C77-4EA8-A3C7-E77D5FE969E8}" type="pres">
      <dgm:prSet presAssocID="{7BCD4F02-DD04-4358-91C7-AC0BE3FC44D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2A863CD-79AE-4AEF-9B3B-8C37A15D27D4}" type="pres">
      <dgm:prSet presAssocID="{0742111F-2450-4C11-BD3B-B2877E807FEA}" presName="root1" presStyleCnt="0"/>
      <dgm:spPr/>
    </dgm:pt>
    <dgm:pt modelId="{B7D3D980-652A-4FF9-9715-993B193264F7}" type="pres">
      <dgm:prSet presAssocID="{0742111F-2450-4C11-BD3B-B2877E807FE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88F5427-5371-4227-A483-8DD726CCC61E}" type="pres">
      <dgm:prSet presAssocID="{0742111F-2450-4C11-BD3B-B2877E807FEA}" presName="level2hierChild" presStyleCnt="0"/>
      <dgm:spPr/>
    </dgm:pt>
    <dgm:pt modelId="{D93BB335-00C6-4FA6-9608-E264BEE95AB5}" type="pres">
      <dgm:prSet presAssocID="{763D2BAF-0225-4D08-B7F5-62BF2A6B1CE5}" presName="conn2-1" presStyleLbl="parChTrans1D2" presStyleIdx="0" presStyleCnt="8"/>
      <dgm:spPr/>
      <dgm:t>
        <a:bodyPr/>
        <a:lstStyle/>
        <a:p>
          <a:endParaRPr lang="es-MX"/>
        </a:p>
      </dgm:t>
    </dgm:pt>
    <dgm:pt modelId="{4AB2A02E-DDE7-4A5A-8BE4-C20C65F74A8C}" type="pres">
      <dgm:prSet presAssocID="{763D2BAF-0225-4D08-B7F5-62BF2A6B1CE5}" presName="connTx" presStyleLbl="parChTrans1D2" presStyleIdx="0" presStyleCnt="8"/>
      <dgm:spPr/>
      <dgm:t>
        <a:bodyPr/>
        <a:lstStyle/>
        <a:p>
          <a:endParaRPr lang="es-MX"/>
        </a:p>
      </dgm:t>
    </dgm:pt>
    <dgm:pt modelId="{4531B777-987C-4B37-97D5-6173EEAFCA34}" type="pres">
      <dgm:prSet presAssocID="{FED9B325-9F96-4B6D-B1BD-E755A7B169E5}" presName="root2" presStyleCnt="0"/>
      <dgm:spPr/>
    </dgm:pt>
    <dgm:pt modelId="{5E6FA3D0-4086-4D5D-9358-3E183A08A3AF}" type="pres">
      <dgm:prSet presAssocID="{FED9B325-9F96-4B6D-B1BD-E755A7B169E5}" presName="LevelTwoTextNode" presStyleLbl="node2" presStyleIdx="0" presStyleCnt="8" custScaleX="18233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AC4425A-F610-4609-AF83-02317FC56E63}" type="pres">
      <dgm:prSet presAssocID="{FED9B325-9F96-4B6D-B1BD-E755A7B169E5}" presName="level3hierChild" presStyleCnt="0"/>
      <dgm:spPr/>
    </dgm:pt>
    <dgm:pt modelId="{66E8149B-4896-40C7-A92A-4667728F7211}" type="pres">
      <dgm:prSet presAssocID="{45540295-51E7-46C9-9282-F6FBFBFC89BD}" presName="conn2-1" presStyleLbl="parChTrans1D2" presStyleIdx="1" presStyleCnt="8"/>
      <dgm:spPr/>
      <dgm:t>
        <a:bodyPr/>
        <a:lstStyle/>
        <a:p>
          <a:endParaRPr lang="es-MX"/>
        </a:p>
      </dgm:t>
    </dgm:pt>
    <dgm:pt modelId="{2299E779-05E8-412A-B356-5EC2BE6743DC}" type="pres">
      <dgm:prSet presAssocID="{45540295-51E7-46C9-9282-F6FBFBFC89BD}" presName="connTx" presStyleLbl="parChTrans1D2" presStyleIdx="1" presStyleCnt="8"/>
      <dgm:spPr/>
      <dgm:t>
        <a:bodyPr/>
        <a:lstStyle/>
        <a:p>
          <a:endParaRPr lang="es-MX"/>
        </a:p>
      </dgm:t>
    </dgm:pt>
    <dgm:pt modelId="{FC51B8D9-35D4-4B1B-B0F3-D03A49DB3546}" type="pres">
      <dgm:prSet presAssocID="{8DCDF6BA-3722-4FF9-A7ED-DFBFF7D178DC}" presName="root2" presStyleCnt="0"/>
      <dgm:spPr/>
    </dgm:pt>
    <dgm:pt modelId="{4F5498AB-7D81-4F5F-9209-6279BB9071D4}" type="pres">
      <dgm:prSet presAssocID="{8DCDF6BA-3722-4FF9-A7ED-DFBFF7D178DC}" presName="LevelTwoTextNode" presStyleLbl="node2" presStyleIdx="1" presStyleCnt="8" custScaleX="18233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C191153-D34C-4E7A-B57A-3102AA0AFBF4}" type="pres">
      <dgm:prSet presAssocID="{8DCDF6BA-3722-4FF9-A7ED-DFBFF7D178DC}" presName="level3hierChild" presStyleCnt="0"/>
      <dgm:spPr/>
    </dgm:pt>
    <dgm:pt modelId="{08608B33-6C03-4F79-97B4-B1B8CB413064}" type="pres">
      <dgm:prSet presAssocID="{5699752D-06B5-492A-94D9-7D626876C094}" presName="conn2-1" presStyleLbl="parChTrans1D2" presStyleIdx="2" presStyleCnt="8"/>
      <dgm:spPr/>
      <dgm:t>
        <a:bodyPr/>
        <a:lstStyle/>
        <a:p>
          <a:endParaRPr lang="es-MX"/>
        </a:p>
      </dgm:t>
    </dgm:pt>
    <dgm:pt modelId="{987C90A7-5762-49AC-A9FC-5B7FEBF15CBE}" type="pres">
      <dgm:prSet presAssocID="{5699752D-06B5-492A-94D9-7D626876C094}" presName="connTx" presStyleLbl="parChTrans1D2" presStyleIdx="2" presStyleCnt="8"/>
      <dgm:spPr/>
      <dgm:t>
        <a:bodyPr/>
        <a:lstStyle/>
        <a:p>
          <a:endParaRPr lang="es-MX"/>
        </a:p>
      </dgm:t>
    </dgm:pt>
    <dgm:pt modelId="{DE14400F-6F4A-45FA-BD79-5A819B0F1C6C}" type="pres">
      <dgm:prSet presAssocID="{86B52A1B-8D39-4F4E-A412-8F147B8D1790}" presName="root2" presStyleCnt="0"/>
      <dgm:spPr/>
    </dgm:pt>
    <dgm:pt modelId="{857C02DA-28D8-40BD-AC73-831C8C22DC56}" type="pres">
      <dgm:prSet presAssocID="{86B52A1B-8D39-4F4E-A412-8F147B8D1790}" presName="LevelTwoTextNode" presStyleLbl="node2" presStyleIdx="2" presStyleCnt="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0A630A8-D82B-4710-BAA7-294C489D3B7D}" type="pres">
      <dgm:prSet presAssocID="{86B52A1B-8D39-4F4E-A412-8F147B8D1790}" presName="level3hierChild" presStyleCnt="0"/>
      <dgm:spPr/>
    </dgm:pt>
    <dgm:pt modelId="{7A0884F7-D1A4-4865-9394-BBBF94300E54}" type="pres">
      <dgm:prSet presAssocID="{2638875B-9C7B-4125-80A7-F212B8E8FC52}" presName="conn2-1" presStyleLbl="parChTrans1D2" presStyleIdx="3" presStyleCnt="8"/>
      <dgm:spPr/>
      <dgm:t>
        <a:bodyPr/>
        <a:lstStyle/>
        <a:p>
          <a:endParaRPr lang="es-MX"/>
        </a:p>
      </dgm:t>
    </dgm:pt>
    <dgm:pt modelId="{5D988BA0-A369-4BDD-8A71-56C7BB28043A}" type="pres">
      <dgm:prSet presAssocID="{2638875B-9C7B-4125-80A7-F212B8E8FC52}" presName="connTx" presStyleLbl="parChTrans1D2" presStyleIdx="3" presStyleCnt="8"/>
      <dgm:spPr/>
      <dgm:t>
        <a:bodyPr/>
        <a:lstStyle/>
        <a:p>
          <a:endParaRPr lang="es-MX"/>
        </a:p>
      </dgm:t>
    </dgm:pt>
    <dgm:pt modelId="{CE1CCBA3-0BD9-49C3-A6DB-FF07CFBC9D28}" type="pres">
      <dgm:prSet presAssocID="{ED12D6B2-0190-4BB9-9AD1-A4E7937D6977}" presName="root2" presStyleCnt="0"/>
      <dgm:spPr/>
    </dgm:pt>
    <dgm:pt modelId="{F0AB02E7-1EFC-43EB-819B-091C8D896BBE}" type="pres">
      <dgm:prSet presAssocID="{ED12D6B2-0190-4BB9-9AD1-A4E7937D6977}" presName="LevelTwoTextNode" presStyleLbl="node2" presStyleIdx="3" presStyleCnt="8" custScaleX="18233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E55D6A6-AAC7-4655-8823-8FDE14DF748C}" type="pres">
      <dgm:prSet presAssocID="{ED12D6B2-0190-4BB9-9AD1-A4E7937D6977}" presName="level3hierChild" presStyleCnt="0"/>
      <dgm:spPr/>
    </dgm:pt>
    <dgm:pt modelId="{DAFDEE34-B304-49FC-8E6F-4631804E9898}" type="pres">
      <dgm:prSet presAssocID="{F8C0D122-8743-4AEB-9575-4B3503379F79}" presName="conn2-1" presStyleLbl="parChTrans1D2" presStyleIdx="4" presStyleCnt="8"/>
      <dgm:spPr/>
      <dgm:t>
        <a:bodyPr/>
        <a:lstStyle/>
        <a:p>
          <a:endParaRPr lang="es-MX"/>
        </a:p>
      </dgm:t>
    </dgm:pt>
    <dgm:pt modelId="{971F60B3-8D28-43EB-852D-65F169C7E3DE}" type="pres">
      <dgm:prSet presAssocID="{F8C0D122-8743-4AEB-9575-4B3503379F79}" presName="connTx" presStyleLbl="parChTrans1D2" presStyleIdx="4" presStyleCnt="8"/>
      <dgm:spPr/>
      <dgm:t>
        <a:bodyPr/>
        <a:lstStyle/>
        <a:p>
          <a:endParaRPr lang="es-MX"/>
        </a:p>
      </dgm:t>
    </dgm:pt>
    <dgm:pt modelId="{F8A94EF7-DA06-4C84-B8A4-71DC53E03743}" type="pres">
      <dgm:prSet presAssocID="{724DED98-0CF9-4EDE-8CA8-CA6C8EC94EA7}" presName="root2" presStyleCnt="0"/>
      <dgm:spPr/>
    </dgm:pt>
    <dgm:pt modelId="{96B77E32-AB43-45AF-81EE-BA6194D7C1C5}" type="pres">
      <dgm:prSet presAssocID="{724DED98-0CF9-4EDE-8CA8-CA6C8EC94EA7}" presName="LevelTwoTextNode" presStyleLbl="node2" presStyleIdx="4" presStyleCnt="8" custScaleX="18233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549B5C1-6813-4CD0-8A54-88F80659F657}" type="pres">
      <dgm:prSet presAssocID="{724DED98-0CF9-4EDE-8CA8-CA6C8EC94EA7}" presName="level3hierChild" presStyleCnt="0"/>
      <dgm:spPr/>
    </dgm:pt>
    <dgm:pt modelId="{A317D362-B102-4F4D-98E0-6FFE9A47014F}" type="pres">
      <dgm:prSet presAssocID="{14194665-7E0D-4A4D-B69C-36B35B7E518D}" presName="conn2-1" presStyleLbl="parChTrans1D2" presStyleIdx="5" presStyleCnt="8"/>
      <dgm:spPr/>
      <dgm:t>
        <a:bodyPr/>
        <a:lstStyle/>
        <a:p>
          <a:endParaRPr lang="es-MX"/>
        </a:p>
      </dgm:t>
    </dgm:pt>
    <dgm:pt modelId="{1D87DC24-0577-465B-A7AA-BB6CCD07925E}" type="pres">
      <dgm:prSet presAssocID="{14194665-7E0D-4A4D-B69C-36B35B7E518D}" presName="connTx" presStyleLbl="parChTrans1D2" presStyleIdx="5" presStyleCnt="8"/>
      <dgm:spPr/>
      <dgm:t>
        <a:bodyPr/>
        <a:lstStyle/>
        <a:p>
          <a:endParaRPr lang="es-MX"/>
        </a:p>
      </dgm:t>
    </dgm:pt>
    <dgm:pt modelId="{7D73D11E-B632-46F5-82A0-DB82C2DE9EE9}" type="pres">
      <dgm:prSet presAssocID="{24535BF0-624F-45DD-B195-CE255CA9F7FA}" presName="root2" presStyleCnt="0"/>
      <dgm:spPr/>
    </dgm:pt>
    <dgm:pt modelId="{351C3FF4-57F7-426A-8278-94C53E4C7B8A}" type="pres">
      <dgm:prSet presAssocID="{24535BF0-624F-45DD-B195-CE255CA9F7FA}" presName="LevelTwoTextNode" presStyleLbl="node2" presStyleIdx="5" presStyleCnt="8" custScaleX="18233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C55A1D9-C907-4D33-ACD1-C36A3875A45F}" type="pres">
      <dgm:prSet presAssocID="{24535BF0-624F-45DD-B195-CE255CA9F7FA}" presName="level3hierChild" presStyleCnt="0"/>
      <dgm:spPr/>
    </dgm:pt>
    <dgm:pt modelId="{54E5CF8F-8055-47C1-A99E-7335DA21C477}" type="pres">
      <dgm:prSet presAssocID="{7E33D15A-31B1-4A75-9203-6A9A0E4E3516}" presName="conn2-1" presStyleLbl="parChTrans1D2" presStyleIdx="6" presStyleCnt="8"/>
      <dgm:spPr/>
      <dgm:t>
        <a:bodyPr/>
        <a:lstStyle/>
        <a:p>
          <a:endParaRPr lang="es-MX"/>
        </a:p>
      </dgm:t>
    </dgm:pt>
    <dgm:pt modelId="{DDDCB90A-6AB3-442D-8350-3683A3F1C5A6}" type="pres">
      <dgm:prSet presAssocID="{7E33D15A-31B1-4A75-9203-6A9A0E4E3516}" presName="connTx" presStyleLbl="parChTrans1D2" presStyleIdx="6" presStyleCnt="8"/>
      <dgm:spPr/>
      <dgm:t>
        <a:bodyPr/>
        <a:lstStyle/>
        <a:p>
          <a:endParaRPr lang="es-MX"/>
        </a:p>
      </dgm:t>
    </dgm:pt>
    <dgm:pt modelId="{0B6DDD02-EFA9-4016-B005-9AB548313BCF}" type="pres">
      <dgm:prSet presAssocID="{7E688F5B-F9B2-45DB-9F1A-042C04F5E24F}" presName="root2" presStyleCnt="0"/>
      <dgm:spPr/>
    </dgm:pt>
    <dgm:pt modelId="{6B475C41-AAD2-42C2-A6D9-B1AF251EE778}" type="pres">
      <dgm:prSet presAssocID="{7E688F5B-F9B2-45DB-9F1A-042C04F5E24F}" presName="LevelTwoTextNode" presStyleLbl="node2" presStyleIdx="6" presStyleCnt="8" custScaleX="18233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A53B052-581F-4523-83AE-34ACA56254B9}" type="pres">
      <dgm:prSet presAssocID="{7E688F5B-F9B2-45DB-9F1A-042C04F5E24F}" presName="level3hierChild" presStyleCnt="0"/>
      <dgm:spPr/>
    </dgm:pt>
    <dgm:pt modelId="{82365233-E179-4E04-9DE9-E2534F80BBD7}" type="pres">
      <dgm:prSet presAssocID="{0C6A984A-4BB5-40BF-B356-029C443AAA4C}" presName="conn2-1" presStyleLbl="parChTrans1D2" presStyleIdx="7" presStyleCnt="8"/>
      <dgm:spPr/>
      <dgm:t>
        <a:bodyPr/>
        <a:lstStyle/>
        <a:p>
          <a:endParaRPr lang="es-MX"/>
        </a:p>
      </dgm:t>
    </dgm:pt>
    <dgm:pt modelId="{DA8D0CC0-34C2-46CD-8CEC-280DF2E9F381}" type="pres">
      <dgm:prSet presAssocID="{0C6A984A-4BB5-40BF-B356-029C443AAA4C}" presName="connTx" presStyleLbl="parChTrans1D2" presStyleIdx="7" presStyleCnt="8"/>
      <dgm:spPr/>
      <dgm:t>
        <a:bodyPr/>
        <a:lstStyle/>
        <a:p>
          <a:endParaRPr lang="es-MX"/>
        </a:p>
      </dgm:t>
    </dgm:pt>
    <dgm:pt modelId="{DDE98C8F-07EC-4948-9FD9-672C8BA7F263}" type="pres">
      <dgm:prSet presAssocID="{A47EE80B-D67F-4FCE-B690-CA6DAC1E5BA4}" presName="root2" presStyleCnt="0"/>
      <dgm:spPr/>
    </dgm:pt>
    <dgm:pt modelId="{E57B11EB-A57D-4EEF-9521-903D4882D4F7}" type="pres">
      <dgm:prSet presAssocID="{A47EE80B-D67F-4FCE-B690-CA6DAC1E5BA4}" presName="LevelTwoTextNode" presStyleLbl="node2" presStyleIdx="7" presStyleCnt="8" custScaleX="18315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428536D-5032-4004-8E48-E78F3F1226B4}" type="pres">
      <dgm:prSet presAssocID="{A47EE80B-D67F-4FCE-B690-CA6DAC1E5BA4}" presName="level3hierChild" presStyleCnt="0"/>
      <dgm:spPr/>
    </dgm:pt>
  </dgm:ptLst>
  <dgm:cxnLst>
    <dgm:cxn modelId="{8E948FAA-1C86-40A1-B1DD-3FE67331166D}" type="presOf" srcId="{8DCDF6BA-3722-4FF9-A7ED-DFBFF7D178DC}" destId="{4F5498AB-7D81-4F5F-9209-6279BB9071D4}" srcOrd="0" destOrd="0" presId="urn:microsoft.com/office/officeart/2008/layout/HorizontalMultiLevelHierarchy"/>
    <dgm:cxn modelId="{3831C70B-61CB-4CA2-A245-F25D806CF11C}" srcId="{0742111F-2450-4C11-BD3B-B2877E807FEA}" destId="{FED9B325-9F96-4B6D-B1BD-E755A7B169E5}" srcOrd="0" destOrd="0" parTransId="{763D2BAF-0225-4D08-B7F5-62BF2A6B1CE5}" sibTransId="{3230A904-B680-467E-8F0C-D1DB1C05DA77}"/>
    <dgm:cxn modelId="{65CFB55F-7499-4641-B73A-E85FA0D067D0}" type="presOf" srcId="{14194665-7E0D-4A4D-B69C-36B35B7E518D}" destId="{A317D362-B102-4F4D-98E0-6FFE9A47014F}" srcOrd="0" destOrd="0" presId="urn:microsoft.com/office/officeart/2008/layout/HorizontalMultiLevelHierarchy"/>
    <dgm:cxn modelId="{BD17667A-3E2D-4FEB-B211-550E0695CE15}" srcId="{7BCD4F02-DD04-4358-91C7-AC0BE3FC44DC}" destId="{0742111F-2450-4C11-BD3B-B2877E807FEA}" srcOrd="0" destOrd="0" parTransId="{100C2FDA-1626-4640-A833-E478916D6814}" sibTransId="{7B58F5CB-0F58-4F29-92A3-425AC62A8E5F}"/>
    <dgm:cxn modelId="{868C35E4-AD95-4E99-8FA7-13B670A5A335}" type="presOf" srcId="{A47EE80B-D67F-4FCE-B690-CA6DAC1E5BA4}" destId="{E57B11EB-A57D-4EEF-9521-903D4882D4F7}" srcOrd="0" destOrd="0" presId="urn:microsoft.com/office/officeart/2008/layout/HorizontalMultiLevelHierarchy"/>
    <dgm:cxn modelId="{57C6DFA6-C629-47EE-AEBE-85A53E5F107B}" srcId="{0742111F-2450-4C11-BD3B-B2877E807FEA}" destId="{7E688F5B-F9B2-45DB-9F1A-042C04F5E24F}" srcOrd="6" destOrd="0" parTransId="{7E33D15A-31B1-4A75-9203-6A9A0E4E3516}" sibTransId="{545A09FE-202A-435A-9166-03CEB0310F30}"/>
    <dgm:cxn modelId="{3BE5256D-5DBD-40D2-BC0D-A26B41B67A12}" type="presOf" srcId="{F8C0D122-8743-4AEB-9575-4B3503379F79}" destId="{DAFDEE34-B304-49FC-8E6F-4631804E9898}" srcOrd="0" destOrd="0" presId="urn:microsoft.com/office/officeart/2008/layout/HorizontalMultiLevelHierarchy"/>
    <dgm:cxn modelId="{53A8CC1A-478D-4A1E-8A2A-C707DDB0553F}" type="presOf" srcId="{7BCD4F02-DD04-4358-91C7-AC0BE3FC44DC}" destId="{1B2DE5D7-6C77-4EA8-A3C7-E77D5FE969E8}" srcOrd="0" destOrd="0" presId="urn:microsoft.com/office/officeart/2008/layout/HorizontalMultiLevelHierarchy"/>
    <dgm:cxn modelId="{0B4B0294-0CD2-4052-80FA-F1244300B913}" type="presOf" srcId="{FED9B325-9F96-4B6D-B1BD-E755A7B169E5}" destId="{5E6FA3D0-4086-4D5D-9358-3E183A08A3AF}" srcOrd="0" destOrd="0" presId="urn:microsoft.com/office/officeart/2008/layout/HorizontalMultiLevelHierarchy"/>
    <dgm:cxn modelId="{10341434-1375-4E50-96E6-9E3348EC95B5}" srcId="{0742111F-2450-4C11-BD3B-B2877E807FEA}" destId="{ED12D6B2-0190-4BB9-9AD1-A4E7937D6977}" srcOrd="3" destOrd="0" parTransId="{2638875B-9C7B-4125-80A7-F212B8E8FC52}" sibTransId="{A53E966B-CB82-4C8B-A1BB-707A1969CFC8}"/>
    <dgm:cxn modelId="{0E4686C4-3163-41C0-ACB9-3BB8684ABED2}" type="presOf" srcId="{24535BF0-624F-45DD-B195-CE255CA9F7FA}" destId="{351C3FF4-57F7-426A-8278-94C53E4C7B8A}" srcOrd="0" destOrd="0" presId="urn:microsoft.com/office/officeart/2008/layout/HorizontalMultiLevelHierarchy"/>
    <dgm:cxn modelId="{18EAEB2A-20B8-4D97-9EDA-27FA79FC4C03}" type="presOf" srcId="{86B52A1B-8D39-4F4E-A412-8F147B8D1790}" destId="{857C02DA-28D8-40BD-AC73-831C8C22DC56}" srcOrd="0" destOrd="0" presId="urn:microsoft.com/office/officeart/2008/layout/HorizontalMultiLevelHierarchy"/>
    <dgm:cxn modelId="{B8DF7231-F2D4-4759-A3A5-53F14A59FCD5}" type="presOf" srcId="{5699752D-06B5-492A-94D9-7D626876C094}" destId="{987C90A7-5762-49AC-A9FC-5B7FEBF15CBE}" srcOrd="1" destOrd="0" presId="urn:microsoft.com/office/officeart/2008/layout/HorizontalMultiLevelHierarchy"/>
    <dgm:cxn modelId="{9D9E1E7A-EE7A-441F-9743-70B203B491A5}" type="presOf" srcId="{2638875B-9C7B-4125-80A7-F212B8E8FC52}" destId="{5D988BA0-A369-4BDD-8A71-56C7BB28043A}" srcOrd="1" destOrd="0" presId="urn:microsoft.com/office/officeart/2008/layout/HorizontalMultiLevelHierarchy"/>
    <dgm:cxn modelId="{4B2D9CFA-79A2-462B-A23A-9B9C689CC036}" type="presOf" srcId="{45540295-51E7-46C9-9282-F6FBFBFC89BD}" destId="{2299E779-05E8-412A-B356-5EC2BE6743DC}" srcOrd="1" destOrd="0" presId="urn:microsoft.com/office/officeart/2008/layout/HorizontalMultiLevelHierarchy"/>
    <dgm:cxn modelId="{5AAD87F0-1660-4415-9A7D-3C9CB245095B}" type="presOf" srcId="{7E33D15A-31B1-4A75-9203-6A9A0E4E3516}" destId="{54E5CF8F-8055-47C1-A99E-7335DA21C477}" srcOrd="0" destOrd="0" presId="urn:microsoft.com/office/officeart/2008/layout/HorizontalMultiLevelHierarchy"/>
    <dgm:cxn modelId="{413DDD83-6685-42A5-B5B8-42C0744713A6}" type="presOf" srcId="{5699752D-06B5-492A-94D9-7D626876C094}" destId="{08608B33-6C03-4F79-97B4-B1B8CB413064}" srcOrd="0" destOrd="0" presId="urn:microsoft.com/office/officeart/2008/layout/HorizontalMultiLevelHierarchy"/>
    <dgm:cxn modelId="{CAE2BC48-97EE-4A1F-BE87-D36046D0787F}" type="presOf" srcId="{7E688F5B-F9B2-45DB-9F1A-042C04F5E24F}" destId="{6B475C41-AAD2-42C2-A6D9-B1AF251EE778}" srcOrd="0" destOrd="0" presId="urn:microsoft.com/office/officeart/2008/layout/HorizontalMultiLevelHierarchy"/>
    <dgm:cxn modelId="{75AB954A-CDA4-41A3-A64C-6993D1DBA7D1}" type="presOf" srcId="{2638875B-9C7B-4125-80A7-F212B8E8FC52}" destId="{7A0884F7-D1A4-4865-9394-BBBF94300E54}" srcOrd="0" destOrd="0" presId="urn:microsoft.com/office/officeart/2008/layout/HorizontalMultiLevelHierarchy"/>
    <dgm:cxn modelId="{8712F8C0-AC35-492C-9100-FFDA80AB7193}" srcId="{0742111F-2450-4C11-BD3B-B2877E807FEA}" destId="{724DED98-0CF9-4EDE-8CA8-CA6C8EC94EA7}" srcOrd="4" destOrd="0" parTransId="{F8C0D122-8743-4AEB-9575-4B3503379F79}" sibTransId="{61E07479-8C4B-4DC9-BFAF-BB1E188BEC75}"/>
    <dgm:cxn modelId="{91C78D5A-6870-492F-AC18-8F5EF2B92AD6}" type="presOf" srcId="{ED12D6B2-0190-4BB9-9AD1-A4E7937D6977}" destId="{F0AB02E7-1EFC-43EB-819B-091C8D896BBE}" srcOrd="0" destOrd="0" presId="urn:microsoft.com/office/officeart/2008/layout/HorizontalMultiLevelHierarchy"/>
    <dgm:cxn modelId="{90BC4EFD-7A39-49FD-AEEF-911D96E11357}" srcId="{0742111F-2450-4C11-BD3B-B2877E807FEA}" destId="{A47EE80B-D67F-4FCE-B690-CA6DAC1E5BA4}" srcOrd="7" destOrd="0" parTransId="{0C6A984A-4BB5-40BF-B356-029C443AAA4C}" sibTransId="{7391B603-EF15-4095-9116-2969BEB5A4C4}"/>
    <dgm:cxn modelId="{12044729-5AC9-4DE2-88E7-A33EB0B116AE}" type="presOf" srcId="{F8C0D122-8743-4AEB-9575-4B3503379F79}" destId="{971F60B3-8D28-43EB-852D-65F169C7E3DE}" srcOrd="1" destOrd="0" presId="urn:microsoft.com/office/officeart/2008/layout/HorizontalMultiLevelHierarchy"/>
    <dgm:cxn modelId="{902D9571-1827-4E21-9959-1449F5F3EB27}" type="presOf" srcId="{14194665-7E0D-4A4D-B69C-36B35B7E518D}" destId="{1D87DC24-0577-465B-A7AA-BB6CCD07925E}" srcOrd="1" destOrd="0" presId="urn:microsoft.com/office/officeart/2008/layout/HorizontalMultiLevelHierarchy"/>
    <dgm:cxn modelId="{46B64377-70FF-4090-B5BC-C93B043DF990}" type="presOf" srcId="{45540295-51E7-46C9-9282-F6FBFBFC89BD}" destId="{66E8149B-4896-40C7-A92A-4667728F7211}" srcOrd="0" destOrd="0" presId="urn:microsoft.com/office/officeart/2008/layout/HorizontalMultiLevelHierarchy"/>
    <dgm:cxn modelId="{A404CE99-D530-43BF-9159-E3159EF16343}" srcId="{0742111F-2450-4C11-BD3B-B2877E807FEA}" destId="{86B52A1B-8D39-4F4E-A412-8F147B8D1790}" srcOrd="2" destOrd="0" parTransId="{5699752D-06B5-492A-94D9-7D626876C094}" sibTransId="{762B0A1B-9EE5-402D-8898-4F7723E0245A}"/>
    <dgm:cxn modelId="{065BDD8C-6EC8-4A3F-B913-B0D81C3EDE75}" type="presOf" srcId="{0C6A984A-4BB5-40BF-B356-029C443AAA4C}" destId="{82365233-E179-4E04-9DE9-E2534F80BBD7}" srcOrd="0" destOrd="0" presId="urn:microsoft.com/office/officeart/2008/layout/HorizontalMultiLevelHierarchy"/>
    <dgm:cxn modelId="{E74F8796-AF63-49B0-89C2-9F5C83179168}" type="presOf" srcId="{724DED98-0CF9-4EDE-8CA8-CA6C8EC94EA7}" destId="{96B77E32-AB43-45AF-81EE-BA6194D7C1C5}" srcOrd="0" destOrd="0" presId="urn:microsoft.com/office/officeart/2008/layout/HorizontalMultiLevelHierarchy"/>
    <dgm:cxn modelId="{8B245843-6C49-4144-A991-BAE59846D295}" srcId="{0742111F-2450-4C11-BD3B-B2877E807FEA}" destId="{24535BF0-624F-45DD-B195-CE255CA9F7FA}" srcOrd="5" destOrd="0" parTransId="{14194665-7E0D-4A4D-B69C-36B35B7E518D}" sibTransId="{147C4848-067A-4C00-A306-5915271B5266}"/>
    <dgm:cxn modelId="{20AE1AD0-332F-4042-ACA7-364BA740B766}" type="presOf" srcId="{0742111F-2450-4C11-BD3B-B2877E807FEA}" destId="{B7D3D980-652A-4FF9-9715-993B193264F7}" srcOrd="0" destOrd="0" presId="urn:microsoft.com/office/officeart/2008/layout/HorizontalMultiLevelHierarchy"/>
    <dgm:cxn modelId="{1A7D4EC2-7DE4-45C1-AA43-EE62E4C0E94F}" type="presOf" srcId="{0C6A984A-4BB5-40BF-B356-029C443AAA4C}" destId="{DA8D0CC0-34C2-46CD-8CEC-280DF2E9F381}" srcOrd="1" destOrd="0" presId="urn:microsoft.com/office/officeart/2008/layout/HorizontalMultiLevelHierarchy"/>
    <dgm:cxn modelId="{BADC8812-3AF4-4500-9F24-FAD0BF7C312A}" type="presOf" srcId="{763D2BAF-0225-4D08-B7F5-62BF2A6B1CE5}" destId="{4AB2A02E-DDE7-4A5A-8BE4-C20C65F74A8C}" srcOrd="1" destOrd="0" presId="urn:microsoft.com/office/officeart/2008/layout/HorizontalMultiLevelHierarchy"/>
    <dgm:cxn modelId="{7AFCDFC0-323F-42F1-BB15-8D38D8181C73}" srcId="{0742111F-2450-4C11-BD3B-B2877E807FEA}" destId="{8DCDF6BA-3722-4FF9-A7ED-DFBFF7D178DC}" srcOrd="1" destOrd="0" parTransId="{45540295-51E7-46C9-9282-F6FBFBFC89BD}" sibTransId="{4500AC3E-F20F-42EF-8BDA-B0812A86A334}"/>
    <dgm:cxn modelId="{D48FBBCC-4C8E-4EF2-B6C0-5A3AADC42732}" type="presOf" srcId="{763D2BAF-0225-4D08-B7F5-62BF2A6B1CE5}" destId="{D93BB335-00C6-4FA6-9608-E264BEE95AB5}" srcOrd="0" destOrd="0" presId="urn:microsoft.com/office/officeart/2008/layout/HorizontalMultiLevelHierarchy"/>
    <dgm:cxn modelId="{90D408AB-A02C-4278-8E5B-5DD543F12C14}" type="presOf" srcId="{7E33D15A-31B1-4A75-9203-6A9A0E4E3516}" destId="{DDDCB90A-6AB3-442D-8350-3683A3F1C5A6}" srcOrd="1" destOrd="0" presId="urn:microsoft.com/office/officeart/2008/layout/HorizontalMultiLevelHierarchy"/>
    <dgm:cxn modelId="{DE8F4943-B03F-4E08-B5C9-47F478838672}" type="presParOf" srcId="{1B2DE5D7-6C77-4EA8-A3C7-E77D5FE969E8}" destId="{12A863CD-79AE-4AEF-9B3B-8C37A15D27D4}" srcOrd="0" destOrd="0" presId="urn:microsoft.com/office/officeart/2008/layout/HorizontalMultiLevelHierarchy"/>
    <dgm:cxn modelId="{598FF403-1E75-491F-86D9-DD473847F970}" type="presParOf" srcId="{12A863CD-79AE-4AEF-9B3B-8C37A15D27D4}" destId="{B7D3D980-652A-4FF9-9715-993B193264F7}" srcOrd="0" destOrd="0" presId="urn:microsoft.com/office/officeart/2008/layout/HorizontalMultiLevelHierarchy"/>
    <dgm:cxn modelId="{51056F50-8B46-4BB2-A7E3-BDB91A7F2388}" type="presParOf" srcId="{12A863CD-79AE-4AEF-9B3B-8C37A15D27D4}" destId="{488F5427-5371-4227-A483-8DD726CCC61E}" srcOrd="1" destOrd="0" presId="urn:microsoft.com/office/officeart/2008/layout/HorizontalMultiLevelHierarchy"/>
    <dgm:cxn modelId="{5F5EDF34-90B6-4D84-9DC5-D95B7666348B}" type="presParOf" srcId="{488F5427-5371-4227-A483-8DD726CCC61E}" destId="{D93BB335-00C6-4FA6-9608-E264BEE95AB5}" srcOrd="0" destOrd="0" presId="urn:microsoft.com/office/officeart/2008/layout/HorizontalMultiLevelHierarchy"/>
    <dgm:cxn modelId="{42696C47-7817-423F-8843-C4FAA480FC29}" type="presParOf" srcId="{D93BB335-00C6-4FA6-9608-E264BEE95AB5}" destId="{4AB2A02E-DDE7-4A5A-8BE4-C20C65F74A8C}" srcOrd="0" destOrd="0" presId="urn:microsoft.com/office/officeart/2008/layout/HorizontalMultiLevelHierarchy"/>
    <dgm:cxn modelId="{AF435514-656A-45B4-AF72-FD4579F57190}" type="presParOf" srcId="{488F5427-5371-4227-A483-8DD726CCC61E}" destId="{4531B777-987C-4B37-97D5-6173EEAFCA34}" srcOrd="1" destOrd="0" presId="urn:microsoft.com/office/officeart/2008/layout/HorizontalMultiLevelHierarchy"/>
    <dgm:cxn modelId="{726324B6-FA89-4686-9BC1-2F5F4880C4AF}" type="presParOf" srcId="{4531B777-987C-4B37-97D5-6173EEAFCA34}" destId="{5E6FA3D0-4086-4D5D-9358-3E183A08A3AF}" srcOrd="0" destOrd="0" presId="urn:microsoft.com/office/officeart/2008/layout/HorizontalMultiLevelHierarchy"/>
    <dgm:cxn modelId="{8EC7640E-B638-4D6E-AA24-388D5859618F}" type="presParOf" srcId="{4531B777-987C-4B37-97D5-6173EEAFCA34}" destId="{5AC4425A-F610-4609-AF83-02317FC56E63}" srcOrd="1" destOrd="0" presId="urn:microsoft.com/office/officeart/2008/layout/HorizontalMultiLevelHierarchy"/>
    <dgm:cxn modelId="{7482338A-8D8D-4705-AC3E-B99381337BC4}" type="presParOf" srcId="{488F5427-5371-4227-A483-8DD726CCC61E}" destId="{66E8149B-4896-40C7-A92A-4667728F7211}" srcOrd="2" destOrd="0" presId="urn:microsoft.com/office/officeart/2008/layout/HorizontalMultiLevelHierarchy"/>
    <dgm:cxn modelId="{DF394D05-4F9F-4BF7-8057-59C2C094194F}" type="presParOf" srcId="{66E8149B-4896-40C7-A92A-4667728F7211}" destId="{2299E779-05E8-412A-B356-5EC2BE6743DC}" srcOrd="0" destOrd="0" presId="urn:microsoft.com/office/officeart/2008/layout/HorizontalMultiLevelHierarchy"/>
    <dgm:cxn modelId="{B1E40765-56E9-4D43-BB7D-0277ADDACD30}" type="presParOf" srcId="{488F5427-5371-4227-A483-8DD726CCC61E}" destId="{FC51B8D9-35D4-4B1B-B0F3-D03A49DB3546}" srcOrd="3" destOrd="0" presId="urn:microsoft.com/office/officeart/2008/layout/HorizontalMultiLevelHierarchy"/>
    <dgm:cxn modelId="{4DE31EBF-FDA8-4878-9F6B-A467DA1CAEE5}" type="presParOf" srcId="{FC51B8D9-35D4-4B1B-B0F3-D03A49DB3546}" destId="{4F5498AB-7D81-4F5F-9209-6279BB9071D4}" srcOrd="0" destOrd="0" presId="urn:microsoft.com/office/officeart/2008/layout/HorizontalMultiLevelHierarchy"/>
    <dgm:cxn modelId="{8C963761-D6EA-41EB-8E5F-CEEA8ADD904A}" type="presParOf" srcId="{FC51B8D9-35D4-4B1B-B0F3-D03A49DB3546}" destId="{BC191153-D34C-4E7A-B57A-3102AA0AFBF4}" srcOrd="1" destOrd="0" presId="urn:microsoft.com/office/officeart/2008/layout/HorizontalMultiLevelHierarchy"/>
    <dgm:cxn modelId="{CD8EA83B-4CE2-4175-854D-26450963655C}" type="presParOf" srcId="{488F5427-5371-4227-A483-8DD726CCC61E}" destId="{08608B33-6C03-4F79-97B4-B1B8CB413064}" srcOrd="4" destOrd="0" presId="urn:microsoft.com/office/officeart/2008/layout/HorizontalMultiLevelHierarchy"/>
    <dgm:cxn modelId="{E7FF19EF-B7D1-4B6B-8BED-61CE7C1B7834}" type="presParOf" srcId="{08608B33-6C03-4F79-97B4-B1B8CB413064}" destId="{987C90A7-5762-49AC-A9FC-5B7FEBF15CBE}" srcOrd="0" destOrd="0" presId="urn:microsoft.com/office/officeart/2008/layout/HorizontalMultiLevelHierarchy"/>
    <dgm:cxn modelId="{786AB046-A425-445B-9F5E-0E689225E826}" type="presParOf" srcId="{488F5427-5371-4227-A483-8DD726CCC61E}" destId="{DE14400F-6F4A-45FA-BD79-5A819B0F1C6C}" srcOrd="5" destOrd="0" presId="urn:microsoft.com/office/officeart/2008/layout/HorizontalMultiLevelHierarchy"/>
    <dgm:cxn modelId="{2478DBA9-A16B-48AF-A418-64D12F8B2057}" type="presParOf" srcId="{DE14400F-6F4A-45FA-BD79-5A819B0F1C6C}" destId="{857C02DA-28D8-40BD-AC73-831C8C22DC56}" srcOrd="0" destOrd="0" presId="urn:microsoft.com/office/officeart/2008/layout/HorizontalMultiLevelHierarchy"/>
    <dgm:cxn modelId="{AA91A3CC-8B49-4A08-8B30-307CE91E72AA}" type="presParOf" srcId="{DE14400F-6F4A-45FA-BD79-5A819B0F1C6C}" destId="{30A630A8-D82B-4710-BAA7-294C489D3B7D}" srcOrd="1" destOrd="0" presId="urn:microsoft.com/office/officeart/2008/layout/HorizontalMultiLevelHierarchy"/>
    <dgm:cxn modelId="{EBBDBE66-1CB0-4718-A9F6-56C628580354}" type="presParOf" srcId="{488F5427-5371-4227-A483-8DD726CCC61E}" destId="{7A0884F7-D1A4-4865-9394-BBBF94300E54}" srcOrd="6" destOrd="0" presId="urn:microsoft.com/office/officeart/2008/layout/HorizontalMultiLevelHierarchy"/>
    <dgm:cxn modelId="{2BA816C4-402F-4971-BC2B-EB2C2C25D245}" type="presParOf" srcId="{7A0884F7-D1A4-4865-9394-BBBF94300E54}" destId="{5D988BA0-A369-4BDD-8A71-56C7BB28043A}" srcOrd="0" destOrd="0" presId="urn:microsoft.com/office/officeart/2008/layout/HorizontalMultiLevelHierarchy"/>
    <dgm:cxn modelId="{AEA056CC-F5DF-4A4F-8AF6-4DB6F9264367}" type="presParOf" srcId="{488F5427-5371-4227-A483-8DD726CCC61E}" destId="{CE1CCBA3-0BD9-49C3-A6DB-FF07CFBC9D28}" srcOrd="7" destOrd="0" presId="urn:microsoft.com/office/officeart/2008/layout/HorizontalMultiLevelHierarchy"/>
    <dgm:cxn modelId="{16F2723B-3A02-4067-BEB4-5D3B8B3D96C8}" type="presParOf" srcId="{CE1CCBA3-0BD9-49C3-A6DB-FF07CFBC9D28}" destId="{F0AB02E7-1EFC-43EB-819B-091C8D896BBE}" srcOrd="0" destOrd="0" presId="urn:microsoft.com/office/officeart/2008/layout/HorizontalMultiLevelHierarchy"/>
    <dgm:cxn modelId="{1CE01D25-0525-4357-8BEC-5B0338F8342A}" type="presParOf" srcId="{CE1CCBA3-0BD9-49C3-A6DB-FF07CFBC9D28}" destId="{BE55D6A6-AAC7-4655-8823-8FDE14DF748C}" srcOrd="1" destOrd="0" presId="urn:microsoft.com/office/officeart/2008/layout/HorizontalMultiLevelHierarchy"/>
    <dgm:cxn modelId="{AA084328-E450-4967-8A08-23F7FC76756C}" type="presParOf" srcId="{488F5427-5371-4227-A483-8DD726CCC61E}" destId="{DAFDEE34-B304-49FC-8E6F-4631804E9898}" srcOrd="8" destOrd="0" presId="urn:microsoft.com/office/officeart/2008/layout/HorizontalMultiLevelHierarchy"/>
    <dgm:cxn modelId="{FCA4030E-FE13-4297-A9E7-48B480405C21}" type="presParOf" srcId="{DAFDEE34-B304-49FC-8E6F-4631804E9898}" destId="{971F60B3-8D28-43EB-852D-65F169C7E3DE}" srcOrd="0" destOrd="0" presId="urn:microsoft.com/office/officeart/2008/layout/HorizontalMultiLevelHierarchy"/>
    <dgm:cxn modelId="{AF98AF7E-CD72-447F-88D6-2D7DCF4C4DF5}" type="presParOf" srcId="{488F5427-5371-4227-A483-8DD726CCC61E}" destId="{F8A94EF7-DA06-4C84-B8A4-71DC53E03743}" srcOrd="9" destOrd="0" presId="urn:microsoft.com/office/officeart/2008/layout/HorizontalMultiLevelHierarchy"/>
    <dgm:cxn modelId="{13D383D6-3D30-4592-89D3-8F75BCD1E53F}" type="presParOf" srcId="{F8A94EF7-DA06-4C84-B8A4-71DC53E03743}" destId="{96B77E32-AB43-45AF-81EE-BA6194D7C1C5}" srcOrd="0" destOrd="0" presId="urn:microsoft.com/office/officeart/2008/layout/HorizontalMultiLevelHierarchy"/>
    <dgm:cxn modelId="{6DC6EF9C-1113-4EB8-82CF-2BC09305E63D}" type="presParOf" srcId="{F8A94EF7-DA06-4C84-B8A4-71DC53E03743}" destId="{B549B5C1-6813-4CD0-8A54-88F80659F657}" srcOrd="1" destOrd="0" presId="urn:microsoft.com/office/officeart/2008/layout/HorizontalMultiLevelHierarchy"/>
    <dgm:cxn modelId="{891EB6C4-DC98-41F7-874F-AF7A6E0692CA}" type="presParOf" srcId="{488F5427-5371-4227-A483-8DD726CCC61E}" destId="{A317D362-B102-4F4D-98E0-6FFE9A47014F}" srcOrd="10" destOrd="0" presId="urn:microsoft.com/office/officeart/2008/layout/HorizontalMultiLevelHierarchy"/>
    <dgm:cxn modelId="{671A8D32-6BA1-4184-9CBB-5197AC22D243}" type="presParOf" srcId="{A317D362-B102-4F4D-98E0-6FFE9A47014F}" destId="{1D87DC24-0577-465B-A7AA-BB6CCD07925E}" srcOrd="0" destOrd="0" presId="urn:microsoft.com/office/officeart/2008/layout/HorizontalMultiLevelHierarchy"/>
    <dgm:cxn modelId="{93662612-D306-4AD3-A2DF-AB30B99B79BF}" type="presParOf" srcId="{488F5427-5371-4227-A483-8DD726CCC61E}" destId="{7D73D11E-B632-46F5-82A0-DB82C2DE9EE9}" srcOrd="11" destOrd="0" presId="urn:microsoft.com/office/officeart/2008/layout/HorizontalMultiLevelHierarchy"/>
    <dgm:cxn modelId="{90A2AB4B-E077-43CC-BE53-752304247714}" type="presParOf" srcId="{7D73D11E-B632-46F5-82A0-DB82C2DE9EE9}" destId="{351C3FF4-57F7-426A-8278-94C53E4C7B8A}" srcOrd="0" destOrd="0" presId="urn:microsoft.com/office/officeart/2008/layout/HorizontalMultiLevelHierarchy"/>
    <dgm:cxn modelId="{7F3F43AF-7BD2-4C43-A6B6-8A509D132E7B}" type="presParOf" srcId="{7D73D11E-B632-46F5-82A0-DB82C2DE9EE9}" destId="{CC55A1D9-C907-4D33-ACD1-C36A3875A45F}" srcOrd="1" destOrd="0" presId="urn:microsoft.com/office/officeart/2008/layout/HorizontalMultiLevelHierarchy"/>
    <dgm:cxn modelId="{C2F4E234-91BB-4D9D-8A6F-C3C9DF9BC15A}" type="presParOf" srcId="{488F5427-5371-4227-A483-8DD726CCC61E}" destId="{54E5CF8F-8055-47C1-A99E-7335DA21C477}" srcOrd="12" destOrd="0" presId="urn:microsoft.com/office/officeart/2008/layout/HorizontalMultiLevelHierarchy"/>
    <dgm:cxn modelId="{1171E7CB-B21D-4A15-A20A-3345C3F68A63}" type="presParOf" srcId="{54E5CF8F-8055-47C1-A99E-7335DA21C477}" destId="{DDDCB90A-6AB3-442D-8350-3683A3F1C5A6}" srcOrd="0" destOrd="0" presId="urn:microsoft.com/office/officeart/2008/layout/HorizontalMultiLevelHierarchy"/>
    <dgm:cxn modelId="{111EC11B-823E-4163-B31A-68D7C79422B7}" type="presParOf" srcId="{488F5427-5371-4227-A483-8DD726CCC61E}" destId="{0B6DDD02-EFA9-4016-B005-9AB548313BCF}" srcOrd="13" destOrd="0" presId="urn:microsoft.com/office/officeart/2008/layout/HorizontalMultiLevelHierarchy"/>
    <dgm:cxn modelId="{80BB64A5-E871-4546-884F-A09D69EE927B}" type="presParOf" srcId="{0B6DDD02-EFA9-4016-B005-9AB548313BCF}" destId="{6B475C41-AAD2-42C2-A6D9-B1AF251EE778}" srcOrd="0" destOrd="0" presId="urn:microsoft.com/office/officeart/2008/layout/HorizontalMultiLevelHierarchy"/>
    <dgm:cxn modelId="{9D3B0FEE-E6A7-45DA-9A2E-6C7A86BA845B}" type="presParOf" srcId="{0B6DDD02-EFA9-4016-B005-9AB548313BCF}" destId="{4A53B052-581F-4523-83AE-34ACA56254B9}" srcOrd="1" destOrd="0" presId="urn:microsoft.com/office/officeart/2008/layout/HorizontalMultiLevelHierarchy"/>
    <dgm:cxn modelId="{199F8511-40E4-4CFD-B42A-35DED31D0DFC}" type="presParOf" srcId="{488F5427-5371-4227-A483-8DD726CCC61E}" destId="{82365233-E179-4E04-9DE9-E2534F80BBD7}" srcOrd="14" destOrd="0" presId="urn:microsoft.com/office/officeart/2008/layout/HorizontalMultiLevelHierarchy"/>
    <dgm:cxn modelId="{4DE3EC66-C8C5-484A-91D0-6270BF284E80}" type="presParOf" srcId="{82365233-E179-4E04-9DE9-E2534F80BBD7}" destId="{DA8D0CC0-34C2-46CD-8CEC-280DF2E9F381}" srcOrd="0" destOrd="0" presId="urn:microsoft.com/office/officeart/2008/layout/HorizontalMultiLevelHierarchy"/>
    <dgm:cxn modelId="{125208D6-1E1A-4949-A3B1-D7EC10A9D339}" type="presParOf" srcId="{488F5427-5371-4227-A483-8DD726CCC61E}" destId="{DDE98C8F-07EC-4948-9FD9-672C8BA7F263}" srcOrd="15" destOrd="0" presId="urn:microsoft.com/office/officeart/2008/layout/HorizontalMultiLevelHierarchy"/>
    <dgm:cxn modelId="{D1FBDC74-AA2E-4133-9373-EE6F9F9410A2}" type="presParOf" srcId="{DDE98C8F-07EC-4948-9FD9-672C8BA7F263}" destId="{E57B11EB-A57D-4EEF-9521-903D4882D4F7}" srcOrd="0" destOrd="0" presId="urn:microsoft.com/office/officeart/2008/layout/HorizontalMultiLevelHierarchy"/>
    <dgm:cxn modelId="{505A2B15-8D93-4414-BE80-CBE3C0B9CD64}" type="presParOf" srcId="{DDE98C8F-07EC-4948-9FD9-672C8BA7F263}" destId="{F428536D-5032-4004-8E48-E78F3F1226B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1D18C2-FB0E-4039-8083-F881C67351CA}" type="doc">
      <dgm:prSet loTypeId="urn:microsoft.com/office/officeart/2005/8/layout/matrix1" loCatId="matrix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8518A327-DDB4-4BA0-8997-965F0AF7AE59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Formular la POT de la Parroquia Rural de Amaguaña, de acuerdo a las competencias del GAD</a:t>
          </a:r>
          <a:endParaRPr lang="es-MX" sz="1500" dirty="0"/>
        </a:p>
      </dgm:t>
    </dgm:pt>
    <dgm:pt modelId="{DBC78253-DAF9-4BB7-820F-07C815A7E717}" type="parTrans" cxnId="{34C940A5-CFFD-4069-9C7B-BFC2A9846EDF}">
      <dgm:prSet/>
      <dgm:spPr/>
      <dgm:t>
        <a:bodyPr/>
        <a:lstStyle/>
        <a:p>
          <a:endParaRPr lang="es-MX"/>
        </a:p>
      </dgm:t>
    </dgm:pt>
    <dgm:pt modelId="{4BA821BD-387F-4EF4-9A05-38A34B32C5D5}" type="sibTrans" cxnId="{34C940A5-CFFD-4069-9C7B-BFC2A9846EDF}">
      <dgm:prSet/>
      <dgm:spPr/>
      <dgm:t>
        <a:bodyPr/>
        <a:lstStyle/>
        <a:p>
          <a:endParaRPr lang="es-MX"/>
        </a:p>
      </dgm:t>
    </dgm:pt>
    <dgm:pt modelId="{FDE0294E-6BBE-4D4D-B49F-1C197716EC0E}">
      <dgm:prSet phldrT="[Texto]" custT="1"/>
      <dgm:spPr/>
      <dgm:t>
        <a:bodyPr/>
        <a:lstStyle/>
        <a:p>
          <a:endParaRPr lang="es-MX" sz="15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s-MX" sz="15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Información Base y Temática</a:t>
          </a:r>
        </a:p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(1:1000</a:t>
          </a:r>
          <a:r>
            <a:rPr lang="es-MX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s-MX" sz="1600" dirty="0"/>
        </a:p>
      </dgm:t>
    </dgm:pt>
    <dgm:pt modelId="{E5E80A90-25D3-4C52-A171-AEB10A50C2A0}" type="parTrans" cxnId="{D6950D58-3397-4219-A757-AB6FF28F9551}">
      <dgm:prSet/>
      <dgm:spPr/>
      <dgm:t>
        <a:bodyPr/>
        <a:lstStyle/>
        <a:p>
          <a:endParaRPr lang="es-MX"/>
        </a:p>
      </dgm:t>
    </dgm:pt>
    <dgm:pt modelId="{42B4158B-BEC9-48BB-8D6C-52E6365A5EEC}" type="sibTrans" cxnId="{D6950D58-3397-4219-A757-AB6FF28F9551}">
      <dgm:prSet/>
      <dgm:spPr/>
      <dgm:t>
        <a:bodyPr/>
        <a:lstStyle/>
        <a:p>
          <a:endParaRPr lang="es-MX"/>
        </a:p>
      </dgm:t>
    </dgm:pt>
    <dgm:pt modelId="{EA8CDEC4-0A37-415D-AED2-CBD091EDD0E0}">
      <dgm:prSet phldrT="[Texto]" custT="1"/>
      <dgm:spPr/>
      <dgm:t>
        <a:bodyPr/>
        <a:lstStyle/>
        <a:p>
          <a:endParaRPr lang="es-MX" sz="15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Geodatabase del proyecto</a:t>
          </a:r>
          <a:endParaRPr lang="es-MX" sz="1500" dirty="0"/>
        </a:p>
      </dgm:t>
    </dgm:pt>
    <dgm:pt modelId="{2F331D99-C2DD-44F8-B31E-7C0FCA0D0E79}" type="parTrans" cxnId="{05938F63-5319-48C9-8750-B101C8C0B666}">
      <dgm:prSet/>
      <dgm:spPr/>
      <dgm:t>
        <a:bodyPr/>
        <a:lstStyle/>
        <a:p>
          <a:endParaRPr lang="es-MX"/>
        </a:p>
      </dgm:t>
    </dgm:pt>
    <dgm:pt modelId="{1AF1152B-530B-4722-BA00-085A93FD7B57}" type="sibTrans" cxnId="{05938F63-5319-48C9-8750-B101C8C0B666}">
      <dgm:prSet/>
      <dgm:spPr/>
      <dgm:t>
        <a:bodyPr/>
        <a:lstStyle/>
        <a:p>
          <a:endParaRPr lang="es-MX"/>
        </a:p>
      </dgm:t>
    </dgm:pt>
    <dgm:pt modelId="{878259E0-0A03-4309-8F6A-8636005215BC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POT en base a la Guía de Contenidos para Formulación de Desarrollo de Ordenamiento Territorial.</a:t>
          </a:r>
        </a:p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SENPLADES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140340-31AA-424D-8D17-F63F86D3DF69}" type="parTrans" cxnId="{9E499913-5EF6-496D-AC3B-E9A5D62CF2AF}">
      <dgm:prSet/>
      <dgm:spPr/>
      <dgm:t>
        <a:bodyPr/>
        <a:lstStyle/>
        <a:p>
          <a:endParaRPr lang="es-MX"/>
        </a:p>
      </dgm:t>
    </dgm:pt>
    <dgm:pt modelId="{96FADF5B-108F-4E8C-8B60-3B42F70FC158}" type="sibTrans" cxnId="{9E499913-5EF6-496D-AC3B-E9A5D62CF2AF}">
      <dgm:prSet/>
      <dgm:spPr/>
      <dgm:t>
        <a:bodyPr/>
        <a:lstStyle/>
        <a:p>
          <a:endParaRPr lang="es-MX"/>
        </a:p>
      </dgm:t>
    </dgm:pt>
    <dgm:pt modelId="{44277105-1EA0-4BA0-8DDD-0BA25A0BB5AA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Momentos:</a:t>
          </a:r>
        </a:p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Descriptivo</a:t>
          </a:r>
        </a:p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Normativo</a:t>
          </a:r>
        </a:p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Estratégico</a:t>
          </a:r>
        </a:p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Operativo</a:t>
          </a:r>
          <a:endParaRPr lang="es-MX" sz="1500" dirty="0"/>
        </a:p>
      </dgm:t>
    </dgm:pt>
    <dgm:pt modelId="{D1633E0A-EA8A-4DDA-AF41-F87258ABBEC2}" type="parTrans" cxnId="{AF500CCE-A359-4CB8-BE7C-5B23FFFFB43C}">
      <dgm:prSet/>
      <dgm:spPr/>
      <dgm:t>
        <a:bodyPr/>
        <a:lstStyle/>
        <a:p>
          <a:endParaRPr lang="es-MX"/>
        </a:p>
      </dgm:t>
    </dgm:pt>
    <dgm:pt modelId="{B2C656DC-BCBA-4A8A-B451-0B500FFDDFC0}" type="sibTrans" cxnId="{AF500CCE-A359-4CB8-BE7C-5B23FFFFB43C}">
      <dgm:prSet/>
      <dgm:spPr/>
      <dgm:t>
        <a:bodyPr/>
        <a:lstStyle/>
        <a:p>
          <a:endParaRPr lang="es-MX"/>
        </a:p>
      </dgm:t>
    </dgm:pt>
    <dgm:pt modelId="{5CC5F63A-DD43-4C1F-BA1E-E91A25466714}" type="pres">
      <dgm:prSet presAssocID="{2B1D18C2-FB0E-4039-8083-F881C67351C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074E0CA-B672-4EDB-8218-5CDDCB6637AE}" type="pres">
      <dgm:prSet presAssocID="{2B1D18C2-FB0E-4039-8083-F881C67351CA}" presName="matrix" presStyleCnt="0"/>
      <dgm:spPr/>
    </dgm:pt>
    <dgm:pt modelId="{447A103B-0685-4B49-96E7-A2386B73EA6D}" type="pres">
      <dgm:prSet presAssocID="{2B1D18C2-FB0E-4039-8083-F881C67351CA}" presName="tile1" presStyleLbl="node1" presStyleIdx="0" presStyleCnt="4"/>
      <dgm:spPr/>
      <dgm:t>
        <a:bodyPr/>
        <a:lstStyle/>
        <a:p>
          <a:endParaRPr lang="es-MX"/>
        </a:p>
      </dgm:t>
    </dgm:pt>
    <dgm:pt modelId="{ADC4BCBC-29C5-4ED5-AD19-EACCDADCE028}" type="pres">
      <dgm:prSet presAssocID="{2B1D18C2-FB0E-4039-8083-F881C67351C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12F286D-071B-4023-913A-BCB21D9A1819}" type="pres">
      <dgm:prSet presAssocID="{2B1D18C2-FB0E-4039-8083-F881C67351CA}" presName="tile2" presStyleLbl="node1" presStyleIdx="1" presStyleCnt="4"/>
      <dgm:spPr/>
      <dgm:t>
        <a:bodyPr/>
        <a:lstStyle/>
        <a:p>
          <a:endParaRPr lang="es-MX"/>
        </a:p>
      </dgm:t>
    </dgm:pt>
    <dgm:pt modelId="{7BA0BBA2-9CA7-41B7-890B-D95BC188089F}" type="pres">
      <dgm:prSet presAssocID="{2B1D18C2-FB0E-4039-8083-F881C67351C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6A136AD-2962-4E75-9CE1-AEB17AC9065F}" type="pres">
      <dgm:prSet presAssocID="{2B1D18C2-FB0E-4039-8083-F881C67351CA}" presName="tile3" presStyleLbl="node1" presStyleIdx="2" presStyleCnt="4"/>
      <dgm:spPr/>
      <dgm:t>
        <a:bodyPr/>
        <a:lstStyle/>
        <a:p>
          <a:endParaRPr lang="es-MX"/>
        </a:p>
      </dgm:t>
    </dgm:pt>
    <dgm:pt modelId="{464B59D7-5DAF-46BA-8740-580C383E9EAD}" type="pres">
      <dgm:prSet presAssocID="{2B1D18C2-FB0E-4039-8083-F881C67351C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62133E5-5920-42B2-A2C3-2265A2A1888E}" type="pres">
      <dgm:prSet presAssocID="{2B1D18C2-FB0E-4039-8083-F881C67351CA}" presName="tile4" presStyleLbl="node1" presStyleIdx="3" presStyleCnt="4"/>
      <dgm:spPr/>
      <dgm:t>
        <a:bodyPr/>
        <a:lstStyle/>
        <a:p>
          <a:endParaRPr lang="es-MX"/>
        </a:p>
      </dgm:t>
    </dgm:pt>
    <dgm:pt modelId="{3C81C004-FC7C-4560-91FA-C720E29C731B}" type="pres">
      <dgm:prSet presAssocID="{2B1D18C2-FB0E-4039-8083-F881C67351C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6F2184C-5E7B-4907-97CC-984D2F31C8A8}" type="pres">
      <dgm:prSet presAssocID="{2B1D18C2-FB0E-4039-8083-F881C67351CA}" presName="centerTile" presStyleLbl="fgShp" presStyleIdx="0" presStyleCnt="1" custScaleY="141538">
        <dgm:presLayoutVars>
          <dgm:chMax val="0"/>
          <dgm:chPref val="0"/>
        </dgm:presLayoutVars>
      </dgm:prSet>
      <dgm:spPr/>
      <dgm:t>
        <a:bodyPr/>
        <a:lstStyle/>
        <a:p>
          <a:endParaRPr lang="es-MX"/>
        </a:p>
      </dgm:t>
    </dgm:pt>
  </dgm:ptLst>
  <dgm:cxnLst>
    <dgm:cxn modelId="{E48DEBE1-527C-4F1E-B0FC-81E179E07432}" type="presOf" srcId="{EA8CDEC4-0A37-415D-AED2-CBD091EDD0E0}" destId="{E12F286D-071B-4023-913A-BCB21D9A1819}" srcOrd="0" destOrd="0" presId="urn:microsoft.com/office/officeart/2005/8/layout/matrix1"/>
    <dgm:cxn modelId="{0C0D1BE7-A9C6-4E74-9E94-DFCF82167186}" type="presOf" srcId="{8518A327-DDB4-4BA0-8997-965F0AF7AE59}" destId="{66F2184C-5E7B-4907-97CC-984D2F31C8A8}" srcOrd="0" destOrd="0" presId="urn:microsoft.com/office/officeart/2005/8/layout/matrix1"/>
    <dgm:cxn modelId="{AF500CCE-A359-4CB8-BE7C-5B23FFFFB43C}" srcId="{8518A327-DDB4-4BA0-8997-965F0AF7AE59}" destId="{44277105-1EA0-4BA0-8DDD-0BA25A0BB5AA}" srcOrd="3" destOrd="0" parTransId="{D1633E0A-EA8A-4DDA-AF41-F87258ABBEC2}" sibTransId="{B2C656DC-BCBA-4A8A-B451-0B500FFDDFC0}"/>
    <dgm:cxn modelId="{7D4888DD-26BC-4624-A261-7CCF7A0697D3}" type="presOf" srcId="{EA8CDEC4-0A37-415D-AED2-CBD091EDD0E0}" destId="{7BA0BBA2-9CA7-41B7-890B-D95BC188089F}" srcOrd="1" destOrd="0" presId="urn:microsoft.com/office/officeart/2005/8/layout/matrix1"/>
    <dgm:cxn modelId="{05938F63-5319-48C9-8750-B101C8C0B666}" srcId="{8518A327-DDB4-4BA0-8997-965F0AF7AE59}" destId="{EA8CDEC4-0A37-415D-AED2-CBD091EDD0E0}" srcOrd="1" destOrd="0" parTransId="{2F331D99-C2DD-44F8-B31E-7C0FCA0D0E79}" sibTransId="{1AF1152B-530B-4722-BA00-085A93FD7B57}"/>
    <dgm:cxn modelId="{D6950D58-3397-4219-A757-AB6FF28F9551}" srcId="{8518A327-DDB4-4BA0-8997-965F0AF7AE59}" destId="{FDE0294E-6BBE-4D4D-B49F-1C197716EC0E}" srcOrd="0" destOrd="0" parTransId="{E5E80A90-25D3-4C52-A171-AEB10A50C2A0}" sibTransId="{42B4158B-BEC9-48BB-8D6C-52E6365A5EEC}"/>
    <dgm:cxn modelId="{66778876-EBBE-4AE9-A4A6-FC813C58FB5C}" type="presOf" srcId="{FDE0294E-6BBE-4D4D-B49F-1C197716EC0E}" destId="{ADC4BCBC-29C5-4ED5-AD19-EACCDADCE028}" srcOrd="1" destOrd="0" presId="urn:microsoft.com/office/officeart/2005/8/layout/matrix1"/>
    <dgm:cxn modelId="{FC98112F-F72F-43BE-9FCA-4838F95609B5}" type="presOf" srcId="{2B1D18C2-FB0E-4039-8083-F881C67351CA}" destId="{5CC5F63A-DD43-4C1F-BA1E-E91A25466714}" srcOrd="0" destOrd="0" presId="urn:microsoft.com/office/officeart/2005/8/layout/matrix1"/>
    <dgm:cxn modelId="{D78357EB-2C02-4CF6-8EE3-8EA790F2F866}" type="presOf" srcId="{878259E0-0A03-4309-8F6A-8636005215BC}" destId="{16A136AD-2962-4E75-9CE1-AEB17AC9065F}" srcOrd="0" destOrd="0" presId="urn:microsoft.com/office/officeart/2005/8/layout/matrix1"/>
    <dgm:cxn modelId="{9E499913-5EF6-496D-AC3B-E9A5D62CF2AF}" srcId="{8518A327-DDB4-4BA0-8997-965F0AF7AE59}" destId="{878259E0-0A03-4309-8F6A-8636005215BC}" srcOrd="2" destOrd="0" parTransId="{EF140340-31AA-424D-8D17-F63F86D3DF69}" sibTransId="{96FADF5B-108F-4E8C-8B60-3B42F70FC158}"/>
    <dgm:cxn modelId="{C9640C96-1ED7-4F1A-8828-24B68933C4B0}" type="presOf" srcId="{878259E0-0A03-4309-8F6A-8636005215BC}" destId="{464B59D7-5DAF-46BA-8740-580C383E9EAD}" srcOrd="1" destOrd="0" presId="urn:microsoft.com/office/officeart/2005/8/layout/matrix1"/>
    <dgm:cxn modelId="{5D05AE4E-6C0A-45FF-A2C7-A355A781EEB6}" type="presOf" srcId="{44277105-1EA0-4BA0-8DDD-0BA25A0BB5AA}" destId="{A62133E5-5920-42B2-A2C3-2265A2A1888E}" srcOrd="0" destOrd="0" presId="urn:microsoft.com/office/officeart/2005/8/layout/matrix1"/>
    <dgm:cxn modelId="{34C940A5-CFFD-4069-9C7B-BFC2A9846EDF}" srcId="{2B1D18C2-FB0E-4039-8083-F881C67351CA}" destId="{8518A327-DDB4-4BA0-8997-965F0AF7AE59}" srcOrd="0" destOrd="0" parTransId="{DBC78253-DAF9-4BB7-820F-07C815A7E717}" sibTransId="{4BA821BD-387F-4EF4-9A05-38A34B32C5D5}"/>
    <dgm:cxn modelId="{6D16E3F4-1ECA-429C-90FA-030CCF747E44}" type="presOf" srcId="{44277105-1EA0-4BA0-8DDD-0BA25A0BB5AA}" destId="{3C81C004-FC7C-4560-91FA-C720E29C731B}" srcOrd="1" destOrd="0" presId="urn:microsoft.com/office/officeart/2005/8/layout/matrix1"/>
    <dgm:cxn modelId="{B52DDAEF-6376-4D47-BC6A-0E425E4AB441}" type="presOf" srcId="{FDE0294E-6BBE-4D4D-B49F-1C197716EC0E}" destId="{447A103B-0685-4B49-96E7-A2386B73EA6D}" srcOrd="0" destOrd="0" presId="urn:microsoft.com/office/officeart/2005/8/layout/matrix1"/>
    <dgm:cxn modelId="{898D2D67-1928-4E55-95AC-15143CC53F37}" type="presParOf" srcId="{5CC5F63A-DD43-4C1F-BA1E-E91A25466714}" destId="{1074E0CA-B672-4EDB-8218-5CDDCB6637AE}" srcOrd="0" destOrd="0" presId="urn:microsoft.com/office/officeart/2005/8/layout/matrix1"/>
    <dgm:cxn modelId="{3A201F2F-A165-41AC-AEF8-892FEE9A042C}" type="presParOf" srcId="{1074E0CA-B672-4EDB-8218-5CDDCB6637AE}" destId="{447A103B-0685-4B49-96E7-A2386B73EA6D}" srcOrd="0" destOrd="0" presId="urn:microsoft.com/office/officeart/2005/8/layout/matrix1"/>
    <dgm:cxn modelId="{E8CD9FEB-05D5-46C7-8016-A8A1787805F2}" type="presParOf" srcId="{1074E0CA-B672-4EDB-8218-5CDDCB6637AE}" destId="{ADC4BCBC-29C5-4ED5-AD19-EACCDADCE028}" srcOrd="1" destOrd="0" presId="urn:microsoft.com/office/officeart/2005/8/layout/matrix1"/>
    <dgm:cxn modelId="{2DAE0437-72F9-4D1E-8C80-BCEFBE6486FF}" type="presParOf" srcId="{1074E0CA-B672-4EDB-8218-5CDDCB6637AE}" destId="{E12F286D-071B-4023-913A-BCB21D9A1819}" srcOrd="2" destOrd="0" presId="urn:microsoft.com/office/officeart/2005/8/layout/matrix1"/>
    <dgm:cxn modelId="{F3F80098-86F0-403D-A6E9-CFF8FD8C9E21}" type="presParOf" srcId="{1074E0CA-B672-4EDB-8218-5CDDCB6637AE}" destId="{7BA0BBA2-9CA7-41B7-890B-D95BC188089F}" srcOrd="3" destOrd="0" presId="urn:microsoft.com/office/officeart/2005/8/layout/matrix1"/>
    <dgm:cxn modelId="{3BE0953E-519A-4EDC-8D55-D0C6FEB68923}" type="presParOf" srcId="{1074E0CA-B672-4EDB-8218-5CDDCB6637AE}" destId="{16A136AD-2962-4E75-9CE1-AEB17AC9065F}" srcOrd="4" destOrd="0" presId="urn:microsoft.com/office/officeart/2005/8/layout/matrix1"/>
    <dgm:cxn modelId="{B32BB869-1361-49CF-AC4A-35385C144BCC}" type="presParOf" srcId="{1074E0CA-B672-4EDB-8218-5CDDCB6637AE}" destId="{464B59D7-5DAF-46BA-8740-580C383E9EAD}" srcOrd="5" destOrd="0" presId="urn:microsoft.com/office/officeart/2005/8/layout/matrix1"/>
    <dgm:cxn modelId="{E9BDF681-0374-4C74-ABEA-1903718AA874}" type="presParOf" srcId="{1074E0CA-B672-4EDB-8218-5CDDCB6637AE}" destId="{A62133E5-5920-42B2-A2C3-2265A2A1888E}" srcOrd="6" destOrd="0" presId="urn:microsoft.com/office/officeart/2005/8/layout/matrix1"/>
    <dgm:cxn modelId="{8ECFF57F-D7ED-4D24-885E-87CF5D3C3311}" type="presParOf" srcId="{1074E0CA-B672-4EDB-8218-5CDDCB6637AE}" destId="{3C81C004-FC7C-4560-91FA-C720E29C731B}" srcOrd="7" destOrd="0" presId="urn:microsoft.com/office/officeart/2005/8/layout/matrix1"/>
    <dgm:cxn modelId="{E3FC55DB-F0D1-4192-ACE8-53A372C80F23}" type="presParOf" srcId="{5CC5F63A-DD43-4C1F-BA1E-E91A25466714}" destId="{66F2184C-5E7B-4907-97CC-984D2F31C8A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2CAD4FB-88E3-4FAC-8BAB-64F48C665A41}" type="doc">
      <dgm:prSet loTypeId="urn:microsoft.com/office/officeart/2005/8/layout/cycle5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A092DFDF-074E-43D1-92C0-3FBE3AC8BCF4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Mapas Temáticos (1:5000)</a:t>
          </a:r>
        </a:p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Proyección UTM</a:t>
          </a:r>
        </a:p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WGS 84</a:t>
          </a:r>
        </a:p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ZONA 17  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2D60F2-867C-4CD8-BE59-1CE1722E55B0}" type="parTrans" cxnId="{2E465594-05F6-4EC9-9B29-34DE762F5DA8}">
      <dgm:prSet/>
      <dgm:spPr/>
      <dgm:t>
        <a:bodyPr/>
        <a:lstStyle/>
        <a:p>
          <a:endParaRPr lang="es-MX"/>
        </a:p>
      </dgm:t>
    </dgm:pt>
    <dgm:pt modelId="{942E2D66-D7BD-4556-B7F1-9CD076A4BF5E}" type="sibTrans" cxnId="{2E465594-05F6-4EC9-9B29-34DE762F5DA8}">
      <dgm:prSet/>
      <dgm:spPr/>
      <dgm:t>
        <a:bodyPr/>
        <a:lstStyle/>
        <a:p>
          <a:endParaRPr lang="es-MX"/>
        </a:p>
      </dgm:t>
    </dgm:pt>
    <dgm:pt modelId="{D45AA5B1-9297-4210-92D2-1FFC84238973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Ortofotos 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2A19DE-3DD4-404C-B544-7A85EFC40C81}" type="parTrans" cxnId="{9521CB30-EAFD-472A-9FE4-C70FAF6FA4DA}">
      <dgm:prSet/>
      <dgm:spPr/>
      <dgm:t>
        <a:bodyPr/>
        <a:lstStyle/>
        <a:p>
          <a:endParaRPr lang="es-MX"/>
        </a:p>
      </dgm:t>
    </dgm:pt>
    <dgm:pt modelId="{D413FCA4-B519-4490-BA2B-74AEB8099DCD}" type="sibTrans" cxnId="{9521CB30-EAFD-472A-9FE4-C70FAF6FA4DA}">
      <dgm:prSet/>
      <dgm:spPr/>
      <dgm:t>
        <a:bodyPr/>
        <a:lstStyle/>
        <a:p>
          <a:endParaRPr lang="es-MX"/>
        </a:p>
      </dgm:t>
    </dgm:pt>
    <dgm:pt modelId="{FEACC8E0-4F31-4EF3-9C5B-9CD7028A7D58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Modelos cartográficos del Sistema 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B8623-E0C0-4643-AA49-36353C58FAA1}" type="parTrans" cxnId="{B2138274-3FD5-4FE1-8D4D-8F9132503907}">
      <dgm:prSet/>
      <dgm:spPr/>
      <dgm:t>
        <a:bodyPr/>
        <a:lstStyle/>
        <a:p>
          <a:endParaRPr lang="es-MX"/>
        </a:p>
      </dgm:t>
    </dgm:pt>
    <dgm:pt modelId="{0E3FC0EC-F683-4E4C-A886-0BBACF66F9BF}" type="sibTrans" cxnId="{B2138274-3FD5-4FE1-8D4D-8F9132503907}">
      <dgm:prSet/>
      <dgm:spPr/>
      <dgm:t>
        <a:bodyPr/>
        <a:lstStyle/>
        <a:p>
          <a:endParaRPr lang="es-MX"/>
        </a:p>
      </dgm:t>
    </dgm:pt>
    <dgm:pt modelId="{0A4B6D20-1972-45B2-9D8A-33FAE77D6CC1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Base de Datos Geoespacial</a:t>
          </a:r>
          <a:endParaRPr lang="es-MX" sz="1500" dirty="0"/>
        </a:p>
      </dgm:t>
    </dgm:pt>
    <dgm:pt modelId="{DC59E2D1-CD28-497A-A41A-A5CEC7C59855}" type="parTrans" cxnId="{22C25CD3-7C91-4E28-81A9-74E7A90512FB}">
      <dgm:prSet/>
      <dgm:spPr/>
      <dgm:t>
        <a:bodyPr/>
        <a:lstStyle/>
        <a:p>
          <a:endParaRPr lang="es-MX"/>
        </a:p>
      </dgm:t>
    </dgm:pt>
    <dgm:pt modelId="{EA3C327B-FC43-4C1D-831B-3A413A4DD45B}" type="sibTrans" cxnId="{22C25CD3-7C91-4E28-81A9-74E7A90512FB}">
      <dgm:prSet/>
      <dgm:spPr/>
      <dgm:t>
        <a:bodyPr/>
        <a:lstStyle/>
        <a:p>
          <a:endParaRPr lang="es-MX"/>
        </a:p>
      </dgm:t>
    </dgm:pt>
    <dgm:pt modelId="{44627262-D95F-4B38-94F7-2605B9881516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Propuesta del Plan de Ordenamiento Territorial de la parroquia de Amaguaña 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AF7EDB-4133-4053-B4A8-EAB1D4874276}" type="parTrans" cxnId="{C04EAF71-5790-4DB3-80B8-B0E14DC4A21B}">
      <dgm:prSet/>
      <dgm:spPr/>
      <dgm:t>
        <a:bodyPr/>
        <a:lstStyle/>
        <a:p>
          <a:endParaRPr lang="es-MX"/>
        </a:p>
      </dgm:t>
    </dgm:pt>
    <dgm:pt modelId="{A79073BA-9792-408E-81B1-FD3667C565F7}" type="sibTrans" cxnId="{C04EAF71-5790-4DB3-80B8-B0E14DC4A21B}">
      <dgm:prSet/>
      <dgm:spPr/>
      <dgm:t>
        <a:bodyPr/>
        <a:lstStyle/>
        <a:p>
          <a:endParaRPr lang="es-MX"/>
        </a:p>
      </dgm:t>
    </dgm:pt>
    <dgm:pt modelId="{6042FB61-951B-44CE-9B03-755771D59AA8}" type="pres">
      <dgm:prSet presAssocID="{02CAD4FB-88E3-4FAC-8BAB-64F48C665A4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956484F-B1F0-42DE-B240-79C77BBAE41E}" type="pres">
      <dgm:prSet presAssocID="{A092DFDF-074E-43D1-92C0-3FBE3AC8BCF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E4D4C52-A640-4F8F-8880-E9C5737C0E19}" type="pres">
      <dgm:prSet presAssocID="{A092DFDF-074E-43D1-92C0-3FBE3AC8BCF4}" presName="spNode" presStyleCnt="0"/>
      <dgm:spPr/>
    </dgm:pt>
    <dgm:pt modelId="{7451D889-5C38-4DBB-8567-A760BECC2975}" type="pres">
      <dgm:prSet presAssocID="{942E2D66-D7BD-4556-B7F1-9CD076A4BF5E}" presName="sibTrans" presStyleLbl="sibTrans1D1" presStyleIdx="0" presStyleCnt="5"/>
      <dgm:spPr/>
      <dgm:t>
        <a:bodyPr/>
        <a:lstStyle/>
        <a:p>
          <a:endParaRPr lang="es-ES"/>
        </a:p>
      </dgm:t>
    </dgm:pt>
    <dgm:pt modelId="{B9D0F12C-2B60-41E2-9ECE-090FD5E98E70}" type="pres">
      <dgm:prSet presAssocID="{D45AA5B1-9297-4210-92D2-1FFC8423897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DF8C1D4-BFE4-4DD6-99A5-87FA46065DEB}" type="pres">
      <dgm:prSet presAssocID="{D45AA5B1-9297-4210-92D2-1FFC84238973}" presName="spNode" presStyleCnt="0"/>
      <dgm:spPr/>
    </dgm:pt>
    <dgm:pt modelId="{E9B900FF-19FB-4FA6-AC8A-BB6D36ADDED1}" type="pres">
      <dgm:prSet presAssocID="{D413FCA4-B519-4490-BA2B-74AEB8099DCD}" presName="sibTrans" presStyleLbl="sibTrans1D1" presStyleIdx="1" presStyleCnt="5"/>
      <dgm:spPr/>
      <dgm:t>
        <a:bodyPr/>
        <a:lstStyle/>
        <a:p>
          <a:endParaRPr lang="es-ES"/>
        </a:p>
      </dgm:t>
    </dgm:pt>
    <dgm:pt modelId="{A5F8AC72-F043-4B2A-83FA-A17EFCD19676}" type="pres">
      <dgm:prSet presAssocID="{FEACC8E0-4F31-4EF3-9C5B-9CD7028A7D5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05F7037-A251-4487-B5C1-DA56E41F1896}" type="pres">
      <dgm:prSet presAssocID="{FEACC8E0-4F31-4EF3-9C5B-9CD7028A7D58}" presName="spNode" presStyleCnt="0"/>
      <dgm:spPr/>
    </dgm:pt>
    <dgm:pt modelId="{D9B5F208-28AC-429D-88D5-58C6B74F4A79}" type="pres">
      <dgm:prSet presAssocID="{0E3FC0EC-F683-4E4C-A886-0BBACF66F9BF}" presName="sibTrans" presStyleLbl="sibTrans1D1" presStyleIdx="2" presStyleCnt="5"/>
      <dgm:spPr/>
      <dgm:t>
        <a:bodyPr/>
        <a:lstStyle/>
        <a:p>
          <a:endParaRPr lang="es-ES"/>
        </a:p>
      </dgm:t>
    </dgm:pt>
    <dgm:pt modelId="{F1E6EB5B-5BB8-4CBE-98D7-734796ACCA4F}" type="pres">
      <dgm:prSet presAssocID="{0A4B6D20-1972-45B2-9D8A-33FAE77D6CC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8CB6A81-F128-4DCB-981C-2DE77A88CA13}" type="pres">
      <dgm:prSet presAssocID="{0A4B6D20-1972-45B2-9D8A-33FAE77D6CC1}" presName="spNode" presStyleCnt="0"/>
      <dgm:spPr/>
    </dgm:pt>
    <dgm:pt modelId="{83ACD922-39C2-4C66-9518-3C1CF467ABC3}" type="pres">
      <dgm:prSet presAssocID="{EA3C327B-FC43-4C1D-831B-3A413A4DD45B}" presName="sibTrans" presStyleLbl="sibTrans1D1" presStyleIdx="3" presStyleCnt="5"/>
      <dgm:spPr/>
      <dgm:t>
        <a:bodyPr/>
        <a:lstStyle/>
        <a:p>
          <a:endParaRPr lang="es-ES"/>
        </a:p>
      </dgm:t>
    </dgm:pt>
    <dgm:pt modelId="{3315E51C-D889-491B-925C-B4F9C22CBA45}" type="pres">
      <dgm:prSet presAssocID="{44627262-D95F-4B38-94F7-2605B988151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6C5FA3A-4420-463D-AC9A-C474C142245C}" type="pres">
      <dgm:prSet presAssocID="{44627262-D95F-4B38-94F7-2605B9881516}" presName="spNode" presStyleCnt="0"/>
      <dgm:spPr/>
    </dgm:pt>
    <dgm:pt modelId="{7DEE6628-7D67-4F55-802D-E6B240CD2D2E}" type="pres">
      <dgm:prSet presAssocID="{A79073BA-9792-408E-81B1-FD3667C565F7}" presName="sibTrans" presStyleLbl="sibTrans1D1" presStyleIdx="4" presStyleCnt="5"/>
      <dgm:spPr/>
      <dgm:t>
        <a:bodyPr/>
        <a:lstStyle/>
        <a:p>
          <a:endParaRPr lang="es-ES"/>
        </a:p>
      </dgm:t>
    </dgm:pt>
  </dgm:ptLst>
  <dgm:cxnLst>
    <dgm:cxn modelId="{C04EAF71-5790-4DB3-80B8-B0E14DC4A21B}" srcId="{02CAD4FB-88E3-4FAC-8BAB-64F48C665A41}" destId="{44627262-D95F-4B38-94F7-2605B9881516}" srcOrd="4" destOrd="0" parTransId="{E4AF7EDB-4133-4053-B4A8-EAB1D4874276}" sibTransId="{A79073BA-9792-408E-81B1-FD3667C565F7}"/>
    <dgm:cxn modelId="{9521CB30-EAFD-472A-9FE4-C70FAF6FA4DA}" srcId="{02CAD4FB-88E3-4FAC-8BAB-64F48C665A41}" destId="{D45AA5B1-9297-4210-92D2-1FFC84238973}" srcOrd="1" destOrd="0" parTransId="{532A19DE-3DD4-404C-B544-7A85EFC40C81}" sibTransId="{D413FCA4-B519-4490-BA2B-74AEB8099DCD}"/>
    <dgm:cxn modelId="{CD7A93F6-B98B-4092-A02C-A390D4C3355B}" type="presOf" srcId="{942E2D66-D7BD-4556-B7F1-9CD076A4BF5E}" destId="{7451D889-5C38-4DBB-8567-A760BECC2975}" srcOrd="0" destOrd="0" presId="urn:microsoft.com/office/officeart/2005/8/layout/cycle5"/>
    <dgm:cxn modelId="{CAAAACAA-D1A7-4C37-8C0E-FF277C3C7F13}" type="presOf" srcId="{0A4B6D20-1972-45B2-9D8A-33FAE77D6CC1}" destId="{F1E6EB5B-5BB8-4CBE-98D7-734796ACCA4F}" srcOrd="0" destOrd="0" presId="urn:microsoft.com/office/officeart/2005/8/layout/cycle5"/>
    <dgm:cxn modelId="{C81BECD2-0A7D-403C-BDC6-887D8B0A349A}" type="presOf" srcId="{A79073BA-9792-408E-81B1-FD3667C565F7}" destId="{7DEE6628-7D67-4F55-802D-E6B240CD2D2E}" srcOrd="0" destOrd="0" presId="urn:microsoft.com/office/officeart/2005/8/layout/cycle5"/>
    <dgm:cxn modelId="{B2138274-3FD5-4FE1-8D4D-8F9132503907}" srcId="{02CAD4FB-88E3-4FAC-8BAB-64F48C665A41}" destId="{FEACC8E0-4F31-4EF3-9C5B-9CD7028A7D58}" srcOrd="2" destOrd="0" parTransId="{5F8B8623-E0C0-4643-AA49-36353C58FAA1}" sibTransId="{0E3FC0EC-F683-4E4C-A886-0BBACF66F9BF}"/>
    <dgm:cxn modelId="{22C25CD3-7C91-4E28-81A9-74E7A90512FB}" srcId="{02CAD4FB-88E3-4FAC-8BAB-64F48C665A41}" destId="{0A4B6D20-1972-45B2-9D8A-33FAE77D6CC1}" srcOrd="3" destOrd="0" parTransId="{DC59E2D1-CD28-497A-A41A-A5CEC7C59855}" sibTransId="{EA3C327B-FC43-4C1D-831B-3A413A4DD45B}"/>
    <dgm:cxn modelId="{A7DA0A1A-9861-4499-A37C-07AB14EA8116}" type="presOf" srcId="{0E3FC0EC-F683-4E4C-A886-0BBACF66F9BF}" destId="{D9B5F208-28AC-429D-88D5-58C6B74F4A79}" srcOrd="0" destOrd="0" presId="urn:microsoft.com/office/officeart/2005/8/layout/cycle5"/>
    <dgm:cxn modelId="{D3B87325-0F4D-42FD-8EBD-B42C7EEF5B8E}" type="presOf" srcId="{EA3C327B-FC43-4C1D-831B-3A413A4DD45B}" destId="{83ACD922-39C2-4C66-9518-3C1CF467ABC3}" srcOrd="0" destOrd="0" presId="urn:microsoft.com/office/officeart/2005/8/layout/cycle5"/>
    <dgm:cxn modelId="{2E465594-05F6-4EC9-9B29-34DE762F5DA8}" srcId="{02CAD4FB-88E3-4FAC-8BAB-64F48C665A41}" destId="{A092DFDF-074E-43D1-92C0-3FBE3AC8BCF4}" srcOrd="0" destOrd="0" parTransId="{6C2D60F2-867C-4CD8-BE59-1CE1722E55B0}" sibTransId="{942E2D66-D7BD-4556-B7F1-9CD076A4BF5E}"/>
    <dgm:cxn modelId="{391B6231-3F76-4197-8568-4F213E9A4D99}" type="presOf" srcId="{A092DFDF-074E-43D1-92C0-3FBE3AC8BCF4}" destId="{9956484F-B1F0-42DE-B240-79C77BBAE41E}" srcOrd="0" destOrd="0" presId="urn:microsoft.com/office/officeart/2005/8/layout/cycle5"/>
    <dgm:cxn modelId="{1B813E68-111C-4E8F-A954-C75E2282FA01}" type="presOf" srcId="{D45AA5B1-9297-4210-92D2-1FFC84238973}" destId="{B9D0F12C-2B60-41E2-9ECE-090FD5E98E70}" srcOrd="0" destOrd="0" presId="urn:microsoft.com/office/officeart/2005/8/layout/cycle5"/>
    <dgm:cxn modelId="{9B796753-E19E-4B8E-9449-B8490C3AEA55}" type="presOf" srcId="{02CAD4FB-88E3-4FAC-8BAB-64F48C665A41}" destId="{6042FB61-951B-44CE-9B03-755771D59AA8}" srcOrd="0" destOrd="0" presId="urn:microsoft.com/office/officeart/2005/8/layout/cycle5"/>
    <dgm:cxn modelId="{62544CF2-D123-41A6-91ED-B3D45414A71D}" type="presOf" srcId="{FEACC8E0-4F31-4EF3-9C5B-9CD7028A7D58}" destId="{A5F8AC72-F043-4B2A-83FA-A17EFCD19676}" srcOrd="0" destOrd="0" presId="urn:microsoft.com/office/officeart/2005/8/layout/cycle5"/>
    <dgm:cxn modelId="{1055E061-485F-4854-ADB0-D51A505A6B82}" type="presOf" srcId="{D413FCA4-B519-4490-BA2B-74AEB8099DCD}" destId="{E9B900FF-19FB-4FA6-AC8A-BB6D36ADDED1}" srcOrd="0" destOrd="0" presId="urn:microsoft.com/office/officeart/2005/8/layout/cycle5"/>
    <dgm:cxn modelId="{256856D8-C90B-42C4-BB33-B4B5F253D9BF}" type="presOf" srcId="{44627262-D95F-4B38-94F7-2605B9881516}" destId="{3315E51C-D889-491B-925C-B4F9C22CBA45}" srcOrd="0" destOrd="0" presId="urn:microsoft.com/office/officeart/2005/8/layout/cycle5"/>
    <dgm:cxn modelId="{8531FEBC-8EB1-4446-8E6A-1F016766B008}" type="presParOf" srcId="{6042FB61-951B-44CE-9B03-755771D59AA8}" destId="{9956484F-B1F0-42DE-B240-79C77BBAE41E}" srcOrd="0" destOrd="0" presId="urn:microsoft.com/office/officeart/2005/8/layout/cycle5"/>
    <dgm:cxn modelId="{AE0B2771-D685-48DD-B19A-4AE51CE9532B}" type="presParOf" srcId="{6042FB61-951B-44CE-9B03-755771D59AA8}" destId="{1E4D4C52-A640-4F8F-8880-E9C5737C0E19}" srcOrd="1" destOrd="0" presId="urn:microsoft.com/office/officeart/2005/8/layout/cycle5"/>
    <dgm:cxn modelId="{90BCA113-6FFC-4DEE-81D0-4019963AFB90}" type="presParOf" srcId="{6042FB61-951B-44CE-9B03-755771D59AA8}" destId="{7451D889-5C38-4DBB-8567-A760BECC2975}" srcOrd="2" destOrd="0" presId="urn:microsoft.com/office/officeart/2005/8/layout/cycle5"/>
    <dgm:cxn modelId="{2C2774B6-CAA9-4480-8BF4-B79C514F015C}" type="presParOf" srcId="{6042FB61-951B-44CE-9B03-755771D59AA8}" destId="{B9D0F12C-2B60-41E2-9ECE-090FD5E98E70}" srcOrd="3" destOrd="0" presId="urn:microsoft.com/office/officeart/2005/8/layout/cycle5"/>
    <dgm:cxn modelId="{D1EC813D-8A45-47B6-A4D3-6EDAE1393034}" type="presParOf" srcId="{6042FB61-951B-44CE-9B03-755771D59AA8}" destId="{1DF8C1D4-BFE4-4DD6-99A5-87FA46065DEB}" srcOrd="4" destOrd="0" presId="urn:microsoft.com/office/officeart/2005/8/layout/cycle5"/>
    <dgm:cxn modelId="{CD1D0488-D94A-455D-B680-00483C79E383}" type="presParOf" srcId="{6042FB61-951B-44CE-9B03-755771D59AA8}" destId="{E9B900FF-19FB-4FA6-AC8A-BB6D36ADDED1}" srcOrd="5" destOrd="0" presId="urn:microsoft.com/office/officeart/2005/8/layout/cycle5"/>
    <dgm:cxn modelId="{BE91520C-8817-413A-9218-02B9E84EE558}" type="presParOf" srcId="{6042FB61-951B-44CE-9B03-755771D59AA8}" destId="{A5F8AC72-F043-4B2A-83FA-A17EFCD19676}" srcOrd="6" destOrd="0" presId="urn:microsoft.com/office/officeart/2005/8/layout/cycle5"/>
    <dgm:cxn modelId="{C3AC9BB5-44D7-4AE5-A029-EF96FC79F242}" type="presParOf" srcId="{6042FB61-951B-44CE-9B03-755771D59AA8}" destId="{F05F7037-A251-4487-B5C1-DA56E41F1896}" srcOrd="7" destOrd="0" presId="urn:microsoft.com/office/officeart/2005/8/layout/cycle5"/>
    <dgm:cxn modelId="{DC8274F3-F0FA-4963-828A-677730E8D001}" type="presParOf" srcId="{6042FB61-951B-44CE-9B03-755771D59AA8}" destId="{D9B5F208-28AC-429D-88D5-58C6B74F4A79}" srcOrd="8" destOrd="0" presId="urn:microsoft.com/office/officeart/2005/8/layout/cycle5"/>
    <dgm:cxn modelId="{8E26CF82-DC00-4D01-BCF6-2FDD20A548E1}" type="presParOf" srcId="{6042FB61-951B-44CE-9B03-755771D59AA8}" destId="{F1E6EB5B-5BB8-4CBE-98D7-734796ACCA4F}" srcOrd="9" destOrd="0" presId="urn:microsoft.com/office/officeart/2005/8/layout/cycle5"/>
    <dgm:cxn modelId="{6DC95EE2-2EC2-4D7D-ADEB-147E63E8EDBF}" type="presParOf" srcId="{6042FB61-951B-44CE-9B03-755771D59AA8}" destId="{18CB6A81-F128-4DCB-981C-2DE77A88CA13}" srcOrd="10" destOrd="0" presId="urn:microsoft.com/office/officeart/2005/8/layout/cycle5"/>
    <dgm:cxn modelId="{81F8B1F0-ECF4-413E-A48A-1F1A5D000122}" type="presParOf" srcId="{6042FB61-951B-44CE-9B03-755771D59AA8}" destId="{83ACD922-39C2-4C66-9518-3C1CF467ABC3}" srcOrd="11" destOrd="0" presId="urn:microsoft.com/office/officeart/2005/8/layout/cycle5"/>
    <dgm:cxn modelId="{F5F42820-3CE4-4F30-92CD-1B8F4902D38F}" type="presParOf" srcId="{6042FB61-951B-44CE-9B03-755771D59AA8}" destId="{3315E51C-D889-491B-925C-B4F9C22CBA45}" srcOrd="12" destOrd="0" presId="urn:microsoft.com/office/officeart/2005/8/layout/cycle5"/>
    <dgm:cxn modelId="{1D20E0BD-BE8B-4B14-86AC-276BBD4AE5CA}" type="presParOf" srcId="{6042FB61-951B-44CE-9B03-755771D59AA8}" destId="{86C5FA3A-4420-463D-AC9A-C474C142245C}" srcOrd="13" destOrd="0" presId="urn:microsoft.com/office/officeart/2005/8/layout/cycle5"/>
    <dgm:cxn modelId="{C82A06B2-6FCC-45E6-9100-ECB1302E3654}" type="presParOf" srcId="{6042FB61-951B-44CE-9B03-755771D59AA8}" destId="{7DEE6628-7D67-4F55-802D-E6B240CD2D2E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98D559F-4C73-423B-9AB4-F8C441F60624}" type="doc">
      <dgm:prSet loTypeId="urn:microsoft.com/office/officeart/2005/8/layout/hierarchy2" loCatId="hierarchy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71DC6C16-C629-4BF1-A379-664EBBED702A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CONCEPTOS BÁSICOS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37354A-0D25-4E4C-BB6E-31D70EF35AEB}" type="parTrans" cxnId="{AC76DDF2-B767-4F19-A096-840DA89FA2E3}">
      <dgm:prSet/>
      <dgm:spPr/>
      <dgm:t>
        <a:bodyPr/>
        <a:lstStyle/>
        <a:p>
          <a:endParaRPr lang="es-MX"/>
        </a:p>
      </dgm:t>
    </dgm:pt>
    <dgm:pt modelId="{45E01B24-0188-4CFE-9E3A-6A3D547D1E2E}" type="sibTrans" cxnId="{AC76DDF2-B767-4F19-A096-840DA89FA2E3}">
      <dgm:prSet/>
      <dgm:spPr/>
      <dgm:t>
        <a:bodyPr/>
        <a:lstStyle/>
        <a:p>
          <a:endParaRPr lang="es-MX"/>
        </a:p>
      </dgm:t>
    </dgm:pt>
    <dgm:pt modelId="{A4462DDA-8FBD-41E9-B0DE-8DCC15390BA8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Cartografía Base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482AAA-ECB0-4BB5-BF5C-78100CA0973B}" type="parTrans" cxnId="{B09964E4-02B5-4507-B5F9-064F305FA1EB}">
      <dgm:prSet/>
      <dgm:spPr/>
      <dgm:t>
        <a:bodyPr/>
        <a:lstStyle/>
        <a:p>
          <a:endParaRPr lang="es-MX"/>
        </a:p>
      </dgm:t>
    </dgm:pt>
    <dgm:pt modelId="{D52543A9-47D3-4F43-9157-25AD69DE6DAC}" type="sibTrans" cxnId="{B09964E4-02B5-4507-B5F9-064F305FA1EB}">
      <dgm:prSet/>
      <dgm:spPr/>
      <dgm:t>
        <a:bodyPr/>
        <a:lstStyle/>
        <a:p>
          <a:endParaRPr lang="es-MX"/>
        </a:p>
      </dgm:t>
    </dgm:pt>
    <dgm:pt modelId="{C2D7A1E2-3448-46B6-96CF-65C9A70661AE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Modelo Cartográfico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0C15B8-3B38-4F37-B1F9-BAAF264058D6}" type="parTrans" cxnId="{0772D604-950C-4FB0-B14B-3FE10949AB6C}">
      <dgm:prSet/>
      <dgm:spPr/>
      <dgm:t>
        <a:bodyPr/>
        <a:lstStyle/>
        <a:p>
          <a:endParaRPr lang="es-MX"/>
        </a:p>
      </dgm:t>
    </dgm:pt>
    <dgm:pt modelId="{B2F70AB5-5A30-4893-A6CE-4F825F5CCEED}" type="sibTrans" cxnId="{0772D604-950C-4FB0-B14B-3FE10949AB6C}">
      <dgm:prSet/>
      <dgm:spPr/>
      <dgm:t>
        <a:bodyPr/>
        <a:lstStyle/>
        <a:p>
          <a:endParaRPr lang="es-MX"/>
        </a:p>
      </dgm:t>
    </dgm:pt>
    <dgm:pt modelId="{0B61F2CC-8186-4BE7-A7EB-1E3B7D20FDDD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Cartografía Temática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BE4D41-8C82-4F72-B07A-71273270716D}" type="parTrans" cxnId="{1B45D6B7-E4A4-461F-ACB0-1D487F6B96EF}">
      <dgm:prSet/>
      <dgm:spPr/>
      <dgm:t>
        <a:bodyPr/>
        <a:lstStyle/>
        <a:p>
          <a:endParaRPr lang="es-MX"/>
        </a:p>
      </dgm:t>
    </dgm:pt>
    <dgm:pt modelId="{3DFB0EDB-A413-4377-B69E-8B62C2424E0F}" type="sibTrans" cxnId="{1B45D6B7-E4A4-461F-ACB0-1D487F6B96EF}">
      <dgm:prSet/>
      <dgm:spPr/>
      <dgm:t>
        <a:bodyPr/>
        <a:lstStyle/>
        <a:p>
          <a:endParaRPr lang="es-MX"/>
        </a:p>
      </dgm:t>
    </dgm:pt>
    <dgm:pt modelId="{9FBF27FE-8635-4D80-ACCB-4ACDB8CE1E69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Geodatabase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D911B-0D28-4895-80AD-EE924268B501}" type="parTrans" cxnId="{C14E407B-1EBE-45CF-A6A3-7704AA6CBC10}">
      <dgm:prSet/>
      <dgm:spPr/>
      <dgm:t>
        <a:bodyPr/>
        <a:lstStyle/>
        <a:p>
          <a:endParaRPr lang="es-MX"/>
        </a:p>
      </dgm:t>
    </dgm:pt>
    <dgm:pt modelId="{6316A74E-A9AB-4554-9FFF-04E363221990}" type="sibTrans" cxnId="{C14E407B-1EBE-45CF-A6A3-7704AA6CBC10}">
      <dgm:prSet/>
      <dgm:spPr/>
      <dgm:t>
        <a:bodyPr/>
        <a:lstStyle/>
        <a:p>
          <a:endParaRPr lang="es-MX"/>
        </a:p>
      </dgm:t>
    </dgm:pt>
    <dgm:pt modelId="{E8083BD0-019C-4792-A993-40604BC6928C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Catálogo de Objetos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301A7D-FB56-48FA-896B-A231D5472D1B}" type="parTrans" cxnId="{0CAB1264-2139-4585-ACCC-EABF9A81EA8C}">
      <dgm:prSet/>
      <dgm:spPr/>
      <dgm:t>
        <a:bodyPr/>
        <a:lstStyle/>
        <a:p>
          <a:endParaRPr lang="es-MX"/>
        </a:p>
      </dgm:t>
    </dgm:pt>
    <dgm:pt modelId="{181694E3-9D87-43E7-8FBD-F4866278E8FB}" type="sibTrans" cxnId="{0CAB1264-2139-4585-ACCC-EABF9A81EA8C}">
      <dgm:prSet/>
      <dgm:spPr/>
      <dgm:t>
        <a:bodyPr/>
        <a:lstStyle/>
        <a:p>
          <a:endParaRPr lang="es-MX"/>
        </a:p>
      </dgm:t>
    </dgm:pt>
    <dgm:pt modelId="{5D51C723-FECE-4A7A-96E0-C84AF0BFB3BE}">
      <dgm:prSet phldrT="[Texto]" custT="1"/>
      <dgm:spPr/>
      <dgm:t>
        <a:bodyPr/>
        <a:lstStyle/>
        <a:p>
          <a:pPr algn="just"/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Esquema que indica procesos y subprocesos relacionado con datos espaciales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67D382-E122-4458-809B-C1FB1FE2123C}" type="sibTrans" cxnId="{5170A2A6-DAF9-4809-9A63-A2EB4FB056EC}">
      <dgm:prSet/>
      <dgm:spPr/>
      <dgm:t>
        <a:bodyPr/>
        <a:lstStyle/>
        <a:p>
          <a:endParaRPr lang="es-MX"/>
        </a:p>
      </dgm:t>
    </dgm:pt>
    <dgm:pt modelId="{F3C3D1FB-0FA4-4D3F-835A-6B6161F9CE2D}" type="parTrans" cxnId="{5170A2A6-DAF9-4809-9A63-A2EB4FB056EC}">
      <dgm:prSet/>
      <dgm:spPr/>
      <dgm:t>
        <a:bodyPr/>
        <a:lstStyle/>
        <a:p>
          <a:endParaRPr lang="es-MX"/>
        </a:p>
      </dgm:t>
    </dgm:pt>
    <dgm:pt modelId="{15232AAA-02E9-4281-8417-70F1AECEFE49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Línea Base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2684F7-AD41-4300-B6AA-DF6964AEF0AD}" type="sibTrans" cxnId="{B75A7DF5-7A67-4FAF-9BC0-58C521386128}">
      <dgm:prSet/>
      <dgm:spPr/>
      <dgm:t>
        <a:bodyPr/>
        <a:lstStyle/>
        <a:p>
          <a:endParaRPr lang="es-MX"/>
        </a:p>
      </dgm:t>
    </dgm:pt>
    <dgm:pt modelId="{4CD244BB-A3EB-47E0-A217-9705CF019ADB}" type="parTrans" cxnId="{B75A7DF5-7A67-4FAF-9BC0-58C521386128}">
      <dgm:prSet/>
      <dgm:spPr/>
      <dgm:t>
        <a:bodyPr/>
        <a:lstStyle/>
        <a:p>
          <a:endParaRPr lang="es-MX"/>
        </a:p>
      </dgm:t>
    </dgm:pt>
    <dgm:pt modelId="{1DCDB4C5-C50F-4864-B2FF-015BFF5B54C9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Recurso Natural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C01218-6847-45B7-89F3-15E38FE53C4F}" type="sibTrans" cxnId="{52C6CBC6-5B3C-415B-8DC6-C303670BBE98}">
      <dgm:prSet/>
      <dgm:spPr/>
      <dgm:t>
        <a:bodyPr/>
        <a:lstStyle/>
        <a:p>
          <a:endParaRPr lang="es-MX"/>
        </a:p>
      </dgm:t>
    </dgm:pt>
    <dgm:pt modelId="{C2C7A88E-4258-441B-87FF-081DA5E5FF4E}" type="parTrans" cxnId="{52C6CBC6-5B3C-415B-8DC6-C303670BBE98}">
      <dgm:prSet/>
      <dgm:spPr/>
      <dgm:t>
        <a:bodyPr/>
        <a:lstStyle/>
        <a:p>
          <a:endParaRPr lang="es-MX"/>
        </a:p>
      </dgm:t>
    </dgm:pt>
    <dgm:pt modelId="{B9BCA145-2FE3-4A2F-95C8-0992D58A39FA}">
      <dgm:prSet custT="1"/>
      <dgm:spPr/>
      <dgm:t>
        <a:bodyPr/>
        <a:lstStyle/>
        <a:p>
          <a:r>
            <a:rPr lang="es-MX" sz="1500" smtClean="0">
              <a:latin typeface="Times New Roman" panose="02020603050405020304" pitchFamily="18" charset="0"/>
              <a:cs typeface="Times New Roman" panose="02020603050405020304" pitchFamily="18" charset="0"/>
            </a:rPr>
            <a:t>Representa elementos planimétricos y altimétricos 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D776DA-20A3-4546-A70E-4F4CFDDBAE97}" type="parTrans" cxnId="{F8CBFAD0-9AB5-4FEA-958C-6E2BC0C90DAA}">
      <dgm:prSet/>
      <dgm:spPr/>
      <dgm:t>
        <a:bodyPr/>
        <a:lstStyle/>
        <a:p>
          <a:endParaRPr lang="es-MX"/>
        </a:p>
      </dgm:t>
    </dgm:pt>
    <dgm:pt modelId="{1463D20B-219E-404C-9CDC-9827D5183040}" type="sibTrans" cxnId="{F8CBFAD0-9AB5-4FEA-958C-6E2BC0C90DAA}">
      <dgm:prSet/>
      <dgm:spPr/>
      <dgm:t>
        <a:bodyPr/>
        <a:lstStyle/>
        <a:p>
          <a:endParaRPr lang="es-MX"/>
        </a:p>
      </dgm:t>
    </dgm:pt>
    <dgm:pt modelId="{9BBC5394-6CA8-4D67-B8A7-11EE62528A88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Usando la información base desarrolla algún aspecto concreto de la información específica.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298638-B9AD-4437-8B9C-27CC7924DBE2}" type="parTrans" cxnId="{9E78257F-9A16-4A0D-8877-DC51A8D7096B}">
      <dgm:prSet/>
      <dgm:spPr/>
      <dgm:t>
        <a:bodyPr/>
        <a:lstStyle/>
        <a:p>
          <a:endParaRPr lang="es-MX"/>
        </a:p>
      </dgm:t>
    </dgm:pt>
    <dgm:pt modelId="{4C2023B7-4040-4850-BBF2-0E077744672C}" type="sibTrans" cxnId="{9E78257F-9A16-4A0D-8877-DC51A8D7096B}">
      <dgm:prSet/>
      <dgm:spPr/>
      <dgm:t>
        <a:bodyPr/>
        <a:lstStyle/>
        <a:p>
          <a:endParaRPr lang="es-MX"/>
        </a:p>
      </dgm:t>
    </dgm:pt>
    <dgm:pt modelId="{F25D2D5B-049A-4697-B04F-A7C8A73AC092}">
      <dgm:prSet custT="1"/>
      <dgm:spPr/>
      <dgm:t>
        <a:bodyPr/>
        <a:lstStyle/>
        <a:p>
          <a:pPr algn="just"/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Repositorio de información que soporta el almacenamiento físico de la geo información 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9A78FB-E0DE-42CA-A2BB-4194618AB273}" type="parTrans" cxnId="{DCB0D555-AFC3-4A05-9047-40AE5783262A}">
      <dgm:prSet/>
      <dgm:spPr/>
      <dgm:t>
        <a:bodyPr/>
        <a:lstStyle/>
        <a:p>
          <a:endParaRPr lang="es-MX"/>
        </a:p>
      </dgm:t>
    </dgm:pt>
    <dgm:pt modelId="{72AE91F6-90F6-4D97-A876-606437AC6CC8}" type="sibTrans" cxnId="{DCB0D555-AFC3-4A05-9047-40AE5783262A}">
      <dgm:prSet/>
      <dgm:spPr/>
      <dgm:t>
        <a:bodyPr/>
        <a:lstStyle/>
        <a:p>
          <a:endParaRPr lang="es-MX"/>
        </a:p>
      </dgm:t>
    </dgm:pt>
    <dgm:pt modelId="{AE266882-7CB7-4CCA-AC5F-6A71907A6351}">
      <dgm:prSet custT="1"/>
      <dgm:spPr/>
      <dgm:t>
        <a:bodyPr/>
        <a:lstStyle/>
        <a:p>
          <a:pPr algn="just"/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Esquema de organización de información, contiene definición, clasificación y codificación de los tipos de objetos espaciales 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92FBF9-BCC7-4254-B468-BE20EC5823AC}" type="parTrans" cxnId="{3DCE5C73-B9A9-4F6D-A5B5-466B78D5A562}">
      <dgm:prSet/>
      <dgm:spPr/>
      <dgm:t>
        <a:bodyPr/>
        <a:lstStyle/>
        <a:p>
          <a:endParaRPr lang="es-MX"/>
        </a:p>
      </dgm:t>
    </dgm:pt>
    <dgm:pt modelId="{FA1E23A2-E69C-49A6-B994-9955ACEC39DB}" type="sibTrans" cxnId="{3DCE5C73-B9A9-4F6D-A5B5-466B78D5A562}">
      <dgm:prSet/>
      <dgm:spPr/>
      <dgm:t>
        <a:bodyPr/>
        <a:lstStyle/>
        <a:p>
          <a:endParaRPr lang="es-MX"/>
        </a:p>
      </dgm:t>
    </dgm:pt>
    <dgm:pt modelId="{A5068852-A921-4486-9475-3BDEA6F975DA}">
      <dgm:prSet custT="1"/>
      <dgm:spPr/>
      <dgm:t>
        <a:bodyPr/>
        <a:lstStyle/>
        <a:p>
          <a:pPr algn="just"/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Indicadores para el seguimiento y la evaluación sistemática de políticas y programas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7A6C5-E63E-4723-BF17-2A75E4C10853}" type="parTrans" cxnId="{03552C98-02B2-4A44-8F4F-4944A77DE5DD}">
      <dgm:prSet/>
      <dgm:spPr/>
      <dgm:t>
        <a:bodyPr/>
        <a:lstStyle/>
        <a:p>
          <a:endParaRPr lang="es-MX"/>
        </a:p>
      </dgm:t>
    </dgm:pt>
    <dgm:pt modelId="{EE10E911-6A9E-43C4-9A32-70628A60AFAF}" type="sibTrans" cxnId="{03552C98-02B2-4A44-8F4F-4944A77DE5DD}">
      <dgm:prSet/>
      <dgm:spPr/>
      <dgm:t>
        <a:bodyPr/>
        <a:lstStyle/>
        <a:p>
          <a:endParaRPr lang="es-MX"/>
        </a:p>
      </dgm:t>
    </dgm:pt>
    <dgm:pt modelId="{B5A2FF86-0C8F-4F2B-9EC7-645F47912E02}">
      <dgm:prSet custT="1"/>
      <dgm:spPr/>
      <dgm:t>
        <a:bodyPr/>
        <a:lstStyle/>
        <a:p>
          <a:pPr algn="just"/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Medios o elementos que proporciona la naturaleza y que satisfacen las necesidades de los SH.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866439-72C8-494A-912F-D2A5C6E184B1}" type="parTrans" cxnId="{46D71ACB-F3CA-4EFA-A7B8-9DEE6143153B}">
      <dgm:prSet/>
      <dgm:spPr/>
      <dgm:t>
        <a:bodyPr/>
        <a:lstStyle/>
        <a:p>
          <a:endParaRPr lang="es-MX"/>
        </a:p>
      </dgm:t>
    </dgm:pt>
    <dgm:pt modelId="{ED145BC2-61B7-4056-AC07-94AB9031BA04}" type="sibTrans" cxnId="{46D71ACB-F3CA-4EFA-A7B8-9DEE6143153B}">
      <dgm:prSet/>
      <dgm:spPr/>
      <dgm:t>
        <a:bodyPr/>
        <a:lstStyle/>
        <a:p>
          <a:endParaRPr lang="es-MX"/>
        </a:p>
      </dgm:t>
    </dgm:pt>
    <dgm:pt modelId="{8A3C4B02-B3E5-4C9E-AF1A-4D97C04F22BA}" type="pres">
      <dgm:prSet presAssocID="{298D559F-4C73-423B-9AB4-F8C441F6062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CC3DA4A-7ED3-42C3-BDA2-4B7101697C9B}" type="pres">
      <dgm:prSet presAssocID="{71DC6C16-C629-4BF1-A379-664EBBED702A}" presName="root1" presStyleCnt="0"/>
      <dgm:spPr/>
    </dgm:pt>
    <dgm:pt modelId="{E481DA5C-DCD3-4A65-90FB-6BA9334035B9}" type="pres">
      <dgm:prSet presAssocID="{71DC6C16-C629-4BF1-A379-664EBBED702A}" presName="LevelOneTextNode" presStyleLbl="node0" presStyleIdx="0" presStyleCnt="1" custScaleX="61877" custScaleY="47967" custLinFactNeighborX="-32778" custLinFactNeighborY="-1467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C6E2CF8-16A3-40E6-8AAB-B72BE310D288}" type="pres">
      <dgm:prSet presAssocID="{71DC6C16-C629-4BF1-A379-664EBBED702A}" presName="level2hierChild" presStyleCnt="0"/>
      <dgm:spPr/>
    </dgm:pt>
    <dgm:pt modelId="{D1F4F572-A3AA-4C12-8511-364C4CF3D2D8}" type="pres">
      <dgm:prSet presAssocID="{2C482AAA-ECB0-4BB5-BF5C-78100CA0973B}" presName="conn2-1" presStyleLbl="parChTrans1D2" presStyleIdx="0" presStyleCnt="7"/>
      <dgm:spPr/>
      <dgm:t>
        <a:bodyPr/>
        <a:lstStyle/>
        <a:p>
          <a:endParaRPr lang="es-ES"/>
        </a:p>
      </dgm:t>
    </dgm:pt>
    <dgm:pt modelId="{4B11496C-C1DA-4330-908E-65EFE9A9978D}" type="pres">
      <dgm:prSet presAssocID="{2C482AAA-ECB0-4BB5-BF5C-78100CA0973B}" presName="connTx" presStyleLbl="parChTrans1D2" presStyleIdx="0" presStyleCnt="7"/>
      <dgm:spPr/>
      <dgm:t>
        <a:bodyPr/>
        <a:lstStyle/>
        <a:p>
          <a:endParaRPr lang="es-ES"/>
        </a:p>
      </dgm:t>
    </dgm:pt>
    <dgm:pt modelId="{E847E244-A24E-43E2-962D-4CB7A4AFE67C}" type="pres">
      <dgm:prSet presAssocID="{A4462DDA-8FBD-41E9-B0DE-8DCC15390BA8}" presName="root2" presStyleCnt="0"/>
      <dgm:spPr/>
    </dgm:pt>
    <dgm:pt modelId="{9AABE31B-A2A5-4DED-9A12-43BB9D321084}" type="pres">
      <dgm:prSet presAssocID="{A4462DDA-8FBD-41E9-B0DE-8DCC15390BA8}" presName="LevelTwoTextNode" presStyleLbl="node2" presStyleIdx="0" presStyleCnt="7" custScaleY="23342" custLinFactNeighborX="-10891" custLinFactNeighborY="346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C7970BA-BA1E-4971-983C-64DF61CE5159}" type="pres">
      <dgm:prSet presAssocID="{A4462DDA-8FBD-41E9-B0DE-8DCC15390BA8}" presName="level3hierChild" presStyleCnt="0"/>
      <dgm:spPr/>
    </dgm:pt>
    <dgm:pt modelId="{73B4EDBF-5C0A-4AED-9F39-75EFD7253977}" type="pres">
      <dgm:prSet presAssocID="{EDD776DA-20A3-4546-A70E-4F4CFDDBAE97}" presName="conn2-1" presStyleLbl="parChTrans1D3" presStyleIdx="0" presStyleCnt="7"/>
      <dgm:spPr/>
      <dgm:t>
        <a:bodyPr/>
        <a:lstStyle/>
        <a:p>
          <a:endParaRPr lang="es-ES"/>
        </a:p>
      </dgm:t>
    </dgm:pt>
    <dgm:pt modelId="{67536F7A-977C-413C-8B45-F616ED9BFBEC}" type="pres">
      <dgm:prSet presAssocID="{EDD776DA-20A3-4546-A70E-4F4CFDDBAE97}" presName="connTx" presStyleLbl="parChTrans1D3" presStyleIdx="0" presStyleCnt="7"/>
      <dgm:spPr/>
      <dgm:t>
        <a:bodyPr/>
        <a:lstStyle/>
        <a:p>
          <a:endParaRPr lang="es-ES"/>
        </a:p>
      </dgm:t>
    </dgm:pt>
    <dgm:pt modelId="{99473ED5-DCE0-4DCC-AC81-4A2C363D8BE1}" type="pres">
      <dgm:prSet presAssocID="{B9BCA145-2FE3-4A2F-95C8-0992D58A39FA}" presName="root2" presStyleCnt="0"/>
      <dgm:spPr/>
    </dgm:pt>
    <dgm:pt modelId="{6FD0C0C1-A835-422A-8057-5B24EE1F1B12}" type="pres">
      <dgm:prSet presAssocID="{B9BCA145-2FE3-4A2F-95C8-0992D58A39FA}" presName="LevelTwoTextNode" presStyleLbl="node3" presStyleIdx="0" presStyleCnt="7" custScaleX="155846" custScaleY="42644" custLinFactNeighborX="-19038" custLinFactNeighborY="371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0D283D7-4E3C-4CA2-8333-C542C54A5FA4}" type="pres">
      <dgm:prSet presAssocID="{B9BCA145-2FE3-4A2F-95C8-0992D58A39FA}" presName="level3hierChild" presStyleCnt="0"/>
      <dgm:spPr/>
    </dgm:pt>
    <dgm:pt modelId="{291F04ED-D51A-4D68-A5A2-AA633616D4CD}" type="pres">
      <dgm:prSet presAssocID="{4ABE4D41-8C82-4F72-B07A-71273270716D}" presName="conn2-1" presStyleLbl="parChTrans1D2" presStyleIdx="1" presStyleCnt="7"/>
      <dgm:spPr/>
      <dgm:t>
        <a:bodyPr/>
        <a:lstStyle/>
        <a:p>
          <a:endParaRPr lang="es-ES"/>
        </a:p>
      </dgm:t>
    </dgm:pt>
    <dgm:pt modelId="{8A65CC97-3C23-42E7-9EE0-084F59CDBEAA}" type="pres">
      <dgm:prSet presAssocID="{4ABE4D41-8C82-4F72-B07A-71273270716D}" presName="connTx" presStyleLbl="parChTrans1D2" presStyleIdx="1" presStyleCnt="7"/>
      <dgm:spPr/>
      <dgm:t>
        <a:bodyPr/>
        <a:lstStyle/>
        <a:p>
          <a:endParaRPr lang="es-ES"/>
        </a:p>
      </dgm:t>
    </dgm:pt>
    <dgm:pt modelId="{EED8FD61-71E3-478C-9855-EB001AE27171}" type="pres">
      <dgm:prSet presAssocID="{0B61F2CC-8186-4BE7-A7EB-1E3B7D20FDDD}" presName="root2" presStyleCnt="0"/>
      <dgm:spPr/>
    </dgm:pt>
    <dgm:pt modelId="{74C794C0-8803-4238-8402-5EDEA9A3C743}" type="pres">
      <dgm:prSet presAssocID="{0B61F2CC-8186-4BE7-A7EB-1E3B7D20FDDD}" presName="LevelTwoTextNode" presStyleLbl="node2" presStyleIdx="1" presStyleCnt="7" custScaleY="23342" custLinFactNeighborX="-10891" custLinFactNeighborY="125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86BCB42-B891-440F-AD5F-E4A2886FFC88}" type="pres">
      <dgm:prSet presAssocID="{0B61F2CC-8186-4BE7-A7EB-1E3B7D20FDDD}" presName="level3hierChild" presStyleCnt="0"/>
      <dgm:spPr/>
    </dgm:pt>
    <dgm:pt modelId="{6A29CF6C-7507-4E53-8E50-840184952544}" type="pres">
      <dgm:prSet presAssocID="{C1298638-B9AD-4437-8B9C-27CC7924DBE2}" presName="conn2-1" presStyleLbl="parChTrans1D3" presStyleIdx="1" presStyleCnt="7"/>
      <dgm:spPr/>
      <dgm:t>
        <a:bodyPr/>
        <a:lstStyle/>
        <a:p>
          <a:endParaRPr lang="es-ES"/>
        </a:p>
      </dgm:t>
    </dgm:pt>
    <dgm:pt modelId="{33625FC8-D05E-4C2E-B6BD-2FC6179CB3BF}" type="pres">
      <dgm:prSet presAssocID="{C1298638-B9AD-4437-8B9C-27CC7924DBE2}" presName="connTx" presStyleLbl="parChTrans1D3" presStyleIdx="1" presStyleCnt="7"/>
      <dgm:spPr/>
      <dgm:t>
        <a:bodyPr/>
        <a:lstStyle/>
        <a:p>
          <a:endParaRPr lang="es-ES"/>
        </a:p>
      </dgm:t>
    </dgm:pt>
    <dgm:pt modelId="{900F8A71-FBC0-434B-99EA-7C32F2616106}" type="pres">
      <dgm:prSet presAssocID="{9BBC5394-6CA8-4D67-B8A7-11EE62528A88}" presName="root2" presStyleCnt="0"/>
      <dgm:spPr/>
    </dgm:pt>
    <dgm:pt modelId="{CDC03F9B-3145-4316-AB28-C05F1495D643}" type="pres">
      <dgm:prSet presAssocID="{9BBC5394-6CA8-4D67-B8A7-11EE62528A88}" presName="LevelTwoTextNode" presStyleLbl="node3" presStyleIdx="1" presStyleCnt="7" custScaleX="153924" custScaleY="52703" custLinFactNeighborX="-18702" custLinFactNeighborY="23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D427711-F690-4CF9-9F09-4AC26D675AF7}" type="pres">
      <dgm:prSet presAssocID="{9BBC5394-6CA8-4D67-B8A7-11EE62528A88}" presName="level3hierChild" presStyleCnt="0"/>
      <dgm:spPr/>
    </dgm:pt>
    <dgm:pt modelId="{A07D806D-83F8-4F23-A00C-36ECEA44BFF3}" type="pres">
      <dgm:prSet presAssocID="{320C15B8-3B38-4F37-B1F9-BAAF264058D6}" presName="conn2-1" presStyleLbl="parChTrans1D2" presStyleIdx="2" presStyleCnt="7"/>
      <dgm:spPr/>
      <dgm:t>
        <a:bodyPr/>
        <a:lstStyle/>
        <a:p>
          <a:endParaRPr lang="es-ES"/>
        </a:p>
      </dgm:t>
    </dgm:pt>
    <dgm:pt modelId="{4460616C-FE24-46A9-BDEE-F10B2088BBF4}" type="pres">
      <dgm:prSet presAssocID="{320C15B8-3B38-4F37-B1F9-BAAF264058D6}" presName="connTx" presStyleLbl="parChTrans1D2" presStyleIdx="2" presStyleCnt="7"/>
      <dgm:spPr/>
      <dgm:t>
        <a:bodyPr/>
        <a:lstStyle/>
        <a:p>
          <a:endParaRPr lang="es-ES"/>
        </a:p>
      </dgm:t>
    </dgm:pt>
    <dgm:pt modelId="{EA71A40F-CFFA-4664-A748-E76104472EEF}" type="pres">
      <dgm:prSet presAssocID="{C2D7A1E2-3448-46B6-96CF-65C9A70661AE}" presName="root2" presStyleCnt="0"/>
      <dgm:spPr/>
    </dgm:pt>
    <dgm:pt modelId="{23A3B486-7199-4B74-8C26-D9508544FF23}" type="pres">
      <dgm:prSet presAssocID="{C2D7A1E2-3448-46B6-96CF-65C9A70661AE}" presName="LevelTwoTextNode" presStyleLbl="node2" presStyleIdx="2" presStyleCnt="7" custScaleY="23538" custLinFactNeighborX="-10891" custLinFactNeighborY="-151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CC54307-96F0-4CD3-8147-4612F5394277}" type="pres">
      <dgm:prSet presAssocID="{C2D7A1E2-3448-46B6-96CF-65C9A70661AE}" presName="level3hierChild" presStyleCnt="0"/>
      <dgm:spPr/>
    </dgm:pt>
    <dgm:pt modelId="{385FD964-904E-44E1-A31A-B2B28AE6BE06}" type="pres">
      <dgm:prSet presAssocID="{F3C3D1FB-0FA4-4D3F-835A-6B6161F9CE2D}" presName="conn2-1" presStyleLbl="parChTrans1D3" presStyleIdx="2" presStyleCnt="7"/>
      <dgm:spPr/>
      <dgm:t>
        <a:bodyPr/>
        <a:lstStyle/>
        <a:p>
          <a:endParaRPr lang="es-ES"/>
        </a:p>
      </dgm:t>
    </dgm:pt>
    <dgm:pt modelId="{E4563825-4BA7-4A93-B7B0-628D873A7DE6}" type="pres">
      <dgm:prSet presAssocID="{F3C3D1FB-0FA4-4D3F-835A-6B6161F9CE2D}" presName="connTx" presStyleLbl="parChTrans1D3" presStyleIdx="2" presStyleCnt="7"/>
      <dgm:spPr/>
      <dgm:t>
        <a:bodyPr/>
        <a:lstStyle/>
        <a:p>
          <a:endParaRPr lang="es-ES"/>
        </a:p>
      </dgm:t>
    </dgm:pt>
    <dgm:pt modelId="{55572A3F-2E72-416D-96A6-C7CD55E453F5}" type="pres">
      <dgm:prSet presAssocID="{5D51C723-FECE-4A7A-96E0-C84AF0BFB3BE}" presName="root2" presStyleCnt="0"/>
      <dgm:spPr/>
    </dgm:pt>
    <dgm:pt modelId="{0EDBDC7A-8043-4E12-B21C-CA255271E5AB}" type="pres">
      <dgm:prSet presAssocID="{5D51C723-FECE-4A7A-96E0-C84AF0BFB3BE}" presName="LevelTwoTextNode" presStyleLbl="node3" presStyleIdx="2" presStyleCnt="7" custScaleX="156346" custScaleY="57501" custLinFactNeighborX="-19348" custLinFactNeighborY="-186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4273E06-BA85-4E56-B940-871C60EE610A}" type="pres">
      <dgm:prSet presAssocID="{5D51C723-FECE-4A7A-96E0-C84AF0BFB3BE}" presName="level3hierChild" presStyleCnt="0"/>
      <dgm:spPr/>
    </dgm:pt>
    <dgm:pt modelId="{99B2B599-4317-43A7-B84B-062533158A52}" type="pres">
      <dgm:prSet presAssocID="{887D911B-0D28-4895-80AD-EE924268B501}" presName="conn2-1" presStyleLbl="parChTrans1D2" presStyleIdx="3" presStyleCnt="7"/>
      <dgm:spPr/>
      <dgm:t>
        <a:bodyPr/>
        <a:lstStyle/>
        <a:p>
          <a:endParaRPr lang="es-ES"/>
        </a:p>
      </dgm:t>
    </dgm:pt>
    <dgm:pt modelId="{FC0B97CE-381D-47B4-B64B-21F4FEB1F24F}" type="pres">
      <dgm:prSet presAssocID="{887D911B-0D28-4895-80AD-EE924268B501}" presName="connTx" presStyleLbl="parChTrans1D2" presStyleIdx="3" presStyleCnt="7"/>
      <dgm:spPr/>
      <dgm:t>
        <a:bodyPr/>
        <a:lstStyle/>
        <a:p>
          <a:endParaRPr lang="es-ES"/>
        </a:p>
      </dgm:t>
    </dgm:pt>
    <dgm:pt modelId="{5A8090FF-BA15-4B34-8122-45A47125EB04}" type="pres">
      <dgm:prSet presAssocID="{9FBF27FE-8635-4D80-ACCB-4ACDB8CE1E69}" presName="root2" presStyleCnt="0"/>
      <dgm:spPr/>
    </dgm:pt>
    <dgm:pt modelId="{7F5F9B71-23CF-43BA-B270-CD7779FAB8DE}" type="pres">
      <dgm:prSet presAssocID="{9FBF27FE-8635-4D80-ACCB-4ACDB8CE1E69}" presName="LevelTwoTextNode" presStyleLbl="node2" presStyleIdx="3" presStyleCnt="7" custScaleY="22887" custLinFactNeighborX="-14554" custLinFactNeighborY="-94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6C488DB-37F6-4911-9F17-BFDED78E41B8}" type="pres">
      <dgm:prSet presAssocID="{9FBF27FE-8635-4D80-ACCB-4ACDB8CE1E69}" presName="level3hierChild" presStyleCnt="0"/>
      <dgm:spPr/>
    </dgm:pt>
    <dgm:pt modelId="{E9D06ADD-0A30-4B57-9087-A9DDBBE6E0C2}" type="pres">
      <dgm:prSet presAssocID="{129A78FB-E0DE-42CA-A2BB-4194618AB273}" presName="conn2-1" presStyleLbl="parChTrans1D3" presStyleIdx="3" presStyleCnt="7"/>
      <dgm:spPr/>
      <dgm:t>
        <a:bodyPr/>
        <a:lstStyle/>
        <a:p>
          <a:endParaRPr lang="es-ES"/>
        </a:p>
      </dgm:t>
    </dgm:pt>
    <dgm:pt modelId="{27F4302C-1372-4F0F-9806-B4327D924BCC}" type="pres">
      <dgm:prSet presAssocID="{129A78FB-E0DE-42CA-A2BB-4194618AB273}" presName="connTx" presStyleLbl="parChTrans1D3" presStyleIdx="3" presStyleCnt="7"/>
      <dgm:spPr/>
      <dgm:t>
        <a:bodyPr/>
        <a:lstStyle/>
        <a:p>
          <a:endParaRPr lang="es-ES"/>
        </a:p>
      </dgm:t>
    </dgm:pt>
    <dgm:pt modelId="{526BFE42-27EF-4C1C-96CC-16007EC87D4A}" type="pres">
      <dgm:prSet presAssocID="{F25D2D5B-049A-4697-B04F-A7C8A73AC092}" presName="root2" presStyleCnt="0"/>
      <dgm:spPr/>
    </dgm:pt>
    <dgm:pt modelId="{43EDBF81-255C-4BCC-A39B-2D6518B1023A}" type="pres">
      <dgm:prSet presAssocID="{F25D2D5B-049A-4697-B04F-A7C8A73AC092}" presName="LevelTwoTextNode" presStyleLbl="node3" presStyleIdx="3" presStyleCnt="7" custScaleX="154520" custScaleY="61377" custLinFactNeighborX="-18693" custLinFactNeighborY="-121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CC78101-3ACB-42B5-87C1-7A2FB175702B}" type="pres">
      <dgm:prSet presAssocID="{F25D2D5B-049A-4697-B04F-A7C8A73AC092}" presName="level3hierChild" presStyleCnt="0"/>
      <dgm:spPr/>
    </dgm:pt>
    <dgm:pt modelId="{53CF4BCC-7AB5-4DF3-A6AD-F3DF4DB31C48}" type="pres">
      <dgm:prSet presAssocID="{79301A7D-FB56-48FA-896B-A231D5472D1B}" presName="conn2-1" presStyleLbl="parChTrans1D2" presStyleIdx="4" presStyleCnt="7"/>
      <dgm:spPr/>
      <dgm:t>
        <a:bodyPr/>
        <a:lstStyle/>
        <a:p>
          <a:endParaRPr lang="es-ES"/>
        </a:p>
      </dgm:t>
    </dgm:pt>
    <dgm:pt modelId="{75B68EFC-592E-424A-966E-CD85623BD62F}" type="pres">
      <dgm:prSet presAssocID="{79301A7D-FB56-48FA-896B-A231D5472D1B}" presName="connTx" presStyleLbl="parChTrans1D2" presStyleIdx="4" presStyleCnt="7"/>
      <dgm:spPr/>
      <dgm:t>
        <a:bodyPr/>
        <a:lstStyle/>
        <a:p>
          <a:endParaRPr lang="es-ES"/>
        </a:p>
      </dgm:t>
    </dgm:pt>
    <dgm:pt modelId="{DD4178B3-F94F-4AC3-86D6-B60FC53FE1AD}" type="pres">
      <dgm:prSet presAssocID="{E8083BD0-019C-4792-A993-40604BC6928C}" presName="root2" presStyleCnt="0"/>
      <dgm:spPr/>
    </dgm:pt>
    <dgm:pt modelId="{E572064C-4EA8-4906-8E58-3C87A1639D85}" type="pres">
      <dgm:prSet presAssocID="{E8083BD0-019C-4792-A993-40604BC6928C}" presName="LevelTwoTextNode" presStyleLbl="node2" presStyleIdx="4" presStyleCnt="7" custScaleY="21365" custLinFactNeighborX="-14554" custLinFactNeighborY="-520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764B248-8770-4A04-8310-0533334D0681}" type="pres">
      <dgm:prSet presAssocID="{E8083BD0-019C-4792-A993-40604BC6928C}" presName="level3hierChild" presStyleCnt="0"/>
      <dgm:spPr/>
    </dgm:pt>
    <dgm:pt modelId="{8441F042-C37F-4C88-9ADB-04E2C7B98D6C}" type="pres">
      <dgm:prSet presAssocID="{A192FBF9-BCC7-4254-B468-BE20EC5823AC}" presName="conn2-1" presStyleLbl="parChTrans1D3" presStyleIdx="4" presStyleCnt="7"/>
      <dgm:spPr/>
      <dgm:t>
        <a:bodyPr/>
        <a:lstStyle/>
        <a:p>
          <a:endParaRPr lang="es-ES"/>
        </a:p>
      </dgm:t>
    </dgm:pt>
    <dgm:pt modelId="{794DB0EE-63B5-4D5B-9758-E0C81539234C}" type="pres">
      <dgm:prSet presAssocID="{A192FBF9-BCC7-4254-B468-BE20EC5823AC}" presName="connTx" presStyleLbl="parChTrans1D3" presStyleIdx="4" presStyleCnt="7"/>
      <dgm:spPr/>
      <dgm:t>
        <a:bodyPr/>
        <a:lstStyle/>
        <a:p>
          <a:endParaRPr lang="es-ES"/>
        </a:p>
      </dgm:t>
    </dgm:pt>
    <dgm:pt modelId="{7143F45E-421E-4855-85D7-A06FE23BBE7B}" type="pres">
      <dgm:prSet presAssocID="{AE266882-7CB7-4CCA-AC5F-6A71907A6351}" presName="root2" presStyleCnt="0"/>
      <dgm:spPr/>
    </dgm:pt>
    <dgm:pt modelId="{7CA3BE87-4B70-486F-9ACA-18F31B4540C0}" type="pres">
      <dgm:prSet presAssocID="{AE266882-7CB7-4CCA-AC5F-6A71907A6351}" presName="LevelTwoTextNode" presStyleLbl="node3" presStyleIdx="4" presStyleCnt="7" custScaleX="155790" custScaleY="83545" custLinFactNeighborX="-19348" custLinFactNeighborY="-443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9F3EEF3-4C62-480E-85BC-6E291533D5AB}" type="pres">
      <dgm:prSet presAssocID="{AE266882-7CB7-4CCA-AC5F-6A71907A6351}" presName="level3hierChild" presStyleCnt="0"/>
      <dgm:spPr/>
    </dgm:pt>
    <dgm:pt modelId="{E33F2363-14A1-4C4E-AC36-A7F2518F42CC}" type="pres">
      <dgm:prSet presAssocID="{4CD244BB-A3EB-47E0-A217-9705CF019ADB}" presName="conn2-1" presStyleLbl="parChTrans1D2" presStyleIdx="5" presStyleCnt="7"/>
      <dgm:spPr/>
      <dgm:t>
        <a:bodyPr/>
        <a:lstStyle/>
        <a:p>
          <a:endParaRPr lang="es-ES"/>
        </a:p>
      </dgm:t>
    </dgm:pt>
    <dgm:pt modelId="{1D435402-4F9D-41AC-8B73-C3617BEE697B}" type="pres">
      <dgm:prSet presAssocID="{4CD244BB-A3EB-47E0-A217-9705CF019ADB}" presName="connTx" presStyleLbl="parChTrans1D2" presStyleIdx="5" presStyleCnt="7"/>
      <dgm:spPr/>
      <dgm:t>
        <a:bodyPr/>
        <a:lstStyle/>
        <a:p>
          <a:endParaRPr lang="es-ES"/>
        </a:p>
      </dgm:t>
    </dgm:pt>
    <dgm:pt modelId="{191E78EB-059A-4F8C-8F2F-95CC8F8DCDD8}" type="pres">
      <dgm:prSet presAssocID="{15232AAA-02E9-4281-8417-70F1AECEFE49}" presName="root2" presStyleCnt="0"/>
      <dgm:spPr/>
    </dgm:pt>
    <dgm:pt modelId="{397F3FDB-2C1E-48DA-B19B-7EE9DB97C743}" type="pres">
      <dgm:prSet presAssocID="{15232AAA-02E9-4281-8417-70F1AECEFE49}" presName="LevelTwoTextNode" presStyleLbl="node2" presStyleIdx="5" presStyleCnt="7" custScaleY="25391" custLinFactNeighborX="-14554" custLinFactNeighborY="-602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AD448B1-9F9E-4837-AF9C-CBB88D6C9D94}" type="pres">
      <dgm:prSet presAssocID="{15232AAA-02E9-4281-8417-70F1AECEFE49}" presName="level3hierChild" presStyleCnt="0"/>
      <dgm:spPr/>
    </dgm:pt>
    <dgm:pt modelId="{0B077F2F-3669-434B-B127-4217074EF4BE}" type="pres">
      <dgm:prSet presAssocID="{B9C7A6C5-E63E-4723-BF17-2A75E4C10853}" presName="conn2-1" presStyleLbl="parChTrans1D3" presStyleIdx="5" presStyleCnt="7"/>
      <dgm:spPr/>
      <dgm:t>
        <a:bodyPr/>
        <a:lstStyle/>
        <a:p>
          <a:endParaRPr lang="es-ES"/>
        </a:p>
      </dgm:t>
    </dgm:pt>
    <dgm:pt modelId="{2237A79A-5C22-4B23-8672-04618ADBAF13}" type="pres">
      <dgm:prSet presAssocID="{B9C7A6C5-E63E-4723-BF17-2A75E4C10853}" presName="connTx" presStyleLbl="parChTrans1D3" presStyleIdx="5" presStyleCnt="7"/>
      <dgm:spPr/>
      <dgm:t>
        <a:bodyPr/>
        <a:lstStyle/>
        <a:p>
          <a:endParaRPr lang="es-ES"/>
        </a:p>
      </dgm:t>
    </dgm:pt>
    <dgm:pt modelId="{76C8C6A0-D611-477F-BF74-446393857161}" type="pres">
      <dgm:prSet presAssocID="{A5068852-A921-4486-9475-3BDEA6F975DA}" presName="root2" presStyleCnt="0"/>
      <dgm:spPr/>
    </dgm:pt>
    <dgm:pt modelId="{8176B897-ADDD-4DD3-9147-00DD961352EA}" type="pres">
      <dgm:prSet presAssocID="{A5068852-A921-4486-9475-3BDEA6F975DA}" presName="LevelTwoTextNode" presStyleLbl="node3" presStyleIdx="5" presStyleCnt="7" custScaleX="154115" custScaleY="63786" custLinFactNeighborX="-17202" custLinFactNeighborY="-607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906F33D-4800-4AB5-A7BD-F85DDEACF16A}" type="pres">
      <dgm:prSet presAssocID="{A5068852-A921-4486-9475-3BDEA6F975DA}" presName="level3hierChild" presStyleCnt="0"/>
      <dgm:spPr/>
    </dgm:pt>
    <dgm:pt modelId="{BE9F7C12-FC03-43F6-BCD1-8AFFA25193A4}" type="pres">
      <dgm:prSet presAssocID="{C2C7A88E-4258-441B-87FF-081DA5E5FF4E}" presName="conn2-1" presStyleLbl="parChTrans1D2" presStyleIdx="6" presStyleCnt="7"/>
      <dgm:spPr/>
      <dgm:t>
        <a:bodyPr/>
        <a:lstStyle/>
        <a:p>
          <a:endParaRPr lang="es-ES"/>
        </a:p>
      </dgm:t>
    </dgm:pt>
    <dgm:pt modelId="{443855EE-38F7-4D9A-BB12-F01BEE4A533A}" type="pres">
      <dgm:prSet presAssocID="{C2C7A88E-4258-441B-87FF-081DA5E5FF4E}" presName="connTx" presStyleLbl="parChTrans1D2" presStyleIdx="6" presStyleCnt="7"/>
      <dgm:spPr/>
      <dgm:t>
        <a:bodyPr/>
        <a:lstStyle/>
        <a:p>
          <a:endParaRPr lang="es-ES"/>
        </a:p>
      </dgm:t>
    </dgm:pt>
    <dgm:pt modelId="{1DD6392E-AC4C-4E68-9BF1-5A398ED5E95C}" type="pres">
      <dgm:prSet presAssocID="{1DCDB4C5-C50F-4864-B2FF-015BFF5B54C9}" presName="root2" presStyleCnt="0"/>
      <dgm:spPr/>
    </dgm:pt>
    <dgm:pt modelId="{8796C4E9-3575-4ED1-A110-07CC0F60FFAB}" type="pres">
      <dgm:prSet presAssocID="{1DCDB4C5-C50F-4864-B2FF-015BFF5B54C9}" presName="LevelTwoTextNode" presStyleLbl="node2" presStyleIdx="6" presStyleCnt="7" custScaleY="17560" custLinFactNeighborX="-14554" custLinFactNeighborY="-403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8D3294C-A8CD-4A9F-9960-56B5D0E0D3CF}" type="pres">
      <dgm:prSet presAssocID="{1DCDB4C5-C50F-4864-B2FF-015BFF5B54C9}" presName="level3hierChild" presStyleCnt="0"/>
      <dgm:spPr/>
    </dgm:pt>
    <dgm:pt modelId="{D57AAEDF-EEA7-4899-88A3-09DC6E6EB80A}" type="pres">
      <dgm:prSet presAssocID="{22866439-72C8-494A-912F-D2A5C6E184B1}" presName="conn2-1" presStyleLbl="parChTrans1D3" presStyleIdx="6" presStyleCnt="7"/>
      <dgm:spPr/>
      <dgm:t>
        <a:bodyPr/>
        <a:lstStyle/>
        <a:p>
          <a:endParaRPr lang="es-ES"/>
        </a:p>
      </dgm:t>
    </dgm:pt>
    <dgm:pt modelId="{57382AAD-BD5F-4699-939E-71B4183E21C3}" type="pres">
      <dgm:prSet presAssocID="{22866439-72C8-494A-912F-D2A5C6E184B1}" presName="connTx" presStyleLbl="parChTrans1D3" presStyleIdx="6" presStyleCnt="7"/>
      <dgm:spPr/>
      <dgm:t>
        <a:bodyPr/>
        <a:lstStyle/>
        <a:p>
          <a:endParaRPr lang="es-ES"/>
        </a:p>
      </dgm:t>
    </dgm:pt>
    <dgm:pt modelId="{6E0A04AF-B512-4C6C-B29B-093BBEE75CCD}" type="pres">
      <dgm:prSet presAssocID="{B5A2FF86-0C8F-4F2B-9EC7-645F47912E02}" presName="root2" presStyleCnt="0"/>
      <dgm:spPr/>
    </dgm:pt>
    <dgm:pt modelId="{515DCB82-4D76-4CD6-9F3D-25095594ABA0}" type="pres">
      <dgm:prSet presAssocID="{B5A2FF86-0C8F-4F2B-9EC7-645F47912E02}" presName="LevelTwoTextNode" presStyleLbl="node3" presStyleIdx="6" presStyleCnt="7" custScaleX="153532" custScaleY="60791" custLinFactNeighborX="-17001" custLinFactNeighborY="-461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A223059-34C2-4F67-A9ED-2B3E74ABE1C6}" type="pres">
      <dgm:prSet presAssocID="{B5A2FF86-0C8F-4F2B-9EC7-645F47912E02}" presName="level3hierChild" presStyleCnt="0"/>
      <dgm:spPr/>
    </dgm:pt>
  </dgm:ptLst>
  <dgm:cxnLst>
    <dgm:cxn modelId="{6CFB6BA5-80F1-407C-85B9-D74454126207}" type="presOf" srcId="{A192FBF9-BCC7-4254-B468-BE20EC5823AC}" destId="{794DB0EE-63B5-4D5B-9758-E0C81539234C}" srcOrd="1" destOrd="0" presId="urn:microsoft.com/office/officeart/2005/8/layout/hierarchy2"/>
    <dgm:cxn modelId="{C2A94501-27A0-4F61-896D-93EF114F230D}" type="presOf" srcId="{AE266882-7CB7-4CCA-AC5F-6A71907A6351}" destId="{7CA3BE87-4B70-486F-9ACA-18F31B4540C0}" srcOrd="0" destOrd="0" presId="urn:microsoft.com/office/officeart/2005/8/layout/hierarchy2"/>
    <dgm:cxn modelId="{79FDFFA4-8E33-42C0-A0CE-301BE10ADA18}" type="presOf" srcId="{79301A7D-FB56-48FA-896B-A231D5472D1B}" destId="{75B68EFC-592E-424A-966E-CD85623BD62F}" srcOrd="1" destOrd="0" presId="urn:microsoft.com/office/officeart/2005/8/layout/hierarchy2"/>
    <dgm:cxn modelId="{DD6D88FC-0DBD-4666-ABD5-E37C15D2BDD5}" type="presOf" srcId="{E8083BD0-019C-4792-A993-40604BC6928C}" destId="{E572064C-4EA8-4906-8E58-3C87A1639D85}" srcOrd="0" destOrd="0" presId="urn:microsoft.com/office/officeart/2005/8/layout/hierarchy2"/>
    <dgm:cxn modelId="{AC76DDF2-B767-4F19-A096-840DA89FA2E3}" srcId="{298D559F-4C73-423B-9AB4-F8C441F60624}" destId="{71DC6C16-C629-4BF1-A379-664EBBED702A}" srcOrd="0" destOrd="0" parTransId="{8637354A-0D25-4E4C-BB6E-31D70EF35AEB}" sibTransId="{45E01B24-0188-4CFE-9E3A-6A3D547D1E2E}"/>
    <dgm:cxn modelId="{82DCDB08-1572-41A9-9CA9-1F7E355B5602}" type="presOf" srcId="{C2C7A88E-4258-441B-87FF-081DA5E5FF4E}" destId="{443855EE-38F7-4D9A-BB12-F01BEE4A533A}" srcOrd="1" destOrd="0" presId="urn:microsoft.com/office/officeart/2005/8/layout/hierarchy2"/>
    <dgm:cxn modelId="{0772D604-950C-4FB0-B14B-3FE10949AB6C}" srcId="{71DC6C16-C629-4BF1-A379-664EBBED702A}" destId="{C2D7A1E2-3448-46B6-96CF-65C9A70661AE}" srcOrd="2" destOrd="0" parTransId="{320C15B8-3B38-4F37-B1F9-BAAF264058D6}" sibTransId="{B2F70AB5-5A30-4893-A6CE-4F825F5CCEED}"/>
    <dgm:cxn modelId="{39541930-2FD0-4CA8-A848-CB30B205FE7D}" type="presOf" srcId="{0B61F2CC-8186-4BE7-A7EB-1E3B7D20FDDD}" destId="{74C794C0-8803-4238-8402-5EDEA9A3C743}" srcOrd="0" destOrd="0" presId="urn:microsoft.com/office/officeart/2005/8/layout/hierarchy2"/>
    <dgm:cxn modelId="{3B4B0977-2C3E-4D93-AD9E-8FAF500BE114}" type="presOf" srcId="{B9BCA145-2FE3-4A2F-95C8-0992D58A39FA}" destId="{6FD0C0C1-A835-422A-8057-5B24EE1F1B12}" srcOrd="0" destOrd="0" presId="urn:microsoft.com/office/officeart/2005/8/layout/hierarchy2"/>
    <dgm:cxn modelId="{62B6C4A8-02DE-4147-A4B6-CA7A75434D09}" type="presOf" srcId="{2C482AAA-ECB0-4BB5-BF5C-78100CA0973B}" destId="{4B11496C-C1DA-4330-908E-65EFE9A9978D}" srcOrd="1" destOrd="0" presId="urn:microsoft.com/office/officeart/2005/8/layout/hierarchy2"/>
    <dgm:cxn modelId="{8445DE26-FA5D-4E95-B177-AFC5211A41CD}" type="presOf" srcId="{320C15B8-3B38-4F37-B1F9-BAAF264058D6}" destId="{A07D806D-83F8-4F23-A00C-36ECEA44BFF3}" srcOrd="0" destOrd="0" presId="urn:microsoft.com/office/officeart/2005/8/layout/hierarchy2"/>
    <dgm:cxn modelId="{2D9975AE-C678-4D56-9AAC-39CC2B864200}" type="presOf" srcId="{F25D2D5B-049A-4697-B04F-A7C8A73AC092}" destId="{43EDBF81-255C-4BCC-A39B-2D6518B1023A}" srcOrd="0" destOrd="0" presId="urn:microsoft.com/office/officeart/2005/8/layout/hierarchy2"/>
    <dgm:cxn modelId="{0CAB1264-2139-4585-ACCC-EABF9A81EA8C}" srcId="{71DC6C16-C629-4BF1-A379-664EBBED702A}" destId="{E8083BD0-019C-4792-A993-40604BC6928C}" srcOrd="4" destOrd="0" parTransId="{79301A7D-FB56-48FA-896B-A231D5472D1B}" sibTransId="{181694E3-9D87-43E7-8FBD-F4866278E8FB}"/>
    <dgm:cxn modelId="{52C6CBC6-5B3C-415B-8DC6-C303670BBE98}" srcId="{71DC6C16-C629-4BF1-A379-664EBBED702A}" destId="{1DCDB4C5-C50F-4864-B2FF-015BFF5B54C9}" srcOrd="6" destOrd="0" parTransId="{C2C7A88E-4258-441B-87FF-081DA5E5FF4E}" sibTransId="{3FC01218-6847-45B7-89F3-15E38FE53C4F}"/>
    <dgm:cxn modelId="{C1B9AA09-0421-4AA4-A60C-72B343BC1329}" type="presOf" srcId="{1DCDB4C5-C50F-4864-B2FF-015BFF5B54C9}" destId="{8796C4E9-3575-4ED1-A110-07CC0F60FFAB}" srcOrd="0" destOrd="0" presId="urn:microsoft.com/office/officeart/2005/8/layout/hierarchy2"/>
    <dgm:cxn modelId="{D07F353C-7BAD-49BC-80F3-8C2C8B3C2B3C}" type="presOf" srcId="{B9C7A6C5-E63E-4723-BF17-2A75E4C10853}" destId="{0B077F2F-3669-434B-B127-4217074EF4BE}" srcOrd="0" destOrd="0" presId="urn:microsoft.com/office/officeart/2005/8/layout/hierarchy2"/>
    <dgm:cxn modelId="{9F62023E-6A90-42F9-B4BE-E21D523067C3}" type="presOf" srcId="{B5A2FF86-0C8F-4F2B-9EC7-645F47912E02}" destId="{515DCB82-4D76-4CD6-9F3D-25095594ABA0}" srcOrd="0" destOrd="0" presId="urn:microsoft.com/office/officeart/2005/8/layout/hierarchy2"/>
    <dgm:cxn modelId="{F2C088EC-2A24-4A8D-A112-69D1E24657D1}" type="presOf" srcId="{A5068852-A921-4486-9475-3BDEA6F975DA}" destId="{8176B897-ADDD-4DD3-9147-00DD961352EA}" srcOrd="0" destOrd="0" presId="urn:microsoft.com/office/officeart/2005/8/layout/hierarchy2"/>
    <dgm:cxn modelId="{740B34F2-DB1C-42E4-87D9-E1C8F33269D3}" type="presOf" srcId="{EDD776DA-20A3-4546-A70E-4F4CFDDBAE97}" destId="{67536F7A-977C-413C-8B45-F616ED9BFBEC}" srcOrd="1" destOrd="0" presId="urn:microsoft.com/office/officeart/2005/8/layout/hierarchy2"/>
    <dgm:cxn modelId="{B75A7DF5-7A67-4FAF-9BC0-58C521386128}" srcId="{71DC6C16-C629-4BF1-A379-664EBBED702A}" destId="{15232AAA-02E9-4281-8417-70F1AECEFE49}" srcOrd="5" destOrd="0" parTransId="{4CD244BB-A3EB-47E0-A217-9705CF019ADB}" sibTransId="{8E2684F7-AD41-4300-B6AA-DF6964AEF0AD}"/>
    <dgm:cxn modelId="{3D5A9FFD-20AA-4B39-BAEC-6349BBB3A311}" type="presOf" srcId="{F3C3D1FB-0FA4-4D3F-835A-6B6161F9CE2D}" destId="{E4563825-4BA7-4A93-B7B0-628D873A7DE6}" srcOrd="1" destOrd="0" presId="urn:microsoft.com/office/officeart/2005/8/layout/hierarchy2"/>
    <dgm:cxn modelId="{E23465A1-F9D0-4631-A590-8326E330FD36}" type="presOf" srcId="{15232AAA-02E9-4281-8417-70F1AECEFE49}" destId="{397F3FDB-2C1E-48DA-B19B-7EE9DB97C743}" srcOrd="0" destOrd="0" presId="urn:microsoft.com/office/officeart/2005/8/layout/hierarchy2"/>
    <dgm:cxn modelId="{3DCE5C73-B9A9-4F6D-A5B5-466B78D5A562}" srcId="{E8083BD0-019C-4792-A993-40604BC6928C}" destId="{AE266882-7CB7-4CCA-AC5F-6A71907A6351}" srcOrd="0" destOrd="0" parTransId="{A192FBF9-BCC7-4254-B468-BE20EC5823AC}" sibTransId="{FA1E23A2-E69C-49A6-B994-9955ACEC39DB}"/>
    <dgm:cxn modelId="{2328AEA6-1C1E-48F2-B1CB-03CAD8050FD9}" type="presOf" srcId="{320C15B8-3B38-4F37-B1F9-BAAF264058D6}" destId="{4460616C-FE24-46A9-BDEE-F10B2088BBF4}" srcOrd="1" destOrd="0" presId="urn:microsoft.com/office/officeart/2005/8/layout/hierarchy2"/>
    <dgm:cxn modelId="{282A0271-2AEC-48EC-BCC6-96A627B6FB6C}" type="presOf" srcId="{129A78FB-E0DE-42CA-A2BB-4194618AB273}" destId="{E9D06ADD-0A30-4B57-9087-A9DDBBE6E0C2}" srcOrd="0" destOrd="0" presId="urn:microsoft.com/office/officeart/2005/8/layout/hierarchy2"/>
    <dgm:cxn modelId="{58A9A9B7-F9CB-4A6B-B201-30776C2B3A4B}" type="presOf" srcId="{9BBC5394-6CA8-4D67-B8A7-11EE62528A88}" destId="{CDC03F9B-3145-4316-AB28-C05F1495D643}" srcOrd="0" destOrd="0" presId="urn:microsoft.com/office/officeart/2005/8/layout/hierarchy2"/>
    <dgm:cxn modelId="{E42878C5-4912-4472-B7B9-604605B6D13A}" type="presOf" srcId="{C2C7A88E-4258-441B-87FF-081DA5E5FF4E}" destId="{BE9F7C12-FC03-43F6-BCD1-8AFFA25193A4}" srcOrd="0" destOrd="0" presId="urn:microsoft.com/office/officeart/2005/8/layout/hierarchy2"/>
    <dgm:cxn modelId="{E9002F65-AC56-4D24-B588-ADDF62D3A807}" type="presOf" srcId="{C2D7A1E2-3448-46B6-96CF-65C9A70661AE}" destId="{23A3B486-7199-4B74-8C26-D9508544FF23}" srcOrd="0" destOrd="0" presId="urn:microsoft.com/office/officeart/2005/8/layout/hierarchy2"/>
    <dgm:cxn modelId="{6A6FF515-8CEF-4790-93D8-B6F51B13A843}" type="presOf" srcId="{887D911B-0D28-4895-80AD-EE924268B501}" destId="{FC0B97CE-381D-47B4-B64B-21F4FEB1F24F}" srcOrd="1" destOrd="0" presId="urn:microsoft.com/office/officeart/2005/8/layout/hierarchy2"/>
    <dgm:cxn modelId="{181FFF36-CA04-4898-B20E-A1F21B8079D4}" type="presOf" srcId="{C1298638-B9AD-4437-8B9C-27CC7924DBE2}" destId="{6A29CF6C-7507-4E53-8E50-840184952544}" srcOrd="0" destOrd="0" presId="urn:microsoft.com/office/officeart/2005/8/layout/hierarchy2"/>
    <dgm:cxn modelId="{1B45D6B7-E4A4-461F-ACB0-1D487F6B96EF}" srcId="{71DC6C16-C629-4BF1-A379-664EBBED702A}" destId="{0B61F2CC-8186-4BE7-A7EB-1E3B7D20FDDD}" srcOrd="1" destOrd="0" parTransId="{4ABE4D41-8C82-4F72-B07A-71273270716D}" sibTransId="{3DFB0EDB-A413-4377-B69E-8B62C2424E0F}"/>
    <dgm:cxn modelId="{85F1F04A-5EFA-4A96-A249-195E44CFC476}" type="presOf" srcId="{22866439-72C8-494A-912F-D2A5C6E184B1}" destId="{D57AAEDF-EEA7-4899-88A3-09DC6E6EB80A}" srcOrd="0" destOrd="0" presId="urn:microsoft.com/office/officeart/2005/8/layout/hierarchy2"/>
    <dgm:cxn modelId="{3D73B079-25C2-4979-9554-4D2BAB18FF35}" type="presOf" srcId="{B9C7A6C5-E63E-4723-BF17-2A75E4C10853}" destId="{2237A79A-5C22-4B23-8672-04618ADBAF13}" srcOrd="1" destOrd="0" presId="urn:microsoft.com/office/officeart/2005/8/layout/hierarchy2"/>
    <dgm:cxn modelId="{2DA38661-A349-4E90-A3AA-E40E10BEDFE9}" type="presOf" srcId="{22866439-72C8-494A-912F-D2A5C6E184B1}" destId="{57382AAD-BD5F-4699-939E-71B4183E21C3}" srcOrd="1" destOrd="0" presId="urn:microsoft.com/office/officeart/2005/8/layout/hierarchy2"/>
    <dgm:cxn modelId="{5A56452A-AAE6-4365-BDC9-111B8EB620A9}" type="presOf" srcId="{A4462DDA-8FBD-41E9-B0DE-8DCC15390BA8}" destId="{9AABE31B-A2A5-4DED-9A12-43BB9D321084}" srcOrd="0" destOrd="0" presId="urn:microsoft.com/office/officeart/2005/8/layout/hierarchy2"/>
    <dgm:cxn modelId="{9ECA5A56-1322-4903-A6F9-EBA06DAA4608}" type="presOf" srcId="{C1298638-B9AD-4437-8B9C-27CC7924DBE2}" destId="{33625FC8-D05E-4C2E-B6BD-2FC6179CB3BF}" srcOrd="1" destOrd="0" presId="urn:microsoft.com/office/officeart/2005/8/layout/hierarchy2"/>
    <dgm:cxn modelId="{46D71ACB-F3CA-4EFA-A7B8-9DEE6143153B}" srcId="{1DCDB4C5-C50F-4864-B2FF-015BFF5B54C9}" destId="{B5A2FF86-0C8F-4F2B-9EC7-645F47912E02}" srcOrd="0" destOrd="0" parTransId="{22866439-72C8-494A-912F-D2A5C6E184B1}" sibTransId="{ED145BC2-61B7-4056-AC07-94AB9031BA04}"/>
    <dgm:cxn modelId="{6108DD8E-CA62-431E-A0AA-64D142BFEBA8}" type="presOf" srcId="{4CD244BB-A3EB-47E0-A217-9705CF019ADB}" destId="{E33F2363-14A1-4C4E-AC36-A7F2518F42CC}" srcOrd="0" destOrd="0" presId="urn:microsoft.com/office/officeart/2005/8/layout/hierarchy2"/>
    <dgm:cxn modelId="{ECDB68BB-8A94-4F80-B44E-9FFCA751F6FB}" type="presOf" srcId="{2C482AAA-ECB0-4BB5-BF5C-78100CA0973B}" destId="{D1F4F572-A3AA-4C12-8511-364C4CF3D2D8}" srcOrd="0" destOrd="0" presId="urn:microsoft.com/office/officeart/2005/8/layout/hierarchy2"/>
    <dgm:cxn modelId="{AD892554-3E20-4DEE-8D5C-C876A789EF11}" type="presOf" srcId="{9FBF27FE-8635-4D80-ACCB-4ACDB8CE1E69}" destId="{7F5F9B71-23CF-43BA-B270-CD7779FAB8DE}" srcOrd="0" destOrd="0" presId="urn:microsoft.com/office/officeart/2005/8/layout/hierarchy2"/>
    <dgm:cxn modelId="{97BA1E39-E28C-4B87-91B4-583EE62A4B9C}" type="presOf" srcId="{EDD776DA-20A3-4546-A70E-4F4CFDDBAE97}" destId="{73B4EDBF-5C0A-4AED-9F39-75EFD7253977}" srcOrd="0" destOrd="0" presId="urn:microsoft.com/office/officeart/2005/8/layout/hierarchy2"/>
    <dgm:cxn modelId="{F5320451-C7BC-4B1E-A748-BA4187B74862}" type="presOf" srcId="{5D51C723-FECE-4A7A-96E0-C84AF0BFB3BE}" destId="{0EDBDC7A-8043-4E12-B21C-CA255271E5AB}" srcOrd="0" destOrd="0" presId="urn:microsoft.com/office/officeart/2005/8/layout/hierarchy2"/>
    <dgm:cxn modelId="{C14E407B-1EBE-45CF-A6A3-7704AA6CBC10}" srcId="{71DC6C16-C629-4BF1-A379-664EBBED702A}" destId="{9FBF27FE-8635-4D80-ACCB-4ACDB8CE1E69}" srcOrd="3" destOrd="0" parTransId="{887D911B-0D28-4895-80AD-EE924268B501}" sibTransId="{6316A74E-A9AB-4554-9FFF-04E363221990}"/>
    <dgm:cxn modelId="{146C1621-42CB-480B-A76A-A906E4E8E72C}" type="presOf" srcId="{F3C3D1FB-0FA4-4D3F-835A-6B6161F9CE2D}" destId="{385FD964-904E-44E1-A31A-B2B28AE6BE06}" srcOrd="0" destOrd="0" presId="urn:microsoft.com/office/officeart/2005/8/layout/hierarchy2"/>
    <dgm:cxn modelId="{CB5C69B8-7DB6-4F0A-9D64-263E72806890}" type="presOf" srcId="{79301A7D-FB56-48FA-896B-A231D5472D1B}" destId="{53CF4BCC-7AB5-4DF3-A6AD-F3DF4DB31C48}" srcOrd="0" destOrd="0" presId="urn:microsoft.com/office/officeart/2005/8/layout/hierarchy2"/>
    <dgm:cxn modelId="{5B1789F8-8A89-4EF9-9941-7D810401DF73}" type="presOf" srcId="{A192FBF9-BCC7-4254-B468-BE20EC5823AC}" destId="{8441F042-C37F-4C88-9ADB-04E2C7B98D6C}" srcOrd="0" destOrd="0" presId="urn:microsoft.com/office/officeart/2005/8/layout/hierarchy2"/>
    <dgm:cxn modelId="{7CB856A5-8655-4CF1-8DBA-FB63C469F72D}" type="presOf" srcId="{298D559F-4C73-423B-9AB4-F8C441F60624}" destId="{8A3C4B02-B3E5-4C9E-AF1A-4D97C04F22BA}" srcOrd="0" destOrd="0" presId="urn:microsoft.com/office/officeart/2005/8/layout/hierarchy2"/>
    <dgm:cxn modelId="{9396C9F1-0B1F-4922-BADB-BAD917A3202A}" type="presOf" srcId="{887D911B-0D28-4895-80AD-EE924268B501}" destId="{99B2B599-4317-43A7-B84B-062533158A52}" srcOrd="0" destOrd="0" presId="urn:microsoft.com/office/officeart/2005/8/layout/hierarchy2"/>
    <dgm:cxn modelId="{BC104F1F-204B-4266-9E88-5D2E9993FA7C}" type="presOf" srcId="{129A78FB-E0DE-42CA-A2BB-4194618AB273}" destId="{27F4302C-1372-4F0F-9806-B4327D924BCC}" srcOrd="1" destOrd="0" presId="urn:microsoft.com/office/officeart/2005/8/layout/hierarchy2"/>
    <dgm:cxn modelId="{F8CBFAD0-9AB5-4FEA-958C-6E2BC0C90DAA}" srcId="{A4462DDA-8FBD-41E9-B0DE-8DCC15390BA8}" destId="{B9BCA145-2FE3-4A2F-95C8-0992D58A39FA}" srcOrd="0" destOrd="0" parTransId="{EDD776DA-20A3-4546-A70E-4F4CFDDBAE97}" sibTransId="{1463D20B-219E-404C-9CDC-9827D5183040}"/>
    <dgm:cxn modelId="{B09964E4-02B5-4507-B5F9-064F305FA1EB}" srcId="{71DC6C16-C629-4BF1-A379-664EBBED702A}" destId="{A4462DDA-8FBD-41E9-B0DE-8DCC15390BA8}" srcOrd="0" destOrd="0" parTransId="{2C482AAA-ECB0-4BB5-BF5C-78100CA0973B}" sibTransId="{D52543A9-47D3-4F43-9157-25AD69DE6DAC}"/>
    <dgm:cxn modelId="{476EA7E5-BB24-4821-8EDF-AF2FB0F5AC2A}" type="presOf" srcId="{4ABE4D41-8C82-4F72-B07A-71273270716D}" destId="{291F04ED-D51A-4D68-A5A2-AA633616D4CD}" srcOrd="0" destOrd="0" presId="urn:microsoft.com/office/officeart/2005/8/layout/hierarchy2"/>
    <dgm:cxn modelId="{5170A2A6-DAF9-4809-9A63-A2EB4FB056EC}" srcId="{C2D7A1E2-3448-46B6-96CF-65C9A70661AE}" destId="{5D51C723-FECE-4A7A-96E0-C84AF0BFB3BE}" srcOrd="0" destOrd="0" parTransId="{F3C3D1FB-0FA4-4D3F-835A-6B6161F9CE2D}" sibTransId="{B467D382-E122-4458-809B-C1FB1FE2123C}"/>
    <dgm:cxn modelId="{9E78257F-9A16-4A0D-8877-DC51A8D7096B}" srcId="{0B61F2CC-8186-4BE7-A7EB-1E3B7D20FDDD}" destId="{9BBC5394-6CA8-4D67-B8A7-11EE62528A88}" srcOrd="0" destOrd="0" parTransId="{C1298638-B9AD-4437-8B9C-27CC7924DBE2}" sibTransId="{4C2023B7-4040-4850-BBF2-0E077744672C}"/>
    <dgm:cxn modelId="{03552C98-02B2-4A44-8F4F-4944A77DE5DD}" srcId="{15232AAA-02E9-4281-8417-70F1AECEFE49}" destId="{A5068852-A921-4486-9475-3BDEA6F975DA}" srcOrd="0" destOrd="0" parTransId="{B9C7A6C5-E63E-4723-BF17-2A75E4C10853}" sibTransId="{EE10E911-6A9E-43C4-9A32-70628A60AFAF}"/>
    <dgm:cxn modelId="{04476775-CCE3-4FF5-89C6-E4B99A799DD2}" type="presOf" srcId="{4CD244BB-A3EB-47E0-A217-9705CF019ADB}" destId="{1D435402-4F9D-41AC-8B73-C3617BEE697B}" srcOrd="1" destOrd="0" presId="urn:microsoft.com/office/officeart/2005/8/layout/hierarchy2"/>
    <dgm:cxn modelId="{B4369783-9EBF-4977-B05D-8518138C61A8}" type="presOf" srcId="{71DC6C16-C629-4BF1-A379-664EBBED702A}" destId="{E481DA5C-DCD3-4A65-90FB-6BA9334035B9}" srcOrd="0" destOrd="0" presId="urn:microsoft.com/office/officeart/2005/8/layout/hierarchy2"/>
    <dgm:cxn modelId="{DCB0D555-AFC3-4A05-9047-40AE5783262A}" srcId="{9FBF27FE-8635-4D80-ACCB-4ACDB8CE1E69}" destId="{F25D2D5B-049A-4697-B04F-A7C8A73AC092}" srcOrd="0" destOrd="0" parTransId="{129A78FB-E0DE-42CA-A2BB-4194618AB273}" sibTransId="{72AE91F6-90F6-4D97-A876-606437AC6CC8}"/>
    <dgm:cxn modelId="{12625099-1BC6-44DF-8853-C7CD30216938}" type="presOf" srcId="{4ABE4D41-8C82-4F72-B07A-71273270716D}" destId="{8A65CC97-3C23-42E7-9EE0-084F59CDBEAA}" srcOrd="1" destOrd="0" presId="urn:microsoft.com/office/officeart/2005/8/layout/hierarchy2"/>
    <dgm:cxn modelId="{06079B06-0672-45C7-AD76-90A254411A01}" type="presParOf" srcId="{8A3C4B02-B3E5-4C9E-AF1A-4D97C04F22BA}" destId="{BCC3DA4A-7ED3-42C3-BDA2-4B7101697C9B}" srcOrd="0" destOrd="0" presId="urn:microsoft.com/office/officeart/2005/8/layout/hierarchy2"/>
    <dgm:cxn modelId="{378DCCFE-C0BF-4CC8-B073-F3695DD4A985}" type="presParOf" srcId="{BCC3DA4A-7ED3-42C3-BDA2-4B7101697C9B}" destId="{E481DA5C-DCD3-4A65-90FB-6BA9334035B9}" srcOrd="0" destOrd="0" presId="urn:microsoft.com/office/officeart/2005/8/layout/hierarchy2"/>
    <dgm:cxn modelId="{983E7A3C-E858-4709-9E37-0822C5EDE31E}" type="presParOf" srcId="{BCC3DA4A-7ED3-42C3-BDA2-4B7101697C9B}" destId="{5C6E2CF8-16A3-40E6-8AAB-B72BE310D288}" srcOrd="1" destOrd="0" presId="urn:microsoft.com/office/officeart/2005/8/layout/hierarchy2"/>
    <dgm:cxn modelId="{09E6D31C-40A4-40BB-8E4E-6961B998DA3C}" type="presParOf" srcId="{5C6E2CF8-16A3-40E6-8AAB-B72BE310D288}" destId="{D1F4F572-A3AA-4C12-8511-364C4CF3D2D8}" srcOrd="0" destOrd="0" presId="urn:microsoft.com/office/officeart/2005/8/layout/hierarchy2"/>
    <dgm:cxn modelId="{52D1B173-4E2A-421D-82B3-A3469DA9EA12}" type="presParOf" srcId="{D1F4F572-A3AA-4C12-8511-364C4CF3D2D8}" destId="{4B11496C-C1DA-4330-908E-65EFE9A9978D}" srcOrd="0" destOrd="0" presId="urn:microsoft.com/office/officeart/2005/8/layout/hierarchy2"/>
    <dgm:cxn modelId="{15D8FCEA-058C-4E67-9FAE-C7897158B914}" type="presParOf" srcId="{5C6E2CF8-16A3-40E6-8AAB-B72BE310D288}" destId="{E847E244-A24E-43E2-962D-4CB7A4AFE67C}" srcOrd="1" destOrd="0" presId="urn:microsoft.com/office/officeart/2005/8/layout/hierarchy2"/>
    <dgm:cxn modelId="{E0431717-BE77-45E3-8A45-BED552FF9A01}" type="presParOf" srcId="{E847E244-A24E-43E2-962D-4CB7A4AFE67C}" destId="{9AABE31B-A2A5-4DED-9A12-43BB9D321084}" srcOrd="0" destOrd="0" presId="urn:microsoft.com/office/officeart/2005/8/layout/hierarchy2"/>
    <dgm:cxn modelId="{C386EA60-3223-4187-B7B1-3FEAC048C9C8}" type="presParOf" srcId="{E847E244-A24E-43E2-962D-4CB7A4AFE67C}" destId="{BC7970BA-BA1E-4971-983C-64DF61CE5159}" srcOrd="1" destOrd="0" presId="urn:microsoft.com/office/officeart/2005/8/layout/hierarchy2"/>
    <dgm:cxn modelId="{1B870FEC-02DC-4AE2-B7F2-4924D4646BAE}" type="presParOf" srcId="{BC7970BA-BA1E-4971-983C-64DF61CE5159}" destId="{73B4EDBF-5C0A-4AED-9F39-75EFD7253977}" srcOrd="0" destOrd="0" presId="urn:microsoft.com/office/officeart/2005/8/layout/hierarchy2"/>
    <dgm:cxn modelId="{5F6D3C64-3DA7-4580-9ED9-E42AF4AA4EA5}" type="presParOf" srcId="{73B4EDBF-5C0A-4AED-9F39-75EFD7253977}" destId="{67536F7A-977C-413C-8B45-F616ED9BFBEC}" srcOrd="0" destOrd="0" presId="urn:microsoft.com/office/officeart/2005/8/layout/hierarchy2"/>
    <dgm:cxn modelId="{4AEA92D9-2FD6-4BA9-B0A0-A502BCD46296}" type="presParOf" srcId="{BC7970BA-BA1E-4971-983C-64DF61CE5159}" destId="{99473ED5-DCE0-4DCC-AC81-4A2C363D8BE1}" srcOrd="1" destOrd="0" presId="urn:microsoft.com/office/officeart/2005/8/layout/hierarchy2"/>
    <dgm:cxn modelId="{DD860DDA-18C4-435D-8B25-6A1720E9DE8F}" type="presParOf" srcId="{99473ED5-DCE0-4DCC-AC81-4A2C363D8BE1}" destId="{6FD0C0C1-A835-422A-8057-5B24EE1F1B12}" srcOrd="0" destOrd="0" presId="urn:microsoft.com/office/officeart/2005/8/layout/hierarchy2"/>
    <dgm:cxn modelId="{2FBD2379-6B72-454F-AC8C-0938BDAD227C}" type="presParOf" srcId="{99473ED5-DCE0-4DCC-AC81-4A2C363D8BE1}" destId="{C0D283D7-4E3C-4CA2-8333-C542C54A5FA4}" srcOrd="1" destOrd="0" presId="urn:microsoft.com/office/officeart/2005/8/layout/hierarchy2"/>
    <dgm:cxn modelId="{409365C2-01AA-4571-92B3-8083395A8DB3}" type="presParOf" srcId="{5C6E2CF8-16A3-40E6-8AAB-B72BE310D288}" destId="{291F04ED-D51A-4D68-A5A2-AA633616D4CD}" srcOrd="2" destOrd="0" presId="urn:microsoft.com/office/officeart/2005/8/layout/hierarchy2"/>
    <dgm:cxn modelId="{62FD5BB0-F368-4C1D-BD90-0257F5FF5D25}" type="presParOf" srcId="{291F04ED-D51A-4D68-A5A2-AA633616D4CD}" destId="{8A65CC97-3C23-42E7-9EE0-084F59CDBEAA}" srcOrd="0" destOrd="0" presId="urn:microsoft.com/office/officeart/2005/8/layout/hierarchy2"/>
    <dgm:cxn modelId="{D0C9CDDA-C9A0-4359-A594-E9FD29DF85F6}" type="presParOf" srcId="{5C6E2CF8-16A3-40E6-8AAB-B72BE310D288}" destId="{EED8FD61-71E3-478C-9855-EB001AE27171}" srcOrd="3" destOrd="0" presId="urn:microsoft.com/office/officeart/2005/8/layout/hierarchy2"/>
    <dgm:cxn modelId="{5D3FFEAF-6043-4A0B-AC89-E015A77470D9}" type="presParOf" srcId="{EED8FD61-71E3-478C-9855-EB001AE27171}" destId="{74C794C0-8803-4238-8402-5EDEA9A3C743}" srcOrd="0" destOrd="0" presId="urn:microsoft.com/office/officeart/2005/8/layout/hierarchy2"/>
    <dgm:cxn modelId="{7306506E-A881-4CCA-9DD5-2194ABFB0DBE}" type="presParOf" srcId="{EED8FD61-71E3-478C-9855-EB001AE27171}" destId="{986BCB42-B891-440F-AD5F-E4A2886FFC88}" srcOrd="1" destOrd="0" presId="urn:microsoft.com/office/officeart/2005/8/layout/hierarchy2"/>
    <dgm:cxn modelId="{F86AA2B3-4AA6-4650-B8F9-879BC1A0E82B}" type="presParOf" srcId="{986BCB42-B891-440F-AD5F-E4A2886FFC88}" destId="{6A29CF6C-7507-4E53-8E50-840184952544}" srcOrd="0" destOrd="0" presId="urn:microsoft.com/office/officeart/2005/8/layout/hierarchy2"/>
    <dgm:cxn modelId="{6DFFFEF0-3AC4-4529-B839-6CF70711292D}" type="presParOf" srcId="{6A29CF6C-7507-4E53-8E50-840184952544}" destId="{33625FC8-D05E-4C2E-B6BD-2FC6179CB3BF}" srcOrd="0" destOrd="0" presId="urn:microsoft.com/office/officeart/2005/8/layout/hierarchy2"/>
    <dgm:cxn modelId="{76853438-491F-402F-9F45-0D556584D42B}" type="presParOf" srcId="{986BCB42-B891-440F-AD5F-E4A2886FFC88}" destId="{900F8A71-FBC0-434B-99EA-7C32F2616106}" srcOrd="1" destOrd="0" presId="urn:microsoft.com/office/officeart/2005/8/layout/hierarchy2"/>
    <dgm:cxn modelId="{02281062-FAE2-45A8-A07D-453BB549E3E9}" type="presParOf" srcId="{900F8A71-FBC0-434B-99EA-7C32F2616106}" destId="{CDC03F9B-3145-4316-AB28-C05F1495D643}" srcOrd="0" destOrd="0" presId="urn:microsoft.com/office/officeart/2005/8/layout/hierarchy2"/>
    <dgm:cxn modelId="{9154CBAD-6FCD-4756-9565-DD561E856189}" type="presParOf" srcId="{900F8A71-FBC0-434B-99EA-7C32F2616106}" destId="{6D427711-F690-4CF9-9F09-4AC26D675AF7}" srcOrd="1" destOrd="0" presId="urn:microsoft.com/office/officeart/2005/8/layout/hierarchy2"/>
    <dgm:cxn modelId="{3BEED54D-C84E-4AB8-85A3-DBC8C18F39DB}" type="presParOf" srcId="{5C6E2CF8-16A3-40E6-8AAB-B72BE310D288}" destId="{A07D806D-83F8-4F23-A00C-36ECEA44BFF3}" srcOrd="4" destOrd="0" presId="urn:microsoft.com/office/officeart/2005/8/layout/hierarchy2"/>
    <dgm:cxn modelId="{36FF14A1-82DF-40FE-ADB7-89235E99BC8D}" type="presParOf" srcId="{A07D806D-83F8-4F23-A00C-36ECEA44BFF3}" destId="{4460616C-FE24-46A9-BDEE-F10B2088BBF4}" srcOrd="0" destOrd="0" presId="urn:microsoft.com/office/officeart/2005/8/layout/hierarchy2"/>
    <dgm:cxn modelId="{E7E8F25A-20DD-4DC0-B346-6D98F49882A5}" type="presParOf" srcId="{5C6E2CF8-16A3-40E6-8AAB-B72BE310D288}" destId="{EA71A40F-CFFA-4664-A748-E76104472EEF}" srcOrd="5" destOrd="0" presId="urn:microsoft.com/office/officeart/2005/8/layout/hierarchy2"/>
    <dgm:cxn modelId="{1E206F06-0AD6-4EBA-9ED5-A5242ADF6F95}" type="presParOf" srcId="{EA71A40F-CFFA-4664-A748-E76104472EEF}" destId="{23A3B486-7199-4B74-8C26-D9508544FF23}" srcOrd="0" destOrd="0" presId="urn:microsoft.com/office/officeart/2005/8/layout/hierarchy2"/>
    <dgm:cxn modelId="{8003DA35-3CDD-4D81-B5ED-C2EB8977EF6A}" type="presParOf" srcId="{EA71A40F-CFFA-4664-A748-E76104472EEF}" destId="{ACC54307-96F0-4CD3-8147-4612F5394277}" srcOrd="1" destOrd="0" presId="urn:microsoft.com/office/officeart/2005/8/layout/hierarchy2"/>
    <dgm:cxn modelId="{914BAFDB-5D50-4E23-AA47-0160EAE69922}" type="presParOf" srcId="{ACC54307-96F0-4CD3-8147-4612F5394277}" destId="{385FD964-904E-44E1-A31A-B2B28AE6BE06}" srcOrd="0" destOrd="0" presId="urn:microsoft.com/office/officeart/2005/8/layout/hierarchy2"/>
    <dgm:cxn modelId="{4BE69A0D-3C66-4653-A905-93A967D4A1B8}" type="presParOf" srcId="{385FD964-904E-44E1-A31A-B2B28AE6BE06}" destId="{E4563825-4BA7-4A93-B7B0-628D873A7DE6}" srcOrd="0" destOrd="0" presId="urn:microsoft.com/office/officeart/2005/8/layout/hierarchy2"/>
    <dgm:cxn modelId="{49940351-0E79-41F3-A252-B828DC87A56E}" type="presParOf" srcId="{ACC54307-96F0-4CD3-8147-4612F5394277}" destId="{55572A3F-2E72-416D-96A6-C7CD55E453F5}" srcOrd="1" destOrd="0" presId="urn:microsoft.com/office/officeart/2005/8/layout/hierarchy2"/>
    <dgm:cxn modelId="{199F5EAA-1790-4225-9DB6-F163C4504C0C}" type="presParOf" srcId="{55572A3F-2E72-416D-96A6-C7CD55E453F5}" destId="{0EDBDC7A-8043-4E12-B21C-CA255271E5AB}" srcOrd="0" destOrd="0" presId="urn:microsoft.com/office/officeart/2005/8/layout/hierarchy2"/>
    <dgm:cxn modelId="{7C1FEC89-B792-49AC-985C-50D3537C1248}" type="presParOf" srcId="{55572A3F-2E72-416D-96A6-C7CD55E453F5}" destId="{74273E06-BA85-4E56-B940-871C60EE610A}" srcOrd="1" destOrd="0" presId="urn:microsoft.com/office/officeart/2005/8/layout/hierarchy2"/>
    <dgm:cxn modelId="{65481AC3-D30B-48FE-BD1F-A22F73C633B1}" type="presParOf" srcId="{5C6E2CF8-16A3-40E6-8AAB-B72BE310D288}" destId="{99B2B599-4317-43A7-B84B-062533158A52}" srcOrd="6" destOrd="0" presId="urn:microsoft.com/office/officeart/2005/8/layout/hierarchy2"/>
    <dgm:cxn modelId="{800B1090-B89C-4FD8-9C4F-91AB0EFF7C03}" type="presParOf" srcId="{99B2B599-4317-43A7-B84B-062533158A52}" destId="{FC0B97CE-381D-47B4-B64B-21F4FEB1F24F}" srcOrd="0" destOrd="0" presId="urn:microsoft.com/office/officeart/2005/8/layout/hierarchy2"/>
    <dgm:cxn modelId="{5FDD93F2-C360-4238-840A-F8EEFE64C923}" type="presParOf" srcId="{5C6E2CF8-16A3-40E6-8AAB-B72BE310D288}" destId="{5A8090FF-BA15-4B34-8122-45A47125EB04}" srcOrd="7" destOrd="0" presId="urn:microsoft.com/office/officeart/2005/8/layout/hierarchy2"/>
    <dgm:cxn modelId="{486FAA2A-ED18-4601-B68A-2100C4240B98}" type="presParOf" srcId="{5A8090FF-BA15-4B34-8122-45A47125EB04}" destId="{7F5F9B71-23CF-43BA-B270-CD7779FAB8DE}" srcOrd="0" destOrd="0" presId="urn:microsoft.com/office/officeart/2005/8/layout/hierarchy2"/>
    <dgm:cxn modelId="{DD91F8B2-2122-44B9-BFDD-5E206933EAA4}" type="presParOf" srcId="{5A8090FF-BA15-4B34-8122-45A47125EB04}" destId="{56C488DB-37F6-4911-9F17-BFDED78E41B8}" srcOrd="1" destOrd="0" presId="urn:microsoft.com/office/officeart/2005/8/layout/hierarchy2"/>
    <dgm:cxn modelId="{6F9D5419-AA24-495B-84D7-8EE235D25EEC}" type="presParOf" srcId="{56C488DB-37F6-4911-9F17-BFDED78E41B8}" destId="{E9D06ADD-0A30-4B57-9087-A9DDBBE6E0C2}" srcOrd="0" destOrd="0" presId="urn:microsoft.com/office/officeart/2005/8/layout/hierarchy2"/>
    <dgm:cxn modelId="{82240387-1B4F-46F4-A3C2-BC9843E81837}" type="presParOf" srcId="{E9D06ADD-0A30-4B57-9087-A9DDBBE6E0C2}" destId="{27F4302C-1372-4F0F-9806-B4327D924BCC}" srcOrd="0" destOrd="0" presId="urn:microsoft.com/office/officeart/2005/8/layout/hierarchy2"/>
    <dgm:cxn modelId="{F2F7043C-3FCB-46A6-A144-361B352BEF8F}" type="presParOf" srcId="{56C488DB-37F6-4911-9F17-BFDED78E41B8}" destId="{526BFE42-27EF-4C1C-96CC-16007EC87D4A}" srcOrd="1" destOrd="0" presId="urn:microsoft.com/office/officeart/2005/8/layout/hierarchy2"/>
    <dgm:cxn modelId="{B8F43D9B-D010-438A-B328-E4B4211986B6}" type="presParOf" srcId="{526BFE42-27EF-4C1C-96CC-16007EC87D4A}" destId="{43EDBF81-255C-4BCC-A39B-2D6518B1023A}" srcOrd="0" destOrd="0" presId="urn:microsoft.com/office/officeart/2005/8/layout/hierarchy2"/>
    <dgm:cxn modelId="{7A8F86EB-EB1B-4D6C-94AC-CCDA5F459D74}" type="presParOf" srcId="{526BFE42-27EF-4C1C-96CC-16007EC87D4A}" destId="{0CC78101-3ACB-42B5-87C1-7A2FB175702B}" srcOrd="1" destOrd="0" presId="urn:microsoft.com/office/officeart/2005/8/layout/hierarchy2"/>
    <dgm:cxn modelId="{E9A01501-5E5A-4251-83AB-E4DAF9CD2A74}" type="presParOf" srcId="{5C6E2CF8-16A3-40E6-8AAB-B72BE310D288}" destId="{53CF4BCC-7AB5-4DF3-A6AD-F3DF4DB31C48}" srcOrd="8" destOrd="0" presId="urn:microsoft.com/office/officeart/2005/8/layout/hierarchy2"/>
    <dgm:cxn modelId="{D78615BA-4049-4E64-98FA-C2C2F548F440}" type="presParOf" srcId="{53CF4BCC-7AB5-4DF3-A6AD-F3DF4DB31C48}" destId="{75B68EFC-592E-424A-966E-CD85623BD62F}" srcOrd="0" destOrd="0" presId="urn:microsoft.com/office/officeart/2005/8/layout/hierarchy2"/>
    <dgm:cxn modelId="{419C832A-D134-4B7D-835A-F98F4BFFF8C3}" type="presParOf" srcId="{5C6E2CF8-16A3-40E6-8AAB-B72BE310D288}" destId="{DD4178B3-F94F-4AC3-86D6-B60FC53FE1AD}" srcOrd="9" destOrd="0" presId="urn:microsoft.com/office/officeart/2005/8/layout/hierarchy2"/>
    <dgm:cxn modelId="{DA94CFC5-0D8D-49EF-A2D4-CD60274CB0B7}" type="presParOf" srcId="{DD4178B3-F94F-4AC3-86D6-B60FC53FE1AD}" destId="{E572064C-4EA8-4906-8E58-3C87A1639D85}" srcOrd="0" destOrd="0" presId="urn:microsoft.com/office/officeart/2005/8/layout/hierarchy2"/>
    <dgm:cxn modelId="{E111EC3A-6386-45BA-9E08-11931A329FAE}" type="presParOf" srcId="{DD4178B3-F94F-4AC3-86D6-B60FC53FE1AD}" destId="{3764B248-8770-4A04-8310-0533334D0681}" srcOrd="1" destOrd="0" presId="urn:microsoft.com/office/officeart/2005/8/layout/hierarchy2"/>
    <dgm:cxn modelId="{883CC2C1-5781-4C70-A14F-01508B1FE084}" type="presParOf" srcId="{3764B248-8770-4A04-8310-0533334D0681}" destId="{8441F042-C37F-4C88-9ADB-04E2C7B98D6C}" srcOrd="0" destOrd="0" presId="urn:microsoft.com/office/officeart/2005/8/layout/hierarchy2"/>
    <dgm:cxn modelId="{C89F2EB7-2A0C-4F32-8C6A-A7F44042BDD8}" type="presParOf" srcId="{8441F042-C37F-4C88-9ADB-04E2C7B98D6C}" destId="{794DB0EE-63B5-4D5B-9758-E0C81539234C}" srcOrd="0" destOrd="0" presId="urn:microsoft.com/office/officeart/2005/8/layout/hierarchy2"/>
    <dgm:cxn modelId="{C918C2A9-63A9-4E30-8439-81ABBB286BA2}" type="presParOf" srcId="{3764B248-8770-4A04-8310-0533334D0681}" destId="{7143F45E-421E-4855-85D7-A06FE23BBE7B}" srcOrd="1" destOrd="0" presId="urn:microsoft.com/office/officeart/2005/8/layout/hierarchy2"/>
    <dgm:cxn modelId="{9553B6F1-5CA2-45C8-A1E0-692CAC005ABB}" type="presParOf" srcId="{7143F45E-421E-4855-85D7-A06FE23BBE7B}" destId="{7CA3BE87-4B70-486F-9ACA-18F31B4540C0}" srcOrd="0" destOrd="0" presId="urn:microsoft.com/office/officeart/2005/8/layout/hierarchy2"/>
    <dgm:cxn modelId="{E4063AF2-6C3C-4C24-83DA-BB6974B6D136}" type="presParOf" srcId="{7143F45E-421E-4855-85D7-A06FE23BBE7B}" destId="{69F3EEF3-4C62-480E-85BC-6E291533D5AB}" srcOrd="1" destOrd="0" presId="urn:microsoft.com/office/officeart/2005/8/layout/hierarchy2"/>
    <dgm:cxn modelId="{28DEB767-A5CB-4C8D-95B8-1B218E2A7B0A}" type="presParOf" srcId="{5C6E2CF8-16A3-40E6-8AAB-B72BE310D288}" destId="{E33F2363-14A1-4C4E-AC36-A7F2518F42CC}" srcOrd="10" destOrd="0" presId="urn:microsoft.com/office/officeart/2005/8/layout/hierarchy2"/>
    <dgm:cxn modelId="{98039296-DAD6-47C8-A53B-BB37113B3069}" type="presParOf" srcId="{E33F2363-14A1-4C4E-AC36-A7F2518F42CC}" destId="{1D435402-4F9D-41AC-8B73-C3617BEE697B}" srcOrd="0" destOrd="0" presId="urn:microsoft.com/office/officeart/2005/8/layout/hierarchy2"/>
    <dgm:cxn modelId="{EE7A5581-8D6E-4292-AD2E-CC6F26821B1A}" type="presParOf" srcId="{5C6E2CF8-16A3-40E6-8AAB-B72BE310D288}" destId="{191E78EB-059A-4F8C-8F2F-95CC8F8DCDD8}" srcOrd="11" destOrd="0" presId="urn:microsoft.com/office/officeart/2005/8/layout/hierarchy2"/>
    <dgm:cxn modelId="{0F66EB3F-F5C2-4D37-88AC-BBE3514F3A60}" type="presParOf" srcId="{191E78EB-059A-4F8C-8F2F-95CC8F8DCDD8}" destId="{397F3FDB-2C1E-48DA-B19B-7EE9DB97C743}" srcOrd="0" destOrd="0" presId="urn:microsoft.com/office/officeart/2005/8/layout/hierarchy2"/>
    <dgm:cxn modelId="{9F9CB514-3545-4CA8-BDAB-7E8535E78006}" type="presParOf" srcId="{191E78EB-059A-4F8C-8F2F-95CC8F8DCDD8}" destId="{BAD448B1-9F9E-4837-AF9C-CBB88D6C9D94}" srcOrd="1" destOrd="0" presId="urn:microsoft.com/office/officeart/2005/8/layout/hierarchy2"/>
    <dgm:cxn modelId="{BBF9DCCF-A9AA-49C9-A433-123C1C1EC396}" type="presParOf" srcId="{BAD448B1-9F9E-4837-AF9C-CBB88D6C9D94}" destId="{0B077F2F-3669-434B-B127-4217074EF4BE}" srcOrd="0" destOrd="0" presId="urn:microsoft.com/office/officeart/2005/8/layout/hierarchy2"/>
    <dgm:cxn modelId="{2708A311-A5EA-451B-9739-BE32E42D89CE}" type="presParOf" srcId="{0B077F2F-3669-434B-B127-4217074EF4BE}" destId="{2237A79A-5C22-4B23-8672-04618ADBAF13}" srcOrd="0" destOrd="0" presId="urn:microsoft.com/office/officeart/2005/8/layout/hierarchy2"/>
    <dgm:cxn modelId="{74DC9294-1384-47AE-B9FD-E40C21F35C31}" type="presParOf" srcId="{BAD448B1-9F9E-4837-AF9C-CBB88D6C9D94}" destId="{76C8C6A0-D611-477F-BF74-446393857161}" srcOrd="1" destOrd="0" presId="urn:microsoft.com/office/officeart/2005/8/layout/hierarchy2"/>
    <dgm:cxn modelId="{38BB86A5-7097-4E5E-AC53-9CACD33CEFA2}" type="presParOf" srcId="{76C8C6A0-D611-477F-BF74-446393857161}" destId="{8176B897-ADDD-4DD3-9147-00DD961352EA}" srcOrd="0" destOrd="0" presId="urn:microsoft.com/office/officeart/2005/8/layout/hierarchy2"/>
    <dgm:cxn modelId="{4FDEA5AA-3E4A-4704-993F-1A66C8620984}" type="presParOf" srcId="{76C8C6A0-D611-477F-BF74-446393857161}" destId="{9906F33D-4800-4AB5-A7BD-F85DDEACF16A}" srcOrd="1" destOrd="0" presId="urn:microsoft.com/office/officeart/2005/8/layout/hierarchy2"/>
    <dgm:cxn modelId="{9B51FAE3-D82D-4723-939C-EEFDE19BA2D3}" type="presParOf" srcId="{5C6E2CF8-16A3-40E6-8AAB-B72BE310D288}" destId="{BE9F7C12-FC03-43F6-BCD1-8AFFA25193A4}" srcOrd="12" destOrd="0" presId="urn:microsoft.com/office/officeart/2005/8/layout/hierarchy2"/>
    <dgm:cxn modelId="{21FA166C-03B0-4FE6-B21A-A3BABD7396EF}" type="presParOf" srcId="{BE9F7C12-FC03-43F6-BCD1-8AFFA25193A4}" destId="{443855EE-38F7-4D9A-BB12-F01BEE4A533A}" srcOrd="0" destOrd="0" presId="urn:microsoft.com/office/officeart/2005/8/layout/hierarchy2"/>
    <dgm:cxn modelId="{4113128D-2E98-4CCF-9242-D72EB38A6F75}" type="presParOf" srcId="{5C6E2CF8-16A3-40E6-8AAB-B72BE310D288}" destId="{1DD6392E-AC4C-4E68-9BF1-5A398ED5E95C}" srcOrd="13" destOrd="0" presId="urn:microsoft.com/office/officeart/2005/8/layout/hierarchy2"/>
    <dgm:cxn modelId="{914540F8-B233-45A4-9D73-09925BA47C7D}" type="presParOf" srcId="{1DD6392E-AC4C-4E68-9BF1-5A398ED5E95C}" destId="{8796C4E9-3575-4ED1-A110-07CC0F60FFAB}" srcOrd="0" destOrd="0" presId="urn:microsoft.com/office/officeart/2005/8/layout/hierarchy2"/>
    <dgm:cxn modelId="{28AB34EA-D823-47AB-9C43-79E3B901EE82}" type="presParOf" srcId="{1DD6392E-AC4C-4E68-9BF1-5A398ED5E95C}" destId="{68D3294C-A8CD-4A9F-9960-56B5D0E0D3CF}" srcOrd="1" destOrd="0" presId="urn:microsoft.com/office/officeart/2005/8/layout/hierarchy2"/>
    <dgm:cxn modelId="{2D7B78DD-5E1B-418E-A9EE-A22545A006A1}" type="presParOf" srcId="{68D3294C-A8CD-4A9F-9960-56B5D0E0D3CF}" destId="{D57AAEDF-EEA7-4899-88A3-09DC6E6EB80A}" srcOrd="0" destOrd="0" presId="urn:microsoft.com/office/officeart/2005/8/layout/hierarchy2"/>
    <dgm:cxn modelId="{9AF53C5B-4525-4995-A2BD-A13E54F24E74}" type="presParOf" srcId="{D57AAEDF-EEA7-4899-88A3-09DC6E6EB80A}" destId="{57382AAD-BD5F-4699-939E-71B4183E21C3}" srcOrd="0" destOrd="0" presId="urn:microsoft.com/office/officeart/2005/8/layout/hierarchy2"/>
    <dgm:cxn modelId="{263ECEFF-18A7-403B-BDC0-7CB98EE8738C}" type="presParOf" srcId="{68D3294C-A8CD-4A9F-9960-56B5D0E0D3CF}" destId="{6E0A04AF-B512-4C6C-B29B-093BBEE75CCD}" srcOrd="1" destOrd="0" presId="urn:microsoft.com/office/officeart/2005/8/layout/hierarchy2"/>
    <dgm:cxn modelId="{CAC221DD-D7B6-4903-B99E-49410052ACEB}" type="presParOf" srcId="{6E0A04AF-B512-4C6C-B29B-093BBEE75CCD}" destId="{515DCB82-4D76-4CD6-9F3D-25095594ABA0}" srcOrd="0" destOrd="0" presId="urn:microsoft.com/office/officeart/2005/8/layout/hierarchy2"/>
    <dgm:cxn modelId="{B9D37D19-6817-4F25-BE16-592E5A5C0B1E}" type="presParOf" srcId="{6E0A04AF-B512-4C6C-B29B-093BBEE75CCD}" destId="{0A223059-34C2-4F67-A9ED-2B3E74ABE1C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98D559F-4C73-423B-9AB4-F8C441F60624}" type="doc">
      <dgm:prSet loTypeId="urn:microsoft.com/office/officeart/2005/8/layout/hierarchy2" loCatId="hierarchy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71DC6C16-C629-4BF1-A379-664EBBED702A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CONCEPTOS BÁSICOS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37354A-0D25-4E4C-BB6E-31D70EF35AEB}" type="parTrans" cxnId="{AC76DDF2-B767-4F19-A096-840DA89FA2E3}">
      <dgm:prSet/>
      <dgm:spPr/>
      <dgm:t>
        <a:bodyPr/>
        <a:lstStyle/>
        <a:p>
          <a:endParaRPr lang="es-MX"/>
        </a:p>
      </dgm:t>
    </dgm:pt>
    <dgm:pt modelId="{45E01B24-0188-4CFE-9E3A-6A3D547D1E2E}" type="sibTrans" cxnId="{AC76DDF2-B767-4F19-A096-840DA89FA2E3}">
      <dgm:prSet/>
      <dgm:spPr/>
      <dgm:t>
        <a:bodyPr/>
        <a:lstStyle/>
        <a:p>
          <a:endParaRPr lang="es-MX"/>
        </a:p>
      </dgm:t>
    </dgm:pt>
    <dgm:pt modelId="{A4462DDA-8FBD-41E9-B0DE-8DCC15390BA8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Cobertura Vegetal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482AAA-ECB0-4BB5-BF5C-78100CA0973B}" type="parTrans" cxnId="{B09964E4-02B5-4507-B5F9-064F305FA1EB}">
      <dgm:prSet/>
      <dgm:spPr/>
      <dgm:t>
        <a:bodyPr/>
        <a:lstStyle/>
        <a:p>
          <a:endParaRPr lang="es-MX"/>
        </a:p>
      </dgm:t>
    </dgm:pt>
    <dgm:pt modelId="{D52543A9-47D3-4F43-9157-25AD69DE6DAC}" type="sibTrans" cxnId="{B09964E4-02B5-4507-B5F9-064F305FA1EB}">
      <dgm:prSet/>
      <dgm:spPr/>
      <dgm:t>
        <a:bodyPr/>
        <a:lstStyle/>
        <a:p>
          <a:endParaRPr lang="es-MX"/>
        </a:p>
      </dgm:t>
    </dgm:pt>
    <dgm:pt modelId="{C2D7A1E2-3448-46B6-96CF-65C9A70661AE}">
      <dgm:prSet phldrT="[Texto]"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Uso Potencial del Suelo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0C15B8-3B38-4F37-B1F9-BAAF264058D6}" type="parTrans" cxnId="{0772D604-950C-4FB0-B14B-3FE10949AB6C}">
      <dgm:prSet/>
      <dgm:spPr/>
      <dgm:t>
        <a:bodyPr/>
        <a:lstStyle/>
        <a:p>
          <a:endParaRPr lang="es-MX"/>
        </a:p>
      </dgm:t>
    </dgm:pt>
    <dgm:pt modelId="{B2F70AB5-5A30-4893-A6CE-4F825F5CCEED}" type="sibTrans" cxnId="{0772D604-950C-4FB0-B14B-3FE10949AB6C}">
      <dgm:prSet/>
      <dgm:spPr/>
      <dgm:t>
        <a:bodyPr/>
        <a:lstStyle/>
        <a:p>
          <a:endParaRPr lang="es-MX"/>
        </a:p>
      </dgm:t>
    </dgm:pt>
    <dgm:pt modelId="{0B61F2CC-8186-4BE7-A7EB-1E3B7D20FDDD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Uso del Suelo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BE4D41-8C82-4F72-B07A-71273270716D}" type="parTrans" cxnId="{1B45D6B7-E4A4-461F-ACB0-1D487F6B96EF}">
      <dgm:prSet/>
      <dgm:spPr/>
      <dgm:t>
        <a:bodyPr/>
        <a:lstStyle/>
        <a:p>
          <a:endParaRPr lang="es-MX"/>
        </a:p>
      </dgm:t>
    </dgm:pt>
    <dgm:pt modelId="{3DFB0EDB-A413-4377-B69E-8B62C2424E0F}" type="sibTrans" cxnId="{1B45D6B7-E4A4-461F-ACB0-1D487F6B96EF}">
      <dgm:prSet/>
      <dgm:spPr/>
      <dgm:t>
        <a:bodyPr/>
        <a:lstStyle/>
        <a:p>
          <a:endParaRPr lang="es-MX"/>
        </a:p>
      </dgm:t>
    </dgm:pt>
    <dgm:pt modelId="{9FBF27FE-8635-4D80-ACCB-4ACDB8CE1E69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Clima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D911B-0D28-4895-80AD-EE924268B501}" type="parTrans" cxnId="{C14E407B-1EBE-45CF-A6A3-7704AA6CBC10}">
      <dgm:prSet/>
      <dgm:spPr/>
      <dgm:t>
        <a:bodyPr/>
        <a:lstStyle/>
        <a:p>
          <a:endParaRPr lang="es-MX"/>
        </a:p>
      </dgm:t>
    </dgm:pt>
    <dgm:pt modelId="{6316A74E-A9AB-4554-9FFF-04E363221990}" type="sibTrans" cxnId="{C14E407B-1EBE-45CF-A6A3-7704AA6CBC10}">
      <dgm:prSet/>
      <dgm:spPr/>
      <dgm:t>
        <a:bodyPr/>
        <a:lstStyle/>
        <a:p>
          <a:endParaRPr lang="es-MX"/>
        </a:p>
      </dgm:t>
    </dgm:pt>
    <dgm:pt modelId="{E8083BD0-019C-4792-A993-40604BC6928C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Prospectivo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301A7D-FB56-48FA-896B-A231D5472D1B}" type="parTrans" cxnId="{0CAB1264-2139-4585-ACCC-EABF9A81EA8C}">
      <dgm:prSet/>
      <dgm:spPr/>
      <dgm:t>
        <a:bodyPr/>
        <a:lstStyle/>
        <a:p>
          <a:endParaRPr lang="es-MX"/>
        </a:p>
      </dgm:t>
    </dgm:pt>
    <dgm:pt modelId="{181694E3-9D87-43E7-8FBD-F4866278E8FB}" type="sibTrans" cxnId="{0CAB1264-2139-4585-ACCC-EABF9A81EA8C}">
      <dgm:prSet/>
      <dgm:spPr/>
      <dgm:t>
        <a:bodyPr/>
        <a:lstStyle/>
        <a:p>
          <a:endParaRPr lang="es-MX"/>
        </a:p>
      </dgm:t>
    </dgm:pt>
    <dgm:pt modelId="{5D51C723-FECE-4A7A-96E0-C84AF0BFB3BE}">
      <dgm:prSet phldrT="[Texto]" custT="1"/>
      <dgm:spPr/>
      <dgm:t>
        <a:bodyPr/>
        <a:lstStyle/>
        <a:p>
          <a:pPr algn="just"/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Características físico-químicas del suelo que define su uso intensivo.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67D382-E122-4458-809B-C1FB1FE2123C}" type="sibTrans" cxnId="{5170A2A6-DAF9-4809-9A63-A2EB4FB056EC}">
      <dgm:prSet/>
      <dgm:spPr/>
      <dgm:t>
        <a:bodyPr/>
        <a:lstStyle/>
        <a:p>
          <a:endParaRPr lang="es-MX"/>
        </a:p>
      </dgm:t>
    </dgm:pt>
    <dgm:pt modelId="{F3C3D1FB-0FA4-4D3F-835A-6B6161F9CE2D}" type="parTrans" cxnId="{5170A2A6-DAF9-4809-9A63-A2EB4FB056EC}">
      <dgm:prSet/>
      <dgm:spPr/>
      <dgm:t>
        <a:bodyPr/>
        <a:lstStyle/>
        <a:p>
          <a:endParaRPr lang="es-MX"/>
        </a:p>
      </dgm:t>
    </dgm:pt>
    <dgm:pt modelId="{15232AAA-02E9-4281-8417-70F1AECEFE49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Susceptibilidad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2684F7-AD41-4300-B6AA-DF6964AEF0AD}" type="sibTrans" cxnId="{B75A7DF5-7A67-4FAF-9BC0-58C521386128}">
      <dgm:prSet/>
      <dgm:spPr/>
      <dgm:t>
        <a:bodyPr/>
        <a:lstStyle/>
        <a:p>
          <a:endParaRPr lang="es-MX"/>
        </a:p>
      </dgm:t>
    </dgm:pt>
    <dgm:pt modelId="{4CD244BB-A3EB-47E0-A217-9705CF019ADB}" type="parTrans" cxnId="{B75A7DF5-7A67-4FAF-9BC0-58C521386128}">
      <dgm:prSet/>
      <dgm:spPr/>
      <dgm:t>
        <a:bodyPr/>
        <a:lstStyle/>
        <a:p>
          <a:endParaRPr lang="es-MX"/>
        </a:p>
      </dgm:t>
    </dgm:pt>
    <dgm:pt modelId="{1DCDB4C5-C50F-4864-B2FF-015BFF5B54C9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Zonificación Ecológica 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C01218-6847-45B7-89F3-15E38FE53C4F}" type="sibTrans" cxnId="{52C6CBC6-5B3C-415B-8DC6-C303670BBE98}">
      <dgm:prSet/>
      <dgm:spPr/>
      <dgm:t>
        <a:bodyPr/>
        <a:lstStyle/>
        <a:p>
          <a:endParaRPr lang="es-MX"/>
        </a:p>
      </dgm:t>
    </dgm:pt>
    <dgm:pt modelId="{C2C7A88E-4258-441B-87FF-081DA5E5FF4E}" type="parTrans" cxnId="{52C6CBC6-5B3C-415B-8DC6-C303670BBE98}">
      <dgm:prSet/>
      <dgm:spPr/>
      <dgm:t>
        <a:bodyPr/>
        <a:lstStyle/>
        <a:p>
          <a:endParaRPr lang="es-MX"/>
        </a:p>
      </dgm:t>
    </dgm:pt>
    <dgm:pt modelId="{B9BCA145-2FE3-4A2F-95C8-0992D58A39FA}">
      <dgm:prSet custT="1"/>
      <dgm:spPr/>
      <dgm:t>
        <a:bodyPr/>
        <a:lstStyle/>
        <a:p>
          <a:pPr algn="just"/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Interacción entre los factores bióticos y abióticos sobre un espacio determinado 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D776DA-20A3-4546-A70E-4F4CFDDBAE97}" type="parTrans" cxnId="{F8CBFAD0-9AB5-4FEA-958C-6E2BC0C90DAA}">
      <dgm:prSet/>
      <dgm:spPr/>
      <dgm:t>
        <a:bodyPr/>
        <a:lstStyle/>
        <a:p>
          <a:endParaRPr lang="es-MX"/>
        </a:p>
      </dgm:t>
    </dgm:pt>
    <dgm:pt modelId="{1463D20B-219E-404C-9CDC-9827D5183040}" type="sibTrans" cxnId="{F8CBFAD0-9AB5-4FEA-958C-6E2BC0C90DAA}">
      <dgm:prSet/>
      <dgm:spPr/>
      <dgm:t>
        <a:bodyPr/>
        <a:lstStyle/>
        <a:p>
          <a:endParaRPr lang="es-MX"/>
        </a:p>
      </dgm:t>
    </dgm:pt>
    <dgm:pt modelId="{9BBC5394-6CA8-4D67-B8A7-11EE62528A88}">
      <dgm:prSet custT="1"/>
      <dgm:spPr/>
      <dgm:t>
        <a:bodyPr/>
        <a:lstStyle/>
        <a:p>
          <a:pPr algn="just"/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Zonificación que se da al suelo por intervenciones humanas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298638-B9AD-4437-8B9C-27CC7924DBE2}" type="parTrans" cxnId="{9E78257F-9A16-4A0D-8877-DC51A8D7096B}">
      <dgm:prSet/>
      <dgm:spPr/>
      <dgm:t>
        <a:bodyPr/>
        <a:lstStyle/>
        <a:p>
          <a:endParaRPr lang="es-MX"/>
        </a:p>
      </dgm:t>
    </dgm:pt>
    <dgm:pt modelId="{4C2023B7-4040-4850-BBF2-0E077744672C}" type="sibTrans" cxnId="{9E78257F-9A16-4A0D-8877-DC51A8D7096B}">
      <dgm:prSet/>
      <dgm:spPr/>
      <dgm:t>
        <a:bodyPr/>
        <a:lstStyle/>
        <a:p>
          <a:endParaRPr lang="es-MX"/>
        </a:p>
      </dgm:t>
    </dgm:pt>
    <dgm:pt modelId="{F25D2D5B-049A-4697-B04F-A7C8A73AC092}">
      <dgm:prSet custT="1"/>
      <dgm:spPr/>
      <dgm:t>
        <a:bodyPr/>
        <a:lstStyle/>
        <a:p>
          <a:pPr algn="just"/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Fenómeno</a:t>
          </a:r>
          <a:r>
            <a:rPr lang="es-MX" sz="15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natural que varia de acuerdo a las condiciones del lugar. 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9A78FB-E0DE-42CA-A2BB-4194618AB273}" type="parTrans" cxnId="{DCB0D555-AFC3-4A05-9047-40AE5783262A}">
      <dgm:prSet/>
      <dgm:spPr/>
      <dgm:t>
        <a:bodyPr/>
        <a:lstStyle/>
        <a:p>
          <a:endParaRPr lang="es-MX"/>
        </a:p>
      </dgm:t>
    </dgm:pt>
    <dgm:pt modelId="{72AE91F6-90F6-4D97-A876-606437AC6CC8}" type="sibTrans" cxnId="{DCB0D555-AFC3-4A05-9047-40AE5783262A}">
      <dgm:prSet/>
      <dgm:spPr/>
      <dgm:t>
        <a:bodyPr/>
        <a:lstStyle/>
        <a:p>
          <a:endParaRPr lang="es-MX"/>
        </a:p>
      </dgm:t>
    </dgm:pt>
    <dgm:pt modelId="{AE266882-7CB7-4CCA-AC5F-6A71907A6351}">
      <dgm:prSet custT="1"/>
      <dgm:spPr/>
      <dgm:t>
        <a:bodyPr/>
        <a:lstStyle/>
        <a:p>
          <a:pPr algn="just"/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Orientación de escenarios futuros posibles, para planificar acciones necesarias para evitar o acelerar su ocurrencia.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92FBF9-BCC7-4254-B468-BE20EC5823AC}" type="parTrans" cxnId="{3DCE5C73-B9A9-4F6D-A5B5-466B78D5A562}">
      <dgm:prSet/>
      <dgm:spPr/>
      <dgm:t>
        <a:bodyPr/>
        <a:lstStyle/>
        <a:p>
          <a:endParaRPr lang="es-MX"/>
        </a:p>
      </dgm:t>
    </dgm:pt>
    <dgm:pt modelId="{FA1E23A2-E69C-49A6-B994-9955ACEC39DB}" type="sibTrans" cxnId="{3DCE5C73-B9A9-4F6D-A5B5-466B78D5A562}">
      <dgm:prSet/>
      <dgm:spPr/>
      <dgm:t>
        <a:bodyPr/>
        <a:lstStyle/>
        <a:p>
          <a:endParaRPr lang="es-MX"/>
        </a:p>
      </dgm:t>
    </dgm:pt>
    <dgm:pt modelId="{B5A2FF86-0C8F-4F2B-9EC7-645F47912E02}">
      <dgm:prSet custT="1"/>
      <dgm:spPr/>
      <dgm:t>
        <a:bodyPr/>
        <a:lstStyle/>
        <a:p>
          <a:pPr algn="just"/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Identificación, definición y caracterización de áreas o zonas que tienen distintas condiciones ecológicas.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866439-72C8-494A-912F-D2A5C6E184B1}" type="parTrans" cxnId="{46D71ACB-F3CA-4EFA-A7B8-9DEE6143153B}">
      <dgm:prSet/>
      <dgm:spPr/>
      <dgm:t>
        <a:bodyPr/>
        <a:lstStyle/>
        <a:p>
          <a:endParaRPr lang="es-MX"/>
        </a:p>
      </dgm:t>
    </dgm:pt>
    <dgm:pt modelId="{ED145BC2-61B7-4056-AC07-94AB9031BA04}" type="sibTrans" cxnId="{46D71ACB-F3CA-4EFA-A7B8-9DEE6143153B}">
      <dgm:prSet/>
      <dgm:spPr/>
      <dgm:t>
        <a:bodyPr/>
        <a:lstStyle/>
        <a:p>
          <a:endParaRPr lang="es-MX"/>
        </a:p>
      </dgm:t>
    </dgm:pt>
    <dgm:pt modelId="{A5068852-A921-4486-9475-3BDEA6F975DA}">
      <dgm:prSet custT="1"/>
      <dgm:spPr/>
      <dgm:t>
        <a:bodyPr/>
        <a:lstStyle/>
        <a:p>
          <a:pPr algn="just"/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Evaluación</a:t>
          </a:r>
          <a:r>
            <a:rPr lang="es-MX" sz="15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cualitativa y cuantitativa del daño potencial que un fenómeno de origen natural puede ocasionar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10E911-6A9E-43C4-9A32-70628A60AFAF}" type="sibTrans" cxnId="{03552C98-02B2-4A44-8F4F-4944A77DE5DD}">
      <dgm:prSet/>
      <dgm:spPr/>
      <dgm:t>
        <a:bodyPr/>
        <a:lstStyle/>
        <a:p>
          <a:endParaRPr lang="es-MX"/>
        </a:p>
      </dgm:t>
    </dgm:pt>
    <dgm:pt modelId="{B9C7A6C5-E63E-4723-BF17-2A75E4C10853}" type="parTrans" cxnId="{03552C98-02B2-4A44-8F4F-4944A77DE5DD}">
      <dgm:prSet/>
      <dgm:spPr/>
      <dgm:t>
        <a:bodyPr/>
        <a:lstStyle/>
        <a:p>
          <a:endParaRPr lang="es-MX"/>
        </a:p>
      </dgm:t>
    </dgm:pt>
    <dgm:pt modelId="{1F78FD6C-18CB-4C77-9D8E-41AA5CC0EB01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Zonificación Ecológica Económica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0DFB4F-3A25-4A21-9358-56D0EB6BE291}" type="parTrans" cxnId="{2D95E7EC-0EB6-4245-8ED8-837ECBF01017}">
      <dgm:prSet/>
      <dgm:spPr/>
      <dgm:t>
        <a:bodyPr/>
        <a:lstStyle/>
        <a:p>
          <a:endParaRPr lang="es-MX"/>
        </a:p>
      </dgm:t>
    </dgm:pt>
    <dgm:pt modelId="{587F0C12-7C90-4D55-B290-F21BB2899BC3}" type="sibTrans" cxnId="{2D95E7EC-0EB6-4245-8ED8-837ECBF01017}">
      <dgm:prSet/>
      <dgm:spPr/>
      <dgm:t>
        <a:bodyPr/>
        <a:lstStyle/>
        <a:p>
          <a:endParaRPr lang="es-MX"/>
        </a:p>
      </dgm:t>
    </dgm:pt>
    <dgm:pt modelId="{4A66C1CD-FC8D-43C0-93EC-AB2364996E94}">
      <dgm:prSet custT="1"/>
      <dgm:spPr/>
      <dgm:t>
        <a:bodyPr/>
        <a:lstStyle/>
        <a:p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Forma de planificar el uso de tierras teniendo en cuenta todos los elementos biofísicos y las </a:t>
          </a:r>
          <a:r>
            <a:rPr lang="es-MX" sz="15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condicoes</a:t>
          </a:r>
          <a:r>
            <a:rPr lang="es-MX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socioeconómicas</a:t>
          </a:r>
          <a:endParaRPr lang="es-MX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C9912B-7687-415C-BA5F-915AE27D5594}" type="parTrans" cxnId="{005D3828-2A0C-4773-A875-7136F95C2B32}">
      <dgm:prSet/>
      <dgm:spPr/>
      <dgm:t>
        <a:bodyPr/>
        <a:lstStyle/>
        <a:p>
          <a:endParaRPr lang="es-MX"/>
        </a:p>
      </dgm:t>
    </dgm:pt>
    <dgm:pt modelId="{E6E7D2E8-23A9-4CDB-B35B-614AD092059B}" type="sibTrans" cxnId="{005D3828-2A0C-4773-A875-7136F95C2B32}">
      <dgm:prSet/>
      <dgm:spPr/>
      <dgm:t>
        <a:bodyPr/>
        <a:lstStyle/>
        <a:p>
          <a:endParaRPr lang="es-MX"/>
        </a:p>
      </dgm:t>
    </dgm:pt>
    <dgm:pt modelId="{8A3C4B02-B3E5-4C9E-AF1A-4D97C04F22BA}" type="pres">
      <dgm:prSet presAssocID="{298D559F-4C73-423B-9AB4-F8C441F6062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CC3DA4A-7ED3-42C3-BDA2-4B7101697C9B}" type="pres">
      <dgm:prSet presAssocID="{71DC6C16-C629-4BF1-A379-664EBBED702A}" presName="root1" presStyleCnt="0"/>
      <dgm:spPr/>
    </dgm:pt>
    <dgm:pt modelId="{E481DA5C-DCD3-4A65-90FB-6BA9334035B9}" type="pres">
      <dgm:prSet presAssocID="{71DC6C16-C629-4BF1-A379-664EBBED702A}" presName="LevelOneTextNode" presStyleLbl="node0" presStyleIdx="0" presStyleCnt="1" custScaleX="88303" custScaleY="47967" custLinFactNeighborX="-32778" custLinFactNeighborY="-1467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C6E2CF8-16A3-40E6-8AAB-B72BE310D288}" type="pres">
      <dgm:prSet presAssocID="{71DC6C16-C629-4BF1-A379-664EBBED702A}" presName="level2hierChild" presStyleCnt="0"/>
      <dgm:spPr/>
    </dgm:pt>
    <dgm:pt modelId="{D1F4F572-A3AA-4C12-8511-364C4CF3D2D8}" type="pres">
      <dgm:prSet presAssocID="{2C482AAA-ECB0-4BB5-BF5C-78100CA0973B}" presName="conn2-1" presStyleLbl="parChTrans1D2" presStyleIdx="0" presStyleCnt="8"/>
      <dgm:spPr/>
      <dgm:t>
        <a:bodyPr/>
        <a:lstStyle/>
        <a:p>
          <a:endParaRPr lang="es-ES"/>
        </a:p>
      </dgm:t>
    </dgm:pt>
    <dgm:pt modelId="{4B11496C-C1DA-4330-908E-65EFE9A9978D}" type="pres">
      <dgm:prSet presAssocID="{2C482AAA-ECB0-4BB5-BF5C-78100CA0973B}" presName="connTx" presStyleLbl="parChTrans1D2" presStyleIdx="0" presStyleCnt="8"/>
      <dgm:spPr/>
      <dgm:t>
        <a:bodyPr/>
        <a:lstStyle/>
        <a:p>
          <a:endParaRPr lang="es-ES"/>
        </a:p>
      </dgm:t>
    </dgm:pt>
    <dgm:pt modelId="{E847E244-A24E-43E2-962D-4CB7A4AFE67C}" type="pres">
      <dgm:prSet presAssocID="{A4462DDA-8FBD-41E9-B0DE-8DCC15390BA8}" presName="root2" presStyleCnt="0"/>
      <dgm:spPr/>
    </dgm:pt>
    <dgm:pt modelId="{9AABE31B-A2A5-4DED-9A12-43BB9D321084}" type="pres">
      <dgm:prSet presAssocID="{A4462DDA-8FBD-41E9-B0DE-8DCC15390BA8}" presName="LevelTwoTextNode" presStyleLbl="node2" presStyleIdx="0" presStyleCnt="8" custScaleY="23342" custLinFactNeighborX="-14664" custLinFactNeighborY="1037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C7970BA-BA1E-4971-983C-64DF61CE5159}" type="pres">
      <dgm:prSet presAssocID="{A4462DDA-8FBD-41E9-B0DE-8DCC15390BA8}" presName="level3hierChild" presStyleCnt="0"/>
      <dgm:spPr/>
    </dgm:pt>
    <dgm:pt modelId="{73B4EDBF-5C0A-4AED-9F39-75EFD7253977}" type="pres">
      <dgm:prSet presAssocID="{EDD776DA-20A3-4546-A70E-4F4CFDDBAE97}" presName="conn2-1" presStyleLbl="parChTrans1D3" presStyleIdx="0" presStyleCnt="8"/>
      <dgm:spPr/>
      <dgm:t>
        <a:bodyPr/>
        <a:lstStyle/>
        <a:p>
          <a:endParaRPr lang="es-ES"/>
        </a:p>
      </dgm:t>
    </dgm:pt>
    <dgm:pt modelId="{67536F7A-977C-413C-8B45-F616ED9BFBEC}" type="pres">
      <dgm:prSet presAssocID="{EDD776DA-20A3-4546-A70E-4F4CFDDBAE97}" presName="connTx" presStyleLbl="parChTrans1D3" presStyleIdx="0" presStyleCnt="8"/>
      <dgm:spPr/>
      <dgm:t>
        <a:bodyPr/>
        <a:lstStyle/>
        <a:p>
          <a:endParaRPr lang="es-ES"/>
        </a:p>
      </dgm:t>
    </dgm:pt>
    <dgm:pt modelId="{99473ED5-DCE0-4DCC-AC81-4A2C363D8BE1}" type="pres">
      <dgm:prSet presAssocID="{B9BCA145-2FE3-4A2F-95C8-0992D58A39FA}" presName="root2" presStyleCnt="0"/>
      <dgm:spPr/>
    </dgm:pt>
    <dgm:pt modelId="{6FD0C0C1-A835-422A-8057-5B24EE1F1B12}" type="pres">
      <dgm:prSet presAssocID="{B9BCA145-2FE3-4A2F-95C8-0992D58A39FA}" presName="LevelTwoTextNode" presStyleLbl="node3" presStyleIdx="0" presStyleCnt="8" custScaleX="153494" custScaleY="77776" custLinFactNeighborX="-16704" custLinFactNeighborY="904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0D283D7-4E3C-4CA2-8333-C542C54A5FA4}" type="pres">
      <dgm:prSet presAssocID="{B9BCA145-2FE3-4A2F-95C8-0992D58A39FA}" presName="level3hierChild" presStyleCnt="0"/>
      <dgm:spPr/>
    </dgm:pt>
    <dgm:pt modelId="{291F04ED-D51A-4D68-A5A2-AA633616D4CD}" type="pres">
      <dgm:prSet presAssocID="{4ABE4D41-8C82-4F72-B07A-71273270716D}" presName="conn2-1" presStyleLbl="parChTrans1D2" presStyleIdx="1" presStyleCnt="8"/>
      <dgm:spPr/>
      <dgm:t>
        <a:bodyPr/>
        <a:lstStyle/>
        <a:p>
          <a:endParaRPr lang="es-ES"/>
        </a:p>
      </dgm:t>
    </dgm:pt>
    <dgm:pt modelId="{8A65CC97-3C23-42E7-9EE0-084F59CDBEAA}" type="pres">
      <dgm:prSet presAssocID="{4ABE4D41-8C82-4F72-B07A-71273270716D}" presName="connTx" presStyleLbl="parChTrans1D2" presStyleIdx="1" presStyleCnt="8"/>
      <dgm:spPr/>
      <dgm:t>
        <a:bodyPr/>
        <a:lstStyle/>
        <a:p>
          <a:endParaRPr lang="es-ES"/>
        </a:p>
      </dgm:t>
    </dgm:pt>
    <dgm:pt modelId="{EED8FD61-71E3-478C-9855-EB001AE27171}" type="pres">
      <dgm:prSet presAssocID="{0B61F2CC-8186-4BE7-A7EB-1E3B7D20FDDD}" presName="root2" presStyleCnt="0"/>
      <dgm:spPr/>
    </dgm:pt>
    <dgm:pt modelId="{74C794C0-8803-4238-8402-5EDEA9A3C743}" type="pres">
      <dgm:prSet presAssocID="{0B61F2CC-8186-4BE7-A7EB-1E3B7D20FDDD}" presName="LevelTwoTextNode" presStyleLbl="node2" presStyleIdx="1" presStyleCnt="8" custScaleY="23342" custLinFactNeighborX="-12960" custLinFactNeighborY="354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86BCB42-B891-440F-AD5F-E4A2886FFC88}" type="pres">
      <dgm:prSet presAssocID="{0B61F2CC-8186-4BE7-A7EB-1E3B7D20FDDD}" presName="level3hierChild" presStyleCnt="0"/>
      <dgm:spPr/>
    </dgm:pt>
    <dgm:pt modelId="{6A29CF6C-7507-4E53-8E50-840184952544}" type="pres">
      <dgm:prSet presAssocID="{C1298638-B9AD-4437-8B9C-27CC7924DBE2}" presName="conn2-1" presStyleLbl="parChTrans1D3" presStyleIdx="1" presStyleCnt="8"/>
      <dgm:spPr/>
      <dgm:t>
        <a:bodyPr/>
        <a:lstStyle/>
        <a:p>
          <a:endParaRPr lang="es-ES"/>
        </a:p>
      </dgm:t>
    </dgm:pt>
    <dgm:pt modelId="{33625FC8-D05E-4C2E-B6BD-2FC6179CB3BF}" type="pres">
      <dgm:prSet presAssocID="{C1298638-B9AD-4437-8B9C-27CC7924DBE2}" presName="connTx" presStyleLbl="parChTrans1D3" presStyleIdx="1" presStyleCnt="8"/>
      <dgm:spPr/>
      <dgm:t>
        <a:bodyPr/>
        <a:lstStyle/>
        <a:p>
          <a:endParaRPr lang="es-ES"/>
        </a:p>
      </dgm:t>
    </dgm:pt>
    <dgm:pt modelId="{900F8A71-FBC0-434B-99EA-7C32F2616106}" type="pres">
      <dgm:prSet presAssocID="{9BBC5394-6CA8-4D67-B8A7-11EE62528A88}" presName="root2" presStyleCnt="0"/>
      <dgm:spPr/>
    </dgm:pt>
    <dgm:pt modelId="{CDC03F9B-3145-4316-AB28-C05F1495D643}" type="pres">
      <dgm:prSet presAssocID="{9BBC5394-6CA8-4D67-B8A7-11EE62528A88}" presName="LevelTwoTextNode" presStyleLbl="node3" presStyleIdx="1" presStyleCnt="8" custScaleX="153924" custScaleY="52703" custLinFactNeighborX="-16077" custLinFactNeighborY="481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D427711-F690-4CF9-9F09-4AC26D675AF7}" type="pres">
      <dgm:prSet presAssocID="{9BBC5394-6CA8-4D67-B8A7-11EE62528A88}" presName="level3hierChild" presStyleCnt="0"/>
      <dgm:spPr/>
    </dgm:pt>
    <dgm:pt modelId="{A07D806D-83F8-4F23-A00C-36ECEA44BFF3}" type="pres">
      <dgm:prSet presAssocID="{320C15B8-3B38-4F37-B1F9-BAAF264058D6}" presName="conn2-1" presStyleLbl="parChTrans1D2" presStyleIdx="2" presStyleCnt="8"/>
      <dgm:spPr/>
      <dgm:t>
        <a:bodyPr/>
        <a:lstStyle/>
        <a:p>
          <a:endParaRPr lang="es-ES"/>
        </a:p>
      </dgm:t>
    </dgm:pt>
    <dgm:pt modelId="{4460616C-FE24-46A9-BDEE-F10B2088BBF4}" type="pres">
      <dgm:prSet presAssocID="{320C15B8-3B38-4F37-B1F9-BAAF264058D6}" presName="connTx" presStyleLbl="parChTrans1D2" presStyleIdx="2" presStyleCnt="8"/>
      <dgm:spPr/>
      <dgm:t>
        <a:bodyPr/>
        <a:lstStyle/>
        <a:p>
          <a:endParaRPr lang="es-ES"/>
        </a:p>
      </dgm:t>
    </dgm:pt>
    <dgm:pt modelId="{EA71A40F-CFFA-4664-A748-E76104472EEF}" type="pres">
      <dgm:prSet presAssocID="{C2D7A1E2-3448-46B6-96CF-65C9A70661AE}" presName="root2" presStyleCnt="0"/>
      <dgm:spPr/>
    </dgm:pt>
    <dgm:pt modelId="{23A3B486-7199-4B74-8C26-D9508544FF23}" type="pres">
      <dgm:prSet presAssocID="{C2D7A1E2-3448-46B6-96CF-65C9A70661AE}" presName="LevelTwoTextNode" presStyleLbl="node2" presStyleIdx="2" presStyleCnt="8" custScaleY="55161" custLinFactNeighborX="-14664" custLinFactNeighborY="-42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CC54307-96F0-4CD3-8147-4612F5394277}" type="pres">
      <dgm:prSet presAssocID="{C2D7A1E2-3448-46B6-96CF-65C9A70661AE}" presName="level3hierChild" presStyleCnt="0"/>
      <dgm:spPr/>
    </dgm:pt>
    <dgm:pt modelId="{385FD964-904E-44E1-A31A-B2B28AE6BE06}" type="pres">
      <dgm:prSet presAssocID="{F3C3D1FB-0FA4-4D3F-835A-6B6161F9CE2D}" presName="conn2-1" presStyleLbl="parChTrans1D3" presStyleIdx="2" presStyleCnt="8"/>
      <dgm:spPr/>
      <dgm:t>
        <a:bodyPr/>
        <a:lstStyle/>
        <a:p>
          <a:endParaRPr lang="es-ES"/>
        </a:p>
      </dgm:t>
    </dgm:pt>
    <dgm:pt modelId="{E4563825-4BA7-4A93-B7B0-628D873A7DE6}" type="pres">
      <dgm:prSet presAssocID="{F3C3D1FB-0FA4-4D3F-835A-6B6161F9CE2D}" presName="connTx" presStyleLbl="parChTrans1D3" presStyleIdx="2" presStyleCnt="8"/>
      <dgm:spPr/>
      <dgm:t>
        <a:bodyPr/>
        <a:lstStyle/>
        <a:p>
          <a:endParaRPr lang="es-ES"/>
        </a:p>
      </dgm:t>
    </dgm:pt>
    <dgm:pt modelId="{55572A3F-2E72-416D-96A6-C7CD55E453F5}" type="pres">
      <dgm:prSet presAssocID="{5D51C723-FECE-4A7A-96E0-C84AF0BFB3BE}" presName="root2" presStyleCnt="0"/>
      <dgm:spPr/>
    </dgm:pt>
    <dgm:pt modelId="{0EDBDC7A-8043-4E12-B21C-CA255271E5AB}" type="pres">
      <dgm:prSet presAssocID="{5D51C723-FECE-4A7A-96E0-C84AF0BFB3BE}" presName="LevelTwoTextNode" presStyleLbl="node3" presStyleIdx="2" presStyleCnt="8" custScaleX="156346" custScaleY="78628" custLinFactNeighborX="-16817" custLinFactNeighborY="150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4273E06-BA85-4E56-B940-871C60EE610A}" type="pres">
      <dgm:prSet presAssocID="{5D51C723-FECE-4A7A-96E0-C84AF0BFB3BE}" presName="level3hierChild" presStyleCnt="0"/>
      <dgm:spPr/>
    </dgm:pt>
    <dgm:pt modelId="{99B2B599-4317-43A7-B84B-062533158A52}" type="pres">
      <dgm:prSet presAssocID="{887D911B-0D28-4895-80AD-EE924268B501}" presName="conn2-1" presStyleLbl="parChTrans1D2" presStyleIdx="3" presStyleCnt="8"/>
      <dgm:spPr/>
      <dgm:t>
        <a:bodyPr/>
        <a:lstStyle/>
        <a:p>
          <a:endParaRPr lang="es-ES"/>
        </a:p>
      </dgm:t>
    </dgm:pt>
    <dgm:pt modelId="{FC0B97CE-381D-47B4-B64B-21F4FEB1F24F}" type="pres">
      <dgm:prSet presAssocID="{887D911B-0D28-4895-80AD-EE924268B501}" presName="connTx" presStyleLbl="parChTrans1D2" presStyleIdx="3" presStyleCnt="8"/>
      <dgm:spPr/>
      <dgm:t>
        <a:bodyPr/>
        <a:lstStyle/>
        <a:p>
          <a:endParaRPr lang="es-ES"/>
        </a:p>
      </dgm:t>
    </dgm:pt>
    <dgm:pt modelId="{5A8090FF-BA15-4B34-8122-45A47125EB04}" type="pres">
      <dgm:prSet presAssocID="{9FBF27FE-8635-4D80-ACCB-4ACDB8CE1E69}" presName="root2" presStyleCnt="0"/>
      <dgm:spPr/>
    </dgm:pt>
    <dgm:pt modelId="{7F5F9B71-23CF-43BA-B270-CD7779FAB8DE}" type="pres">
      <dgm:prSet presAssocID="{9FBF27FE-8635-4D80-ACCB-4ACDB8CE1E69}" presName="LevelTwoTextNode" presStyleLbl="node2" presStyleIdx="3" presStyleCnt="8" custScaleY="22887" custLinFactNeighborX="-14664" custLinFactNeighborY="-211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6C488DB-37F6-4911-9F17-BFDED78E41B8}" type="pres">
      <dgm:prSet presAssocID="{9FBF27FE-8635-4D80-ACCB-4ACDB8CE1E69}" presName="level3hierChild" presStyleCnt="0"/>
      <dgm:spPr/>
    </dgm:pt>
    <dgm:pt modelId="{E9D06ADD-0A30-4B57-9087-A9DDBBE6E0C2}" type="pres">
      <dgm:prSet presAssocID="{129A78FB-E0DE-42CA-A2BB-4194618AB273}" presName="conn2-1" presStyleLbl="parChTrans1D3" presStyleIdx="3" presStyleCnt="8"/>
      <dgm:spPr/>
      <dgm:t>
        <a:bodyPr/>
        <a:lstStyle/>
        <a:p>
          <a:endParaRPr lang="es-ES"/>
        </a:p>
      </dgm:t>
    </dgm:pt>
    <dgm:pt modelId="{27F4302C-1372-4F0F-9806-B4327D924BCC}" type="pres">
      <dgm:prSet presAssocID="{129A78FB-E0DE-42CA-A2BB-4194618AB273}" presName="connTx" presStyleLbl="parChTrans1D3" presStyleIdx="3" presStyleCnt="8"/>
      <dgm:spPr/>
      <dgm:t>
        <a:bodyPr/>
        <a:lstStyle/>
        <a:p>
          <a:endParaRPr lang="es-ES"/>
        </a:p>
      </dgm:t>
    </dgm:pt>
    <dgm:pt modelId="{526BFE42-27EF-4C1C-96CC-16007EC87D4A}" type="pres">
      <dgm:prSet presAssocID="{F25D2D5B-049A-4697-B04F-A7C8A73AC092}" presName="root2" presStyleCnt="0"/>
      <dgm:spPr/>
    </dgm:pt>
    <dgm:pt modelId="{43EDBF81-255C-4BCC-A39B-2D6518B1023A}" type="pres">
      <dgm:prSet presAssocID="{F25D2D5B-049A-4697-B04F-A7C8A73AC092}" presName="LevelTwoTextNode" presStyleLbl="node3" presStyleIdx="3" presStyleCnt="8" custScaleX="154520" custScaleY="82025" custLinFactNeighborX="-17517" custLinFactNeighborY="-118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CC78101-3ACB-42B5-87C1-7A2FB175702B}" type="pres">
      <dgm:prSet presAssocID="{F25D2D5B-049A-4697-B04F-A7C8A73AC092}" presName="level3hierChild" presStyleCnt="0"/>
      <dgm:spPr/>
    </dgm:pt>
    <dgm:pt modelId="{53CF4BCC-7AB5-4DF3-A6AD-F3DF4DB31C48}" type="pres">
      <dgm:prSet presAssocID="{79301A7D-FB56-48FA-896B-A231D5472D1B}" presName="conn2-1" presStyleLbl="parChTrans1D2" presStyleIdx="4" presStyleCnt="8"/>
      <dgm:spPr/>
      <dgm:t>
        <a:bodyPr/>
        <a:lstStyle/>
        <a:p>
          <a:endParaRPr lang="es-ES"/>
        </a:p>
      </dgm:t>
    </dgm:pt>
    <dgm:pt modelId="{75B68EFC-592E-424A-966E-CD85623BD62F}" type="pres">
      <dgm:prSet presAssocID="{79301A7D-FB56-48FA-896B-A231D5472D1B}" presName="connTx" presStyleLbl="parChTrans1D2" presStyleIdx="4" presStyleCnt="8"/>
      <dgm:spPr/>
      <dgm:t>
        <a:bodyPr/>
        <a:lstStyle/>
        <a:p>
          <a:endParaRPr lang="es-ES"/>
        </a:p>
      </dgm:t>
    </dgm:pt>
    <dgm:pt modelId="{DD4178B3-F94F-4AC3-86D6-B60FC53FE1AD}" type="pres">
      <dgm:prSet presAssocID="{E8083BD0-019C-4792-A993-40604BC6928C}" presName="root2" presStyleCnt="0"/>
      <dgm:spPr/>
    </dgm:pt>
    <dgm:pt modelId="{E572064C-4EA8-4906-8E58-3C87A1639D85}" type="pres">
      <dgm:prSet presAssocID="{E8083BD0-019C-4792-A993-40604BC6928C}" presName="LevelTwoTextNode" presStyleLbl="node2" presStyleIdx="4" presStyleCnt="8" custScaleY="21365" custLinFactNeighborX="-14664" custLinFactNeighborY="-301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764B248-8770-4A04-8310-0533334D0681}" type="pres">
      <dgm:prSet presAssocID="{E8083BD0-019C-4792-A993-40604BC6928C}" presName="level3hierChild" presStyleCnt="0"/>
      <dgm:spPr/>
    </dgm:pt>
    <dgm:pt modelId="{8441F042-C37F-4C88-9ADB-04E2C7B98D6C}" type="pres">
      <dgm:prSet presAssocID="{A192FBF9-BCC7-4254-B468-BE20EC5823AC}" presName="conn2-1" presStyleLbl="parChTrans1D3" presStyleIdx="4" presStyleCnt="8"/>
      <dgm:spPr/>
      <dgm:t>
        <a:bodyPr/>
        <a:lstStyle/>
        <a:p>
          <a:endParaRPr lang="es-ES"/>
        </a:p>
      </dgm:t>
    </dgm:pt>
    <dgm:pt modelId="{794DB0EE-63B5-4D5B-9758-E0C81539234C}" type="pres">
      <dgm:prSet presAssocID="{A192FBF9-BCC7-4254-B468-BE20EC5823AC}" presName="connTx" presStyleLbl="parChTrans1D3" presStyleIdx="4" presStyleCnt="8"/>
      <dgm:spPr/>
      <dgm:t>
        <a:bodyPr/>
        <a:lstStyle/>
        <a:p>
          <a:endParaRPr lang="es-ES"/>
        </a:p>
      </dgm:t>
    </dgm:pt>
    <dgm:pt modelId="{7143F45E-421E-4855-85D7-A06FE23BBE7B}" type="pres">
      <dgm:prSet presAssocID="{AE266882-7CB7-4CCA-AC5F-6A71907A6351}" presName="root2" presStyleCnt="0"/>
      <dgm:spPr/>
    </dgm:pt>
    <dgm:pt modelId="{7CA3BE87-4B70-486F-9ACA-18F31B4540C0}" type="pres">
      <dgm:prSet presAssocID="{AE266882-7CB7-4CCA-AC5F-6A71907A6351}" presName="LevelTwoTextNode" presStyleLbl="node3" presStyleIdx="4" presStyleCnt="8" custScaleX="155790" custScaleY="104384" custLinFactNeighborX="-18223" custLinFactNeighborY="-296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9F3EEF3-4C62-480E-85BC-6E291533D5AB}" type="pres">
      <dgm:prSet presAssocID="{AE266882-7CB7-4CCA-AC5F-6A71907A6351}" presName="level3hierChild" presStyleCnt="0"/>
      <dgm:spPr/>
    </dgm:pt>
    <dgm:pt modelId="{E33F2363-14A1-4C4E-AC36-A7F2518F42CC}" type="pres">
      <dgm:prSet presAssocID="{4CD244BB-A3EB-47E0-A217-9705CF019ADB}" presName="conn2-1" presStyleLbl="parChTrans1D2" presStyleIdx="5" presStyleCnt="8"/>
      <dgm:spPr/>
      <dgm:t>
        <a:bodyPr/>
        <a:lstStyle/>
        <a:p>
          <a:endParaRPr lang="es-ES"/>
        </a:p>
      </dgm:t>
    </dgm:pt>
    <dgm:pt modelId="{1D435402-4F9D-41AC-8B73-C3617BEE697B}" type="pres">
      <dgm:prSet presAssocID="{4CD244BB-A3EB-47E0-A217-9705CF019ADB}" presName="connTx" presStyleLbl="parChTrans1D2" presStyleIdx="5" presStyleCnt="8"/>
      <dgm:spPr/>
      <dgm:t>
        <a:bodyPr/>
        <a:lstStyle/>
        <a:p>
          <a:endParaRPr lang="es-ES"/>
        </a:p>
      </dgm:t>
    </dgm:pt>
    <dgm:pt modelId="{191E78EB-059A-4F8C-8F2F-95CC8F8DCDD8}" type="pres">
      <dgm:prSet presAssocID="{15232AAA-02E9-4281-8417-70F1AECEFE49}" presName="root2" presStyleCnt="0"/>
      <dgm:spPr/>
    </dgm:pt>
    <dgm:pt modelId="{397F3FDB-2C1E-48DA-B19B-7EE9DB97C743}" type="pres">
      <dgm:prSet presAssocID="{15232AAA-02E9-4281-8417-70F1AECEFE49}" presName="LevelTwoTextNode" presStyleLbl="node2" presStyleIdx="5" presStyleCnt="8" custScaleY="25391" custLinFactNeighborX="-14664" custLinFactNeighborY="-366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AD448B1-9F9E-4837-AF9C-CBB88D6C9D94}" type="pres">
      <dgm:prSet presAssocID="{15232AAA-02E9-4281-8417-70F1AECEFE49}" presName="level3hierChild" presStyleCnt="0"/>
      <dgm:spPr/>
    </dgm:pt>
    <dgm:pt modelId="{0B077F2F-3669-434B-B127-4217074EF4BE}" type="pres">
      <dgm:prSet presAssocID="{B9C7A6C5-E63E-4723-BF17-2A75E4C10853}" presName="conn2-1" presStyleLbl="parChTrans1D3" presStyleIdx="5" presStyleCnt="8"/>
      <dgm:spPr/>
      <dgm:t>
        <a:bodyPr/>
        <a:lstStyle/>
        <a:p>
          <a:endParaRPr lang="es-ES"/>
        </a:p>
      </dgm:t>
    </dgm:pt>
    <dgm:pt modelId="{2237A79A-5C22-4B23-8672-04618ADBAF13}" type="pres">
      <dgm:prSet presAssocID="{B9C7A6C5-E63E-4723-BF17-2A75E4C10853}" presName="connTx" presStyleLbl="parChTrans1D3" presStyleIdx="5" presStyleCnt="8"/>
      <dgm:spPr/>
      <dgm:t>
        <a:bodyPr/>
        <a:lstStyle/>
        <a:p>
          <a:endParaRPr lang="es-ES"/>
        </a:p>
      </dgm:t>
    </dgm:pt>
    <dgm:pt modelId="{76C8C6A0-D611-477F-BF74-446393857161}" type="pres">
      <dgm:prSet presAssocID="{A5068852-A921-4486-9475-3BDEA6F975DA}" presName="root2" presStyleCnt="0"/>
      <dgm:spPr/>
    </dgm:pt>
    <dgm:pt modelId="{8176B897-ADDD-4DD3-9147-00DD961352EA}" type="pres">
      <dgm:prSet presAssocID="{A5068852-A921-4486-9475-3BDEA6F975DA}" presName="LevelTwoTextNode" presStyleLbl="node3" presStyleIdx="5" presStyleCnt="8" custScaleX="154115" custScaleY="99282" custLinFactNeighborX="-18223" custLinFactNeighborY="-295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906F33D-4800-4AB5-A7BD-F85DDEACF16A}" type="pres">
      <dgm:prSet presAssocID="{A5068852-A921-4486-9475-3BDEA6F975DA}" presName="level3hierChild" presStyleCnt="0"/>
      <dgm:spPr/>
    </dgm:pt>
    <dgm:pt modelId="{BE9F7C12-FC03-43F6-BCD1-8AFFA25193A4}" type="pres">
      <dgm:prSet presAssocID="{C2C7A88E-4258-441B-87FF-081DA5E5FF4E}" presName="conn2-1" presStyleLbl="parChTrans1D2" presStyleIdx="6" presStyleCnt="8"/>
      <dgm:spPr/>
      <dgm:t>
        <a:bodyPr/>
        <a:lstStyle/>
        <a:p>
          <a:endParaRPr lang="es-ES"/>
        </a:p>
      </dgm:t>
    </dgm:pt>
    <dgm:pt modelId="{443855EE-38F7-4D9A-BB12-F01BEE4A533A}" type="pres">
      <dgm:prSet presAssocID="{C2C7A88E-4258-441B-87FF-081DA5E5FF4E}" presName="connTx" presStyleLbl="parChTrans1D2" presStyleIdx="6" presStyleCnt="8"/>
      <dgm:spPr/>
      <dgm:t>
        <a:bodyPr/>
        <a:lstStyle/>
        <a:p>
          <a:endParaRPr lang="es-ES"/>
        </a:p>
      </dgm:t>
    </dgm:pt>
    <dgm:pt modelId="{1DD6392E-AC4C-4E68-9BF1-5A398ED5E95C}" type="pres">
      <dgm:prSet presAssocID="{1DCDB4C5-C50F-4864-B2FF-015BFF5B54C9}" presName="root2" presStyleCnt="0"/>
      <dgm:spPr/>
    </dgm:pt>
    <dgm:pt modelId="{8796C4E9-3575-4ED1-A110-07CC0F60FFAB}" type="pres">
      <dgm:prSet presAssocID="{1DCDB4C5-C50F-4864-B2FF-015BFF5B54C9}" presName="LevelTwoTextNode" presStyleLbl="node2" presStyleIdx="6" presStyleCnt="8" custScaleY="52797" custLinFactNeighborX="-14664" custLinFactNeighborY="-187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8D3294C-A8CD-4A9F-9960-56B5D0E0D3CF}" type="pres">
      <dgm:prSet presAssocID="{1DCDB4C5-C50F-4864-B2FF-015BFF5B54C9}" presName="level3hierChild" presStyleCnt="0"/>
      <dgm:spPr/>
    </dgm:pt>
    <dgm:pt modelId="{D57AAEDF-EEA7-4899-88A3-09DC6E6EB80A}" type="pres">
      <dgm:prSet presAssocID="{22866439-72C8-494A-912F-D2A5C6E184B1}" presName="conn2-1" presStyleLbl="parChTrans1D3" presStyleIdx="6" presStyleCnt="8"/>
      <dgm:spPr/>
      <dgm:t>
        <a:bodyPr/>
        <a:lstStyle/>
        <a:p>
          <a:endParaRPr lang="es-ES"/>
        </a:p>
      </dgm:t>
    </dgm:pt>
    <dgm:pt modelId="{57382AAD-BD5F-4699-939E-71B4183E21C3}" type="pres">
      <dgm:prSet presAssocID="{22866439-72C8-494A-912F-D2A5C6E184B1}" presName="connTx" presStyleLbl="parChTrans1D3" presStyleIdx="6" presStyleCnt="8"/>
      <dgm:spPr/>
      <dgm:t>
        <a:bodyPr/>
        <a:lstStyle/>
        <a:p>
          <a:endParaRPr lang="es-ES"/>
        </a:p>
      </dgm:t>
    </dgm:pt>
    <dgm:pt modelId="{6E0A04AF-B512-4C6C-B29B-093BBEE75CCD}" type="pres">
      <dgm:prSet presAssocID="{B5A2FF86-0C8F-4F2B-9EC7-645F47912E02}" presName="root2" presStyleCnt="0"/>
      <dgm:spPr/>
    </dgm:pt>
    <dgm:pt modelId="{515DCB82-4D76-4CD6-9F3D-25095594ABA0}" type="pres">
      <dgm:prSet presAssocID="{B5A2FF86-0C8F-4F2B-9EC7-645F47912E02}" presName="LevelTwoTextNode" presStyleLbl="node3" presStyleIdx="6" presStyleCnt="8" custScaleX="153532" custScaleY="98480" custLinFactNeighborX="-20123" custLinFactNeighborY="-380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A223059-34C2-4F67-A9ED-2B3E74ABE1C6}" type="pres">
      <dgm:prSet presAssocID="{B5A2FF86-0C8F-4F2B-9EC7-645F47912E02}" presName="level3hierChild" presStyleCnt="0"/>
      <dgm:spPr/>
    </dgm:pt>
    <dgm:pt modelId="{6C488744-A991-4660-9BF1-6E64607FD107}" type="pres">
      <dgm:prSet presAssocID="{350DFB4F-3A25-4A21-9358-56D0EB6BE291}" presName="conn2-1" presStyleLbl="parChTrans1D2" presStyleIdx="7" presStyleCnt="8"/>
      <dgm:spPr/>
      <dgm:t>
        <a:bodyPr/>
        <a:lstStyle/>
        <a:p>
          <a:endParaRPr lang="es-ES"/>
        </a:p>
      </dgm:t>
    </dgm:pt>
    <dgm:pt modelId="{7781FAA6-771D-4D03-A8EB-F193961CE178}" type="pres">
      <dgm:prSet presAssocID="{350DFB4F-3A25-4A21-9358-56D0EB6BE291}" presName="connTx" presStyleLbl="parChTrans1D2" presStyleIdx="7" presStyleCnt="8"/>
      <dgm:spPr/>
      <dgm:t>
        <a:bodyPr/>
        <a:lstStyle/>
        <a:p>
          <a:endParaRPr lang="es-ES"/>
        </a:p>
      </dgm:t>
    </dgm:pt>
    <dgm:pt modelId="{05B44662-584F-468C-850D-00CD8A7AEF3A}" type="pres">
      <dgm:prSet presAssocID="{1F78FD6C-18CB-4C77-9D8E-41AA5CC0EB01}" presName="root2" presStyleCnt="0"/>
      <dgm:spPr/>
    </dgm:pt>
    <dgm:pt modelId="{75824631-4A29-473A-AA89-327A848A651C}" type="pres">
      <dgm:prSet presAssocID="{1F78FD6C-18CB-4C77-9D8E-41AA5CC0EB01}" presName="LevelTwoTextNode" presStyleLbl="node2" presStyleIdx="7" presStyleCnt="8" custScaleY="82806" custLinFactNeighborX="-14664" custLinFactNeighborY="-667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996413A-B644-4A44-86D5-B875A915D4B4}" type="pres">
      <dgm:prSet presAssocID="{1F78FD6C-18CB-4C77-9D8E-41AA5CC0EB01}" presName="level3hierChild" presStyleCnt="0"/>
      <dgm:spPr/>
    </dgm:pt>
    <dgm:pt modelId="{DAD41988-9783-49D0-9AE3-0FFCDA10FC1D}" type="pres">
      <dgm:prSet presAssocID="{8DC9912B-7687-415C-BA5F-915AE27D5594}" presName="conn2-1" presStyleLbl="parChTrans1D3" presStyleIdx="7" presStyleCnt="8"/>
      <dgm:spPr/>
      <dgm:t>
        <a:bodyPr/>
        <a:lstStyle/>
        <a:p>
          <a:endParaRPr lang="es-ES"/>
        </a:p>
      </dgm:t>
    </dgm:pt>
    <dgm:pt modelId="{BEC5B764-DA09-497E-AD0B-4E2B53DC4C23}" type="pres">
      <dgm:prSet presAssocID="{8DC9912B-7687-415C-BA5F-915AE27D5594}" presName="connTx" presStyleLbl="parChTrans1D3" presStyleIdx="7" presStyleCnt="8"/>
      <dgm:spPr/>
      <dgm:t>
        <a:bodyPr/>
        <a:lstStyle/>
        <a:p>
          <a:endParaRPr lang="es-ES"/>
        </a:p>
      </dgm:t>
    </dgm:pt>
    <dgm:pt modelId="{9E705E89-9296-4F32-97B5-1FAE33D856EE}" type="pres">
      <dgm:prSet presAssocID="{4A66C1CD-FC8D-43C0-93EC-AB2364996E94}" presName="root2" presStyleCnt="0"/>
      <dgm:spPr/>
    </dgm:pt>
    <dgm:pt modelId="{5225530A-86AD-4778-848F-12086531640C}" type="pres">
      <dgm:prSet presAssocID="{4A66C1CD-FC8D-43C0-93EC-AB2364996E94}" presName="LevelTwoTextNode" presStyleLbl="node3" presStyleIdx="7" presStyleCnt="8" custScaleX="156346" custLinFactNeighborX="-21088" custLinFactNeighborY="-411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B32FB43-39A3-4D1E-8424-3924D9568911}" type="pres">
      <dgm:prSet presAssocID="{4A66C1CD-FC8D-43C0-93EC-AB2364996E94}" presName="level3hierChild" presStyleCnt="0"/>
      <dgm:spPr/>
    </dgm:pt>
  </dgm:ptLst>
  <dgm:cxnLst>
    <dgm:cxn modelId="{0CAB1264-2139-4585-ACCC-EABF9A81EA8C}" srcId="{71DC6C16-C629-4BF1-A379-664EBBED702A}" destId="{E8083BD0-019C-4792-A993-40604BC6928C}" srcOrd="4" destOrd="0" parTransId="{79301A7D-FB56-48FA-896B-A231D5472D1B}" sibTransId="{181694E3-9D87-43E7-8FBD-F4866278E8FB}"/>
    <dgm:cxn modelId="{B75A7DF5-7A67-4FAF-9BC0-58C521386128}" srcId="{71DC6C16-C629-4BF1-A379-664EBBED702A}" destId="{15232AAA-02E9-4281-8417-70F1AECEFE49}" srcOrd="5" destOrd="0" parTransId="{4CD244BB-A3EB-47E0-A217-9705CF019ADB}" sibTransId="{8E2684F7-AD41-4300-B6AA-DF6964AEF0AD}"/>
    <dgm:cxn modelId="{5170A2A6-DAF9-4809-9A63-A2EB4FB056EC}" srcId="{C2D7A1E2-3448-46B6-96CF-65C9A70661AE}" destId="{5D51C723-FECE-4A7A-96E0-C84AF0BFB3BE}" srcOrd="0" destOrd="0" parTransId="{F3C3D1FB-0FA4-4D3F-835A-6B6161F9CE2D}" sibTransId="{B467D382-E122-4458-809B-C1FB1FE2123C}"/>
    <dgm:cxn modelId="{4F300CB2-1C20-4580-81EB-F32661B149E7}" type="presOf" srcId="{9FBF27FE-8635-4D80-ACCB-4ACDB8CE1E69}" destId="{7F5F9B71-23CF-43BA-B270-CD7779FAB8DE}" srcOrd="0" destOrd="0" presId="urn:microsoft.com/office/officeart/2005/8/layout/hierarchy2"/>
    <dgm:cxn modelId="{86361074-58EF-4AAF-9EC0-1B900D33F1A2}" type="presOf" srcId="{4CD244BB-A3EB-47E0-A217-9705CF019ADB}" destId="{E33F2363-14A1-4C4E-AC36-A7F2518F42CC}" srcOrd="0" destOrd="0" presId="urn:microsoft.com/office/officeart/2005/8/layout/hierarchy2"/>
    <dgm:cxn modelId="{6A0AA90E-782E-4842-89BF-3CCBC35A8608}" type="presOf" srcId="{9BBC5394-6CA8-4D67-B8A7-11EE62528A88}" destId="{CDC03F9B-3145-4316-AB28-C05F1495D643}" srcOrd="0" destOrd="0" presId="urn:microsoft.com/office/officeart/2005/8/layout/hierarchy2"/>
    <dgm:cxn modelId="{F8CBFAD0-9AB5-4FEA-958C-6E2BC0C90DAA}" srcId="{A4462DDA-8FBD-41E9-B0DE-8DCC15390BA8}" destId="{B9BCA145-2FE3-4A2F-95C8-0992D58A39FA}" srcOrd="0" destOrd="0" parTransId="{EDD776DA-20A3-4546-A70E-4F4CFDDBAE97}" sibTransId="{1463D20B-219E-404C-9CDC-9827D5183040}"/>
    <dgm:cxn modelId="{640F4E0A-807F-480D-92E3-B1AD0C460D18}" type="presOf" srcId="{C2C7A88E-4258-441B-87FF-081DA5E5FF4E}" destId="{BE9F7C12-FC03-43F6-BCD1-8AFFA25193A4}" srcOrd="0" destOrd="0" presId="urn:microsoft.com/office/officeart/2005/8/layout/hierarchy2"/>
    <dgm:cxn modelId="{57DCC46E-8841-48DB-A686-3DF70EDC3031}" type="presOf" srcId="{320C15B8-3B38-4F37-B1F9-BAAF264058D6}" destId="{A07D806D-83F8-4F23-A00C-36ECEA44BFF3}" srcOrd="0" destOrd="0" presId="urn:microsoft.com/office/officeart/2005/8/layout/hierarchy2"/>
    <dgm:cxn modelId="{9E78257F-9A16-4A0D-8877-DC51A8D7096B}" srcId="{0B61F2CC-8186-4BE7-A7EB-1E3B7D20FDDD}" destId="{9BBC5394-6CA8-4D67-B8A7-11EE62528A88}" srcOrd="0" destOrd="0" parTransId="{C1298638-B9AD-4437-8B9C-27CC7924DBE2}" sibTransId="{4C2023B7-4040-4850-BBF2-0E077744672C}"/>
    <dgm:cxn modelId="{80F1182F-6C71-4BCA-970B-AC9F1981655C}" type="presOf" srcId="{C2C7A88E-4258-441B-87FF-081DA5E5FF4E}" destId="{443855EE-38F7-4D9A-BB12-F01BEE4A533A}" srcOrd="1" destOrd="0" presId="urn:microsoft.com/office/officeart/2005/8/layout/hierarchy2"/>
    <dgm:cxn modelId="{E0BB5FB5-427D-4A23-9A57-5638F0775D77}" type="presOf" srcId="{887D911B-0D28-4895-80AD-EE924268B501}" destId="{FC0B97CE-381D-47B4-B64B-21F4FEB1F24F}" srcOrd="1" destOrd="0" presId="urn:microsoft.com/office/officeart/2005/8/layout/hierarchy2"/>
    <dgm:cxn modelId="{99802E04-BE9D-439D-A0D5-3A1510205AF3}" type="presOf" srcId="{4ABE4D41-8C82-4F72-B07A-71273270716D}" destId="{8A65CC97-3C23-42E7-9EE0-084F59CDBEAA}" srcOrd="1" destOrd="0" presId="urn:microsoft.com/office/officeart/2005/8/layout/hierarchy2"/>
    <dgm:cxn modelId="{581EA6AB-A870-4317-B2C6-9B5BADFBA899}" type="presOf" srcId="{320C15B8-3B38-4F37-B1F9-BAAF264058D6}" destId="{4460616C-FE24-46A9-BDEE-F10B2088BBF4}" srcOrd="1" destOrd="0" presId="urn:microsoft.com/office/officeart/2005/8/layout/hierarchy2"/>
    <dgm:cxn modelId="{D0D288C8-44CE-4F38-B74E-CB1D24E7DBB2}" type="presOf" srcId="{EDD776DA-20A3-4546-A70E-4F4CFDDBAE97}" destId="{73B4EDBF-5C0A-4AED-9F39-75EFD7253977}" srcOrd="0" destOrd="0" presId="urn:microsoft.com/office/officeart/2005/8/layout/hierarchy2"/>
    <dgm:cxn modelId="{B1745FA3-2E29-4EB6-B48C-963A90C78BD8}" type="presOf" srcId="{B5A2FF86-0C8F-4F2B-9EC7-645F47912E02}" destId="{515DCB82-4D76-4CD6-9F3D-25095594ABA0}" srcOrd="0" destOrd="0" presId="urn:microsoft.com/office/officeart/2005/8/layout/hierarchy2"/>
    <dgm:cxn modelId="{AC76DDF2-B767-4F19-A096-840DA89FA2E3}" srcId="{298D559F-4C73-423B-9AB4-F8C441F60624}" destId="{71DC6C16-C629-4BF1-A379-664EBBED702A}" srcOrd="0" destOrd="0" parTransId="{8637354A-0D25-4E4C-BB6E-31D70EF35AEB}" sibTransId="{45E01B24-0188-4CFE-9E3A-6A3D547D1E2E}"/>
    <dgm:cxn modelId="{EC7BB088-ABFC-4812-A351-2D1BEF4CA464}" type="presOf" srcId="{350DFB4F-3A25-4A21-9358-56D0EB6BE291}" destId="{7781FAA6-771D-4D03-A8EB-F193961CE178}" srcOrd="1" destOrd="0" presId="urn:microsoft.com/office/officeart/2005/8/layout/hierarchy2"/>
    <dgm:cxn modelId="{D81505F5-6AC5-416C-8F67-80C94642FEFF}" type="presOf" srcId="{129A78FB-E0DE-42CA-A2BB-4194618AB273}" destId="{E9D06ADD-0A30-4B57-9087-A9DDBBE6E0C2}" srcOrd="0" destOrd="0" presId="urn:microsoft.com/office/officeart/2005/8/layout/hierarchy2"/>
    <dgm:cxn modelId="{C76ED382-08EA-418A-8C63-C281DD246F14}" type="presOf" srcId="{71DC6C16-C629-4BF1-A379-664EBBED702A}" destId="{E481DA5C-DCD3-4A65-90FB-6BA9334035B9}" srcOrd="0" destOrd="0" presId="urn:microsoft.com/office/officeart/2005/8/layout/hierarchy2"/>
    <dgm:cxn modelId="{9FE2A428-A76D-4528-83D6-D9B777834167}" type="presOf" srcId="{F25D2D5B-049A-4697-B04F-A7C8A73AC092}" destId="{43EDBF81-255C-4BCC-A39B-2D6518B1023A}" srcOrd="0" destOrd="0" presId="urn:microsoft.com/office/officeart/2005/8/layout/hierarchy2"/>
    <dgm:cxn modelId="{52C6CBC6-5B3C-415B-8DC6-C303670BBE98}" srcId="{71DC6C16-C629-4BF1-A379-664EBBED702A}" destId="{1DCDB4C5-C50F-4864-B2FF-015BFF5B54C9}" srcOrd="6" destOrd="0" parTransId="{C2C7A88E-4258-441B-87FF-081DA5E5FF4E}" sibTransId="{3FC01218-6847-45B7-89F3-15E38FE53C4F}"/>
    <dgm:cxn modelId="{118591B5-316E-48FD-90D0-94C457DBCA5C}" type="presOf" srcId="{C2D7A1E2-3448-46B6-96CF-65C9A70661AE}" destId="{23A3B486-7199-4B74-8C26-D9508544FF23}" srcOrd="0" destOrd="0" presId="urn:microsoft.com/office/officeart/2005/8/layout/hierarchy2"/>
    <dgm:cxn modelId="{C14E407B-1EBE-45CF-A6A3-7704AA6CBC10}" srcId="{71DC6C16-C629-4BF1-A379-664EBBED702A}" destId="{9FBF27FE-8635-4D80-ACCB-4ACDB8CE1E69}" srcOrd="3" destOrd="0" parTransId="{887D911B-0D28-4895-80AD-EE924268B501}" sibTransId="{6316A74E-A9AB-4554-9FFF-04E363221990}"/>
    <dgm:cxn modelId="{8014DC8B-1820-4364-8E06-F9405C1F1813}" type="presOf" srcId="{4ABE4D41-8C82-4F72-B07A-71273270716D}" destId="{291F04ED-D51A-4D68-A5A2-AA633616D4CD}" srcOrd="0" destOrd="0" presId="urn:microsoft.com/office/officeart/2005/8/layout/hierarchy2"/>
    <dgm:cxn modelId="{46D71ACB-F3CA-4EFA-A7B8-9DEE6143153B}" srcId="{1DCDB4C5-C50F-4864-B2FF-015BFF5B54C9}" destId="{B5A2FF86-0C8F-4F2B-9EC7-645F47912E02}" srcOrd="0" destOrd="0" parTransId="{22866439-72C8-494A-912F-D2A5C6E184B1}" sibTransId="{ED145BC2-61B7-4056-AC07-94AB9031BA04}"/>
    <dgm:cxn modelId="{E44FAB74-1CAA-4CB7-9295-55D2AAA64CA6}" type="presOf" srcId="{0B61F2CC-8186-4BE7-A7EB-1E3B7D20FDDD}" destId="{74C794C0-8803-4238-8402-5EDEA9A3C743}" srcOrd="0" destOrd="0" presId="urn:microsoft.com/office/officeart/2005/8/layout/hierarchy2"/>
    <dgm:cxn modelId="{52AE88EC-B17F-4D10-BB74-C6909DB1DAEA}" type="presOf" srcId="{79301A7D-FB56-48FA-896B-A231D5472D1B}" destId="{53CF4BCC-7AB5-4DF3-A6AD-F3DF4DB31C48}" srcOrd="0" destOrd="0" presId="urn:microsoft.com/office/officeart/2005/8/layout/hierarchy2"/>
    <dgm:cxn modelId="{3DCE5C73-B9A9-4F6D-A5B5-466B78D5A562}" srcId="{E8083BD0-019C-4792-A993-40604BC6928C}" destId="{AE266882-7CB7-4CCA-AC5F-6A71907A6351}" srcOrd="0" destOrd="0" parTransId="{A192FBF9-BCC7-4254-B468-BE20EC5823AC}" sibTransId="{FA1E23A2-E69C-49A6-B994-9955ACEC39DB}"/>
    <dgm:cxn modelId="{686CDE44-C9BC-4122-A35A-7C8F6029674D}" type="presOf" srcId="{B9BCA145-2FE3-4A2F-95C8-0992D58A39FA}" destId="{6FD0C0C1-A835-422A-8057-5B24EE1F1B12}" srcOrd="0" destOrd="0" presId="urn:microsoft.com/office/officeart/2005/8/layout/hierarchy2"/>
    <dgm:cxn modelId="{10309736-EDE0-4CED-97D3-05DC03166ABB}" type="presOf" srcId="{22866439-72C8-494A-912F-D2A5C6E184B1}" destId="{57382AAD-BD5F-4699-939E-71B4183E21C3}" srcOrd="1" destOrd="0" presId="urn:microsoft.com/office/officeart/2005/8/layout/hierarchy2"/>
    <dgm:cxn modelId="{113DE7AC-6F86-4D1E-8C01-DBD05D726BCB}" type="presOf" srcId="{1F78FD6C-18CB-4C77-9D8E-41AA5CC0EB01}" destId="{75824631-4A29-473A-AA89-327A848A651C}" srcOrd="0" destOrd="0" presId="urn:microsoft.com/office/officeart/2005/8/layout/hierarchy2"/>
    <dgm:cxn modelId="{502C5F48-0642-4852-832A-81C191060652}" type="presOf" srcId="{A5068852-A921-4486-9475-3BDEA6F975DA}" destId="{8176B897-ADDD-4DD3-9147-00DD961352EA}" srcOrd="0" destOrd="0" presId="urn:microsoft.com/office/officeart/2005/8/layout/hierarchy2"/>
    <dgm:cxn modelId="{0772D604-950C-4FB0-B14B-3FE10949AB6C}" srcId="{71DC6C16-C629-4BF1-A379-664EBBED702A}" destId="{C2D7A1E2-3448-46B6-96CF-65C9A70661AE}" srcOrd="2" destOrd="0" parTransId="{320C15B8-3B38-4F37-B1F9-BAAF264058D6}" sibTransId="{B2F70AB5-5A30-4893-A6CE-4F825F5CCEED}"/>
    <dgm:cxn modelId="{B260B762-AA71-4133-8DA3-87100E86EC5D}" type="presOf" srcId="{A192FBF9-BCC7-4254-B468-BE20EC5823AC}" destId="{8441F042-C37F-4C88-9ADB-04E2C7B98D6C}" srcOrd="0" destOrd="0" presId="urn:microsoft.com/office/officeart/2005/8/layout/hierarchy2"/>
    <dgm:cxn modelId="{A12C8477-10C9-43F5-950E-F36253CAAB2D}" type="presOf" srcId="{A4462DDA-8FBD-41E9-B0DE-8DCC15390BA8}" destId="{9AABE31B-A2A5-4DED-9A12-43BB9D321084}" srcOrd="0" destOrd="0" presId="urn:microsoft.com/office/officeart/2005/8/layout/hierarchy2"/>
    <dgm:cxn modelId="{4E63F248-B363-4022-8C26-3C49E9CC11A3}" type="presOf" srcId="{22866439-72C8-494A-912F-D2A5C6E184B1}" destId="{D57AAEDF-EEA7-4899-88A3-09DC6E6EB80A}" srcOrd="0" destOrd="0" presId="urn:microsoft.com/office/officeart/2005/8/layout/hierarchy2"/>
    <dgm:cxn modelId="{50CC7925-5B04-41E1-92E4-201417908DD3}" type="presOf" srcId="{15232AAA-02E9-4281-8417-70F1AECEFE49}" destId="{397F3FDB-2C1E-48DA-B19B-7EE9DB97C743}" srcOrd="0" destOrd="0" presId="urn:microsoft.com/office/officeart/2005/8/layout/hierarchy2"/>
    <dgm:cxn modelId="{C467DA56-9C6B-442F-9704-6AC83C128326}" type="presOf" srcId="{1DCDB4C5-C50F-4864-B2FF-015BFF5B54C9}" destId="{8796C4E9-3575-4ED1-A110-07CC0F60FFAB}" srcOrd="0" destOrd="0" presId="urn:microsoft.com/office/officeart/2005/8/layout/hierarchy2"/>
    <dgm:cxn modelId="{AC74E794-EE96-4E1E-9672-17892C34F17B}" type="presOf" srcId="{129A78FB-E0DE-42CA-A2BB-4194618AB273}" destId="{27F4302C-1372-4F0F-9806-B4327D924BCC}" srcOrd="1" destOrd="0" presId="urn:microsoft.com/office/officeart/2005/8/layout/hierarchy2"/>
    <dgm:cxn modelId="{C3899F3C-0181-4AC6-AB7D-C08C56F779E4}" type="presOf" srcId="{F3C3D1FB-0FA4-4D3F-835A-6B6161F9CE2D}" destId="{E4563825-4BA7-4A93-B7B0-628D873A7DE6}" srcOrd="1" destOrd="0" presId="urn:microsoft.com/office/officeart/2005/8/layout/hierarchy2"/>
    <dgm:cxn modelId="{1B45D6B7-E4A4-461F-ACB0-1D487F6B96EF}" srcId="{71DC6C16-C629-4BF1-A379-664EBBED702A}" destId="{0B61F2CC-8186-4BE7-A7EB-1E3B7D20FDDD}" srcOrd="1" destOrd="0" parTransId="{4ABE4D41-8C82-4F72-B07A-71273270716D}" sibTransId="{3DFB0EDB-A413-4377-B69E-8B62C2424E0F}"/>
    <dgm:cxn modelId="{25F273FC-F89E-433F-81BC-297118D09BBA}" type="presOf" srcId="{A192FBF9-BCC7-4254-B468-BE20EC5823AC}" destId="{794DB0EE-63B5-4D5B-9758-E0C81539234C}" srcOrd="1" destOrd="0" presId="urn:microsoft.com/office/officeart/2005/8/layout/hierarchy2"/>
    <dgm:cxn modelId="{CBB82D61-E467-4E61-A7DC-76D25F117F3D}" type="presOf" srcId="{C1298638-B9AD-4437-8B9C-27CC7924DBE2}" destId="{6A29CF6C-7507-4E53-8E50-840184952544}" srcOrd="0" destOrd="0" presId="urn:microsoft.com/office/officeart/2005/8/layout/hierarchy2"/>
    <dgm:cxn modelId="{005D3828-2A0C-4773-A875-7136F95C2B32}" srcId="{1F78FD6C-18CB-4C77-9D8E-41AA5CC0EB01}" destId="{4A66C1CD-FC8D-43C0-93EC-AB2364996E94}" srcOrd="0" destOrd="0" parTransId="{8DC9912B-7687-415C-BA5F-915AE27D5594}" sibTransId="{E6E7D2E8-23A9-4CDB-B35B-614AD092059B}"/>
    <dgm:cxn modelId="{BC41288E-11DE-4292-94BA-4AB8D944D319}" type="presOf" srcId="{B9C7A6C5-E63E-4723-BF17-2A75E4C10853}" destId="{0B077F2F-3669-434B-B127-4217074EF4BE}" srcOrd="0" destOrd="0" presId="urn:microsoft.com/office/officeart/2005/8/layout/hierarchy2"/>
    <dgm:cxn modelId="{F116971F-DAA6-4CD1-BDF9-3A15F63D3A97}" type="presOf" srcId="{887D911B-0D28-4895-80AD-EE924268B501}" destId="{99B2B599-4317-43A7-B84B-062533158A52}" srcOrd="0" destOrd="0" presId="urn:microsoft.com/office/officeart/2005/8/layout/hierarchy2"/>
    <dgm:cxn modelId="{6E1B2B9A-1205-448A-9975-F9E9CBD06813}" type="presOf" srcId="{C1298638-B9AD-4437-8B9C-27CC7924DBE2}" destId="{33625FC8-D05E-4C2E-B6BD-2FC6179CB3BF}" srcOrd="1" destOrd="0" presId="urn:microsoft.com/office/officeart/2005/8/layout/hierarchy2"/>
    <dgm:cxn modelId="{8CC21E72-0F54-4EC9-9510-227DB82B00FB}" type="presOf" srcId="{4CD244BB-A3EB-47E0-A217-9705CF019ADB}" destId="{1D435402-4F9D-41AC-8B73-C3617BEE697B}" srcOrd="1" destOrd="0" presId="urn:microsoft.com/office/officeart/2005/8/layout/hierarchy2"/>
    <dgm:cxn modelId="{3E54B535-3E37-49C0-8C4D-B6255DF3099C}" type="presOf" srcId="{350DFB4F-3A25-4A21-9358-56D0EB6BE291}" destId="{6C488744-A991-4660-9BF1-6E64607FD107}" srcOrd="0" destOrd="0" presId="urn:microsoft.com/office/officeart/2005/8/layout/hierarchy2"/>
    <dgm:cxn modelId="{0BA99ACD-2C15-4EF6-86FD-80BA85F8C420}" type="presOf" srcId="{298D559F-4C73-423B-9AB4-F8C441F60624}" destId="{8A3C4B02-B3E5-4C9E-AF1A-4D97C04F22BA}" srcOrd="0" destOrd="0" presId="urn:microsoft.com/office/officeart/2005/8/layout/hierarchy2"/>
    <dgm:cxn modelId="{2D95E7EC-0EB6-4245-8ED8-837ECBF01017}" srcId="{71DC6C16-C629-4BF1-A379-664EBBED702A}" destId="{1F78FD6C-18CB-4C77-9D8E-41AA5CC0EB01}" srcOrd="7" destOrd="0" parTransId="{350DFB4F-3A25-4A21-9358-56D0EB6BE291}" sibTransId="{587F0C12-7C90-4D55-B290-F21BB2899BC3}"/>
    <dgm:cxn modelId="{03552C98-02B2-4A44-8F4F-4944A77DE5DD}" srcId="{15232AAA-02E9-4281-8417-70F1AECEFE49}" destId="{A5068852-A921-4486-9475-3BDEA6F975DA}" srcOrd="0" destOrd="0" parTransId="{B9C7A6C5-E63E-4723-BF17-2A75E4C10853}" sibTransId="{EE10E911-6A9E-43C4-9A32-70628A60AFAF}"/>
    <dgm:cxn modelId="{4900B699-5294-4BA4-B015-12A75E559435}" type="presOf" srcId="{5D51C723-FECE-4A7A-96E0-C84AF0BFB3BE}" destId="{0EDBDC7A-8043-4E12-B21C-CA255271E5AB}" srcOrd="0" destOrd="0" presId="urn:microsoft.com/office/officeart/2005/8/layout/hierarchy2"/>
    <dgm:cxn modelId="{E6000181-E6F2-4FC9-B117-07D99AA46A18}" type="presOf" srcId="{79301A7D-FB56-48FA-896B-A231D5472D1B}" destId="{75B68EFC-592E-424A-966E-CD85623BD62F}" srcOrd="1" destOrd="0" presId="urn:microsoft.com/office/officeart/2005/8/layout/hierarchy2"/>
    <dgm:cxn modelId="{B09964E4-02B5-4507-B5F9-064F305FA1EB}" srcId="{71DC6C16-C629-4BF1-A379-664EBBED702A}" destId="{A4462DDA-8FBD-41E9-B0DE-8DCC15390BA8}" srcOrd="0" destOrd="0" parTransId="{2C482AAA-ECB0-4BB5-BF5C-78100CA0973B}" sibTransId="{D52543A9-47D3-4F43-9157-25AD69DE6DAC}"/>
    <dgm:cxn modelId="{A47526BA-3596-46BD-B6F4-C42166742476}" type="presOf" srcId="{2C482AAA-ECB0-4BB5-BF5C-78100CA0973B}" destId="{4B11496C-C1DA-4330-908E-65EFE9A9978D}" srcOrd="1" destOrd="0" presId="urn:microsoft.com/office/officeart/2005/8/layout/hierarchy2"/>
    <dgm:cxn modelId="{BBC60E49-C603-4633-A850-4AA5FD2A0659}" type="presOf" srcId="{8DC9912B-7687-415C-BA5F-915AE27D5594}" destId="{DAD41988-9783-49D0-9AE3-0FFCDA10FC1D}" srcOrd="0" destOrd="0" presId="urn:microsoft.com/office/officeart/2005/8/layout/hierarchy2"/>
    <dgm:cxn modelId="{2F483DE9-7D8E-4D99-B599-F2D6A1C20699}" type="presOf" srcId="{8DC9912B-7687-415C-BA5F-915AE27D5594}" destId="{BEC5B764-DA09-497E-AD0B-4E2B53DC4C23}" srcOrd="1" destOrd="0" presId="urn:microsoft.com/office/officeart/2005/8/layout/hierarchy2"/>
    <dgm:cxn modelId="{6205FD0E-407D-4854-A5A9-2E905C00A075}" type="presOf" srcId="{EDD776DA-20A3-4546-A70E-4F4CFDDBAE97}" destId="{67536F7A-977C-413C-8B45-F616ED9BFBEC}" srcOrd="1" destOrd="0" presId="urn:microsoft.com/office/officeart/2005/8/layout/hierarchy2"/>
    <dgm:cxn modelId="{EB77028B-654E-4300-AE5B-8037F14C315E}" type="presOf" srcId="{4A66C1CD-FC8D-43C0-93EC-AB2364996E94}" destId="{5225530A-86AD-4778-848F-12086531640C}" srcOrd="0" destOrd="0" presId="urn:microsoft.com/office/officeart/2005/8/layout/hierarchy2"/>
    <dgm:cxn modelId="{37C7E851-0FA9-465B-96B0-C0BA21A10D11}" type="presOf" srcId="{2C482AAA-ECB0-4BB5-BF5C-78100CA0973B}" destId="{D1F4F572-A3AA-4C12-8511-364C4CF3D2D8}" srcOrd="0" destOrd="0" presId="urn:microsoft.com/office/officeart/2005/8/layout/hierarchy2"/>
    <dgm:cxn modelId="{0CE4ADEA-81BF-4DFC-83E9-0A44FD009B94}" type="presOf" srcId="{AE266882-7CB7-4CCA-AC5F-6A71907A6351}" destId="{7CA3BE87-4B70-486F-9ACA-18F31B4540C0}" srcOrd="0" destOrd="0" presId="urn:microsoft.com/office/officeart/2005/8/layout/hierarchy2"/>
    <dgm:cxn modelId="{CD70A8C0-52E2-4342-9038-3E4CB0CFA2F8}" type="presOf" srcId="{F3C3D1FB-0FA4-4D3F-835A-6B6161F9CE2D}" destId="{385FD964-904E-44E1-A31A-B2B28AE6BE06}" srcOrd="0" destOrd="0" presId="urn:microsoft.com/office/officeart/2005/8/layout/hierarchy2"/>
    <dgm:cxn modelId="{F1C135BA-0872-4DD1-B669-233182410EE2}" type="presOf" srcId="{E8083BD0-019C-4792-A993-40604BC6928C}" destId="{E572064C-4EA8-4906-8E58-3C87A1639D85}" srcOrd="0" destOrd="0" presId="urn:microsoft.com/office/officeart/2005/8/layout/hierarchy2"/>
    <dgm:cxn modelId="{DCB0D555-AFC3-4A05-9047-40AE5783262A}" srcId="{9FBF27FE-8635-4D80-ACCB-4ACDB8CE1E69}" destId="{F25D2D5B-049A-4697-B04F-A7C8A73AC092}" srcOrd="0" destOrd="0" parTransId="{129A78FB-E0DE-42CA-A2BB-4194618AB273}" sibTransId="{72AE91F6-90F6-4D97-A876-606437AC6CC8}"/>
    <dgm:cxn modelId="{A860F2A1-E841-4AAB-9009-01CCD511C7AA}" type="presOf" srcId="{B9C7A6C5-E63E-4723-BF17-2A75E4C10853}" destId="{2237A79A-5C22-4B23-8672-04618ADBAF13}" srcOrd="1" destOrd="0" presId="urn:microsoft.com/office/officeart/2005/8/layout/hierarchy2"/>
    <dgm:cxn modelId="{D7448841-3864-4AAD-8612-B17165532B5D}" type="presParOf" srcId="{8A3C4B02-B3E5-4C9E-AF1A-4D97C04F22BA}" destId="{BCC3DA4A-7ED3-42C3-BDA2-4B7101697C9B}" srcOrd="0" destOrd="0" presId="urn:microsoft.com/office/officeart/2005/8/layout/hierarchy2"/>
    <dgm:cxn modelId="{D04F67A9-BF7E-46CA-900D-0CCDAB704C9E}" type="presParOf" srcId="{BCC3DA4A-7ED3-42C3-BDA2-4B7101697C9B}" destId="{E481DA5C-DCD3-4A65-90FB-6BA9334035B9}" srcOrd="0" destOrd="0" presId="urn:microsoft.com/office/officeart/2005/8/layout/hierarchy2"/>
    <dgm:cxn modelId="{6F48E439-4AAF-436F-A90A-C8793525AAAE}" type="presParOf" srcId="{BCC3DA4A-7ED3-42C3-BDA2-4B7101697C9B}" destId="{5C6E2CF8-16A3-40E6-8AAB-B72BE310D288}" srcOrd="1" destOrd="0" presId="urn:microsoft.com/office/officeart/2005/8/layout/hierarchy2"/>
    <dgm:cxn modelId="{8A2119DB-0BDC-4ACE-AC9B-DBD683FD24C8}" type="presParOf" srcId="{5C6E2CF8-16A3-40E6-8AAB-B72BE310D288}" destId="{D1F4F572-A3AA-4C12-8511-364C4CF3D2D8}" srcOrd="0" destOrd="0" presId="urn:microsoft.com/office/officeart/2005/8/layout/hierarchy2"/>
    <dgm:cxn modelId="{E4A9A67E-AF2C-49AE-B6CF-258F5239EB58}" type="presParOf" srcId="{D1F4F572-A3AA-4C12-8511-364C4CF3D2D8}" destId="{4B11496C-C1DA-4330-908E-65EFE9A9978D}" srcOrd="0" destOrd="0" presId="urn:microsoft.com/office/officeart/2005/8/layout/hierarchy2"/>
    <dgm:cxn modelId="{2670825E-2C00-4CAB-BA58-97FBC1D6D236}" type="presParOf" srcId="{5C6E2CF8-16A3-40E6-8AAB-B72BE310D288}" destId="{E847E244-A24E-43E2-962D-4CB7A4AFE67C}" srcOrd="1" destOrd="0" presId="urn:microsoft.com/office/officeart/2005/8/layout/hierarchy2"/>
    <dgm:cxn modelId="{3F3E2199-9010-402D-8902-7F12F9B335E6}" type="presParOf" srcId="{E847E244-A24E-43E2-962D-4CB7A4AFE67C}" destId="{9AABE31B-A2A5-4DED-9A12-43BB9D321084}" srcOrd="0" destOrd="0" presId="urn:microsoft.com/office/officeart/2005/8/layout/hierarchy2"/>
    <dgm:cxn modelId="{85A6548C-967B-41A2-A2AC-D49D9EEE6849}" type="presParOf" srcId="{E847E244-A24E-43E2-962D-4CB7A4AFE67C}" destId="{BC7970BA-BA1E-4971-983C-64DF61CE5159}" srcOrd="1" destOrd="0" presId="urn:microsoft.com/office/officeart/2005/8/layout/hierarchy2"/>
    <dgm:cxn modelId="{1268F6E4-3023-46B9-93AD-54E6F724947E}" type="presParOf" srcId="{BC7970BA-BA1E-4971-983C-64DF61CE5159}" destId="{73B4EDBF-5C0A-4AED-9F39-75EFD7253977}" srcOrd="0" destOrd="0" presId="urn:microsoft.com/office/officeart/2005/8/layout/hierarchy2"/>
    <dgm:cxn modelId="{111FFC9B-8440-4111-BFB0-784A2D4BCF61}" type="presParOf" srcId="{73B4EDBF-5C0A-4AED-9F39-75EFD7253977}" destId="{67536F7A-977C-413C-8B45-F616ED9BFBEC}" srcOrd="0" destOrd="0" presId="urn:microsoft.com/office/officeart/2005/8/layout/hierarchy2"/>
    <dgm:cxn modelId="{B09DDDBD-F892-4FDD-823C-9857143888BE}" type="presParOf" srcId="{BC7970BA-BA1E-4971-983C-64DF61CE5159}" destId="{99473ED5-DCE0-4DCC-AC81-4A2C363D8BE1}" srcOrd="1" destOrd="0" presId="urn:microsoft.com/office/officeart/2005/8/layout/hierarchy2"/>
    <dgm:cxn modelId="{A82248B6-692B-47A0-B5DC-B9929CEA4CB6}" type="presParOf" srcId="{99473ED5-DCE0-4DCC-AC81-4A2C363D8BE1}" destId="{6FD0C0C1-A835-422A-8057-5B24EE1F1B12}" srcOrd="0" destOrd="0" presId="urn:microsoft.com/office/officeart/2005/8/layout/hierarchy2"/>
    <dgm:cxn modelId="{02AA4297-4683-4840-AF8B-AF0175E55500}" type="presParOf" srcId="{99473ED5-DCE0-4DCC-AC81-4A2C363D8BE1}" destId="{C0D283D7-4E3C-4CA2-8333-C542C54A5FA4}" srcOrd="1" destOrd="0" presId="urn:microsoft.com/office/officeart/2005/8/layout/hierarchy2"/>
    <dgm:cxn modelId="{433052A6-4127-4DDE-B719-4153F5706A1A}" type="presParOf" srcId="{5C6E2CF8-16A3-40E6-8AAB-B72BE310D288}" destId="{291F04ED-D51A-4D68-A5A2-AA633616D4CD}" srcOrd="2" destOrd="0" presId="urn:microsoft.com/office/officeart/2005/8/layout/hierarchy2"/>
    <dgm:cxn modelId="{4C0DD8DC-2782-4C60-9CE2-DA9D12EE80EF}" type="presParOf" srcId="{291F04ED-D51A-4D68-A5A2-AA633616D4CD}" destId="{8A65CC97-3C23-42E7-9EE0-084F59CDBEAA}" srcOrd="0" destOrd="0" presId="urn:microsoft.com/office/officeart/2005/8/layout/hierarchy2"/>
    <dgm:cxn modelId="{83B9A2B1-E70C-45BC-9A70-5F7172583618}" type="presParOf" srcId="{5C6E2CF8-16A3-40E6-8AAB-B72BE310D288}" destId="{EED8FD61-71E3-478C-9855-EB001AE27171}" srcOrd="3" destOrd="0" presId="urn:microsoft.com/office/officeart/2005/8/layout/hierarchy2"/>
    <dgm:cxn modelId="{BAC487C5-70AA-4E02-B14A-A0EFF9F7D7EA}" type="presParOf" srcId="{EED8FD61-71E3-478C-9855-EB001AE27171}" destId="{74C794C0-8803-4238-8402-5EDEA9A3C743}" srcOrd="0" destOrd="0" presId="urn:microsoft.com/office/officeart/2005/8/layout/hierarchy2"/>
    <dgm:cxn modelId="{EB43B28C-365A-43E1-A192-67A3720C6554}" type="presParOf" srcId="{EED8FD61-71E3-478C-9855-EB001AE27171}" destId="{986BCB42-B891-440F-AD5F-E4A2886FFC88}" srcOrd="1" destOrd="0" presId="urn:microsoft.com/office/officeart/2005/8/layout/hierarchy2"/>
    <dgm:cxn modelId="{91628C05-C6F4-4591-9194-10929A7AD871}" type="presParOf" srcId="{986BCB42-B891-440F-AD5F-E4A2886FFC88}" destId="{6A29CF6C-7507-4E53-8E50-840184952544}" srcOrd="0" destOrd="0" presId="urn:microsoft.com/office/officeart/2005/8/layout/hierarchy2"/>
    <dgm:cxn modelId="{E4137E7B-BCE5-41A1-82CB-21CB78C374A9}" type="presParOf" srcId="{6A29CF6C-7507-4E53-8E50-840184952544}" destId="{33625FC8-D05E-4C2E-B6BD-2FC6179CB3BF}" srcOrd="0" destOrd="0" presId="urn:microsoft.com/office/officeart/2005/8/layout/hierarchy2"/>
    <dgm:cxn modelId="{90E701E8-F2D0-492E-9552-870103963F3E}" type="presParOf" srcId="{986BCB42-B891-440F-AD5F-E4A2886FFC88}" destId="{900F8A71-FBC0-434B-99EA-7C32F2616106}" srcOrd="1" destOrd="0" presId="urn:microsoft.com/office/officeart/2005/8/layout/hierarchy2"/>
    <dgm:cxn modelId="{03071F2D-F587-4DF2-B5F2-85073C56551D}" type="presParOf" srcId="{900F8A71-FBC0-434B-99EA-7C32F2616106}" destId="{CDC03F9B-3145-4316-AB28-C05F1495D643}" srcOrd="0" destOrd="0" presId="urn:microsoft.com/office/officeart/2005/8/layout/hierarchy2"/>
    <dgm:cxn modelId="{969213B3-12AC-422F-8445-D3DBD01909CE}" type="presParOf" srcId="{900F8A71-FBC0-434B-99EA-7C32F2616106}" destId="{6D427711-F690-4CF9-9F09-4AC26D675AF7}" srcOrd="1" destOrd="0" presId="urn:microsoft.com/office/officeart/2005/8/layout/hierarchy2"/>
    <dgm:cxn modelId="{D740F1FD-9B60-4D0D-87D4-FD148898B75C}" type="presParOf" srcId="{5C6E2CF8-16A3-40E6-8AAB-B72BE310D288}" destId="{A07D806D-83F8-4F23-A00C-36ECEA44BFF3}" srcOrd="4" destOrd="0" presId="urn:microsoft.com/office/officeart/2005/8/layout/hierarchy2"/>
    <dgm:cxn modelId="{8F0C90E2-5BCE-426D-A451-360429055BB0}" type="presParOf" srcId="{A07D806D-83F8-4F23-A00C-36ECEA44BFF3}" destId="{4460616C-FE24-46A9-BDEE-F10B2088BBF4}" srcOrd="0" destOrd="0" presId="urn:microsoft.com/office/officeart/2005/8/layout/hierarchy2"/>
    <dgm:cxn modelId="{ABC0709A-A243-443F-AAEE-24E14097FB51}" type="presParOf" srcId="{5C6E2CF8-16A3-40E6-8AAB-B72BE310D288}" destId="{EA71A40F-CFFA-4664-A748-E76104472EEF}" srcOrd="5" destOrd="0" presId="urn:microsoft.com/office/officeart/2005/8/layout/hierarchy2"/>
    <dgm:cxn modelId="{00BFF9C6-B698-4AF7-AA48-3F337A58F99C}" type="presParOf" srcId="{EA71A40F-CFFA-4664-A748-E76104472EEF}" destId="{23A3B486-7199-4B74-8C26-D9508544FF23}" srcOrd="0" destOrd="0" presId="urn:microsoft.com/office/officeart/2005/8/layout/hierarchy2"/>
    <dgm:cxn modelId="{8A395FDF-80EF-4ACF-AA9E-A55EC0EB2AB7}" type="presParOf" srcId="{EA71A40F-CFFA-4664-A748-E76104472EEF}" destId="{ACC54307-96F0-4CD3-8147-4612F5394277}" srcOrd="1" destOrd="0" presId="urn:microsoft.com/office/officeart/2005/8/layout/hierarchy2"/>
    <dgm:cxn modelId="{1E86A680-43D1-4D32-8360-C1B3CFF0F356}" type="presParOf" srcId="{ACC54307-96F0-4CD3-8147-4612F5394277}" destId="{385FD964-904E-44E1-A31A-B2B28AE6BE06}" srcOrd="0" destOrd="0" presId="urn:microsoft.com/office/officeart/2005/8/layout/hierarchy2"/>
    <dgm:cxn modelId="{5AC92320-7349-4DD2-9ACA-A197D9EA3529}" type="presParOf" srcId="{385FD964-904E-44E1-A31A-B2B28AE6BE06}" destId="{E4563825-4BA7-4A93-B7B0-628D873A7DE6}" srcOrd="0" destOrd="0" presId="urn:microsoft.com/office/officeart/2005/8/layout/hierarchy2"/>
    <dgm:cxn modelId="{2703714C-7D33-4A8D-8ECC-9E64D2462BC2}" type="presParOf" srcId="{ACC54307-96F0-4CD3-8147-4612F5394277}" destId="{55572A3F-2E72-416D-96A6-C7CD55E453F5}" srcOrd="1" destOrd="0" presId="urn:microsoft.com/office/officeart/2005/8/layout/hierarchy2"/>
    <dgm:cxn modelId="{EE08AD83-C240-42E6-B39D-8D871CC7CE04}" type="presParOf" srcId="{55572A3F-2E72-416D-96A6-C7CD55E453F5}" destId="{0EDBDC7A-8043-4E12-B21C-CA255271E5AB}" srcOrd="0" destOrd="0" presId="urn:microsoft.com/office/officeart/2005/8/layout/hierarchy2"/>
    <dgm:cxn modelId="{C8FB3CA2-23EE-4B62-BE64-BA6D6895BD3D}" type="presParOf" srcId="{55572A3F-2E72-416D-96A6-C7CD55E453F5}" destId="{74273E06-BA85-4E56-B940-871C60EE610A}" srcOrd="1" destOrd="0" presId="urn:microsoft.com/office/officeart/2005/8/layout/hierarchy2"/>
    <dgm:cxn modelId="{BE67732D-714B-4BCF-BD0E-6ACFBFEB1794}" type="presParOf" srcId="{5C6E2CF8-16A3-40E6-8AAB-B72BE310D288}" destId="{99B2B599-4317-43A7-B84B-062533158A52}" srcOrd="6" destOrd="0" presId="urn:microsoft.com/office/officeart/2005/8/layout/hierarchy2"/>
    <dgm:cxn modelId="{6FCDA5C6-C5D4-4BAB-9996-919E111CEBAF}" type="presParOf" srcId="{99B2B599-4317-43A7-B84B-062533158A52}" destId="{FC0B97CE-381D-47B4-B64B-21F4FEB1F24F}" srcOrd="0" destOrd="0" presId="urn:microsoft.com/office/officeart/2005/8/layout/hierarchy2"/>
    <dgm:cxn modelId="{C578F89F-9B93-4119-BA7A-0B17AEA4D1A4}" type="presParOf" srcId="{5C6E2CF8-16A3-40E6-8AAB-B72BE310D288}" destId="{5A8090FF-BA15-4B34-8122-45A47125EB04}" srcOrd="7" destOrd="0" presId="urn:microsoft.com/office/officeart/2005/8/layout/hierarchy2"/>
    <dgm:cxn modelId="{F4B70303-2733-4582-9E74-6769039F5B76}" type="presParOf" srcId="{5A8090FF-BA15-4B34-8122-45A47125EB04}" destId="{7F5F9B71-23CF-43BA-B270-CD7779FAB8DE}" srcOrd="0" destOrd="0" presId="urn:microsoft.com/office/officeart/2005/8/layout/hierarchy2"/>
    <dgm:cxn modelId="{2CB216B7-EB98-412D-A498-7F7984177921}" type="presParOf" srcId="{5A8090FF-BA15-4B34-8122-45A47125EB04}" destId="{56C488DB-37F6-4911-9F17-BFDED78E41B8}" srcOrd="1" destOrd="0" presId="urn:microsoft.com/office/officeart/2005/8/layout/hierarchy2"/>
    <dgm:cxn modelId="{6E45700E-7BD2-40F4-8BC6-F5B9858383DE}" type="presParOf" srcId="{56C488DB-37F6-4911-9F17-BFDED78E41B8}" destId="{E9D06ADD-0A30-4B57-9087-A9DDBBE6E0C2}" srcOrd="0" destOrd="0" presId="urn:microsoft.com/office/officeart/2005/8/layout/hierarchy2"/>
    <dgm:cxn modelId="{2A90E16A-9F61-49BC-B697-18950E38B639}" type="presParOf" srcId="{E9D06ADD-0A30-4B57-9087-A9DDBBE6E0C2}" destId="{27F4302C-1372-4F0F-9806-B4327D924BCC}" srcOrd="0" destOrd="0" presId="urn:microsoft.com/office/officeart/2005/8/layout/hierarchy2"/>
    <dgm:cxn modelId="{1181C34A-61CA-488C-BE2C-7D2812274495}" type="presParOf" srcId="{56C488DB-37F6-4911-9F17-BFDED78E41B8}" destId="{526BFE42-27EF-4C1C-96CC-16007EC87D4A}" srcOrd="1" destOrd="0" presId="urn:microsoft.com/office/officeart/2005/8/layout/hierarchy2"/>
    <dgm:cxn modelId="{B8C6C38C-2C4D-4910-A5C7-1FBEFEF95CB0}" type="presParOf" srcId="{526BFE42-27EF-4C1C-96CC-16007EC87D4A}" destId="{43EDBF81-255C-4BCC-A39B-2D6518B1023A}" srcOrd="0" destOrd="0" presId="urn:microsoft.com/office/officeart/2005/8/layout/hierarchy2"/>
    <dgm:cxn modelId="{6E57D827-0592-45B9-AFAA-C35A01130048}" type="presParOf" srcId="{526BFE42-27EF-4C1C-96CC-16007EC87D4A}" destId="{0CC78101-3ACB-42B5-87C1-7A2FB175702B}" srcOrd="1" destOrd="0" presId="urn:microsoft.com/office/officeart/2005/8/layout/hierarchy2"/>
    <dgm:cxn modelId="{51F6571A-DA9D-4AA7-A3FB-C2F08E309561}" type="presParOf" srcId="{5C6E2CF8-16A3-40E6-8AAB-B72BE310D288}" destId="{53CF4BCC-7AB5-4DF3-A6AD-F3DF4DB31C48}" srcOrd="8" destOrd="0" presId="urn:microsoft.com/office/officeart/2005/8/layout/hierarchy2"/>
    <dgm:cxn modelId="{0814EFD0-5779-4C4B-BC61-CDDFB5521F0E}" type="presParOf" srcId="{53CF4BCC-7AB5-4DF3-A6AD-F3DF4DB31C48}" destId="{75B68EFC-592E-424A-966E-CD85623BD62F}" srcOrd="0" destOrd="0" presId="urn:microsoft.com/office/officeart/2005/8/layout/hierarchy2"/>
    <dgm:cxn modelId="{40CF449C-34F3-430A-82C4-DBFB41341B58}" type="presParOf" srcId="{5C6E2CF8-16A3-40E6-8AAB-B72BE310D288}" destId="{DD4178B3-F94F-4AC3-86D6-B60FC53FE1AD}" srcOrd="9" destOrd="0" presId="urn:microsoft.com/office/officeart/2005/8/layout/hierarchy2"/>
    <dgm:cxn modelId="{C55EA9F3-D1F9-403D-B35B-E8CA663E3353}" type="presParOf" srcId="{DD4178B3-F94F-4AC3-86D6-B60FC53FE1AD}" destId="{E572064C-4EA8-4906-8E58-3C87A1639D85}" srcOrd="0" destOrd="0" presId="urn:microsoft.com/office/officeart/2005/8/layout/hierarchy2"/>
    <dgm:cxn modelId="{5A50A279-FF8D-4927-9BBC-A959B11A9E94}" type="presParOf" srcId="{DD4178B3-F94F-4AC3-86D6-B60FC53FE1AD}" destId="{3764B248-8770-4A04-8310-0533334D0681}" srcOrd="1" destOrd="0" presId="urn:microsoft.com/office/officeart/2005/8/layout/hierarchy2"/>
    <dgm:cxn modelId="{AC0AD83C-EE54-490D-B4E5-277D70C1416D}" type="presParOf" srcId="{3764B248-8770-4A04-8310-0533334D0681}" destId="{8441F042-C37F-4C88-9ADB-04E2C7B98D6C}" srcOrd="0" destOrd="0" presId="urn:microsoft.com/office/officeart/2005/8/layout/hierarchy2"/>
    <dgm:cxn modelId="{86D484E9-F273-4263-B97A-8512543BABC3}" type="presParOf" srcId="{8441F042-C37F-4C88-9ADB-04E2C7B98D6C}" destId="{794DB0EE-63B5-4D5B-9758-E0C81539234C}" srcOrd="0" destOrd="0" presId="urn:microsoft.com/office/officeart/2005/8/layout/hierarchy2"/>
    <dgm:cxn modelId="{200BDF89-46D6-4E9D-90EA-64F440A48E10}" type="presParOf" srcId="{3764B248-8770-4A04-8310-0533334D0681}" destId="{7143F45E-421E-4855-85D7-A06FE23BBE7B}" srcOrd="1" destOrd="0" presId="urn:microsoft.com/office/officeart/2005/8/layout/hierarchy2"/>
    <dgm:cxn modelId="{1E77CB6F-21E7-4A28-8208-CBE2E0689F10}" type="presParOf" srcId="{7143F45E-421E-4855-85D7-A06FE23BBE7B}" destId="{7CA3BE87-4B70-486F-9ACA-18F31B4540C0}" srcOrd="0" destOrd="0" presId="urn:microsoft.com/office/officeart/2005/8/layout/hierarchy2"/>
    <dgm:cxn modelId="{70C5D388-3FDD-49EF-A166-EFA147774A6F}" type="presParOf" srcId="{7143F45E-421E-4855-85D7-A06FE23BBE7B}" destId="{69F3EEF3-4C62-480E-85BC-6E291533D5AB}" srcOrd="1" destOrd="0" presId="urn:microsoft.com/office/officeart/2005/8/layout/hierarchy2"/>
    <dgm:cxn modelId="{331E4695-22DA-43D5-BEA4-54FFA77CA438}" type="presParOf" srcId="{5C6E2CF8-16A3-40E6-8AAB-B72BE310D288}" destId="{E33F2363-14A1-4C4E-AC36-A7F2518F42CC}" srcOrd="10" destOrd="0" presId="urn:microsoft.com/office/officeart/2005/8/layout/hierarchy2"/>
    <dgm:cxn modelId="{5071D758-48FF-44EE-89A0-4765BE3B25D1}" type="presParOf" srcId="{E33F2363-14A1-4C4E-AC36-A7F2518F42CC}" destId="{1D435402-4F9D-41AC-8B73-C3617BEE697B}" srcOrd="0" destOrd="0" presId="urn:microsoft.com/office/officeart/2005/8/layout/hierarchy2"/>
    <dgm:cxn modelId="{06412F04-275C-44CA-9719-177AAF2478C6}" type="presParOf" srcId="{5C6E2CF8-16A3-40E6-8AAB-B72BE310D288}" destId="{191E78EB-059A-4F8C-8F2F-95CC8F8DCDD8}" srcOrd="11" destOrd="0" presId="urn:microsoft.com/office/officeart/2005/8/layout/hierarchy2"/>
    <dgm:cxn modelId="{8E8C86C5-6271-4984-927F-51FB5D823262}" type="presParOf" srcId="{191E78EB-059A-4F8C-8F2F-95CC8F8DCDD8}" destId="{397F3FDB-2C1E-48DA-B19B-7EE9DB97C743}" srcOrd="0" destOrd="0" presId="urn:microsoft.com/office/officeart/2005/8/layout/hierarchy2"/>
    <dgm:cxn modelId="{41F89B55-634A-4EB7-8636-328C4D4CA5E7}" type="presParOf" srcId="{191E78EB-059A-4F8C-8F2F-95CC8F8DCDD8}" destId="{BAD448B1-9F9E-4837-AF9C-CBB88D6C9D94}" srcOrd="1" destOrd="0" presId="urn:microsoft.com/office/officeart/2005/8/layout/hierarchy2"/>
    <dgm:cxn modelId="{9E87B1FC-2CFB-4E4B-998F-97BB7A12DB79}" type="presParOf" srcId="{BAD448B1-9F9E-4837-AF9C-CBB88D6C9D94}" destId="{0B077F2F-3669-434B-B127-4217074EF4BE}" srcOrd="0" destOrd="0" presId="urn:microsoft.com/office/officeart/2005/8/layout/hierarchy2"/>
    <dgm:cxn modelId="{E56A3A6D-89FF-4418-A9D2-CB001A004733}" type="presParOf" srcId="{0B077F2F-3669-434B-B127-4217074EF4BE}" destId="{2237A79A-5C22-4B23-8672-04618ADBAF13}" srcOrd="0" destOrd="0" presId="urn:microsoft.com/office/officeart/2005/8/layout/hierarchy2"/>
    <dgm:cxn modelId="{DA66B15A-280C-4AB7-847B-2BCD04F63284}" type="presParOf" srcId="{BAD448B1-9F9E-4837-AF9C-CBB88D6C9D94}" destId="{76C8C6A0-D611-477F-BF74-446393857161}" srcOrd="1" destOrd="0" presId="urn:microsoft.com/office/officeart/2005/8/layout/hierarchy2"/>
    <dgm:cxn modelId="{E74CEF47-FCDF-4377-BB29-BD1C93615226}" type="presParOf" srcId="{76C8C6A0-D611-477F-BF74-446393857161}" destId="{8176B897-ADDD-4DD3-9147-00DD961352EA}" srcOrd="0" destOrd="0" presId="urn:microsoft.com/office/officeart/2005/8/layout/hierarchy2"/>
    <dgm:cxn modelId="{88EC806B-6B20-467D-9EC7-EBFB79AEA263}" type="presParOf" srcId="{76C8C6A0-D611-477F-BF74-446393857161}" destId="{9906F33D-4800-4AB5-A7BD-F85DDEACF16A}" srcOrd="1" destOrd="0" presId="urn:microsoft.com/office/officeart/2005/8/layout/hierarchy2"/>
    <dgm:cxn modelId="{B4D2BCC1-6EC7-497D-84C7-5E340F749C68}" type="presParOf" srcId="{5C6E2CF8-16A3-40E6-8AAB-B72BE310D288}" destId="{BE9F7C12-FC03-43F6-BCD1-8AFFA25193A4}" srcOrd="12" destOrd="0" presId="urn:microsoft.com/office/officeart/2005/8/layout/hierarchy2"/>
    <dgm:cxn modelId="{95847FA2-AF35-45CF-99DB-A37E0F2D42BA}" type="presParOf" srcId="{BE9F7C12-FC03-43F6-BCD1-8AFFA25193A4}" destId="{443855EE-38F7-4D9A-BB12-F01BEE4A533A}" srcOrd="0" destOrd="0" presId="urn:microsoft.com/office/officeart/2005/8/layout/hierarchy2"/>
    <dgm:cxn modelId="{42BF48E5-3478-4DD6-9CC9-228CC330C58C}" type="presParOf" srcId="{5C6E2CF8-16A3-40E6-8AAB-B72BE310D288}" destId="{1DD6392E-AC4C-4E68-9BF1-5A398ED5E95C}" srcOrd="13" destOrd="0" presId="urn:microsoft.com/office/officeart/2005/8/layout/hierarchy2"/>
    <dgm:cxn modelId="{CF8688FF-A5F6-4726-951C-0FEAFE4A9846}" type="presParOf" srcId="{1DD6392E-AC4C-4E68-9BF1-5A398ED5E95C}" destId="{8796C4E9-3575-4ED1-A110-07CC0F60FFAB}" srcOrd="0" destOrd="0" presId="urn:microsoft.com/office/officeart/2005/8/layout/hierarchy2"/>
    <dgm:cxn modelId="{82ED8521-9E87-4934-A213-FC5DC62DAC80}" type="presParOf" srcId="{1DD6392E-AC4C-4E68-9BF1-5A398ED5E95C}" destId="{68D3294C-A8CD-4A9F-9960-56B5D0E0D3CF}" srcOrd="1" destOrd="0" presId="urn:microsoft.com/office/officeart/2005/8/layout/hierarchy2"/>
    <dgm:cxn modelId="{4D8D0C5C-4174-4C91-B821-4F9575111C67}" type="presParOf" srcId="{68D3294C-A8CD-4A9F-9960-56B5D0E0D3CF}" destId="{D57AAEDF-EEA7-4899-88A3-09DC6E6EB80A}" srcOrd="0" destOrd="0" presId="urn:microsoft.com/office/officeart/2005/8/layout/hierarchy2"/>
    <dgm:cxn modelId="{BE2F08E4-C4AC-4E7C-884B-D4F924F3007B}" type="presParOf" srcId="{D57AAEDF-EEA7-4899-88A3-09DC6E6EB80A}" destId="{57382AAD-BD5F-4699-939E-71B4183E21C3}" srcOrd="0" destOrd="0" presId="urn:microsoft.com/office/officeart/2005/8/layout/hierarchy2"/>
    <dgm:cxn modelId="{B3706B7D-1C9C-4666-8B52-745B19B72CE9}" type="presParOf" srcId="{68D3294C-A8CD-4A9F-9960-56B5D0E0D3CF}" destId="{6E0A04AF-B512-4C6C-B29B-093BBEE75CCD}" srcOrd="1" destOrd="0" presId="urn:microsoft.com/office/officeart/2005/8/layout/hierarchy2"/>
    <dgm:cxn modelId="{CF399F78-AE19-444D-B78A-65F325A6AEF8}" type="presParOf" srcId="{6E0A04AF-B512-4C6C-B29B-093BBEE75CCD}" destId="{515DCB82-4D76-4CD6-9F3D-25095594ABA0}" srcOrd="0" destOrd="0" presId="urn:microsoft.com/office/officeart/2005/8/layout/hierarchy2"/>
    <dgm:cxn modelId="{D68CAE30-1C00-4932-8D8F-AECE09E4F09C}" type="presParOf" srcId="{6E0A04AF-B512-4C6C-B29B-093BBEE75CCD}" destId="{0A223059-34C2-4F67-A9ED-2B3E74ABE1C6}" srcOrd="1" destOrd="0" presId="urn:microsoft.com/office/officeart/2005/8/layout/hierarchy2"/>
    <dgm:cxn modelId="{E29150F0-0469-4E9C-8A13-39F88EC762B5}" type="presParOf" srcId="{5C6E2CF8-16A3-40E6-8AAB-B72BE310D288}" destId="{6C488744-A991-4660-9BF1-6E64607FD107}" srcOrd="14" destOrd="0" presId="urn:microsoft.com/office/officeart/2005/8/layout/hierarchy2"/>
    <dgm:cxn modelId="{50B7B2F9-5C49-455F-A4F7-DB2A45E67B80}" type="presParOf" srcId="{6C488744-A991-4660-9BF1-6E64607FD107}" destId="{7781FAA6-771D-4D03-A8EB-F193961CE178}" srcOrd="0" destOrd="0" presId="urn:microsoft.com/office/officeart/2005/8/layout/hierarchy2"/>
    <dgm:cxn modelId="{CCA71E97-6D40-4B49-8A1E-C3E12AC97423}" type="presParOf" srcId="{5C6E2CF8-16A3-40E6-8AAB-B72BE310D288}" destId="{05B44662-584F-468C-850D-00CD8A7AEF3A}" srcOrd="15" destOrd="0" presId="urn:microsoft.com/office/officeart/2005/8/layout/hierarchy2"/>
    <dgm:cxn modelId="{EB27D432-789C-45F4-9E85-56DCB58CEF1C}" type="presParOf" srcId="{05B44662-584F-468C-850D-00CD8A7AEF3A}" destId="{75824631-4A29-473A-AA89-327A848A651C}" srcOrd="0" destOrd="0" presId="urn:microsoft.com/office/officeart/2005/8/layout/hierarchy2"/>
    <dgm:cxn modelId="{0DA69152-1725-40B8-B695-80EA27ED7213}" type="presParOf" srcId="{05B44662-584F-468C-850D-00CD8A7AEF3A}" destId="{C996413A-B644-4A44-86D5-B875A915D4B4}" srcOrd="1" destOrd="0" presId="urn:microsoft.com/office/officeart/2005/8/layout/hierarchy2"/>
    <dgm:cxn modelId="{2128B77A-978A-4F87-B983-280988DC9F3F}" type="presParOf" srcId="{C996413A-B644-4A44-86D5-B875A915D4B4}" destId="{DAD41988-9783-49D0-9AE3-0FFCDA10FC1D}" srcOrd="0" destOrd="0" presId="urn:microsoft.com/office/officeart/2005/8/layout/hierarchy2"/>
    <dgm:cxn modelId="{CA6ABD7D-A3AA-4D43-9E6A-CC176A22813A}" type="presParOf" srcId="{DAD41988-9783-49D0-9AE3-0FFCDA10FC1D}" destId="{BEC5B764-DA09-497E-AD0B-4E2B53DC4C23}" srcOrd="0" destOrd="0" presId="urn:microsoft.com/office/officeart/2005/8/layout/hierarchy2"/>
    <dgm:cxn modelId="{7D490BCF-82FE-47E6-8A8D-F38C13F04B67}" type="presParOf" srcId="{C996413A-B644-4A44-86D5-B875A915D4B4}" destId="{9E705E89-9296-4F32-97B5-1FAE33D856EE}" srcOrd="1" destOrd="0" presId="urn:microsoft.com/office/officeart/2005/8/layout/hierarchy2"/>
    <dgm:cxn modelId="{2C8AECF6-14BA-41B5-9948-3687F0F4FB6D}" type="presParOf" srcId="{9E705E89-9296-4F32-97B5-1FAE33D856EE}" destId="{5225530A-86AD-4778-848F-12086531640C}" srcOrd="0" destOrd="0" presId="urn:microsoft.com/office/officeart/2005/8/layout/hierarchy2"/>
    <dgm:cxn modelId="{2891F041-7B11-4B86-924F-5E9DD7D2DE8A}" type="presParOf" srcId="{9E705E89-9296-4F32-97B5-1FAE33D856EE}" destId="{2B32FB43-39A3-4D1E-8424-3924D956891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15CBFDC-20D3-4BA1-B50A-B4E18872F74B}" type="doc">
      <dgm:prSet loTypeId="urn:microsoft.com/office/officeart/2009/3/layout/HorizontalOrganizationChart" loCatId="hierarchy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10BF5D66-3197-4235-BB44-2DEEE246F9AC}">
      <dgm:prSet phldrT="[Texto]" custT="1"/>
      <dgm:spPr/>
      <dgm:t>
        <a:bodyPr/>
        <a:lstStyle/>
        <a:p>
          <a:r>
            <a:rPr lang="es-EC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Ordenamiento Territorial</a:t>
          </a:r>
          <a:endParaRPr lang="es-EC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7AC693-BDD4-461E-B465-027A827EE6F1}" type="parTrans" cxnId="{072B952C-CACF-4FD5-9260-1A14B1E52822}">
      <dgm:prSet/>
      <dgm:spPr/>
      <dgm:t>
        <a:bodyPr/>
        <a:lstStyle/>
        <a:p>
          <a:endParaRPr lang="es-EC" sz="1900">
            <a:solidFill>
              <a:schemeClr val="accent5">
                <a:lumMod val="50000"/>
              </a:schemeClr>
            </a:solidFill>
          </a:endParaRPr>
        </a:p>
      </dgm:t>
    </dgm:pt>
    <dgm:pt modelId="{19219A01-2CC1-4ADF-9298-4E1FF75B40C6}" type="sibTrans" cxnId="{072B952C-CACF-4FD5-9260-1A14B1E52822}">
      <dgm:prSet/>
      <dgm:spPr/>
      <dgm:t>
        <a:bodyPr/>
        <a:lstStyle/>
        <a:p>
          <a:endParaRPr lang="es-EC" sz="1900">
            <a:solidFill>
              <a:schemeClr val="accent5">
                <a:lumMod val="50000"/>
              </a:schemeClr>
            </a:solidFill>
          </a:endParaRPr>
        </a:p>
      </dgm:t>
    </dgm:pt>
    <dgm:pt modelId="{3B98A406-AADA-4A07-BA10-69FD1B102D0A}">
      <dgm:prSet phldrT="[Texto]" custT="1"/>
      <dgm:spPr/>
      <dgm:t>
        <a:bodyPr/>
        <a:lstStyle/>
        <a:p>
          <a:pPr algn="just"/>
          <a:r>
            <a:rPr lang="es-EC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Proceso técnico–político orientado a la definición de criterios e indicadores ambientales para la asignación de usos territoriales  </a:t>
          </a:r>
          <a:endParaRPr lang="es-EC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4FBCEC-0DBD-45D3-B24A-F8A08D9E2EFA}" type="parTrans" cxnId="{9DA67861-AB5A-4CEA-8970-EE193E2AC95B}">
      <dgm:prSet/>
      <dgm:spPr/>
      <dgm:t>
        <a:bodyPr/>
        <a:lstStyle/>
        <a:p>
          <a:endParaRPr lang="es-EC" sz="1900">
            <a:solidFill>
              <a:schemeClr val="accent5">
                <a:lumMod val="50000"/>
              </a:schemeClr>
            </a:solidFill>
          </a:endParaRPr>
        </a:p>
      </dgm:t>
    </dgm:pt>
    <dgm:pt modelId="{D748DA99-72F8-4F2F-B6CE-09AD3F2017E4}" type="sibTrans" cxnId="{9DA67861-AB5A-4CEA-8970-EE193E2AC95B}">
      <dgm:prSet/>
      <dgm:spPr/>
      <dgm:t>
        <a:bodyPr/>
        <a:lstStyle/>
        <a:p>
          <a:endParaRPr lang="es-EC" sz="1900">
            <a:solidFill>
              <a:schemeClr val="accent5">
                <a:lumMod val="50000"/>
              </a:schemeClr>
            </a:solidFill>
          </a:endParaRPr>
        </a:p>
      </dgm:t>
    </dgm:pt>
    <dgm:pt modelId="{A3984301-8C29-4C6A-BFA3-82BA06054657}">
      <dgm:prSet phldrT="[Texto]" custT="1"/>
      <dgm:spPr/>
      <dgm:t>
        <a:bodyPr/>
        <a:lstStyle/>
        <a:p>
          <a:pPr algn="just"/>
          <a:r>
            <a:rPr lang="es-EC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 implementación deberá centrarse al mejoramiento de la calidad de vida de los habitantes y fundamentarse en los principios de la función social y ambiental.  </a:t>
          </a:r>
          <a:endParaRPr lang="es-EC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CD0BD4-6B6A-4696-9FD9-31EB5AF6AE2B}" type="parTrans" cxnId="{27F5816D-9C77-4C34-82A0-56E7E2C260D2}">
      <dgm:prSet/>
      <dgm:spPr/>
      <dgm:t>
        <a:bodyPr/>
        <a:lstStyle/>
        <a:p>
          <a:endParaRPr lang="es-EC" sz="1900">
            <a:solidFill>
              <a:schemeClr val="accent5">
                <a:lumMod val="50000"/>
              </a:schemeClr>
            </a:solidFill>
          </a:endParaRPr>
        </a:p>
      </dgm:t>
    </dgm:pt>
    <dgm:pt modelId="{5C349DA6-776A-4E2A-B521-1465DADA5D53}" type="sibTrans" cxnId="{27F5816D-9C77-4C34-82A0-56E7E2C260D2}">
      <dgm:prSet/>
      <dgm:spPr/>
      <dgm:t>
        <a:bodyPr/>
        <a:lstStyle/>
        <a:p>
          <a:endParaRPr lang="es-EC" sz="1900">
            <a:solidFill>
              <a:schemeClr val="accent5">
                <a:lumMod val="50000"/>
              </a:schemeClr>
            </a:solidFill>
          </a:endParaRPr>
        </a:p>
      </dgm:t>
    </dgm:pt>
    <dgm:pt modelId="{202B54DC-BF74-40C2-BB46-B437E436A5E1}">
      <dgm:prSet phldrT="[Texto]" custT="1"/>
      <dgm:spPr/>
      <dgm:t>
        <a:bodyPr/>
        <a:lstStyle/>
        <a:p>
          <a:pPr algn="just"/>
          <a:r>
            <a:rPr lang="es-EC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Transformación de un sistema por parte de la sociedad, con el propósito de darle un uso racional o más eficaz </a:t>
          </a:r>
          <a:endParaRPr lang="es-EC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205886-2FCB-4D0F-BBA7-B86A79E1F5B1}" type="parTrans" cxnId="{6F33AD6F-A313-4F8B-81B0-5AEF9410F626}">
      <dgm:prSet/>
      <dgm:spPr/>
      <dgm:t>
        <a:bodyPr/>
        <a:lstStyle/>
        <a:p>
          <a:endParaRPr lang="es-EC" sz="1900">
            <a:solidFill>
              <a:schemeClr val="accent5">
                <a:lumMod val="50000"/>
              </a:schemeClr>
            </a:solidFill>
          </a:endParaRPr>
        </a:p>
      </dgm:t>
    </dgm:pt>
    <dgm:pt modelId="{4F5FA408-2A34-437B-BF0E-7912EE9885A3}" type="sibTrans" cxnId="{6F33AD6F-A313-4F8B-81B0-5AEF9410F626}">
      <dgm:prSet/>
      <dgm:spPr/>
      <dgm:t>
        <a:bodyPr/>
        <a:lstStyle/>
        <a:p>
          <a:endParaRPr lang="es-EC" sz="1900">
            <a:solidFill>
              <a:schemeClr val="accent5">
                <a:lumMod val="50000"/>
              </a:schemeClr>
            </a:solidFill>
          </a:endParaRPr>
        </a:p>
      </dgm:t>
    </dgm:pt>
    <dgm:pt modelId="{E3119477-6E9A-4E8B-9DAF-907F847F9FFD}" type="pres">
      <dgm:prSet presAssocID="{D15CBFDC-20D3-4BA1-B50A-B4E18872F74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FCA89E71-BC03-451F-B25C-C827DC069299}" type="pres">
      <dgm:prSet presAssocID="{10BF5D66-3197-4235-BB44-2DEEE246F9AC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15EEE748-0CC0-4EAF-95DA-A1E60F3238A7}" type="pres">
      <dgm:prSet presAssocID="{10BF5D66-3197-4235-BB44-2DEEE246F9AC}" presName="rootComposite1" presStyleCnt="0"/>
      <dgm:spPr/>
      <dgm:t>
        <a:bodyPr/>
        <a:lstStyle/>
        <a:p>
          <a:endParaRPr lang="es-EC"/>
        </a:p>
      </dgm:t>
    </dgm:pt>
    <dgm:pt modelId="{E5DE153C-4B3B-49EA-AC2D-BF333ADEEFC9}" type="pres">
      <dgm:prSet presAssocID="{10BF5D66-3197-4235-BB44-2DEEE246F9AC}" presName="rootText1" presStyleLbl="node0" presStyleIdx="0" presStyleCnt="1" custScaleX="59763" custScaleY="55666" custLinFactNeighborX="-2088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4A81CE1-6B6E-494D-9E62-66B59DD154C3}" type="pres">
      <dgm:prSet presAssocID="{10BF5D66-3197-4235-BB44-2DEEE246F9AC}" presName="rootConnector1" presStyleLbl="node1" presStyleIdx="0" presStyleCnt="0"/>
      <dgm:spPr/>
      <dgm:t>
        <a:bodyPr/>
        <a:lstStyle/>
        <a:p>
          <a:endParaRPr lang="es-EC"/>
        </a:p>
      </dgm:t>
    </dgm:pt>
    <dgm:pt modelId="{F077F4F8-DA11-495F-BBA2-DADB838FE8F4}" type="pres">
      <dgm:prSet presAssocID="{10BF5D66-3197-4235-BB44-2DEEE246F9AC}" presName="hierChild2" presStyleCnt="0"/>
      <dgm:spPr/>
      <dgm:t>
        <a:bodyPr/>
        <a:lstStyle/>
        <a:p>
          <a:endParaRPr lang="es-EC"/>
        </a:p>
      </dgm:t>
    </dgm:pt>
    <dgm:pt modelId="{8B8AAFC0-A61F-4FEF-9EB6-47C6C7D72851}" type="pres">
      <dgm:prSet presAssocID="{584FBCEC-0DBD-45D3-B24A-F8A08D9E2EFA}" presName="Name64" presStyleLbl="parChTrans1D2" presStyleIdx="0" presStyleCnt="3"/>
      <dgm:spPr/>
      <dgm:t>
        <a:bodyPr/>
        <a:lstStyle/>
        <a:p>
          <a:endParaRPr lang="es-EC"/>
        </a:p>
      </dgm:t>
    </dgm:pt>
    <dgm:pt modelId="{5534437A-1F4A-4354-B1C0-CB6C36E0BEDD}" type="pres">
      <dgm:prSet presAssocID="{3B98A406-AADA-4A07-BA10-69FD1B102D0A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6293D70C-BC2E-4602-BDFC-547C90E094BD}" type="pres">
      <dgm:prSet presAssocID="{3B98A406-AADA-4A07-BA10-69FD1B102D0A}" presName="rootComposite" presStyleCnt="0"/>
      <dgm:spPr/>
      <dgm:t>
        <a:bodyPr/>
        <a:lstStyle/>
        <a:p>
          <a:endParaRPr lang="es-EC"/>
        </a:p>
      </dgm:t>
    </dgm:pt>
    <dgm:pt modelId="{3AC2AE9B-B63C-4F0C-874A-5DDE915FAA07}" type="pres">
      <dgm:prSet presAssocID="{3B98A406-AADA-4A07-BA10-69FD1B102D0A}" presName="rootText" presStyleLbl="node2" presStyleIdx="0" presStyleCnt="3" custScaleX="144385" custScaleY="56765" custLinFactNeighborX="-1397" custLinFactNeighborY="683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0A2CBD0-3514-451B-93B0-99562998BE74}" type="pres">
      <dgm:prSet presAssocID="{3B98A406-AADA-4A07-BA10-69FD1B102D0A}" presName="rootConnector" presStyleLbl="node2" presStyleIdx="0" presStyleCnt="3"/>
      <dgm:spPr/>
      <dgm:t>
        <a:bodyPr/>
        <a:lstStyle/>
        <a:p>
          <a:endParaRPr lang="es-EC"/>
        </a:p>
      </dgm:t>
    </dgm:pt>
    <dgm:pt modelId="{2FBCF5CC-74DB-48D0-93C1-03240EEE8093}" type="pres">
      <dgm:prSet presAssocID="{3B98A406-AADA-4A07-BA10-69FD1B102D0A}" presName="hierChild4" presStyleCnt="0"/>
      <dgm:spPr/>
      <dgm:t>
        <a:bodyPr/>
        <a:lstStyle/>
        <a:p>
          <a:endParaRPr lang="es-EC"/>
        </a:p>
      </dgm:t>
    </dgm:pt>
    <dgm:pt modelId="{F2B72C5A-4C31-40A3-B480-991A6D88DBB5}" type="pres">
      <dgm:prSet presAssocID="{3B98A406-AADA-4A07-BA10-69FD1B102D0A}" presName="hierChild5" presStyleCnt="0"/>
      <dgm:spPr/>
      <dgm:t>
        <a:bodyPr/>
        <a:lstStyle/>
        <a:p>
          <a:endParaRPr lang="es-EC"/>
        </a:p>
      </dgm:t>
    </dgm:pt>
    <dgm:pt modelId="{CCC8DBC6-72A1-40EC-89C0-55BE30AEC686}" type="pres">
      <dgm:prSet presAssocID="{64CD0BD4-6B6A-4696-9FD9-31EB5AF6AE2B}" presName="Name64" presStyleLbl="parChTrans1D2" presStyleIdx="1" presStyleCnt="3"/>
      <dgm:spPr/>
      <dgm:t>
        <a:bodyPr/>
        <a:lstStyle/>
        <a:p>
          <a:endParaRPr lang="es-EC"/>
        </a:p>
      </dgm:t>
    </dgm:pt>
    <dgm:pt modelId="{A1C8A9AF-1AB3-4FD8-BCF1-CFAF093DB268}" type="pres">
      <dgm:prSet presAssocID="{A3984301-8C29-4C6A-BFA3-82BA06054657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DC611E42-5001-4811-BE19-390D09CD724C}" type="pres">
      <dgm:prSet presAssocID="{A3984301-8C29-4C6A-BFA3-82BA06054657}" presName="rootComposite" presStyleCnt="0"/>
      <dgm:spPr/>
      <dgm:t>
        <a:bodyPr/>
        <a:lstStyle/>
        <a:p>
          <a:endParaRPr lang="es-EC"/>
        </a:p>
      </dgm:t>
    </dgm:pt>
    <dgm:pt modelId="{2249D798-3AC0-45A5-8305-5486B1BEF795}" type="pres">
      <dgm:prSet presAssocID="{A3984301-8C29-4C6A-BFA3-82BA06054657}" presName="rootText" presStyleLbl="node2" presStyleIdx="1" presStyleCnt="3" custScaleX="144991" custScaleY="68925" custLinFactNeighborX="-1397" custLinFactNeighborY="382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E49565A-E087-4FC8-B869-A09BAAD4D6AD}" type="pres">
      <dgm:prSet presAssocID="{A3984301-8C29-4C6A-BFA3-82BA06054657}" presName="rootConnector" presStyleLbl="node2" presStyleIdx="1" presStyleCnt="3"/>
      <dgm:spPr/>
      <dgm:t>
        <a:bodyPr/>
        <a:lstStyle/>
        <a:p>
          <a:endParaRPr lang="es-EC"/>
        </a:p>
      </dgm:t>
    </dgm:pt>
    <dgm:pt modelId="{6E93EDC8-7D98-46A7-831B-19AADE4F4A11}" type="pres">
      <dgm:prSet presAssocID="{A3984301-8C29-4C6A-BFA3-82BA06054657}" presName="hierChild4" presStyleCnt="0"/>
      <dgm:spPr/>
      <dgm:t>
        <a:bodyPr/>
        <a:lstStyle/>
        <a:p>
          <a:endParaRPr lang="es-EC"/>
        </a:p>
      </dgm:t>
    </dgm:pt>
    <dgm:pt modelId="{C739B3F3-43D8-46F2-A0E4-22A0459842CB}" type="pres">
      <dgm:prSet presAssocID="{A3984301-8C29-4C6A-BFA3-82BA06054657}" presName="hierChild5" presStyleCnt="0"/>
      <dgm:spPr/>
      <dgm:t>
        <a:bodyPr/>
        <a:lstStyle/>
        <a:p>
          <a:endParaRPr lang="es-EC"/>
        </a:p>
      </dgm:t>
    </dgm:pt>
    <dgm:pt modelId="{3DEC4490-900F-414C-B06C-D71B4ACB2F93}" type="pres">
      <dgm:prSet presAssocID="{14205886-2FCB-4D0F-BBA7-B86A79E1F5B1}" presName="Name64" presStyleLbl="parChTrans1D2" presStyleIdx="2" presStyleCnt="3"/>
      <dgm:spPr/>
      <dgm:t>
        <a:bodyPr/>
        <a:lstStyle/>
        <a:p>
          <a:endParaRPr lang="es-EC"/>
        </a:p>
      </dgm:t>
    </dgm:pt>
    <dgm:pt modelId="{E3289C6D-07AD-40CB-8195-1DA7BAA7655F}" type="pres">
      <dgm:prSet presAssocID="{202B54DC-BF74-40C2-BB46-B437E436A5E1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EBDED62A-262A-4422-AB2A-709D90284F82}" type="pres">
      <dgm:prSet presAssocID="{202B54DC-BF74-40C2-BB46-B437E436A5E1}" presName="rootComposite" presStyleCnt="0"/>
      <dgm:spPr/>
      <dgm:t>
        <a:bodyPr/>
        <a:lstStyle/>
        <a:p>
          <a:endParaRPr lang="es-EC"/>
        </a:p>
      </dgm:t>
    </dgm:pt>
    <dgm:pt modelId="{7E410CC5-8C9B-4335-B89D-6A55658C68B3}" type="pres">
      <dgm:prSet presAssocID="{202B54DC-BF74-40C2-BB46-B437E436A5E1}" presName="rootText" presStyleLbl="node2" presStyleIdx="2" presStyleCnt="3" custScaleX="145162" custScaleY="63160" custLinFactNeighborX="-3461" custLinFactNeighborY="219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901FC86-5BD5-4F32-9AC3-ED9C36533D04}" type="pres">
      <dgm:prSet presAssocID="{202B54DC-BF74-40C2-BB46-B437E436A5E1}" presName="rootConnector" presStyleLbl="node2" presStyleIdx="2" presStyleCnt="3"/>
      <dgm:spPr/>
      <dgm:t>
        <a:bodyPr/>
        <a:lstStyle/>
        <a:p>
          <a:endParaRPr lang="es-EC"/>
        </a:p>
      </dgm:t>
    </dgm:pt>
    <dgm:pt modelId="{786976AA-EB5B-4750-8E5A-199E313BFF36}" type="pres">
      <dgm:prSet presAssocID="{202B54DC-BF74-40C2-BB46-B437E436A5E1}" presName="hierChild4" presStyleCnt="0"/>
      <dgm:spPr/>
      <dgm:t>
        <a:bodyPr/>
        <a:lstStyle/>
        <a:p>
          <a:endParaRPr lang="es-EC"/>
        </a:p>
      </dgm:t>
    </dgm:pt>
    <dgm:pt modelId="{42EB7EDD-D102-49A7-A5DE-F518384FB89F}" type="pres">
      <dgm:prSet presAssocID="{202B54DC-BF74-40C2-BB46-B437E436A5E1}" presName="hierChild5" presStyleCnt="0"/>
      <dgm:spPr/>
      <dgm:t>
        <a:bodyPr/>
        <a:lstStyle/>
        <a:p>
          <a:endParaRPr lang="es-EC"/>
        </a:p>
      </dgm:t>
    </dgm:pt>
    <dgm:pt modelId="{F782282B-0540-4727-B34B-6A53EDD7933E}" type="pres">
      <dgm:prSet presAssocID="{10BF5D66-3197-4235-BB44-2DEEE246F9AC}" presName="hierChild3" presStyleCnt="0"/>
      <dgm:spPr/>
      <dgm:t>
        <a:bodyPr/>
        <a:lstStyle/>
        <a:p>
          <a:endParaRPr lang="es-EC"/>
        </a:p>
      </dgm:t>
    </dgm:pt>
  </dgm:ptLst>
  <dgm:cxnLst>
    <dgm:cxn modelId="{6F33AD6F-A313-4F8B-81B0-5AEF9410F626}" srcId="{10BF5D66-3197-4235-BB44-2DEEE246F9AC}" destId="{202B54DC-BF74-40C2-BB46-B437E436A5E1}" srcOrd="2" destOrd="0" parTransId="{14205886-2FCB-4D0F-BBA7-B86A79E1F5B1}" sibTransId="{4F5FA408-2A34-437B-BF0E-7912EE9885A3}"/>
    <dgm:cxn modelId="{CD28CEA5-B7F1-4D3D-972C-3482E30BF538}" type="presOf" srcId="{A3984301-8C29-4C6A-BFA3-82BA06054657}" destId="{FE49565A-E087-4FC8-B869-A09BAAD4D6AD}" srcOrd="1" destOrd="0" presId="urn:microsoft.com/office/officeart/2009/3/layout/HorizontalOrganizationChart"/>
    <dgm:cxn modelId="{050BFC95-2F23-4C60-AADA-B4A7F49E4403}" type="presOf" srcId="{3B98A406-AADA-4A07-BA10-69FD1B102D0A}" destId="{3AC2AE9B-B63C-4F0C-874A-5DDE915FAA07}" srcOrd="0" destOrd="0" presId="urn:microsoft.com/office/officeart/2009/3/layout/HorizontalOrganizationChart"/>
    <dgm:cxn modelId="{6CD8E0E9-A9CD-43EE-874B-5BEF6DBF1A67}" type="presOf" srcId="{14205886-2FCB-4D0F-BBA7-B86A79E1F5B1}" destId="{3DEC4490-900F-414C-B06C-D71B4ACB2F93}" srcOrd="0" destOrd="0" presId="urn:microsoft.com/office/officeart/2009/3/layout/HorizontalOrganizationChart"/>
    <dgm:cxn modelId="{9DA67861-AB5A-4CEA-8970-EE193E2AC95B}" srcId="{10BF5D66-3197-4235-BB44-2DEEE246F9AC}" destId="{3B98A406-AADA-4A07-BA10-69FD1B102D0A}" srcOrd="0" destOrd="0" parTransId="{584FBCEC-0DBD-45D3-B24A-F8A08D9E2EFA}" sibTransId="{D748DA99-72F8-4F2F-B6CE-09AD3F2017E4}"/>
    <dgm:cxn modelId="{072B952C-CACF-4FD5-9260-1A14B1E52822}" srcId="{D15CBFDC-20D3-4BA1-B50A-B4E18872F74B}" destId="{10BF5D66-3197-4235-BB44-2DEEE246F9AC}" srcOrd="0" destOrd="0" parTransId="{687AC693-BDD4-461E-B465-027A827EE6F1}" sibTransId="{19219A01-2CC1-4ADF-9298-4E1FF75B40C6}"/>
    <dgm:cxn modelId="{A9F9F64A-D637-4C3E-B38C-A8AFFEFBC522}" type="presOf" srcId="{10BF5D66-3197-4235-BB44-2DEEE246F9AC}" destId="{94A81CE1-6B6E-494D-9E62-66B59DD154C3}" srcOrd="1" destOrd="0" presId="urn:microsoft.com/office/officeart/2009/3/layout/HorizontalOrganizationChart"/>
    <dgm:cxn modelId="{5C3E04AC-D38F-4851-B1CE-91CB11A84B5A}" type="presOf" srcId="{D15CBFDC-20D3-4BA1-B50A-B4E18872F74B}" destId="{E3119477-6E9A-4E8B-9DAF-907F847F9FFD}" srcOrd="0" destOrd="0" presId="urn:microsoft.com/office/officeart/2009/3/layout/HorizontalOrganizationChart"/>
    <dgm:cxn modelId="{5B7F9CB2-8088-41F3-951E-B1FFA72810C6}" type="presOf" srcId="{202B54DC-BF74-40C2-BB46-B437E436A5E1}" destId="{C901FC86-5BD5-4F32-9AC3-ED9C36533D04}" srcOrd="1" destOrd="0" presId="urn:microsoft.com/office/officeart/2009/3/layout/HorizontalOrganizationChart"/>
    <dgm:cxn modelId="{2E01E7E3-B343-4B01-ABB1-F0DD59AFB14E}" type="presOf" srcId="{584FBCEC-0DBD-45D3-B24A-F8A08D9E2EFA}" destId="{8B8AAFC0-A61F-4FEF-9EB6-47C6C7D72851}" srcOrd="0" destOrd="0" presId="urn:microsoft.com/office/officeart/2009/3/layout/HorizontalOrganizationChart"/>
    <dgm:cxn modelId="{FBEE6831-F40C-4CE2-8CC3-A9525043F70E}" type="presOf" srcId="{A3984301-8C29-4C6A-BFA3-82BA06054657}" destId="{2249D798-3AC0-45A5-8305-5486B1BEF795}" srcOrd="0" destOrd="0" presId="urn:microsoft.com/office/officeart/2009/3/layout/HorizontalOrganizationChart"/>
    <dgm:cxn modelId="{80B73A63-7BF0-47AB-BAD8-9C1AED94BBF9}" type="presOf" srcId="{202B54DC-BF74-40C2-BB46-B437E436A5E1}" destId="{7E410CC5-8C9B-4335-B89D-6A55658C68B3}" srcOrd="0" destOrd="0" presId="urn:microsoft.com/office/officeart/2009/3/layout/HorizontalOrganizationChart"/>
    <dgm:cxn modelId="{12604630-317E-4F0C-9E24-F8C64F934F4D}" type="presOf" srcId="{3B98A406-AADA-4A07-BA10-69FD1B102D0A}" destId="{D0A2CBD0-3514-451B-93B0-99562998BE74}" srcOrd="1" destOrd="0" presId="urn:microsoft.com/office/officeart/2009/3/layout/HorizontalOrganizationChart"/>
    <dgm:cxn modelId="{4FEE2B9E-D1AB-4346-8E6F-E32B7EE8B1F4}" type="presOf" srcId="{10BF5D66-3197-4235-BB44-2DEEE246F9AC}" destId="{E5DE153C-4B3B-49EA-AC2D-BF333ADEEFC9}" srcOrd="0" destOrd="0" presId="urn:microsoft.com/office/officeart/2009/3/layout/HorizontalOrganizationChart"/>
    <dgm:cxn modelId="{8AD284A4-BC6D-42F7-830F-1590D1B461E9}" type="presOf" srcId="{64CD0BD4-6B6A-4696-9FD9-31EB5AF6AE2B}" destId="{CCC8DBC6-72A1-40EC-89C0-55BE30AEC686}" srcOrd="0" destOrd="0" presId="urn:microsoft.com/office/officeart/2009/3/layout/HorizontalOrganizationChart"/>
    <dgm:cxn modelId="{27F5816D-9C77-4C34-82A0-56E7E2C260D2}" srcId="{10BF5D66-3197-4235-BB44-2DEEE246F9AC}" destId="{A3984301-8C29-4C6A-BFA3-82BA06054657}" srcOrd="1" destOrd="0" parTransId="{64CD0BD4-6B6A-4696-9FD9-31EB5AF6AE2B}" sibTransId="{5C349DA6-776A-4E2A-B521-1465DADA5D53}"/>
    <dgm:cxn modelId="{75244F52-3E73-441B-B79A-C43FCF3CF082}" type="presParOf" srcId="{E3119477-6E9A-4E8B-9DAF-907F847F9FFD}" destId="{FCA89E71-BC03-451F-B25C-C827DC069299}" srcOrd="0" destOrd="0" presId="urn:microsoft.com/office/officeart/2009/3/layout/HorizontalOrganizationChart"/>
    <dgm:cxn modelId="{31F24447-5AA9-4ED0-8F8A-017F07D0DC57}" type="presParOf" srcId="{FCA89E71-BC03-451F-B25C-C827DC069299}" destId="{15EEE748-0CC0-4EAF-95DA-A1E60F3238A7}" srcOrd="0" destOrd="0" presId="urn:microsoft.com/office/officeart/2009/3/layout/HorizontalOrganizationChart"/>
    <dgm:cxn modelId="{64160E6D-F536-445C-BC00-3309B3CB3B3F}" type="presParOf" srcId="{15EEE748-0CC0-4EAF-95DA-A1E60F3238A7}" destId="{E5DE153C-4B3B-49EA-AC2D-BF333ADEEFC9}" srcOrd="0" destOrd="0" presId="urn:microsoft.com/office/officeart/2009/3/layout/HorizontalOrganizationChart"/>
    <dgm:cxn modelId="{F5C0E3FD-9B63-472F-A280-03C165508A17}" type="presParOf" srcId="{15EEE748-0CC0-4EAF-95DA-A1E60F3238A7}" destId="{94A81CE1-6B6E-494D-9E62-66B59DD154C3}" srcOrd="1" destOrd="0" presId="urn:microsoft.com/office/officeart/2009/3/layout/HorizontalOrganizationChart"/>
    <dgm:cxn modelId="{BAC96F52-E74A-4DAE-8907-174E2A8E338B}" type="presParOf" srcId="{FCA89E71-BC03-451F-B25C-C827DC069299}" destId="{F077F4F8-DA11-495F-BBA2-DADB838FE8F4}" srcOrd="1" destOrd="0" presId="urn:microsoft.com/office/officeart/2009/3/layout/HorizontalOrganizationChart"/>
    <dgm:cxn modelId="{E9288076-FA4A-4368-B425-4AD1E82E0F22}" type="presParOf" srcId="{F077F4F8-DA11-495F-BBA2-DADB838FE8F4}" destId="{8B8AAFC0-A61F-4FEF-9EB6-47C6C7D72851}" srcOrd="0" destOrd="0" presId="urn:microsoft.com/office/officeart/2009/3/layout/HorizontalOrganizationChart"/>
    <dgm:cxn modelId="{322A3C67-E135-40D3-B5C4-42A872BE0276}" type="presParOf" srcId="{F077F4F8-DA11-495F-BBA2-DADB838FE8F4}" destId="{5534437A-1F4A-4354-B1C0-CB6C36E0BEDD}" srcOrd="1" destOrd="0" presId="urn:microsoft.com/office/officeart/2009/3/layout/HorizontalOrganizationChart"/>
    <dgm:cxn modelId="{FE17242F-1FEF-46A2-9386-8CF339E030E8}" type="presParOf" srcId="{5534437A-1F4A-4354-B1C0-CB6C36E0BEDD}" destId="{6293D70C-BC2E-4602-BDFC-547C90E094BD}" srcOrd="0" destOrd="0" presId="urn:microsoft.com/office/officeart/2009/3/layout/HorizontalOrganizationChart"/>
    <dgm:cxn modelId="{92191CF8-F31F-49E8-B866-6594BB56D534}" type="presParOf" srcId="{6293D70C-BC2E-4602-BDFC-547C90E094BD}" destId="{3AC2AE9B-B63C-4F0C-874A-5DDE915FAA07}" srcOrd="0" destOrd="0" presId="urn:microsoft.com/office/officeart/2009/3/layout/HorizontalOrganizationChart"/>
    <dgm:cxn modelId="{5B08088F-15BC-4996-BBA4-ACCC1D773726}" type="presParOf" srcId="{6293D70C-BC2E-4602-BDFC-547C90E094BD}" destId="{D0A2CBD0-3514-451B-93B0-99562998BE74}" srcOrd="1" destOrd="0" presId="urn:microsoft.com/office/officeart/2009/3/layout/HorizontalOrganizationChart"/>
    <dgm:cxn modelId="{16FEC496-965A-4EC1-A6F4-27D066FBC246}" type="presParOf" srcId="{5534437A-1F4A-4354-B1C0-CB6C36E0BEDD}" destId="{2FBCF5CC-74DB-48D0-93C1-03240EEE8093}" srcOrd="1" destOrd="0" presId="urn:microsoft.com/office/officeart/2009/3/layout/HorizontalOrganizationChart"/>
    <dgm:cxn modelId="{4DC2A7C4-4D2A-43F6-84A6-55D3F043294B}" type="presParOf" srcId="{5534437A-1F4A-4354-B1C0-CB6C36E0BEDD}" destId="{F2B72C5A-4C31-40A3-B480-991A6D88DBB5}" srcOrd="2" destOrd="0" presId="urn:microsoft.com/office/officeart/2009/3/layout/HorizontalOrganizationChart"/>
    <dgm:cxn modelId="{F4D7F008-E4E1-45B6-9E90-217B867A8DC6}" type="presParOf" srcId="{F077F4F8-DA11-495F-BBA2-DADB838FE8F4}" destId="{CCC8DBC6-72A1-40EC-89C0-55BE30AEC686}" srcOrd="2" destOrd="0" presId="urn:microsoft.com/office/officeart/2009/3/layout/HorizontalOrganizationChart"/>
    <dgm:cxn modelId="{C86B1AB8-2CF4-4478-9870-C8A5BB9120F0}" type="presParOf" srcId="{F077F4F8-DA11-495F-BBA2-DADB838FE8F4}" destId="{A1C8A9AF-1AB3-4FD8-BCF1-CFAF093DB268}" srcOrd="3" destOrd="0" presId="urn:microsoft.com/office/officeart/2009/3/layout/HorizontalOrganizationChart"/>
    <dgm:cxn modelId="{3B2A8067-B483-4D2A-9D96-8938B536B189}" type="presParOf" srcId="{A1C8A9AF-1AB3-4FD8-BCF1-CFAF093DB268}" destId="{DC611E42-5001-4811-BE19-390D09CD724C}" srcOrd="0" destOrd="0" presId="urn:microsoft.com/office/officeart/2009/3/layout/HorizontalOrganizationChart"/>
    <dgm:cxn modelId="{8D8FA1C5-97D5-4CD6-8451-F76A37B664FD}" type="presParOf" srcId="{DC611E42-5001-4811-BE19-390D09CD724C}" destId="{2249D798-3AC0-45A5-8305-5486B1BEF795}" srcOrd="0" destOrd="0" presId="urn:microsoft.com/office/officeart/2009/3/layout/HorizontalOrganizationChart"/>
    <dgm:cxn modelId="{36119273-8848-4BE4-903A-C908C0794A9B}" type="presParOf" srcId="{DC611E42-5001-4811-BE19-390D09CD724C}" destId="{FE49565A-E087-4FC8-B869-A09BAAD4D6AD}" srcOrd="1" destOrd="0" presId="urn:microsoft.com/office/officeart/2009/3/layout/HorizontalOrganizationChart"/>
    <dgm:cxn modelId="{9DEFDFAA-E43E-4184-B9CF-FDA3692682A9}" type="presParOf" srcId="{A1C8A9AF-1AB3-4FD8-BCF1-CFAF093DB268}" destId="{6E93EDC8-7D98-46A7-831B-19AADE4F4A11}" srcOrd="1" destOrd="0" presId="urn:microsoft.com/office/officeart/2009/3/layout/HorizontalOrganizationChart"/>
    <dgm:cxn modelId="{E6A3950C-5047-4750-96BA-1C0E7ECFB2DF}" type="presParOf" srcId="{A1C8A9AF-1AB3-4FD8-BCF1-CFAF093DB268}" destId="{C739B3F3-43D8-46F2-A0E4-22A0459842CB}" srcOrd="2" destOrd="0" presId="urn:microsoft.com/office/officeart/2009/3/layout/HorizontalOrganizationChart"/>
    <dgm:cxn modelId="{CDD0C7DC-7E39-4389-A959-D9659258955B}" type="presParOf" srcId="{F077F4F8-DA11-495F-BBA2-DADB838FE8F4}" destId="{3DEC4490-900F-414C-B06C-D71B4ACB2F93}" srcOrd="4" destOrd="0" presId="urn:microsoft.com/office/officeart/2009/3/layout/HorizontalOrganizationChart"/>
    <dgm:cxn modelId="{C5BFCE97-BCD2-48E5-9CEE-7D484B79EA52}" type="presParOf" srcId="{F077F4F8-DA11-495F-BBA2-DADB838FE8F4}" destId="{E3289C6D-07AD-40CB-8195-1DA7BAA7655F}" srcOrd="5" destOrd="0" presId="urn:microsoft.com/office/officeart/2009/3/layout/HorizontalOrganizationChart"/>
    <dgm:cxn modelId="{3E8B9A9E-E159-4022-B8D7-9A1F1475B939}" type="presParOf" srcId="{E3289C6D-07AD-40CB-8195-1DA7BAA7655F}" destId="{EBDED62A-262A-4422-AB2A-709D90284F82}" srcOrd="0" destOrd="0" presId="urn:microsoft.com/office/officeart/2009/3/layout/HorizontalOrganizationChart"/>
    <dgm:cxn modelId="{5A03644B-F571-4FCB-8D4D-DD4FA7B001B8}" type="presParOf" srcId="{EBDED62A-262A-4422-AB2A-709D90284F82}" destId="{7E410CC5-8C9B-4335-B89D-6A55658C68B3}" srcOrd="0" destOrd="0" presId="urn:microsoft.com/office/officeart/2009/3/layout/HorizontalOrganizationChart"/>
    <dgm:cxn modelId="{4A444D33-8C0D-4D5B-A10C-F2253A8BF2F5}" type="presParOf" srcId="{EBDED62A-262A-4422-AB2A-709D90284F82}" destId="{C901FC86-5BD5-4F32-9AC3-ED9C36533D04}" srcOrd="1" destOrd="0" presId="urn:microsoft.com/office/officeart/2009/3/layout/HorizontalOrganizationChart"/>
    <dgm:cxn modelId="{FA31F82D-B1F6-412C-8C0A-4F5083F0A64B}" type="presParOf" srcId="{E3289C6D-07AD-40CB-8195-1DA7BAA7655F}" destId="{786976AA-EB5B-4750-8E5A-199E313BFF36}" srcOrd="1" destOrd="0" presId="urn:microsoft.com/office/officeart/2009/3/layout/HorizontalOrganizationChart"/>
    <dgm:cxn modelId="{521C7AD2-84A1-4981-9BBD-13A062A3E14B}" type="presParOf" srcId="{E3289C6D-07AD-40CB-8195-1DA7BAA7655F}" destId="{42EB7EDD-D102-49A7-A5DE-F518384FB89F}" srcOrd="2" destOrd="0" presId="urn:microsoft.com/office/officeart/2009/3/layout/HorizontalOrganizationChart"/>
    <dgm:cxn modelId="{21BAEB13-F3D2-46BE-96F9-7DCAD94E0D89}" type="presParOf" srcId="{FCA89E71-BC03-451F-B25C-C827DC069299}" destId="{F782282B-0540-4727-B34B-6A53EDD7933E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BE278E-54E2-44A0-9B9E-01606A4BAB22}">
      <dsp:nvSpPr>
        <dsp:cNvPr id="0" name=""/>
        <dsp:cNvSpPr/>
      </dsp:nvSpPr>
      <dsp:spPr>
        <a:xfrm>
          <a:off x="0" y="0"/>
          <a:ext cx="7124700" cy="16230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0" kern="1200" dirty="0" smtClean="0">
              <a:latin typeface="Times" panose="02020603050405020304" pitchFamily="18" charset="0"/>
              <a:cs typeface="Times" panose="02020603050405020304" pitchFamily="18" charset="0"/>
            </a:rPr>
            <a:t>Art. 35 del Código Municipal (sustituido por el Art. 1 de la Ordenanza Metropolitana 0095); considera la elaboración de Planes Parciales como instrumentos de planeamiento de la Administración Municipal y del sector público general, cuyo objetivo es la ordenación y desarrollo particularizados, en suelo clasificado como urbano, urbanizable o no urbanizable por el PGDT</a:t>
          </a:r>
          <a:r>
            <a:rPr lang="es-EC" sz="1400" b="0" kern="1200" dirty="0" smtClean="0">
              <a:latin typeface="Times" panose="02020603050405020304" pitchFamily="18" charset="0"/>
              <a:cs typeface="Times" panose="02020603050405020304" pitchFamily="18" charset="0"/>
            </a:rPr>
            <a:t>.</a:t>
          </a:r>
          <a:endParaRPr lang="es-MX" sz="1400" kern="1200" dirty="0"/>
        </a:p>
      </dsp:txBody>
      <dsp:txXfrm>
        <a:off x="47538" y="47538"/>
        <a:ext cx="5373291" cy="1527984"/>
      </dsp:txXfrm>
    </dsp:sp>
    <dsp:sp modelId="{C310F180-647F-40A4-95D4-623FE0AE9230}">
      <dsp:nvSpPr>
        <dsp:cNvPr id="0" name=""/>
        <dsp:cNvSpPr/>
      </dsp:nvSpPr>
      <dsp:spPr>
        <a:xfrm>
          <a:off x="628649" y="1893570"/>
          <a:ext cx="7124700" cy="16230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COOTAD; es el instrumento que desarrolla los principios constitucionales en cuanto a la organización del territorio, estableciendo como obligatorio para todos los Gobiernos Autónomos Descentralizados (GAD) sujetarse al Ordenamiento Territorial (OT) y a la planificación integral del territorio</a:t>
          </a:r>
          <a:r>
            <a:rPr lang="es-EC" sz="1700" kern="1200" dirty="0" smtClean="0">
              <a:latin typeface="Times" panose="02020603050405020304" pitchFamily="18" charset="0"/>
              <a:cs typeface="Times" panose="02020603050405020304" pitchFamily="18" charset="0"/>
            </a:rPr>
            <a:t>. </a:t>
          </a:r>
          <a:endParaRPr lang="es-MX" sz="1700" kern="1200" dirty="0"/>
        </a:p>
      </dsp:txBody>
      <dsp:txXfrm>
        <a:off x="676187" y="1941108"/>
        <a:ext cx="5345985" cy="1527984"/>
      </dsp:txXfrm>
    </dsp:sp>
    <dsp:sp modelId="{4CA85104-F12A-4757-A727-89FEE3AE51EE}">
      <dsp:nvSpPr>
        <dsp:cNvPr id="0" name=""/>
        <dsp:cNvSpPr/>
      </dsp:nvSpPr>
      <dsp:spPr>
        <a:xfrm>
          <a:off x="1257299" y="3787140"/>
          <a:ext cx="7124700" cy="16230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Ordenamiento territorial, se convierte en el instrumento racionalizador de la toma de decisiones sobre los procesos de uso y ocupación del territorio, plantea una estrategia de desarrollo ambiental, económico, social y cultural, expresada en una propuesta concertada para la distribución ordenada de actividades, usos e infraestructura en el espacio</a:t>
          </a:r>
          <a:r>
            <a:rPr lang="es-EC" sz="1600" kern="1200" dirty="0" smtClean="0">
              <a:latin typeface="Times" panose="02020603050405020304" pitchFamily="18" charset="0"/>
              <a:cs typeface="Times" panose="02020603050405020304" pitchFamily="18" charset="0"/>
            </a:rPr>
            <a:t>.</a:t>
          </a:r>
          <a:endParaRPr lang="es-MX" sz="1600" kern="1200" dirty="0"/>
        </a:p>
      </dsp:txBody>
      <dsp:txXfrm>
        <a:off x="1304837" y="3834678"/>
        <a:ext cx="5345985" cy="1527984"/>
      </dsp:txXfrm>
    </dsp:sp>
    <dsp:sp modelId="{18AE6EBC-F348-4DFD-AF76-75753052C6E9}">
      <dsp:nvSpPr>
        <dsp:cNvPr id="0" name=""/>
        <dsp:cNvSpPr/>
      </dsp:nvSpPr>
      <dsp:spPr>
        <a:xfrm>
          <a:off x="6069711" y="1230820"/>
          <a:ext cx="1054989" cy="1054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>
        <a:off x="6307084" y="1230820"/>
        <a:ext cx="580243" cy="793879"/>
      </dsp:txXfrm>
    </dsp:sp>
    <dsp:sp modelId="{DCC9F393-0B2E-48E5-9BBC-9CA53383CC94}">
      <dsp:nvSpPr>
        <dsp:cNvPr id="0" name=""/>
        <dsp:cNvSpPr/>
      </dsp:nvSpPr>
      <dsp:spPr>
        <a:xfrm>
          <a:off x="6698361" y="3113570"/>
          <a:ext cx="1054989" cy="1054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>
        <a:off x="6935734" y="3113570"/>
        <a:ext cx="580243" cy="79387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1DA5C-DCD3-4A65-90FB-6BA9334035B9}">
      <dsp:nvSpPr>
        <dsp:cNvPr id="0" name=""/>
        <dsp:cNvSpPr/>
      </dsp:nvSpPr>
      <dsp:spPr>
        <a:xfrm>
          <a:off x="0" y="3200402"/>
          <a:ext cx="1763571" cy="4789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2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Ordenamiento Territorial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029" y="3214431"/>
        <a:ext cx="1735513" cy="450936"/>
      </dsp:txXfrm>
    </dsp:sp>
    <dsp:sp modelId="{D1F4F572-A3AA-4C12-8511-364C4CF3D2D8}">
      <dsp:nvSpPr>
        <dsp:cNvPr id="0" name=""/>
        <dsp:cNvSpPr/>
      </dsp:nvSpPr>
      <dsp:spPr>
        <a:xfrm rot="17036623">
          <a:off x="940765" y="2374716"/>
          <a:ext cx="2168041" cy="26209"/>
        </a:xfrm>
        <a:custGeom>
          <a:avLst/>
          <a:gdLst/>
          <a:ahLst/>
          <a:cxnLst/>
          <a:rect l="0" t="0" r="0" b="0"/>
          <a:pathLst>
            <a:path>
              <a:moveTo>
                <a:pt x="0" y="13104"/>
              </a:moveTo>
              <a:lnTo>
                <a:pt x="2168041" y="13104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/>
        </a:p>
      </dsp:txBody>
      <dsp:txXfrm>
        <a:off x="1970585" y="2333620"/>
        <a:ext cx="108402" cy="108402"/>
      </dsp:txXfrm>
    </dsp:sp>
    <dsp:sp modelId="{9AABE31B-A2A5-4DED-9A12-43BB9D321084}">
      <dsp:nvSpPr>
        <dsp:cNvPr id="0" name=""/>
        <dsp:cNvSpPr/>
      </dsp:nvSpPr>
      <dsp:spPr>
        <a:xfrm>
          <a:off x="2286001" y="1219198"/>
          <a:ext cx="1997181" cy="233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Enfoques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2828" y="1226025"/>
        <a:ext cx="1983527" cy="219437"/>
      </dsp:txXfrm>
    </dsp:sp>
    <dsp:sp modelId="{73B4EDBF-5C0A-4AED-9F39-75EFD7253977}">
      <dsp:nvSpPr>
        <dsp:cNvPr id="0" name=""/>
        <dsp:cNvSpPr/>
      </dsp:nvSpPr>
      <dsp:spPr>
        <a:xfrm rot="18971254">
          <a:off x="4153978" y="1001335"/>
          <a:ext cx="928222" cy="26209"/>
        </a:xfrm>
        <a:custGeom>
          <a:avLst/>
          <a:gdLst/>
          <a:ahLst/>
          <a:cxnLst/>
          <a:rect l="0" t="0" r="0" b="0"/>
          <a:pathLst>
            <a:path>
              <a:moveTo>
                <a:pt x="0" y="13104"/>
              </a:moveTo>
              <a:lnTo>
                <a:pt x="928222" y="13104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594884" y="991234"/>
        <a:ext cx="46411" cy="46411"/>
      </dsp:txXfrm>
    </dsp:sp>
    <dsp:sp modelId="{6FD0C0C1-A835-422A-8057-5B24EE1F1B12}">
      <dsp:nvSpPr>
        <dsp:cNvPr id="0" name=""/>
        <dsp:cNvSpPr/>
      </dsp:nvSpPr>
      <dsp:spPr>
        <a:xfrm>
          <a:off x="4952997" y="304803"/>
          <a:ext cx="3467905" cy="7766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Ordenamiento Activo: intervención voluntaria del Estado a partir de grande obras y proyectos </a:t>
          </a:r>
          <a:r>
            <a:rPr lang="es-MX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deinversión</a:t>
          </a:r>
          <a:endParaRPr lang="es-MX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75745" y="327551"/>
        <a:ext cx="3422409" cy="731167"/>
      </dsp:txXfrm>
    </dsp:sp>
    <dsp:sp modelId="{D38D9F94-7E16-4BF2-82AC-82E85F463026}">
      <dsp:nvSpPr>
        <dsp:cNvPr id="0" name=""/>
        <dsp:cNvSpPr/>
      </dsp:nvSpPr>
      <dsp:spPr>
        <a:xfrm rot="2124544">
          <a:off x="4198531" y="1587814"/>
          <a:ext cx="915330" cy="26209"/>
        </a:xfrm>
        <a:custGeom>
          <a:avLst/>
          <a:gdLst/>
          <a:ahLst/>
          <a:cxnLst/>
          <a:rect l="0" t="0" r="0" b="0"/>
          <a:pathLst>
            <a:path>
              <a:moveTo>
                <a:pt x="0" y="13104"/>
              </a:moveTo>
              <a:lnTo>
                <a:pt x="915330" y="13104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633312" y="1578036"/>
        <a:ext cx="45766" cy="45766"/>
      </dsp:txXfrm>
    </dsp:sp>
    <dsp:sp modelId="{F99DBCC3-C2A7-4021-9353-0550FC2C966A}">
      <dsp:nvSpPr>
        <dsp:cNvPr id="0" name=""/>
        <dsp:cNvSpPr/>
      </dsp:nvSpPr>
      <dsp:spPr>
        <a:xfrm>
          <a:off x="5029209" y="1524003"/>
          <a:ext cx="3219836" cy="6841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Ordenamiento Pasivo: uso de zonificaciones para inducir nuevos escenarios de uso del territorio</a:t>
          </a:r>
          <a:endParaRPr lang="es-E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49248" y="1544042"/>
        <a:ext cx="3179758" cy="644106"/>
      </dsp:txXfrm>
    </dsp:sp>
    <dsp:sp modelId="{291F04ED-D51A-4D68-A5A2-AA633616D4CD}">
      <dsp:nvSpPr>
        <dsp:cNvPr id="0" name=""/>
        <dsp:cNvSpPr/>
      </dsp:nvSpPr>
      <dsp:spPr>
        <a:xfrm rot="226538">
          <a:off x="1763085" y="3441518"/>
          <a:ext cx="447207" cy="26209"/>
        </a:xfrm>
        <a:custGeom>
          <a:avLst/>
          <a:gdLst/>
          <a:ahLst/>
          <a:cxnLst/>
          <a:rect l="0" t="0" r="0" b="0"/>
          <a:pathLst>
            <a:path>
              <a:moveTo>
                <a:pt x="0" y="13104"/>
              </a:moveTo>
              <a:lnTo>
                <a:pt x="447207" y="13104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1975509" y="3443443"/>
        <a:ext cx="22360" cy="22360"/>
      </dsp:txXfrm>
    </dsp:sp>
    <dsp:sp modelId="{74C794C0-8803-4238-8402-5EDEA9A3C743}">
      <dsp:nvSpPr>
        <dsp:cNvPr id="0" name=""/>
        <dsp:cNvSpPr/>
      </dsp:nvSpPr>
      <dsp:spPr>
        <a:xfrm>
          <a:off x="2209808" y="3352802"/>
          <a:ext cx="1997181" cy="233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Proceso Planificado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16635" y="3359629"/>
        <a:ext cx="1983527" cy="219437"/>
      </dsp:txXfrm>
    </dsp:sp>
    <dsp:sp modelId="{6A29CF6C-7507-4E53-8E50-840184952544}">
      <dsp:nvSpPr>
        <dsp:cNvPr id="0" name=""/>
        <dsp:cNvSpPr/>
      </dsp:nvSpPr>
      <dsp:spPr>
        <a:xfrm rot="21380282">
          <a:off x="4206070" y="3427493"/>
          <a:ext cx="900250" cy="26209"/>
        </a:xfrm>
        <a:custGeom>
          <a:avLst/>
          <a:gdLst/>
          <a:ahLst/>
          <a:cxnLst/>
          <a:rect l="0" t="0" r="0" b="0"/>
          <a:pathLst>
            <a:path>
              <a:moveTo>
                <a:pt x="0" y="13104"/>
              </a:moveTo>
              <a:lnTo>
                <a:pt x="900250" y="13104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633689" y="3418092"/>
        <a:ext cx="45012" cy="45012"/>
      </dsp:txXfrm>
    </dsp:sp>
    <dsp:sp modelId="{CDC03F9B-3145-4316-AB28-C05F1495D643}">
      <dsp:nvSpPr>
        <dsp:cNvPr id="0" name=""/>
        <dsp:cNvSpPr/>
      </dsp:nvSpPr>
      <dsp:spPr>
        <a:xfrm>
          <a:off x="5105402" y="2743202"/>
          <a:ext cx="3074141" cy="13372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Hace del OT un proceso sujeto a los procedimientos de la </a:t>
          </a:r>
          <a:r>
            <a:rPr lang="es-MX" sz="1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planeación</a:t>
          </a: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en la cual </a:t>
          </a:r>
          <a:r>
            <a:rPr lang="es-MX" sz="1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metas y políticas </a:t>
          </a: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formulan a partir del conocimiento e interpretación de la realidad y sus tendencias de cambio. 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4570" y="2782370"/>
        <a:ext cx="2995805" cy="1258956"/>
      </dsp:txXfrm>
    </dsp:sp>
    <dsp:sp modelId="{E33F2363-14A1-4C4E-AC36-A7F2518F42CC}">
      <dsp:nvSpPr>
        <dsp:cNvPr id="0" name=""/>
        <dsp:cNvSpPr/>
      </dsp:nvSpPr>
      <dsp:spPr>
        <a:xfrm rot="4744524">
          <a:off x="646467" y="4780134"/>
          <a:ext cx="2756637" cy="26209"/>
        </a:xfrm>
        <a:custGeom>
          <a:avLst/>
          <a:gdLst/>
          <a:ahLst/>
          <a:cxnLst/>
          <a:rect l="0" t="0" r="0" b="0"/>
          <a:pathLst>
            <a:path>
              <a:moveTo>
                <a:pt x="0" y="13104"/>
              </a:moveTo>
              <a:lnTo>
                <a:pt x="2756637" y="13104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900" kern="1200"/>
        </a:p>
      </dsp:txBody>
      <dsp:txXfrm>
        <a:off x="1955870" y="4724323"/>
        <a:ext cx="137831" cy="137831"/>
      </dsp:txXfrm>
    </dsp:sp>
    <dsp:sp modelId="{397F3FDB-2C1E-48DA-B19B-7EE9DB97C743}">
      <dsp:nvSpPr>
        <dsp:cNvPr id="0" name=""/>
        <dsp:cNvSpPr/>
      </dsp:nvSpPr>
      <dsp:spPr>
        <a:xfrm>
          <a:off x="2286001" y="6019803"/>
          <a:ext cx="1997181" cy="2535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Multidimensionalidad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3427" y="6027229"/>
        <a:ext cx="1982329" cy="238700"/>
      </dsp:txXfrm>
    </dsp:sp>
    <dsp:sp modelId="{0B077F2F-3669-434B-B127-4217074EF4BE}">
      <dsp:nvSpPr>
        <dsp:cNvPr id="0" name=""/>
        <dsp:cNvSpPr/>
      </dsp:nvSpPr>
      <dsp:spPr>
        <a:xfrm rot="21549526">
          <a:off x="4283138" y="6127438"/>
          <a:ext cx="822308" cy="26209"/>
        </a:xfrm>
        <a:custGeom>
          <a:avLst/>
          <a:gdLst/>
          <a:ahLst/>
          <a:cxnLst/>
          <a:rect l="0" t="0" r="0" b="0"/>
          <a:pathLst>
            <a:path>
              <a:moveTo>
                <a:pt x="0" y="13104"/>
              </a:moveTo>
              <a:lnTo>
                <a:pt x="822308" y="13104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673734" y="6119985"/>
        <a:ext cx="41115" cy="41115"/>
      </dsp:txXfrm>
    </dsp:sp>
    <dsp:sp modelId="{8176B897-ADDD-4DD3-9147-00DD961352EA}">
      <dsp:nvSpPr>
        <dsp:cNvPr id="0" name=""/>
        <dsp:cNvSpPr/>
      </dsp:nvSpPr>
      <dsp:spPr>
        <a:xfrm>
          <a:off x="5105402" y="5638796"/>
          <a:ext cx="3077956" cy="9914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Trata</a:t>
          </a:r>
          <a:r>
            <a:rPr lang="es-MX" sz="15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sobre la diversidad de las estructuras territoriales que cambian en tiempo y espacio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34440" y="5667834"/>
        <a:ext cx="3019880" cy="93334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1DA5C-DCD3-4A65-90FB-6BA9334035B9}">
      <dsp:nvSpPr>
        <dsp:cNvPr id="0" name=""/>
        <dsp:cNvSpPr/>
      </dsp:nvSpPr>
      <dsp:spPr>
        <a:xfrm>
          <a:off x="0" y="3234258"/>
          <a:ext cx="1903462" cy="5169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2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Ordenamiento Territorial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142" y="3249400"/>
        <a:ext cx="1873178" cy="486705"/>
      </dsp:txXfrm>
    </dsp:sp>
    <dsp:sp modelId="{D1F4F572-A3AA-4C12-8511-364C4CF3D2D8}">
      <dsp:nvSpPr>
        <dsp:cNvPr id="0" name=""/>
        <dsp:cNvSpPr/>
      </dsp:nvSpPr>
      <dsp:spPr>
        <a:xfrm rot="17105533">
          <a:off x="1166291" y="2515985"/>
          <a:ext cx="1993358" cy="28931"/>
        </a:xfrm>
        <a:custGeom>
          <a:avLst/>
          <a:gdLst/>
          <a:ahLst/>
          <a:cxnLst/>
          <a:rect l="0" t="0" r="0" b="0"/>
          <a:pathLst>
            <a:path>
              <a:moveTo>
                <a:pt x="0" y="14465"/>
              </a:moveTo>
              <a:lnTo>
                <a:pt x="1993358" y="14465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/>
        </a:p>
      </dsp:txBody>
      <dsp:txXfrm>
        <a:off x="2113136" y="2480616"/>
        <a:ext cx="99667" cy="99667"/>
      </dsp:txXfrm>
    </dsp:sp>
    <dsp:sp modelId="{9AABE31B-A2A5-4DED-9A12-43BB9D321084}">
      <dsp:nvSpPr>
        <dsp:cNvPr id="0" name=""/>
        <dsp:cNvSpPr/>
      </dsp:nvSpPr>
      <dsp:spPr>
        <a:xfrm>
          <a:off x="2422479" y="1219194"/>
          <a:ext cx="2155603" cy="697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Carácter</a:t>
          </a:r>
          <a:r>
            <a:rPr lang="es-MX" sz="15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Prospectivo y Coordinado 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2920" y="1239635"/>
        <a:ext cx="2114721" cy="657026"/>
      </dsp:txXfrm>
    </dsp:sp>
    <dsp:sp modelId="{73B4EDBF-5C0A-4AED-9F39-75EFD7253977}">
      <dsp:nvSpPr>
        <dsp:cNvPr id="0" name=""/>
        <dsp:cNvSpPr/>
      </dsp:nvSpPr>
      <dsp:spPr>
        <a:xfrm rot="18307735">
          <a:off x="4276960" y="973640"/>
          <a:ext cx="1418442" cy="28931"/>
        </a:xfrm>
        <a:custGeom>
          <a:avLst/>
          <a:gdLst/>
          <a:ahLst/>
          <a:cxnLst/>
          <a:rect l="0" t="0" r="0" b="0"/>
          <a:pathLst>
            <a:path>
              <a:moveTo>
                <a:pt x="0" y="14465"/>
              </a:moveTo>
              <a:lnTo>
                <a:pt x="1418442" y="1446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950720" y="952645"/>
        <a:ext cx="70922" cy="70922"/>
      </dsp:txXfrm>
    </dsp:sp>
    <dsp:sp modelId="{6FD0C0C1-A835-422A-8057-5B24EE1F1B12}">
      <dsp:nvSpPr>
        <dsp:cNvPr id="0" name=""/>
        <dsp:cNvSpPr/>
      </dsp:nvSpPr>
      <dsp:spPr>
        <a:xfrm>
          <a:off x="5394280" y="76202"/>
          <a:ext cx="3308721" cy="6637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</a:t>
          </a:r>
          <a:r>
            <a:rPr lang="es-MX" sz="15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el diseño y construcción de escenarios futuros.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13720" y="95642"/>
        <a:ext cx="3269841" cy="624840"/>
      </dsp:txXfrm>
    </dsp:sp>
    <dsp:sp modelId="{95B6851D-78BF-4B06-8D1B-B97408D1E86F}">
      <dsp:nvSpPr>
        <dsp:cNvPr id="0" name=""/>
        <dsp:cNvSpPr/>
      </dsp:nvSpPr>
      <dsp:spPr>
        <a:xfrm rot="1674526">
          <a:off x="4519356" y="1790021"/>
          <a:ext cx="1009849" cy="28931"/>
        </a:xfrm>
        <a:custGeom>
          <a:avLst/>
          <a:gdLst/>
          <a:ahLst/>
          <a:cxnLst/>
          <a:rect l="0" t="0" r="0" b="0"/>
          <a:pathLst>
            <a:path>
              <a:moveTo>
                <a:pt x="0" y="14465"/>
              </a:moveTo>
              <a:lnTo>
                <a:pt x="1009849" y="1446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999035" y="1779240"/>
        <a:ext cx="50492" cy="50492"/>
      </dsp:txXfrm>
    </dsp:sp>
    <dsp:sp modelId="{999D968E-34A1-4483-A3D8-991CD96EDAD9}">
      <dsp:nvSpPr>
        <dsp:cNvPr id="0" name=""/>
        <dsp:cNvSpPr/>
      </dsp:nvSpPr>
      <dsp:spPr>
        <a:xfrm>
          <a:off x="5470480" y="1262247"/>
          <a:ext cx="3311135" cy="1557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Coordinación Vertical: acción concurrente entre los distintos niveles territoriales.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Coordinación horizontal: acción concurrente de políticas sectoriales.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Coordinación Temporal: continuidad en el tiempo de la política a pesar de que los gobiernos cambien.</a:t>
          </a:r>
          <a:r>
            <a:rPr lang="es-MX" sz="12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S" sz="1200" kern="1200" dirty="0"/>
        </a:p>
      </dsp:txBody>
      <dsp:txXfrm>
        <a:off x="5516087" y="1307854"/>
        <a:ext cx="3219921" cy="1465939"/>
      </dsp:txXfrm>
    </dsp:sp>
    <dsp:sp modelId="{99B2B599-4317-43A7-B84B-062533158A52}">
      <dsp:nvSpPr>
        <dsp:cNvPr id="0" name=""/>
        <dsp:cNvSpPr/>
      </dsp:nvSpPr>
      <dsp:spPr>
        <a:xfrm rot="1029556">
          <a:off x="1893147" y="3546651"/>
          <a:ext cx="463445" cy="28931"/>
        </a:xfrm>
        <a:custGeom>
          <a:avLst/>
          <a:gdLst/>
          <a:ahLst/>
          <a:cxnLst/>
          <a:rect l="0" t="0" r="0" b="0"/>
          <a:pathLst>
            <a:path>
              <a:moveTo>
                <a:pt x="0" y="14465"/>
              </a:moveTo>
              <a:lnTo>
                <a:pt x="463445" y="14465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2113284" y="3549531"/>
        <a:ext cx="23172" cy="23172"/>
      </dsp:txXfrm>
    </dsp:sp>
    <dsp:sp modelId="{7F5F9B71-23CF-43BA-B270-CD7779FAB8DE}">
      <dsp:nvSpPr>
        <dsp:cNvPr id="0" name=""/>
        <dsp:cNvSpPr/>
      </dsp:nvSpPr>
      <dsp:spPr>
        <a:xfrm>
          <a:off x="2346279" y="3200404"/>
          <a:ext cx="2155603" cy="858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Carácter Democrático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1414" y="3225539"/>
        <a:ext cx="2105333" cy="807886"/>
      </dsp:txXfrm>
    </dsp:sp>
    <dsp:sp modelId="{E9D06ADD-0A30-4B57-9087-A9DDBBE6E0C2}">
      <dsp:nvSpPr>
        <dsp:cNvPr id="0" name=""/>
        <dsp:cNvSpPr/>
      </dsp:nvSpPr>
      <dsp:spPr>
        <a:xfrm rot="342315">
          <a:off x="4499660" y="3659594"/>
          <a:ext cx="896840" cy="28931"/>
        </a:xfrm>
        <a:custGeom>
          <a:avLst/>
          <a:gdLst/>
          <a:ahLst/>
          <a:cxnLst/>
          <a:rect l="0" t="0" r="0" b="0"/>
          <a:pathLst>
            <a:path>
              <a:moveTo>
                <a:pt x="0" y="14465"/>
              </a:moveTo>
              <a:lnTo>
                <a:pt x="896840" y="1446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925660" y="3651639"/>
        <a:ext cx="44842" cy="44842"/>
      </dsp:txXfrm>
    </dsp:sp>
    <dsp:sp modelId="{43EDBF81-255C-4BCC-A39B-2D6518B1023A}">
      <dsp:nvSpPr>
        <dsp:cNvPr id="0" name=""/>
        <dsp:cNvSpPr/>
      </dsp:nvSpPr>
      <dsp:spPr>
        <a:xfrm>
          <a:off x="5394280" y="3276604"/>
          <a:ext cx="3330837" cy="884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Legitimación social, en las cuales la susceptibilidad de los grupos sociales es mayor frente a los cambios.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20173" y="3302497"/>
        <a:ext cx="3279051" cy="832280"/>
      </dsp:txXfrm>
    </dsp:sp>
    <dsp:sp modelId="{BE9F7C12-FC03-43F6-BCD1-8AFFA25193A4}">
      <dsp:nvSpPr>
        <dsp:cNvPr id="0" name=""/>
        <dsp:cNvSpPr/>
      </dsp:nvSpPr>
      <dsp:spPr>
        <a:xfrm rot="4621399">
          <a:off x="875740" y="4769770"/>
          <a:ext cx="2650661" cy="28931"/>
        </a:xfrm>
        <a:custGeom>
          <a:avLst/>
          <a:gdLst/>
          <a:ahLst/>
          <a:cxnLst/>
          <a:rect l="0" t="0" r="0" b="0"/>
          <a:pathLst>
            <a:path>
              <a:moveTo>
                <a:pt x="0" y="14465"/>
              </a:moveTo>
              <a:lnTo>
                <a:pt x="2650661" y="14465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900" kern="1200"/>
        </a:p>
      </dsp:txBody>
      <dsp:txXfrm>
        <a:off x="2134804" y="4717969"/>
        <a:ext cx="132533" cy="132533"/>
      </dsp:txXfrm>
    </dsp:sp>
    <dsp:sp modelId="{8796C4E9-3575-4ED1-A110-07CC0F60FFAB}">
      <dsp:nvSpPr>
        <dsp:cNvPr id="0" name=""/>
        <dsp:cNvSpPr/>
      </dsp:nvSpPr>
      <dsp:spPr>
        <a:xfrm>
          <a:off x="2498680" y="5791196"/>
          <a:ext cx="2155603" cy="5690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Requerimientos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15347" y="5807863"/>
        <a:ext cx="2122269" cy="535712"/>
      </dsp:txXfrm>
    </dsp:sp>
    <dsp:sp modelId="{D57AAEDF-EEA7-4899-88A3-09DC6E6EB80A}">
      <dsp:nvSpPr>
        <dsp:cNvPr id="0" name=""/>
        <dsp:cNvSpPr/>
      </dsp:nvSpPr>
      <dsp:spPr>
        <a:xfrm rot="67751">
          <a:off x="4654196" y="6070049"/>
          <a:ext cx="892571" cy="28931"/>
        </a:xfrm>
        <a:custGeom>
          <a:avLst/>
          <a:gdLst/>
          <a:ahLst/>
          <a:cxnLst/>
          <a:rect l="0" t="0" r="0" b="0"/>
          <a:pathLst>
            <a:path>
              <a:moveTo>
                <a:pt x="0" y="14465"/>
              </a:moveTo>
              <a:lnTo>
                <a:pt x="892571" y="1446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5078168" y="6062200"/>
        <a:ext cx="44628" cy="44628"/>
      </dsp:txXfrm>
    </dsp:sp>
    <dsp:sp modelId="{515DCB82-4D76-4CD6-9F3D-25095594ABA0}">
      <dsp:nvSpPr>
        <dsp:cNvPr id="0" name=""/>
        <dsp:cNvSpPr/>
      </dsp:nvSpPr>
      <dsp:spPr>
        <a:xfrm>
          <a:off x="5546681" y="5562600"/>
          <a:ext cx="3309540" cy="10614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Requiere</a:t>
          </a:r>
          <a:r>
            <a:rPr lang="es-MX" sz="15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de marcos adecuados de concertación, espacios adecuados de planificación además de recursos técnicos e informativos.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77769" y="5593688"/>
        <a:ext cx="3247364" cy="99924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6AF2B-6B47-41E7-B800-BE76ADCEDCDF}">
      <dsp:nvSpPr>
        <dsp:cNvPr id="0" name=""/>
        <dsp:cNvSpPr/>
      </dsp:nvSpPr>
      <dsp:spPr>
        <a:xfrm rot="5400000">
          <a:off x="427775" y="1240509"/>
          <a:ext cx="1280914" cy="213141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9325B4-7BE4-4CD6-BBA6-ADC9A25D4D2D}">
      <dsp:nvSpPr>
        <dsp:cNvPr id="0" name=""/>
        <dsp:cNvSpPr/>
      </dsp:nvSpPr>
      <dsp:spPr>
        <a:xfrm>
          <a:off x="210985" y="1877342"/>
          <a:ext cx="1930196" cy="168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Constitución de la República del Ecuador.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Art. 241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0985" y="1877342"/>
        <a:ext cx="1930196" cy="1686718"/>
      </dsp:txXfrm>
    </dsp:sp>
    <dsp:sp modelId="{E5F75101-B8A5-4FBA-AFFC-517CD75AEFE1}">
      <dsp:nvSpPr>
        <dsp:cNvPr id="0" name=""/>
        <dsp:cNvSpPr/>
      </dsp:nvSpPr>
      <dsp:spPr>
        <a:xfrm>
          <a:off x="1775143" y="1083592"/>
          <a:ext cx="363066" cy="36306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-1141406"/>
                <a:satOff val="12011"/>
                <a:lumOff val="687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-1141406"/>
                <a:satOff val="12011"/>
                <a:lumOff val="687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-1141406"/>
                <a:satOff val="12011"/>
                <a:lumOff val="687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-1141406"/>
                <a:satOff val="12011"/>
                <a:lumOff val="687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-1141406"/>
                <a:satOff val="12011"/>
                <a:lumOff val="687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-1141406"/>
                <a:satOff val="12011"/>
                <a:lumOff val="687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-1141406"/>
                <a:satOff val="12011"/>
                <a:lumOff val="687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-1141406"/>
              <a:satOff val="12011"/>
              <a:lumOff val="687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-1141406"/>
              <a:satOff val="12011"/>
              <a:lumOff val="687"/>
              <a:alphaOff val="0"/>
              <a:shade val="30000"/>
              <a:satMod val="15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36A6DB-825B-4D92-8F3E-220BBA5016F6}">
      <dsp:nvSpPr>
        <dsp:cNvPr id="0" name=""/>
        <dsp:cNvSpPr/>
      </dsp:nvSpPr>
      <dsp:spPr>
        <a:xfrm rot="5400000">
          <a:off x="2786407" y="657599"/>
          <a:ext cx="1280914" cy="213141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-2282812"/>
                <a:satOff val="24021"/>
                <a:lumOff val="1373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-2282812"/>
                <a:satOff val="24021"/>
                <a:lumOff val="1373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-2282812"/>
                <a:satOff val="24021"/>
                <a:lumOff val="1373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-2282812"/>
                <a:satOff val="24021"/>
                <a:lumOff val="1373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-2282812"/>
                <a:satOff val="24021"/>
                <a:lumOff val="1373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-2282812"/>
                <a:satOff val="24021"/>
                <a:lumOff val="1373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-2282812"/>
                <a:satOff val="24021"/>
                <a:lumOff val="1373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-2282812"/>
              <a:satOff val="24021"/>
              <a:lumOff val="1373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-2282812"/>
              <a:satOff val="24021"/>
              <a:lumOff val="1373"/>
              <a:alphaOff val="0"/>
              <a:shade val="30000"/>
              <a:satMod val="15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0C0513-D775-4D81-A3A8-22638A960272}">
      <dsp:nvSpPr>
        <dsp:cNvPr id="0" name=""/>
        <dsp:cNvSpPr/>
      </dsp:nvSpPr>
      <dsp:spPr>
        <a:xfrm>
          <a:off x="2572590" y="1294432"/>
          <a:ext cx="1924250" cy="168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Planificación del Desarrollo Territorial y POT (nacional, provincial, cantonal y parroquial</a:t>
          </a:r>
          <a:endParaRPr lang="es-MX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72590" y="1294432"/>
        <a:ext cx="1924250" cy="1686718"/>
      </dsp:txXfrm>
    </dsp:sp>
    <dsp:sp modelId="{CA4CB4E1-FE5D-4643-B454-77CF6BCDE0D2}">
      <dsp:nvSpPr>
        <dsp:cNvPr id="0" name=""/>
        <dsp:cNvSpPr/>
      </dsp:nvSpPr>
      <dsp:spPr>
        <a:xfrm>
          <a:off x="4133775" y="500682"/>
          <a:ext cx="363066" cy="36306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-3424218"/>
                <a:satOff val="36032"/>
                <a:lumOff val="206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-3424218"/>
                <a:satOff val="36032"/>
                <a:lumOff val="206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-3424218"/>
                <a:satOff val="36032"/>
                <a:lumOff val="206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-3424218"/>
                <a:satOff val="36032"/>
                <a:lumOff val="206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-3424218"/>
                <a:satOff val="36032"/>
                <a:lumOff val="206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-3424218"/>
                <a:satOff val="36032"/>
                <a:lumOff val="206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-3424218"/>
                <a:satOff val="36032"/>
                <a:lumOff val="206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-3424218"/>
              <a:satOff val="36032"/>
              <a:lumOff val="206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-3424218"/>
              <a:satOff val="36032"/>
              <a:lumOff val="2060"/>
              <a:alphaOff val="0"/>
              <a:shade val="30000"/>
              <a:satMod val="15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373309-BE18-436E-A73F-8CC475D83DD1}">
      <dsp:nvSpPr>
        <dsp:cNvPr id="0" name=""/>
        <dsp:cNvSpPr/>
      </dsp:nvSpPr>
      <dsp:spPr>
        <a:xfrm rot="5400000">
          <a:off x="5145039" y="74689"/>
          <a:ext cx="1280914" cy="213141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-4565624"/>
                <a:satOff val="48042"/>
                <a:lumOff val="2746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-4565624"/>
                <a:satOff val="48042"/>
                <a:lumOff val="2746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-4565624"/>
                <a:satOff val="48042"/>
                <a:lumOff val="2746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-4565624"/>
                <a:satOff val="48042"/>
                <a:lumOff val="2746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-4565624"/>
                <a:satOff val="48042"/>
                <a:lumOff val="2746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-4565624"/>
                <a:satOff val="48042"/>
                <a:lumOff val="2746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-4565624"/>
                <a:satOff val="48042"/>
                <a:lumOff val="2746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-4565624"/>
              <a:satOff val="48042"/>
              <a:lumOff val="2746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-4565624"/>
              <a:satOff val="48042"/>
              <a:lumOff val="2746"/>
              <a:alphaOff val="0"/>
              <a:shade val="30000"/>
              <a:satMod val="15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D2FD18-6269-42B3-985C-1CF92CBA98A0}">
      <dsp:nvSpPr>
        <dsp:cNvPr id="0" name=""/>
        <dsp:cNvSpPr/>
      </dsp:nvSpPr>
      <dsp:spPr>
        <a:xfrm>
          <a:off x="4931222" y="711522"/>
          <a:ext cx="1924250" cy="168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Constitución establece las competencias Art. 262 y 267</a:t>
          </a:r>
          <a:endParaRPr lang="es-MX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31222" y="711522"/>
        <a:ext cx="1924250" cy="168671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6AF2B-6B47-41E7-B800-BE76ADCEDCDF}">
      <dsp:nvSpPr>
        <dsp:cNvPr id="0" name=""/>
        <dsp:cNvSpPr/>
      </dsp:nvSpPr>
      <dsp:spPr>
        <a:xfrm rot="5400000">
          <a:off x="427775" y="1496789"/>
          <a:ext cx="1280914" cy="213141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9325B4-7BE4-4CD6-BBA6-ADC9A25D4D2D}">
      <dsp:nvSpPr>
        <dsp:cNvPr id="0" name=""/>
        <dsp:cNvSpPr/>
      </dsp:nvSpPr>
      <dsp:spPr>
        <a:xfrm>
          <a:off x="228592" y="2213303"/>
          <a:ext cx="1930196" cy="661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COPFP  establece en los artículos 41 y 43</a:t>
          </a:r>
        </a:p>
      </dsp:txBody>
      <dsp:txXfrm>
        <a:off x="228592" y="2213303"/>
        <a:ext cx="1930196" cy="661598"/>
      </dsp:txXfrm>
    </dsp:sp>
    <dsp:sp modelId="{E5F75101-B8A5-4FBA-AFFC-517CD75AEFE1}">
      <dsp:nvSpPr>
        <dsp:cNvPr id="0" name=""/>
        <dsp:cNvSpPr/>
      </dsp:nvSpPr>
      <dsp:spPr>
        <a:xfrm>
          <a:off x="1775143" y="1339872"/>
          <a:ext cx="363066" cy="36306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669994"/>
                <a:satOff val="-4659"/>
                <a:lumOff val="-589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669994"/>
                <a:satOff val="-4659"/>
                <a:lumOff val="-589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669994"/>
                <a:satOff val="-4659"/>
                <a:lumOff val="-589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669994"/>
                <a:satOff val="-4659"/>
                <a:lumOff val="-589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669994"/>
                <a:satOff val="-4659"/>
                <a:lumOff val="-589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669994"/>
                <a:satOff val="-4659"/>
                <a:lumOff val="-589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669994"/>
                <a:satOff val="-4659"/>
                <a:lumOff val="-589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669994"/>
              <a:satOff val="-4659"/>
              <a:lumOff val="-589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669994"/>
              <a:satOff val="-4659"/>
              <a:lumOff val="-589"/>
              <a:alphaOff val="0"/>
              <a:shade val="30000"/>
              <a:satMod val="15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36A6DB-825B-4D92-8F3E-220BBA5016F6}">
      <dsp:nvSpPr>
        <dsp:cNvPr id="0" name=""/>
        <dsp:cNvSpPr/>
      </dsp:nvSpPr>
      <dsp:spPr>
        <a:xfrm rot="5400000">
          <a:off x="2786407" y="913879"/>
          <a:ext cx="1280914" cy="213141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1339988"/>
                <a:satOff val="-9317"/>
                <a:lumOff val="-1177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1339988"/>
                <a:satOff val="-9317"/>
                <a:lumOff val="-1177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1339988"/>
                <a:satOff val="-9317"/>
                <a:lumOff val="-1177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1339988"/>
                <a:satOff val="-9317"/>
                <a:lumOff val="-1177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1339988"/>
                <a:satOff val="-9317"/>
                <a:lumOff val="-1177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1339988"/>
                <a:satOff val="-9317"/>
                <a:lumOff val="-1177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1339988"/>
                <a:satOff val="-9317"/>
                <a:lumOff val="-1177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1339988"/>
              <a:satOff val="-9317"/>
              <a:lumOff val="-1177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1339988"/>
              <a:satOff val="-9317"/>
              <a:lumOff val="-1177"/>
              <a:alphaOff val="0"/>
              <a:shade val="30000"/>
              <a:satMod val="15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0C0513-D775-4D81-A3A8-22638A960272}">
      <dsp:nvSpPr>
        <dsp:cNvPr id="0" name=""/>
        <dsp:cNvSpPr/>
      </dsp:nvSpPr>
      <dsp:spPr>
        <a:xfrm>
          <a:off x="2572590" y="1550712"/>
          <a:ext cx="1924250" cy="168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Interrelaciones</a:t>
          </a:r>
          <a:r>
            <a:rPr lang="es-MX" sz="15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y Correspondencia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72590" y="1550712"/>
        <a:ext cx="1924250" cy="1686718"/>
      </dsp:txXfrm>
    </dsp:sp>
    <dsp:sp modelId="{CA4CB4E1-FE5D-4643-B454-77CF6BCDE0D2}">
      <dsp:nvSpPr>
        <dsp:cNvPr id="0" name=""/>
        <dsp:cNvSpPr/>
      </dsp:nvSpPr>
      <dsp:spPr>
        <a:xfrm>
          <a:off x="4133775" y="756962"/>
          <a:ext cx="363066" cy="36306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2009983"/>
                <a:satOff val="-13976"/>
                <a:lumOff val="-1766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2009983"/>
                <a:satOff val="-13976"/>
                <a:lumOff val="-1766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2009983"/>
                <a:satOff val="-13976"/>
                <a:lumOff val="-1766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2009983"/>
                <a:satOff val="-13976"/>
                <a:lumOff val="-1766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2009983"/>
                <a:satOff val="-13976"/>
                <a:lumOff val="-1766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2009983"/>
                <a:satOff val="-13976"/>
                <a:lumOff val="-1766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2009983"/>
                <a:satOff val="-13976"/>
                <a:lumOff val="-1766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2009983"/>
              <a:satOff val="-13976"/>
              <a:lumOff val="-1766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2009983"/>
              <a:satOff val="-13976"/>
              <a:lumOff val="-1766"/>
              <a:alphaOff val="0"/>
              <a:shade val="30000"/>
              <a:satMod val="15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373309-BE18-436E-A73F-8CC475D83DD1}">
      <dsp:nvSpPr>
        <dsp:cNvPr id="0" name=""/>
        <dsp:cNvSpPr/>
      </dsp:nvSpPr>
      <dsp:spPr>
        <a:xfrm rot="5400000">
          <a:off x="5145039" y="330969"/>
          <a:ext cx="1280914" cy="213141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2679977"/>
                <a:satOff val="-18634"/>
                <a:lumOff val="-2354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2679977"/>
                <a:satOff val="-18634"/>
                <a:lumOff val="-2354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2679977"/>
                <a:satOff val="-18634"/>
                <a:lumOff val="-2354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2679977"/>
                <a:satOff val="-18634"/>
                <a:lumOff val="-2354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2679977"/>
                <a:satOff val="-18634"/>
                <a:lumOff val="-2354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2679977"/>
                <a:satOff val="-18634"/>
                <a:lumOff val="-2354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2679977"/>
                <a:satOff val="-18634"/>
                <a:lumOff val="-2354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2679977"/>
              <a:satOff val="-18634"/>
              <a:lumOff val="-2354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2679977"/>
              <a:satOff val="-18634"/>
              <a:lumOff val="-2354"/>
              <a:alphaOff val="0"/>
              <a:shade val="30000"/>
              <a:satMod val="15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D2FD18-6269-42B3-985C-1CF92CBA98A0}">
      <dsp:nvSpPr>
        <dsp:cNvPr id="0" name=""/>
        <dsp:cNvSpPr/>
      </dsp:nvSpPr>
      <dsp:spPr>
        <a:xfrm>
          <a:off x="4931222" y="967802"/>
          <a:ext cx="1924250" cy="168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Lineamientos SENPLADES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31222" y="967802"/>
        <a:ext cx="1924250" cy="168671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30A53-C91E-49D9-8522-8325D4527646}">
      <dsp:nvSpPr>
        <dsp:cNvPr id="0" name=""/>
        <dsp:cNvSpPr/>
      </dsp:nvSpPr>
      <dsp:spPr>
        <a:xfrm>
          <a:off x="0" y="4927120"/>
          <a:ext cx="8382000" cy="0"/>
        </a:xfrm>
        <a:prstGeom prst="line">
          <a:avLst/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AB868D-19F3-48D1-9325-4D0C1CD46118}">
      <dsp:nvSpPr>
        <dsp:cNvPr id="0" name=""/>
        <dsp:cNvSpPr/>
      </dsp:nvSpPr>
      <dsp:spPr>
        <a:xfrm>
          <a:off x="0" y="2667000"/>
          <a:ext cx="8382000" cy="0"/>
        </a:xfrm>
        <a:prstGeom prst="line">
          <a:avLst/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CBE5B0-C15A-4735-B656-540DEA243F23}">
      <dsp:nvSpPr>
        <dsp:cNvPr id="0" name=""/>
        <dsp:cNvSpPr/>
      </dsp:nvSpPr>
      <dsp:spPr>
        <a:xfrm>
          <a:off x="0" y="1697076"/>
          <a:ext cx="8382000" cy="0"/>
        </a:xfrm>
        <a:prstGeom prst="line">
          <a:avLst/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AE6ED6-5449-4F18-A5BE-D58E97218ECC}">
      <dsp:nvSpPr>
        <dsp:cNvPr id="0" name=""/>
        <dsp:cNvSpPr/>
      </dsp:nvSpPr>
      <dsp:spPr>
        <a:xfrm>
          <a:off x="0" y="795874"/>
          <a:ext cx="8382000" cy="0"/>
        </a:xfrm>
        <a:prstGeom prst="line">
          <a:avLst/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0AB8BD-72DC-4389-9277-900E81E7F2DC}">
      <dsp:nvSpPr>
        <dsp:cNvPr id="0" name=""/>
        <dsp:cNvSpPr/>
      </dsp:nvSpPr>
      <dsp:spPr>
        <a:xfrm>
          <a:off x="2179319" y="0"/>
          <a:ext cx="6202680" cy="748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b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Reducción de inequidades sociales y satisfacción de necesidades básicas a través de una estrategia de desarrollo endógeno y de procesos de ordenamiento territorial que permitan su ejecución</a:t>
          </a:r>
          <a:endParaRPr lang="es-MX" sz="15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9319" y="0"/>
        <a:ext cx="6202680" cy="748973"/>
      </dsp:txXfrm>
    </dsp:sp>
    <dsp:sp modelId="{7552AD7C-CD03-4615-BEEE-F33BEE19C098}">
      <dsp:nvSpPr>
        <dsp:cNvPr id="0" name=""/>
        <dsp:cNvSpPr/>
      </dsp:nvSpPr>
      <dsp:spPr>
        <a:xfrm>
          <a:off x="0" y="179330"/>
          <a:ext cx="2179320" cy="391273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Lineamiento 1 </a:t>
          </a:r>
          <a:endParaRPr lang="es-MX" sz="1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04" y="198434"/>
        <a:ext cx="2141112" cy="372169"/>
      </dsp:txXfrm>
    </dsp:sp>
    <dsp:sp modelId="{4FBB321F-4D6D-4A19-AC32-9FAFB8F00D5C}">
      <dsp:nvSpPr>
        <dsp:cNvPr id="0" name=""/>
        <dsp:cNvSpPr/>
      </dsp:nvSpPr>
      <dsp:spPr>
        <a:xfrm>
          <a:off x="2179319" y="983759"/>
          <a:ext cx="6202680" cy="366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b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Coordinación y gestión sectorial</a:t>
          </a:r>
          <a:endParaRPr lang="es-MX" sz="15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9319" y="983759"/>
        <a:ext cx="6202680" cy="366537"/>
      </dsp:txXfrm>
    </dsp:sp>
    <dsp:sp modelId="{E3765A2F-04EB-485D-BF3C-C8BDCFBECB73}">
      <dsp:nvSpPr>
        <dsp:cNvPr id="0" name=""/>
        <dsp:cNvSpPr/>
      </dsp:nvSpPr>
      <dsp:spPr>
        <a:xfrm>
          <a:off x="17543" y="990596"/>
          <a:ext cx="2179320" cy="499632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893326"/>
            <a:satOff val="-6211"/>
            <a:lumOff val="-785"/>
            <a:alphaOff val="0"/>
          </a:schemeClr>
        </a:solidFill>
        <a:ln w="25400" cap="flat" cmpd="sng" algn="ctr">
          <a:solidFill>
            <a:schemeClr val="accent5">
              <a:hueOff val="893326"/>
              <a:satOff val="-6211"/>
              <a:lumOff val="-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Lineamiento 2</a:t>
          </a:r>
          <a:endParaRPr lang="es-MX" sz="1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937" y="1014990"/>
        <a:ext cx="2130532" cy="475238"/>
      </dsp:txXfrm>
    </dsp:sp>
    <dsp:sp modelId="{7CA04433-838B-48C7-9F28-76DF15C2CC84}">
      <dsp:nvSpPr>
        <dsp:cNvPr id="0" name=""/>
        <dsp:cNvSpPr/>
      </dsp:nvSpPr>
      <dsp:spPr>
        <a:xfrm>
          <a:off x="2161766" y="2029805"/>
          <a:ext cx="6202680" cy="333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b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Articulación intergubernamental</a:t>
          </a:r>
          <a:endParaRPr lang="es-MX" sz="15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1766" y="2029805"/>
        <a:ext cx="6202680" cy="333477"/>
      </dsp:txXfrm>
    </dsp:sp>
    <dsp:sp modelId="{FB29DF50-57AC-41C6-AF25-BE4EB2B8B577}">
      <dsp:nvSpPr>
        <dsp:cNvPr id="0" name=""/>
        <dsp:cNvSpPr/>
      </dsp:nvSpPr>
      <dsp:spPr>
        <a:xfrm>
          <a:off x="0" y="2009875"/>
          <a:ext cx="2179320" cy="359147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1786651"/>
            <a:satOff val="-12423"/>
            <a:lumOff val="-1569"/>
            <a:alphaOff val="0"/>
          </a:schemeClr>
        </a:solidFill>
        <a:ln w="25400" cap="flat" cmpd="sng" algn="ctr">
          <a:solidFill>
            <a:schemeClr val="accent5">
              <a:hueOff val="1786651"/>
              <a:satOff val="-12423"/>
              <a:lumOff val="-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Lineamiento 3</a:t>
          </a:r>
          <a:endParaRPr lang="es-MX" sz="1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535" y="2027410"/>
        <a:ext cx="2144250" cy="341612"/>
      </dsp:txXfrm>
    </dsp:sp>
    <dsp:sp modelId="{D2D1DCC9-B77F-4E28-A8CA-58F186CAEF04}">
      <dsp:nvSpPr>
        <dsp:cNvPr id="0" name=""/>
        <dsp:cNvSpPr/>
      </dsp:nvSpPr>
      <dsp:spPr>
        <a:xfrm>
          <a:off x="2179319" y="3371360"/>
          <a:ext cx="6202680" cy="1555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F02759-2108-4274-A930-D5B052C19BE9}">
      <dsp:nvSpPr>
        <dsp:cNvPr id="0" name=""/>
        <dsp:cNvSpPr/>
      </dsp:nvSpPr>
      <dsp:spPr>
        <a:xfrm>
          <a:off x="17543" y="2971802"/>
          <a:ext cx="2179320" cy="359147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2679977"/>
            <a:satOff val="-18634"/>
            <a:lumOff val="-2354"/>
            <a:alphaOff val="0"/>
          </a:schemeClr>
        </a:solidFill>
        <a:ln w="25400" cap="flat" cmpd="sng" algn="ctr">
          <a:solidFill>
            <a:schemeClr val="accent5">
              <a:hueOff val="2679977"/>
              <a:satOff val="-18634"/>
              <a:lumOff val="-2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Lineamiento 4</a:t>
          </a:r>
          <a:endParaRPr lang="es-MX" sz="1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078" y="2989337"/>
        <a:ext cx="2144250" cy="34161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FC609B-6B6E-4017-B237-BC1A56FA935D}">
      <dsp:nvSpPr>
        <dsp:cNvPr id="0" name=""/>
        <dsp:cNvSpPr/>
      </dsp:nvSpPr>
      <dsp:spPr>
        <a:xfrm>
          <a:off x="10411" y="3048328"/>
          <a:ext cx="1563957" cy="7819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2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COPFP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Art 42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314" y="3071231"/>
        <a:ext cx="1518151" cy="736172"/>
      </dsp:txXfrm>
    </dsp:sp>
    <dsp:sp modelId="{E0AEB553-FB1E-453B-A583-71C0CCCE6F9F}">
      <dsp:nvSpPr>
        <dsp:cNvPr id="0" name=""/>
        <dsp:cNvSpPr/>
      </dsp:nvSpPr>
      <dsp:spPr>
        <a:xfrm rot="17954126">
          <a:off x="1246718" y="2868140"/>
          <a:ext cx="1280883" cy="24629"/>
        </a:xfrm>
        <a:custGeom>
          <a:avLst/>
          <a:gdLst/>
          <a:ahLst/>
          <a:cxnLst/>
          <a:rect l="0" t="0" r="0" b="0"/>
          <a:pathLst>
            <a:path>
              <a:moveTo>
                <a:pt x="0" y="12314"/>
              </a:moveTo>
              <a:lnTo>
                <a:pt x="1280883" y="12314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1855138" y="2848432"/>
        <a:ext cx="64044" cy="64044"/>
      </dsp:txXfrm>
    </dsp:sp>
    <dsp:sp modelId="{1CB17F0D-70A4-4325-8F7E-36B3E5FF05D9}">
      <dsp:nvSpPr>
        <dsp:cNvPr id="0" name=""/>
        <dsp:cNvSpPr/>
      </dsp:nvSpPr>
      <dsp:spPr>
        <a:xfrm>
          <a:off x="2199951" y="1930603"/>
          <a:ext cx="1563957" cy="7819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Diagnóstico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22854" y="1953506"/>
        <a:ext cx="1518151" cy="736172"/>
      </dsp:txXfrm>
    </dsp:sp>
    <dsp:sp modelId="{9FFEAB14-C8DC-4C13-8CBB-2E9A92EEF5FF}">
      <dsp:nvSpPr>
        <dsp:cNvPr id="0" name=""/>
        <dsp:cNvSpPr/>
      </dsp:nvSpPr>
      <dsp:spPr>
        <a:xfrm>
          <a:off x="3763908" y="2309277"/>
          <a:ext cx="625582" cy="24629"/>
        </a:xfrm>
        <a:custGeom>
          <a:avLst/>
          <a:gdLst/>
          <a:ahLst/>
          <a:cxnLst/>
          <a:rect l="0" t="0" r="0" b="0"/>
          <a:pathLst>
            <a:path>
              <a:moveTo>
                <a:pt x="0" y="12314"/>
              </a:moveTo>
              <a:lnTo>
                <a:pt x="625582" y="12314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061060" y="2305952"/>
        <a:ext cx="31279" cy="31279"/>
      </dsp:txXfrm>
    </dsp:sp>
    <dsp:sp modelId="{698C8918-B687-49AE-A2E9-8185C0D44867}">
      <dsp:nvSpPr>
        <dsp:cNvPr id="0" name=""/>
        <dsp:cNvSpPr/>
      </dsp:nvSpPr>
      <dsp:spPr>
        <a:xfrm>
          <a:off x="4389491" y="1930603"/>
          <a:ext cx="1563957" cy="7819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Componentes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12394" y="1953506"/>
        <a:ext cx="1518151" cy="736172"/>
      </dsp:txXfrm>
    </dsp:sp>
    <dsp:sp modelId="{61B6429E-ED18-4847-89A1-C7B00DAD2BFE}">
      <dsp:nvSpPr>
        <dsp:cNvPr id="0" name=""/>
        <dsp:cNvSpPr/>
      </dsp:nvSpPr>
      <dsp:spPr>
        <a:xfrm>
          <a:off x="5953448" y="2309277"/>
          <a:ext cx="625582" cy="24629"/>
        </a:xfrm>
        <a:custGeom>
          <a:avLst/>
          <a:gdLst/>
          <a:ahLst/>
          <a:cxnLst/>
          <a:rect l="0" t="0" r="0" b="0"/>
          <a:pathLst>
            <a:path>
              <a:moveTo>
                <a:pt x="0" y="12314"/>
              </a:moveTo>
              <a:lnTo>
                <a:pt x="625582" y="12314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6250600" y="2305952"/>
        <a:ext cx="31279" cy="31279"/>
      </dsp:txXfrm>
    </dsp:sp>
    <dsp:sp modelId="{504F75F2-6C92-40F1-8A4C-13EC157AA194}">
      <dsp:nvSpPr>
        <dsp:cNvPr id="0" name=""/>
        <dsp:cNvSpPr/>
      </dsp:nvSpPr>
      <dsp:spPr>
        <a:xfrm>
          <a:off x="6579031" y="766968"/>
          <a:ext cx="1563957" cy="31092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6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Biofísico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Sociocultural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Económico Productivo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Asentamientos Humanos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Movilidad, Energía y Conectividad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Político Institucional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24838" y="812775"/>
        <a:ext cx="1472343" cy="3017634"/>
      </dsp:txXfrm>
    </dsp:sp>
    <dsp:sp modelId="{2FF04401-DA26-4B7A-A44F-2A4859D2B4A5}">
      <dsp:nvSpPr>
        <dsp:cNvPr id="0" name=""/>
        <dsp:cNvSpPr/>
      </dsp:nvSpPr>
      <dsp:spPr>
        <a:xfrm>
          <a:off x="1574368" y="3427002"/>
          <a:ext cx="625582" cy="24629"/>
        </a:xfrm>
        <a:custGeom>
          <a:avLst/>
          <a:gdLst/>
          <a:ahLst/>
          <a:cxnLst/>
          <a:rect l="0" t="0" r="0" b="0"/>
          <a:pathLst>
            <a:path>
              <a:moveTo>
                <a:pt x="0" y="12314"/>
              </a:moveTo>
              <a:lnTo>
                <a:pt x="625582" y="12314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1871520" y="3423677"/>
        <a:ext cx="31279" cy="31279"/>
      </dsp:txXfrm>
    </dsp:sp>
    <dsp:sp modelId="{2DA7693F-5D18-4688-8916-0BD4FF97C5E2}">
      <dsp:nvSpPr>
        <dsp:cNvPr id="0" name=""/>
        <dsp:cNvSpPr/>
      </dsp:nvSpPr>
      <dsp:spPr>
        <a:xfrm>
          <a:off x="2199951" y="3048328"/>
          <a:ext cx="1563957" cy="7819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Propuesta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22854" y="3071231"/>
        <a:ext cx="1518151" cy="736172"/>
      </dsp:txXfrm>
    </dsp:sp>
    <dsp:sp modelId="{66D7DFFE-DD15-47F7-BB4E-BA54C44CAE42}">
      <dsp:nvSpPr>
        <dsp:cNvPr id="0" name=""/>
        <dsp:cNvSpPr/>
      </dsp:nvSpPr>
      <dsp:spPr>
        <a:xfrm>
          <a:off x="3763908" y="3427002"/>
          <a:ext cx="625582" cy="24629"/>
        </a:xfrm>
        <a:custGeom>
          <a:avLst/>
          <a:gdLst/>
          <a:ahLst/>
          <a:cxnLst/>
          <a:rect l="0" t="0" r="0" b="0"/>
          <a:pathLst>
            <a:path>
              <a:moveTo>
                <a:pt x="0" y="12314"/>
              </a:moveTo>
              <a:lnTo>
                <a:pt x="625582" y="12314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061060" y="3423677"/>
        <a:ext cx="31279" cy="31279"/>
      </dsp:txXfrm>
    </dsp:sp>
    <dsp:sp modelId="{1A1D43CD-25EB-46FF-A838-10ECC23492C5}">
      <dsp:nvSpPr>
        <dsp:cNvPr id="0" name=""/>
        <dsp:cNvSpPr/>
      </dsp:nvSpPr>
      <dsp:spPr>
        <a:xfrm>
          <a:off x="4389491" y="2829878"/>
          <a:ext cx="1563957" cy="12188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Objetivos, políticas, estrategias y metas deseadas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25191" y="2865578"/>
        <a:ext cx="1492557" cy="1147477"/>
      </dsp:txXfrm>
    </dsp:sp>
    <dsp:sp modelId="{5961B4E5-8674-4932-BE2C-A6F134EAB6DB}">
      <dsp:nvSpPr>
        <dsp:cNvPr id="0" name=""/>
        <dsp:cNvSpPr/>
      </dsp:nvSpPr>
      <dsp:spPr>
        <a:xfrm rot="3645874">
          <a:off x="1246718" y="3985865"/>
          <a:ext cx="1280883" cy="24629"/>
        </a:xfrm>
        <a:custGeom>
          <a:avLst/>
          <a:gdLst/>
          <a:ahLst/>
          <a:cxnLst/>
          <a:rect l="0" t="0" r="0" b="0"/>
          <a:pathLst>
            <a:path>
              <a:moveTo>
                <a:pt x="0" y="12314"/>
              </a:moveTo>
              <a:lnTo>
                <a:pt x="1280883" y="12314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1855138" y="3966157"/>
        <a:ext cx="64044" cy="64044"/>
      </dsp:txXfrm>
    </dsp:sp>
    <dsp:sp modelId="{647A30C3-A90D-4FFD-A21F-5E77D32AAFA7}">
      <dsp:nvSpPr>
        <dsp:cNvPr id="0" name=""/>
        <dsp:cNvSpPr/>
      </dsp:nvSpPr>
      <dsp:spPr>
        <a:xfrm>
          <a:off x="2199951" y="4166053"/>
          <a:ext cx="1563957" cy="7819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Modelo de gestión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22854" y="4188956"/>
        <a:ext cx="1518151" cy="736172"/>
      </dsp:txXfrm>
    </dsp:sp>
    <dsp:sp modelId="{67F36DF5-D96D-4AC1-95B0-618D9D637A4E}">
      <dsp:nvSpPr>
        <dsp:cNvPr id="0" name=""/>
        <dsp:cNvSpPr/>
      </dsp:nvSpPr>
      <dsp:spPr>
        <a:xfrm>
          <a:off x="3763908" y="4544727"/>
          <a:ext cx="625582" cy="24629"/>
        </a:xfrm>
        <a:custGeom>
          <a:avLst/>
          <a:gdLst/>
          <a:ahLst/>
          <a:cxnLst/>
          <a:rect l="0" t="0" r="0" b="0"/>
          <a:pathLst>
            <a:path>
              <a:moveTo>
                <a:pt x="0" y="12314"/>
              </a:moveTo>
              <a:lnTo>
                <a:pt x="625582" y="12314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061060" y="4541402"/>
        <a:ext cx="31279" cy="31279"/>
      </dsp:txXfrm>
    </dsp:sp>
    <dsp:sp modelId="{C689BDE0-CFB6-46B6-A1CD-A0E2BD822805}">
      <dsp:nvSpPr>
        <dsp:cNvPr id="0" name=""/>
        <dsp:cNvSpPr/>
      </dsp:nvSpPr>
      <dsp:spPr>
        <a:xfrm>
          <a:off x="4389491" y="4166053"/>
          <a:ext cx="1563957" cy="7819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Programas, proyectos , cronogramas 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12394" y="4188956"/>
        <a:ext cx="1518151" cy="73617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FC609B-6B6E-4017-B237-BC1A56FA935D}">
      <dsp:nvSpPr>
        <dsp:cNvPr id="0" name=""/>
        <dsp:cNvSpPr/>
      </dsp:nvSpPr>
      <dsp:spPr>
        <a:xfrm>
          <a:off x="11223" y="2682322"/>
          <a:ext cx="1558381" cy="7791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2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OT</a:t>
          </a:r>
          <a:r>
            <a:rPr lang="es-MX" sz="15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Parroquial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045" y="2705144"/>
        <a:ext cx="1512737" cy="733546"/>
      </dsp:txXfrm>
    </dsp:sp>
    <dsp:sp modelId="{E0AEB553-FB1E-453B-A583-71C0CCCE6F9F}">
      <dsp:nvSpPr>
        <dsp:cNvPr id="0" name=""/>
        <dsp:cNvSpPr/>
      </dsp:nvSpPr>
      <dsp:spPr>
        <a:xfrm rot="17767800">
          <a:off x="1162881" y="2407107"/>
          <a:ext cx="1453644" cy="24541"/>
        </a:xfrm>
        <a:custGeom>
          <a:avLst/>
          <a:gdLst/>
          <a:ahLst/>
          <a:cxnLst/>
          <a:rect l="0" t="0" r="0" b="0"/>
          <a:pathLst>
            <a:path>
              <a:moveTo>
                <a:pt x="0" y="12270"/>
              </a:moveTo>
              <a:lnTo>
                <a:pt x="1453644" y="1227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1853362" y="2383037"/>
        <a:ext cx="72682" cy="72682"/>
      </dsp:txXfrm>
    </dsp:sp>
    <dsp:sp modelId="{1CB17F0D-70A4-4325-8F7E-36B3E5FF05D9}">
      <dsp:nvSpPr>
        <dsp:cNvPr id="0" name=""/>
        <dsp:cNvSpPr/>
      </dsp:nvSpPr>
      <dsp:spPr>
        <a:xfrm>
          <a:off x="2209803" y="1377244"/>
          <a:ext cx="1558381" cy="7791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Estrategias Territoriales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2625" y="1400066"/>
        <a:ext cx="1512737" cy="733546"/>
      </dsp:txXfrm>
    </dsp:sp>
    <dsp:sp modelId="{9FFEAB14-C8DC-4C13-8CBB-2E9A92EEF5FF}">
      <dsp:nvSpPr>
        <dsp:cNvPr id="0" name=""/>
        <dsp:cNvSpPr/>
      </dsp:nvSpPr>
      <dsp:spPr>
        <a:xfrm rot="21571558">
          <a:off x="3768174" y="1752059"/>
          <a:ext cx="606527" cy="24541"/>
        </a:xfrm>
        <a:custGeom>
          <a:avLst/>
          <a:gdLst/>
          <a:ahLst/>
          <a:cxnLst/>
          <a:rect l="0" t="0" r="0" b="0"/>
          <a:pathLst>
            <a:path>
              <a:moveTo>
                <a:pt x="0" y="12270"/>
              </a:moveTo>
              <a:lnTo>
                <a:pt x="606527" y="1227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056274" y="1749167"/>
        <a:ext cx="30326" cy="30326"/>
      </dsp:txXfrm>
    </dsp:sp>
    <dsp:sp modelId="{698C8918-B687-49AE-A2E9-8185C0D44867}">
      <dsp:nvSpPr>
        <dsp:cNvPr id="0" name=""/>
        <dsp:cNvSpPr/>
      </dsp:nvSpPr>
      <dsp:spPr>
        <a:xfrm>
          <a:off x="4374691" y="943390"/>
          <a:ext cx="4023273" cy="1636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Estrategia de Poblamiento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Estrategia de utilización del territorio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Estrategia Parroquial de Consolidación de los AH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Sistemas estructurales: Movilidad, Energía y Conectividad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Mapas el Plan de Ordenamiento Territorial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22633" y="991332"/>
        <a:ext cx="3927389" cy="1540977"/>
      </dsp:txXfrm>
    </dsp:sp>
    <dsp:sp modelId="{2FF04401-DA26-4B7A-A44F-2A4859D2B4A5}">
      <dsp:nvSpPr>
        <dsp:cNvPr id="0" name=""/>
        <dsp:cNvSpPr/>
      </dsp:nvSpPr>
      <dsp:spPr>
        <a:xfrm rot="2897452">
          <a:off x="1408604" y="3418803"/>
          <a:ext cx="962199" cy="24541"/>
        </a:xfrm>
        <a:custGeom>
          <a:avLst/>
          <a:gdLst/>
          <a:ahLst/>
          <a:cxnLst/>
          <a:rect l="0" t="0" r="0" b="0"/>
          <a:pathLst>
            <a:path>
              <a:moveTo>
                <a:pt x="0" y="12270"/>
              </a:moveTo>
              <a:lnTo>
                <a:pt x="962199" y="1227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1865649" y="3407018"/>
        <a:ext cx="48109" cy="48109"/>
      </dsp:txXfrm>
    </dsp:sp>
    <dsp:sp modelId="{2DA7693F-5D18-4688-8916-0BD4FF97C5E2}">
      <dsp:nvSpPr>
        <dsp:cNvPr id="0" name=""/>
        <dsp:cNvSpPr/>
      </dsp:nvSpPr>
      <dsp:spPr>
        <a:xfrm>
          <a:off x="2209803" y="3400634"/>
          <a:ext cx="1558381" cy="7791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Mecanismos e instrumentos de gestión territorial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2625" y="3423456"/>
        <a:ext cx="1512737" cy="733546"/>
      </dsp:txXfrm>
    </dsp:sp>
    <dsp:sp modelId="{66D7DFFE-DD15-47F7-BB4E-BA54C44CAE42}">
      <dsp:nvSpPr>
        <dsp:cNvPr id="0" name=""/>
        <dsp:cNvSpPr/>
      </dsp:nvSpPr>
      <dsp:spPr>
        <a:xfrm rot="21530031">
          <a:off x="3768120" y="3771616"/>
          <a:ext cx="623294" cy="24541"/>
        </a:xfrm>
        <a:custGeom>
          <a:avLst/>
          <a:gdLst/>
          <a:ahLst/>
          <a:cxnLst/>
          <a:rect l="0" t="0" r="0" b="0"/>
          <a:pathLst>
            <a:path>
              <a:moveTo>
                <a:pt x="0" y="12270"/>
              </a:moveTo>
              <a:lnTo>
                <a:pt x="623294" y="1227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064185" y="3768305"/>
        <a:ext cx="31164" cy="31164"/>
      </dsp:txXfrm>
    </dsp:sp>
    <dsp:sp modelId="{1A1D43CD-25EB-46FF-A838-10ECC23492C5}">
      <dsp:nvSpPr>
        <dsp:cNvPr id="0" name=""/>
        <dsp:cNvSpPr/>
      </dsp:nvSpPr>
      <dsp:spPr>
        <a:xfrm>
          <a:off x="4391350" y="3188340"/>
          <a:ext cx="4017834" cy="11784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Instancias</a:t>
          </a:r>
          <a:r>
            <a:rPr lang="es-MX" sz="15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a cargo de la aplicación del POT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Normativa para la aplicación del POT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Acuerdos y Convenios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Asistencia Técnica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25864" y="3222854"/>
        <a:ext cx="3948806" cy="1109381"/>
      </dsp:txXfrm>
    </dsp:sp>
    <dsp:sp modelId="{5961B4E5-8674-4932-BE2C-A6F134EAB6DB}">
      <dsp:nvSpPr>
        <dsp:cNvPr id="0" name=""/>
        <dsp:cNvSpPr/>
      </dsp:nvSpPr>
      <dsp:spPr>
        <a:xfrm rot="4480231">
          <a:off x="721310" y="4171772"/>
          <a:ext cx="2306305" cy="24541"/>
        </a:xfrm>
        <a:custGeom>
          <a:avLst/>
          <a:gdLst/>
          <a:ahLst/>
          <a:cxnLst/>
          <a:rect l="0" t="0" r="0" b="0"/>
          <a:pathLst>
            <a:path>
              <a:moveTo>
                <a:pt x="0" y="12270"/>
              </a:moveTo>
              <a:lnTo>
                <a:pt x="2306305" y="1227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800" kern="1200"/>
        </a:p>
      </dsp:txBody>
      <dsp:txXfrm>
        <a:off x="1816805" y="4126385"/>
        <a:ext cx="115315" cy="115315"/>
      </dsp:txXfrm>
    </dsp:sp>
    <dsp:sp modelId="{647A30C3-A90D-4FFD-A21F-5E77D32AAFA7}">
      <dsp:nvSpPr>
        <dsp:cNvPr id="0" name=""/>
        <dsp:cNvSpPr/>
      </dsp:nvSpPr>
      <dsp:spPr>
        <a:xfrm>
          <a:off x="2179321" y="4906572"/>
          <a:ext cx="1558381" cy="7791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Programas y proyectos del OT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2143" y="4929394"/>
        <a:ext cx="1512737" cy="733546"/>
      </dsp:txXfrm>
    </dsp:sp>
    <dsp:sp modelId="{67F36DF5-D96D-4AC1-95B0-618D9D637A4E}">
      <dsp:nvSpPr>
        <dsp:cNvPr id="0" name=""/>
        <dsp:cNvSpPr/>
      </dsp:nvSpPr>
      <dsp:spPr>
        <a:xfrm>
          <a:off x="3737702" y="5283897"/>
          <a:ext cx="529491" cy="24541"/>
        </a:xfrm>
        <a:custGeom>
          <a:avLst/>
          <a:gdLst/>
          <a:ahLst/>
          <a:cxnLst/>
          <a:rect l="0" t="0" r="0" b="0"/>
          <a:pathLst>
            <a:path>
              <a:moveTo>
                <a:pt x="0" y="12270"/>
              </a:moveTo>
              <a:lnTo>
                <a:pt x="529491" y="1227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3989211" y="5282930"/>
        <a:ext cx="26474" cy="26474"/>
      </dsp:txXfrm>
    </dsp:sp>
    <dsp:sp modelId="{C689BDE0-CFB6-46B6-A1CD-A0E2BD822805}">
      <dsp:nvSpPr>
        <dsp:cNvPr id="0" name=""/>
        <dsp:cNvSpPr/>
      </dsp:nvSpPr>
      <dsp:spPr>
        <a:xfrm>
          <a:off x="4267194" y="4906572"/>
          <a:ext cx="3996780" cy="7791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Proyecto</a:t>
          </a:r>
          <a:r>
            <a:rPr lang="es-MX" sz="15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vinculados acordados con los gobiernos cantonales y provinciales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90016" y="4929394"/>
        <a:ext cx="3951136" cy="73354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55DFA7-F5F8-419C-BE99-E45347ABC123}">
      <dsp:nvSpPr>
        <dsp:cNvPr id="0" name=""/>
        <dsp:cNvSpPr/>
      </dsp:nvSpPr>
      <dsp:spPr>
        <a:xfrm>
          <a:off x="5811" y="1957"/>
          <a:ext cx="8370377" cy="16191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Basa su fundamento en la Teoría Ecológica del Paisaje, que considera a paisajes o ecosistemas en unidades estructurales, funcionales y temporales de espacios geográficos, los cuales se diferencian espacialmente como resultado de la interacción compleja entre factores ecológicos que las forman (clima, suelo, relieve, agua vegetación, hombre, actividades humanas.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233" y="49379"/>
        <a:ext cx="8275533" cy="1524259"/>
      </dsp:txXfrm>
    </dsp:sp>
    <dsp:sp modelId="{40657A47-32C6-403E-8BDF-7733E8173236}">
      <dsp:nvSpPr>
        <dsp:cNvPr id="0" name=""/>
        <dsp:cNvSpPr/>
      </dsp:nvSpPr>
      <dsp:spPr>
        <a:xfrm>
          <a:off x="13981" y="1853695"/>
          <a:ext cx="4368882" cy="6645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Objetivos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444" y="1873158"/>
        <a:ext cx="4329956" cy="625593"/>
      </dsp:txXfrm>
    </dsp:sp>
    <dsp:sp modelId="{E606B1B4-F1D0-44A5-BCAC-A739F3CEA878}">
      <dsp:nvSpPr>
        <dsp:cNvPr id="0" name=""/>
        <dsp:cNvSpPr/>
      </dsp:nvSpPr>
      <dsp:spPr>
        <a:xfrm>
          <a:off x="13981" y="2750847"/>
          <a:ext cx="1486033" cy="245261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Identificar áreas donde ciertos usos específicos pueden ser introducidos mediante el desarrollo de programas, servicios, incentivos financieros, etc.</a:t>
          </a: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MX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505" y="2794371"/>
        <a:ext cx="1398985" cy="2365570"/>
      </dsp:txXfrm>
    </dsp:sp>
    <dsp:sp modelId="{0185663C-1F19-4381-A677-AD721A3874E6}">
      <dsp:nvSpPr>
        <dsp:cNvPr id="0" name=""/>
        <dsp:cNvSpPr/>
      </dsp:nvSpPr>
      <dsp:spPr>
        <a:xfrm>
          <a:off x="1622509" y="2750847"/>
          <a:ext cx="1414753" cy="23896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Identificar áreas con necesidades especiales o problemas, así como áreas que necesitan de protección o conservación.  </a:t>
          </a:r>
          <a:endParaRPr lang="es-MX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63946" y="2792284"/>
        <a:ext cx="1331879" cy="2306737"/>
      </dsp:txXfrm>
    </dsp:sp>
    <dsp:sp modelId="{427E60FE-40A5-4899-8AA8-5E2A9C722944}">
      <dsp:nvSpPr>
        <dsp:cNvPr id="0" name=""/>
        <dsp:cNvSpPr/>
      </dsp:nvSpPr>
      <dsp:spPr>
        <a:xfrm>
          <a:off x="3159756" y="2750847"/>
          <a:ext cx="1223107" cy="18162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Proporcionar las bases para el desarrollo de infraestructura</a:t>
          </a:r>
          <a:endParaRPr lang="es-MX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5580" y="2786671"/>
        <a:ext cx="1151459" cy="1744626"/>
      </dsp:txXfrm>
    </dsp:sp>
    <dsp:sp modelId="{0BB8A3C0-2575-4B16-90CD-9B342222F59C}">
      <dsp:nvSpPr>
        <dsp:cNvPr id="0" name=""/>
        <dsp:cNvSpPr/>
      </dsp:nvSpPr>
      <dsp:spPr>
        <a:xfrm>
          <a:off x="4627853" y="1853695"/>
          <a:ext cx="3740165" cy="72296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Beneficios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49028" y="1874870"/>
        <a:ext cx="3697815" cy="680618"/>
      </dsp:txXfrm>
    </dsp:sp>
    <dsp:sp modelId="{67B766FF-0E88-4978-A1E4-65280124AA60}">
      <dsp:nvSpPr>
        <dsp:cNvPr id="0" name=""/>
        <dsp:cNvSpPr/>
      </dsp:nvSpPr>
      <dsp:spPr>
        <a:xfrm>
          <a:off x="4627853" y="2809297"/>
          <a:ext cx="1162881" cy="27622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Evita la utilización de la tierra sin fundamento técnicos </a:t>
          </a:r>
          <a:endParaRPr lang="es-MX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61913" y="2843357"/>
        <a:ext cx="1094761" cy="2694148"/>
      </dsp:txXfrm>
    </dsp:sp>
    <dsp:sp modelId="{3FA3BC3E-17F3-4856-AC63-1C1337498594}">
      <dsp:nvSpPr>
        <dsp:cNvPr id="0" name=""/>
        <dsp:cNvSpPr/>
      </dsp:nvSpPr>
      <dsp:spPr>
        <a:xfrm>
          <a:off x="5913228" y="2809297"/>
          <a:ext cx="1111900" cy="27622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Entender los objetivos, prioridades  y los requerimientos de los deferentes usuarios</a:t>
          </a:r>
          <a:endParaRPr lang="es-MX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45794" y="2841863"/>
        <a:ext cx="1046768" cy="2697136"/>
      </dsp:txXfrm>
    </dsp:sp>
    <dsp:sp modelId="{51D1098F-E4B8-4B07-8C80-0BE1215E201B}">
      <dsp:nvSpPr>
        <dsp:cNvPr id="0" name=""/>
        <dsp:cNvSpPr/>
      </dsp:nvSpPr>
      <dsp:spPr>
        <a:xfrm>
          <a:off x="7147623" y="2809297"/>
          <a:ext cx="1220395" cy="27622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Armonizar los trabajos de las instituciones nacionales</a:t>
          </a:r>
          <a:endParaRPr lang="es-MX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83367" y="2845041"/>
        <a:ext cx="1148907" cy="269078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019A4-3B51-4128-B515-DA28395A8876}">
      <dsp:nvSpPr>
        <dsp:cNvPr id="0" name=""/>
        <dsp:cNvSpPr/>
      </dsp:nvSpPr>
      <dsp:spPr>
        <a:xfrm>
          <a:off x="1916989" y="659689"/>
          <a:ext cx="4395620" cy="4395620"/>
        </a:xfrm>
        <a:prstGeom prst="blockArc">
          <a:avLst>
            <a:gd name="adj1" fmla="val 10800000"/>
            <a:gd name="adj2" fmla="val 16200000"/>
            <a:gd name="adj3" fmla="val 4644"/>
          </a:avLst>
        </a:prstGeom>
        <a:gradFill rotWithShape="0">
          <a:gsLst>
            <a:gs pos="0">
              <a:schemeClr val="accent4">
                <a:hueOff val="-4565624"/>
                <a:satOff val="48042"/>
                <a:lumOff val="2746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-4565624"/>
                <a:satOff val="48042"/>
                <a:lumOff val="2746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-4565624"/>
                <a:satOff val="48042"/>
                <a:lumOff val="2746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-4565624"/>
                <a:satOff val="48042"/>
                <a:lumOff val="2746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-4565624"/>
                <a:satOff val="48042"/>
                <a:lumOff val="2746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-4565624"/>
                <a:satOff val="48042"/>
                <a:lumOff val="2746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-4565624"/>
                <a:satOff val="48042"/>
                <a:lumOff val="2746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-4565624"/>
              <a:satOff val="48042"/>
              <a:lumOff val="2746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086E91-0DA6-4868-96DB-435B9B2F157C}">
      <dsp:nvSpPr>
        <dsp:cNvPr id="0" name=""/>
        <dsp:cNvSpPr/>
      </dsp:nvSpPr>
      <dsp:spPr>
        <a:xfrm>
          <a:off x="1916989" y="659689"/>
          <a:ext cx="4395620" cy="4395620"/>
        </a:xfrm>
        <a:prstGeom prst="blockArc">
          <a:avLst>
            <a:gd name="adj1" fmla="val 5400000"/>
            <a:gd name="adj2" fmla="val 10800000"/>
            <a:gd name="adj3" fmla="val 4644"/>
          </a:avLst>
        </a:prstGeom>
        <a:gradFill rotWithShape="0">
          <a:gsLst>
            <a:gs pos="0">
              <a:schemeClr val="accent4">
                <a:hueOff val="-3043749"/>
                <a:satOff val="32028"/>
                <a:lumOff val="1831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-3043749"/>
                <a:satOff val="32028"/>
                <a:lumOff val="1831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-3043749"/>
                <a:satOff val="32028"/>
                <a:lumOff val="1831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-3043749"/>
                <a:satOff val="32028"/>
                <a:lumOff val="1831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-3043749"/>
                <a:satOff val="32028"/>
                <a:lumOff val="1831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-3043749"/>
                <a:satOff val="32028"/>
                <a:lumOff val="1831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-3043749"/>
                <a:satOff val="32028"/>
                <a:lumOff val="1831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-3043749"/>
              <a:satOff val="32028"/>
              <a:lumOff val="1831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6736FB-94E3-4CAF-B08D-BFC32C9A7951}">
      <dsp:nvSpPr>
        <dsp:cNvPr id="0" name=""/>
        <dsp:cNvSpPr/>
      </dsp:nvSpPr>
      <dsp:spPr>
        <a:xfrm>
          <a:off x="1916989" y="659689"/>
          <a:ext cx="4395620" cy="4395620"/>
        </a:xfrm>
        <a:prstGeom prst="blockArc">
          <a:avLst>
            <a:gd name="adj1" fmla="val 0"/>
            <a:gd name="adj2" fmla="val 5400000"/>
            <a:gd name="adj3" fmla="val 4644"/>
          </a:avLst>
        </a:prstGeom>
        <a:gradFill rotWithShape="0">
          <a:gsLst>
            <a:gs pos="0">
              <a:schemeClr val="accent4">
                <a:hueOff val="-1521875"/>
                <a:satOff val="16014"/>
                <a:lumOff val="915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-1521875"/>
                <a:satOff val="16014"/>
                <a:lumOff val="915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-1521875"/>
                <a:satOff val="16014"/>
                <a:lumOff val="915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-1521875"/>
                <a:satOff val="16014"/>
                <a:lumOff val="915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-1521875"/>
                <a:satOff val="16014"/>
                <a:lumOff val="915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-1521875"/>
                <a:satOff val="16014"/>
                <a:lumOff val="915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-1521875"/>
                <a:satOff val="16014"/>
                <a:lumOff val="915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-1521875"/>
              <a:satOff val="16014"/>
              <a:lumOff val="915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BE2D66-C5F1-4C12-A47A-283BEEE39158}">
      <dsp:nvSpPr>
        <dsp:cNvPr id="0" name=""/>
        <dsp:cNvSpPr/>
      </dsp:nvSpPr>
      <dsp:spPr>
        <a:xfrm>
          <a:off x="1916989" y="659689"/>
          <a:ext cx="4395620" cy="4395620"/>
        </a:xfrm>
        <a:prstGeom prst="blockArc">
          <a:avLst>
            <a:gd name="adj1" fmla="val 16200000"/>
            <a:gd name="adj2" fmla="val 0"/>
            <a:gd name="adj3" fmla="val 4644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0C0C11-86F8-4502-A0A1-FB8B32110FED}">
      <dsp:nvSpPr>
        <dsp:cNvPr id="0" name=""/>
        <dsp:cNvSpPr/>
      </dsp:nvSpPr>
      <dsp:spPr>
        <a:xfrm>
          <a:off x="3102173" y="1844873"/>
          <a:ext cx="2025253" cy="202525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3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FASES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98764" y="2141464"/>
        <a:ext cx="1432071" cy="1432071"/>
      </dsp:txXfrm>
    </dsp:sp>
    <dsp:sp modelId="{C8285DB0-F9CE-46B0-99E2-4C8BC4151D72}">
      <dsp:nvSpPr>
        <dsp:cNvPr id="0" name=""/>
        <dsp:cNvSpPr/>
      </dsp:nvSpPr>
      <dsp:spPr>
        <a:xfrm>
          <a:off x="3110602" y="1887"/>
          <a:ext cx="2008394" cy="141767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Recopilación de información espacial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04724" y="209501"/>
        <a:ext cx="1420150" cy="1002449"/>
      </dsp:txXfrm>
    </dsp:sp>
    <dsp:sp modelId="{0A1A6156-0FD2-4D7A-A0AA-F6082887D24A}">
      <dsp:nvSpPr>
        <dsp:cNvPr id="0" name=""/>
        <dsp:cNvSpPr/>
      </dsp:nvSpPr>
      <dsp:spPr>
        <a:xfrm>
          <a:off x="5552735" y="2148661"/>
          <a:ext cx="1417677" cy="1417677"/>
        </a:xfrm>
        <a:prstGeom prst="ellipse">
          <a:avLst/>
        </a:prstGeom>
        <a:gradFill rotWithShape="0">
          <a:gsLst>
            <a:gs pos="0">
              <a:schemeClr val="accent4">
                <a:hueOff val="-1521875"/>
                <a:satOff val="16014"/>
                <a:lumOff val="915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-1521875"/>
                <a:satOff val="16014"/>
                <a:lumOff val="915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-1521875"/>
                <a:satOff val="16014"/>
                <a:lumOff val="915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-1521875"/>
                <a:satOff val="16014"/>
                <a:lumOff val="915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-1521875"/>
                <a:satOff val="16014"/>
                <a:lumOff val="915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-1521875"/>
                <a:satOff val="16014"/>
                <a:lumOff val="915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-1521875"/>
                <a:satOff val="16014"/>
                <a:lumOff val="915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-1521875"/>
              <a:satOff val="16014"/>
              <a:lumOff val="915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 zonificación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60349" y="2356275"/>
        <a:ext cx="1002449" cy="1002449"/>
      </dsp:txXfrm>
    </dsp:sp>
    <dsp:sp modelId="{A41AA0A7-4D07-45A2-A543-A7E31D58C9A4}">
      <dsp:nvSpPr>
        <dsp:cNvPr id="0" name=""/>
        <dsp:cNvSpPr/>
      </dsp:nvSpPr>
      <dsp:spPr>
        <a:xfrm>
          <a:off x="3276598" y="4295435"/>
          <a:ext cx="1676403" cy="1417677"/>
        </a:xfrm>
        <a:prstGeom prst="ellipse">
          <a:avLst/>
        </a:prstGeom>
        <a:gradFill rotWithShape="0">
          <a:gsLst>
            <a:gs pos="0">
              <a:schemeClr val="accent4">
                <a:hueOff val="-3043749"/>
                <a:satOff val="32028"/>
                <a:lumOff val="1831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-3043749"/>
                <a:satOff val="32028"/>
                <a:lumOff val="1831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-3043749"/>
                <a:satOff val="32028"/>
                <a:lumOff val="1831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-3043749"/>
                <a:satOff val="32028"/>
                <a:lumOff val="1831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-3043749"/>
                <a:satOff val="32028"/>
                <a:lumOff val="1831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-3043749"/>
                <a:satOff val="32028"/>
                <a:lumOff val="1831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-3043749"/>
                <a:satOff val="32028"/>
                <a:lumOff val="1831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-3043749"/>
              <a:satOff val="32028"/>
              <a:lumOff val="1831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Zonificación en sentido estricto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22102" y="4503049"/>
        <a:ext cx="1185395" cy="1002449"/>
      </dsp:txXfrm>
    </dsp:sp>
    <dsp:sp modelId="{E5C8C4CE-1F74-43D7-925C-A2D29D817093}">
      <dsp:nvSpPr>
        <dsp:cNvPr id="0" name=""/>
        <dsp:cNvSpPr/>
      </dsp:nvSpPr>
      <dsp:spPr>
        <a:xfrm>
          <a:off x="1259187" y="2148661"/>
          <a:ext cx="1417677" cy="1417677"/>
        </a:xfrm>
        <a:prstGeom prst="ellipse">
          <a:avLst/>
        </a:prstGeom>
        <a:gradFill rotWithShape="0">
          <a:gsLst>
            <a:gs pos="0">
              <a:schemeClr val="accent4">
                <a:hueOff val="-4565624"/>
                <a:satOff val="48042"/>
                <a:lumOff val="2746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-4565624"/>
                <a:satOff val="48042"/>
                <a:lumOff val="2746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-4565624"/>
                <a:satOff val="48042"/>
                <a:lumOff val="2746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-4565624"/>
                <a:satOff val="48042"/>
                <a:lumOff val="2746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-4565624"/>
                <a:satOff val="48042"/>
                <a:lumOff val="2746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-4565624"/>
                <a:satOff val="48042"/>
                <a:lumOff val="2746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-4565624"/>
                <a:satOff val="48042"/>
                <a:lumOff val="2746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-4565624"/>
              <a:satOff val="48042"/>
              <a:lumOff val="2746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Pos zonificación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66801" y="2356275"/>
        <a:ext cx="1002449" cy="100244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D5E6E-CF0D-4699-9C57-7D0ED4BA8A40}">
      <dsp:nvSpPr>
        <dsp:cNvPr id="0" name=""/>
        <dsp:cNvSpPr/>
      </dsp:nvSpPr>
      <dsp:spPr>
        <a:xfrm rot="1136296">
          <a:off x="3369819" y="3193421"/>
          <a:ext cx="652420" cy="45175"/>
        </a:xfrm>
        <a:custGeom>
          <a:avLst/>
          <a:gdLst/>
          <a:ahLst/>
          <a:cxnLst/>
          <a:rect l="0" t="0" r="0" b="0"/>
          <a:pathLst>
            <a:path>
              <a:moveTo>
                <a:pt x="0" y="22587"/>
              </a:moveTo>
              <a:lnTo>
                <a:pt x="652420" y="2258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942735-F6FD-4FDB-A7D2-DECD700E2368}">
      <dsp:nvSpPr>
        <dsp:cNvPr id="0" name=""/>
        <dsp:cNvSpPr/>
      </dsp:nvSpPr>
      <dsp:spPr>
        <a:xfrm rot="20535051">
          <a:off x="3372009" y="2500175"/>
          <a:ext cx="649893" cy="45175"/>
        </a:xfrm>
        <a:custGeom>
          <a:avLst/>
          <a:gdLst/>
          <a:ahLst/>
          <a:cxnLst/>
          <a:rect l="0" t="0" r="0" b="0"/>
          <a:pathLst>
            <a:path>
              <a:moveTo>
                <a:pt x="0" y="22587"/>
              </a:moveTo>
              <a:lnTo>
                <a:pt x="649893" y="2258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4FA628-C120-42E6-92BA-E6EFC3CC0B31}">
      <dsp:nvSpPr>
        <dsp:cNvPr id="0" name=""/>
        <dsp:cNvSpPr/>
      </dsp:nvSpPr>
      <dsp:spPr>
        <a:xfrm rot="18452237">
          <a:off x="2973099" y="1603789"/>
          <a:ext cx="1248068" cy="45175"/>
        </a:xfrm>
        <a:custGeom>
          <a:avLst/>
          <a:gdLst/>
          <a:ahLst/>
          <a:cxnLst/>
          <a:rect l="0" t="0" r="0" b="0"/>
          <a:pathLst>
            <a:path>
              <a:moveTo>
                <a:pt x="0" y="22587"/>
              </a:moveTo>
              <a:lnTo>
                <a:pt x="1248068" y="2258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BCC924-46E0-420E-AF4F-1FD5591D5350}">
      <dsp:nvSpPr>
        <dsp:cNvPr id="0" name=""/>
        <dsp:cNvSpPr/>
      </dsp:nvSpPr>
      <dsp:spPr>
        <a:xfrm rot="3320723">
          <a:off x="3000643" y="3875380"/>
          <a:ext cx="739558" cy="45175"/>
        </a:xfrm>
        <a:custGeom>
          <a:avLst/>
          <a:gdLst/>
          <a:ahLst/>
          <a:cxnLst/>
          <a:rect l="0" t="0" r="0" b="0"/>
          <a:pathLst>
            <a:path>
              <a:moveTo>
                <a:pt x="0" y="22587"/>
              </a:moveTo>
              <a:lnTo>
                <a:pt x="739558" y="2258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ADA5D6-DC3C-47CC-905C-AA9455985BDF}">
      <dsp:nvSpPr>
        <dsp:cNvPr id="0" name=""/>
        <dsp:cNvSpPr/>
      </dsp:nvSpPr>
      <dsp:spPr>
        <a:xfrm>
          <a:off x="228593" y="1752602"/>
          <a:ext cx="3200399" cy="210368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D45AE1-1DE9-4113-90F6-4B4B73768DBB}">
      <dsp:nvSpPr>
        <dsp:cNvPr id="0" name=""/>
        <dsp:cNvSpPr/>
      </dsp:nvSpPr>
      <dsp:spPr>
        <a:xfrm>
          <a:off x="3216077" y="4114795"/>
          <a:ext cx="1480977" cy="126221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Referencias espaciales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2961" y="4299642"/>
        <a:ext cx="1047209" cy="892517"/>
      </dsp:txXfrm>
    </dsp:sp>
    <dsp:sp modelId="{1C2A5911-9A65-460A-8848-8AD6A5F1D705}">
      <dsp:nvSpPr>
        <dsp:cNvPr id="0" name=""/>
        <dsp:cNvSpPr/>
      </dsp:nvSpPr>
      <dsp:spPr>
        <a:xfrm>
          <a:off x="3730756" y="0"/>
          <a:ext cx="1262211" cy="126221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Feature</a:t>
          </a: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MX" sz="1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Class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15603" y="184847"/>
        <a:ext cx="892517" cy="892517"/>
      </dsp:txXfrm>
    </dsp:sp>
    <dsp:sp modelId="{21F63BAD-49B4-46A1-82C7-3C0F72A6D968}">
      <dsp:nvSpPr>
        <dsp:cNvPr id="0" name=""/>
        <dsp:cNvSpPr/>
      </dsp:nvSpPr>
      <dsp:spPr>
        <a:xfrm>
          <a:off x="5119189" y="0"/>
          <a:ext cx="1893316" cy="1262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Conjunto de datos geográficos en formato vectorial.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19189" y="0"/>
        <a:ext cx="1893316" cy="1262211"/>
      </dsp:txXfrm>
    </dsp:sp>
    <dsp:sp modelId="{1EA0C1E8-1D4F-49A5-8FA6-3B70CCF9F4CD}">
      <dsp:nvSpPr>
        <dsp:cNvPr id="0" name=""/>
        <dsp:cNvSpPr/>
      </dsp:nvSpPr>
      <dsp:spPr>
        <a:xfrm>
          <a:off x="3976395" y="1600205"/>
          <a:ext cx="1262211" cy="126221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Features</a:t>
          </a: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MX" sz="1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Dataset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61242" y="1785052"/>
        <a:ext cx="892517" cy="892517"/>
      </dsp:txXfrm>
    </dsp:sp>
    <dsp:sp modelId="{A00224CB-8990-4E1A-81C4-3C38FA1FC55E}">
      <dsp:nvSpPr>
        <dsp:cNvPr id="0" name=""/>
        <dsp:cNvSpPr/>
      </dsp:nvSpPr>
      <dsp:spPr>
        <a:xfrm>
          <a:off x="5364828" y="1600205"/>
          <a:ext cx="1893316" cy="1262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Agrupa y almacena grupos de </a:t>
          </a:r>
          <a:r>
            <a:rPr lang="es-MX" sz="1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feature</a:t>
          </a: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MX" sz="1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class</a:t>
          </a: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con la misma referencia espacial.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64828" y="1600205"/>
        <a:ext cx="1893316" cy="1262211"/>
      </dsp:txXfrm>
    </dsp:sp>
    <dsp:sp modelId="{1316A4F3-C4F6-42C8-B819-0FF3FB705FC1}">
      <dsp:nvSpPr>
        <dsp:cNvPr id="0" name=""/>
        <dsp:cNvSpPr/>
      </dsp:nvSpPr>
      <dsp:spPr>
        <a:xfrm>
          <a:off x="3970418" y="2895599"/>
          <a:ext cx="1262211" cy="126221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Tablas no espaciales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55265" y="3080446"/>
        <a:ext cx="892517" cy="892517"/>
      </dsp:txXfrm>
    </dsp:sp>
    <dsp:sp modelId="{1873839A-4236-4E46-B89B-B661191FC05E}">
      <dsp:nvSpPr>
        <dsp:cNvPr id="0" name=""/>
        <dsp:cNvSpPr/>
      </dsp:nvSpPr>
      <dsp:spPr>
        <a:xfrm>
          <a:off x="5358851" y="2895599"/>
          <a:ext cx="1893316" cy="1262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Base de datos que se utiliza para almacenar atributos, características y descripciones.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58851" y="2895599"/>
        <a:ext cx="1893316" cy="12622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9575C9-206C-4DD6-8F91-1EA2424F7BC7}">
      <dsp:nvSpPr>
        <dsp:cNvPr id="0" name=""/>
        <dsp:cNvSpPr/>
      </dsp:nvSpPr>
      <dsp:spPr>
        <a:xfrm>
          <a:off x="3377314" y="1905014"/>
          <a:ext cx="1737360" cy="17373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Ordenamiento Territorial Parroquial en el Ecuador </a:t>
          </a:r>
          <a:endParaRPr lang="es-MX" sz="1500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2125" y="1989825"/>
        <a:ext cx="1567738" cy="1567738"/>
      </dsp:txXfrm>
    </dsp:sp>
    <dsp:sp modelId="{C6B08675-8EDD-42E4-9DFB-B2C8BB4A5CBA}">
      <dsp:nvSpPr>
        <dsp:cNvPr id="0" name=""/>
        <dsp:cNvSpPr/>
      </dsp:nvSpPr>
      <dsp:spPr>
        <a:xfrm rot="16205200">
          <a:off x="3920193" y="1577403"/>
          <a:ext cx="6552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5221" y="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D78779-F97E-4D4E-A009-9A014B9DFBE3}">
      <dsp:nvSpPr>
        <dsp:cNvPr id="0" name=""/>
        <dsp:cNvSpPr/>
      </dsp:nvSpPr>
      <dsp:spPr>
        <a:xfrm>
          <a:off x="3667164" y="85762"/>
          <a:ext cx="1164031" cy="1164031"/>
        </a:xfrm>
        <a:prstGeom prst="roundRect">
          <a:avLst/>
        </a:prstGeom>
        <a:gradFill rotWithShape="0">
          <a:gsLst>
            <a:gs pos="0">
              <a:schemeClr val="accent4">
                <a:hueOff val="-1521875"/>
                <a:satOff val="16014"/>
                <a:lumOff val="915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-1521875"/>
                <a:satOff val="16014"/>
                <a:lumOff val="915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-1521875"/>
                <a:satOff val="16014"/>
                <a:lumOff val="915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-1521875"/>
                <a:satOff val="16014"/>
                <a:lumOff val="915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-1521875"/>
                <a:satOff val="16014"/>
                <a:lumOff val="915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-1521875"/>
                <a:satOff val="16014"/>
                <a:lumOff val="915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-1521875"/>
                <a:satOff val="16014"/>
                <a:lumOff val="915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-1521875"/>
              <a:satOff val="16014"/>
              <a:lumOff val="915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latin typeface="Times" panose="02020603050405020304" pitchFamily="18" charset="0"/>
              <a:cs typeface="Times" panose="02020603050405020304" pitchFamily="18" charset="0"/>
            </a:rPr>
            <a:t>Ausencia de Políticas claras</a:t>
          </a:r>
          <a:endParaRPr lang="es-MX" sz="1500" kern="1200" dirty="0"/>
        </a:p>
      </dsp:txBody>
      <dsp:txXfrm>
        <a:off x="3723987" y="142585"/>
        <a:ext cx="1050385" cy="1050385"/>
      </dsp:txXfrm>
    </dsp:sp>
    <dsp:sp modelId="{28E96269-96F1-400C-B428-670A127B6B98}">
      <dsp:nvSpPr>
        <dsp:cNvPr id="0" name=""/>
        <dsp:cNvSpPr/>
      </dsp:nvSpPr>
      <dsp:spPr>
        <a:xfrm rot="2514545">
          <a:off x="5007005" y="3834518"/>
          <a:ext cx="84183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41839" y="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576087-9FCD-48AF-8087-D7294EDB3C94}">
      <dsp:nvSpPr>
        <dsp:cNvPr id="0" name=""/>
        <dsp:cNvSpPr/>
      </dsp:nvSpPr>
      <dsp:spPr>
        <a:xfrm>
          <a:off x="5669954" y="4115671"/>
          <a:ext cx="1736396" cy="1430629"/>
        </a:xfrm>
        <a:prstGeom prst="roundRect">
          <a:avLst/>
        </a:prstGeom>
        <a:gradFill rotWithShape="0">
          <a:gsLst>
            <a:gs pos="0">
              <a:schemeClr val="accent4">
                <a:hueOff val="-3043749"/>
                <a:satOff val="32028"/>
                <a:lumOff val="1831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-3043749"/>
                <a:satOff val="32028"/>
                <a:lumOff val="1831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-3043749"/>
                <a:satOff val="32028"/>
                <a:lumOff val="1831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-3043749"/>
                <a:satOff val="32028"/>
                <a:lumOff val="1831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-3043749"/>
                <a:satOff val="32028"/>
                <a:lumOff val="1831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-3043749"/>
                <a:satOff val="32028"/>
                <a:lumOff val="1831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-3043749"/>
                <a:satOff val="32028"/>
                <a:lumOff val="1831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-3043749"/>
              <a:satOff val="32028"/>
              <a:lumOff val="1831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Conflictos con la comunidad por falta de atención de las demandas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39792" y="4185509"/>
        <a:ext cx="1596720" cy="1290953"/>
      </dsp:txXfrm>
    </dsp:sp>
    <dsp:sp modelId="{73AAFAF0-C27A-42E9-A2E0-AE346E91E3FE}">
      <dsp:nvSpPr>
        <dsp:cNvPr id="0" name=""/>
        <dsp:cNvSpPr/>
      </dsp:nvSpPr>
      <dsp:spPr>
        <a:xfrm rot="8314395">
          <a:off x="2614166" y="3828832"/>
          <a:ext cx="87226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72268" y="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5912FE-EDC2-4DCE-9818-8F5F0F0F954C}">
      <dsp:nvSpPr>
        <dsp:cNvPr id="0" name=""/>
        <dsp:cNvSpPr/>
      </dsp:nvSpPr>
      <dsp:spPr>
        <a:xfrm>
          <a:off x="923954" y="4117406"/>
          <a:ext cx="1981390" cy="1427160"/>
        </a:xfrm>
        <a:prstGeom prst="roundRect">
          <a:avLst/>
        </a:prstGeom>
        <a:gradFill rotWithShape="0">
          <a:gsLst>
            <a:gs pos="0">
              <a:schemeClr val="accent4">
                <a:hueOff val="-4565624"/>
                <a:satOff val="48042"/>
                <a:lumOff val="2746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-4565624"/>
                <a:satOff val="48042"/>
                <a:lumOff val="2746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-4565624"/>
                <a:satOff val="48042"/>
                <a:lumOff val="2746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-4565624"/>
                <a:satOff val="48042"/>
                <a:lumOff val="2746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-4565624"/>
                <a:satOff val="48042"/>
                <a:lumOff val="2746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-4565624"/>
                <a:satOff val="48042"/>
                <a:lumOff val="2746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-4565624"/>
                <a:satOff val="48042"/>
                <a:lumOff val="2746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-4565624"/>
              <a:satOff val="48042"/>
              <a:lumOff val="2746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Falta de implementación de metodologías que se ajusten a las necesidades geoespaciales y ambientales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3622" y="4187074"/>
        <a:ext cx="1842054" cy="128782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C21AF-45D8-4FAA-BCA2-99B79826E90C}">
      <dsp:nvSpPr>
        <dsp:cNvPr id="0" name=""/>
        <dsp:cNvSpPr/>
      </dsp:nvSpPr>
      <dsp:spPr>
        <a:xfrm>
          <a:off x="1329237" y="1565061"/>
          <a:ext cx="1989261" cy="172079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Diagnóstico de la Parroquia de Amaguaña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58885" y="1850220"/>
        <a:ext cx="1329965" cy="1150473"/>
      </dsp:txXfrm>
    </dsp:sp>
    <dsp:sp modelId="{4F868287-746A-43E0-8BCB-3A4FAB42E68E}">
      <dsp:nvSpPr>
        <dsp:cNvPr id="0" name=""/>
        <dsp:cNvSpPr/>
      </dsp:nvSpPr>
      <dsp:spPr>
        <a:xfrm>
          <a:off x="2574897" y="741779"/>
          <a:ext cx="750542" cy="646691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tint val="40000"/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4E4BD1-6F66-4D5B-9DD2-E35AE09D75B2}">
      <dsp:nvSpPr>
        <dsp:cNvPr id="0" name=""/>
        <dsp:cNvSpPr/>
      </dsp:nvSpPr>
      <dsp:spPr>
        <a:xfrm>
          <a:off x="1512477" y="0"/>
          <a:ext cx="1630185" cy="141030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Componente Biofísico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2633" y="233717"/>
        <a:ext cx="1089873" cy="942867"/>
      </dsp:txXfrm>
    </dsp:sp>
    <dsp:sp modelId="{24A5B807-9F9B-40DB-B6D3-E801332EED0D}">
      <dsp:nvSpPr>
        <dsp:cNvPr id="0" name=""/>
        <dsp:cNvSpPr/>
      </dsp:nvSpPr>
      <dsp:spPr>
        <a:xfrm>
          <a:off x="3450839" y="1950747"/>
          <a:ext cx="750542" cy="646691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tint val="40000"/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923D9F-E170-49AB-BC1A-BEA9C19E7C35}">
      <dsp:nvSpPr>
        <dsp:cNvPr id="0" name=""/>
        <dsp:cNvSpPr/>
      </dsp:nvSpPr>
      <dsp:spPr>
        <a:xfrm>
          <a:off x="3007547" y="867430"/>
          <a:ext cx="1630185" cy="141030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hueOff val="535995"/>
                <a:satOff val="-3727"/>
                <a:lumOff val="-471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535995"/>
                <a:satOff val="-3727"/>
                <a:lumOff val="-471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535995"/>
                <a:satOff val="-3727"/>
                <a:lumOff val="-471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535995"/>
                <a:satOff val="-3727"/>
                <a:lumOff val="-471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535995"/>
                <a:satOff val="-3727"/>
                <a:lumOff val="-471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535995"/>
                <a:satOff val="-3727"/>
                <a:lumOff val="-471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535995"/>
                <a:satOff val="-3727"/>
                <a:lumOff val="-471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535995"/>
              <a:satOff val="-3727"/>
              <a:lumOff val="-471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Componente Sociocultural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77703" y="1101147"/>
        <a:ext cx="1089873" cy="942867"/>
      </dsp:txXfrm>
    </dsp:sp>
    <dsp:sp modelId="{8E3AFC54-13B4-4E82-98B3-69AFC2466738}">
      <dsp:nvSpPr>
        <dsp:cNvPr id="0" name=""/>
        <dsp:cNvSpPr/>
      </dsp:nvSpPr>
      <dsp:spPr>
        <a:xfrm>
          <a:off x="2842353" y="3315446"/>
          <a:ext cx="750542" cy="646691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tint val="40000"/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141CC91-7943-413A-ACC4-FFF71E3D96F4}">
      <dsp:nvSpPr>
        <dsp:cNvPr id="0" name=""/>
        <dsp:cNvSpPr/>
      </dsp:nvSpPr>
      <dsp:spPr>
        <a:xfrm>
          <a:off x="3007547" y="2572697"/>
          <a:ext cx="1630185" cy="141030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hueOff val="1071991"/>
                <a:satOff val="-7454"/>
                <a:lumOff val="-942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1071991"/>
                <a:satOff val="-7454"/>
                <a:lumOff val="-942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1071991"/>
                <a:satOff val="-7454"/>
                <a:lumOff val="-942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1071991"/>
                <a:satOff val="-7454"/>
                <a:lumOff val="-942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1071991"/>
                <a:satOff val="-7454"/>
                <a:lumOff val="-942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1071991"/>
                <a:satOff val="-7454"/>
                <a:lumOff val="-942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1071991"/>
                <a:satOff val="-7454"/>
                <a:lumOff val="-942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1071991"/>
              <a:satOff val="-7454"/>
              <a:lumOff val="-942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Componente Económico Productivo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77703" y="2806414"/>
        <a:ext cx="1089873" cy="942867"/>
      </dsp:txXfrm>
    </dsp:sp>
    <dsp:sp modelId="{7831F14E-96EE-41CD-B357-5A38B58CC446}">
      <dsp:nvSpPr>
        <dsp:cNvPr id="0" name=""/>
        <dsp:cNvSpPr/>
      </dsp:nvSpPr>
      <dsp:spPr>
        <a:xfrm>
          <a:off x="1332939" y="3457107"/>
          <a:ext cx="750542" cy="646691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tint val="40000"/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D9B21A-EF97-4969-BEB3-E7EB0D4F8B37}">
      <dsp:nvSpPr>
        <dsp:cNvPr id="0" name=""/>
        <dsp:cNvSpPr/>
      </dsp:nvSpPr>
      <dsp:spPr>
        <a:xfrm>
          <a:off x="1512477" y="3441098"/>
          <a:ext cx="1630185" cy="141030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hueOff val="1607986"/>
                <a:satOff val="-11180"/>
                <a:lumOff val="-1412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1607986"/>
                <a:satOff val="-11180"/>
                <a:lumOff val="-1412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1607986"/>
                <a:satOff val="-11180"/>
                <a:lumOff val="-1412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1607986"/>
                <a:satOff val="-11180"/>
                <a:lumOff val="-1412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1607986"/>
                <a:satOff val="-11180"/>
                <a:lumOff val="-1412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1607986"/>
                <a:satOff val="-11180"/>
                <a:lumOff val="-1412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1607986"/>
                <a:satOff val="-11180"/>
                <a:lumOff val="-1412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1607986"/>
              <a:satOff val="-11180"/>
              <a:lumOff val="-1412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Componente de Asentamientos Humanos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2633" y="3674815"/>
        <a:ext cx="1089873" cy="942867"/>
      </dsp:txXfrm>
    </dsp:sp>
    <dsp:sp modelId="{6BCA2C3B-4D32-4494-824D-650BC2D1D7EF}">
      <dsp:nvSpPr>
        <dsp:cNvPr id="0" name=""/>
        <dsp:cNvSpPr/>
      </dsp:nvSpPr>
      <dsp:spPr>
        <a:xfrm>
          <a:off x="442653" y="2248623"/>
          <a:ext cx="750542" cy="646691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tint val="40000"/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F0AA3A8-76DD-48FB-BF6A-0DFA9105110B}">
      <dsp:nvSpPr>
        <dsp:cNvPr id="0" name=""/>
        <dsp:cNvSpPr/>
      </dsp:nvSpPr>
      <dsp:spPr>
        <a:xfrm>
          <a:off x="10467" y="2573667"/>
          <a:ext cx="1630185" cy="141030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hueOff val="2143982"/>
                <a:satOff val="-14907"/>
                <a:lumOff val="-1883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2143982"/>
                <a:satOff val="-14907"/>
                <a:lumOff val="-1883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2143982"/>
                <a:satOff val="-14907"/>
                <a:lumOff val="-1883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2143982"/>
                <a:satOff val="-14907"/>
                <a:lumOff val="-1883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2143982"/>
                <a:satOff val="-14907"/>
                <a:lumOff val="-1883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2143982"/>
                <a:satOff val="-14907"/>
                <a:lumOff val="-1883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2143982"/>
                <a:satOff val="-14907"/>
                <a:lumOff val="-1883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2143982"/>
              <a:satOff val="-14907"/>
              <a:lumOff val="-1883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Componente de Movilidad, Energía y Conectividad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0623" y="2807384"/>
        <a:ext cx="1089873" cy="942867"/>
      </dsp:txXfrm>
    </dsp:sp>
    <dsp:sp modelId="{919DA0FC-2204-4A4F-9971-8C496687B8D2}">
      <dsp:nvSpPr>
        <dsp:cNvPr id="0" name=""/>
        <dsp:cNvSpPr/>
      </dsp:nvSpPr>
      <dsp:spPr>
        <a:xfrm>
          <a:off x="10467" y="865489"/>
          <a:ext cx="1630185" cy="141030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hueOff val="2679977"/>
                <a:satOff val="-18634"/>
                <a:lumOff val="-2354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2679977"/>
                <a:satOff val="-18634"/>
                <a:lumOff val="-2354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2679977"/>
                <a:satOff val="-18634"/>
                <a:lumOff val="-2354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2679977"/>
                <a:satOff val="-18634"/>
                <a:lumOff val="-2354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2679977"/>
                <a:satOff val="-18634"/>
                <a:lumOff val="-2354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2679977"/>
                <a:satOff val="-18634"/>
                <a:lumOff val="-2354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2679977"/>
                <a:satOff val="-18634"/>
                <a:lumOff val="-2354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2679977"/>
              <a:satOff val="-18634"/>
              <a:lumOff val="-2354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Componente Político Institucional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0623" y="1099206"/>
        <a:ext cx="1089873" cy="94286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D593AF-38AC-47FA-AD1E-67EA7FBD5B5F}">
      <dsp:nvSpPr>
        <dsp:cNvPr id="0" name=""/>
        <dsp:cNvSpPr/>
      </dsp:nvSpPr>
      <dsp:spPr>
        <a:xfrm>
          <a:off x="76198" y="914406"/>
          <a:ext cx="2019781" cy="6048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Constitución de la República del Ecuador 2008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914" y="932122"/>
        <a:ext cx="1984349" cy="569433"/>
      </dsp:txXfrm>
    </dsp:sp>
    <dsp:sp modelId="{2531CD90-6303-4D24-AE0E-F6AA37B7BE79}">
      <dsp:nvSpPr>
        <dsp:cNvPr id="0" name=""/>
        <dsp:cNvSpPr/>
      </dsp:nvSpPr>
      <dsp:spPr>
        <a:xfrm rot="5450622">
          <a:off x="1003376" y="1416659"/>
          <a:ext cx="152164" cy="5009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100" kern="1200"/>
        </a:p>
      </dsp:txBody>
      <dsp:txXfrm rot="10800000">
        <a:off x="1026537" y="1494018"/>
        <a:ext cx="106515" cy="300543"/>
      </dsp:txXfrm>
    </dsp:sp>
    <dsp:sp modelId="{FF524E01-2FB3-4E39-880F-D1A6A9F5EA3F}">
      <dsp:nvSpPr>
        <dsp:cNvPr id="0" name=""/>
        <dsp:cNvSpPr/>
      </dsp:nvSpPr>
      <dsp:spPr>
        <a:xfrm>
          <a:off x="64383" y="1806342"/>
          <a:ext cx="2019781" cy="4256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339988"/>
                <a:satOff val="-9317"/>
                <a:lumOff val="-1177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1339988"/>
                <a:satOff val="-9317"/>
                <a:lumOff val="-1177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1339988"/>
                <a:satOff val="-9317"/>
                <a:lumOff val="-1177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1339988"/>
                <a:satOff val="-9317"/>
                <a:lumOff val="-1177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1339988"/>
                <a:satOff val="-9317"/>
                <a:lumOff val="-1177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1339988"/>
                <a:satOff val="-9317"/>
                <a:lumOff val="-1177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1339988"/>
                <a:satOff val="-9317"/>
                <a:lumOff val="-1177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1339988"/>
              <a:satOff val="-9317"/>
              <a:lumOff val="-1177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COOTAD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851" y="1818810"/>
        <a:ext cx="1994845" cy="400762"/>
      </dsp:txXfrm>
    </dsp:sp>
    <dsp:sp modelId="{8F9A3DA2-AC50-41EB-A346-2F6ACFF67B04}">
      <dsp:nvSpPr>
        <dsp:cNvPr id="0" name=""/>
        <dsp:cNvSpPr/>
      </dsp:nvSpPr>
      <dsp:spPr>
        <a:xfrm rot="5400000">
          <a:off x="980705" y="2163428"/>
          <a:ext cx="187136" cy="5009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2679977"/>
                <a:satOff val="-18634"/>
                <a:lumOff val="-2354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2679977"/>
                <a:satOff val="-18634"/>
                <a:lumOff val="-2354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2679977"/>
                <a:satOff val="-18634"/>
                <a:lumOff val="-2354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2679977"/>
                <a:satOff val="-18634"/>
                <a:lumOff val="-2354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2679977"/>
                <a:satOff val="-18634"/>
                <a:lumOff val="-2354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2679977"/>
                <a:satOff val="-18634"/>
                <a:lumOff val="-2354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2679977"/>
                <a:satOff val="-18634"/>
                <a:lumOff val="-2354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2679977"/>
              <a:satOff val="-18634"/>
              <a:lumOff val="-2354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100" kern="1200"/>
        </a:p>
      </dsp:txBody>
      <dsp:txXfrm>
        <a:off x="1008776" y="2235539"/>
        <a:ext cx="130995" cy="300543"/>
      </dsp:txXfrm>
    </dsp:sp>
    <dsp:sp modelId="{E56FC6CF-F51B-43E4-9E6A-3F4732E8FAF3}">
      <dsp:nvSpPr>
        <dsp:cNvPr id="0" name=""/>
        <dsp:cNvSpPr/>
      </dsp:nvSpPr>
      <dsp:spPr>
        <a:xfrm>
          <a:off x="64383" y="2585128"/>
          <a:ext cx="2019781" cy="8033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679977"/>
                <a:satOff val="-18634"/>
                <a:lumOff val="-2354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2679977"/>
                <a:satOff val="-18634"/>
                <a:lumOff val="-2354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2679977"/>
                <a:satOff val="-18634"/>
                <a:lumOff val="-2354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2679977"/>
                <a:satOff val="-18634"/>
                <a:lumOff val="-2354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2679977"/>
                <a:satOff val="-18634"/>
                <a:lumOff val="-2354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2679977"/>
                <a:satOff val="-18634"/>
                <a:lumOff val="-2354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2679977"/>
                <a:satOff val="-18634"/>
                <a:lumOff val="-2354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2679977"/>
              <a:satOff val="-18634"/>
              <a:lumOff val="-2354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Competencias GAD Parroquiales Rurales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913" y="2608658"/>
        <a:ext cx="1972721" cy="7563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65233-E179-4E04-9DE9-E2534F80BBD7}">
      <dsp:nvSpPr>
        <dsp:cNvPr id="0" name=""/>
        <dsp:cNvSpPr/>
      </dsp:nvSpPr>
      <dsp:spPr>
        <a:xfrm>
          <a:off x="1465716" y="2730500"/>
          <a:ext cx="366559" cy="2444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3279" y="0"/>
              </a:lnTo>
              <a:lnTo>
                <a:pt x="183279" y="2444660"/>
              </a:lnTo>
              <a:lnTo>
                <a:pt x="366559" y="244466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800" kern="1200"/>
        </a:p>
      </dsp:txBody>
      <dsp:txXfrm>
        <a:off x="1587196" y="3891030"/>
        <a:ext cx="123599" cy="123599"/>
      </dsp:txXfrm>
    </dsp:sp>
    <dsp:sp modelId="{54E5CF8F-8055-47C1-A99E-7335DA21C477}">
      <dsp:nvSpPr>
        <dsp:cNvPr id="0" name=""/>
        <dsp:cNvSpPr/>
      </dsp:nvSpPr>
      <dsp:spPr>
        <a:xfrm>
          <a:off x="1465716" y="2730500"/>
          <a:ext cx="366559" cy="1746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3279" y="0"/>
              </a:lnTo>
              <a:lnTo>
                <a:pt x="183279" y="1746186"/>
              </a:lnTo>
              <a:lnTo>
                <a:pt x="366559" y="1746186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00" kern="1200"/>
        </a:p>
      </dsp:txBody>
      <dsp:txXfrm>
        <a:off x="1604390" y="3558987"/>
        <a:ext cx="89212" cy="89212"/>
      </dsp:txXfrm>
    </dsp:sp>
    <dsp:sp modelId="{A317D362-B102-4F4D-98E0-6FFE9A47014F}">
      <dsp:nvSpPr>
        <dsp:cNvPr id="0" name=""/>
        <dsp:cNvSpPr/>
      </dsp:nvSpPr>
      <dsp:spPr>
        <a:xfrm>
          <a:off x="1465716" y="2730500"/>
          <a:ext cx="366559" cy="1047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3279" y="0"/>
              </a:lnTo>
              <a:lnTo>
                <a:pt x="183279" y="1047711"/>
              </a:lnTo>
              <a:lnTo>
                <a:pt x="366559" y="1047711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1621246" y="3226606"/>
        <a:ext cx="55499" cy="55499"/>
      </dsp:txXfrm>
    </dsp:sp>
    <dsp:sp modelId="{DAFDEE34-B304-49FC-8E6F-4631804E9898}">
      <dsp:nvSpPr>
        <dsp:cNvPr id="0" name=""/>
        <dsp:cNvSpPr/>
      </dsp:nvSpPr>
      <dsp:spPr>
        <a:xfrm>
          <a:off x="1465716" y="2730500"/>
          <a:ext cx="366559" cy="349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3279" y="0"/>
              </a:lnTo>
              <a:lnTo>
                <a:pt x="183279" y="349237"/>
              </a:lnTo>
              <a:lnTo>
                <a:pt x="366559" y="349237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1636339" y="2892461"/>
        <a:ext cx="25314" cy="25314"/>
      </dsp:txXfrm>
    </dsp:sp>
    <dsp:sp modelId="{7A0884F7-D1A4-4865-9394-BBBF94300E54}">
      <dsp:nvSpPr>
        <dsp:cNvPr id="0" name=""/>
        <dsp:cNvSpPr/>
      </dsp:nvSpPr>
      <dsp:spPr>
        <a:xfrm>
          <a:off x="1465716" y="2381262"/>
          <a:ext cx="366559" cy="349237"/>
        </a:xfrm>
        <a:custGeom>
          <a:avLst/>
          <a:gdLst/>
          <a:ahLst/>
          <a:cxnLst/>
          <a:rect l="0" t="0" r="0" b="0"/>
          <a:pathLst>
            <a:path>
              <a:moveTo>
                <a:pt x="0" y="349237"/>
              </a:moveTo>
              <a:lnTo>
                <a:pt x="183279" y="349237"/>
              </a:lnTo>
              <a:lnTo>
                <a:pt x="183279" y="0"/>
              </a:lnTo>
              <a:lnTo>
                <a:pt x="366559" y="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1636339" y="2543224"/>
        <a:ext cx="25314" cy="25314"/>
      </dsp:txXfrm>
    </dsp:sp>
    <dsp:sp modelId="{08608B33-6C03-4F79-97B4-B1B8CB413064}">
      <dsp:nvSpPr>
        <dsp:cNvPr id="0" name=""/>
        <dsp:cNvSpPr/>
      </dsp:nvSpPr>
      <dsp:spPr>
        <a:xfrm>
          <a:off x="1465716" y="1682788"/>
          <a:ext cx="366559" cy="1047711"/>
        </a:xfrm>
        <a:custGeom>
          <a:avLst/>
          <a:gdLst/>
          <a:ahLst/>
          <a:cxnLst/>
          <a:rect l="0" t="0" r="0" b="0"/>
          <a:pathLst>
            <a:path>
              <a:moveTo>
                <a:pt x="0" y="1047711"/>
              </a:moveTo>
              <a:lnTo>
                <a:pt x="183279" y="1047711"/>
              </a:lnTo>
              <a:lnTo>
                <a:pt x="183279" y="0"/>
              </a:lnTo>
              <a:lnTo>
                <a:pt x="366559" y="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1621246" y="2178894"/>
        <a:ext cx="55499" cy="55499"/>
      </dsp:txXfrm>
    </dsp:sp>
    <dsp:sp modelId="{66E8149B-4896-40C7-A92A-4667728F7211}">
      <dsp:nvSpPr>
        <dsp:cNvPr id="0" name=""/>
        <dsp:cNvSpPr/>
      </dsp:nvSpPr>
      <dsp:spPr>
        <a:xfrm>
          <a:off x="1465716" y="984313"/>
          <a:ext cx="366559" cy="1746186"/>
        </a:xfrm>
        <a:custGeom>
          <a:avLst/>
          <a:gdLst/>
          <a:ahLst/>
          <a:cxnLst/>
          <a:rect l="0" t="0" r="0" b="0"/>
          <a:pathLst>
            <a:path>
              <a:moveTo>
                <a:pt x="0" y="1746186"/>
              </a:moveTo>
              <a:lnTo>
                <a:pt x="183279" y="1746186"/>
              </a:lnTo>
              <a:lnTo>
                <a:pt x="183279" y="0"/>
              </a:lnTo>
              <a:lnTo>
                <a:pt x="366559" y="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00" kern="1200"/>
        </a:p>
      </dsp:txBody>
      <dsp:txXfrm>
        <a:off x="1604390" y="1812800"/>
        <a:ext cx="89212" cy="89212"/>
      </dsp:txXfrm>
    </dsp:sp>
    <dsp:sp modelId="{D93BB335-00C6-4FA6-9608-E264BEE95AB5}">
      <dsp:nvSpPr>
        <dsp:cNvPr id="0" name=""/>
        <dsp:cNvSpPr/>
      </dsp:nvSpPr>
      <dsp:spPr>
        <a:xfrm>
          <a:off x="1465716" y="285839"/>
          <a:ext cx="366559" cy="2444660"/>
        </a:xfrm>
        <a:custGeom>
          <a:avLst/>
          <a:gdLst/>
          <a:ahLst/>
          <a:cxnLst/>
          <a:rect l="0" t="0" r="0" b="0"/>
          <a:pathLst>
            <a:path>
              <a:moveTo>
                <a:pt x="0" y="2444660"/>
              </a:moveTo>
              <a:lnTo>
                <a:pt x="183279" y="2444660"/>
              </a:lnTo>
              <a:lnTo>
                <a:pt x="183279" y="0"/>
              </a:lnTo>
              <a:lnTo>
                <a:pt x="366559" y="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800" kern="1200"/>
        </a:p>
      </dsp:txBody>
      <dsp:txXfrm>
        <a:off x="1587196" y="1446369"/>
        <a:ext cx="123599" cy="123599"/>
      </dsp:txXfrm>
    </dsp:sp>
    <dsp:sp modelId="{B7D3D980-652A-4FF9-9715-993B193264F7}">
      <dsp:nvSpPr>
        <dsp:cNvPr id="0" name=""/>
        <dsp:cNvSpPr/>
      </dsp:nvSpPr>
      <dsp:spPr>
        <a:xfrm rot="16200000">
          <a:off x="-284145" y="2451110"/>
          <a:ext cx="2940945" cy="5587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2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COMPETENCIAS</a:t>
          </a:r>
          <a:endParaRPr lang="es-MX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284145" y="2451110"/>
        <a:ext cx="2940945" cy="558779"/>
      </dsp:txXfrm>
    </dsp:sp>
    <dsp:sp modelId="{5E6FA3D0-4086-4D5D-9358-3E183A08A3AF}">
      <dsp:nvSpPr>
        <dsp:cNvPr id="0" name=""/>
        <dsp:cNvSpPr/>
      </dsp:nvSpPr>
      <dsp:spPr>
        <a:xfrm>
          <a:off x="1832276" y="6449"/>
          <a:ext cx="3341867" cy="55877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Desarrollo parroquial y su correspondiente ordenamiento territorial </a:t>
          </a:r>
          <a:endParaRPr lang="es-MX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2276" y="6449"/>
        <a:ext cx="3341867" cy="558779"/>
      </dsp:txXfrm>
    </dsp:sp>
    <dsp:sp modelId="{4F5498AB-7D81-4F5F-9209-6279BB9071D4}">
      <dsp:nvSpPr>
        <dsp:cNvPr id="0" name=""/>
        <dsp:cNvSpPr/>
      </dsp:nvSpPr>
      <dsp:spPr>
        <a:xfrm>
          <a:off x="1832276" y="704923"/>
          <a:ext cx="3341867" cy="55877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Infraestructura física, los equipamientos y los espacios públicos</a:t>
          </a:r>
          <a:endParaRPr lang="es-MX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2276" y="704923"/>
        <a:ext cx="3341867" cy="558779"/>
      </dsp:txXfrm>
    </dsp:sp>
    <dsp:sp modelId="{857C02DA-28D8-40BD-AC73-831C8C22DC56}">
      <dsp:nvSpPr>
        <dsp:cNvPr id="0" name=""/>
        <dsp:cNvSpPr/>
      </dsp:nvSpPr>
      <dsp:spPr>
        <a:xfrm>
          <a:off x="1832276" y="1403398"/>
          <a:ext cx="1832797" cy="55877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Vialidad parroquial rural</a:t>
          </a:r>
          <a:endParaRPr lang="es-MX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2276" y="1403398"/>
        <a:ext cx="1832797" cy="558779"/>
      </dsp:txXfrm>
    </dsp:sp>
    <dsp:sp modelId="{F0AB02E7-1EFC-43EB-819B-091C8D896BBE}">
      <dsp:nvSpPr>
        <dsp:cNvPr id="0" name=""/>
        <dsp:cNvSpPr/>
      </dsp:nvSpPr>
      <dsp:spPr>
        <a:xfrm>
          <a:off x="1832276" y="2101872"/>
          <a:ext cx="3341867" cy="55877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Preservación</a:t>
          </a:r>
          <a:r>
            <a:rPr lang="es-MX" sz="14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de la biodiversidad y la protección del ambiente</a:t>
          </a:r>
          <a:endParaRPr lang="es-MX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2276" y="2101872"/>
        <a:ext cx="3341867" cy="558779"/>
      </dsp:txXfrm>
    </dsp:sp>
    <dsp:sp modelId="{96B77E32-AB43-45AF-81EE-BA6194D7C1C5}">
      <dsp:nvSpPr>
        <dsp:cNvPr id="0" name=""/>
        <dsp:cNvSpPr/>
      </dsp:nvSpPr>
      <dsp:spPr>
        <a:xfrm>
          <a:off x="1832276" y="2800347"/>
          <a:ext cx="3341867" cy="55877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Servicios Públicos que le sean delegados o descentralizados</a:t>
          </a:r>
          <a:endParaRPr lang="es-MX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2276" y="2800347"/>
        <a:ext cx="3341867" cy="558779"/>
      </dsp:txXfrm>
    </dsp:sp>
    <dsp:sp modelId="{351C3FF4-57F7-426A-8278-94C53E4C7B8A}">
      <dsp:nvSpPr>
        <dsp:cNvPr id="0" name=""/>
        <dsp:cNvSpPr/>
      </dsp:nvSpPr>
      <dsp:spPr>
        <a:xfrm>
          <a:off x="1832276" y="3498822"/>
          <a:ext cx="3341867" cy="55877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Organizaciones Territoriales de Base</a:t>
          </a:r>
          <a:endParaRPr lang="es-MX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2276" y="3498822"/>
        <a:ext cx="3341867" cy="558779"/>
      </dsp:txXfrm>
    </dsp:sp>
    <dsp:sp modelId="{6B475C41-AAD2-42C2-A6D9-B1AF251EE778}">
      <dsp:nvSpPr>
        <dsp:cNvPr id="0" name=""/>
        <dsp:cNvSpPr/>
      </dsp:nvSpPr>
      <dsp:spPr>
        <a:xfrm>
          <a:off x="1832276" y="4197296"/>
          <a:ext cx="3341867" cy="55877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Gestionar la cooperación internacional</a:t>
          </a:r>
          <a:endParaRPr lang="es-MX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2276" y="4197296"/>
        <a:ext cx="3341867" cy="558779"/>
      </dsp:txXfrm>
    </dsp:sp>
    <dsp:sp modelId="{E57B11EB-A57D-4EEF-9521-903D4882D4F7}">
      <dsp:nvSpPr>
        <dsp:cNvPr id="0" name=""/>
        <dsp:cNvSpPr/>
      </dsp:nvSpPr>
      <dsp:spPr>
        <a:xfrm>
          <a:off x="1832276" y="4895771"/>
          <a:ext cx="3356786" cy="55877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Vigilar la ejecución de los servicios públicos</a:t>
          </a:r>
          <a:endParaRPr lang="es-MX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2276" y="4895771"/>
        <a:ext cx="3356786" cy="5587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7A103B-0685-4B49-96E7-A2386B73EA6D}">
      <dsp:nvSpPr>
        <dsp:cNvPr id="0" name=""/>
        <dsp:cNvSpPr/>
      </dsp:nvSpPr>
      <dsp:spPr>
        <a:xfrm rot="16200000">
          <a:off x="190499" y="-190499"/>
          <a:ext cx="2476500" cy="2857500"/>
        </a:xfrm>
        <a:prstGeom prst="round1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5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5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Información Base y Temática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(1:1000</a:t>
          </a:r>
          <a:r>
            <a:rPr lang="es-MX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s-MX" sz="1600" kern="1200" dirty="0"/>
        </a:p>
      </dsp:txBody>
      <dsp:txXfrm rot="5400000">
        <a:off x="0" y="0"/>
        <a:ext cx="2857500" cy="1857375"/>
      </dsp:txXfrm>
    </dsp:sp>
    <dsp:sp modelId="{E12F286D-071B-4023-913A-BCB21D9A1819}">
      <dsp:nvSpPr>
        <dsp:cNvPr id="0" name=""/>
        <dsp:cNvSpPr/>
      </dsp:nvSpPr>
      <dsp:spPr>
        <a:xfrm>
          <a:off x="2857500" y="0"/>
          <a:ext cx="2857500" cy="2476500"/>
        </a:xfrm>
        <a:prstGeom prst="round1Rect">
          <a:avLst/>
        </a:prstGeom>
        <a:gradFill rotWithShape="0">
          <a:gsLst>
            <a:gs pos="0">
              <a:schemeClr val="accent4">
                <a:hueOff val="-1521875"/>
                <a:satOff val="16014"/>
                <a:lumOff val="915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-1521875"/>
                <a:satOff val="16014"/>
                <a:lumOff val="915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-1521875"/>
                <a:satOff val="16014"/>
                <a:lumOff val="915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-1521875"/>
                <a:satOff val="16014"/>
                <a:lumOff val="915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-1521875"/>
                <a:satOff val="16014"/>
                <a:lumOff val="915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-1521875"/>
                <a:satOff val="16014"/>
                <a:lumOff val="915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-1521875"/>
                <a:satOff val="16014"/>
                <a:lumOff val="915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-1521875"/>
              <a:satOff val="16014"/>
              <a:lumOff val="915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5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Geodatabase del proyecto</a:t>
          </a:r>
          <a:endParaRPr lang="es-MX" sz="1500" kern="1200" dirty="0"/>
        </a:p>
      </dsp:txBody>
      <dsp:txXfrm>
        <a:off x="2857500" y="0"/>
        <a:ext cx="2857500" cy="1857375"/>
      </dsp:txXfrm>
    </dsp:sp>
    <dsp:sp modelId="{16A136AD-2962-4E75-9CE1-AEB17AC9065F}">
      <dsp:nvSpPr>
        <dsp:cNvPr id="0" name=""/>
        <dsp:cNvSpPr/>
      </dsp:nvSpPr>
      <dsp:spPr>
        <a:xfrm rot="10800000">
          <a:off x="0" y="2476500"/>
          <a:ext cx="2857500" cy="2476500"/>
        </a:xfrm>
        <a:prstGeom prst="round1Rect">
          <a:avLst/>
        </a:prstGeom>
        <a:gradFill rotWithShape="0">
          <a:gsLst>
            <a:gs pos="0">
              <a:schemeClr val="accent4">
                <a:hueOff val="-3043749"/>
                <a:satOff val="32028"/>
                <a:lumOff val="1831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-3043749"/>
                <a:satOff val="32028"/>
                <a:lumOff val="1831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-3043749"/>
                <a:satOff val="32028"/>
                <a:lumOff val="1831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-3043749"/>
                <a:satOff val="32028"/>
                <a:lumOff val="1831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-3043749"/>
                <a:satOff val="32028"/>
                <a:lumOff val="1831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-3043749"/>
                <a:satOff val="32028"/>
                <a:lumOff val="1831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-3043749"/>
                <a:satOff val="32028"/>
                <a:lumOff val="1831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-3043749"/>
              <a:satOff val="32028"/>
              <a:lumOff val="1831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POT en base a la Guía de Contenidos para Formulación de Desarrollo de Ordenamiento Territorial.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SENPLADES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3095625"/>
        <a:ext cx="2857500" cy="1857375"/>
      </dsp:txXfrm>
    </dsp:sp>
    <dsp:sp modelId="{A62133E5-5920-42B2-A2C3-2265A2A1888E}">
      <dsp:nvSpPr>
        <dsp:cNvPr id="0" name=""/>
        <dsp:cNvSpPr/>
      </dsp:nvSpPr>
      <dsp:spPr>
        <a:xfrm rot="5400000">
          <a:off x="3047999" y="2286000"/>
          <a:ext cx="2476500" cy="2857500"/>
        </a:xfrm>
        <a:prstGeom prst="round1Rect">
          <a:avLst/>
        </a:prstGeom>
        <a:gradFill rotWithShape="0">
          <a:gsLst>
            <a:gs pos="0">
              <a:schemeClr val="accent4">
                <a:hueOff val="-4565624"/>
                <a:satOff val="48042"/>
                <a:lumOff val="2746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-4565624"/>
                <a:satOff val="48042"/>
                <a:lumOff val="2746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-4565624"/>
                <a:satOff val="48042"/>
                <a:lumOff val="2746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-4565624"/>
                <a:satOff val="48042"/>
                <a:lumOff val="2746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-4565624"/>
                <a:satOff val="48042"/>
                <a:lumOff val="2746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-4565624"/>
                <a:satOff val="48042"/>
                <a:lumOff val="2746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-4565624"/>
                <a:satOff val="48042"/>
                <a:lumOff val="2746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-4565624"/>
              <a:satOff val="48042"/>
              <a:lumOff val="2746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Momentos: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Descriptivo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Normativo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Estratégico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Operativo</a:t>
          </a:r>
          <a:endParaRPr lang="es-MX" sz="1500" kern="1200" dirty="0"/>
        </a:p>
      </dsp:txBody>
      <dsp:txXfrm rot="-5400000">
        <a:off x="2857500" y="3095624"/>
        <a:ext cx="2857500" cy="1857375"/>
      </dsp:txXfrm>
    </dsp:sp>
    <dsp:sp modelId="{66F2184C-5E7B-4907-97CC-984D2F31C8A8}">
      <dsp:nvSpPr>
        <dsp:cNvPr id="0" name=""/>
        <dsp:cNvSpPr/>
      </dsp:nvSpPr>
      <dsp:spPr>
        <a:xfrm>
          <a:off x="2000250" y="1600202"/>
          <a:ext cx="1714500" cy="1752594"/>
        </a:xfrm>
        <a:prstGeom prst="roundRect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tint val="4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tint val="4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tint val="4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tint val="4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tint val="40000"/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Formular la POT de la Parroquia Rural de Amaguaña, de acuerdo a las competencias del GAD</a:t>
          </a:r>
          <a:endParaRPr lang="es-MX" sz="1500" kern="1200" dirty="0"/>
        </a:p>
      </dsp:txBody>
      <dsp:txXfrm>
        <a:off x="2083945" y="1683897"/>
        <a:ext cx="1547110" cy="158520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56484F-B1F0-42DE-B240-79C77BBAE41E}">
      <dsp:nvSpPr>
        <dsp:cNvPr id="0" name=""/>
        <dsp:cNvSpPr/>
      </dsp:nvSpPr>
      <dsp:spPr>
        <a:xfrm>
          <a:off x="3239430" y="2312"/>
          <a:ext cx="1903139" cy="1237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2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Mapas Temáticos (1:5000)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Proyección UTM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WGS 84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ZONA 17  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9817" y="62699"/>
        <a:ext cx="1782365" cy="1116266"/>
      </dsp:txXfrm>
    </dsp:sp>
    <dsp:sp modelId="{7451D889-5C38-4DBB-8567-A760BECC2975}">
      <dsp:nvSpPr>
        <dsp:cNvPr id="0" name=""/>
        <dsp:cNvSpPr/>
      </dsp:nvSpPr>
      <dsp:spPr>
        <a:xfrm>
          <a:off x="1721161" y="620833"/>
          <a:ext cx="4939677" cy="4939677"/>
        </a:xfrm>
        <a:custGeom>
          <a:avLst/>
          <a:gdLst/>
          <a:ahLst/>
          <a:cxnLst/>
          <a:rect l="0" t="0" r="0" b="0"/>
          <a:pathLst>
            <a:path>
              <a:moveTo>
                <a:pt x="3675965" y="314528"/>
              </a:moveTo>
              <a:arcTo wR="2469838" hR="2469838" stAng="17953901" swAng="1210800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D0F12C-2B60-41E2-9ECE-090FD5E98E70}">
      <dsp:nvSpPr>
        <dsp:cNvPr id="0" name=""/>
        <dsp:cNvSpPr/>
      </dsp:nvSpPr>
      <dsp:spPr>
        <a:xfrm>
          <a:off x="5588386" y="1708929"/>
          <a:ext cx="1903139" cy="12370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3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Ortofotos 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48773" y="1769316"/>
        <a:ext cx="1782365" cy="1116266"/>
      </dsp:txXfrm>
    </dsp:sp>
    <dsp:sp modelId="{E9B900FF-19FB-4FA6-AC8A-BB6D36ADDED1}">
      <dsp:nvSpPr>
        <dsp:cNvPr id="0" name=""/>
        <dsp:cNvSpPr/>
      </dsp:nvSpPr>
      <dsp:spPr>
        <a:xfrm>
          <a:off x="1721161" y="620833"/>
          <a:ext cx="4939677" cy="4939677"/>
        </a:xfrm>
        <a:custGeom>
          <a:avLst/>
          <a:gdLst/>
          <a:ahLst/>
          <a:cxnLst/>
          <a:rect l="0" t="0" r="0" b="0"/>
          <a:pathLst>
            <a:path>
              <a:moveTo>
                <a:pt x="4933740" y="2640983"/>
              </a:moveTo>
              <a:arcTo wR="2469838" hR="2469838" stAng="21838406" swAng="1359155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F8AC72-F043-4B2A-83FA-A17EFCD19676}">
      <dsp:nvSpPr>
        <dsp:cNvPr id="0" name=""/>
        <dsp:cNvSpPr/>
      </dsp:nvSpPr>
      <dsp:spPr>
        <a:xfrm>
          <a:off x="4691164" y="4470292"/>
          <a:ext cx="1903139" cy="12370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Modelos cartográficos del Sistema 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1551" y="4530679"/>
        <a:ext cx="1782365" cy="1116266"/>
      </dsp:txXfrm>
    </dsp:sp>
    <dsp:sp modelId="{D9B5F208-28AC-429D-88D5-58C6B74F4A79}">
      <dsp:nvSpPr>
        <dsp:cNvPr id="0" name=""/>
        <dsp:cNvSpPr/>
      </dsp:nvSpPr>
      <dsp:spPr>
        <a:xfrm>
          <a:off x="1721161" y="620833"/>
          <a:ext cx="4939677" cy="4939677"/>
        </a:xfrm>
        <a:custGeom>
          <a:avLst/>
          <a:gdLst/>
          <a:ahLst/>
          <a:cxnLst/>
          <a:rect l="0" t="0" r="0" b="0"/>
          <a:pathLst>
            <a:path>
              <a:moveTo>
                <a:pt x="2772657" y="4921043"/>
              </a:moveTo>
              <a:arcTo wR="2469838" hR="2469838" stAng="4977447" swAng="845107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E6EB5B-5BB8-4CBE-98D7-734796ACCA4F}">
      <dsp:nvSpPr>
        <dsp:cNvPr id="0" name=""/>
        <dsp:cNvSpPr/>
      </dsp:nvSpPr>
      <dsp:spPr>
        <a:xfrm>
          <a:off x="1787695" y="4470292"/>
          <a:ext cx="1903139" cy="12370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Base de Datos Geoespacial</a:t>
          </a:r>
          <a:endParaRPr lang="es-MX" sz="1500" kern="1200" dirty="0"/>
        </a:p>
      </dsp:txBody>
      <dsp:txXfrm>
        <a:off x="1848082" y="4530679"/>
        <a:ext cx="1782365" cy="1116266"/>
      </dsp:txXfrm>
    </dsp:sp>
    <dsp:sp modelId="{83ACD922-39C2-4C66-9518-3C1CF467ABC3}">
      <dsp:nvSpPr>
        <dsp:cNvPr id="0" name=""/>
        <dsp:cNvSpPr/>
      </dsp:nvSpPr>
      <dsp:spPr>
        <a:xfrm>
          <a:off x="1721161" y="620833"/>
          <a:ext cx="4939677" cy="4939677"/>
        </a:xfrm>
        <a:custGeom>
          <a:avLst/>
          <a:gdLst/>
          <a:ahLst/>
          <a:cxnLst/>
          <a:rect l="0" t="0" r="0" b="0"/>
          <a:pathLst>
            <a:path>
              <a:moveTo>
                <a:pt x="261924" y="3576733"/>
              </a:moveTo>
              <a:arcTo wR="2469838" hR="2469838" stAng="9202440" swAng="1359155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15E51C-D889-491B-925C-B4F9C22CBA45}">
      <dsp:nvSpPr>
        <dsp:cNvPr id="0" name=""/>
        <dsp:cNvSpPr/>
      </dsp:nvSpPr>
      <dsp:spPr>
        <a:xfrm>
          <a:off x="890473" y="1708929"/>
          <a:ext cx="1903139" cy="123704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6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Propuesta del Plan de Ordenamiento Territorial de la parroquia de Amaguaña 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0860" y="1769316"/>
        <a:ext cx="1782365" cy="1116266"/>
      </dsp:txXfrm>
    </dsp:sp>
    <dsp:sp modelId="{7DEE6628-7D67-4F55-802D-E6B240CD2D2E}">
      <dsp:nvSpPr>
        <dsp:cNvPr id="0" name=""/>
        <dsp:cNvSpPr/>
      </dsp:nvSpPr>
      <dsp:spPr>
        <a:xfrm>
          <a:off x="1721161" y="620833"/>
          <a:ext cx="4939677" cy="4939677"/>
        </a:xfrm>
        <a:custGeom>
          <a:avLst/>
          <a:gdLst/>
          <a:ahLst/>
          <a:cxnLst/>
          <a:rect l="0" t="0" r="0" b="0"/>
          <a:pathLst>
            <a:path>
              <a:moveTo>
                <a:pt x="594233" y="862913"/>
              </a:moveTo>
              <a:arcTo wR="2469838" hR="2469838" stAng="13235299" swAng="1210800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1DA5C-DCD3-4A65-90FB-6BA9334035B9}">
      <dsp:nvSpPr>
        <dsp:cNvPr id="0" name=""/>
        <dsp:cNvSpPr/>
      </dsp:nvSpPr>
      <dsp:spPr>
        <a:xfrm>
          <a:off x="0" y="2390446"/>
          <a:ext cx="1287349" cy="4989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2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CONCEPTOS BÁSICOS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615" y="2405061"/>
        <a:ext cx="1258119" cy="469746"/>
      </dsp:txXfrm>
    </dsp:sp>
    <dsp:sp modelId="{D1F4F572-A3AA-4C12-8511-364C4CF3D2D8}">
      <dsp:nvSpPr>
        <dsp:cNvPr id="0" name=""/>
        <dsp:cNvSpPr/>
      </dsp:nvSpPr>
      <dsp:spPr>
        <a:xfrm rot="17139343">
          <a:off x="456234" y="1527476"/>
          <a:ext cx="2276579" cy="32795"/>
        </a:xfrm>
        <a:custGeom>
          <a:avLst/>
          <a:gdLst/>
          <a:ahLst/>
          <a:cxnLst/>
          <a:rect l="0" t="0" r="0" b="0"/>
          <a:pathLst>
            <a:path>
              <a:moveTo>
                <a:pt x="0" y="16397"/>
              </a:moveTo>
              <a:lnTo>
                <a:pt x="2276579" y="16397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800" kern="1200"/>
        </a:p>
      </dsp:txBody>
      <dsp:txXfrm>
        <a:off x="1537609" y="1486960"/>
        <a:ext cx="113828" cy="113828"/>
      </dsp:txXfrm>
    </dsp:sp>
    <dsp:sp modelId="{9AABE31B-A2A5-4DED-9A12-43BB9D321084}">
      <dsp:nvSpPr>
        <dsp:cNvPr id="0" name=""/>
        <dsp:cNvSpPr/>
      </dsp:nvSpPr>
      <dsp:spPr>
        <a:xfrm>
          <a:off x="1901699" y="326407"/>
          <a:ext cx="2080497" cy="2428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Cartografía Base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8811" y="333519"/>
        <a:ext cx="2066273" cy="228590"/>
      </dsp:txXfrm>
    </dsp:sp>
    <dsp:sp modelId="{73B4EDBF-5C0A-4AED-9F39-75EFD7253977}">
      <dsp:nvSpPr>
        <dsp:cNvPr id="0" name=""/>
        <dsp:cNvSpPr/>
      </dsp:nvSpPr>
      <dsp:spPr>
        <a:xfrm rot="13437">
          <a:off x="3982194" y="432712"/>
          <a:ext cx="662706" cy="32795"/>
        </a:xfrm>
        <a:custGeom>
          <a:avLst/>
          <a:gdLst/>
          <a:ahLst/>
          <a:cxnLst/>
          <a:rect l="0" t="0" r="0" b="0"/>
          <a:pathLst>
            <a:path>
              <a:moveTo>
                <a:pt x="0" y="16397"/>
              </a:moveTo>
              <a:lnTo>
                <a:pt x="662706" y="16397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296979" y="432542"/>
        <a:ext cx="33135" cy="33135"/>
      </dsp:txXfrm>
    </dsp:sp>
    <dsp:sp modelId="{6FD0C0C1-A835-422A-8057-5B24EE1F1B12}">
      <dsp:nvSpPr>
        <dsp:cNvPr id="0" name=""/>
        <dsp:cNvSpPr/>
      </dsp:nvSpPr>
      <dsp:spPr>
        <a:xfrm>
          <a:off x="4644898" y="228603"/>
          <a:ext cx="3242372" cy="4436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Representa elementos planimétricos y altimétricos 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7891" y="241596"/>
        <a:ext cx="3216386" cy="417617"/>
      </dsp:txXfrm>
    </dsp:sp>
    <dsp:sp modelId="{291F04ED-D51A-4D68-A5A2-AA633616D4CD}">
      <dsp:nvSpPr>
        <dsp:cNvPr id="0" name=""/>
        <dsp:cNvSpPr/>
      </dsp:nvSpPr>
      <dsp:spPr>
        <a:xfrm rot="17487328">
          <a:off x="754739" y="1841946"/>
          <a:ext cx="1679570" cy="32795"/>
        </a:xfrm>
        <a:custGeom>
          <a:avLst/>
          <a:gdLst/>
          <a:ahLst/>
          <a:cxnLst/>
          <a:rect l="0" t="0" r="0" b="0"/>
          <a:pathLst>
            <a:path>
              <a:moveTo>
                <a:pt x="0" y="16397"/>
              </a:moveTo>
              <a:lnTo>
                <a:pt x="1679570" y="16397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00" kern="1200"/>
        </a:p>
      </dsp:txBody>
      <dsp:txXfrm>
        <a:off x="1552535" y="1816355"/>
        <a:ext cx="83978" cy="83978"/>
      </dsp:txXfrm>
    </dsp:sp>
    <dsp:sp modelId="{74C794C0-8803-4238-8402-5EDEA9A3C743}">
      <dsp:nvSpPr>
        <dsp:cNvPr id="0" name=""/>
        <dsp:cNvSpPr/>
      </dsp:nvSpPr>
      <dsp:spPr>
        <a:xfrm>
          <a:off x="1901699" y="955347"/>
          <a:ext cx="2080497" cy="2428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Cartografía Temática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8811" y="962459"/>
        <a:ext cx="2066273" cy="228590"/>
      </dsp:txXfrm>
    </dsp:sp>
    <dsp:sp modelId="{6A29CF6C-7507-4E53-8E50-840184952544}">
      <dsp:nvSpPr>
        <dsp:cNvPr id="0" name=""/>
        <dsp:cNvSpPr/>
      </dsp:nvSpPr>
      <dsp:spPr>
        <a:xfrm rot="56598">
          <a:off x="3982151" y="1065870"/>
          <a:ext cx="669782" cy="32795"/>
        </a:xfrm>
        <a:custGeom>
          <a:avLst/>
          <a:gdLst/>
          <a:ahLst/>
          <a:cxnLst/>
          <a:rect l="0" t="0" r="0" b="0"/>
          <a:pathLst>
            <a:path>
              <a:moveTo>
                <a:pt x="0" y="16397"/>
              </a:moveTo>
              <a:lnTo>
                <a:pt x="669782" y="16397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300298" y="1065523"/>
        <a:ext cx="33489" cy="33489"/>
      </dsp:txXfrm>
    </dsp:sp>
    <dsp:sp modelId="{CDC03F9B-3145-4316-AB28-C05F1495D643}">
      <dsp:nvSpPr>
        <dsp:cNvPr id="0" name=""/>
        <dsp:cNvSpPr/>
      </dsp:nvSpPr>
      <dsp:spPr>
        <a:xfrm>
          <a:off x="4651888" y="813660"/>
          <a:ext cx="3202385" cy="548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Usando la información base desarrolla algún aspecto concreto de la información específica.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67945" y="829717"/>
        <a:ext cx="3170271" cy="516128"/>
      </dsp:txXfrm>
    </dsp:sp>
    <dsp:sp modelId="{A07D806D-83F8-4F23-A00C-36ECEA44BFF3}">
      <dsp:nvSpPr>
        <dsp:cNvPr id="0" name=""/>
        <dsp:cNvSpPr/>
      </dsp:nvSpPr>
      <dsp:spPr>
        <a:xfrm rot="18327302">
          <a:off x="1064971" y="2192177"/>
          <a:ext cx="1059106" cy="32795"/>
        </a:xfrm>
        <a:custGeom>
          <a:avLst/>
          <a:gdLst/>
          <a:ahLst/>
          <a:cxnLst/>
          <a:rect l="0" t="0" r="0" b="0"/>
          <a:pathLst>
            <a:path>
              <a:moveTo>
                <a:pt x="0" y="16397"/>
              </a:moveTo>
              <a:lnTo>
                <a:pt x="1059106" y="16397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1568046" y="2182097"/>
        <a:ext cx="52955" cy="52955"/>
      </dsp:txXfrm>
    </dsp:sp>
    <dsp:sp modelId="{23A3B486-7199-4B74-8C26-D9508544FF23}">
      <dsp:nvSpPr>
        <dsp:cNvPr id="0" name=""/>
        <dsp:cNvSpPr/>
      </dsp:nvSpPr>
      <dsp:spPr>
        <a:xfrm>
          <a:off x="1901699" y="1654789"/>
          <a:ext cx="2080497" cy="2448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Modelo Cartográfico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8870" y="1661960"/>
        <a:ext cx="2066155" cy="230511"/>
      </dsp:txXfrm>
    </dsp:sp>
    <dsp:sp modelId="{385FD964-904E-44E1-A31A-B2B28AE6BE06}">
      <dsp:nvSpPr>
        <dsp:cNvPr id="0" name=""/>
        <dsp:cNvSpPr/>
      </dsp:nvSpPr>
      <dsp:spPr>
        <a:xfrm rot="21580546">
          <a:off x="3982191" y="1758962"/>
          <a:ext cx="656261" cy="32795"/>
        </a:xfrm>
        <a:custGeom>
          <a:avLst/>
          <a:gdLst/>
          <a:ahLst/>
          <a:cxnLst/>
          <a:rect l="0" t="0" r="0" b="0"/>
          <a:pathLst>
            <a:path>
              <a:moveTo>
                <a:pt x="0" y="16397"/>
              </a:moveTo>
              <a:lnTo>
                <a:pt x="656261" y="16397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293916" y="1758953"/>
        <a:ext cx="32813" cy="32813"/>
      </dsp:txXfrm>
    </dsp:sp>
    <dsp:sp modelId="{0EDBDC7A-8043-4E12-B21C-CA255271E5AB}">
      <dsp:nvSpPr>
        <dsp:cNvPr id="0" name=""/>
        <dsp:cNvSpPr/>
      </dsp:nvSpPr>
      <dsp:spPr>
        <a:xfrm>
          <a:off x="4638448" y="1474426"/>
          <a:ext cx="3252775" cy="598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Esquema que indica procesos y subprocesos relacionado con datos espaciales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5967" y="1491945"/>
        <a:ext cx="3217737" cy="563115"/>
      </dsp:txXfrm>
    </dsp:sp>
    <dsp:sp modelId="{99B2B599-4317-43A7-B84B-062533158A52}">
      <dsp:nvSpPr>
        <dsp:cNvPr id="0" name=""/>
        <dsp:cNvSpPr/>
      </dsp:nvSpPr>
      <dsp:spPr>
        <a:xfrm rot="21077113">
          <a:off x="1284206" y="2582292"/>
          <a:ext cx="544426" cy="32795"/>
        </a:xfrm>
        <a:custGeom>
          <a:avLst/>
          <a:gdLst/>
          <a:ahLst/>
          <a:cxnLst/>
          <a:rect l="0" t="0" r="0" b="0"/>
          <a:pathLst>
            <a:path>
              <a:moveTo>
                <a:pt x="0" y="16397"/>
              </a:moveTo>
              <a:lnTo>
                <a:pt x="544426" y="16397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1542809" y="2585078"/>
        <a:ext cx="27221" cy="27221"/>
      </dsp:txXfrm>
    </dsp:sp>
    <dsp:sp modelId="{7F5F9B71-23CF-43BA-B270-CD7779FAB8DE}">
      <dsp:nvSpPr>
        <dsp:cNvPr id="0" name=""/>
        <dsp:cNvSpPr/>
      </dsp:nvSpPr>
      <dsp:spPr>
        <a:xfrm>
          <a:off x="1825490" y="2438404"/>
          <a:ext cx="2080497" cy="2380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Geodatabase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2463" y="2445377"/>
        <a:ext cx="2066551" cy="224135"/>
      </dsp:txXfrm>
    </dsp:sp>
    <dsp:sp modelId="{E9D06ADD-0A30-4B57-9087-A9DDBBE6E0C2}">
      <dsp:nvSpPr>
        <dsp:cNvPr id="0" name=""/>
        <dsp:cNvSpPr/>
      </dsp:nvSpPr>
      <dsp:spPr>
        <a:xfrm rot="21587059">
          <a:off x="3905985" y="2539643"/>
          <a:ext cx="746092" cy="32795"/>
        </a:xfrm>
        <a:custGeom>
          <a:avLst/>
          <a:gdLst/>
          <a:ahLst/>
          <a:cxnLst/>
          <a:rect l="0" t="0" r="0" b="0"/>
          <a:pathLst>
            <a:path>
              <a:moveTo>
                <a:pt x="0" y="16397"/>
              </a:moveTo>
              <a:lnTo>
                <a:pt x="746092" y="16397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260379" y="2537388"/>
        <a:ext cx="37304" cy="37304"/>
      </dsp:txXfrm>
    </dsp:sp>
    <dsp:sp modelId="{43EDBF81-255C-4BCC-A39B-2D6518B1023A}">
      <dsp:nvSpPr>
        <dsp:cNvPr id="0" name=""/>
        <dsp:cNvSpPr/>
      </dsp:nvSpPr>
      <dsp:spPr>
        <a:xfrm>
          <a:off x="4652075" y="2235399"/>
          <a:ext cx="3214785" cy="6384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Repositorio de información que soporta el almacenamiento físico de la geo información 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70775" y="2254099"/>
        <a:ext cx="3177385" cy="601073"/>
      </dsp:txXfrm>
    </dsp:sp>
    <dsp:sp modelId="{53CF4BCC-7AB5-4DF3-A6AD-F3DF4DB31C48}">
      <dsp:nvSpPr>
        <dsp:cNvPr id="0" name=""/>
        <dsp:cNvSpPr/>
      </dsp:nvSpPr>
      <dsp:spPr>
        <a:xfrm rot="3330103">
          <a:off x="1081350" y="3015061"/>
          <a:ext cx="950138" cy="32795"/>
        </a:xfrm>
        <a:custGeom>
          <a:avLst/>
          <a:gdLst/>
          <a:ahLst/>
          <a:cxnLst/>
          <a:rect l="0" t="0" r="0" b="0"/>
          <a:pathLst>
            <a:path>
              <a:moveTo>
                <a:pt x="0" y="16397"/>
              </a:moveTo>
              <a:lnTo>
                <a:pt x="950138" y="16397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1532666" y="3007705"/>
        <a:ext cx="47506" cy="47506"/>
      </dsp:txXfrm>
    </dsp:sp>
    <dsp:sp modelId="{E572064C-4EA8-4906-8E58-3C87A1639D85}">
      <dsp:nvSpPr>
        <dsp:cNvPr id="0" name=""/>
        <dsp:cNvSpPr/>
      </dsp:nvSpPr>
      <dsp:spPr>
        <a:xfrm>
          <a:off x="1825490" y="3311859"/>
          <a:ext cx="2080497" cy="2222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Catálogo de Objetos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1999" y="3318368"/>
        <a:ext cx="2067479" cy="209231"/>
      </dsp:txXfrm>
    </dsp:sp>
    <dsp:sp modelId="{8441F042-C37F-4C88-9ADB-04E2C7B98D6C}">
      <dsp:nvSpPr>
        <dsp:cNvPr id="0" name=""/>
        <dsp:cNvSpPr/>
      </dsp:nvSpPr>
      <dsp:spPr>
        <a:xfrm rot="37251">
          <a:off x="3905966" y="3410555"/>
          <a:ext cx="732503" cy="32795"/>
        </a:xfrm>
        <a:custGeom>
          <a:avLst/>
          <a:gdLst/>
          <a:ahLst/>
          <a:cxnLst/>
          <a:rect l="0" t="0" r="0" b="0"/>
          <a:pathLst>
            <a:path>
              <a:moveTo>
                <a:pt x="0" y="16397"/>
              </a:moveTo>
              <a:lnTo>
                <a:pt x="732503" y="16397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253905" y="3408640"/>
        <a:ext cx="36625" cy="36625"/>
      </dsp:txXfrm>
    </dsp:sp>
    <dsp:sp modelId="{7CA3BE87-4B70-486F-9ACA-18F31B4540C0}">
      <dsp:nvSpPr>
        <dsp:cNvPr id="0" name=""/>
        <dsp:cNvSpPr/>
      </dsp:nvSpPr>
      <dsp:spPr>
        <a:xfrm>
          <a:off x="4638448" y="2996383"/>
          <a:ext cx="3241207" cy="8690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Esquema de organización de información, contiene definición, clasificación y codificación de los tipos de objetos espaciales 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63902" y="3021837"/>
        <a:ext cx="3190299" cy="818168"/>
      </dsp:txXfrm>
    </dsp:sp>
    <dsp:sp modelId="{E33F2363-14A1-4C4E-AC36-A7F2518F42CC}">
      <dsp:nvSpPr>
        <dsp:cNvPr id="0" name=""/>
        <dsp:cNvSpPr/>
      </dsp:nvSpPr>
      <dsp:spPr>
        <a:xfrm rot="4344201">
          <a:off x="666384" y="3471925"/>
          <a:ext cx="1780071" cy="32795"/>
        </a:xfrm>
        <a:custGeom>
          <a:avLst/>
          <a:gdLst/>
          <a:ahLst/>
          <a:cxnLst/>
          <a:rect l="0" t="0" r="0" b="0"/>
          <a:pathLst>
            <a:path>
              <a:moveTo>
                <a:pt x="0" y="16397"/>
              </a:moveTo>
              <a:lnTo>
                <a:pt x="1780071" y="16397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00" kern="1200"/>
        </a:p>
      </dsp:txBody>
      <dsp:txXfrm>
        <a:off x="1511918" y="3443821"/>
        <a:ext cx="89003" cy="89003"/>
      </dsp:txXfrm>
    </dsp:sp>
    <dsp:sp modelId="{397F3FDB-2C1E-48DA-B19B-7EE9DB97C743}">
      <dsp:nvSpPr>
        <dsp:cNvPr id="0" name=""/>
        <dsp:cNvSpPr/>
      </dsp:nvSpPr>
      <dsp:spPr>
        <a:xfrm>
          <a:off x="1825490" y="4204648"/>
          <a:ext cx="2080497" cy="2641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Línea Base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3226" y="4212384"/>
        <a:ext cx="2065025" cy="248657"/>
      </dsp:txXfrm>
    </dsp:sp>
    <dsp:sp modelId="{0B077F2F-3669-434B-B127-4217074EF4BE}">
      <dsp:nvSpPr>
        <dsp:cNvPr id="0" name=""/>
        <dsp:cNvSpPr/>
      </dsp:nvSpPr>
      <dsp:spPr>
        <a:xfrm rot="21597883">
          <a:off x="3905988" y="4320076"/>
          <a:ext cx="777107" cy="32795"/>
        </a:xfrm>
        <a:custGeom>
          <a:avLst/>
          <a:gdLst/>
          <a:ahLst/>
          <a:cxnLst/>
          <a:rect l="0" t="0" r="0" b="0"/>
          <a:pathLst>
            <a:path>
              <a:moveTo>
                <a:pt x="0" y="16397"/>
              </a:moveTo>
              <a:lnTo>
                <a:pt x="777107" y="16397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275114" y="4317045"/>
        <a:ext cx="38855" cy="38855"/>
      </dsp:txXfrm>
    </dsp:sp>
    <dsp:sp modelId="{8176B897-ADDD-4DD3-9147-00DD961352EA}">
      <dsp:nvSpPr>
        <dsp:cNvPr id="0" name=""/>
        <dsp:cNvSpPr/>
      </dsp:nvSpPr>
      <dsp:spPr>
        <a:xfrm>
          <a:off x="4683096" y="4004467"/>
          <a:ext cx="3206359" cy="6635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Indicadores para el seguimiento y la evaluación sistemática de políticas y programas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02530" y="4023901"/>
        <a:ext cx="3167491" cy="624665"/>
      </dsp:txXfrm>
    </dsp:sp>
    <dsp:sp modelId="{BE9F7C12-FC03-43F6-BCD1-8AFFA25193A4}">
      <dsp:nvSpPr>
        <dsp:cNvPr id="0" name=""/>
        <dsp:cNvSpPr/>
      </dsp:nvSpPr>
      <dsp:spPr>
        <a:xfrm rot="4677170">
          <a:off x="267255" y="3884309"/>
          <a:ext cx="2578330" cy="32795"/>
        </a:xfrm>
        <a:custGeom>
          <a:avLst/>
          <a:gdLst/>
          <a:ahLst/>
          <a:cxnLst/>
          <a:rect l="0" t="0" r="0" b="0"/>
          <a:pathLst>
            <a:path>
              <a:moveTo>
                <a:pt x="0" y="16397"/>
              </a:moveTo>
              <a:lnTo>
                <a:pt x="2578330" y="16397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900" kern="1200"/>
        </a:p>
      </dsp:txBody>
      <dsp:txXfrm>
        <a:off x="1491961" y="3836248"/>
        <a:ext cx="128916" cy="128916"/>
      </dsp:txXfrm>
    </dsp:sp>
    <dsp:sp modelId="{8796C4E9-3575-4ED1-A110-07CC0F60FFAB}">
      <dsp:nvSpPr>
        <dsp:cNvPr id="0" name=""/>
        <dsp:cNvSpPr/>
      </dsp:nvSpPr>
      <dsp:spPr>
        <a:xfrm>
          <a:off x="1825490" y="5070145"/>
          <a:ext cx="2080497" cy="182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Recurso Natural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0840" y="5075495"/>
        <a:ext cx="2069797" cy="171967"/>
      </dsp:txXfrm>
    </dsp:sp>
    <dsp:sp modelId="{D57AAEDF-EEA7-4899-88A3-09DC6E6EB80A}">
      <dsp:nvSpPr>
        <dsp:cNvPr id="0" name=""/>
        <dsp:cNvSpPr/>
      </dsp:nvSpPr>
      <dsp:spPr>
        <a:xfrm rot="21573499">
          <a:off x="3905976" y="5142070"/>
          <a:ext cx="781312" cy="32795"/>
        </a:xfrm>
        <a:custGeom>
          <a:avLst/>
          <a:gdLst/>
          <a:ahLst/>
          <a:cxnLst/>
          <a:rect l="0" t="0" r="0" b="0"/>
          <a:pathLst>
            <a:path>
              <a:moveTo>
                <a:pt x="0" y="16397"/>
              </a:moveTo>
              <a:lnTo>
                <a:pt x="781312" y="16397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277100" y="5138935"/>
        <a:ext cx="39065" cy="39065"/>
      </dsp:txXfrm>
    </dsp:sp>
    <dsp:sp modelId="{515DCB82-4D76-4CD6-9F3D-25095594ABA0}">
      <dsp:nvSpPr>
        <dsp:cNvPr id="0" name=""/>
        <dsp:cNvSpPr/>
      </dsp:nvSpPr>
      <dsp:spPr>
        <a:xfrm>
          <a:off x="4687277" y="4839267"/>
          <a:ext cx="3194230" cy="6323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Medios o elementos que proporciona la naturaleza y que satisfacen las necesidades de los SH.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05799" y="4857789"/>
        <a:ext cx="3157186" cy="59533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1DA5C-DCD3-4A65-90FB-6BA9334035B9}">
      <dsp:nvSpPr>
        <dsp:cNvPr id="0" name=""/>
        <dsp:cNvSpPr/>
      </dsp:nvSpPr>
      <dsp:spPr>
        <a:xfrm>
          <a:off x="225295" y="2965393"/>
          <a:ext cx="1414401" cy="3841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2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CONCEPTOS BÁSICOS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6547" y="2976645"/>
        <a:ext cx="1391897" cy="361654"/>
      </dsp:txXfrm>
    </dsp:sp>
    <dsp:sp modelId="{D1F4F572-A3AA-4C12-8511-364C4CF3D2D8}">
      <dsp:nvSpPr>
        <dsp:cNvPr id="0" name=""/>
        <dsp:cNvSpPr/>
      </dsp:nvSpPr>
      <dsp:spPr>
        <a:xfrm rot="17318544">
          <a:off x="649127" y="1766612"/>
          <a:ext cx="2911984" cy="22521"/>
        </a:xfrm>
        <a:custGeom>
          <a:avLst/>
          <a:gdLst/>
          <a:ahLst/>
          <a:cxnLst/>
          <a:rect l="0" t="0" r="0" b="0"/>
          <a:pathLst>
            <a:path>
              <a:moveTo>
                <a:pt x="0" y="11260"/>
              </a:moveTo>
              <a:lnTo>
                <a:pt x="2911984" y="1126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000" kern="1200"/>
        </a:p>
      </dsp:txBody>
      <dsp:txXfrm>
        <a:off x="2032320" y="1705073"/>
        <a:ext cx="145599" cy="145599"/>
      </dsp:txXfrm>
    </dsp:sp>
    <dsp:sp modelId="{9AABE31B-A2A5-4DED-9A12-43BB9D321084}">
      <dsp:nvSpPr>
        <dsp:cNvPr id="0" name=""/>
        <dsp:cNvSpPr/>
      </dsp:nvSpPr>
      <dsp:spPr>
        <a:xfrm>
          <a:off x="2570543" y="304802"/>
          <a:ext cx="1601759" cy="186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Cobertura Vegetal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76018" y="310277"/>
        <a:ext cx="1590809" cy="175991"/>
      </dsp:txXfrm>
    </dsp:sp>
    <dsp:sp modelId="{73B4EDBF-5C0A-4AED-9F39-75EFD7253977}">
      <dsp:nvSpPr>
        <dsp:cNvPr id="0" name=""/>
        <dsp:cNvSpPr/>
      </dsp:nvSpPr>
      <dsp:spPr>
        <a:xfrm rot="21539918">
          <a:off x="4172256" y="381698"/>
          <a:ext cx="608120" cy="22521"/>
        </a:xfrm>
        <a:custGeom>
          <a:avLst/>
          <a:gdLst/>
          <a:ahLst/>
          <a:cxnLst/>
          <a:rect l="0" t="0" r="0" b="0"/>
          <a:pathLst>
            <a:path>
              <a:moveTo>
                <a:pt x="0" y="11260"/>
              </a:moveTo>
              <a:lnTo>
                <a:pt x="608120" y="1126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461114" y="377756"/>
        <a:ext cx="30406" cy="30406"/>
      </dsp:txXfrm>
    </dsp:sp>
    <dsp:sp modelId="{6FD0C0C1-A835-422A-8057-5B24EE1F1B12}">
      <dsp:nvSpPr>
        <dsp:cNvPr id="0" name=""/>
        <dsp:cNvSpPr/>
      </dsp:nvSpPr>
      <dsp:spPr>
        <a:xfrm>
          <a:off x="4780331" y="76199"/>
          <a:ext cx="2458604" cy="6228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Interacción entre los factores bióticos y abióticos sobre un espacio determinado 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98575" y="94443"/>
        <a:ext cx="2422116" cy="586404"/>
      </dsp:txXfrm>
    </dsp:sp>
    <dsp:sp modelId="{291F04ED-D51A-4D68-A5A2-AA633616D4CD}">
      <dsp:nvSpPr>
        <dsp:cNvPr id="0" name=""/>
        <dsp:cNvSpPr/>
      </dsp:nvSpPr>
      <dsp:spPr>
        <a:xfrm rot="17628691">
          <a:off x="932154" y="2060605"/>
          <a:ext cx="2373225" cy="22521"/>
        </a:xfrm>
        <a:custGeom>
          <a:avLst/>
          <a:gdLst/>
          <a:ahLst/>
          <a:cxnLst/>
          <a:rect l="0" t="0" r="0" b="0"/>
          <a:pathLst>
            <a:path>
              <a:moveTo>
                <a:pt x="0" y="11260"/>
              </a:moveTo>
              <a:lnTo>
                <a:pt x="2373225" y="1126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800" kern="1200"/>
        </a:p>
      </dsp:txBody>
      <dsp:txXfrm>
        <a:off x="2059436" y="2012535"/>
        <a:ext cx="118661" cy="118661"/>
      </dsp:txXfrm>
    </dsp:sp>
    <dsp:sp modelId="{74C794C0-8803-4238-8402-5EDEA9A3C743}">
      <dsp:nvSpPr>
        <dsp:cNvPr id="0" name=""/>
        <dsp:cNvSpPr/>
      </dsp:nvSpPr>
      <dsp:spPr>
        <a:xfrm>
          <a:off x="2597837" y="892788"/>
          <a:ext cx="1601759" cy="186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Uso del Suelo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3312" y="898263"/>
        <a:ext cx="1590809" cy="175991"/>
      </dsp:txXfrm>
    </dsp:sp>
    <dsp:sp modelId="{6A29CF6C-7507-4E53-8E50-840184952544}">
      <dsp:nvSpPr>
        <dsp:cNvPr id="0" name=""/>
        <dsp:cNvSpPr/>
      </dsp:nvSpPr>
      <dsp:spPr>
        <a:xfrm rot="59087">
          <a:off x="4199553" y="980076"/>
          <a:ext cx="590864" cy="22521"/>
        </a:xfrm>
        <a:custGeom>
          <a:avLst/>
          <a:gdLst/>
          <a:ahLst/>
          <a:cxnLst/>
          <a:rect l="0" t="0" r="0" b="0"/>
          <a:pathLst>
            <a:path>
              <a:moveTo>
                <a:pt x="0" y="11260"/>
              </a:moveTo>
              <a:lnTo>
                <a:pt x="590864" y="1126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480214" y="976565"/>
        <a:ext cx="29543" cy="29543"/>
      </dsp:txXfrm>
    </dsp:sp>
    <dsp:sp modelId="{CDC03F9B-3145-4316-AB28-C05F1495D643}">
      <dsp:nvSpPr>
        <dsp:cNvPr id="0" name=""/>
        <dsp:cNvSpPr/>
      </dsp:nvSpPr>
      <dsp:spPr>
        <a:xfrm>
          <a:off x="4790374" y="785370"/>
          <a:ext cx="2465492" cy="4220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Zonificación que se da al suelo por intervenciones humanas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02737" y="797733"/>
        <a:ext cx="2440766" cy="397361"/>
      </dsp:txXfrm>
    </dsp:sp>
    <dsp:sp modelId="{A07D806D-83F8-4F23-A00C-36ECEA44BFF3}">
      <dsp:nvSpPr>
        <dsp:cNvPr id="0" name=""/>
        <dsp:cNvSpPr/>
      </dsp:nvSpPr>
      <dsp:spPr>
        <a:xfrm rot="18052354">
          <a:off x="1198092" y="2367700"/>
          <a:ext cx="1814054" cy="22521"/>
        </a:xfrm>
        <a:custGeom>
          <a:avLst/>
          <a:gdLst/>
          <a:ahLst/>
          <a:cxnLst/>
          <a:rect l="0" t="0" r="0" b="0"/>
          <a:pathLst>
            <a:path>
              <a:moveTo>
                <a:pt x="0" y="11260"/>
              </a:moveTo>
              <a:lnTo>
                <a:pt x="1814054" y="1126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00" kern="1200"/>
        </a:p>
      </dsp:txBody>
      <dsp:txXfrm>
        <a:off x="2059768" y="2333610"/>
        <a:ext cx="90702" cy="90702"/>
      </dsp:txXfrm>
    </dsp:sp>
    <dsp:sp modelId="{23A3B486-7199-4B74-8C26-D9508544FF23}">
      <dsp:nvSpPr>
        <dsp:cNvPr id="0" name=""/>
        <dsp:cNvSpPr/>
      </dsp:nvSpPr>
      <dsp:spPr>
        <a:xfrm>
          <a:off x="2570543" y="1379563"/>
          <a:ext cx="1601759" cy="4417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Uso Potencial del Suelo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83482" y="1392502"/>
        <a:ext cx="1575881" cy="415895"/>
      </dsp:txXfrm>
    </dsp:sp>
    <dsp:sp modelId="{385FD964-904E-44E1-A31A-B2B28AE6BE06}">
      <dsp:nvSpPr>
        <dsp:cNvPr id="0" name=""/>
        <dsp:cNvSpPr/>
      </dsp:nvSpPr>
      <dsp:spPr>
        <a:xfrm rot="87862">
          <a:off x="4172204" y="1596937"/>
          <a:ext cx="606416" cy="22521"/>
        </a:xfrm>
        <a:custGeom>
          <a:avLst/>
          <a:gdLst/>
          <a:ahLst/>
          <a:cxnLst/>
          <a:rect l="0" t="0" r="0" b="0"/>
          <a:pathLst>
            <a:path>
              <a:moveTo>
                <a:pt x="0" y="11260"/>
              </a:moveTo>
              <a:lnTo>
                <a:pt x="606416" y="1126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460251" y="1593038"/>
        <a:ext cx="30320" cy="30320"/>
      </dsp:txXfrm>
    </dsp:sp>
    <dsp:sp modelId="{0EDBDC7A-8043-4E12-B21C-CA255271E5AB}">
      <dsp:nvSpPr>
        <dsp:cNvPr id="0" name=""/>
        <dsp:cNvSpPr/>
      </dsp:nvSpPr>
      <dsp:spPr>
        <a:xfrm>
          <a:off x="4778521" y="1301089"/>
          <a:ext cx="2504287" cy="6297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Características físico-químicas del suelo que define su uso intensivo.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96965" y="1319533"/>
        <a:ext cx="2467399" cy="592827"/>
      </dsp:txXfrm>
    </dsp:sp>
    <dsp:sp modelId="{99B2B599-4317-43A7-B84B-062533158A52}">
      <dsp:nvSpPr>
        <dsp:cNvPr id="0" name=""/>
        <dsp:cNvSpPr/>
      </dsp:nvSpPr>
      <dsp:spPr>
        <a:xfrm rot="19144334">
          <a:off x="1489102" y="2742654"/>
          <a:ext cx="1232034" cy="22521"/>
        </a:xfrm>
        <a:custGeom>
          <a:avLst/>
          <a:gdLst/>
          <a:ahLst/>
          <a:cxnLst/>
          <a:rect l="0" t="0" r="0" b="0"/>
          <a:pathLst>
            <a:path>
              <a:moveTo>
                <a:pt x="0" y="11260"/>
              </a:moveTo>
              <a:lnTo>
                <a:pt x="1232034" y="1126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2074319" y="2723114"/>
        <a:ext cx="61601" cy="61601"/>
      </dsp:txXfrm>
    </dsp:sp>
    <dsp:sp modelId="{7F5F9B71-23CF-43BA-B270-CD7779FAB8DE}">
      <dsp:nvSpPr>
        <dsp:cNvPr id="0" name=""/>
        <dsp:cNvSpPr/>
      </dsp:nvSpPr>
      <dsp:spPr>
        <a:xfrm>
          <a:off x="2570543" y="2258709"/>
          <a:ext cx="1601759" cy="1832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Clima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75912" y="2264078"/>
        <a:ext cx="1591021" cy="172559"/>
      </dsp:txXfrm>
    </dsp:sp>
    <dsp:sp modelId="{E9D06ADD-0A30-4B57-9087-A9DDBBE6E0C2}">
      <dsp:nvSpPr>
        <dsp:cNvPr id="0" name=""/>
        <dsp:cNvSpPr/>
      </dsp:nvSpPr>
      <dsp:spPr>
        <a:xfrm rot="43077">
          <a:off x="4172279" y="2342825"/>
          <a:ext cx="595052" cy="22521"/>
        </a:xfrm>
        <a:custGeom>
          <a:avLst/>
          <a:gdLst/>
          <a:ahLst/>
          <a:cxnLst/>
          <a:rect l="0" t="0" r="0" b="0"/>
          <a:pathLst>
            <a:path>
              <a:moveTo>
                <a:pt x="0" y="11260"/>
              </a:moveTo>
              <a:lnTo>
                <a:pt x="595052" y="1126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454929" y="2339209"/>
        <a:ext cx="29752" cy="29752"/>
      </dsp:txXfrm>
    </dsp:sp>
    <dsp:sp modelId="{43EDBF81-255C-4BCC-A39B-2D6518B1023A}">
      <dsp:nvSpPr>
        <dsp:cNvPr id="0" name=""/>
        <dsp:cNvSpPr/>
      </dsp:nvSpPr>
      <dsp:spPr>
        <a:xfrm>
          <a:off x="4767308" y="2029353"/>
          <a:ext cx="2475039" cy="6569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Fenómeno</a:t>
          </a:r>
          <a:r>
            <a:rPr lang="es-MX" sz="15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natural que varia de acuerdo a las condiciones del lugar. 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86549" y="2048594"/>
        <a:ext cx="2436557" cy="618439"/>
      </dsp:txXfrm>
    </dsp:sp>
    <dsp:sp modelId="{53CF4BCC-7AB5-4DF3-A6AD-F3DF4DB31C48}">
      <dsp:nvSpPr>
        <dsp:cNvPr id="0" name=""/>
        <dsp:cNvSpPr/>
      </dsp:nvSpPr>
      <dsp:spPr>
        <a:xfrm rot="192880">
          <a:off x="1638963" y="3172352"/>
          <a:ext cx="932313" cy="22521"/>
        </a:xfrm>
        <a:custGeom>
          <a:avLst/>
          <a:gdLst/>
          <a:ahLst/>
          <a:cxnLst/>
          <a:rect l="0" t="0" r="0" b="0"/>
          <a:pathLst>
            <a:path>
              <a:moveTo>
                <a:pt x="0" y="11260"/>
              </a:moveTo>
              <a:lnTo>
                <a:pt x="932313" y="1126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2081812" y="3160305"/>
        <a:ext cx="46615" cy="46615"/>
      </dsp:txXfrm>
    </dsp:sp>
    <dsp:sp modelId="{E572064C-4EA8-4906-8E58-3C87A1639D85}">
      <dsp:nvSpPr>
        <dsp:cNvPr id="0" name=""/>
        <dsp:cNvSpPr/>
      </dsp:nvSpPr>
      <dsp:spPr>
        <a:xfrm>
          <a:off x="2570543" y="3124200"/>
          <a:ext cx="1601759" cy="1711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Prospectivo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75555" y="3129212"/>
        <a:ext cx="1591735" cy="161083"/>
      </dsp:txXfrm>
    </dsp:sp>
    <dsp:sp modelId="{8441F042-C37F-4C88-9ADB-04E2C7B98D6C}">
      <dsp:nvSpPr>
        <dsp:cNvPr id="0" name=""/>
        <dsp:cNvSpPr/>
      </dsp:nvSpPr>
      <dsp:spPr>
        <a:xfrm rot="2547">
          <a:off x="4172303" y="3198709"/>
          <a:ext cx="583697" cy="22521"/>
        </a:xfrm>
        <a:custGeom>
          <a:avLst/>
          <a:gdLst/>
          <a:ahLst/>
          <a:cxnLst/>
          <a:rect l="0" t="0" r="0" b="0"/>
          <a:pathLst>
            <a:path>
              <a:moveTo>
                <a:pt x="0" y="11260"/>
              </a:moveTo>
              <a:lnTo>
                <a:pt x="583697" y="1126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449559" y="3195378"/>
        <a:ext cx="29184" cy="29184"/>
      </dsp:txXfrm>
    </dsp:sp>
    <dsp:sp modelId="{7CA3BE87-4B70-486F-9ACA-18F31B4540C0}">
      <dsp:nvSpPr>
        <dsp:cNvPr id="0" name=""/>
        <dsp:cNvSpPr/>
      </dsp:nvSpPr>
      <dsp:spPr>
        <a:xfrm>
          <a:off x="4756000" y="2792191"/>
          <a:ext cx="2495381" cy="8359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Orientación de escenarios futuros posibles, para planificar acciones necesarias para evitar o acelerar su ocurrencia.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80485" y="2816676"/>
        <a:ext cx="2446411" cy="787020"/>
      </dsp:txXfrm>
    </dsp:sp>
    <dsp:sp modelId="{E33F2363-14A1-4C4E-AC36-A7F2518F42CC}">
      <dsp:nvSpPr>
        <dsp:cNvPr id="0" name=""/>
        <dsp:cNvSpPr/>
      </dsp:nvSpPr>
      <dsp:spPr>
        <a:xfrm rot="2793308">
          <a:off x="1428294" y="3637611"/>
          <a:ext cx="1353650" cy="22521"/>
        </a:xfrm>
        <a:custGeom>
          <a:avLst/>
          <a:gdLst/>
          <a:ahLst/>
          <a:cxnLst/>
          <a:rect l="0" t="0" r="0" b="0"/>
          <a:pathLst>
            <a:path>
              <a:moveTo>
                <a:pt x="0" y="11260"/>
              </a:moveTo>
              <a:lnTo>
                <a:pt x="1353650" y="1126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2071278" y="3615031"/>
        <a:ext cx="67682" cy="67682"/>
      </dsp:txXfrm>
    </dsp:sp>
    <dsp:sp modelId="{397F3FDB-2C1E-48DA-B19B-7EE9DB97C743}">
      <dsp:nvSpPr>
        <dsp:cNvPr id="0" name=""/>
        <dsp:cNvSpPr/>
      </dsp:nvSpPr>
      <dsp:spPr>
        <a:xfrm>
          <a:off x="2570543" y="4038596"/>
          <a:ext cx="1601759" cy="203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Susceptibilidad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76499" y="4044552"/>
        <a:ext cx="1589847" cy="191439"/>
      </dsp:txXfrm>
    </dsp:sp>
    <dsp:sp modelId="{0B077F2F-3669-434B-B127-4217074EF4BE}">
      <dsp:nvSpPr>
        <dsp:cNvPr id="0" name=""/>
        <dsp:cNvSpPr/>
      </dsp:nvSpPr>
      <dsp:spPr>
        <a:xfrm rot="33630">
          <a:off x="4172289" y="4131866"/>
          <a:ext cx="583725" cy="22521"/>
        </a:xfrm>
        <a:custGeom>
          <a:avLst/>
          <a:gdLst/>
          <a:ahLst/>
          <a:cxnLst/>
          <a:rect l="0" t="0" r="0" b="0"/>
          <a:pathLst>
            <a:path>
              <a:moveTo>
                <a:pt x="0" y="11260"/>
              </a:moveTo>
              <a:lnTo>
                <a:pt x="583725" y="1126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449558" y="4128534"/>
        <a:ext cx="29186" cy="29186"/>
      </dsp:txXfrm>
    </dsp:sp>
    <dsp:sp modelId="{8176B897-ADDD-4DD3-9147-00DD961352EA}">
      <dsp:nvSpPr>
        <dsp:cNvPr id="0" name=""/>
        <dsp:cNvSpPr/>
      </dsp:nvSpPr>
      <dsp:spPr>
        <a:xfrm>
          <a:off x="4756000" y="3748418"/>
          <a:ext cx="2468551" cy="7951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Evaluación</a:t>
          </a:r>
          <a:r>
            <a:rPr lang="es-MX" sz="15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cualitativa y cuantitativa del daño potencial que un fenómeno de origen natural puede ocasionar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79289" y="3771707"/>
        <a:ext cx="2421973" cy="748551"/>
      </dsp:txXfrm>
    </dsp:sp>
    <dsp:sp modelId="{BE9F7C12-FC03-43F6-BCD1-8AFFA25193A4}">
      <dsp:nvSpPr>
        <dsp:cNvPr id="0" name=""/>
        <dsp:cNvSpPr/>
      </dsp:nvSpPr>
      <dsp:spPr>
        <a:xfrm rot="3840439">
          <a:off x="1043131" y="4100780"/>
          <a:ext cx="2123977" cy="22521"/>
        </a:xfrm>
        <a:custGeom>
          <a:avLst/>
          <a:gdLst/>
          <a:ahLst/>
          <a:cxnLst/>
          <a:rect l="0" t="0" r="0" b="0"/>
          <a:pathLst>
            <a:path>
              <a:moveTo>
                <a:pt x="0" y="11260"/>
              </a:moveTo>
              <a:lnTo>
                <a:pt x="2123977" y="1126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/>
        </a:p>
      </dsp:txBody>
      <dsp:txXfrm>
        <a:off x="2052020" y="4058942"/>
        <a:ext cx="106198" cy="106198"/>
      </dsp:txXfrm>
    </dsp:sp>
    <dsp:sp modelId="{8796C4E9-3575-4ED1-A110-07CC0F60FFAB}">
      <dsp:nvSpPr>
        <dsp:cNvPr id="0" name=""/>
        <dsp:cNvSpPr/>
      </dsp:nvSpPr>
      <dsp:spPr>
        <a:xfrm>
          <a:off x="2570543" y="4855189"/>
          <a:ext cx="1601759" cy="4228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Zonificación Ecológica 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82928" y="4867574"/>
        <a:ext cx="1576989" cy="398070"/>
      </dsp:txXfrm>
    </dsp:sp>
    <dsp:sp modelId="{D57AAEDF-EEA7-4899-88A3-09DC6E6EB80A}">
      <dsp:nvSpPr>
        <dsp:cNvPr id="0" name=""/>
        <dsp:cNvSpPr/>
      </dsp:nvSpPr>
      <dsp:spPr>
        <a:xfrm rot="21504380">
          <a:off x="4172196" y="5047652"/>
          <a:ext cx="553477" cy="22521"/>
        </a:xfrm>
        <a:custGeom>
          <a:avLst/>
          <a:gdLst/>
          <a:ahLst/>
          <a:cxnLst/>
          <a:rect l="0" t="0" r="0" b="0"/>
          <a:pathLst>
            <a:path>
              <a:moveTo>
                <a:pt x="0" y="11260"/>
              </a:moveTo>
              <a:lnTo>
                <a:pt x="553477" y="1126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435098" y="5045076"/>
        <a:ext cx="27673" cy="27673"/>
      </dsp:txXfrm>
    </dsp:sp>
    <dsp:sp modelId="{515DCB82-4D76-4CD6-9F3D-25095594ABA0}">
      <dsp:nvSpPr>
        <dsp:cNvPr id="0" name=""/>
        <dsp:cNvSpPr/>
      </dsp:nvSpPr>
      <dsp:spPr>
        <a:xfrm>
          <a:off x="4725566" y="4656864"/>
          <a:ext cx="2459213" cy="7887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Identificación, definición y caracterización de áreas o zonas que tienen distintas condiciones ecológicas.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8666" y="4679964"/>
        <a:ext cx="2413013" cy="742506"/>
      </dsp:txXfrm>
    </dsp:sp>
    <dsp:sp modelId="{6C488744-A991-4660-9BF1-6E64607FD107}">
      <dsp:nvSpPr>
        <dsp:cNvPr id="0" name=""/>
        <dsp:cNvSpPr/>
      </dsp:nvSpPr>
      <dsp:spPr>
        <a:xfrm rot="4291342">
          <a:off x="636604" y="4539021"/>
          <a:ext cx="2937031" cy="22521"/>
        </a:xfrm>
        <a:custGeom>
          <a:avLst/>
          <a:gdLst/>
          <a:ahLst/>
          <a:cxnLst/>
          <a:rect l="0" t="0" r="0" b="0"/>
          <a:pathLst>
            <a:path>
              <a:moveTo>
                <a:pt x="0" y="11260"/>
              </a:moveTo>
              <a:lnTo>
                <a:pt x="2937031" y="1126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000" kern="1200"/>
        </a:p>
      </dsp:txBody>
      <dsp:txXfrm>
        <a:off x="2031694" y="4476857"/>
        <a:ext cx="146851" cy="146851"/>
      </dsp:txXfrm>
    </dsp:sp>
    <dsp:sp modelId="{75824631-4A29-473A-AA89-327A848A651C}">
      <dsp:nvSpPr>
        <dsp:cNvPr id="0" name=""/>
        <dsp:cNvSpPr/>
      </dsp:nvSpPr>
      <dsp:spPr>
        <a:xfrm>
          <a:off x="2570543" y="5611504"/>
          <a:ext cx="1601759" cy="6631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Zonificación Ecológica Económica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89967" y="5630928"/>
        <a:ext cx="1562911" cy="624328"/>
      </dsp:txXfrm>
    </dsp:sp>
    <dsp:sp modelId="{DAD41988-9783-49D0-9AE3-0FFCDA10FC1D}">
      <dsp:nvSpPr>
        <dsp:cNvPr id="0" name=""/>
        <dsp:cNvSpPr/>
      </dsp:nvSpPr>
      <dsp:spPr>
        <a:xfrm rot="131452">
          <a:off x="4172106" y="5942119"/>
          <a:ext cx="538200" cy="22521"/>
        </a:xfrm>
        <a:custGeom>
          <a:avLst/>
          <a:gdLst/>
          <a:ahLst/>
          <a:cxnLst/>
          <a:rect l="0" t="0" r="0" b="0"/>
          <a:pathLst>
            <a:path>
              <a:moveTo>
                <a:pt x="0" y="11260"/>
              </a:moveTo>
              <a:lnTo>
                <a:pt x="538200" y="1126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427751" y="5939925"/>
        <a:ext cx="26910" cy="26910"/>
      </dsp:txXfrm>
    </dsp:sp>
    <dsp:sp modelId="{5225530A-86AD-4778-848F-12086531640C}">
      <dsp:nvSpPr>
        <dsp:cNvPr id="0" name=""/>
        <dsp:cNvSpPr/>
      </dsp:nvSpPr>
      <dsp:spPr>
        <a:xfrm>
          <a:off x="4710109" y="5563227"/>
          <a:ext cx="2504287" cy="8008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Forma de planificar el uso de tierras teniendo en cuenta todos los elementos biofísicos y las </a:t>
          </a:r>
          <a:r>
            <a:rPr lang="es-MX" sz="1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condicoes</a:t>
          </a:r>
          <a:r>
            <a:rPr lang="es-MX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socioeconómicas</a:t>
          </a:r>
          <a:endParaRPr lang="es-MX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33566" y="5586684"/>
        <a:ext cx="2457373" cy="75396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EC4490-900F-414C-B06C-D71B4ACB2F93}">
      <dsp:nvSpPr>
        <dsp:cNvPr id="0" name=""/>
        <dsp:cNvSpPr/>
      </dsp:nvSpPr>
      <dsp:spPr>
        <a:xfrm>
          <a:off x="2206402" y="3048000"/>
          <a:ext cx="613005" cy="11938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3813" y="0"/>
              </a:lnTo>
              <a:lnTo>
                <a:pt x="243813" y="1193807"/>
              </a:lnTo>
              <a:lnTo>
                <a:pt x="613005" y="1193807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C8DBC6-72A1-40EC-89C0-55BE30AEC686}">
      <dsp:nvSpPr>
        <dsp:cNvPr id="0" name=""/>
        <dsp:cNvSpPr/>
      </dsp:nvSpPr>
      <dsp:spPr>
        <a:xfrm>
          <a:off x="2206402" y="3002280"/>
          <a:ext cx="6892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0014" y="45720"/>
              </a:lnTo>
              <a:lnTo>
                <a:pt x="320014" y="52785"/>
              </a:lnTo>
              <a:lnTo>
                <a:pt x="689206" y="5278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8AAFC0-A61F-4FEF-9EB6-47C6C7D72851}">
      <dsp:nvSpPr>
        <dsp:cNvPr id="0" name=""/>
        <dsp:cNvSpPr/>
      </dsp:nvSpPr>
      <dsp:spPr>
        <a:xfrm>
          <a:off x="2206402" y="1919801"/>
          <a:ext cx="689206" cy="1128198"/>
        </a:xfrm>
        <a:custGeom>
          <a:avLst/>
          <a:gdLst/>
          <a:ahLst/>
          <a:cxnLst/>
          <a:rect l="0" t="0" r="0" b="0"/>
          <a:pathLst>
            <a:path>
              <a:moveTo>
                <a:pt x="0" y="1128198"/>
              </a:moveTo>
              <a:lnTo>
                <a:pt x="320014" y="1128198"/>
              </a:lnTo>
              <a:lnTo>
                <a:pt x="320014" y="0"/>
              </a:lnTo>
              <a:lnTo>
                <a:pt x="689206" y="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DE153C-4B3B-49EA-AC2D-BF333ADEEFC9}">
      <dsp:nvSpPr>
        <dsp:cNvPr id="0" name=""/>
        <dsp:cNvSpPr/>
      </dsp:nvSpPr>
      <dsp:spPr>
        <a:xfrm>
          <a:off x="0" y="2734590"/>
          <a:ext cx="2206402" cy="62681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3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Ordenamiento Territorial</a:t>
          </a:r>
          <a:endParaRPr lang="es-EC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734590"/>
        <a:ext cx="2206402" cy="626818"/>
      </dsp:txXfrm>
    </dsp:sp>
    <dsp:sp modelId="{3AC2AE9B-B63C-4F0C-874A-5DDE915FAA07}">
      <dsp:nvSpPr>
        <dsp:cNvPr id="0" name=""/>
        <dsp:cNvSpPr/>
      </dsp:nvSpPr>
      <dsp:spPr>
        <a:xfrm>
          <a:off x="2895608" y="1600204"/>
          <a:ext cx="5330578" cy="63919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Proceso técnico–político orientado a la definición de criterios e indicadores ambientales para la asignación de usos territoriales  </a:t>
          </a:r>
          <a:endParaRPr lang="es-EC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95608" y="1600204"/>
        <a:ext cx="5330578" cy="639194"/>
      </dsp:txXfrm>
    </dsp:sp>
    <dsp:sp modelId="{2249D798-3AC0-45A5-8305-5486B1BEF795}">
      <dsp:nvSpPr>
        <dsp:cNvPr id="0" name=""/>
        <dsp:cNvSpPr/>
      </dsp:nvSpPr>
      <dsp:spPr>
        <a:xfrm>
          <a:off x="2895608" y="2667005"/>
          <a:ext cx="5352951" cy="77611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 implementación deberá centrarse al mejoramiento de la calidad de vida de los habitantes y fundamentarse en los principios de la función social y ambiental.  </a:t>
          </a:r>
          <a:endParaRPr lang="es-EC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95608" y="2667005"/>
        <a:ext cx="5352951" cy="776119"/>
      </dsp:txXfrm>
    </dsp:sp>
    <dsp:sp modelId="{7E410CC5-8C9B-4335-B89D-6A55658C68B3}">
      <dsp:nvSpPr>
        <dsp:cNvPr id="0" name=""/>
        <dsp:cNvSpPr/>
      </dsp:nvSpPr>
      <dsp:spPr>
        <a:xfrm>
          <a:off x="2819407" y="3886205"/>
          <a:ext cx="5359264" cy="71120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Transformación de un sistema por parte de la sociedad, con el propósito de darle un uso racional o más eficaz </a:t>
          </a:r>
          <a:endParaRPr lang="es-EC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19407" y="3886205"/>
        <a:ext cx="5359264" cy="711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1/layout/TabList">
  <dgm:title val="Lista de fichas"/>
  <dgm:desc val="Se usa para mostrar bloques de información no secuencial o agrupados. Funciona bien con listas con una cantidad pequeña de texto de Nivel 1. El primer elemento de Nivel 2 se muestra junto al texto de Nivel 1. El resto de texto de Nivel 2 aparece debajo del texto de Nivel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ágonos radiales"/>
  <dgm:desc val="Se usa para mostrar un proceso secuencial  relacionado con un tema o una idea centrales. Limitado a seis formas de Nivel 2. Funciona mejor con poco texto No aparece el texto sin utilizar, pero queda disponible si cambia entre diseño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5A2DB-6C86-4220-9495-55BA0766AC9E}" type="datetimeFigureOut">
              <a:rPr lang="es-EC" smtClean="0"/>
              <a:t>13/07/2015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23E85-6C32-4E47-AE5D-7C0B011E685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8004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23E85-6C32-4E47-AE5D-7C0B011E6856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91373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BBC6C-4166-466A-8B2A-66B42F05D707}" type="datetimeFigureOut">
              <a:rPr lang="es-EC" smtClean="0"/>
              <a:t>13/07/2015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3B3F-D7DF-4492-8566-4882BFED110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BBC6C-4166-466A-8B2A-66B42F05D707}" type="datetimeFigureOut">
              <a:rPr lang="es-EC" smtClean="0"/>
              <a:t>13/07/2015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3B3F-D7DF-4492-8566-4882BFED110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BBC6C-4166-466A-8B2A-66B42F05D707}" type="datetimeFigureOut">
              <a:rPr lang="es-EC" smtClean="0"/>
              <a:t>13/07/2015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3B3F-D7DF-4492-8566-4882BFED1102}" type="slidenum">
              <a:rPr lang="es-EC" smtClean="0"/>
              <a:t>‹Nº›</a:t>
            </a:fld>
            <a:endParaRPr lang="es-EC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BBC6C-4166-466A-8B2A-66B42F05D707}" type="datetimeFigureOut">
              <a:rPr lang="es-EC" smtClean="0"/>
              <a:t>13/07/2015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3B3F-D7DF-4492-8566-4882BFED1102}" type="slidenum">
              <a:rPr lang="es-EC" smtClean="0"/>
              <a:t>‹Nº›</a:t>
            </a:fld>
            <a:endParaRPr lang="es-EC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BBC6C-4166-466A-8B2A-66B42F05D707}" type="datetimeFigureOut">
              <a:rPr lang="es-EC" smtClean="0"/>
              <a:t>13/07/2015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3B3F-D7DF-4492-8566-4882BFED110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BBC6C-4166-466A-8B2A-66B42F05D707}" type="datetimeFigureOut">
              <a:rPr lang="es-EC" smtClean="0"/>
              <a:t>13/07/2015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3B3F-D7DF-4492-8566-4882BFED1102}" type="slidenum">
              <a:rPr lang="es-EC" smtClean="0"/>
              <a:t>‹Nº›</a:t>
            </a:fld>
            <a:endParaRPr lang="es-EC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BBC6C-4166-466A-8B2A-66B42F05D707}" type="datetimeFigureOut">
              <a:rPr lang="es-EC" smtClean="0"/>
              <a:t>13/07/2015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3B3F-D7DF-4492-8566-4882BFED110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BBC6C-4166-466A-8B2A-66B42F05D707}" type="datetimeFigureOut">
              <a:rPr lang="es-EC" smtClean="0"/>
              <a:t>13/07/2015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3B3F-D7DF-4492-8566-4882BFED110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BBC6C-4166-466A-8B2A-66B42F05D707}" type="datetimeFigureOut">
              <a:rPr lang="es-EC" smtClean="0"/>
              <a:t>13/07/2015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3B3F-D7DF-4492-8566-4882BFED110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BBC6C-4166-466A-8B2A-66B42F05D707}" type="datetimeFigureOut">
              <a:rPr lang="es-EC" smtClean="0"/>
              <a:t>13/07/2015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3B3F-D7DF-4492-8566-4882BFED1102}" type="slidenum">
              <a:rPr lang="es-EC" smtClean="0"/>
              <a:t>‹Nº›</a:t>
            </a:fld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BBC6C-4166-466A-8B2A-66B42F05D707}" type="datetimeFigureOut">
              <a:rPr lang="es-EC" smtClean="0"/>
              <a:t>13/07/2015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3B3F-D7DF-4492-8566-4882BFED1102}" type="slidenum">
              <a:rPr lang="es-EC" smtClean="0"/>
              <a:t>‹Nº›</a:t>
            </a:fld>
            <a:endParaRPr lang="es-EC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A3BBC6C-4166-466A-8B2A-66B42F05D707}" type="datetimeFigureOut">
              <a:rPr lang="es-EC" smtClean="0"/>
              <a:t>13/07/2015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EE53B3F-D7DF-4492-8566-4882BFED1102}" type="slidenum">
              <a:rPr lang="es-EC" smtClean="0"/>
              <a:t>‹Nº›</a:t>
            </a:fld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9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12" Type="http://schemas.openxmlformats.org/officeDocument/2006/relationships/image" Target="../media/image6.png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19.xml"/><Relationship Id="rId11" Type="http://schemas.openxmlformats.org/officeDocument/2006/relationships/oleObject" Target="../embeddings/oleObject2.bin"/><Relationship Id="rId5" Type="http://schemas.openxmlformats.org/officeDocument/2006/relationships/diagramQuickStyle" Target="../diagrams/quickStyle19.xml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5.png"/><Relationship Id="rId4" Type="http://schemas.openxmlformats.org/officeDocument/2006/relationships/diagramLayout" Target="../diagrams/layout19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3.xml"/><Relationship Id="rId13" Type="http://schemas.openxmlformats.org/officeDocument/2006/relationships/diagramLayout" Target="../diagrams/layout24.xml"/><Relationship Id="rId3" Type="http://schemas.openxmlformats.org/officeDocument/2006/relationships/diagramLayout" Target="../diagrams/layout22.xml"/><Relationship Id="rId7" Type="http://schemas.openxmlformats.org/officeDocument/2006/relationships/diagramData" Target="../diagrams/data23.xml"/><Relationship Id="rId12" Type="http://schemas.openxmlformats.org/officeDocument/2006/relationships/diagramData" Target="../diagrams/data24.xml"/><Relationship Id="rId2" Type="http://schemas.openxmlformats.org/officeDocument/2006/relationships/diagramData" Target="../diagrams/data22.xml"/><Relationship Id="rId16" Type="http://schemas.microsoft.com/office/2007/relationships/diagramDrawing" Target="../diagrams/drawing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11" Type="http://schemas.microsoft.com/office/2007/relationships/diagramDrawing" Target="../diagrams/drawing23.xml"/><Relationship Id="rId5" Type="http://schemas.openxmlformats.org/officeDocument/2006/relationships/diagramColors" Target="../diagrams/colors22.xml"/><Relationship Id="rId15" Type="http://schemas.openxmlformats.org/officeDocument/2006/relationships/diagramColors" Target="../diagrams/colors24.xml"/><Relationship Id="rId10" Type="http://schemas.openxmlformats.org/officeDocument/2006/relationships/diagramColors" Target="../diagrams/colors23.xml"/><Relationship Id="rId4" Type="http://schemas.openxmlformats.org/officeDocument/2006/relationships/diagramQuickStyle" Target="../diagrams/quickStyle22.xml"/><Relationship Id="rId9" Type="http://schemas.openxmlformats.org/officeDocument/2006/relationships/diagramQuickStyle" Target="../diagrams/quickStyle23.xml"/><Relationship Id="rId14" Type="http://schemas.openxmlformats.org/officeDocument/2006/relationships/diagramQuickStyle" Target="../diagrams/quickStyle2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6.xml"/><Relationship Id="rId3" Type="http://schemas.openxmlformats.org/officeDocument/2006/relationships/diagramLayout" Target="../diagrams/layout25.xml"/><Relationship Id="rId7" Type="http://schemas.openxmlformats.org/officeDocument/2006/relationships/diagramData" Target="../diagrams/data26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11" Type="http://schemas.microsoft.com/office/2007/relationships/diagramDrawing" Target="../diagrams/drawing26.xml"/><Relationship Id="rId5" Type="http://schemas.openxmlformats.org/officeDocument/2006/relationships/diagramColors" Target="../diagrams/colors25.xml"/><Relationship Id="rId10" Type="http://schemas.openxmlformats.org/officeDocument/2006/relationships/diagramColors" Target="../diagrams/colors26.xml"/><Relationship Id="rId4" Type="http://schemas.openxmlformats.org/officeDocument/2006/relationships/diagramQuickStyle" Target="../diagrams/quickStyle25.xml"/><Relationship Id="rId9" Type="http://schemas.openxmlformats.org/officeDocument/2006/relationships/diagramQuickStyle" Target="../diagrams/quickStyle2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457200" y="1235120"/>
            <a:ext cx="8072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UNIVERSIDAD DE LAS FUERZAS ARMADAS ESPE</a:t>
            </a:r>
            <a:endParaRPr lang="es-EC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02863" y="2353003"/>
            <a:ext cx="7643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CARRERA DE INGENIERÍA GEOGRÁFICA Y DEL MEDIO AMBIENTE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31425" y="2897211"/>
            <a:ext cx="771530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PROPUESTA DE PLAN DE ORDENAMIENTO TERRITORIAL DE LA PARROQUIA RURAL DE AMAGUAÑA</a:t>
            </a:r>
            <a:endParaRPr lang="es-EC" sz="23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488681" y="4111657"/>
            <a:ext cx="6429420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REALIZADO POR:</a:t>
            </a:r>
          </a:p>
          <a:p>
            <a:pPr algn="ctr">
              <a:lnSpc>
                <a:spcPct val="150000"/>
              </a:lnSpc>
            </a:pPr>
            <a:r>
              <a:rPr lang="es-EC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PERALTA CHIGUANO DIANA ELIZABETH</a:t>
            </a:r>
          </a:p>
          <a:p>
            <a:pPr algn="ctr">
              <a:lnSpc>
                <a:spcPct val="150000"/>
              </a:lnSpc>
            </a:pPr>
            <a:r>
              <a:rPr lang="es-EC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ECHEVERRÍA ENRÍQUEZ FABIÁN DANILO</a:t>
            </a:r>
            <a:endParaRPr lang="es-EC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358344" y="5302282"/>
            <a:ext cx="626146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13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C" sz="1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ING. RODOLFO SALAZAR</a:t>
            </a:r>
            <a:r>
              <a:rPr kumimoji="0" lang="es-EC" sz="13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             </a:t>
            </a:r>
            <a:r>
              <a:rPr kumimoji="0" lang="es-ES" sz="13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ING. PABLO</a:t>
            </a:r>
            <a:r>
              <a:rPr kumimoji="0" lang="es-ES" sz="1300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PÉREZ</a:t>
            </a:r>
            <a:endParaRPr kumimoji="0" lang="en-US" sz="13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3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DIRECTOR 	         	                                       CODIRECTOR</a:t>
            </a:r>
            <a:endParaRPr kumimoji="0" lang="es-EC" sz="13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274631" y="6002070"/>
            <a:ext cx="250033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1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SANGOLQUÍ JULIO 2015</a:t>
            </a:r>
            <a:endParaRPr kumimoji="0" lang="es-EC" sz="13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http://repositorio.espe.edu.ec/retrieve/175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6574" y="228600"/>
            <a:ext cx="1524000" cy="954964"/>
          </a:xfrm>
          <a:prstGeom prst="rect">
            <a:avLst/>
          </a:prstGeom>
          <a:noFill/>
        </p:spPr>
      </p:pic>
      <p:pic>
        <p:nvPicPr>
          <p:cNvPr id="1027" name="Picture 3" descr="F:\UNIVERSIDAD\noveno\proyecto integrador\escue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533197" cy="9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71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7511436"/>
              </p:ext>
            </p:extLst>
          </p:nvPr>
        </p:nvGraphicFramePr>
        <p:xfrm>
          <a:off x="381000" y="381000"/>
          <a:ext cx="8308848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89927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1219200" y="1622474"/>
            <a:ext cx="6934200" cy="1524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"/>
                  <a:satMod val="100000"/>
                </a:schemeClr>
              </a:gs>
              <a:gs pos="68000">
                <a:schemeClr val="accent1">
                  <a:tint val="77000"/>
                  <a:satMod val="100000"/>
                </a:schemeClr>
              </a:gs>
              <a:gs pos="81000">
                <a:schemeClr val="accent1">
                  <a:tint val="79000"/>
                  <a:satMod val="100000"/>
                </a:schemeClr>
              </a:gs>
              <a:gs pos="86000">
                <a:schemeClr val="accent1">
                  <a:tint val="73000"/>
                  <a:satMod val="100000"/>
                </a:schemeClr>
              </a:gs>
              <a:gs pos="100000">
                <a:schemeClr val="accent1">
                  <a:tint val="35000"/>
                  <a:sat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000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Es </a:t>
            </a:r>
            <a:r>
              <a:rPr lang="es-EC" sz="2000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una herramienta de diseño y monitoreo de un proyecto, que se constituyen de actividades y objetivos estratégicos que permiten alcanzar el objetivo central y los fines del mismo. </a:t>
            </a:r>
            <a:endParaRPr lang="es-ES" sz="2000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1 Marcador de contenido"/>
          <p:cNvSpPr txBox="1">
            <a:spLocks/>
          </p:cNvSpPr>
          <p:nvPr/>
        </p:nvSpPr>
        <p:spPr>
          <a:xfrm>
            <a:off x="32825" y="3297701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C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Estructura de la Matriz de Marco Lógico</a:t>
            </a:r>
            <a:endParaRPr lang="es-ES" sz="22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344545"/>
              </p:ext>
            </p:extLst>
          </p:nvPr>
        </p:nvGraphicFramePr>
        <p:xfrm>
          <a:off x="1752600" y="3842824"/>
          <a:ext cx="6019801" cy="2634178"/>
        </p:xfrm>
        <a:graphic>
          <a:graphicData uri="http://schemas.openxmlformats.org/drawingml/2006/table">
            <a:tbl>
              <a:tblPr firstRow="1" firstCol="1" bandRow="1"/>
              <a:tblGrid>
                <a:gridCol w="1441466"/>
                <a:gridCol w="2136888"/>
                <a:gridCol w="1406612"/>
                <a:gridCol w="1034835"/>
              </a:tblGrid>
              <a:tr h="10565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Indicadores 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Verificables Objetivamente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Medios 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de 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Verificación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Supuestos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Fin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94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Propósito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94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Componentes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94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Actividades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1 Marcador de contenido"/>
          <p:cNvSpPr txBox="1">
            <a:spLocks/>
          </p:cNvSpPr>
          <p:nvPr/>
        </p:nvSpPr>
        <p:spPr>
          <a:xfrm>
            <a:off x="304800" y="457200"/>
            <a:ext cx="61722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C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MOMENTO OPERATIVO</a:t>
            </a:r>
          </a:p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C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MATRIZ DE MARCO LÓGICO</a:t>
            </a:r>
            <a:endParaRPr lang="es-ES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70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1981200" y="167639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DA023"/>
              </a:buClr>
              <a:buFont typeface="Symbol" pitchFamily="18" charset="2"/>
              <a:buNone/>
            </a:pPr>
            <a:r>
              <a:rPr lang="es-EC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PROYECTOS ESPECÍFICOS</a:t>
            </a:r>
            <a:endParaRPr lang="es-ES" sz="2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1 Marcador de contenido"/>
          <p:cNvSpPr txBox="1">
            <a:spLocks/>
          </p:cNvSpPr>
          <p:nvPr/>
        </p:nvSpPr>
        <p:spPr>
          <a:xfrm>
            <a:off x="301283" y="388033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C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Sistema Biofísico:</a:t>
            </a:r>
            <a:endParaRPr lang="es-ES" sz="2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130513"/>
              </p:ext>
            </p:extLst>
          </p:nvPr>
        </p:nvGraphicFramePr>
        <p:xfrm>
          <a:off x="228600" y="751451"/>
          <a:ext cx="8686799" cy="5937905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319375"/>
                <a:gridCol w="2154327"/>
                <a:gridCol w="2154327"/>
                <a:gridCol w="2058770"/>
              </a:tblGrid>
              <a:tr h="2391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Título del Proyecto: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9944" marR="2994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Manejo de los Recursos Naturales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9944" marR="2994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796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Resumen Narrativo de Objetivos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9944" marR="299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Indicadores</a:t>
                      </a:r>
                      <a:endParaRPr lang="es-ES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9944" marR="299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Medios de Verificación</a:t>
                      </a:r>
                      <a:endParaRPr lang="es-ES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9944" marR="299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Supuestos</a:t>
                      </a:r>
                      <a:endParaRPr lang="es-ES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9944" marR="29944" marT="0" marB="0" anchor="ctr"/>
                </a:tc>
              </a:tr>
              <a:tr h="71607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Fin: Aprovechamiento de los recursos naturales de forma sustentable.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9944" marR="299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Nivel cuantitativo de recursos naturales</a:t>
                      </a:r>
                      <a:endParaRPr lang="es-ES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Estado de conservación de los recursos naturales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9944" marR="299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Identificar áreas de riesgo natural.</a:t>
                      </a:r>
                      <a:endParaRPr lang="es-ES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Diagnóstico de calidad de agua, aire y suelo.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9944" marR="299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Conflicto de uso de suelo</a:t>
                      </a:r>
                      <a:endParaRPr lang="es-ES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Utilización de cuerpos hídricos para eliminación de desechos.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9944" marR="29944" marT="0" marB="0" anchor="ctr"/>
                </a:tc>
              </a:tr>
              <a:tr h="120981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Propósito: Garantizar la sustentabilidad del patrimonio natural mediante el uso racional y responsable de los recursos naturales</a:t>
                      </a:r>
                      <a:endParaRPr lang="es-ES" sz="1000" dirty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 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9944" marR="299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Cuantificación de zonas de patrimonio natural.</a:t>
                      </a:r>
                      <a:endParaRPr lang="es-ES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Índice de aumento de frontera agrícola y urbana</a:t>
                      </a:r>
                      <a:endParaRPr lang="es-ES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Índice cualitativo de especies endémicas</a:t>
                      </a:r>
                      <a:endParaRPr lang="es-ES" sz="1000" dirty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 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9944" marR="299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Mapeo del uso actual y el conflicto de uso del suelo.</a:t>
                      </a:r>
                      <a:endParaRPr lang="es-ES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Zonificar áreas para dar lugar a distintas actividades.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9944" marR="299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Perdida de bosques por actividades económicas.</a:t>
                      </a:r>
                      <a:endParaRPr lang="es-ES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Contaminación de los recursos naturales.</a:t>
                      </a:r>
                      <a:endParaRPr lang="es-ES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Alto índice de crecimiento poblacional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9944" marR="29944" marT="0" marB="0" anchor="ctr"/>
                </a:tc>
              </a:tr>
              <a:tr h="179658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Componentes:</a:t>
                      </a:r>
                      <a:endParaRPr lang="es-ES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Impulsar a la comunidad a una educación ambiental para la conservación de los recursos y aprovechamiento de los mismos.</a:t>
                      </a:r>
                      <a:endParaRPr lang="es-ES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Promover campañas de reforestación, reciclaje y manejo de desechos.</a:t>
                      </a:r>
                      <a:endParaRPr lang="es-ES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Controlar el uso inadecuado en las áreas de conservación.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9944" marR="2994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 </a:t>
                      </a:r>
                      <a:endParaRPr lang="es-ES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Grado de educación de la población en cuanto a la concienciación de cuidado de los recursos.</a:t>
                      </a:r>
                      <a:endParaRPr lang="es-ES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Índice de reforestación y reciclaje.</a:t>
                      </a:r>
                      <a:endParaRPr lang="es-ES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Tasa de conservación de áreas de cuidado ambiental.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9944" marR="299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Estudios de la conservación del recurso natural.</a:t>
                      </a:r>
                      <a:endParaRPr lang="es-ES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Análisis del grado de deforestación en la parroquia.</a:t>
                      </a:r>
                      <a:endParaRPr lang="es-ES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Concientizar a la comunidad educativa sobre la importancia de las campañas de reciclaje </a:t>
                      </a:r>
                      <a:r>
                        <a:rPr lang="es-MX" sz="1000" dirty="0" smtClean="0">
                          <a:effectLst/>
                        </a:rPr>
                        <a:t>y</a:t>
                      </a:r>
                      <a:r>
                        <a:rPr lang="es-MX" sz="1000" baseline="0" dirty="0" smtClean="0">
                          <a:effectLst/>
                        </a:rPr>
                        <a:t> </a:t>
                      </a:r>
                      <a:r>
                        <a:rPr lang="es-MX" sz="1000" dirty="0" smtClean="0">
                          <a:effectLst/>
                        </a:rPr>
                        <a:t>reforestación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9944" marR="299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 smtClean="0">
                          <a:effectLst/>
                        </a:rPr>
                        <a:t>Falta de cooperación del proyecto por parte de los actores sociales y públicos</a:t>
                      </a:r>
                      <a:endParaRPr lang="es-ES" sz="1000" dirty="0" smtClean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 smtClean="0">
                          <a:effectLst/>
                        </a:rPr>
                        <a:t>Falta de incentivo en la realización de campañas contra la contaminación de los recursos naturales</a:t>
                      </a:r>
                      <a:r>
                        <a:rPr lang="es-ES" sz="1000" dirty="0" smtClean="0"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000" dirty="0" smtClean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29944" marR="29944" marT="0" marB="0" anchor="ctr"/>
                </a:tc>
              </a:tr>
              <a:tr h="179658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Actividades:</a:t>
                      </a:r>
                      <a:endParaRPr lang="es-ES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Identificación y delimitación del territorio que este bajo conservación.</a:t>
                      </a:r>
                      <a:endParaRPr lang="es-ES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Recuperación de áreas erosionadas.</a:t>
                      </a:r>
                      <a:endParaRPr lang="es-ES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Manejo de </a:t>
                      </a:r>
                      <a:r>
                        <a:rPr lang="es-MX" sz="1000" dirty="0" err="1">
                          <a:effectLst/>
                        </a:rPr>
                        <a:t>biocorredores</a:t>
                      </a:r>
                      <a:r>
                        <a:rPr lang="es-MX" sz="1000" dirty="0">
                          <a:effectLst/>
                        </a:rPr>
                        <a:t>, en quebradas.</a:t>
                      </a:r>
                      <a:endParaRPr lang="es-ES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Fortalecimiento de cultura ambiental.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9944" marR="2994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 </a:t>
                      </a:r>
                      <a:endParaRPr lang="es-ES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Presupuesto, GAD parroquial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9944" marR="299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Recuperación de cuerpos de agua.</a:t>
                      </a:r>
                      <a:endParaRPr lang="es-ES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Disminución del porcentaje de erosión del suelo en la parroquia.</a:t>
                      </a:r>
                      <a:endParaRPr lang="es-ES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Apoyo de la comunidad y autoridades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9944" marR="299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000" dirty="0">
                          <a:effectLst/>
                        </a:rPr>
                        <a:t>Falta de presupuesto para la elaboración del proyecto y contratación de profesionales como: consultores ambientales, biólogos, geógrafos, etc.</a:t>
                      </a:r>
                      <a:endParaRPr lang="es-ES" sz="1000" dirty="0">
                        <a:effectLst/>
                      </a:endParaRPr>
                    </a:p>
                    <a:p>
                      <a:pPr marL="2159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 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9944" marR="29944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807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901199"/>
              </p:ext>
            </p:extLst>
          </p:nvPr>
        </p:nvGraphicFramePr>
        <p:xfrm>
          <a:off x="76200" y="0"/>
          <a:ext cx="8991600" cy="685800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564406"/>
                <a:gridCol w="2289468"/>
                <a:gridCol w="2068863"/>
                <a:gridCol w="2068863"/>
              </a:tblGrid>
              <a:tr h="1853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</a:rPr>
                        <a:t>Título del Proyecto: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577" marR="25577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</a:rPr>
                        <a:t>Reducción de Riesgos ante Amenazas Naturales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577" marR="25577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765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Resumen Narrativo de Objetivos</a:t>
                      </a:r>
                      <a:endParaRPr lang="es-ES" sz="100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577" marR="25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</a:rPr>
                        <a:t>Indicadores</a:t>
                      </a:r>
                      <a:endParaRPr lang="es-ES" sz="110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577" marR="25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</a:rPr>
                        <a:t>Medios de Verificación</a:t>
                      </a:r>
                      <a:endParaRPr lang="es-ES" sz="110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577" marR="25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</a:rPr>
                        <a:t>Supuestos</a:t>
                      </a:r>
                      <a:endParaRPr lang="es-ES" sz="110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577" marR="25577" marT="0" marB="0" anchor="ctr"/>
                </a:tc>
              </a:tr>
              <a:tr h="125344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50" dirty="0" smtClean="0">
                          <a:effectLst/>
                        </a:rPr>
                        <a:t>Fin: Fortalecimiento de la capacidad de mitigación, preparación, respuesta y recuperación ante alguna amenaza natural.</a:t>
                      </a:r>
                      <a:r>
                        <a:rPr lang="es-MX" sz="1050" dirty="0">
                          <a:effectLst/>
                        </a:rPr>
                        <a:t> </a:t>
                      </a:r>
                      <a:endParaRPr lang="es-ES" sz="105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577" marR="25577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 smtClean="0">
                          <a:effectLst/>
                        </a:rPr>
                        <a:t>Porcentaje de infraestructura vulnerable</a:t>
                      </a:r>
                      <a:endParaRPr lang="es-ES" sz="1100" dirty="0" smtClean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 smtClean="0">
                          <a:effectLst/>
                        </a:rPr>
                        <a:t>Índice de pérdidas humanas, económica, infraestructura y daño ambiental. </a:t>
                      </a:r>
                      <a:endParaRPr lang="es-ES" sz="1100" dirty="0" smtClean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577" marR="25577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>
                          <a:effectLst/>
                        </a:rPr>
                        <a:t>Catastro de áreas </a:t>
                      </a:r>
                      <a:r>
                        <a:rPr lang="es-MX" sz="1100" dirty="0" smtClean="0">
                          <a:effectLst/>
                        </a:rPr>
                        <a:t>productivas</a:t>
                      </a:r>
                      <a:r>
                        <a:rPr lang="es-MX" sz="1100" baseline="0" dirty="0" smtClean="0">
                          <a:effectLst/>
                        </a:rPr>
                        <a:t> </a:t>
                      </a:r>
                      <a:r>
                        <a:rPr lang="es-MX" sz="1100" dirty="0" smtClean="0">
                          <a:effectLst/>
                        </a:rPr>
                        <a:t>e </a:t>
                      </a:r>
                      <a:r>
                        <a:rPr lang="es-MX" sz="1100" dirty="0">
                          <a:effectLst/>
                        </a:rPr>
                        <a:t>infraestructura que estén vulnerables ante una amenaza natural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577" marR="25577" marT="0" marB="0" anchor="ctr"/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100" dirty="0" smtClean="0">
                          <a:effectLst/>
                        </a:rPr>
                        <a:t>Ante falta de eventos de amenazas naturales, los involucrados no consideran prioritario el proyecto</a:t>
                      </a:r>
                      <a:endParaRPr lang="es-ES" sz="1100" dirty="0" smtClean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577" marR="25577" marT="0" marB="0" anchor="ctr"/>
                </a:tc>
              </a:tr>
              <a:tr h="116504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50" dirty="0" smtClean="0">
                          <a:effectLst/>
                        </a:rPr>
                        <a:t>Propósito: Elaboración de una planificación estratégica integral con la participación comunitaria</a:t>
                      </a:r>
                      <a:r>
                        <a:rPr lang="es-MX" sz="1050" dirty="0">
                          <a:effectLst/>
                        </a:rPr>
                        <a:t> </a:t>
                      </a:r>
                      <a:endParaRPr lang="es-ES" sz="105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577" marR="25577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>
                          <a:effectLst/>
                        </a:rPr>
                        <a:t>Plan estratégico de cómo enfrentar cualquier tipo de eventualidad. </a:t>
                      </a:r>
                      <a:endParaRPr lang="es-ES" sz="11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>
                          <a:effectLst/>
                        </a:rPr>
                        <a:t>Nivel de respuesta de entidades y actores ante amenazas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577" marR="25577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>
                          <a:effectLst/>
                        </a:rPr>
                        <a:t>Ejecución de simulacros, para la determinación de la preparación de la comunidad.</a:t>
                      </a:r>
                      <a:endParaRPr lang="es-ES" sz="11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>
                          <a:effectLst/>
                        </a:rPr>
                        <a:t>Socialización con la participación líderes comunitarios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577" marR="25577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>
                          <a:effectLst/>
                        </a:rPr>
                        <a:t>Inexistencia de un plan estratégico en materia de gestión de riesgo</a:t>
                      </a:r>
                      <a:endParaRPr lang="es-ES" sz="11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>
                          <a:effectLst/>
                        </a:rPr>
                        <a:t>No hay procesos de socialización.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577" marR="25577" marT="0" marB="0" anchor="ctr"/>
                </a:tc>
              </a:tr>
              <a:tr h="203882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Componentes:</a:t>
                      </a:r>
                      <a:endParaRPr lang="es-ES" sz="105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50" dirty="0">
                          <a:effectLst/>
                        </a:rPr>
                        <a:t>Salvaguardar la integridad de los moradores de los sectores más vulnerables de la parroquia.</a:t>
                      </a:r>
                      <a:endParaRPr lang="es-ES" sz="105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50" dirty="0">
                          <a:effectLst/>
                        </a:rPr>
                        <a:t>Determinación de fondos de contingencia para la infraestructura de fomento productivo.</a:t>
                      </a:r>
                      <a:endParaRPr lang="es-ES" sz="105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50" dirty="0">
                          <a:effectLst/>
                        </a:rPr>
                        <a:t>Análisis de la infraestructura de acuerdo a las ordenanzas y normas técnicas de construcción establecidas por la Municipalidad.</a:t>
                      </a:r>
                      <a:endParaRPr lang="es-ES" sz="105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577" marR="25577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 smtClean="0">
                          <a:effectLst/>
                        </a:rPr>
                        <a:t>Cumplimiento de los lineamientos estratégicos del proyecto.</a:t>
                      </a:r>
                      <a:endParaRPr lang="es-ES" sz="1100" dirty="0" smtClean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 smtClean="0">
                          <a:effectLst/>
                        </a:rPr>
                        <a:t>Índice de áreas de producción vulnerables y avaluó de bienes y servicios.</a:t>
                      </a:r>
                      <a:endParaRPr lang="es-ES" sz="1100" dirty="0" smtClean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 smtClean="0">
                          <a:effectLst/>
                        </a:rPr>
                        <a:t>Situación actual de la infraestructura antigua, nueva y en proceso constructivo.</a:t>
                      </a:r>
                      <a:endParaRPr lang="es-ES" sz="1100" dirty="0" smtClean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577" marR="25577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 smtClean="0">
                          <a:effectLst/>
                        </a:rPr>
                        <a:t>Señalética para identificar puntos de encuentro y vías de evacuación.</a:t>
                      </a:r>
                      <a:endParaRPr lang="es-ES" sz="1100" dirty="0" smtClean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 smtClean="0">
                          <a:effectLst/>
                        </a:rPr>
                        <a:t>Análisis de costos.</a:t>
                      </a:r>
                      <a:endParaRPr lang="es-ES" sz="1100" dirty="0" smtClean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 smtClean="0">
                          <a:effectLst/>
                        </a:rPr>
                        <a:t>Base de datos dela infraestructura en base a su situación.</a:t>
                      </a:r>
                      <a:endParaRPr lang="es-ES" sz="1100" dirty="0" smtClean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577" marR="25577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 smtClean="0">
                          <a:effectLst/>
                        </a:rPr>
                        <a:t>Falta de decisión política </a:t>
                      </a:r>
                      <a:endParaRPr lang="es-ES" sz="1100" dirty="0" smtClean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 smtClean="0">
                          <a:effectLst/>
                        </a:rPr>
                        <a:t>Bajos presupuestos </a:t>
                      </a:r>
                      <a:endParaRPr lang="es-ES" sz="1100" dirty="0" smtClean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 smtClean="0">
                          <a:effectLst/>
                        </a:rPr>
                        <a:t>Deficiencia en la información técnica y falta de personal capacitado para el manejo y la administración de la información.</a:t>
                      </a:r>
                      <a:r>
                        <a:rPr lang="es-ES" sz="1100" dirty="0" smtClean="0">
                          <a:effectLst/>
                        </a:rPr>
                        <a:t> </a:t>
                      </a:r>
                      <a:endParaRPr lang="es-ES" sz="1100" dirty="0" smtClean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25577" marR="25577" marT="0" marB="0" anchor="ctr"/>
                </a:tc>
              </a:tr>
              <a:tr h="203882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Actividades:</a:t>
                      </a:r>
                      <a:endParaRPr lang="es-ES" sz="105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50" dirty="0">
                          <a:effectLst/>
                        </a:rPr>
                        <a:t>Identificar albergues o refugios en la parroquia.</a:t>
                      </a:r>
                      <a:endParaRPr lang="es-ES" sz="105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50" dirty="0">
                          <a:effectLst/>
                        </a:rPr>
                        <a:t>Capacitación del personal de apoyo, defensa civil, bomberos, policía, voluntarios.</a:t>
                      </a:r>
                      <a:endParaRPr lang="es-ES" sz="105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50" dirty="0">
                          <a:effectLst/>
                        </a:rPr>
                        <a:t>Preparación de la comunidad de lo que debe hacer antes, durante y después de un evento natural</a:t>
                      </a:r>
                      <a:endParaRPr lang="es-ES" sz="105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50" dirty="0">
                          <a:effectLst/>
                        </a:rPr>
                        <a:t>Realizar planes de contingencia con la participación de la comunidad.</a:t>
                      </a:r>
                      <a:endParaRPr lang="es-ES" sz="105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577" marR="25577" marT="0" marB="0" anchor="ctr"/>
                </a:tc>
                <a:tc>
                  <a:txBody>
                    <a:bodyPr/>
                    <a:lstStyle/>
                    <a:p>
                      <a:pPr marL="1320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</a:rPr>
                        <a:t>Presupuesto, GAD parroquial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577" marR="25577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>
                          <a:effectLst/>
                        </a:rPr>
                        <a:t>Mapeo de albergues</a:t>
                      </a:r>
                      <a:endParaRPr lang="es-ES" sz="11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>
                          <a:effectLst/>
                        </a:rPr>
                        <a:t>Registro del número de personal de </a:t>
                      </a:r>
                      <a:r>
                        <a:rPr lang="es-MX" sz="1100" dirty="0" smtClean="0">
                          <a:effectLst/>
                        </a:rPr>
                        <a:t>apoyo</a:t>
                      </a:r>
                      <a:endParaRPr lang="es-ES" sz="1100" dirty="0" smtClean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 smtClean="0">
                          <a:effectLst/>
                        </a:rPr>
                        <a:t>Trípticos </a:t>
                      </a:r>
                      <a:r>
                        <a:rPr lang="es-MX" sz="1100" dirty="0">
                          <a:effectLst/>
                        </a:rPr>
                        <a:t>informativos acerca de acciones que se deben realizar antes, durante y después de un evento.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577" marR="25577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 smtClean="0">
                          <a:effectLst/>
                        </a:rPr>
                        <a:t>Falta de presupuesto para la elaboración del proyecto.</a:t>
                      </a:r>
                      <a:endParaRPr lang="es-ES" sz="1100" dirty="0" smtClean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 smtClean="0">
                          <a:effectLst/>
                        </a:rPr>
                        <a:t>Personal no idóneo. </a:t>
                      </a:r>
                      <a:endParaRPr lang="es-ES" sz="1100" dirty="0" smtClean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 smtClean="0">
                          <a:effectLst/>
                        </a:rPr>
                        <a:t>Falta de socialización</a:t>
                      </a:r>
                      <a:endParaRPr lang="es-ES" sz="1100" dirty="0" smtClean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25577" marR="2557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35568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298938" y="187567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C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Sistema Sociocultural:</a:t>
            </a:r>
            <a:endParaRPr lang="es-ES" sz="2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42547"/>
              </p:ext>
            </p:extLst>
          </p:nvPr>
        </p:nvGraphicFramePr>
        <p:xfrm>
          <a:off x="76200" y="569741"/>
          <a:ext cx="8991601" cy="614395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438400"/>
                <a:gridCol w="2286000"/>
                <a:gridCol w="2135038"/>
                <a:gridCol w="2132163"/>
              </a:tblGrid>
              <a:tr h="1683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Título del Proyecto: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055" marR="2505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Supresión de la Deserción Escolar</a:t>
                      </a:r>
                      <a:endParaRPr lang="es-ES" sz="105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055" marR="25055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683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Resumen Narrativo de Objetivos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055" marR="250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Indicadores</a:t>
                      </a:r>
                      <a:endParaRPr lang="es-ES" sz="105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055" marR="250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Medios de Verificación</a:t>
                      </a:r>
                      <a:endParaRPr lang="es-ES" sz="105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055" marR="250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Supuestos</a:t>
                      </a:r>
                      <a:endParaRPr lang="es-ES" sz="105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055" marR="25055" marT="0" marB="0" anchor="ctr"/>
                </a:tc>
              </a:tr>
              <a:tr h="84713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Fin: Disminuir el índice de abandono escolar   en los niveles de instrucción básica y </a:t>
                      </a:r>
                      <a:r>
                        <a:rPr lang="es-MX" sz="1000" dirty="0" smtClean="0">
                          <a:effectLst/>
                        </a:rPr>
                        <a:t>bachillerato</a:t>
                      </a:r>
                      <a:endParaRPr lang="es-ES" sz="100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055" marR="25055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</a:rPr>
                        <a:t>Estadística poblacional referente al nivel de educación por sectores. </a:t>
                      </a:r>
                      <a:endParaRPr lang="es-ES" sz="10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</a:rPr>
                        <a:t>Reportes de asistencia a nivel de todas las instituciones educativas de la localidad.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055" marR="25055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</a:rPr>
                        <a:t>El número de educandos que inician un periodo lectivo es igual al número que lo culmina.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055" marR="25055" marT="0" marB="0" anchor="ctr"/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000" dirty="0" smtClean="0">
                          <a:effectLst/>
                        </a:rPr>
                        <a:t>Las condiciones de los educandos empeoran por la falta de interés hacia los procesos de aprendizaje.</a:t>
                      </a:r>
                      <a:endParaRPr lang="es-ES" sz="1000" dirty="0" smtClean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055" marR="25055" marT="0" marB="0" anchor="ctr"/>
                </a:tc>
              </a:tr>
              <a:tr h="119151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 smtClean="0">
                          <a:effectLst/>
                        </a:rPr>
                        <a:t>Propósito:</a:t>
                      </a:r>
                      <a:r>
                        <a:rPr lang="es-MX" sz="1000" baseline="0" dirty="0" smtClean="0">
                          <a:effectLst/>
                        </a:rPr>
                        <a:t> </a:t>
                      </a:r>
                      <a:r>
                        <a:rPr lang="es-MX" sz="1000" dirty="0" smtClean="0">
                          <a:effectLst/>
                        </a:rPr>
                        <a:t>Identificar </a:t>
                      </a:r>
                      <a:r>
                        <a:rPr lang="es-MX" sz="1000" dirty="0">
                          <a:effectLst/>
                        </a:rPr>
                        <a:t>los aspectos sociales, económicos, psicológicos que conllevan al abandono escolar.</a:t>
                      </a:r>
                      <a:endParaRPr lang="es-ES" sz="1000" dirty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 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055" marR="25055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</a:rPr>
                        <a:t>Índice de escolaridad.</a:t>
                      </a:r>
                      <a:endParaRPr lang="es-ES" sz="10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</a:rPr>
                        <a:t>Grado de atención</a:t>
                      </a:r>
                      <a:endParaRPr lang="es-ES" sz="10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</a:rPr>
                        <a:t>Índice socioeconómico familiar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055" marR="25055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</a:rPr>
                        <a:t>Talleres de evaluación para educandos identificados con algún tipo de vulnerabilidad.</a:t>
                      </a:r>
                      <a:endParaRPr lang="es-ES" sz="10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</a:rPr>
                        <a:t>Realizar test psicológicos, para la identificación de alumnos vulnerables o con presencia de algún tipo de dificultad</a:t>
                      </a:r>
                      <a:r>
                        <a:rPr lang="es-MX" sz="1000" dirty="0" smtClean="0">
                          <a:effectLst/>
                        </a:rPr>
                        <a:t>.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25055" marR="25055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</a:rPr>
                        <a:t>Carencia de personal calificado para la elaboración y ejecución de talleres.</a:t>
                      </a:r>
                      <a:endParaRPr lang="es-ES" sz="10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</a:rPr>
                        <a:t>Problemáticas socioeconómica no atendidas 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055" marR="25055" marT="0" marB="0" anchor="ctr"/>
                </a:tc>
              </a:tr>
              <a:tr h="1535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Componentes:</a:t>
                      </a:r>
                      <a:endParaRPr lang="es-ES" sz="10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</a:rPr>
                        <a:t>Gestionar una adecuada programación educativa</a:t>
                      </a:r>
                      <a:endParaRPr lang="es-ES" sz="10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</a:rPr>
                        <a:t>Promover la participación de la comunidad en la identificación de problemas</a:t>
                      </a:r>
                      <a:endParaRPr lang="es-ES" sz="10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</a:rPr>
                        <a:t>Obtener profesorado suficientemente formado y motivado</a:t>
                      </a:r>
                      <a:endParaRPr lang="es-ES" sz="100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055" marR="25055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>
                          <a:effectLst/>
                        </a:rPr>
                        <a:t>Nivel de académico de docentes y alumnos.</a:t>
                      </a:r>
                      <a:endParaRPr lang="es-ES" sz="1000" dirty="0" smtClean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>
                          <a:effectLst/>
                        </a:rPr>
                        <a:t>Alumno motivado y participativo en los procesos educativos.</a:t>
                      </a:r>
                      <a:endParaRPr lang="es-ES" sz="1000" dirty="0" smtClean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>
                          <a:effectLst/>
                        </a:rPr>
                        <a:t>Padres de familia comprometidos con el proceso formativo de sus representados</a:t>
                      </a:r>
                      <a:endParaRPr lang="es-ES" sz="1000" dirty="0" smtClean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055" marR="25055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>
                          <a:effectLst/>
                        </a:rPr>
                        <a:t>Informes de actividades por parte de los responsables pedagógicos de las unidades educativas</a:t>
                      </a:r>
                      <a:endParaRPr lang="es-ES" sz="1000" dirty="0" smtClean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>
                          <a:effectLst/>
                        </a:rPr>
                        <a:t>Taller de escuela para padres.</a:t>
                      </a:r>
                      <a:endParaRPr lang="es-ES" sz="1000" dirty="0" smtClean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>
                          <a:effectLst/>
                        </a:rPr>
                        <a:t>Programaciones escolares que permitan la inclusión del educando con la institución, educadores, familia y sociedad</a:t>
                      </a:r>
                      <a:endParaRPr lang="es-ES" sz="1000" dirty="0" smtClean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055" marR="25055" marT="0" marB="0" anchor="ctr"/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>
                          <a:effectLst/>
                        </a:rPr>
                        <a:t>Falta  </a:t>
                      </a:r>
                      <a:r>
                        <a:rPr lang="es-MX" sz="1000" dirty="0">
                          <a:effectLst/>
                        </a:rPr>
                        <a:t>colaboración por parte de los agentes implicados como autoridades, profesores, educandos y padres de familia.</a:t>
                      </a:r>
                      <a:r>
                        <a:rPr lang="es-ES" sz="1000" dirty="0">
                          <a:effectLst/>
                        </a:rPr>
                        <a:t> 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25055" marR="25055" marT="0" marB="0" anchor="ctr"/>
                </a:tc>
              </a:tr>
              <a:tr h="22246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Actividades:</a:t>
                      </a:r>
                      <a:endParaRPr lang="es-ES" sz="10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</a:rPr>
                        <a:t>Elaborar el diagnóstico para establecer los procesos de organización y niveles de participación de cada unidad educativa. </a:t>
                      </a:r>
                      <a:endParaRPr lang="es-ES" sz="10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</a:rPr>
                        <a:t>Diseñar un plan de capacitación a los educadores en adaptación pedagógica. </a:t>
                      </a:r>
                      <a:endParaRPr lang="es-ES" sz="10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</a:rPr>
                        <a:t>Contratar psicólogos de apoyo para las unidades educativas que lo requieran.</a:t>
                      </a:r>
                      <a:endParaRPr lang="es-ES" sz="10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</a:rPr>
                        <a:t>Diseñar la programación educativa de forma que estén involucrados padres y educadores.</a:t>
                      </a:r>
                      <a:endParaRPr lang="es-ES" sz="10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</a:rPr>
                        <a:t>Realizar obras de remodelación en instituciones </a:t>
                      </a:r>
                      <a:endParaRPr lang="es-ES" sz="100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055" marR="2505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dirty="0" smtClean="0">
                          <a:effectLst/>
                        </a:rPr>
                        <a:t>Presupuesto, del GAD parroquial </a:t>
                      </a:r>
                      <a:endParaRPr lang="es-ES" sz="1000" dirty="0" smtClean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055" marR="25055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>
                          <a:effectLst/>
                        </a:rPr>
                        <a:t>Registro de actividades que fomenten la importancia de la educación por parte de las instituciones educativas.</a:t>
                      </a:r>
                      <a:endParaRPr lang="es-ES" sz="1000" dirty="0" smtClean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>
                          <a:effectLst/>
                        </a:rPr>
                        <a:t>Realizar un seguimiento de la asistencia y elaboración de proyectos por parte del personal de apoyo.</a:t>
                      </a:r>
                      <a:endParaRPr lang="es-ES" sz="1000" dirty="0" smtClean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>
                          <a:effectLst/>
                        </a:rPr>
                        <a:t>Ejecutar eventos en los que se relacione a los agentes implicados (programas deportivos, mingas, etc.)</a:t>
                      </a:r>
                      <a:endParaRPr lang="es-ES" sz="1000" dirty="0" smtClean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055" marR="25055" marT="0" marB="0" anchor="ctr"/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>
                          <a:effectLst/>
                        </a:rPr>
                        <a:t>Escasez </a:t>
                      </a:r>
                      <a:r>
                        <a:rPr lang="es-MX" sz="1000" dirty="0">
                          <a:effectLst/>
                        </a:rPr>
                        <a:t>de financiamiento para el pago respectivo de personal capacitado como: maestros, psicólogos.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25055" marR="2505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823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048956"/>
              </p:ext>
            </p:extLst>
          </p:nvPr>
        </p:nvGraphicFramePr>
        <p:xfrm>
          <a:off x="228601" y="228599"/>
          <a:ext cx="8762999" cy="6172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9199"/>
                <a:gridCol w="2173255"/>
                <a:gridCol w="2172590"/>
                <a:gridCol w="2077955"/>
              </a:tblGrid>
              <a:tr h="2582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Título del Proyecto:</a:t>
                      </a:r>
                      <a:endParaRPr lang="es-ES" sz="120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5805" marR="5580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Equipamiento de Infraestructura Social- Salud y Seguridad</a:t>
                      </a:r>
                      <a:endParaRPr lang="es-ES" sz="120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5805" marR="55805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582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Resumen Narrativo de Objetivos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5805" marR="558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Indicadores</a:t>
                      </a:r>
                      <a:endParaRPr lang="es-ES" sz="110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5805" marR="558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Medios de Verificación</a:t>
                      </a:r>
                      <a:endParaRPr lang="es-ES" sz="110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5805" marR="558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Supuestos</a:t>
                      </a:r>
                      <a:endParaRPr lang="es-ES" sz="110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5805" marR="55805" marT="0" marB="0" anchor="ctr"/>
                </a:tc>
              </a:tr>
              <a:tr h="12910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Fin: </a:t>
                      </a:r>
                      <a:r>
                        <a:rPr lang="es-MX" sz="11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Dotar de una infraestructura social en los sectores periféricos de la parroquia.</a:t>
                      </a:r>
                      <a:endParaRPr lang="es-ES" sz="110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5805" marR="55805" marT="0" marB="0"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Accesibilidad </a:t>
                      </a:r>
                      <a:r>
                        <a:rPr lang="es-MX" sz="1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al servicio social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5805" marR="55805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Mapa de accesibilidad a servicios sociales  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5805" marR="558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No implementación de infraestructura por conflictos de actores sociales. 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5805" marR="55805" marT="0" marB="0" anchor="ctr"/>
                </a:tc>
              </a:tr>
              <a:tr h="10232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Propósito: </a:t>
                      </a:r>
                      <a:r>
                        <a:rPr lang="es-MX" sz="11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Determinar en función de la población, lugares óptimos para la implementación de infraestructura. </a:t>
                      </a:r>
                      <a:endParaRPr lang="es-ES" sz="110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5805" marR="55805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Análisis Costo-Beneficio  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5805" marR="55805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Catastro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Censo de población 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Datos socioeconómicos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5805" marR="55805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Personal no idóneo para el manejo de información de la información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5805" marR="55805" marT="0" marB="0" anchor="ctr"/>
                </a:tc>
              </a:tr>
              <a:tr h="1792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Componentes: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Brindar el servicio y otorgar una mejor calidad de vida.</a:t>
                      </a:r>
                      <a:endParaRPr lang="es-ES" sz="1100" b="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Analizar el equipamiento existe para la determinación de la insuficiencia. </a:t>
                      </a:r>
                      <a:endParaRPr lang="es-ES" sz="110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5805" marR="55805" marT="0" marB="0"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Mejoramiento </a:t>
                      </a:r>
                      <a:r>
                        <a:rPr lang="es-MX" sz="1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de la calidad de vida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5805" marR="55805" marT="0" marB="0"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Índice </a:t>
                      </a:r>
                      <a:r>
                        <a:rPr lang="es-MX" sz="1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de disminución de </a:t>
                      </a:r>
                      <a:r>
                        <a:rPr lang="es-MX" sz="11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enfermedades.</a:t>
                      </a:r>
                      <a:endParaRPr lang="es-ES" sz="1100" dirty="0" smtClean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Índice </a:t>
                      </a:r>
                      <a:r>
                        <a:rPr lang="es-MX" sz="1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de disminución de delincuencia 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5805" marR="55805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Ausencia </a:t>
                      </a:r>
                      <a:r>
                        <a:rPr lang="es-MX" sz="1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de recursos económicos para la ejecución de obras.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5805" marR="55805" marT="0" marB="0" anchor="ctr"/>
                </a:tc>
              </a:tr>
              <a:tr h="15492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Actividades: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Socializar a las poblaciones de sectores periféricos de la parroquia.</a:t>
                      </a:r>
                      <a:endParaRPr lang="es-ES" sz="1100" b="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Estudios de diseño y construcción</a:t>
                      </a:r>
                      <a:endParaRPr lang="es-ES" sz="110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5805" marR="55805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"/>
                      </a:pPr>
                      <a:r>
                        <a:rPr lang="es-MX" sz="11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Presupuesto, GAD parroquial</a:t>
                      </a:r>
                      <a:endParaRPr lang="es-ES" sz="110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5805" marR="55805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Talleres de participación ciudadana.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Estudios de factibilidad para ejecución de obra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5805" marR="55805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Excesivo costo de construcción.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5805" marR="5580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888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298938" y="187567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C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Componente de Asentamientos Humanos:</a:t>
            </a:r>
            <a:endParaRPr lang="es-ES" sz="2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830570"/>
              </p:ext>
            </p:extLst>
          </p:nvPr>
        </p:nvGraphicFramePr>
        <p:xfrm>
          <a:off x="152400" y="733933"/>
          <a:ext cx="8915400" cy="619116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379880"/>
                <a:gridCol w="2211052"/>
                <a:gridCol w="2210374"/>
                <a:gridCol w="2114094"/>
              </a:tblGrid>
              <a:tr h="192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Título del Proyecto: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Equipamiento de Espacios Públicos</a:t>
                      </a:r>
                      <a:endParaRPr lang="es-ES" sz="1200" b="1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2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Resumen Narrativo de Objetivos</a:t>
                      </a:r>
                      <a:endParaRPr lang="es-ES" sz="120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Indicadores</a:t>
                      </a:r>
                      <a:endParaRPr lang="es-ES" sz="120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Medios de Verificación</a:t>
                      </a:r>
                      <a:endParaRPr lang="es-ES" sz="1200" b="1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Supuestos</a:t>
                      </a:r>
                      <a:endParaRPr lang="es-ES" sz="120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</a:tr>
              <a:tr h="12914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Fin: Creación de espacios para el sano esparcimiento de la comunidad</a:t>
                      </a:r>
                      <a:endParaRPr lang="es-ES" sz="120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 smtClean="0">
                          <a:effectLst/>
                        </a:rPr>
                        <a:t>Número </a:t>
                      </a:r>
                      <a:r>
                        <a:rPr lang="es-MX" sz="1200" dirty="0">
                          <a:effectLst/>
                        </a:rPr>
                        <a:t>de pobladores beneficiarios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>
                          <a:effectLst/>
                        </a:rPr>
                        <a:t>Registros periódicos del número y estado de los espacios públicos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 smtClean="0">
                          <a:effectLst/>
                        </a:rPr>
                        <a:t>La </a:t>
                      </a:r>
                      <a:r>
                        <a:rPr lang="es-MX" sz="1200" dirty="0">
                          <a:effectLst/>
                        </a:rPr>
                        <a:t>falta de presupuesto económico necesario para la creación y mantenimiento de los espacios públicos.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</a:tr>
              <a:tr h="662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Propósito: Lugar de fusión de cultura y tradiciones. </a:t>
                      </a:r>
                      <a:endParaRPr lang="es-ES" sz="120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>
                          <a:effectLst/>
                        </a:rPr>
                        <a:t>Programa de eventos de ámbito cultural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>
                          <a:effectLst/>
                        </a:rPr>
                        <a:t>Cronograma de actividades anuales 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>
                          <a:effectLst/>
                        </a:rPr>
                        <a:t>Inexistencia de sitios acordes a las necesidades del evento a realizarse.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</a:tr>
              <a:tr h="1459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Componentes:</a:t>
                      </a:r>
                      <a:endParaRPr lang="es-ES" sz="12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>
                          <a:effectLst/>
                        </a:rPr>
                        <a:t>Fortalecer el vínculo familiar y armonía entre vecindarios.</a:t>
                      </a:r>
                      <a:endParaRPr lang="es-ES" sz="12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>
                          <a:effectLst/>
                        </a:rPr>
                        <a:t>Fomentar las actividades deportivas y culturales.</a:t>
                      </a:r>
                      <a:endParaRPr lang="es-ES" sz="12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>
                          <a:effectLst/>
                        </a:rPr>
                        <a:t>Dotar de equipamiento indispensable para el uso de estos espacios</a:t>
                      </a:r>
                      <a:endParaRPr lang="es-ES" sz="120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 smtClean="0">
                          <a:effectLst/>
                        </a:rPr>
                        <a:t>Organización </a:t>
                      </a:r>
                      <a:r>
                        <a:rPr lang="es-MX" sz="1200" dirty="0">
                          <a:effectLst/>
                        </a:rPr>
                        <a:t>de directivos barriales para la ejecución de espectáculos públicos que incluyan a la familia y a la </a:t>
                      </a:r>
                      <a:r>
                        <a:rPr lang="es-MX" sz="1200" dirty="0" smtClean="0">
                          <a:effectLst/>
                        </a:rPr>
                        <a:t>comunidad.</a:t>
                      </a:r>
                      <a:endParaRPr lang="es-ES" sz="1200" dirty="0" smtClean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 smtClean="0">
                          <a:effectLst/>
                        </a:rPr>
                        <a:t>Participación </a:t>
                      </a:r>
                      <a:r>
                        <a:rPr lang="es-MX" sz="1200" dirty="0">
                          <a:effectLst/>
                        </a:rPr>
                        <a:t>de los dirigentes de las ligas barriales para la elaboración de campeonatos.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 smtClean="0">
                          <a:effectLst/>
                        </a:rPr>
                        <a:t>Inspección </a:t>
                      </a:r>
                      <a:r>
                        <a:rPr lang="es-MX" sz="1200" dirty="0">
                          <a:effectLst/>
                        </a:rPr>
                        <a:t>de </a:t>
                      </a:r>
                      <a:r>
                        <a:rPr lang="es-MX" sz="1200" dirty="0" smtClean="0">
                          <a:effectLst/>
                        </a:rPr>
                        <a:t>Campo</a:t>
                      </a:r>
                      <a:endParaRPr lang="es-ES" sz="1200" dirty="0" smtClean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 smtClean="0">
                          <a:effectLst/>
                        </a:rPr>
                        <a:t>Inventario </a:t>
                      </a:r>
                      <a:r>
                        <a:rPr lang="es-MX" sz="1200" dirty="0">
                          <a:effectLst/>
                        </a:rPr>
                        <a:t>de materiales necesarios para los espacios públicos.</a:t>
                      </a:r>
                      <a:endParaRPr lang="es-E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 smtClean="0">
                          <a:effectLst/>
                        </a:rPr>
                        <a:t>Los </a:t>
                      </a:r>
                      <a:r>
                        <a:rPr lang="es-MX" sz="1100" dirty="0">
                          <a:effectLst/>
                        </a:rPr>
                        <a:t>usuarios no tienen el debido cuidado al espacio público.</a:t>
                      </a:r>
                      <a:r>
                        <a:rPr lang="es-ES" sz="1100" dirty="0">
                          <a:effectLst/>
                        </a:rPr>
                        <a:t> </a:t>
                      </a:r>
                      <a:r>
                        <a:rPr lang="es-MX" sz="1200" dirty="0">
                          <a:effectLst/>
                        </a:rPr>
                        <a:t>El equipo de los espacios públicos están en deterioro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</a:tr>
              <a:tr h="217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Actividades:</a:t>
                      </a:r>
                      <a:endParaRPr lang="es-ES" sz="12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>
                          <a:effectLst/>
                        </a:rPr>
                        <a:t>Identificar espacios idóneos para la implementación del bien público.</a:t>
                      </a:r>
                      <a:endParaRPr lang="es-ES" sz="12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>
                          <a:effectLst/>
                        </a:rPr>
                        <a:t>Concientizar a la comunidad al cuidado y conservación de los espacios.</a:t>
                      </a:r>
                      <a:endParaRPr lang="es-ES" sz="12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>
                          <a:effectLst/>
                        </a:rPr>
                        <a:t>Ejecución de actividades donde interactúe la comunidad.</a:t>
                      </a:r>
                      <a:endParaRPr lang="es-ES" sz="120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>
                  <a:txBody>
                    <a:bodyPr/>
                    <a:lstStyle/>
                    <a:p>
                      <a:pPr marL="1327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Presupuesto, GAD parroquial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>
                          <a:effectLst/>
                        </a:rPr>
                        <a:t>Mapa de uso y ocupación del </a:t>
                      </a:r>
                      <a:r>
                        <a:rPr lang="es-MX" sz="1200" dirty="0" smtClean="0">
                          <a:effectLst/>
                        </a:rPr>
                        <a:t>suelo.</a:t>
                      </a:r>
                      <a:endParaRPr lang="es-ES" sz="1200" dirty="0" smtClean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 smtClean="0">
                          <a:effectLst/>
                        </a:rPr>
                        <a:t>Socialización </a:t>
                      </a:r>
                      <a:r>
                        <a:rPr lang="es-MX" sz="1200" dirty="0">
                          <a:effectLst/>
                        </a:rPr>
                        <a:t>sobre el cuidado y mantenimiento de espacios públicos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>
                          <a:effectLst/>
                        </a:rPr>
                        <a:t>No cooperación de las partes involucradas: Autoridades y Comunidad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234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951628"/>
              </p:ext>
            </p:extLst>
          </p:nvPr>
        </p:nvGraphicFramePr>
        <p:xfrm>
          <a:off x="228600" y="76202"/>
          <a:ext cx="8686799" cy="662939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318859"/>
                <a:gridCol w="2154357"/>
                <a:gridCol w="2153697"/>
                <a:gridCol w="2059886"/>
              </a:tblGrid>
              <a:tr h="294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Título del Proyecto:</a:t>
                      </a:r>
                      <a:endParaRPr lang="es-ES" sz="120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1155" marR="5115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Cobertura de Servicios Básicos</a:t>
                      </a:r>
                      <a:endParaRPr lang="es-ES" sz="120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1155" marR="51155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94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Resumen Narrativo de Objetivos</a:t>
                      </a:r>
                      <a:endParaRPr lang="es-ES" sz="120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1155" marR="511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Indicadores</a:t>
                      </a:r>
                      <a:endParaRPr lang="es-ES" sz="120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1155" marR="511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Medios de Verificación</a:t>
                      </a:r>
                      <a:endParaRPr lang="es-ES" sz="120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1155" marR="511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Supuestos</a:t>
                      </a:r>
                      <a:endParaRPr lang="es-ES" sz="120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1155" marR="51155" marT="0" marB="0" anchor="ctr"/>
                </a:tc>
              </a:tr>
              <a:tr h="12919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Fin: Aumentar la cobertura de servicios básicos en el sectores periféricos de la parroquia.</a:t>
                      </a:r>
                      <a:endParaRPr lang="es-ES" sz="120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1155" marR="51155" marT="0" marB="0" anchor="ctr"/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 smtClean="0">
                          <a:effectLst/>
                        </a:rPr>
                        <a:t>Porcentaje </a:t>
                      </a:r>
                      <a:r>
                        <a:rPr lang="es-MX" sz="1200" dirty="0">
                          <a:effectLst/>
                        </a:rPr>
                        <a:t>de demanda de la prestación de servicios básicos </a:t>
                      </a:r>
                      <a:endParaRPr lang="es-ES" sz="1200" dirty="0">
                        <a:effectLst/>
                      </a:endParaRP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1155" marR="51155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>
                          <a:effectLst/>
                        </a:rPr>
                        <a:t>Análisis de cobertura de servicios básicos y de viviendas por sectores en la parroquia 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1155" marR="51155" marT="0" marB="0" anchor="ctr"/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 smtClean="0">
                          <a:effectLst/>
                        </a:rPr>
                        <a:t>Falta </a:t>
                      </a:r>
                      <a:r>
                        <a:rPr lang="es-MX" sz="1200" dirty="0">
                          <a:effectLst/>
                        </a:rPr>
                        <a:t>de decisión política y recursos económicos. 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1155" marR="51155" marT="0" marB="0" anchor="ctr"/>
                </a:tc>
              </a:tr>
              <a:tr h="1251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Propósito: Mejorar la calidad de vida de las personas que residen en  sectores periféricos.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1155" marR="51155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>
                          <a:effectLst/>
                        </a:rPr>
                        <a:t>Índice de accesibilidad a servicios básicos  y a viviendas  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1155" marR="51155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>
                          <a:effectLst/>
                        </a:rPr>
                        <a:t>Inspecciones de campo para evidenciar si el proyecto se están cumpliendo 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1155" marR="51155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>
                          <a:effectLst/>
                        </a:rPr>
                        <a:t>No ejecución de estudios para aprovechamiento y aumento de dotación de servicios básicos.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1155" marR="51155" marT="0" marB="0" anchor="ctr"/>
                </a:tc>
              </a:tr>
              <a:tr h="13550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Componentes</a:t>
                      </a:r>
                      <a:r>
                        <a:rPr lang="es-MX" sz="1200" dirty="0" smtClean="0">
                          <a:effectLst/>
                        </a:rPr>
                        <a:t>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>
                          <a:effectLst/>
                        </a:rPr>
                        <a:t>Abastecimiento de servicios básicos.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1155" marR="51155" marT="0" marB="0" anchor="ctr"/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 smtClean="0">
                          <a:effectLst/>
                        </a:rPr>
                        <a:t>Incremento </a:t>
                      </a:r>
                      <a:r>
                        <a:rPr lang="es-MX" sz="1200" dirty="0">
                          <a:effectLst/>
                        </a:rPr>
                        <a:t>en el número de viviendas con acceso a  servicios básicos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1155" marR="51155" marT="0" marB="0" anchor="ctr"/>
                </a:tc>
                <a:tc>
                  <a:txBody>
                    <a:bodyPr/>
                    <a:lstStyle/>
                    <a:p>
                      <a:pPr marL="282575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 smtClean="0">
                          <a:effectLst/>
                        </a:rPr>
                        <a:t>Catastro </a:t>
                      </a:r>
                      <a:r>
                        <a:rPr lang="es-MX" sz="1200" dirty="0">
                          <a:effectLst/>
                        </a:rPr>
                        <a:t>de servicios básicos para constatar </a:t>
                      </a:r>
                      <a:r>
                        <a:rPr lang="es-MX" sz="1200" dirty="0" smtClean="0">
                          <a:effectLst/>
                        </a:rPr>
                        <a:t>deficiencias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1155" marR="51155" marT="0" marB="0" anchor="ctr"/>
                </a:tc>
                <a:tc>
                  <a:txBody>
                    <a:bodyPr/>
                    <a:lstStyle/>
                    <a:p>
                      <a:pPr marL="30353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100" dirty="0" smtClean="0">
                          <a:effectLst/>
                        </a:rPr>
                        <a:t>Problemas </a:t>
                      </a:r>
                      <a:r>
                        <a:rPr lang="es-MX" sz="1100" dirty="0">
                          <a:effectLst/>
                        </a:rPr>
                        <a:t>en el levantamiento catastral.</a:t>
                      </a:r>
                      <a:r>
                        <a:rPr lang="es-ES" sz="1100" dirty="0">
                          <a:effectLst/>
                        </a:rPr>
                        <a:t> </a:t>
                      </a:r>
                      <a:endParaRPr lang="es-ES" sz="110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1155" marR="51155" marT="0" marB="0" anchor="ctr"/>
                </a:tc>
              </a:tr>
              <a:tr h="21412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Actividades</a:t>
                      </a:r>
                      <a:r>
                        <a:rPr lang="es-MX" sz="1200" dirty="0" smtClean="0">
                          <a:effectLst/>
                        </a:rPr>
                        <a:t>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>
                          <a:effectLst/>
                        </a:rPr>
                        <a:t>Adquirir implementos para la dotación de servicios básicos.</a:t>
                      </a:r>
                      <a:endParaRPr lang="es-ES" sz="1200" dirty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>
                          <a:effectLst/>
                        </a:rPr>
                        <a:t>Análisis y estudios de factibilidad para la dotación de servicios básicos a comunidades alejadas.</a:t>
                      </a:r>
                      <a:endParaRPr lang="es-ES" sz="1200" dirty="0">
                        <a:effectLst/>
                      </a:endParaRPr>
                    </a:p>
                    <a:p>
                      <a:pPr marL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1155" marR="51155" marT="0" marB="0" anchor="ctr"/>
                </a:tc>
                <a:tc>
                  <a:txBody>
                    <a:bodyPr/>
                    <a:lstStyle/>
                    <a:p>
                      <a:pPr marL="1327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Presupuesto, GAD parroquial</a:t>
                      </a:r>
                      <a:endParaRPr lang="es-ES" sz="120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1155" marR="51155" marT="0" marB="0" anchor="ctr"/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>
                          <a:effectLst/>
                        </a:rPr>
                        <a:t>Inventarios de </a:t>
                      </a:r>
                      <a:r>
                        <a:rPr lang="es-MX" sz="1200" dirty="0" smtClean="0">
                          <a:effectLst/>
                        </a:rPr>
                        <a:t>material</a:t>
                      </a:r>
                      <a:endParaRPr lang="es-ES" sz="1200" dirty="0" smtClean="0">
                        <a:effectLst/>
                      </a:endParaRP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 smtClean="0">
                          <a:effectLst/>
                        </a:rPr>
                        <a:t>Consultorías 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1155" marR="51155" marT="0" marB="0" anchor="ctr"/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 smtClean="0">
                          <a:effectLst/>
                        </a:rPr>
                        <a:t>Déficit </a:t>
                      </a:r>
                      <a:r>
                        <a:rPr lang="es-MX" sz="1200" dirty="0">
                          <a:effectLst/>
                        </a:rPr>
                        <a:t>económico por parte del GAD, para la contratación de consultores idóneas para los análisis necesarios al proyecto</a:t>
                      </a:r>
                      <a:endParaRPr lang="es-ES" sz="12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1155" marR="5115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40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298938" y="187567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C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Componente Político Institucional:</a:t>
            </a:r>
            <a:endParaRPr lang="es-ES" sz="2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406809"/>
              </p:ext>
            </p:extLst>
          </p:nvPr>
        </p:nvGraphicFramePr>
        <p:xfrm>
          <a:off x="152400" y="685799"/>
          <a:ext cx="8839200" cy="6019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9540"/>
                <a:gridCol w="2192154"/>
                <a:gridCol w="2191481"/>
                <a:gridCol w="2096025"/>
              </a:tblGrid>
              <a:tr h="2705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Título del Proyecto:</a:t>
                      </a:r>
                      <a:endParaRPr lang="es-ES" sz="100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60853" marR="6085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Capacitación del Talento Humano</a:t>
                      </a:r>
                      <a:endParaRPr lang="es-ES" sz="100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60853" marR="60853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705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Resumen Narrativo de Objetivos</a:t>
                      </a:r>
                      <a:endParaRPr lang="es-ES" sz="100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60853" marR="608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Indicadores</a:t>
                      </a:r>
                      <a:endParaRPr lang="es-ES" sz="100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60853" marR="608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Medios de Verificación</a:t>
                      </a:r>
                      <a:endParaRPr lang="es-ES" sz="100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60853" marR="608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Supuestos</a:t>
                      </a:r>
                      <a:endParaRPr lang="es-ES" sz="1000" b="1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60853" marR="60853" marT="0" marB="0" anchor="ctr"/>
                </a:tc>
              </a:tr>
              <a:tr h="10924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Fin: </a:t>
                      </a:r>
                      <a:r>
                        <a:rPr lang="es-MX" sz="10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Poseer personal capacitado para manejar la información propia y para el uso de nuevas tecnologías.</a:t>
                      </a:r>
                      <a:endParaRPr lang="es-ES" sz="100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60853" marR="60853" marT="0" marB="0" anchor="ctr"/>
                </a:tc>
                <a:tc>
                  <a:txBody>
                    <a:bodyPr/>
                    <a:lstStyle/>
                    <a:p>
                      <a:pPr marL="282575" indent="-1714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Uso nuevas tecnologías en software y hardware.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60853" marR="60853" marT="0" marB="0" anchor="ctr"/>
                </a:tc>
                <a:tc>
                  <a:txBody>
                    <a:bodyPr/>
                    <a:lstStyle/>
                    <a:p>
                      <a:pPr marL="282575" indent="-1714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Optimización de recursos, para definir proyectos y toma de decisiones. 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0853" marR="60853" marT="0" marB="0" anchor="ctr"/>
                </a:tc>
                <a:tc>
                  <a:txBody>
                    <a:bodyPr/>
                    <a:lstStyle/>
                    <a:p>
                      <a:pPr marL="303530" indent="-1714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No poseer personal capacitado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60853" marR="60853" marT="0" marB="0" anchor="ctr"/>
                </a:tc>
              </a:tr>
              <a:tr h="10924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Propósito: </a:t>
                      </a:r>
                      <a:r>
                        <a:rPr lang="es-MX" sz="10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Capacitación periódica del personal en las distintas áreas en las que se desempeñan.  </a:t>
                      </a:r>
                      <a:endParaRPr lang="es-ES" sz="100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60853" marR="60853" marT="0" marB="0" anchor="ctr"/>
                </a:tc>
                <a:tc>
                  <a:txBody>
                    <a:bodyPr/>
                    <a:lstStyle/>
                    <a:p>
                      <a:pPr marL="283210" indent="-1714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Mejoramiento en atención del usuario.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marL="283210" indent="-1714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Óptimos tiempos de respuesta.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60853" marR="60853" marT="0" marB="0" anchor="ctr"/>
                </a:tc>
                <a:tc>
                  <a:txBody>
                    <a:bodyPr/>
                    <a:lstStyle/>
                    <a:p>
                      <a:pPr marL="282575" indent="-1714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Tenencia de una base de datos con mayor capacidad.</a:t>
                      </a:r>
                      <a:endParaRPr lang="es-ES" sz="100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60853" marR="60853" marT="0" marB="0" anchor="ctr"/>
                </a:tc>
                <a:tc>
                  <a:txBody>
                    <a:bodyPr/>
                    <a:lstStyle/>
                    <a:p>
                      <a:pPr marL="282575" indent="-1714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No se mejora la atención al usuario, ni tiempos de respuesta.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60853" marR="60853" marT="0" marB="0" anchor="ctr"/>
                </a:tc>
              </a:tr>
              <a:tr h="19240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Componentes: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marL="372110" indent="-1714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Capacitación para atención al usuario.</a:t>
                      </a:r>
                      <a:endParaRPr lang="es-ES" sz="1000" b="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marL="372110" indent="-1714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Capacitaciones técnicas para el manejo de las diferentes áreas.</a:t>
                      </a:r>
                      <a:endParaRPr lang="es-ES" sz="1000" b="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60853" marR="60853" marT="0" marB="0" anchor="ctr"/>
                </a:tc>
                <a:tc>
                  <a:txBody>
                    <a:bodyPr/>
                    <a:lstStyle/>
                    <a:p>
                      <a:pPr marL="304165" indent="-1714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Nivel de satisfacción del usuario</a:t>
                      </a:r>
                      <a:r>
                        <a:rPr lang="es-MX" sz="10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.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marL="304165" indent="-1714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Aumento del nivel técnico de los profesionales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60853" marR="60853" marT="0" marB="0" anchor="ctr"/>
                </a:tc>
                <a:tc>
                  <a:txBody>
                    <a:bodyPr/>
                    <a:lstStyle/>
                    <a:p>
                      <a:pPr marL="282575" indent="-1714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Sondeos de opinión.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marL="282575" indent="-1714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Evaluaciones periódicas de conocimiento.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60853" marR="60853" marT="0" marB="0" anchor="ctr"/>
                </a:tc>
                <a:tc>
                  <a:txBody>
                    <a:bodyPr/>
                    <a:lstStyle/>
                    <a:p>
                      <a:pPr marL="303530" indent="-1714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Declive en el nivel profesional.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60853" marR="60853" marT="0" marB="0" anchor="ctr"/>
                </a:tc>
              </a:tr>
              <a:tr h="136967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Actividades: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marL="261620" indent="-1714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Programación de capacitaciones</a:t>
                      </a:r>
                      <a:endParaRPr lang="es-ES" sz="1000" b="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marL="261620" indent="-1714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Socialización para difundir los cambios sobre atención y adquisición de información.</a:t>
                      </a:r>
                      <a:endParaRPr lang="es-ES" sz="100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60853" marR="60853" marT="0" marB="0" anchor="ctr"/>
                </a:tc>
                <a:tc>
                  <a:txBody>
                    <a:bodyPr/>
                    <a:lstStyle/>
                    <a:p>
                      <a:pPr marL="304165" indent="-1714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Presupuesto, GAD parroquial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60853" marR="60853" marT="0" marB="0" anchor="ctr"/>
                </a:tc>
                <a:tc>
                  <a:txBody>
                    <a:bodyPr/>
                    <a:lstStyle/>
                    <a:p>
                      <a:pPr marL="303530" indent="-1714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Cronograma de actividades</a:t>
                      </a:r>
                      <a:endParaRPr lang="es-ES" sz="100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60853" marR="60853" marT="0" marB="0" anchor="ctr"/>
                </a:tc>
                <a:tc>
                  <a:txBody>
                    <a:bodyPr/>
                    <a:lstStyle/>
                    <a:p>
                      <a:pPr marL="282575" indent="-1714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Falta de presupuesto para capacitaciones laborales</a:t>
                      </a:r>
                      <a:r>
                        <a:rPr lang="es-MX" sz="10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.</a:t>
                      </a:r>
                      <a:endParaRPr lang="es-ES" sz="100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0853" marR="60853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846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39167"/>
            <a:ext cx="8458200" cy="497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 Marcador de contenido"/>
          <p:cNvSpPr txBox="1">
            <a:spLocks/>
          </p:cNvSpPr>
          <p:nvPr/>
        </p:nvSpPr>
        <p:spPr>
          <a:xfrm>
            <a:off x="304800" y="457200"/>
            <a:ext cx="80772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C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PROPUESTA METODOLÓGICA DE TRABAJO</a:t>
            </a:r>
          </a:p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C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MODELO DE ZONIFICACIÓN ECOLÓGICA ECONÓMICA</a:t>
            </a:r>
            <a:endParaRPr lang="es-ES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55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298938" y="345827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C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METODOLOGÍA DE INSUMOS:</a:t>
            </a:r>
            <a:endParaRPr lang="es-ES" sz="2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1 Marcador de contenido"/>
          <p:cNvSpPr txBox="1">
            <a:spLocks/>
          </p:cNvSpPr>
          <p:nvPr/>
        </p:nvSpPr>
        <p:spPr>
          <a:xfrm>
            <a:off x="298938" y="1066800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C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PENDIENTES</a:t>
            </a:r>
            <a:endParaRPr lang="es-ES" sz="2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8" y="1981200"/>
            <a:ext cx="3180375" cy="464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309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16 Diagrama"/>
          <p:cNvGraphicFramePr/>
          <p:nvPr>
            <p:extLst>
              <p:ext uri="{D42A27DB-BD31-4B8C-83A1-F6EECF244321}">
                <p14:modId xmlns:p14="http://schemas.microsoft.com/office/powerpoint/2010/main" val="3748526737"/>
              </p:ext>
            </p:extLst>
          </p:nvPr>
        </p:nvGraphicFramePr>
        <p:xfrm>
          <a:off x="228600" y="76200"/>
          <a:ext cx="88392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5232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298938" y="422031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C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USO POTENCIAL DEL SUELO</a:t>
            </a:r>
            <a:endParaRPr lang="es-ES" sz="2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6" y="990600"/>
            <a:ext cx="3569019" cy="523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7" t="17500" r="35020" b="25769"/>
          <a:stretch/>
        </p:blipFill>
        <p:spPr bwMode="auto">
          <a:xfrm>
            <a:off x="4038600" y="785447"/>
            <a:ext cx="4648200" cy="544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37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298938" y="422031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C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USO ACTUAL DEL SUELO</a:t>
            </a:r>
            <a:endParaRPr lang="es-ES" sz="2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00" y="1143000"/>
            <a:ext cx="2930037" cy="50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7" t="17308" r="35128" b="25577"/>
          <a:stretch/>
        </p:blipFill>
        <p:spPr bwMode="auto">
          <a:xfrm>
            <a:off x="3886200" y="785447"/>
            <a:ext cx="4554415" cy="539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2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 txBox="1">
            <a:spLocks/>
          </p:cNvSpPr>
          <p:nvPr/>
        </p:nvSpPr>
        <p:spPr>
          <a:xfrm>
            <a:off x="298938" y="422031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C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CONFLICTOS DE USO DEL SUELO</a:t>
            </a:r>
            <a:endParaRPr lang="es-ES" sz="2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419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9" t="17707" r="35128" b="25386"/>
          <a:stretch/>
        </p:blipFill>
        <p:spPr bwMode="auto">
          <a:xfrm>
            <a:off x="4797082" y="990600"/>
            <a:ext cx="364353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5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298938" y="422031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C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SUSCEPTIBILIDAD A MOVIMIENTOS DE MASA</a:t>
            </a:r>
            <a:endParaRPr lang="es-ES" sz="2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7" y="914400"/>
            <a:ext cx="3890529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9" t="17501" r="35128" b="25576"/>
          <a:stretch/>
        </p:blipFill>
        <p:spPr bwMode="auto">
          <a:xfrm>
            <a:off x="4797083" y="1066800"/>
            <a:ext cx="3280117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1327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298938" y="422031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C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SUSCEPTIBILIDAD A EROSIÓN DEL SUELO:</a:t>
            </a:r>
            <a:endParaRPr lang="es-ES" sz="2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191" name="Picture 7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51" y="990601"/>
            <a:ext cx="4363549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92" name="Picture 7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06" y="3581400"/>
            <a:ext cx="3602037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93" name="Picture 7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0" t="18148" r="35404" b="25529"/>
          <a:stretch/>
        </p:blipFill>
        <p:spPr bwMode="auto">
          <a:xfrm>
            <a:off x="4663439" y="990602"/>
            <a:ext cx="3615397" cy="541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4921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298938" y="422031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C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SUSCEPTIBILIDAD A INUNDACIONES</a:t>
            </a:r>
            <a:endParaRPr lang="es-ES" sz="2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785447"/>
            <a:ext cx="5222875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7" t="17356" r="35404" b="25914"/>
          <a:stretch/>
        </p:blipFill>
        <p:spPr bwMode="auto">
          <a:xfrm>
            <a:off x="3733800" y="813582"/>
            <a:ext cx="4495800" cy="558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589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298938" y="422031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C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SUSCEPTIBILIDAD A AMENAZAS NATURALES </a:t>
            </a:r>
            <a:endParaRPr lang="es-ES" sz="2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3886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0" t="17164" r="35404" b="25721"/>
          <a:stretch/>
        </p:blipFill>
        <p:spPr bwMode="auto">
          <a:xfrm>
            <a:off x="4663439" y="977704"/>
            <a:ext cx="3615397" cy="527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62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298938" y="422031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S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ACCESIBILIDAD A SERVICIOS BÁSICOS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49105"/>
            <a:ext cx="403860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63" y="3919611"/>
            <a:ext cx="4011637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5" t="17548" r="35404" b="12260"/>
          <a:stretch/>
        </p:blipFill>
        <p:spPr bwMode="auto">
          <a:xfrm>
            <a:off x="4343400" y="990600"/>
            <a:ext cx="3587261" cy="513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798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298938" y="422031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S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ACCESIBILIDAD A ACCESIBILIDAD VIAL</a:t>
            </a:r>
          </a:p>
        </p:txBody>
      </p:sp>
      <p:pic>
        <p:nvPicPr>
          <p:cNvPr id="9245" name="Picture 29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990600"/>
            <a:ext cx="5222875" cy="44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46" name="Picture 3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4" t="18125" r="35404" b="12644"/>
          <a:stretch/>
        </p:blipFill>
        <p:spPr bwMode="auto">
          <a:xfrm>
            <a:off x="4419600" y="1066799"/>
            <a:ext cx="3573193" cy="50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971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298938" y="422031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S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ACCESIBILIDAD A SERVICIOS SOCIALES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360203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7" t="18125" r="35404" b="11683"/>
          <a:stretch/>
        </p:blipFill>
        <p:spPr bwMode="auto">
          <a:xfrm>
            <a:off x="4038601" y="939018"/>
            <a:ext cx="3850566" cy="530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897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15 Diagrama"/>
          <p:cNvGraphicFramePr/>
          <p:nvPr>
            <p:extLst>
              <p:ext uri="{D42A27DB-BD31-4B8C-83A1-F6EECF244321}">
                <p14:modId xmlns:p14="http://schemas.microsoft.com/office/powerpoint/2010/main" val="795873594"/>
              </p:ext>
            </p:extLst>
          </p:nvPr>
        </p:nvGraphicFramePr>
        <p:xfrm>
          <a:off x="15922" y="152400"/>
          <a:ext cx="9128078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72665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298938" y="422031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S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ACCESIBILIDAD URBANA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90600"/>
            <a:ext cx="4648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7" t="18125" r="35404" b="12836"/>
          <a:stretch/>
        </p:blipFill>
        <p:spPr bwMode="auto">
          <a:xfrm>
            <a:off x="4419600" y="785447"/>
            <a:ext cx="3601329" cy="523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374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298938" y="422031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S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ACCESIBILIDADES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67" y="1219200"/>
            <a:ext cx="410073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7" t="17548" r="35404" b="12260"/>
          <a:stretch/>
        </p:blipFill>
        <p:spPr bwMode="auto">
          <a:xfrm>
            <a:off x="4670473" y="747934"/>
            <a:ext cx="3601329" cy="527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252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298938" y="422031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S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POBLACIÓN ECONOMICAMENTE ACTIVA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5" t="17308" r="35128" b="12885"/>
          <a:stretch/>
        </p:blipFill>
        <p:spPr bwMode="auto">
          <a:xfrm>
            <a:off x="4663439" y="990600"/>
            <a:ext cx="3615397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7154"/>
            <a:ext cx="5222875" cy="505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110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298938" y="422031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S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UNIDADES ECOLÓGICAS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8" y="785447"/>
            <a:ext cx="4273062" cy="470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5" t="16202" r="34539" b="24760"/>
          <a:stretch/>
        </p:blipFill>
        <p:spPr bwMode="auto">
          <a:xfrm>
            <a:off x="4779497" y="603739"/>
            <a:ext cx="3770143" cy="546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6888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298938" y="422031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S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UNIDADES SOCIOECONOMICAS </a:t>
            </a:r>
          </a:p>
        </p:txBody>
      </p:sp>
      <p:pic>
        <p:nvPicPr>
          <p:cNvPr id="15380" name="Picture 20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45" y="1524000"/>
            <a:ext cx="380765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81" name="Picture 2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4" t="17933" r="35404" b="12836"/>
          <a:stretch/>
        </p:blipFill>
        <p:spPr bwMode="auto">
          <a:xfrm>
            <a:off x="4684541" y="840544"/>
            <a:ext cx="3573193" cy="506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202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298938" y="422031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S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ZONIFICACIÓN ECOLÓGICA ECONÓMICA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1" t="17308" r="35127" b="25192"/>
          <a:stretch/>
        </p:blipFill>
        <p:spPr bwMode="auto">
          <a:xfrm>
            <a:off x="4745500" y="1066800"/>
            <a:ext cx="3657601" cy="475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19200"/>
            <a:ext cx="4572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512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Marcador de contenido"/>
          <p:cNvSpPr txBox="1">
            <a:spLocks/>
          </p:cNvSpPr>
          <p:nvPr/>
        </p:nvSpPr>
        <p:spPr>
          <a:xfrm>
            <a:off x="1371600" y="3029243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DA023"/>
              </a:buClr>
              <a:buFont typeface="Symbol" pitchFamily="18" charset="2"/>
              <a:buNone/>
            </a:pPr>
            <a:r>
              <a:rPr lang="es-ES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CONCLUSIONES Y RECOMENDACIONES </a:t>
            </a:r>
          </a:p>
        </p:txBody>
      </p:sp>
    </p:spTree>
    <p:extLst>
      <p:ext uri="{BB962C8B-B14F-4D97-AF65-F5344CB8AC3E}">
        <p14:creationId xmlns:p14="http://schemas.microsoft.com/office/powerpoint/2010/main" val="168186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962400" y="228600"/>
            <a:ext cx="49801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 DENTRO DEL ECUADOR</a:t>
            </a:r>
            <a:endParaRPr lang="es-EC" sz="23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858282708"/>
              </p:ext>
            </p:extLst>
          </p:nvPr>
        </p:nvGraphicFramePr>
        <p:xfrm>
          <a:off x="990600" y="451738"/>
          <a:ext cx="6858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2251859921"/>
              </p:ext>
            </p:extLst>
          </p:nvPr>
        </p:nvGraphicFramePr>
        <p:xfrm>
          <a:off x="990600" y="2892101"/>
          <a:ext cx="6858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58227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390753537"/>
              </p:ext>
            </p:extLst>
          </p:nvPr>
        </p:nvGraphicFramePr>
        <p:xfrm>
          <a:off x="381000" y="1143000"/>
          <a:ext cx="838200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onector recto"/>
          <p:cNvSpPr/>
          <p:nvPr/>
        </p:nvSpPr>
        <p:spPr>
          <a:xfrm>
            <a:off x="398535" y="4724400"/>
            <a:ext cx="8382000" cy="0"/>
          </a:xfrm>
          <a:prstGeom prst="lin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5 Grupo"/>
          <p:cNvGrpSpPr/>
          <p:nvPr/>
        </p:nvGrpSpPr>
        <p:grpSpPr>
          <a:xfrm>
            <a:off x="2667000" y="2819400"/>
            <a:ext cx="6202680" cy="1628877"/>
            <a:chOff x="2179319" y="1622958"/>
            <a:chExt cx="6202680" cy="1628877"/>
          </a:xfrm>
        </p:grpSpPr>
        <p:sp>
          <p:nvSpPr>
            <p:cNvPr id="7" name="6 Rectángulo"/>
            <p:cNvSpPr/>
            <p:nvPr/>
          </p:nvSpPr>
          <p:spPr>
            <a:xfrm>
              <a:off x="2179319" y="1622958"/>
              <a:ext cx="6202680" cy="33347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7 Rectángulo"/>
            <p:cNvSpPr/>
            <p:nvPr/>
          </p:nvSpPr>
          <p:spPr>
            <a:xfrm>
              <a:off x="2179319" y="2918358"/>
              <a:ext cx="6202680" cy="3334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575" tIns="28575" rIns="28575" bIns="28575" numCol="1" spcCol="1270" anchor="b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500" i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Articulación </a:t>
              </a:r>
              <a:r>
                <a:rPr lang="es-MX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el Plan Nacional de Desarrollo</a:t>
              </a:r>
              <a:endParaRPr lang="es-MX" sz="1500" i="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363465" y="4966597"/>
            <a:ext cx="2179320" cy="359147"/>
            <a:chOff x="0" y="2286007"/>
            <a:chExt cx="2179320" cy="359147"/>
          </a:xfrm>
        </p:grpSpPr>
        <p:sp>
          <p:nvSpPr>
            <p:cNvPr id="10" name="9 Redondear rectángulo de esquina del mismo lado"/>
            <p:cNvSpPr/>
            <p:nvPr/>
          </p:nvSpPr>
          <p:spPr>
            <a:xfrm>
              <a:off x="0" y="2286007"/>
              <a:ext cx="2179320" cy="359147"/>
            </a:xfrm>
            <a:prstGeom prst="round2SameRect">
              <a:avLst>
                <a:gd name="adj1" fmla="val 16670"/>
                <a:gd name="adj2" fmla="val 0"/>
              </a:avLst>
            </a:prstGeom>
          </p:spPr>
          <p:style>
            <a:lnRef idx="2">
              <a:schemeClr val="accent5">
                <a:hueOff val="2679977"/>
                <a:satOff val="-18634"/>
                <a:lumOff val="-2354"/>
                <a:alphaOff val="0"/>
              </a:schemeClr>
            </a:lnRef>
            <a:fillRef idx="1">
              <a:schemeClr val="accent5">
                <a:hueOff val="2679977"/>
                <a:satOff val="-18634"/>
                <a:lumOff val="-2354"/>
                <a:alphaOff val="0"/>
              </a:schemeClr>
            </a:fillRef>
            <a:effectRef idx="0">
              <a:schemeClr val="accent5">
                <a:hueOff val="2679977"/>
                <a:satOff val="-18634"/>
                <a:lumOff val="-235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dondear rectángulo de esquina del mismo lado 4"/>
            <p:cNvSpPr/>
            <p:nvPr/>
          </p:nvSpPr>
          <p:spPr>
            <a:xfrm>
              <a:off x="17535" y="2303542"/>
              <a:ext cx="2144250" cy="3416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575" tIns="28575" rIns="28575" bIns="2857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5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Lineamiento 5</a:t>
              </a:r>
              <a:endParaRPr lang="es-MX" sz="15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2703341" y="5301717"/>
            <a:ext cx="6202680" cy="3334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575" tIns="28575" rIns="28575" bIns="28575" numCol="1" spcCol="1270" anchor="b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Promoción de la participación, la rendición de cuentas y el control social en los procesos de planificación y de ordenamiento territorial, que reconozcan la diversidad de identidades.</a:t>
            </a:r>
            <a:endParaRPr lang="es-MX" sz="15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1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743200" y="228600"/>
            <a:ext cx="61993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INSTRUMENTOS DE PLANIFICACIÓN</a:t>
            </a:r>
            <a:endParaRPr lang="es-EC" sz="23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598926730"/>
              </p:ext>
            </p:extLst>
          </p:nvPr>
        </p:nvGraphicFramePr>
        <p:xfrm>
          <a:off x="533400" y="228600"/>
          <a:ext cx="81534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748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743200" y="228600"/>
            <a:ext cx="61993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PARROQUIAL DE ORDENAMIENTO TERRITORIAL</a:t>
            </a:r>
            <a:endParaRPr lang="es-EC" sz="23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72792520"/>
              </p:ext>
            </p:extLst>
          </p:nvPr>
        </p:nvGraphicFramePr>
        <p:xfrm>
          <a:off x="533400" y="228600"/>
          <a:ext cx="8409188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922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209800" y="228600"/>
            <a:ext cx="67327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ZONIFICACIÓN ECOLÓGICA ECONÓMICA</a:t>
            </a:r>
            <a:endParaRPr lang="es-EC" sz="23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042580565"/>
              </p:ext>
            </p:extLst>
          </p:nvPr>
        </p:nvGraphicFramePr>
        <p:xfrm>
          <a:off x="381000" y="674876"/>
          <a:ext cx="8382000" cy="5573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9125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209800" y="228600"/>
            <a:ext cx="67327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PROCEDIMIENTO DE LA ZEE</a:t>
            </a: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630290796"/>
              </p:ext>
            </p:extLst>
          </p:nvPr>
        </p:nvGraphicFramePr>
        <p:xfrm>
          <a:off x="457200" y="762000"/>
          <a:ext cx="82296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4853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676400" y="228600"/>
            <a:ext cx="72661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 Y ESTRUCTURA DE LA GEODATABASE</a:t>
            </a: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685074277"/>
              </p:ext>
            </p:extLst>
          </p:nvPr>
        </p:nvGraphicFramePr>
        <p:xfrm>
          <a:off x="381000" y="914400"/>
          <a:ext cx="83820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97" y="2057400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720391"/>
              </p:ext>
            </p:extLst>
          </p:nvPr>
        </p:nvGraphicFramePr>
        <p:xfrm>
          <a:off x="5943600" y="2057400"/>
          <a:ext cx="4953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" name="Imagen de mapa de bits" r:id="rId9" imgW="495238" imgH="419048" progId="Paint.Picture">
                  <p:embed/>
                </p:oleObj>
              </mc:Choice>
              <mc:Fallback>
                <p:oleObj name="Imagen de mapa de bits" r:id="rId9" imgW="495238" imgH="419048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057400"/>
                        <a:ext cx="49530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9" name="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343434"/>
              </p:ext>
            </p:extLst>
          </p:nvPr>
        </p:nvGraphicFramePr>
        <p:xfrm>
          <a:off x="6477000" y="2050366"/>
          <a:ext cx="4857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" name="Imagen de mapa de bits" r:id="rId11" imgW="485714" imgH="390476" progId="Paint.Picture">
                  <p:embed/>
                </p:oleObj>
              </mc:Choice>
              <mc:Fallback>
                <p:oleObj name="Imagen de mapa de bits" r:id="rId11" imgW="485714" imgH="390476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050366"/>
                        <a:ext cx="48577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11" name="10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266878"/>
              </p:ext>
            </p:extLst>
          </p:nvPr>
        </p:nvGraphicFramePr>
        <p:xfrm>
          <a:off x="7010400" y="2057400"/>
          <a:ext cx="49530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" name="Imagen de mapa de bits" r:id="rId13" imgW="495238" imgH="400000" progId="Paint.Picture">
                  <p:embed/>
                </p:oleObj>
              </mc:Choice>
              <mc:Fallback>
                <p:oleObj name="Imagen de mapa de bits" r:id="rId13" imgW="495238" imgH="400000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2057400"/>
                        <a:ext cx="495300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13" name="1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313743"/>
              </p:ext>
            </p:extLst>
          </p:nvPr>
        </p:nvGraphicFramePr>
        <p:xfrm>
          <a:off x="7543800" y="2057400"/>
          <a:ext cx="50482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Imagen de mapa de bits" r:id="rId15" imgW="495238" imgH="419048" progId="Paint.Picture">
                  <p:embed/>
                </p:oleObj>
              </mc:Choice>
              <mc:Fallback>
                <p:oleObj name="Imagen de mapa de bits" r:id="rId15" imgW="495238" imgH="419048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2057400"/>
                        <a:ext cx="504825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5383327"/>
              </p:ext>
            </p:extLst>
          </p:nvPr>
        </p:nvGraphicFramePr>
        <p:xfrm>
          <a:off x="8077200" y="2057400"/>
          <a:ext cx="50482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" name="Imagen de mapa de bits" r:id="rId17" imgW="495238" imgH="428571" progId="Paint.Picture">
                  <p:embed/>
                </p:oleObj>
              </mc:Choice>
              <mc:Fallback>
                <p:oleObj name="Imagen de mapa de bits" r:id="rId17" imgW="495238" imgH="428571" progId="Paint.Picture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2057400"/>
                        <a:ext cx="504825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16 Grupo"/>
          <p:cNvGrpSpPr/>
          <p:nvPr/>
        </p:nvGrpSpPr>
        <p:grpSpPr>
          <a:xfrm>
            <a:off x="5309494" y="5181600"/>
            <a:ext cx="1893316" cy="1262211"/>
            <a:chOff x="5364828" y="1600205"/>
            <a:chExt cx="1893316" cy="1262211"/>
          </a:xfrm>
        </p:grpSpPr>
        <p:sp>
          <p:nvSpPr>
            <p:cNvPr id="18" name="17 Rectángulo"/>
            <p:cNvSpPr/>
            <p:nvPr/>
          </p:nvSpPr>
          <p:spPr>
            <a:xfrm>
              <a:off x="5364828" y="1600205"/>
              <a:ext cx="1893316" cy="126221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18 Rectángulo"/>
            <p:cNvSpPr/>
            <p:nvPr/>
          </p:nvSpPr>
          <p:spPr>
            <a:xfrm>
              <a:off x="5364828" y="1600205"/>
              <a:ext cx="1893316" cy="12622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MX" sz="15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Datum</a:t>
              </a:r>
              <a:r>
                <a:rPr lang="es-MX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Proyecciones</a:t>
              </a:r>
            </a:p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MX" sz="15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Datum</a:t>
              </a:r>
              <a:r>
                <a:rPr lang="es-MX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WGS84</a:t>
              </a:r>
            </a:p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MX" sz="1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Proyección: UTM</a:t>
              </a:r>
              <a:endParaRPr lang="es-MX" sz="1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11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6096000" y="228600"/>
            <a:ext cx="28465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ANTECEDENTES</a:t>
            </a:r>
            <a:endParaRPr lang="es-EC" sz="23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4187616362"/>
              </p:ext>
            </p:extLst>
          </p:nvPr>
        </p:nvGraphicFramePr>
        <p:xfrm>
          <a:off x="381000" y="990600"/>
          <a:ext cx="8382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5558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676400" y="228600"/>
            <a:ext cx="72661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GEODATABASE DE LA ZEE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3514725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4266253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04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876800" y="228600"/>
            <a:ext cx="40657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MOMENTO DESCRIPTIVO</a:t>
            </a: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4246172621"/>
              </p:ext>
            </p:extLst>
          </p:nvPr>
        </p:nvGraphicFramePr>
        <p:xfrm>
          <a:off x="457200" y="1371600"/>
          <a:ext cx="4648200" cy="485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5715000" y="2971800"/>
            <a:ext cx="28194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diagnóstico que se realizó, tiene como referencia los Lineamientos para la Elaboración de Planes de Desarrollo y Ordenamiento Territorial Parroquial. SENPLADES (Marzo 2015)</a:t>
            </a:r>
            <a:endParaRPr lang="es-MX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4409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876800" y="228600"/>
            <a:ext cx="40657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COMPONENTE BIOFÍSICO</a:t>
            </a: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90114"/>
            <a:ext cx="7681758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26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876800" y="228600"/>
            <a:ext cx="40657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GEOMORFOLÒGIA</a:t>
            </a: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018944"/>
              </p:ext>
            </p:extLst>
          </p:nvPr>
        </p:nvGraphicFramePr>
        <p:xfrm>
          <a:off x="304800" y="990600"/>
          <a:ext cx="4419600" cy="473202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865161"/>
                <a:gridCol w="2315833"/>
                <a:gridCol w="1238606"/>
              </a:tblGrid>
              <a:tr h="209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Detalle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6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Mollisol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Suelos de los ecosistemas de pastizales, tienen alta carga orgánica puesto a que son suelos de producción agrícola.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Planicie o Valle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36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Afloramientos Rocosos/Erial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Zonas sujetas a erosión eólica con vegetación incipiente de bajo desarrollo, exposición de la roca madre.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Estribaciones del Pasochoa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36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Inceptisol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Suelos poco desarrollados, exhiben mínimo desarrollo de horizontes.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Estribaciones del Pasochoa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36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Islotes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Áreas dedicadas al desarrollo poblacional; en procesos de urbanización, cuerpos de agua.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Planicie o Valle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7" t="17116" r="35235" b="25193"/>
          <a:stretch/>
        </p:blipFill>
        <p:spPr bwMode="auto">
          <a:xfrm>
            <a:off x="4876800" y="990600"/>
            <a:ext cx="3967734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90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876800" y="228600"/>
            <a:ext cx="40657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GEOLOGÌA</a:t>
            </a: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8551"/>
              </p:ext>
            </p:extLst>
          </p:nvPr>
        </p:nvGraphicFramePr>
        <p:xfrm>
          <a:off x="457200" y="1066800"/>
          <a:ext cx="4191000" cy="541020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25843"/>
                <a:gridCol w="2865157"/>
              </a:tblGrid>
              <a:tr h="4848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Formación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Descripción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62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Fm. </a:t>
                      </a:r>
                      <a:r>
                        <a:rPr lang="es-MX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Cangahua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 edad es del Pleistoceno superior al Holoceno, consiste de en capas alteradas generalmente intercaladas con caídas de cenizas, piedra pómez, paleosuelos y algunas veces flujos de lodo; se constituye de una estructura limo-arenosa.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626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Andesitas</a:t>
                      </a:r>
                      <a:r>
                        <a:rPr lang="es-MX" sz="15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basales y </a:t>
                      </a:r>
                      <a:r>
                        <a:rPr lang="es-MX" sz="15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Piroclastos</a:t>
                      </a: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Son volcánicos primarios que incluyen depósitos aluviales y </a:t>
                      </a:r>
                      <a:r>
                        <a:rPr lang="es-MX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coluviales</a:t>
                      </a: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flujos </a:t>
                      </a:r>
                      <a:r>
                        <a:rPr lang="es-MX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piroclásticos</a:t>
                      </a: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lavas </a:t>
                      </a:r>
                      <a:r>
                        <a:rPr lang="es-MX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andesíticas</a:t>
                      </a: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caídas y pómez; los fragmentos líticos de los flujos </a:t>
                      </a:r>
                      <a:r>
                        <a:rPr lang="es-MX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piroclásticos</a:t>
                      </a: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varían de 3 – 15% y corresponden en su mayoría a andesitas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3" t="17116" r="35128" b="25385"/>
          <a:stretch/>
        </p:blipFill>
        <p:spPr bwMode="auto">
          <a:xfrm>
            <a:off x="4724400" y="1066800"/>
            <a:ext cx="405658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18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876800" y="228600"/>
            <a:ext cx="40657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SUELO</a:t>
            </a: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555232"/>
              </p:ext>
            </p:extLst>
          </p:nvPr>
        </p:nvGraphicFramePr>
        <p:xfrm>
          <a:off x="381001" y="1219200"/>
          <a:ext cx="8382000" cy="4543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5728"/>
                <a:gridCol w="3762064"/>
                <a:gridCol w="1621953"/>
                <a:gridCol w="972255"/>
              </a:tblGrid>
              <a:tr h="32868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Características de los Suelos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Descripción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Extensión (ha)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%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</a:tr>
              <a:tr h="32868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Clase I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Tierras sin limitaciones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591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9.79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</a:tr>
              <a:tr h="41086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Clase II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Tierras con lo ligeras limitaciones o con moderadas prácticas de conservación 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825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13.67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</a:tr>
              <a:tr h="41086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Clase III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Tierras apropiadas para cultivos permanentes, que requieren de prácticas especiales de conservación.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 </a:t>
                      </a:r>
                    </a:p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29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 </a:t>
                      </a:r>
                    </a:p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0.48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</a:tr>
              <a:tr h="493032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Clase IV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Tierras con severas limitaciones, cultivables con métodos intensivos de manejo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 </a:t>
                      </a:r>
                    </a:p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824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b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 </a:t>
                      </a:r>
                    </a:p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13.65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</a:tr>
              <a:tr h="41086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Clase V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Tierras no cultivables, con  severas limitaciones de humedad, aptas para pastos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1991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32.99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</a:tr>
              <a:tr h="32868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Clase VII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Tierras no cultivables, aptas para fines forestales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491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8.13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</a:tr>
              <a:tr h="41086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Clase VIII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Tierras aptas para conservación de vida silvestre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989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16.39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</a:tr>
              <a:tr h="32868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 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Urbano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294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</a:rPr>
                        <a:t>4.87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31" marR="2923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5171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9" t="17308" r="45724" b="25770"/>
          <a:stretch/>
        </p:blipFill>
        <p:spPr bwMode="auto">
          <a:xfrm>
            <a:off x="1828800" y="457200"/>
            <a:ext cx="5257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338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24200" y="228600"/>
            <a:ext cx="58183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 Y COBERTURA DEL SUELO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053213"/>
              </p:ext>
            </p:extLst>
          </p:nvPr>
        </p:nvGraphicFramePr>
        <p:xfrm>
          <a:off x="457200" y="1031565"/>
          <a:ext cx="8305800" cy="551080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941944"/>
                <a:gridCol w="5363856"/>
              </a:tblGrid>
              <a:tr h="197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 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62" marR="58462" marT="0" marB="0"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Detalle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62" marR="58462" marT="0" marB="0"/>
                </a:tc>
              </a:tr>
              <a:tr h="1056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Agricultura</a:t>
                      </a:r>
                      <a:endParaRPr lang="es-ES" sz="15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Cultivos de ciclo corto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62" marR="5846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Son cultivos cuyo ciclo vegetativo comprende de 60 días a 180 días, entre los que se encuentran por ejemplo: maíz, arroz, frijoles, papas, etc.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62" marR="58462" marT="0" marB="0"/>
                </a:tc>
              </a:tr>
              <a:tr h="626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 </a:t>
                      </a:r>
                      <a:endParaRPr lang="es-ES" sz="15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Pastos Cultivados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62" marR="584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Se cultivan de manera dispersa para la alimentación y crianza de ganado de toda clase.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62" marR="58462" marT="0" marB="0" anchor="ctr"/>
                </a:tc>
              </a:tr>
              <a:tr h="626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Matorrales,  Vegetación arbustiva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62" marR="5846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Son campos que tienen una vegetación dominada por la presencia de arbustos, hierbas y plantas.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62" marR="58462" marT="0" marB="0"/>
                </a:tc>
              </a:tr>
              <a:tr h="1056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 </a:t>
                      </a:r>
                      <a:endParaRPr lang="es-ES" sz="15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Bosque natural poco intervenido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62" marR="584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Superficie lo suficientemente extensa como para mantener sus características naturales y donde no se ha producido una intervención humana significativa.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62" marR="58462" marT="0" marB="0"/>
                </a:tc>
              </a:tr>
              <a:tr h="1056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Agropecuario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62" marR="5846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Superficies donde se realizan actividades humanas que se encuentran orientadas tanto al cultivo del campo como a la crianza de animales.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62" marR="58462" marT="0" marB="0"/>
                </a:tc>
              </a:tr>
              <a:tr h="412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Pecuario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62" marR="5846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Son actividades referentes a la crianza o producción de animales.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62" marR="58462" marT="0" marB="0"/>
                </a:tc>
              </a:tr>
              <a:tr h="412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Urbano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62" marR="584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Suelo que dispone de servicios básicos.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62" marR="5846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450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24200" y="228600"/>
            <a:ext cx="58183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MATRIZ COMPARATIVO DE USO DEL SUELO</a:t>
            </a: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337577"/>
              </p:ext>
            </p:extLst>
          </p:nvPr>
        </p:nvGraphicFramePr>
        <p:xfrm>
          <a:off x="381000" y="1447800"/>
          <a:ext cx="8382000" cy="478457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015220"/>
                <a:gridCol w="1028704"/>
                <a:gridCol w="1156608"/>
                <a:gridCol w="2121352"/>
                <a:gridCol w="964744"/>
                <a:gridCol w="1095372"/>
              </a:tblGrid>
              <a:tr h="168428"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</a:rPr>
                        <a:t>Uso del Suelo (2002)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Uso Actual del Suelo (2012)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31625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b="1">
                          <a:effectLst/>
                        </a:rPr>
                        <a:t>Unidad de Uso</a:t>
                      </a:r>
                      <a:endParaRPr lang="es-ES" sz="15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b="1">
                          <a:effectLst/>
                        </a:rPr>
                        <a:t>(ha)</a:t>
                      </a:r>
                      <a:endParaRPr lang="es-ES" sz="15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b="1">
                          <a:effectLst/>
                        </a:rPr>
                        <a:t>%</a:t>
                      </a:r>
                      <a:endParaRPr lang="es-ES" sz="15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b="1">
                          <a:effectLst/>
                        </a:rPr>
                        <a:t>Unidad de Uso</a:t>
                      </a:r>
                      <a:endParaRPr lang="es-ES" sz="15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b="1">
                          <a:effectLst/>
                        </a:rPr>
                        <a:t> (ha)</a:t>
                      </a:r>
                      <a:endParaRPr lang="es-ES" sz="15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b="1" dirty="0">
                          <a:effectLst/>
                        </a:rPr>
                        <a:t>%</a:t>
                      </a:r>
                      <a:endParaRPr lang="es-ES" sz="15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</a:tr>
              <a:tr h="444022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Forestal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275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4.55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Bosque Natural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580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9.61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</a:tr>
              <a:tr h="558456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Agropecuario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</a:rPr>
                        <a:t>1066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17.67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Agropecuario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133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2.20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</a:tr>
              <a:tr h="558456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Antrópico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250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4.14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Área Amanzanada Consolidada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1063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17.62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</a:tr>
              <a:tr h="558456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Pecuario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689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11.42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Pasto Natural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2165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</a:rPr>
                        <a:t>35.89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</a:tr>
              <a:tr h="558456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Agricultura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</a:rPr>
                        <a:t>2696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44.70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Agrícola Residencial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729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12.08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</a:tr>
              <a:tr h="558456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Conservación y Protección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1055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17.49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Protección y Recreación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1183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19.61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</a:tr>
              <a:tr h="444022"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</a:rPr>
                        <a:t> 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Área Erosionada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179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2.96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</a:tr>
              <a:tr h="444022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Total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6031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b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</a:rPr>
                        <a:t>100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Total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6032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</a:rPr>
                        <a:t>100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217" marR="2221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04351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7" t="17163" r="35404" b="25721"/>
          <a:stretch/>
        </p:blipFill>
        <p:spPr bwMode="auto">
          <a:xfrm>
            <a:off x="457200" y="304800"/>
            <a:ext cx="4114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9" t="17356" r="35512" b="25144"/>
          <a:stretch/>
        </p:blipFill>
        <p:spPr bwMode="auto">
          <a:xfrm>
            <a:off x="4656405" y="325900"/>
            <a:ext cx="4030395" cy="607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25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114800" y="228600"/>
            <a:ext cx="48277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DEFINICIÓN DEL PROBLEMA</a:t>
            </a:r>
            <a:endParaRPr lang="es-EC" sz="23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454060846"/>
              </p:ext>
            </p:extLst>
          </p:nvPr>
        </p:nvGraphicFramePr>
        <p:xfrm>
          <a:off x="432694" y="838200"/>
          <a:ext cx="8330306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325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24200" y="228600"/>
            <a:ext cx="58183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444754"/>
              </p:ext>
            </p:extLst>
          </p:nvPr>
        </p:nvGraphicFramePr>
        <p:xfrm>
          <a:off x="4572001" y="2743200"/>
          <a:ext cx="4370588" cy="188214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804309"/>
                <a:gridCol w="2566279"/>
              </a:tblGrid>
              <a:tr h="313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Variable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Descripción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13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Precipitación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1000-2000  mm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3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Temperatura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17°C-18°C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273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Pisos Climáticos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Desde los 200 hasta los 5.790 en la sierra central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3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Humedad Relativa 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55%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9" t="17307" r="35452" b="25577"/>
          <a:stretch/>
        </p:blipFill>
        <p:spPr bwMode="auto">
          <a:xfrm>
            <a:off x="457200" y="1016391"/>
            <a:ext cx="3962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58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24200" y="228600"/>
            <a:ext cx="58183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AGUA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289787"/>
              </p:ext>
            </p:extLst>
          </p:nvPr>
        </p:nvGraphicFramePr>
        <p:xfrm>
          <a:off x="4343400" y="2514600"/>
          <a:ext cx="4509135" cy="2915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5090"/>
                <a:gridCol w="1355090"/>
                <a:gridCol w="1075055"/>
                <a:gridCol w="723900"/>
              </a:tblGrid>
              <a:tr h="55570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 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Superficie (Km²)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(%)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9461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Ríos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San Nicolás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0.91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1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6946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Capelo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16.28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26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6946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Santa Clara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0.64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1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6946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El Salto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0.55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1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20562">
                <a:tc rowSpan="4"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Quebradas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Saguanchi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2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3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2056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Suruhuaycu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4.15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7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2056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Cañari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16.03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26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2056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Otros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21.49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35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7" t="17116" r="35236" b="25384"/>
          <a:stretch/>
        </p:blipFill>
        <p:spPr bwMode="auto">
          <a:xfrm>
            <a:off x="381000" y="674876"/>
            <a:ext cx="3657600" cy="595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88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24200" y="228600"/>
            <a:ext cx="581838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ECOSISTEMAS FRAGILES, SERVICIOS AMBIENTALES Y TERRITORIO BAJO CONSERVACIÒN Y MANEJO </a:t>
            </a: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159829"/>
              </p:ext>
            </p:extLst>
          </p:nvPr>
        </p:nvGraphicFramePr>
        <p:xfrm>
          <a:off x="381000" y="1600200"/>
          <a:ext cx="8332988" cy="457200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746519"/>
                <a:gridCol w="1428970"/>
                <a:gridCol w="1667131"/>
                <a:gridCol w="1825906"/>
                <a:gridCol w="1664462"/>
              </a:tblGrid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Ecosistemas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Extensión</a:t>
                      </a:r>
                      <a:endParaRPr lang="es-ES" sz="1500" dirty="0">
                        <a:effectLst/>
                      </a:endParaRPr>
                    </a:p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Ha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Intervención Humana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Amenazas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Prioridad de Conservación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 smtClean="0">
                          <a:effectLst/>
                        </a:rPr>
                        <a:t>Bosque</a:t>
                      </a:r>
                      <a:r>
                        <a:rPr lang="es-EC" sz="1500" baseline="0" dirty="0" smtClean="0">
                          <a:effectLst/>
                        </a:rPr>
                        <a:t> </a:t>
                      </a:r>
                      <a:r>
                        <a:rPr lang="es-EC" sz="1500" dirty="0" smtClean="0">
                          <a:effectLst/>
                        </a:rPr>
                        <a:t>Húmedo </a:t>
                      </a:r>
                      <a:r>
                        <a:rPr lang="es-EC" sz="1500" dirty="0">
                          <a:effectLst/>
                        </a:rPr>
                        <a:t>Montano Bajo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4659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90%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Expansión Horizontal, Conflicto de uso del Suelo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Baja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Bosque Muy Húmedo Montano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891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50%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Aumento de frontera agropecuaria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Alta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Bosque Húmedo Montano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388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20%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Aumento de frontera pecuaria por quema de pastizales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Alta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Bosque Pluvial Sub-Alpino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96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10%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Caza indiscriminada, Erosión del Suelo por  las condiciones climáticas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Alta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20" marR="4202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22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6" t="21154" r="43508" b="21538"/>
          <a:stretch/>
        </p:blipFill>
        <p:spPr bwMode="auto">
          <a:xfrm>
            <a:off x="1524000" y="381000"/>
            <a:ext cx="5715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85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408939"/>
              </p:ext>
            </p:extLst>
          </p:nvPr>
        </p:nvGraphicFramePr>
        <p:xfrm>
          <a:off x="457200" y="457200"/>
          <a:ext cx="8077200" cy="32410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025395"/>
                <a:gridCol w="1952263"/>
                <a:gridCol w="2146219"/>
                <a:gridCol w="1953323"/>
              </a:tblGrid>
              <a:tr h="6121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Servicios de Soporte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</a:rPr>
                        <a:t>Servicio de Provisión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</a:rPr>
                        <a:t>Servicios de Regulación del Ecosistema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</a:rPr>
                        <a:t>Servicios Culturales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Biodiversidad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Alimento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</a:rPr>
                        <a:t>Regulación de emisiones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</a:rPr>
                        <a:t>Belleza escénica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</a:rPr>
                        <a:t>Ciclo de nutrientes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Materias Primas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</a:rPr>
                        <a:t>Regulación del clima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</a:rPr>
                        <a:t>Recreación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</a:rPr>
                        <a:t>Formación de suelo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Recursos Genéticos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Prevención de disturbios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</a:rPr>
                        <a:t>Información cultural y artística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</a:rPr>
                        <a:t>Producción primaria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Recursos Medicinales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Regulación de agua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Información espiritual e histórica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</a:rPr>
                        <a:t>Polinización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</a:rPr>
                        <a:t>Recursos Ornamentales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</a:rPr>
                        <a:t>Provisión de agua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Ciencia y educación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</a:rPr>
                        <a:t>Control Biológico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</a:rPr>
                        <a:t> 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</a:rPr>
                        <a:t>Tratamiento de desechos</a:t>
                      </a:r>
                      <a:endParaRPr lang="es-E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 </a:t>
                      </a:r>
                      <a:endParaRPr lang="es-E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206795"/>
              </p:ext>
            </p:extLst>
          </p:nvPr>
        </p:nvGraphicFramePr>
        <p:xfrm>
          <a:off x="1905000" y="3962400"/>
          <a:ext cx="5029200" cy="226314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783956"/>
                <a:gridCol w="1688507"/>
                <a:gridCol w="1556737"/>
              </a:tblGrid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</a:rPr>
                        <a:t>Ecosistemas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Servicios Ambientales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Destinados a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Bosque Húmedo Montano Bajo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</a:rPr>
                        <a:t>Servicio de Provisión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Producción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Bosque Muy Húmedo Montano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</a:rPr>
                        <a:t>Servicio de Soporte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</a:rPr>
                        <a:t>Turismo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5 Flecha circular"/>
          <p:cNvSpPr/>
          <p:nvPr/>
        </p:nvSpPr>
        <p:spPr>
          <a:xfrm rot="7425898">
            <a:off x="6830370" y="3007500"/>
            <a:ext cx="2211366" cy="2605428"/>
          </a:xfrm>
          <a:prstGeom prst="circularArrow">
            <a:avLst>
              <a:gd name="adj1" fmla="val 12500"/>
              <a:gd name="adj2" fmla="val 1987530"/>
              <a:gd name="adj3" fmla="val 20457681"/>
              <a:gd name="adj4" fmla="val 1125390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2613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0310"/>
              </p:ext>
            </p:extLst>
          </p:nvPr>
        </p:nvGraphicFramePr>
        <p:xfrm>
          <a:off x="457200" y="400219"/>
          <a:ext cx="3810000" cy="611470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015581"/>
                <a:gridCol w="1041819"/>
                <a:gridCol w="1752600"/>
              </a:tblGrid>
              <a:tr h="8569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Nombre Área Protegida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Superficie (ha)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Conservación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</a:tr>
              <a:tr h="1266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Parque Metropolitano del Sur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 </a:t>
                      </a:r>
                      <a:endParaRPr lang="es-ES" sz="15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73</a:t>
                      </a:r>
                      <a:endParaRPr lang="es-ES" sz="15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 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Buena</a:t>
                      </a:r>
                      <a:endParaRPr lang="es-ES" sz="15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Sendero histórico, considerado Patrimonio cultural de la región andina.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</a:tr>
              <a:tr h="20318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Refugio de Vida Silvestre Pasochoa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 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 </a:t>
                      </a:r>
                      <a:endParaRPr lang="es-ES" sz="15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 </a:t>
                      </a:r>
                      <a:endParaRPr lang="es-ES" sz="15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300</a:t>
                      </a:r>
                      <a:endParaRPr lang="es-ES" sz="15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 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Media</a:t>
                      </a:r>
                      <a:endParaRPr lang="es-ES" sz="15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Convenio de cooperación (1997), modificaciones en sus bosques debido a la presencia de actividades agrícolas y ganaderas.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</a:tr>
              <a:tr h="17758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 smtClean="0">
                          <a:effectLst/>
                        </a:rPr>
                        <a:t>Parque Ecológico Cachaco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 smtClean="0">
                          <a:effectLst/>
                        </a:rPr>
                        <a:t>8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 smtClean="0">
                          <a:effectLst/>
                        </a:rPr>
                        <a:t>Media</a:t>
                      </a:r>
                      <a:endParaRPr lang="es-ES" sz="15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 smtClean="0">
                          <a:effectLst/>
                        </a:rPr>
                        <a:t>El proyecto de recuperación está a cargo de la Fundación de Protección Ecológica JASDUC.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24" marR="40924" marT="0" marB="0" anchor="ctr"/>
                </a:tc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3400"/>
            <a:ext cx="419417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21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66800" y="228600"/>
            <a:ext cx="78757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RECURSOS DEGRADADOS O EN PROCESO DE DEGRADACIÒN Y SUS CAUSAS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851183"/>
              </p:ext>
            </p:extLst>
          </p:nvPr>
        </p:nvGraphicFramePr>
        <p:xfrm>
          <a:off x="381000" y="1600201"/>
          <a:ext cx="8458200" cy="490553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295400"/>
                <a:gridCol w="3044349"/>
                <a:gridCol w="2657055"/>
                <a:gridCol w="1461396"/>
              </a:tblGrid>
              <a:tr h="708285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Recurso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585" marR="34585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Descripción del Recurso Bajo Presión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585" marR="34585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Causas de Degradación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585" marR="34585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Nivel de Afectación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585" marR="34585" marT="0" marB="0" anchor="ctr"/>
                </a:tc>
              </a:tr>
              <a:tr h="1495269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Biota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585" marR="34585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Flora nativa para uso medicinal</a:t>
                      </a:r>
                    </a:p>
                    <a:p>
                      <a:pPr marL="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Venado  (</a:t>
                      </a:r>
                      <a:r>
                        <a:rPr lang="es-E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Odocoileus</a:t>
                      </a: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Virginianus</a:t>
                      </a: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Preñadilla</a:t>
                      </a: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s-E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Astroblepus</a:t>
                      </a: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Grixalvi</a:t>
                      </a: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Trucha (Salmo </a:t>
                      </a:r>
                      <a:r>
                        <a:rPr lang="es-E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Gardnieri</a:t>
                      </a: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Conejo (</a:t>
                      </a:r>
                      <a:r>
                        <a:rPr lang="es-E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Sylvilagus</a:t>
                      </a: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Brasiliensis</a:t>
                      </a: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585" marR="34585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Caza indiscriminada, Daño sobre zonas  forestales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585" marR="34585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585" marR="34585" marT="0" marB="0" anchor="ctr"/>
                </a:tc>
              </a:tr>
              <a:tr h="1180476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Agua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585" marR="34585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Río San Pedro</a:t>
                      </a:r>
                    </a:p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acequias y quebradas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585" marR="34585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Contaminación por aguas servidas sin tratamiento. Uso de agroquímicos</a:t>
                      </a:r>
                    </a:p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Arrojo de desechos solidos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585" marR="34585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Alta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585" marR="34585" marT="0" marB="0" anchor="ctr"/>
                </a:tc>
              </a:tr>
              <a:tr h="708285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Suelo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585" marR="34585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Suelos con ligeras o severas limitaciones con inadecuadas prácticas de utilización.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585" marR="34585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Erosión por actividad agrícola</a:t>
                      </a:r>
                    </a:p>
                    <a:p>
                      <a:pPr marL="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Conflicto de uso del suelo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585" marR="34585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Media-Alta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585" marR="34585" marT="0" marB="0" anchor="ctr"/>
                </a:tc>
              </a:tr>
              <a:tr h="708285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Aire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585" marR="34585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Circulación de </a:t>
                      </a:r>
                      <a:r>
                        <a:rPr lang="es-ES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transporte </a:t>
                      </a: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 interior y al exterior de la parroquia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585" marR="34585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Contaminación del aire por emisiones de CO2 y ruido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585" marR="34585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Media-Alta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585" marR="3458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832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800600" y="228600"/>
            <a:ext cx="41419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AMENAZAS NATURALES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709061"/>
              </p:ext>
            </p:extLst>
          </p:nvPr>
        </p:nvGraphicFramePr>
        <p:xfrm>
          <a:off x="381000" y="914400"/>
          <a:ext cx="3962400" cy="5772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0601"/>
                <a:gridCol w="2234488"/>
                <a:gridCol w="737311"/>
              </a:tblGrid>
              <a:tr h="731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Amenaza Natural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Ubicación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Ocurrencia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97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Susceptibilidad a Movimientos de Masa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 Antonio de </a:t>
                      </a:r>
                      <a:r>
                        <a:rPr lang="es-EC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Pasochoa</a:t>
                      </a: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Ciudadela de los Médicos, Providencia Alta, Libertad de </a:t>
                      </a:r>
                      <a:r>
                        <a:rPr lang="es-EC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Catahuango</a:t>
                      </a: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Miranda los Pinos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Alta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60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Susceptibilidad a Erosión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 Victoria, </a:t>
                      </a:r>
                      <a:r>
                        <a:rPr lang="es-EC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Cuendina</a:t>
                      </a: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Chico, </a:t>
                      </a:r>
                      <a:r>
                        <a:rPr lang="es-EC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Cuendina</a:t>
                      </a: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Grande, Ciudadela de los Médicos, Miranda Grande, Providencia Alta, Providencia Baja, </a:t>
                      </a:r>
                      <a:r>
                        <a:rPr lang="es-EC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Guamba</a:t>
                      </a: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San Francisco de Pucara, Santo Domingo de </a:t>
                      </a:r>
                      <a:r>
                        <a:rPr lang="es-EC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Pilopanta</a:t>
                      </a: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La Vaquería, San Antonio de </a:t>
                      </a:r>
                      <a:r>
                        <a:rPr lang="es-EC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Pasochoa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Alta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97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Susceptibilidad a Inundación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Don Eloy, Miranda Los Pinos, Providencia Alta, Yanahuaico, La Florida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Alta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8" t="17116" r="45507" b="25577"/>
          <a:stretch/>
        </p:blipFill>
        <p:spPr bwMode="auto">
          <a:xfrm>
            <a:off x="4800599" y="914400"/>
            <a:ext cx="362946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9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743200" y="228600"/>
            <a:ext cx="61993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SÌNTESIS DEL COMPONENTE BIOFÌSICO</a:t>
            </a: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727574"/>
              </p:ext>
            </p:extLst>
          </p:nvPr>
        </p:nvGraphicFramePr>
        <p:xfrm>
          <a:off x="381000" y="838202"/>
          <a:ext cx="8382000" cy="59462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7125"/>
                <a:gridCol w="3097676"/>
                <a:gridCol w="3627199"/>
              </a:tblGrid>
              <a:tr h="15420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Biofísico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376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Variables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Potencialidades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Problemas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</a:tr>
              <a:tr h="283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Relieve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  <a:tc>
                  <a:txBody>
                    <a:bodyPr/>
                    <a:lstStyle/>
                    <a:p>
                      <a:pPr marL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 37.27% de la parroquia, corresponde a pendientes fuertes 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</a:tr>
              <a:tr h="413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Geología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Presencia de formaciones de cangahua, dificultando el uso para la actividad agrícola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</a:tr>
              <a:tr h="550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Suelos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Presencia de diversos tipos que suelo que permiten el desarrollo especifico de actividades.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 sobreutilización de los suelos con limitaciones y la actividad agrícola han permitido un proceso de erosión.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Conflicto de uso del suelo.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</a:tr>
              <a:tr h="688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Cobertura del suelo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Debido a las características que presentan las unidades edafológicas la parroquia presenta diferentes clases de aptitud de suelo. 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 uso actual predomina sobre el uso potencial trayendo como consecuencia la presencia de un conflicto en el uso del mismo.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</a:tr>
              <a:tr h="413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Clima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Buenas condiciones climáticas, características de la región andina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Altas precipitaciones en los meses de marzo y meses de menos intensidad julio y agosto.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</a:tr>
              <a:tr h="550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Agua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Consta de vertientes superficiales-subterráneas y la presencia del Río San Pedro, principal recurso hídrico.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Contaminación de ríos, acequias y quebradas por eliminación de desechos sólido y aguas servidas sin tratamiento.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</a:tr>
              <a:tr h="413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Ecosistemas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Áreas de conservación con una gran riqueza natural con alto valor paisajístico.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Áreas vulnerables ante la incremento en las actividades productivas como la agropecuaria.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</a:tr>
              <a:tr h="1193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Recursos Naturales Degradados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Proyectos de recuperación de recursos naturales, (programa de forestación, parque lineal), 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Degradación de los recursos naturales en diversos puntos de la parroquia, debida principalmente a la fuerte presencia de actividades productivas: agrícolas, florícola, madereras, etc;  que provocan impactos en los recursos agua, suelo, biota, aire.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</a:tr>
              <a:tr h="550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Amenazas, Vulnerabilidad y Riesgos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Sectores con altos índices de susceptibilidad ante amenazas naturales (erosión, movimientos en masa e inundaciones)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160" marR="3216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978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00400" y="228600"/>
            <a:ext cx="57421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COMPONENTE SOCIOCULTURAL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239000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9827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838200" y="838200"/>
            <a:ext cx="7408333" cy="685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ordenamiento territorial regula el uso del territorio, definiendo los usos posibles para las diversas áreas en que se ha dividido el mismo.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3657600" y="228600"/>
            <a:ext cx="52849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JUSTIFICACIÓN E IMPORTANCIA</a:t>
            </a:r>
            <a:endParaRPr lang="es-EC" sz="23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014170821"/>
              </p:ext>
            </p:extLst>
          </p:nvPr>
        </p:nvGraphicFramePr>
        <p:xfrm>
          <a:off x="381000" y="1524000"/>
          <a:ext cx="76962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2167785495"/>
              </p:ext>
            </p:extLst>
          </p:nvPr>
        </p:nvGraphicFramePr>
        <p:xfrm>
          <a:off x="2846588" y="1397000"/>
          <a:ext cx="6096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9" name="8 Grupo"/>
          <p:cNvGrpSpPr/>
          <p:nvPr/>
        </p:nvGrpSpPr>
        <p:grpSpPr>
          <a:xfrm rot="16200000">
            <a:off x="2962122" y="4341203"/>
            <a:ext cx="282419" cy="320039"/>
            <a:chOff x="823820" y="2320313"/>
            <a:chExt cx="500905" cy="187136"/>
          </a:xfrm>
          <a:solidFill>
            <a:schemeClr val="accent2"/>
          </a:solidFill>
        </p:grpSpPr>
        <p:sp>
          <p:nvSpPr>
            <p:cNvPr id="10" name="9 Flecha derecha"/>
            <p:cNvSpPr/>
            <p:nvPr/>
          </p:nvSpPr>
          <p:spPr>
            <a:xfrm rot="5400000">
              <a:off x="980705" y="2163428"/>
              <a:ext cx="187136" cy="50090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2679977"/>
                <a:satOff val="-18634"/>
                <a:lumOff val="-2354"/>
                <a:alphaOff val="0"/>
              </a:schemeClr>
            </a:fillRef>
            <a:effectRef idx="2">
              <a:schemeClr val="accent5">
                <a:hueOff val="2679977"/>
                <a:satOff val="-18634"/>
                <a:lumOff val="-235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Flecha derecha 4"/>
            <p:cNvSpPr/>
            <p:nvPr/>
          </p:nvSpPr>
          <p:spPr>
            <a:xfrm rot="5400000">
              <a:off x="1008776" y="2235539"/>
              <a:ext cx="130995" cy="30054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MX" sz="21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15587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3200400" y="228600"/>
            <a:ext cx="57421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ANÀLISIS DEMOGRÀFICO</a:t>
            </a:r>
          </a:p>
        </p:txBody>
      </p:sp>
      <p:pic>
        <p:nvPicPr>
          <p:cNvPr id="1028" name="Gráfico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2" y="838200"/>
            <a:ext cx="31242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815243"/>
              </p:ext>
            </p:extLst>
          </p:nvPr>
        </p:nvGraphicFramePr>
        <p:xfrm>
          <a:off x="4419600" y="1433574"/>
          <a:ext cx="3862705" cy="184023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433320"/>
                <a:gridCol w="755650"/>
                <a:gridCol w="67373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Censo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01015" algn="ctr"/>
                          <a:tab pos="962025" algn="l"/>
                        </a:tabLs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01015" algn="ctr"/>
                          <a:tab pos="962025" algn="l"/>
                        </a:tabLs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de Población y IV de Vivienda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16.779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de Población y V de Vivienda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23.584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VII de Población y VI de Vivienda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31.106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9" name="Gráfico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518" y="3610708"/>
            <a:ext cx="3124200" cy="246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120916"/>
              </p:ext>
            </p:extLst>
          </p:nvPr>
        </p:nvGraphicFramePr>
        <p:xfrm>
          <a:off x="595532" y="4495800"/>
          <a:ext cx="3870325" cy="1051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8060"/>
                <a:gridCol w="1082040"/>
                <a:gridCol w="989965"/>
                <a:gridCol w="8102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Hombres (%)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Mujeres (%)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(%)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1990-2001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2.06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2.14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2.10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2001-2010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1.96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1.93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1.95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04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3568700" cy="2332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500989"/>
              </p:ext>
            </p:extLst>
          </p:nvPr>
        </p:nvGraphicFramePr>
        <p:xfrm>
          <a:off x="4876800" y="1662462"/>
          <a:ext cx="3870325" cy="105156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988060"/>
                <a:gridCol w="1082040"/>
                <a:gridCol w="989965"/>
                <a:gridCol w="8102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Hombres (%)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Mujeres (%)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(%)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1990-2001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2.06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2.14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2.10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2001-2010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1.96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1.93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1.95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051" name="Gráfico 1" descr="Fuente: INEC 201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91474"/>
            <a:ext cx="3584575" cy="2528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894448"/>
              </p:ext>
            </p:extLst>
          </p:nvPr>
        </p:nvGraphicFramePr>
        <p:xfrm>
          <a:off x="469974" y="4343400"/>
          <a:ext cx="4456967" cy="15773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623695"/>
                <a:gridCol w="958215"/>
                <a:gridCol w="960657"/>
                <a:gridCol w="9144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Categoría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Edad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Hombres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Mujeres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Infanto-Juvenil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0-14 años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4814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Población Productiva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15-64 años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9967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10008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Adultos Mayores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años y más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914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1052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067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492657"/>
              </p:ext>
            </p:extLst>
          </p:nvPr>
        </p:nvGraphicFramePr>
        <p:xfrm>
          <a:off x="423033" y="704850"/>
          <a:ext cx="3823970" cy="26289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735140"/>
                <a:gridCol w="1137199"/>
                <a:gridCol w="951631"/>
              </a:tblGrid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Categoría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Indígena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603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1.93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Afroecuatoriano /a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1.90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Negro/a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Mulato/a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1.03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Montubio/a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Mestizo/a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28280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90.91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Blanco/a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834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2.68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Otro/a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1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31106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73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85800"/>
            <a:ext cx="3751263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2764"/>
              </p:ext>
            </p:extLst>
          </p:nvPr>
        </p:nvGraphicFramePr>
        <p:xfrm>
          <a:off x="5562600" y="4648200"/>
          <a:ext cx="2279650" cy="78867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39825"/>
                <a:gridCol w="113982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Población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Masculina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15.395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Femenina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15.711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74" name="Gráfico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33800"/>
            <a:ext cx="3589338" cy="252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85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156381"/>
              </p:ext>
            </p:extLst>
          </p:nvPr>
        </p:nvGraphicFramePr>
        <p:xfrm>
          <a:off x="3962400" y="838200"/>
          <a:ext cx="4682491" cy="78867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99319"/>
                <a:gridCol w="1156922"/>
                <a:gridCol w="1007740"/>
                <a:gridCol w="71851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Superficie (km²)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hab/km²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60.34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270.15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379.71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500.82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097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86" y="304800"/>
            <a:ext cx="3080178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936245"/>
              </p:ext>
            </p:extLst>
          </p:nvPr>
        </p:nvGraphicFramePr>
        <p:xfrm>
          <a:off x="228600" y="2743200"/>
          <a:ext cx="3956050" cy="42062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384034"/>
                <a:gridCol w="848813"/>
                <a:gridCol w="723203"/>
              </a:tblGrid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Instrucción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449580" indent="-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Ninguno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1324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Centro de Alfabetización/(EBA)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 escolar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Primario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8688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27.9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Secundario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7436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23.9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Educación Básica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3267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Educación Media-Bachillerato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2162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Ciclo Post Bachillerato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Superior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3685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11.8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Postgrado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Ignora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Sistema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3050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9.8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31106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  <p:pic>
        <p:nvPicPr>
          <p:cNvPr id="4098" name="Gráfico 7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0"/>
            <a:ext cx="3608388" cy="251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83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904204"/>
              </p:ext>
            </p:extLst>
          </p:nvPr>
        </p:nvGraphicFramePr>
        <p:xfrm>
          <a:off x="457200" y="381000"/>
          <a:ext cx="3522345" cy="368046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998345"/>
                <a:gridCol w="762000"/>
                <a:gridCol w="762000"/>
              </a:tblGrid>
              <a:tr h="171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Instrucción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1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Ninguno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2288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Centro de Alfabetización/(EBA)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2772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8.9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 escolar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6265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Primario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2626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Secundario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1978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Educación Básica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8772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28.2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Educación Media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Ciclo Postbachillerato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Superior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.8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Postgrado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Ignora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31106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121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3598863" cy="2528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308806"/>
              </p:ext>
            </p:extLst>
          </p:nvPr>
        </p:nvGraphicFramePr>
        <p:xfrm>
          <a:off x="4752181" y="4267200"/>
          <a:ext cx="3086100" cy="157734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562100"/>
                <a:gridCol w="762000"/>
                <a:gridCol w="762000"/>
              </a:tblGrid>
              <a:tr h="171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Sabe leer o escribir?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1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25883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83.2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2173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Sistema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3050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9.8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31106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122" name="Gráfico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95749"/>
            <a:ext cx="3598863" cy="2373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22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170676"/>
              </p:ext>
            </p:extLst>
          </p:nvPr>
        </p:nvGraphicFramePr>
        <p:xfrm>
          <a:off x="479901" y="3569677"/>
          <a:ext cx="3248660" cy="210312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24660"/>
                <a:gridCol w="762000"/>
                <a:gridCol w="762000"/>
              </a:tblGrid>
              <a:tr h="314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Asiste actualmente a algún establecimiento de enseñanza?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10592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17464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56.1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Sistema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3050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9.8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31106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145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0859"/>
            <a:ext cx="3598863" cy="253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4" t="20433" r="32376" b="16298"/>
          <a:stretch/>
        </p:blipFill>
        <p:spPr bwMode="auto">
          <a:xfrm>
            <a:off x="4038600" y="228600"/>
            <a:ext cx="4883834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DSC052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136" y="5181601"/>
            <a:ext cx="2134906" cy="167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DSC052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380" y="1"/>
            <a:ext cx="161161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50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315200" y="228600"/>
            <a:ext cx="15511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SALUD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43827"/>
              </p:ext>
            </p:extLst>
          </p:nvPr>
        </p:nvGraphicFramePr>
        <p:xfrm>
          <a:off x="760147" y="838200"/>
          <a:ext cx="7871356" cy="292923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380841"/>
                <a:gridCol w="1130598"/>
                <a:gridCol w="1380841"/>
                <a:gridCol w="1668282"/>
                <a:gridCol w="1668282"/>
                <a:gridCol w="642512"/>
              </a:tblGrid>
              <a:tr h="214043"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Tipo de Asistencia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34494"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Asistencia Profesional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 Asistencia Profesional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34494"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Hombres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 anchor="ctr"/>
                </a:tc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Mujeres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Médico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Partera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/>
                </a:tc>
              </a:tr>
              <a:tr h="44599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Obstetra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Comadrona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/>
                </a:tc>
              </a:tr>
              <a:tr h="445992"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 anchor="ctr"/>
                </a:tc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Enfermero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Otro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/>
                </a:tc>
              </a:tr>
              <a:tr h="89198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Auxiliar de Enfermero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 anchor="ctr"/>
                </a:tc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682" marR="52682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69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05200"/>
            <a:ext cx="3600450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7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436097"/>
              </p:ext>
            </p:extLst>
          </p:nvPr>
        </p:nvGraphicFramePr>
        <p:xfrm>
          <a:off x="381000" y="457200"/>
          <a:ext cx="4217670" cy="262890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571466"/>
                <a:gridCol w="832644"/>
                <a:gridCol w="18135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Establecimiento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Barrio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Tipo de Atención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 Centro de Amaguaña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Salud preventiva, consulta externa, obstetricia, odontología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 Centro de Cuendina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Cuendina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Salud preventiva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Dispensario del IEES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María Auxiliadora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Salud preventiva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8193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3" t="19039" r="36317" b="14808"/>
          <a:stretch/>
        </p:blipFill>
        <p:spPr bwMode="auto">
          <a:xfrm>
            <a:off x="5105400" y="228600"/>
            <a:ext cx="3810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DSC052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76600"/>
            <a:ext cx="280186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DSC_19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631425"/>
            <a:ext cx="2895600" cy="191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9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667000" y="451738"/>
            <a:ext cx="61993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ACCESO Y USO DEL ESPACIO PÚBLICO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244036"/>
              </p:ext>
            </p:extLst>
          </p:nvPr>
        </p:nvGraphicFramePr>
        <p:xfrm>
          <a:off x="457200" y="1371600"/>
          <a:ext cx="8174510" cy="440381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960496"/>
                <a:gridCol w="6214014"/>
              </a:tblGrid>
              <a:tr h="18655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</a:rPr>
                        <a:t> 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78" marR="50878" marT="0" marB="0"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Ubicación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78" marR="50878" marT="0" marB="0" anchor="ctr"/>
                </a:tc>
              </a:tr>
              <a:tr h="858142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Casas Comunales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78" marR="50878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</a:rPr>
                        <a:t>El Ejido, Peluche, Nuevos Horizontes, Carapungo Bajo, La Vaquería, Recinto Pasochoa, San Antonio de Pasochoa, San Luis, Cuendina, La Victoria, Yanahuaico, Vista Hermosa, Sta. Isabel Antiguo, Carapungo Alto, Miranda los Pinos, Miranda Grande.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78" marR="50878" marT="0" marB="0"/>
                </a:tc>
              </a:tr>
              <a:tr h="42907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Canchas Deportivas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78" marR="50878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El Ejido, San Francisco, Vista Hermosa de Miranda, Santa Isabel Antiguo, La Balvina, Chaupitena, Tena, Miranda Grande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78" marR="50878" marT="0" marB="0"/>
                </a:tc>
              </a:tr>
              <a:tr h="42907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Canchas de uso múltiple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78" marR="50878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San Francisco, El Peluche, Carapungo Alto, Sta. Rosa de Cuendina, San Antonio Pasochoa, La Balvina, Sta. Isabel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78" marR="50878" marT="0" marB="0"/>
                </a:tc>
              </a:tr>
              <a:tr h="186553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Coliseo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78" marR="50878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San Juan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78" marR="50878" marT="0" marB="0" anchor="ctr"/>
                </a:tc>
              </a:tr>
              <a:tr h="186553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Iglesias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78" marR="50878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Centro, El Ejido, Cuendina, Santa Isabel Viejo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78" marR="50878" marT="0" marB="0" anchor="ctr"/>
                </a:tc>
              </a:tr>
              <a:tr h="373105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Cementerio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78" marR="50878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Centro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78" marR="50878" marT="0" marB="0" anchor="ctr"/>
                </a:tc>
              </a:tr>
              <a:tr h="373105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Mercado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78" marR="50878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Centro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78" marR="50878" marT="0" marB="0" anchor="ctr"/>
                </a:tc>
              </a:tr>
              <a:tr h="429071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Estadio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78" marR="50878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</a:rPr>
                        <a:t>Centro, Jesús del Gran Poder, San Juan, Chaupitena, San Luis, Yanahuaico, Carapungo, La Vaquería.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78" marR="5087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934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667000" y="451738"/>
            <a:ext cx="61993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NECESIDADES BÁSICAS INSATISFECHAS</a:t>
            </a:r>
          </a:p>
        </p:txBody>
      </p:sp>
      <p:pic>
        <p:nvPicPr>
          <p:cNvPr id="10242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49" y="1103044"/>
            <a:ext cx="3600450" cy="287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164176"/>
              </p:ext>
            </p:extLst>
          </p:nvPr>
        </p:nvGraphicFramePr>
        <p:xfrm>
          <a:off x="3760987" y="2133600"/>
          <a:ext cx="5105401" cy="410641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301198"/>
                <a:gridCol w="1157263"/>
                <a:gridCol w="646940"/>
              </a:tblGrid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Servicio Básico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Número de Viviendas Insatisfechas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%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Agua Potable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(pozo, rio, acequia, carro repartidor, otro)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1476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18.44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Luz Eléctrica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(generador de luz, otro, no tiene)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215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2.68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Alcantarillado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 (pozo ciego, descarga rio, letrina, no tiene)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2389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29.85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Teléfono Convencional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(no tiene)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4094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51.16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Eliminación de Basura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(entierran, queman, botan a quebradas o terrenos) 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1069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13.36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487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657600" y="228600"/>
            <a:ext cx="52849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 GENERALES Y ESPECÍFICOS</a:t>
            </a:r>
            <a:endParaRPr lang="es-EC" sz="23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844984091"/>
              </p:ext>
            </p:extLst>
          </p:nvPr>
        </p:nvGraphicFramePr>
        <p:xfrm>
          <a:off x="1600200" y="1447800"/>
          <a:ext cx="5715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8807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667000" y="451738"/>
            <a:ext cx="61993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ORGANIZACIÓN SOCIAL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390042"/>
              </p:ext>
            </p:extLst>
          </p:nvPr>
        </p:nvGraphicFramePr>
        <p:xfrm>
          <a:off x="352864" y="1143000"/>
          <a:ext cx="8485389" cy="538051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828463"/>
                <a:gridCol w="2828463"/>
                <a:gridCol w="2828463"/>
              </a:tblGrid>
              <a:tr h="166690"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Organizaciones Sociales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6669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Ámbito Social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Ámbito Deportivo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Ámbito Cultural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</a:tr>
              <a:tr h="33338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Casa Hogar Laura Vilatuña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Liga Deportiva Atahualpa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Banda de Músicos Corazón de Jesús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</a:tr>
              <a:tr h="33338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Fundación Tierra Nueva (niños especiales)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Liga Deportiva Yanahuaico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Banda de Músicos Señor del Jardín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</a:tr>
              <a:tr h="33338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Fundación Ecológica JASDUC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Liga Deportiva Parroquial Amaguaña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Banda de Músicos Los Auténticos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</a:tr>
              <a:tr h="33338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Asociación Jubilados Amaguaña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Liga Deportiva El Ejido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Banda de Músicos San Pedrito de la Balvina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</a:tr>
              <a:tr h="33338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Asociación Jubilados del Valle de los Chillos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Liga Deportiva San Juan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Banda Orquesta San Andrés de Amaguaña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</a:tr>
              <a:tr h="33338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Asociación del Mercado de Amaguaña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Liga Deportiva Independiente La Vaquería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Grupos Folklóricos Caspicara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</a:tr>
              <a:tr h="333381">
                <a:tc rowSpan="8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Liga Deportiva Cuendina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Grupo Folklórico Fuerza Andina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</a:tr>
              <a:tr h="16669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Grupo Folklórico Daquilema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</a:tr>
              <a:tr h="16669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Grupo Folklórico Trio Sol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</a:tr>
              <a:tr h="33338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Grupo Folklórico Trio Los Caminantes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</a:tr>
              <a:tr h="33338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Grupo de Danza Alma Misionera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</a:tr>
              <a:tr h="33338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Grupo Folklórico Perros Santos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</a:tr>
              <a:tr h="33338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Grupo Folklórico Yuyari Alpa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</a:tr>
              <a:tr h="33338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Grupo Folklórico Declamador Urbano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81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667000" y="451738"/>
            <a:ext cx="61993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GRUPOS ETNICOS</a:t>
            </a: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957970"/>
              </p:ext>
            </p:extLst>
          </p:nvPr>
        </p:nvGraphicFramePr>
        <p:xfrm>
          <a:off x="2895600" y="1143000"/>
          <a:ext cx="3318571" cy="534085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485654"/>
                <a:gridCol w="832917"/>
              </a:tblGrid>
              <a:tr h="446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Nacionalidad o Pueblo Indígena al que pertenece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 anchor="ctr"/>
                </a:tc>
              </a:tr>
              <a:tr h="223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Chachi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</a:tr>
              <a:tr h="223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Shuar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</a:tr>
              <a:tr h="223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Tsachila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</a:tr>
              <a:tr h="223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Zapara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</a:tr>
              <a:tr h="223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Kichwa Amazonia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</a:tr>
              <a:tr h="223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Pastos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</a:tr>
              <a:tr h="223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Otavalo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</a:tr>
              <a:tr h="223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Karanki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</a:tr>
              <a:tr h="223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Kayambi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</a:tr>
              <a:tr h="223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Kitukara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</a:tr>
              <a:tr h="223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Panzaleo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</a:tr>
              <a:tr h="223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Chibuleo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</a:tr>
              <a:tr h="223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Salasaka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</a:tr>
              <a:tr h="223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Kisapincha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</a:tr>
              <a:tr h="223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Puruha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</a:tr>
              <a:tr h="223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Kañari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</a:tr>
              <a:tr h="223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Pueblo Huancavilca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</a:tr>
              <a:tr h="223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Otra nacionalidad o pueblo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</a:tr>
              <a:tr h="223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 ignora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</a:tr>
              <a:tr h="223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603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805" marR="5580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56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33600" y="451738"/>
            <a:ext cx="67327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SEGURIDAD Y CONVIVENCIA CIUDADANA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956840"/>
              </p:ext>
            </p:extLst>
          </p:nvPr>
        </p:nvGraphicFramePr>
        <p:xfrm>
          <a:off x="533400" y="1219200"/>
          <a:ext cx="3962400" cy="15773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068193"/>
                <a:gridCol w="1894207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Nombre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Barrio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Policía Comunitaria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Santa Isabel Antiguo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 Ejido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Estación de Bomberos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Comuna Turubamba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Tenencia Política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Centro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2289" name="Picture 1" descr="DSC05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1" y="2971800"/>
            <a:ext cx="235208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DSC052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684542"/>
            <a:ext cx="23685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6" t="18894" r="42868" b="13798"/>
          <a:stretch/>
        </p:blipFill>
        <p:spPr bwMode="auto">
          <a:xfrm>
            <a:off x="4854526" y="1219200"/>
            <a:ext cx="3747395" cy="535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34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283325" y="2757488"/>
            <a:ext cx="971550" cy="231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133600" y="451738"/>
            <a:ext cx="67327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PATRIMONIO TANGIBLE E INTANGIBLE </a:t>
            </a: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835686"/>
              </p:ext>
            </p:extLst>
          </p:nvPr>
        </p:nvGraphicFramePr>
        <p:xfrm>
          <a:off x="457200" y="988433"/>
          <a:ext cx="8124286" cy="6002011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430377"/>
                <a:gridCol w="2430377"/>
                <a:gridCol w="1631766"/>
                <a:gridCol w="1631766"/>
              </a:tblGrid>
              <a:tr h="17437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Patrimonio Tangibles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Patrimonio Intangible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74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Tipo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Localización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Tipo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Localización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</a:tr>
              <a:tr h="34915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Arquitectura Popular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Plaza de las Ritualidades 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Fiestas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Desfile Carnavalesco Chillo Jijón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</a:tr>
              <a:tr h="34915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Mercado Municipal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Corso de Flores y Serpentinas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</a:tr>
              <a:tr h="34915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Parque Central de Amaguaña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Festival a la Voz del Carnaval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</a:tr>
              <a:tr h="349158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Arquitectura Patrimonial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Casas con Arquitectura Colonial, barrio La Carolina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Corpus Cristi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</a:tr>
              <a:tr h="17437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Hacienda Manuelita Sáez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Parroquialización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</a:tr>
              <a:tr h="17437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Hacienda Chillo Jijón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Manifestaciones Culturales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Canastos de Suro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</a:tr>
              <a:tr h="34915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Hacienda Las Herrerías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Danzas y Bandas de Pueblo 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</a:tr>
              <a:tr h="17437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Quinta La Posada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La Yumbada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</a:tr>
              <a:tr h="17437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El Chichazo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</a:tr>
              <a:tr h="174376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Arquitectura Religiosa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Capilla Virgen del Quinche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60400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MX" sz="1100" dirty="0">
                        <a:effectLst/>
                      </a:endParaRPr>
                    </a:p>
                    <a:p>
                      <a:pPr algn="l"/>
                      <a:r>
                        <a:rPr lang="es-ES_tradnl" sz="1100" dirty="0">
                          <a:effectLst/>
                        </a:rPr>
                        <a:t>Iglesia de Chillo Jijón</a:t>
                      </a:r>
                      <a:r>
                        <a:rPr lang="es-MX" sz="1100" dirty="0">
                          <a:effectLst/>
                        </a:rPr>
                        <a:t> 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7437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Iglesia Parroquial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7437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Cementerio Parroquial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74376"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Sitios Naturales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Castillo de Amaguaña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7437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Las Mil Gradas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7437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La cueva de Mama Brígida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7437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Miradores de Catahuango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7437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Parque Ecológico Cachaco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7437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Reserva de Vida Silvestre Pasochoa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7437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Parque Metropolitano del Sur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7437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Rio San Pedro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74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Gastronómicas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Paraderos de Comidas Típicas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7472" marR="27472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695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33600" y="451738"/>
            <a:ext cx="67327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MOVIMIENTOS MIGRATORIOS Y VECTORES DE MOVILIDAD HUMANA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004942"/>
              </p:ext>
            </p:extLst>
          </p:nvPr>
        </p:nvGraphicFramePr>
        <p:xfrm>
          <a:off x="838200" y="4419600"/>
          <a:ext cx="7328121" cy="26289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35885"/>
                <a:gridCol w="1128555"/>
                <a:gridCol w="1172371"/>
                <a:gridCol w="1325196"/>
                <a:gridCol w="758782"/>
                <a:gridCol w="907332"/>
              </a:tblGrid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España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5361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47800"/>
            <a:ext cx="3600450" cy="252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790910"/>
              </p:ext>
            </p:extLst>
          </p:nvPr>
        </p:nvGraphicFramePr>
        <p:xfrm>
          <a:off x="609600" y="5257800"/>
          <a:ext cx="7762875" cy="26289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156669"/>
                <a:gridCol w="1195508"/>
                <a:gridCol w="1241924"/>
                <a:gridCol w="1403816"/>
                <a:gridCol w="803798"/>
                <a:gridCol w="961160"/>
              </a:tblGrid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349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496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1676400" y="228600"/>
            <a:ext cx="72661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SÌNTESIS DEL COMPONENTE SOCIOCULTURAL</a:t>
            </a: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561546"/>
              </p:ext>
            </p:extLst>
          </p:nvPr>
        </p:nvGraphicFramePr>
        <p:xfrm>
          <a:off x="457200" y="914402"/>
          <a:ext cx="8153400" cy="591440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120939"/>
                <a:gridCol w="3016737"/>
                <a:gridCol w="3015724"/>
              </a:tblGrid>
              <a:tr h="17172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Sociocultural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717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Variables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Potencialidades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Problemas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 anchor="ctr"/>
                </a:tc>
              </a:tr>
              <a:tr h="5252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Demografía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 anchor="ctr"/>
                </a:tc>
                <a:tc>
                  <a:txBody>
                    <a:bodyPr/>
                    <a:lstStyle/>
                    <a:p>
                      <a:pPr marL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La población de Amaguaña al 2010 es de 31106 habitantes, distribuidos en una superficie de 62.11 Km2.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/>
                </a:tc>
              </a:tr>
              <a:tr h="6566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Educación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Número suficiente de establecimiento educativos de diferentes niveles de instrucción, que abarcan toda la parroquia 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Deserción escolar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 anchor="ctr"/>
                </a:tc>
              </a:tr>
              <a:tr h="393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Salud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Asistencia profesional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Falta de implementación de infraestructura  y equipo de salud pública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/>
                </a:tc>
              </a:tr>
              <a:tr h="393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Acceso y uso de espacio público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Permiten la relación y conservación de tradiciones y costumbres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Cuidado y mantenimiento por parte de los usuarios.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 anchor="ctr"/>
                </a:tc>
              </a:tr>
              <a:tr h="787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Necesidades Básicas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La necesidad básica insatisfecha en la parroquia es la del servicio de alcantarillado, permitiendo la contaminación de los ríos y suelo.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/>
                </a:tc>
              </a:tr>
              <a:tr h="393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Organización Social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Niveles de organización que se destaca en el ámbito social, deportivo y cultural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/>
                </a:tc>
              </a:tr>
              <a:tr h="393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Grupos Étnicos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La presencia de grupos étnicos que configuran un territorio plurinacional e intercultural. 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/>
                </a:tc>
              </a:tr>
              <a:tr h="393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Seguridad y convivencia ciudadana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Falta de implementación de infraestructura  y equipo de seguridad.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/>
                </a:tc>
              </a:tr>
              <a:tr h="393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Patrimonio cultural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La parroquia tiene una riqueza en patrimonio cultural tangible e intangible.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Usencia de rehabilitación y conservación del patrimonio tangible,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/>
                </a:tc>
              </a:tr>
              <a:tr h="5252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Movilidad Humana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Baja oportunidad laborar en la parroquia, motivo por el cual se presente un índice alto de migración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91" marR="3099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39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2252662" y="451738"/>
            <a:ext cx="668992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COMPONENTE ECONÓMICO PRODUCTIVO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315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510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410200" y="451738"/>
            <a:ext cx="35323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TRABAJO Y EMPLEO</a:t>
            </a:r>
          </a:p>
        </p:txBody>
      </p:sp>
      <p:pic>
        <p:nvPicPr>
          <p:cNvPr id="18434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02412"/>
            <a:ext cx="3429000" cy="252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875745"/>
              </p:ext>
            </p:extLst>
          </p:nvPr>
        </p:nvGraphicFramePr>
        <p:xfrm>
          <a:off x="304800" y="1066800"/>
          <a:ext cx="6006941" cy="10287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403766"/>
                <a:gridCol w="1128051"/>
                <a:gridCol w="1191030"/>
                <a:gridCol w="1058073"/>
                <a:gridCol w="1226021"/>
              </a:tblGrid>
              <a:tr h="179705">
                <a:tc gridSpan="5"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Género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79705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Hombre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Mujer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8.311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58.70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5.847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41.29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14.158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52672"/>
              </p:ext>
            </p:extLst>
          </p:nvPr>
        </p:nvGraphicFramePr>
        <p:xfrm>
          <a:off x="961346" y="6248400"/>
          <a:ext cx="7429979" cy="26289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507121"/>
                <a:gridCol w="532100"/>
                <a:gridCol w="532100"/>
                <a:gridCol w="532100"/>
                <a:gridCol w="532100"/>
                <a:gridCol w="532100"/>
                <a:gridCol w="532100"/>
                <a:gridCol w="532100"/>
                <a:gridCol w="532100"/>
                <a:gridCol w="522367"/>
                <a:gridCol w="522367"/>
                <a:gridCol w="62132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Mestizo/a</a:t>
                      </a:r>
                      <a:endParaRPr lang="es-MX" sz="15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2709</a:t>
                      </a:r>
                      <a:endParaRPr lang="es-MX" sz="15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2481</a:t>
                      </a:r>
                      <a:endParaRPr lang="es-MX" sz="15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2492</a:t>
                      </a:r>
                      <a:endParaRPr lang="es-MX" sz="15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2266</a:t>
                      </a:r>
                      <a:endParaRPr lang="es-MX" sz="15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2075</a:t>
                      </a:r>
                      <a:endParaRPr lang="es-MX" sz="15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1764</a:t>
                      </a:r>
                      <a:endParaRPr lang="es-MX" sz="15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1458</a:t>
                      </a:r>
                      <a:endParaRPr lang="es-MX" sz="15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1116</a:t>
                      </a:r>
                      <a:endParaRPr lang="es-MX" sz="15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848</a:t>
                      </a:r>
                      <a:endParaRPr lang="es-MX" sz="15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665</a:t>
                      </a:r>
                      <a:endParaRPr lang="es-MX" sz="15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17874</a:t>
                      </a:r>
                      <a:endParaRPr lang="es-MX" sz="15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8435" name="Gráfico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02412"/>
            <a:ext cx="3600450" cy="252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559243"/>
              </p:ext>
            </p:extLst>
          </p:nvPr>
        </p:nvGraphicFramePr>
        <p:xfrm>
          <a:off x="838200" y="4830054"/>
          <a:ext cx="7696197" cy="1380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3404"/>
                <a:gridCol w="545570"/>
                <a:gridCol w="545570"/>
                <a:gridCol w="545570"/>
                <a:gridCol w="545570"/>
                <a:gridCol w="545570"/>
                <a:gridCol w="545570"/>
                <a:gridCol w="545570"/>
                <a:gridCol w="545570"/>
                <a:gridCol w="535590"/>
                <a:gridCol w="535590"/>
                <a:gridCol w="637053"/>
              </a:tblGrid>
              <a:tr h="1380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Autoidentificación Étnica</a:t>
                      </a:r>
                      <a:endParaRPr lang="es-MX" sz="12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15 a 19 años</a:t>
                      </a:r>
                      <a:endParaRPr lang="es-MX" sz="12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20 a 24 años</a:t>
                      </a:r>
                      <a:endParaRPr lang="es-MX" sz="12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25 a 29 años</a:t>
                      </a:r>
                      <a:endParaRPr lang="es-MX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30 a 34 años</a:t>
                      </a:r>
                      <a:endParaRPr lang="es-MX" sz="12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35 a 39 años</a:t>
                      </a:r>
                      <a:endParaRPr lang="es-MX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40 a 44 años</a:t>
                      </a:r>
                      <a:endParaRPr lang="es-MX" sz="12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45 a 49 años</a:t>
                      </a:r>
                      <a:endParaRPr lang="es-MX" sz="12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50 a 54 años</a:t>
                      </a:r>
                      <a:endParaRPr lang="es-MX" sz="12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55 a 59 años</a:t>
                      </a:r>
                      <a:endParaRPr lang="es-MX" sz="12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60 a 64 años</a:t>
                      </a:r>
                      <a:endParaRPr lang="es-MX" sz="12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087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ráfico 6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32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04800" y="453310"/>
            <a:ext cx="45991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ACTIVIDADES PRODUCTIVAS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42501"/>
              </p:ext>
            </p:extLst>
          </p:nvPr>
        </p:nvGraphicFramePr>
        <p:xfrm>
          <a:off x="381000" y="1066800"/>
          <a:ext cx="4343400" cy="525780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332033"/>
                <a:gridCol w="479504"/>
                <a:gridCol w="2531863"/>
              </a:tblGrid>
              <a:tr h="6572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Actividades Productivas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(%)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Tipo de Producción o Cultivos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643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Agrícola Orgánica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50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Maíz, arveja, papas, hortalizas (col, acelga, remolacha, zanahoria, tomate riñón), frutas (limón, naranja, tomate de árbol, chirimoya, babaco, aguacate)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572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Floricultura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25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Producción de flores de exportación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314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Agropecuarios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 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Actividades de crianza y comercialización de animales menores como: pollos, chanchos, cuyes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8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Ganadería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7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Carne, leche y quesos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572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Apicultura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3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Producción y comercialización de mil de abeja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611157"/>
              </p:ext>
            </p:extLst>
          </p:nvPr>
        </p:nvGraphicFramePr>
        <p:xfrm>
          <a:off x="5029200" y="605363"/>
          <a:ext cx="3784369" cy="572997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270180"/>
                <a:gridCol w="2514189"/>
              </a:tblGrid>
              <a:tr h="18952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effectLst/>
                        </a:rPr>
                        <a:t>Microempresas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953" marR="38953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89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</a:rPr>
                        <a:t>Nombre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953" marR="38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Actividad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53" marR="38953" marT="0" marB="0" anchor="ctr"/>
                </a:tc>
              </a:tr>
              <a:tr h="189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Molinos el Cóndor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953" marR="38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Centro de procesamiento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53" marR="38953" marT="0" marB="0"/>
                </a:tc>
              </a:tr>
              <a:tr h="189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Textil Ecuador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953" marR="38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Producción de telas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53" marR="38953" marT="0" marB="0"/>
                </a:tc>
              </a:tr>
              <a:tr h="189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Castillo Amaguaña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953" marR="38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Complejo deportivo y recreacional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53" marR="38953" marT="0" marB="0"/>
                </a:tc>
              </a:tr>
              <a:tr h="189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Incuvadora Anhalzer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953" marR="38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Avícola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53" marR="38953" marT="0" marB="0"/>
                </a:tc>
              </a:tr>
              <a:tr h="189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Green Fresh Flower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953" marR="38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</a:rPr>
                        <a:t>Producción de flores de exportación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53" marR="38953" marT="0" marB="0"/>
                </a:tc>
              </a:tr>
              <a:tr h="3384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Florícola Los Alamos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953" marR="38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Producción de flores de exportación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53" marR="38953" marT="0" marB="0"/>
                </a:tc>
              </a:tr>
              <a:tr h="189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Fina Flor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953" marR="38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Producción y comercialización de flores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53" marR="38953" marT="0" marB="0"/>
                </a:tc>
              </a:tr>
              <a:tr h="7175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Pronaca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953" marR="38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100" dirty="0">
                        <a:effectLst/>
                      </a:endParaRPr>
                    </a:p>
                    <a:p>
                      <a:r>
                        <a:rPr lang="es-MX" sz="1100" dirty="0" smtClean="0">
                          <a:effectLst/>
                        </a:rPr>
                        <a:t>Faenamiento </a:t>
                      </a:r>
                      <a:r>
                        <a:rPr lang="es-MX" sz="1100" dirty="0">
                          <a:effectLst/>
                        </a:rPr>
                        <a:t>y comercialización de pollos, chanchos y pavos </a:t>
                      </a:r>
                      <a:endParaRPr lang="es-MX" sz="1100" dirty="0">
                        <a:effectLst/>
                        <a:latin typeface="Calibri"/>
                      </a:endParaRPr>
                    </a:p>
                  </a:txBody>
                  <a:tcPr marL="38953" marR="38953" marT="0" marB="0"/>
                </a:tc>
              </a:tr>
              <a:tr h="189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Zaimella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953" marR="38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Fábrica de pañales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53" marR="38953" marT="0" marB="0"/>
                </a:tc>
              </a:tr>
              <a:tr h="189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Cresimpex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953" marR="38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Producción y comercialización de flores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53" marR="38953" marT="0" marB="0"/>
                </a:tc>
              </a:tr>
              <a:tr h="189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Cooprintex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953" marR="38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Producción y comercialización de flores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53" marR="38953" marT="0" marB="0"/>
                </a:tc>
              </a:tr>
              <a:tr h="3384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Turrones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(Sr. Neacato)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953" marR="38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Producción y comercialización de la miel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53" marR="38953" marT="0" marB="0" anchor="ctr"/>
                </a:tc>
              </a:tr>
              <a:tr h="189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Morvie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953" marR="38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Pulpa de frutas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53" marR="38953" marT="0" marB="0"/>
                </a:tc>
              </a:tr>
              <a:tr h="189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Ecopacífico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953" marR="38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Frutas para distribución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53" marR="38953" marT="0" marB="0"/>
                </a:tc>
              </a:tr>
              <a:tr h="189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Pre-horcen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953" marR="38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Fábrica de tubos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53" marR="38953" marT="0" marB="0"/>
                </a:tc>
              </a:tr>
              <a:tr h="189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Condimensa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953" marR="38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Fábrica de aliños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53" marR="38953" marT="0" marB="0"/>
                </a:tc>
              </a:tr>
              <a:tr h="189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Bloqueras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953" marR="38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Elaboración de bloques y adoquines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53" marR="38953" marT="0" marB="0"/>
                </a:tc>
              </a:tr>
              <a:tr h="189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Hornos de ladrillos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953" marR="38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Fábrica de ladrillos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53" marR="38953" marT="0" marB="0"/>
                </a:tc>
              </a:tr>
              <a:tr h="189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Los tres Guabos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953" marR="38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Restaurant de gastronomía típica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53" marR="38953" marT="0" marB="0"/>
                </a:tc>
              </a:tr>
              <a:tr h="189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Aserraderos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953" marR="38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Venta de madera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53" marR="38953" marT="0" marB="0"/>
                </a:tc>
              </a:tr>
              <a:tr h="3384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</a:rPr>
                        <a:t>Talleres de textiles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953" marR="38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</a:rPr>
                        <a:t>Fabricación de sábanas, edredones, camisas, etc.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953" marR="3895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20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7086600" y="228600"/>
            <a:ext cx="18559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METAS</a:t>
            </a:r>
            <a:endParaRPr lang="es-EC" sz="23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1838378606"/>
              </p:ext>
            </p:extLst>
          </p:nvPr>
        </p:nvGraphicFramePr>
        <p:xfrm>
          <a:off x="304800" y="762000"/>
          <a:ext cx="8382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615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7074" y="1253528"/>
            <a:ext cx="45991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SEGURIDAD Y SOBERANIA ALIMENTARIA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73258" y="3581400"/>
            <a:ext cx="459918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PRESENCIA DE PROYECTOS NACIONALES DE CARÁCTER ESTRATÉGICO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73258" y="2667000"/>
            <a:ext cx="459918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erias </a:t>
            </a:r>
            <a:r>
              <a:rPr lang="es-MX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la agroartesanal “</a:t>
            </a:r>
            <a:r>
              <a:rPr lang="es-MX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Amaguañenses</a:t>
            </a:r>
            <a:r>
              <a:rPr lang="es-MX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Unidos”</a:t>
            </a:r>
            <a:endParaRPr lang="es-EC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62000" y="5181600"/>
            <a:ext cx="45991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(Toachi-</a:t>
            </a:r>
            <a:r>
              <a:rPr lang="es-MX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Pilatón</a:t>
            </a:r>
            <a:r>
              <a:rPr lang="es-MX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253 MW y Sistema Integrado Guayllabamba 1.650 MW)</a:t>
            </a:r>
            <a:endParaRPr lang="es-EC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7" t="26844" r="22928" b="49898"/>
          <a:stretch/>
        </p:blipFill>
        <p:spPr bwMode="auto">
          <a:xfrm>
            <a:off x="5562600" y="455186"/>
            <a:ext cx="1770185" cy="159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66" t="37164" r="2751" b="42452"/>
          <a:stretch/>
        </p:blipFill>
        <p:spPr bwMode="auto">
          <a:xfrm>
            <a:off x="7010400" y="1498990"/>
            <a:ext cx="1702191" cy="14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5" t="75000" r="80863" b="13461"/>
          <a:stretch/>
        </p:blipFill>
        <p:spPr bwMode="auto">
          <a:xfrm>
            <a:off x="5744308" y="3581400"/>
            <a:ext cx="1723292" cy="123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36010" r="47277" b="20144"/>
          <a:stretch/>
        </p:blipFill>
        <p:spPr bwMode="auto">
          <a:xfrm>
            <a:off x="7022123" y="4559773"/>
            <a:ext cx="1805936" cy="117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72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867400" y="304800"/>
            <a:ext cx="302126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FINANCIAMIENTO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539145"/>
              </p:ext>
            </p:extLst>
          </p:nvPr>
        </p:nvGraphicFramePr>
        <p:xfrm>
          <a:off x="1066800" y="1981200"/>
          <a:ext cx="7162800" cy="256565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630608"/>
                <a:gridCol w="2891496"/>
                <a:gridCol w="640696"/>
              </a:tblGrid>
              <a:tr h="21590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Financiamiento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Público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Privado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5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Cooperativas de Ahorro y Crédito 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/>
                </a:tc>
              </a:tr>
              <a:tr h="0">
                <a:tc row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 art. 192 del Código Orgánico de Organización Territorial, Autonomía y Descentralización COOTAD, prevé que los gobiernos autónomos descentralizados, participaran del veintiuno por ciento (21%) de ingresos permanentes y del diez por ciento (10%) de los no permanentes del Presupuesto del Estado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Alianza del Valle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Textil 14 de Marzo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Luz del Valle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Cooperativa Comuna El Ejido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31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9200" y="304800"/>
            <a:ext cx="766946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INFRAESTRUCTURA PARA EL MOMENTO PRODUCTIVO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079446"/>
              </p:ext>
            </p:extLst>
          </p:nvPr>
        </p:nvGraphicFramePr>
        <p:xfrm>
          <a:off x="1676400" y="2362200"/>
          <a:ext cx="5943600" cy="289179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899059"/>
                <a:gridCol w="404454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 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Ubicación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Carreteras y trasporte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Vías de ingreso y salida (Colibrí-Tambillo), Vías secundarias (red vial interna de la parroquia), Vías Colectoras (Colibrí-Amaguaña-Tambillo)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Molinos Artesanales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Cuendina, El Ejido, Carapungo, Santa Isabel Antiguo, San Juan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Silos, Centros de Acopio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MX" sz="1500" dirty="0" smtClean="0">
                          <a:effectLst/>
                        </a:rPr>
                        <a:t>Centro </a:t>
                      </a:r>
                      <a:r>
                        <a:rPr lang="es-MX" sz="1500" dirty="0">
                          <a:effectLst/>
                        </a:rPr>
                        <a:t>de acopio de arroz (Sta. Isabel) 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Mercados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10 de Agosto (San Roque)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Riego y Drenaje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Proyecto </a:t>
                      </a:r>
                      <a:r>
                        <a:rPr lang="es-MX" sz="1500" dirty="0" err="1">
                          <a:effectLst/>
                        </a:rPr>
                        <a:t>Pulchig</a:t>
                      </a:r>
                      <a:r>
                        <a:rPr lang="es-MX" sz="1500" dirty="0">
                          <a:effectLst/>
                        </a:rPr>
                        <a:t> (La Vaquería, San Juan, San Luis, Guamba, La Unión, Cuendina Chico, Pucara.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351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33400" y="304800"/>
            <a:ext cx="835526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AMENAZA A LA INFRAESTRUCTURA Y ÁREAS PRODUCTIVAS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83766"/>
              </p:ext>
            </p:extLst>
          </p:nvPr>
        </p:nvGraphicFramePr>
        <p:xfrm>
          <a:off x="381000" y="1295400"/>
          <a:ext cx="4571999" cy="495390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85010"/>
                <a:gridCol w="933685"/>
                <a:gridCol w="1326652"/>
                <a:gridCol w="1326652"/>
              </a:tblGrid>
              <a:tr h="493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Infraestructura</a:t>
                      </a:r>
                      <a:endParaRPr lang="es-MX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Áreas Productivas</a:t>
                      </a:r>
                      <a:endParaRPr lang="es-MX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Superficie (Ha)</a:t>
                      </a:r>
                      <a:endParaRPr lang="es-MX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Amenaza</a:t>
                      </a:r>
                      <a:endParaRPr lang="es-MX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 anchor="ctr"/>
                </a:tc>
              </a:tr>
              <a:tr h="1479900">
                <a:tc row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 parroquia presenta  alta intensidad sísmica (V), debido a la presencia de fallas geológicas en Quito. Poniendo en riesgo a la infraestructura de fomento productivo.</a:t>
                      </a:r>
                      <a:endParaRPr lang="es-MX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Cultivo de Cereales</a:t>
                      </a:r>
                      <a:endParaRPr lang="es-MX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791</a:t>
                      </a:r>
                      <a:endParaRPr lang="es-MX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7.20 %  de susceptibilidad a erosión del suelo, 14.54 &amp; de susceptibilidad a inundación</a:t>
                      </a:r>
                      <a:endParaRPr lang="es-MX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/>
                </a:tc>
              </a:tr>
              <a:tr h="123325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Cultivo de Ciclo Corto</a:t>
                      </a:r>
                      <a:endParaRPr lang="es-MX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749</a:t>
                      </a:r>
                      <a:endParaRPr lang="es-MX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33.11 % de susceptibilidad a erosión del suelo, 4.27 % de susceptibilidad a inundación</a:t>
                      </a:r>
                      <a:endParaRPr lang="es-MX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/>
                </a:tc>
              </a:tr>
              <a:tr h="49600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Cultivo de Frutas</a:t>
                      </a:r>
                      <a:endParaRPr lang="es-MX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es-MX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hay presencia de erosión e inundación</a:t>
                      </a:r>
                      <a:endParaRPr lang="es-MX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/>
                </a:tc>
              </a:tr>
              <a:tr h="73995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Pasto Cultivado</a:t>
                      </a:r>
                      <a:endParaRPr lang="es-MX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1635</a:t>
                      </a:r>
                      <a:endParaRPr lang="es-MX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22.87 % de susceptibilidad a erosión del suelo.</a:t>
                      </a:r>
                      <a:endParaRPr lang="es-MX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/>
                </a:tc>
              </a:tr>
            </a:tbl>
          </a:graphicData>
        </a:graphic>
      </p:graphicFrame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9" t="17307" r="45616" b="11731"/>
          <a:stretch/>
        </p:blipFill>
        <p:spPr bwMode="auto">
          <a:xfrm>
            <a:off x="5105400" y="1293055"/>
            <a:ext cx="3629465" cy="519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07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676400" y="228600"/>
            <a:ext cx="72661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SÌNTESIS DEL COMPONENTE PRODUCTIVO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535259"/>
              </p:ext>
            </p:extLst>
          </p:nvPr>
        </p:nvGraphicFramePr>
        <p:xfrm>
          <a:off x="304800" y="762000"/>
          <a:ext cx="8382000" cy="5543567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783733"/>
                <a:gridCol w="2816519"/>
                <a:gridCol w="2781748"/>
              </a:tblGrid>
              <a:tr h="18769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Productivo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87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Variables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Potencialidades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Problemas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/>
                </a:tc>
              </a:tr>
              <a:tr h="799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Empleo y Talento Humano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Existe una equidad de género en cuestión de lo laboral, haciendo que esto incremente los ingresos económicos de la parroquia.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Restricción en la participación de nuevas ramas de actividades más del 50% de la población se dedica a actividades agrícolas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 anchor="ctr"/>
                </a:tc>
              </a:tr>
              <a:tr h="7879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Principales Productos del Territorio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 parroquia se destaca en el cultivo y comercialización (interna y externa) de productos procedentes de la región interandina. 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Falta de financiamiento para las diferentes actividades económicas de la parroquia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 anchor="ctr"/>
                </a:tc>
              </a:tr>
              <a:tr h="799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Seguridad y Soberanía Alimentaria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Los habitantes de la parroquia tienen una variedad de productos locales aptas para el consumo por su buena calidad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Falta de apoyo por parte de las autoridades, a la comunidad para ejecutar programas estratégicos donde se popularicen y comercialicen los productos locales 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/>
                </a:tc>
              </a:tr>
              <a:tr h="595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Proyectos Estratégicos Nacionales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 parroquia se encuentra vinculado a proyectos de potencial energético (Toachi Pilaton y Sistema Integrado Guayllabamba)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/>
                </a:tc>
              </a:tr>
              <a:tr h="5869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Financiamiento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Restricción por parte de entidades de financieras para el financiamiento a pequeños comerciantes 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/>
                </a:tc>
              </a:tr>
              <a:tr h="7879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Infraestructura para el fomento productivo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 fomento productivo en la parroquia tiene una infraestructura adecuada para su progreso.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 pérdida de organizaciones sociales que aporten con la participación y la existencia de establecimientos para el fomento productivo 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/>
                </a:tc>
              </a:tr>
              <a:tr h="799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Amenazas a la infraestructura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 infraestructura se encuentra amenazada por fallas tectónicas, las áreas productivas presenta susceptibilidad a amenazas naturales como la erosión e inundación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231" marR="2923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41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676400" y="441187"/>
            <a:ext cx="72661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COMPONENTE DE ASENTAMIENTO HUMANOS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78486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2553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676400" y="441187"/>
            <a:ext cx="72661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 DE ASENTAMIENTOS HUMANOS PARROQUIALES</a:t>
            </a: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373669"/>
              </p:ext>
            </p:extLst>
          </p:nvPr>
        </p:nvGraphicFramePr>
        <p:xfrm>
          <a:off x="609600" y="1524000"/>
          <a:ext cx="7772400" cy="492861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088792"/>
                <a:gridCol w="3341804"/>
                <a:gridCol w="3341804"/>
              </a:tblGrid>
              <a:tr h="1374342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90550" algn="l"/>
                        </a:tabLst>
                      </a:pPr>
                      <a:r>
                        <a:rPr lang="es-MX" sz="1400" dirty="0">
                          <a:effectLst/>
                        </a:rPr>
                        <a:t>Jerarquización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s-MX" sz="1400" dirty="0">
                          <a:effectLst/>
                        </a:rPr>
                        <a:t>Distribución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s-MX" sz="1400" dirty="0">
                          <a:effectLst/>
                        </a:rPr>
                        <a:t>Poblacional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s-MX" sz="1400">
                          <a:effectLst/>
                        </a:rPr>
                        <a:t>La mayor distribución poblacional se encuentra en el Barrio Central y Yanahuaico (3500 hab), La Balvina (2000 hab), Cuendina (1500 hab), Chillo Jijón y San Juan (1200 hab), Carapungo (1000 hab)*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406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90550" algn="l"/>
                        </a:tabLst>
                      </a:pPr>
                      <a:r>
                        <a:rPr lang="es-MX" sz="1400">
                          <a:effectLst/>
                        </a:rPr>
                        <a:t>Accesibilidad Vial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endParaRPr lang="es-MX" sz="1400" dirty="0">
                        <a:effectLst/>
                      </a:endParaRPr>
                    </a:p>
                    <a:p>
                      <a:r>
                        <a:rPr lang="es-MX" sz="1400" dirty="0" smtClean="0">
                          <a:effectLst/>
                        </a:rPr>
                        <a:t>Principal </a:t>
                      </a:r>
                      <a:r>
                        <a:rPr lang="es-MX" sz="1400" dirty="0">
                          <a:effectLst/>
                        </a:rPr>
                        <a:t>vía de acceso (Vía Sangolquí-Amaguaña-Tambillo), Barrio Santo Domingo de Pilopanta, El Ejido, Cuendina Chico, Cuendina Grande, Recinto San Antonio de Pasochoa, San Antonio de Pasochoa, San Luis, Guamba, Los Sauces, Sta. Teresa, La Victoria. 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8329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90550" algn="l"/>
                        </a:tabLst>
                      </a:pPr>
                      <a:r>
                        <a:rPr lang="es-MX" sz="1400">
                          <a:effectLst/>
                        </a:rPr>
                        <a:t>Servicio de Transporte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s-MX" sz="1400">
                          <a:effectLst/>
                        </a:rPr>
                        <a:t>Barrio Central, El Ejido, Miranda Norte, Cuendina, Yanahuaico.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42839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90550" algn="l"/>
                        </a:tabLst>
                      </a:pPr>
                      <a:r>
                        <a:rPr lang="es-MX" sz="1400" dirty="0">
                          <a:effectLst/>
                        </a:rPr>
                        <a:t>Equipamiento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s-MX" sz="1400" dirty="0">
                          <a:effectLst/>
                        </a:rPr>
                        <a:t>Barrio Central y Cuendina (Sub Centro de Salud), Santa Isabel Antiguo, Centro y El Ejido (Policía Comunitaria), Centro (Tenencia Política), Turubamba (Bomberos).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284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676400" y="441187"/>
            <a:ext cx="72661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ACCESO  A SERVICIOS BÁSICOS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698294"/>
              </p:ext>
            </p:extLst>
          </p:nvPr>
        </p:nvGraphicFramePr>
        <p:xfrm>
          <a:off x="1524000" y="2590800"/>
          <a:ext cx="2205832" cy="131445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102916"/>
                <a:gridCol w="1102916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Vivienda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Cifra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Propia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6364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Arrendada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160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Servicio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1585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Total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8001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52600"/>
            <a:ext cx="3609975" cy="248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94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829781"/>
              </p:ext>
            </p:extLst>
          </p:nvPr>
        </p:nvGraphicFramePr>
        <p:xfrm>
          <a:off x="4191000" y="3962400"/>
          <a:ext cx="4606290" cy="184023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293344"/>
                <a:gridCol w="1312946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Medio de Obtención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Disponibilidad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 de empresa eléctrica de servicio público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7873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Generador de luz (Planta eléctrica)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Otro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tiene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8001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48" y="3581400"/>
            <a:ext cx="360045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437896"/>
              </p:ext>
            </p:extLst>
          </p:nvPr>
        </p:nvGraphicFramePr>
        <p:xfrm>
          <a:off x="370448" y="990600"/>
          <a:ext cx="4233069" cy="18402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7019"/>
                <a:gridCol w="1286050"/>
              </a:tblGrid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Medio de Obtención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Disponibilidad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red pública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6525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pozo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río, vertiente, acequia o canal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1119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carro repartidor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Otro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8001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pic>
        <p:nvPicPr>
          <p:cNvPr id="9" name="Gráfico 6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62000"/>
            <a:ext cx="3590925" cy="234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10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830704"/>
              </p:ext>
            </p:extLst>
          </p:nvPr>
        </p:nvGraphicFramePr>
        <p:xfrm>
          <a:off x="4191000" y="3558540"/>
          <a:ext cx="4557236" cy="236601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245619"/>
                <a:gridCol w="1311617"/>
              </a:tblGrid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Eliminación de Desechos Solidos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Disponibilidad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Por carro recolector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6932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La arrojan en terrenos baldío o quebrada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116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La queman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801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La entierran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58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La arrojan al río, acequia o canal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20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De otra forma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74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Total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8001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74720"/>
            <a:ext cx="3609975" cy="25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49083"/>
              </p:ext>
            </p:extLst>
          </p:nvPr>
        </p:nvGraphicFramePr>
        <p:xfrm>
          <a:off x="304800" y="609600"/>
          <a:ext cx="5029200" cy="210312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726651"/>
                <a:gridCol w="1302549"/>
              </a:tblGrid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Medio de </a:t>
                      </a:r>
                      <a:r>
                        <a:rPr lang="es-MX" sz="1500" dirty="0" smtClean="0">
                          <a:effectLst/>
                        </a:rPr>
                        <a:t>Obtención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Disponibilidad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Red pública de alcantarillado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5612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Pozo séptico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1267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Pozo ciego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484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Descarga directa al mar, río, lago o quebrada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421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Letrina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40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No tiene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177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</a:rPr>
                        <a:t>Total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8001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952" y="914400"/>
            <a:ext cx="3096719" cy="2001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29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486400" y="228600"/>
            <a:ext cx="34561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ÁREA DE ESTUDIO</a:t>
            </a:r>
            <a:endParaRPr lang="es-EC" sz="23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990600"/>
            <a:ext cx="4689475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308691"/>
              </p:ext>
            </p:extLst>
          </p:nvPr>
        </p:nvGraphicFramePr>
        <p:xfrm>
          <a:off x="5334000" y="1276066"/>
          <a:ext cx="3137397" cy="5257800"/>
        </p:xfrm>
        <a:graphic>
          <a:graphicData uri="http://schemas.openxmlformats.org/drawingml/2006/table">
            <a:tbl>
              <a:tblPr firstRow="1" firstCol="1" bandRow="1"/>
              <a:tblGrid>
                <a:gridCol w="1393076"/>
                <a:gridCol w="1744321"/>
              </a:tblGrid>
              <a:tr h="3943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Nombre del GAD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Gobierno Autónomo Descentralizado Parroquial Rural de Amaguaña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Fecha de Creación de la Parroquia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  de Octubre de 1568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Población Total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30.210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Extensión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76.14 km²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71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Limites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Norte:</a:t>
                      </a: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Conocoto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Sur:</a:t>
                      </a: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Uyumbicho (Cantón </a:t>
                      </a:r>
                      <a:r>
                        <a:rPr lang="es-MX" sz="15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Mejía)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Este:</a:t>
                      </a: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Cantón Rumiñahui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Oeste:</a:t>
                      </a: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Uyumbicho, Cutuglahua, Quito Urbano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Rango Altitudinal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2683 msnm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3" name="2 Conector recto de flecha"/>
          <p:cNvCxnSpPr/>
          <p:nvPr/>
        </p:nvCxnSpPr>
        <p:spPr>
          <a:xfrm flipV="1">
            <a:off x="1600200" y="4724400"/>
            <a:ext cx="1600200" cy="9906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2779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676400" y="441187"/>
            <a:ext cx="72661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TENENCIA DE LA VIVIENDA Y CATASTRO PREDIAL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41406"/>
            <a:ext cx="3609975" cy="25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290588"/>
              </p:ext>
            </p:extLst>
          </p:nvPr>
        </p:nvGraphicFramePr>
        <p:xfrm>
          <a:off x="2057400" y="4038600"/>
          <a:ext cx="5714999" cy="252857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711753"/>
                <a:gridCol w="1001623"/>
                <a:gridCol w="1001623"/>
              </a:tblGrid>
              <a:tr h="30353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Forma de Adquisición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Casos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</a:tr>
              <a:tr h="30353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Propia y totalmente pagada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3533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43.57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</a:tr>
              <a:tr h="242823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Propia y la está pagando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508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6.26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</a:tr>
              <a:tr h="41167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Propia (regalada, donada, heredada o por posesión)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1150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14.18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</a:tr>
              <a:tr h="30353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Prestada o cedida (no pagada)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1165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14.37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</a:tr>
              <a:tr h="242823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 Servicios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1.97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</a:tr>
              <a:tr h="30353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Arrendada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1585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19.55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</a:tr>
              <a:tr h="242823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Anticresis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181" marR="33181" marT="0" marB="0"/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4267200" y="2133600"/>
            <a:ext cx="457200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EC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“Las municipalidades mantendrán actualizadas en forma permanente, los catastros de predios urbanos y rurales. Los bienes inmuebles constarán en el  catastro con el valor de la propiedad actualizado”</a:t>
            </a:r>
            <a:endParaRPr lang="es-MX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67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676400" y="441187"/>
            <a:ext cx="72661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CARACTERIZACIÓN DE AMENAZAS Y CAPACIDAD DE RESPUESTA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447800"/>
            <a:ext cx="3810000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Elipse"/>
          <p:cNvSpPr/>
          <p:nvPr/>
        </p:nvSpPr>
        <p:spPr>
          <a:xfrm>
            <a:off x="2359818" y="3733800"/>
            <a:ext cx="661988" cy="1143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038600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Elipse"/>
          <p:cNvSpPr/>
          <p:nvPr/>
        </p:nvSpPr>
        <p:spPr>
          <a:xfrm>
            <a:off x="4724400" y="2209800"/>
            <a:ext cx="2057400" cy="37338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246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04800" y="228600"/>
            <a:ext cx="86377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SÌNTESIS DEL COMPONENTE ASENTAMIENTOS HUMANOS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159499"/>
              </p:ext>
            </p:extLst>
          </p:nvPr>
        </p:nvGraphicFramePr>
        <p:xfrm>
          <a:off x="457200" y="874776"/>
          <a:ext cx="8229601" cy="550456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891216"/>
                <a:gridCol w="2646598"/>
                <a:gridCol w="2691787"/>
              </a:tblGrid>
              <a:tr h="21799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Asentamientos Humanos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335" marR="49335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17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Variables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335" marR="49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Potencialidades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335" marR="49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Problemas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335" marR="49335" marT="0" marB="0" anchor="ctr"/>
                </a:tc>
              </a:tr>
              <a:tr h="1525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 de asentamientos humanos parroquiales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335" marR="49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acuerdo a la jerarquización se puede mencionar que el mayor número de barrios de la parroquia tienen una buena vinculación interna como externa.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335" marR="49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s-ES_tradnl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Los </a:t>
                      </a: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barrios que se encuentran en los límites de la parroquia tienen muchas limitaciones con respecto a la red de asentamientos humanos</a:t>
                      </a:r>
                      <a:r>
                        <a:rPr lang="es-MX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9335" marR="49335" marT="0" marB="0" anchor="ctr"/>
                </a:tc>
              </a:tr>
              <a:tr h="1525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Servicios Básicos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335" marR="49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Gran número de las viviendas en la parroquia tienen el acceso a servicios básicos  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335" marR="49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pesar de que el servicio de alcantarillado tiene alta cobertura, existe contaminación por medio de eliminación de desechos sólidos en suelos y ríos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335" marR="49335" marT="0" marB="0" anchor="ctr"/>
                </a:tc>
              </a:tr>
              <a:tr h="871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Acceso de la población a vivienda y catastro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335" marR="49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 número de viviendas de la parroquia el 43.57% es propia y totalmente pagada  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335" marR="49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335" marR="49335" marT="0" marB="0" anchor="ctr"/>
                </a:tc>
              </a:tr>
              <a:tr h="1089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Amenazas y capacidad de respuesta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335" marR="49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335" marR="49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hay planes de evacuación en caso de alguna eventualidad como movimientos sísmicos o erupciones volcánicas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335" marR="4933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91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09600" y="441187"/>
            <a:ext cx="83329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COMPONENTE DE MOVILIDAD, ENERGÍA Y CONECTIVIDAD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8745"/>
            <a:ext cx="67056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51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09600" y="441187"/>
            <a:ext cx="83329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ACCESO A SERVICIOS A TELECOMUNICACIONES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017957"/>
              </p:ext>
            </p:extLst>
          </p:nvPr>
        </p:nvGraphicFramePr>
        <p:xfrm>
          <a:off x="457200" y="1219200"/>
          <a:ext cx="5133975" cy="236601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202055"/>
                <a:gridCol w="1009650"/>
                <a:gridCol w="1009650"/>
                <a:gridCol w="956310"/>
                <a:gridCol w="956310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Cobertura (%)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Cobertura (%)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Telefonía fija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4015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49.51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4094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50.49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Telefonía móvil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6583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81.23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1522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18.77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Acceso a internet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1146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14.13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6963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85.87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81400"/>
            <a:ext cx="378142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3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 t="29039" r="39670" b="16731"/>
          <a:stretch/>
        </p:blipFill>
        <p:spPr bwMode="auto">
          <a:xfrm>
            <a:off x="381000" y="1600200"/>
            <a:ext cx="8458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09600" y="441187"/>
            <a:ext cx="83329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POTENCIA INSTALADA Y TIPO DE GENERACION DE ENERGÍA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194694" y="2971800"/>
            <a:ext cx="716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HIDROELECTRICA PASOCHOA</a:t>
            </a:r>
          </a:p>
          <a:p>
            <a:endParaRPr lang="es-MX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MX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s-MX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 emisiones porque aprovecha la energía potencial del </a:t>
            </a:r>
            <a:r>
              <a:rPr lang="es-MX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 central tiene 4,5 MW de potencia </a:t>
            </a:r>
            <a:r>
              <a:rPr lang="es-MX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 parte del sistema de agua potable de la población de Pita, al sur oriente de Quito</a:t>
            </a:r>
          </a:p>
        </p:txBody>
      </p:sp>
    </p:spTree>
    <p:extLst>
      <p:ext uri="{BB962C8B-B14F-4D97-AF65-F5344CB8AC3E}">
        <p14:creationId xmlns:p14="http://schemas.microsoft.com/office/powerpoint/2010/main" val="147201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09600" y="441187"/>
            <a:ext cx="83329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REDES VIALES Y DE TRANSPORTE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586914"/>
              </p:ext>
            </p:extLst>
          </p:nvPr>
        </p:nvGraphicFramePr>
        <p:xfrm>
          <a:off x="607255" y="990600"/>
          <a:ext cx="4275455" cy="36804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6225"/>
                <a:gridCol w="1364615"/>
                <a:gridCol w="136461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Cooperativa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Sector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Transporte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 Pedro de Amaguaña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Pesado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Los Chillos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Norte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Pesado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Libertadores del Valle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Norte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Pesado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Yanahuaico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Yanahuaico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Liviano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Cuendina Oriental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Cuendina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Liviano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Miranda Norte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Miranda Norte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Liviano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Sr. del Jardín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Norte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Liviano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 Ejido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Liviano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Simón Bolivar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Liviano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Pacheco Jr.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Centro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Liviano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07" y="3733800"/>
            <a:ext cx="2963238" cy="1939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9" y="1371600"/>
            <a:ext cx="2992855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03389"/>
            <a:ext cx="2061283" cy="1491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680414"/>
            <a:ext cx="2333624" cy="1514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90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019800" y="441187"/>
            <a:ext cx="29227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 DE RIEGO</a:t>
            </a: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083121"/>
              </p:ext>
            </p:extLst>
          </p:nvPr>
        </p:nvGraphicFramePr>
        <p:xfrm>
          <a:off x="2133600" y="1447800"/>
          <a:ext cx="4373538" cy="1314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0109"/>
                <a:gridCol w="1261735"/>
                <a:gridCol w="1781694"/>
              </a:tblGrid>
              <a:tr h="1092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Cobertura</a:t>
                      </a:r>
                      <a:endParaRPr lang="es-MX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Ubicación</a:t>
                      </a:r>
                      <a:endParaRPr lang="es-MX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</a:tr>
              <a:tr h="399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Canales de riego Proyecto </a:t>
                      </a:r>
                      <a:r>
                        <a:rPr lang="es-MX" sz="15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Puichig</a:t>
                      </a:r>
                      <a:endParaRPr lang="es-MX" sz="15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Sector Oriental de la parroquia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Vaquería, San Juan, San Luis, Guamba, La Unión, Cuendina Chico, Pucara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9" name="8 Rectángulo"/>
          <p:cNvSpPr/>
          <p:nvPr/>
        </p:nvSpPr>
        <p:spPr>
          <a:xfrm>
            <a:off x="685800" y="3276600"/>
            <a:ext cx="49530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AMENAZAS AL COMPONENTE</a:t>
            </a:r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1620572532"/>
              </p:ext>
            </p:extLst>
          </p:nvPr>
        </p:nvGraphicFramePr>
        <p:xfrm>
          <a:off x="381000" y="3499738"/>
          <a:ext cx="8001000" cy="279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333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04800" y="228600"/>
            <a:ext cx="86377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SÌNTESIS DEL COMPONENTE MOVILIDAD ENERGÁ Y CONECTIVIDAD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186081"/>
              </p:ext>
            </p:extLst>
          </p:nvPr>
        </p:nvGraphicFramePr>
        <p:xfrm>
          <a:off x="838200" y="1295400"/>
          <a:ext cx="7315200" cy="473202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937830"/>
                <a:gridCol w="2458053"/>
                <a:gridCol w="2919317"/>
              </a:tblGrid>
              <a:tr h="19173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Movilidad, Energía y Conectividad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91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Potencialidades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Problemas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/>
                </a:tc>
              </a:tr>
              <a:tr h="7669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Telecomunicaciones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/>
                </a:tc>
                <a:tc>
                  <a:txBody>
                    <a:bodyPr/>
                    <a:lstStyle/>
                    <a:p>
                      <a:pPr marL="209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 telefonía móvil y fija tienen una cobertura del 81.2% y 49.5% respectivamente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 servicio de internet aún  es incompleto en la parroquia apenas tiene una cobertura del 14%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/>
                </a:tc>
              </a:tr>
              <a:tr h="575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Potencia instalada y generación eléctrica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Aún se registran el 2.68% de insatisfacción al servicio público de luz eléctrica en la parroquia 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/>
                </a:tc>
              </a:tr>
              <a:tr h="7669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 vial y de transporte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 parroquia posee una extensa red vial que permite la conexión interna y externa  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Aún algunas vías arteriales de la parroquia tienen como capa de rodadura el empedrado, dificultando el acceso al transporte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/>
                </a:tc>
              </a:tr>
              <a:tr h="3834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 de riego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Proyecto de riego beneficia al sector oriental de la parroquia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/>
                </a:tc>
              </a:tr>
              <a:tr h="575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Amenazas al Componente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 sistema de red vial se ve vulnerable ante la susceptibilidad de amenazas naturales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206" marR="6820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347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362200" y="441187"/>
            <a:ext cx="65803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COMPONENTE POLITICO INSTITUCIONAL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0"/>
            <a:ext cx="60198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7826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486400" y="228600"/>
            <a:ext cx="34561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  <a:endParaRPr lang="es-EC" sz="23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317509097"/>
              </p:ext>
            </p:extLst>
          </p:nvPr>
        </p:nvGraphicFramePr>
        <p:xfrm>
          <a:off x="460504" y="838200"/>
          <a:ext cx="8302496" cy="570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26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286000" y="381000"/>
            <a:ext cx="658038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INTRUMENTOS DE PLANIFICACIÓN Y ORDENAMIENTO TERRITORIAL VIGENTES O EXISTENTE EN EL GOBIERNO AUTÓNOMO DESCENTRALIZADO, ASÍ COMO EL MARCO LEGAL VIGENTE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143000" y="2971800"/>
            <a:ext cx="701040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Constitución de la República del Ecuador, publicada en el Registro Oficial 4459 del 20 de octubre del 2008.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Código Orgánico de Organización Territorial, Autonomía y Descentralización, COOTAD, publicado en el Registro Oficial 303 del 19 de octubre del 2010.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Código Orgánico de Planificación y Finanzas, publicado en el Registro Oficial 306 del 22 de octubre del 2010. 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Ordenanza del plan de desarrollo y de ordenamiento territorial, para el periodo comprendido del año 2012 al 2025</a:t>
            </a:r>
            <a:r>
              <a:rPr lang="es-MX" dirty="0"/>
              <a:t>. </a:t>
            </a:r>
          </a:p>
          <a:p>
            <a:endParaRPr lang="es-MX" sz="1500" dirty="0"/>
          </a:p>
        </p:txBody>
      </p:sp>
    </p:spTree>
    <p:extLst>
      <p:ext uri="{BB962C8B-B14F-4D97-AF65-F5344CB8AC3E}">
        <p14:creationId xmlns:p14="http://schemas.microsoft.com/office/powerpoint/2010/main" val="4207181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676400" y="381000"/>
            <a:ext cx="71899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MAPEO DE ACTORES PÚBLICOS Y SOCIALES</a:t>
            </a: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305482661"/>
              </p:ext>
            </p:extLst>
          </p:nvPr>
        </p:nvGraphicFramePr>
        <p:xfrm>
          <a:off x="762000" y="1143000"/>
          <a:ext cx="7799588" cy="15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1113965672"/>
              </p:ext>
            </p:extLst>
          </p:nvPr>
        </p:nvGraphicFramePr>
        <p:xfrm>
          <a:off x="457200" y="2667000"/>
          <a:ext cx="8028188" cy="15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132382680"/>
              </p:ext>
            </p:extLst>
          </p:nvPr>
        </p:nvGraphicFramePr>
        <p:xfrm>
          <a:off x="533400" y="4191000"/>
          <a:ext cx="8028188" cy="15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43373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1219"/>
            <a:ext cx="8763000" cy="5676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399"/>
            <a:ext cx="8001000" cy="557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81000" y="381000"/>
            <a:ext cx="84853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ESTRUCTURA DEL GOBIERNO AUTÓNOMO DESCENTRALIZADO PARA LA GESTIÓN DEL TERRITORIO</a:t>
            </a:r>
          </a:p>
        </p:txBody>
      </p:sp>
    </p:spTree>
    <p:extLst>
      <p:ext uri="{BB962C8B-B14F-4D97-AF65-F5344CB8AC3E}">
        <p14:creationId xmlns:p14="http://schemas.microsoft.com/office/powerpoint/2010/main" val="2197508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81000" y="381000"/>
            <a:ext cx="84853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SINTESÍS DEL COMPONENTE DE POLITICO INSTITUCIONAL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479655"/>
              </p:ext>
            </p:extLst>
          </p:nvPr>
        </p:nvGraphicFramePr>
        <p:xfrm>
          <a:off x="990600" y="1676400"/>
          <a:ext cx="7543800" cy="45308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6852"/>
                <a:gridCol w="2689890"/>
                <a:gridCol w="2707058"/>
              </a:tblGrid>
              <a:tr h="20998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Político Institucional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702" marR="66702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099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702" marR="667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Potencialidades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702" marR="667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Problemas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702" marR="66702" marT="0" marB="0" anchor="ctr"/>
                </a:tc>
              </a:tr>
              <a:tr h="1059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Instrumentos de planificación y marco legal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702" marR="667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 Junta Parroquial mantiene activo los planes de trabajo, al igual que la legislación que norma sus capacidades y competencias.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702" marR="667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Las asambleas parroquiales no tiene la suficiente participación ciudadana, para realizar planes estratégicos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702" marR="66702" marT="0" marB="0" anchor="ctr"/>
                </a:tc>
              </a:tr>
              <a:tr h="12213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Actores del territorio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702" marR="667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 parroquia tiene grupos sociales con buenas potencialidades e intereses en las necesidades del territorio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702" marR="6670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Inconformidad por la falta de gestión de la Junta Parroquial debido a la ineficiencia en interacción con representantes de los diferentes grupos sociales.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702" marR="66702" marT="0" marB="0" anchor="ctr"/>
                </a:tc>
              </a:tr>
              <a:tr h="750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Capacidad del GAD para la gestión del territorio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702" marR="667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Competencias determinadas por el art. 263 de la CPE y 41, 42 del COOTAD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702" marR="667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Limitaciones con respecto al presupuesto para atender las necesidades y demandas de la parroquia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702" marR="6670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18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81000" y="381000"/>
            <a:ext cx="84853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DIAGNOSTICO TERRITORIAL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81000" y="827276"/>
            <a:ext cx="84853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VALORACIÓN DE INDICADORES </a:t>
            </a: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93905228"/>
              </p:ext>
            </p:extLst>
          </p:nvPr>
        </p:nvGraphicFramePr>
        <p:xfrm>
          <a:off x="228600" y="1281012"/>
          <a:ext cx="3429000" cy="5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Flecha derecha"/>
          <p:cNvSpPr/>
          <p:nvPr/>
        </p:nvSpPr>
        <p:spPr>
          <a:xfrm>
            <a:off x="2386120" y="2019300"/>
            <a:ext cx="629752" cy="114300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1848133656"/>
              </p:ext>
            </p:extLst>
          </p:nvPr>
        </p:nvGraphicFramePr>
        <p:xfrm>
          <a:off x="3048000" y="1905000"/>
          <a:ext cx="6096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579025"/>
              </p:ext>
            </p:extLst>
          </p:nvPr>
        </p:nvGraphicFramePr>
        <p:xfrm>
          <a:off x="4038600" y="2895599"/>
          <a:ext cx="4827788" cy="2362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3492"/>
                <a:gridCol w="2314644"/>
                <a:gridCol w="1039136"/>
                <a:gridCol w="730516"/>
              </a:tblGrid>
              <a:tr h="53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 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Criterio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Valoración Cualitativa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Estado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516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Verde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Los indicadores tienen buenas condiciones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20-17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Bueno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82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Amarillo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Los indicadores están sobres las condiciones mínimas, presentan un estado de alerta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16-13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Regular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Rojo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Los indicadores están debajo de las condiciones mínimas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12- &lt;10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Insuficiente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43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81000" y="381000"/>
            <a:ext cx="84853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COMPARACIONES PAREDAS DEL PROCESO ANALÍTICO JERÁRQUICO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739413"/>
              </p:ext>
            </p:extLst>
          </p:nvPr>
        </p:nvGraphicFramePr>
        <p:xfrm>
          <a:off x="609598" y="1676400"/>
          <a:ext cx="8001001" cy="449580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227918"/>
                <a:gridCol w="3073491"/>
                <a:gridCol w="3699592"/>
              </a:tblGrid>
              <a:tr h="599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Escala Numérica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Escala Verbal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Descripción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99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Igual importancia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Los dos elementos contribuyen igualmente a la propiedad o criterio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99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Moderadamente más importante un elemento que el otro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 juicio y la experiencia previa favorecen a un elemento frente al otro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99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Fuertemente más importante un elemento que en otro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 elemento domina fuertemente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99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Mucho más fuerte la importancia de un elemento que la del otro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 dominación está probada en práctica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99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Importancia extrema de un elemento frente al otro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 elemento domina al otro con el mayor orden de magnitud posible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97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2,4,6,8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Valores que se utilizan en situaciones intermedias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9406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81000" y="381000"/>
            <a:ext cx="84853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PASOS DEL MÉTODO JÉRARQUICO PARA LA ASIGNACIÓN DE PESOS SAATY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42314" y="1752600"/>
            <a:ext cx="38486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Paso 1:</a:t>
            </a:r>
            <a:r>
              <a:rPr lang="es-MX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Establecer una matriz cuadrada, en la que se  asignaran juicios de valor que representa la importancia de una variable con </a:t>
            </a:r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otra.</a:t>
            </a:r>
            <a:endParaRPr lang="es-MX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Paso 2:</a:t>
            </a:r>
            <a:r>
              <a:rPr lang="es-MX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Pesos </a:t>
            </a:r>
            <a:r>
              <a:rPr lang="es-MX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parciales (</a:t>
            </a:r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P):  </a:t>
            </a:r>
          </a:p>
          <a:p>
            <a:r>
              <a:rPr lang="es-MX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P1 </a:t>
            </a:r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1+V2/V1+…..</a:t>
            </a:r>
            <a:r>
              <a:rPr lang="es-MX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/V1</a:t>
            </a:r>
          </a:p>
          <a:p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Paso 3:</a:t>
            </a:r>
            <a:r>
              <a:rPr lang="es-MX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atriz </a:t>
            </a:r>
            <a:r>
              <a:rPr lang="es-MX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autovector</a:t>
            </a:r>
            <a:r>
              <a:rPr lang="es-MX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MX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</a:t>
            </a:r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 </a:t>
            </a:r>
          </a:p>
          <a:p>
            <a:r>
              <a:rPr lang="es-MX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W1 =(</a:t>
            </a:r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1*V1/V2*V1/V3*……V1/</a:t>
            </a:r>
            <a:r>
              <a:rPr lang="es-MX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s-MX" sz="1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1/n</a:t>
            </a:r>
            <a:endParaRPr lang="es-MX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Paso 4:</a:t>
            </a:r>
            <a:r>
              <a:rPr lang="es-MX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 los </a:t>
            </a:r>
            <a:r>
              <a:rPr lang="es-MX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pesos de las </a:t>
            </a:r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</a:t>
            </a:r>
          </a:p>
          <a:p>
            <a:r>
              <a:rPr lang="es-MX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C1 </a:t>
            </a:r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W1/W</a:t>
            </a:r>
          </a:p>
          <a:p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Paso 5: </a:t>
            </a:r>
            <a:r>
              <a:rPr lang="es-MX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Calcular la matriz de evaluación de consistencia (</a:t>
            </a:r>
            <a:r>
              <a:rPr lang="es-MX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λi</a:t>
            </a:r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s-MX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λi</a:t>
            </a:r>
            <a:r>
              <a:rPr lang="es-MX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C1*P1</a:t>
            </a:r>
          </a:p>
          <a:p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Paso 6: </a:t>
            </a:r>
            <a:r>
              <a:rPr lang="es-MX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Índice de consistencia (</a:t>
            </a:r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CI): </a:t>
            </a:r>
          </a:p>
          <a:p>
            <a:r>
              <a:rPr lang="es-MX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 </a:t>
            </a:r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(∑</a:t>
            </a:r>
            <a:r>
              <a:rPr lang="es-MX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λi</a:t>
            </a:r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-n) / (n-1)</a:t>
            </a:r>
          </a:p>
          <a:p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Paso 7: </a:t>
            </a:r>
            <a:r>
              <a:rPr lang="es-MX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Índice de </a:t>
            </a:r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Consistencia </a:t>
            </a:r>
            <a:r>
              <a:rPr lang="es-MX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leatorio </a:t>
            </a:r>
            <a:r>
              <a:rPr lang="es-MX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(RCI</a:t>
            </a:r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es-MX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RCI </a:t>
            </a:r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{1.98*(n-2)} / n</a:t>
            </a:r>
          </a:p>
          <a:p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Paso 8: </a:t>
            </a:r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Relación de Consistencia: (CR)&gt;0,10 es consistente, </a:t>
            </a:r>
            <a:r>
              <a:rPr lang="es-MX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CR=CI </a:t>
            </a:r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RCI</a:t>
            </a:r>
          </a:p>
          <a:p>
            <a:endParaRPr lang="es-MX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91" y="1804561"/>
            <a:ext cx="509448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77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348511"/>
              </p:ext>
            </p:extLst>
          </p:nvPr>
        </p:nvGraphicFramePr>
        <p:xfrm>
          <a:off x="533400" y="389207"/>
          <a:ext cx="2438400" cy="305428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87121"/>
                <a:gridCol w="367115"/>
                <a:gridCol w="487121"/>
                <a:gridCol w="487121"/>
                <a:gridCol w="304961"/>
                <a:gridCol w="304961"/>
              </a:tblGrid>
              <a:tr h="258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400">
                          <a:effectLst/>
                        </a:rPr>
                        <a:t> 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Variable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Indicador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Calificación Indicador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Calificación Variable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/>
                </a:tc>
              </a:tr>
              <a:tr h="64541">
                <a:tc rowSpan="3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 Componente Biofísico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vert="vert27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Geomorfología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rowSpan="6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Pendientes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Débil (0-5)%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19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17.5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</a:tr>
              <a:tr h="645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Suave (5-12)%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19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2908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Moderada (12-25)%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18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645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Fuerte (35-50)%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17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2908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Muy Fuerte (50-70)%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16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645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Abrupta (&gt;70)%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16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9362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Geología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Unidades Geológicas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Andesita-basales y Piroclastos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18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17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</a:tr>
              <a:tr h="11213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Cangahua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16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645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Suelos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rowSpan="7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Clase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I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15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16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</a:tr>
              <a:tr h="645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II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16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645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III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13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645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IV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17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645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V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19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645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VII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14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645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VIII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18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2908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Cobertura del Suelo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Análisis Comparativo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Uso del Suelo (2002)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16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15.5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</a:tr>
              <a:tr h="12908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Uso del Suelo (2012)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15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645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Clima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Variables Climáticas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Precipitación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18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17.25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</a:tr>
              <a:tr h="645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Temperatura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17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2908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Pisos Climáticos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18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645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Humedad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16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645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Agua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Red Hídrica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18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18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/>
                </a:tc>
              </a:tr>
              <a:tr h="645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Ecosistemas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Servicios Ambientales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19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17.66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</a:tr>
              <a:tr h="645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Potencial Ecosistema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16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645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Áreas en Conservación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18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645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Recursos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Naturales Degradados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Biota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12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12.25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</a:tr>
              <a:tr h="645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Agua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10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645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Suelo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14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645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Aire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13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645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Susceptibilidad a Amenazas Naturales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Movimientos en Masa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16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16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</a:tr>
              <a:tr h="645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Erosión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15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2908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>
                          <a:effectLst/>
                        </a:rPr>
                        <a:t>Inundación</a:t>
                      </a:r>
                      <a:endParaRPr lang="es-MX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00" dirty="0">
                          <a:effectLst/>
                        </a:rPr>
                        <a:t>17</a:t>
                      </a:r>
                      <a:endParaRPr lang="es-MX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96" marR="3149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7 Flecha derecha"/>
          <p:cNvSpPr/>
          <p:nvPr/>
        </p:nvSpPr>
        <p:spPr>
          <a:xfrm>
            <a:off x="3123028" y="381000"/>
            <a:ext cx="762000" cy="1524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CuadroTexto"/>
          <p:cNvSpPr txBox="1"/>
          <p:nvPr/>
        </p:nvSpPr>
        <p:spPr>
          <a:xfrm>
            <a:off x="3931920" y="277252"/>
            <a:ext cx="23235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Valoración de Indicadores</a:t>
            </a:r>
            <a:endParaRPr lang="es-MX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400270"/>
              </p:ext>
            </p:extLst>
          </p:nvPr>
        </p:nvGraphicFramePr>
        <p:xfrm>
          <a:off x="3960225" y="684825"/>
          <a:ext cx="4819015" cy="211897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24815"/>
                <a:gridCol w="333375"/>
                <a:gridCol w="340360"/>
                <a:gridCol w="340360"/>
                <a:gridCol w="353060"/>
                <a:gridCol w="353060"/>
                <a:gridCol w="340360"/>
                <a:gridCol w="403225"/>
                <a:gridCol w="353060"/>
                <a:gridCol w="353060"/>
                <a:gridCol w="416560"/>
                <a:gridCol w="391160"/>
                <a:gridCol w="416560"/>
              </a:tblGrid>
              <a:tr h="111105">
                <a:tc>
                  <a:txBody>
                    <a:bodyPr/>
                    <a:lstStyle/>
                    <a:p>
                      <a:endParaRPr lang="es-MX" sz="8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V1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V2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V3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effectLst/>
                        </a:rPr>
                        <a:t>V4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V5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V6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V7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V8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V9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Wi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Ci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λi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111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V1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0.5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0.5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0.3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0.2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0.61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0.06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1.05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111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V2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0.5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0.5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0.3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0.2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0.63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0.06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1.07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111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V3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0.5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0.5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0.3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0.2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0.63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0.06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1.07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111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V4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0.3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0.3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0.2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0.63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0.06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1.13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111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V5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2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2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2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2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0.2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1.14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0.11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1.35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111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V6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2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2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2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4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3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1.66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0.16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0.96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111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V7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4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4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4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4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2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0.33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0.5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1.64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0.15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1.57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111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V8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5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5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5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5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5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2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2.64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0.25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1.12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111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V9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1.00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0.09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0.85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182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Pi=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18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18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18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19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13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6.08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10.15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4.5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9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effectLst/>
                        </a:rPr>
                        <a:t>10.57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8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10.16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111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CI=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0.14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grid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>
                          <a:effectLst/>
                        </a:rPr>
                        <a:t> 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111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RCI=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1.54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grid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>
                          <a:effectLst/>
                        </a:rPr>
                        <a:t> 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182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CR=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0.09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grid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effectLst/>
                        </a:rPr>
                        <a:t> 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434" y="2667000"/>
            <a:ext cx="228599" cy="44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4298985" y="3112257"/>
            <a:ext cx="41414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Cálculo de pesos y Evaluación de Consistencia</a:t>
            </a:r>
            <a:endParaRPr lang="es-MX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262577"/>
              </p:ext>
            </p:extLst>
          </p:nvPr>
        </p:nvGraphicFramePr>
        <p:xfrm>
          <a:off x="4904153" y="3555437"/>
          <a:ext cx="3159760" cy="2103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9010"/>
                <a:gridCol w="1658620"/>
                <a:gridCol w="53213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Variables</a:t>
                      </a: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Promedio de Calificación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Pesos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V1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17.5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V2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17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V3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16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V4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15.5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V5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17.25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V6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18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V7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17.66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V8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12.25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3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V9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16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Índice del Diagnostico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16.04</a:t>
                      </a: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45378"/>
            <a:ext cx="3080865" cy="2226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432" y="5574543"/>
            <a:ext cx="228599" cy="44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4883832" y="6019800"/>
            <a:ext cx="33457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Cálculo de Índice del Diagnóstico</a:t>
            </a:r>
            <a:endParaRPr lang="es-MX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32" y="5703017"/>
            <a:ext cx="228599" cy="44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304800" y="6128540"/>
            <a:ext cx="43633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Gráfico Radial del Diagnostico de cada Componente</a:t>
            </a:r>
            <a:endParaRPr lang="es-MX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0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81000" y="381000"/>
            <a:ext cx="84853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DIAGNOSTICO TERRITORIAL TOTAL 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361310"/>
              </p:ext>
            </p:extLst>
          </p:nvPr>
        </p:nvGraphicFramePr>
        <p:xfrm>
          <a:off x="344076" y="1143000"/>
          <a:ext cx="4312443" cy="212064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30823"/>
                <a:gridCol w="421326"/>
                <a:gridCol w="364991"/>
                <a:gridCol w="421326"/>
                <a:gridCol w="421326"/>
                <a:gridCol w="460206"/>
                <a:gridCol w="428467"/>
                <a:gridCol w="421326"/>
                <a:gridCol w="421326"/>
                <a:gridCol w="421326"/>
              </a:tblGrid>
              <a:tr h="190500">
                <a:tc>
                  <a:txBody>
                    <a:bodyPr/>
                    <a:lstStyle/>
                    <a:p>
                      <a:endParaRPr lang="es-MX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C1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C4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C5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C6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λi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C1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0.36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0.51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0.97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1.26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0.18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1.15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C4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0.71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1.06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C5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1.25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C6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0.69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1.14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Pi=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2.65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6.25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7.16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6.86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CI=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RCI=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1.32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CR=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MX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553317"/>
              </p:ext>
            </p:extLst>
          </p:nvPr>
        </p:nvGraphicFramePr>
        <p:xfrm>
          <a:off x="4903744" y="2667000"/>
          <a:ext cx="3942715" cy="154228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865630"/>
                <a:gridCol w="1626870"/>
                <a:gridCol w="450215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Componente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 de Calificación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Peso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C1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16.04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15.54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17.72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C4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16.9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C5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16.83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C6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16.83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Índice del Diagnostico Total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16.89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29000"/>
            <a:ext cx="3810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Flecha derecha"/>
          <p:cNvSpPr/>
          <p:nvPr/>
        </p:nvSpPr>
        <p:spPr>
          <a:xfrm>
            <a:off x="4800600" y="1371600"/>
            <a:ext cx="762000" cy="1524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CuadroTexto"/>
          <p:cNvSpPr txBox="1"/>
          <p:nvPr/>
        </p:nvSpPr>
        <p:spPr>
          <a:xfrm>
            <a:off x="5601286" y="1187187"/>
            <a:ext cx="30093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Cálculo de pesos y Evaluación de Consistencia</a:t>
            </a:r>
            <a:endParaRPr lang="es-MX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10 Flecha derecha"/>
          <p:cNvSpPr/>
          <p:nvPr/>
        </p:nvSpPr>
        <p:spPr>
          <a:xfrm rot="5400000">
            <a:off x="6591300" y="4381500"/>
            <a:ext cx="381000" cy="1524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CuadroTexto"/>
          <p:cNvSpPr txBox="1"/>
          <p:nvPr/>
        </p:nvSpPr>
        <p:spPr>
          <a:xfrm>
            <a:off x="6045594" y="4655234"/>
            <a:ext cx="274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Cálculo de Índice del Diagnóstico</a:t>
            </a:r>
            <a:endParaRPr lang="es-MX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12 Flecha derecha"/>
          <p:cNvSpPr/>
          <p:nvPr/>
        </p:nvSpPr>
        <p:spPr>
          <a:xfrm>
            <a:off x="4419600" y="5791200"/>
            <a:ext cx="762000" cy="1524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CuadroTexto"/>
          <p:cNvSpPr txBox="1"/>
          <p:nvPr/>
        </p:nvSpPr>
        <p:spPr>
          <a:xfrm>
            <a:off x="5334000" y="5705817"/>
            <a:ext cx="274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Gráfico Radial del Diagnostico Territorial</a:t>
            </a:r>
            <a:endParaRPr lang="es-MX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39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12 Diagrama"/>
          <p:cNvGraphicFramePr/>
          <p:nvPr>
            <p:extLst>
              <p:ext uri="{D42A27DB-BD31-4B8C-83A1-F6EECF244321}">
                <p14:modId xmlns:p14="http://schemas.microsoft.com/office/powerpoint/2010/main" val="1438984147"/>
              </p:ext>
            </p:extLst>
          </p:nvPr>
        </p:nvGraphicFramePr>
        <p:xfrm>
          <a:off x="762000" y="1600200"/>
          <a:ext cx="75438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"/>
          <p:cNvSpPr/>
          <p:nvPr/>
        </p:nvSpPr>
        <p:spPr>
          <a:xfrm>
            <a:off x="381000" y="381000"/>
            <a:ext cx="84853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MOMENTO NORMATIVO</a:t>
            </a:r>
          </a:p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MISIÓN Y VISIÓN</a:t>
            </a:r>
          </a:p>
        </p:txBody>
      </p:sp>
    </p:spTree>
    <p:extLst>
      <p:ext uri="{BB962C8B-B14F-4D97-AF65-F5344CB8AC3E}">
        <p14:creationId xmlns:p14="http://schemas.microsoft.com/office/powerpoint/2010/main" val="74158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270834627"/>
              </p:ext>
            </p:extLst>
          </p:nvPr>
        </p:nvGraphicFramePr>
        <p:xfrm>
          <a:off x="460504" y="304800"/>
          <a:ext cx="8302496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5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704911"/>
              </p:ext>
            </p:extLst>
          </p:nvPr>
        </p:nvGraphicFramePr>
        <p:xfrm>
          <a:off x="927994" y="1600200"/>
          <a:ext cx="7391400" cy="4557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2356"/>
                <a:gridCol w="5209044"/>
              </a:tblGrid>
              <a:tr h="2285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Sistema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Lineamientos Estratégicos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14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Ambiental o Biótico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Garantizar la sustentabilidad del patrimonio natural mediante el uso racional y responsable de los recursos naturales renovables y no renovables.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14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Social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Fortalecimiento de la vertebración social y la estructura familiar. Valorización de la identidad cultural.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13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Económico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Impulsar el Buen Vivir en los territorios rurales y la soberanía alimentaria.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14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Asentamientos Humanos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Propiciar y fortalecer una estructura nacional poli céntrica, articulada y complementaria de asentamientos humanos.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294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Movilidad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CONTINUA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Jerarquizar y hacer eficiente la infraestructura de movilidad, energía y conectividad.</a:t>
                      </a:r>
                      <a:r>
                        <a:rPr lang="es-E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</a:tr>
              <a:tr h="4713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Político Institucional</a:t>
                      </a:r>
                      <a:endParaRPr lang="es-ES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Consolidar un modelo de gestión descentralizado, con capacidad de planificación y gestión territorial.</a:t>
                      </a:r>
                      <a:endParaRPr lang="es-ES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381000" y="381000"/>
            <a:ext cx="84853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LINEAMIENTOS ESTRATÉGICOS</a:t>
            </a:r>
          </a:p>
        </p:txBody>
      </p:sp>
    </p:spTree>
    <p:extLst>
      <p:ext uri="{BB962C8B-B14F-4D97-AF65-F5344CB8AC3E}">
        <p14:creationId xmlns:p14="http://schemas.microsoft.com/office/powerpoint/2010/main" val="21338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Marcador de contenido"/>
          <p:cNvSpPr txBox="1">
            <a:spLocks/>
          </p:cNvSpPr>
          <p:nvPr/>
        </p:nvSpPr>
        <p:spPr>
          <a:xfrm>
            <a:off x="304800" y="457200"/>
            <a:ext cx="5078437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S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POLÍTICAS TERRITORIALES</a:t>
            </a: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4716463" y="3563938"/>
            <a:ext cx="971550" cy="231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877917"/>
              </p:ext>
            </p:extLst>
          </p:nvPr>
        </p:nvGraphicFramePr>
        <p:xfrm>
          <a:off x="152400" y="1143000"/>
          <a:ext cx="8839200" cy="556260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4506990"/>
                <a:gridCol w="4332210"/>
              </a:tblGrid>
              <a:tr h="9269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Prevenir, controlar y mitigar la contaminación ambiental como aporte para el mejoramiento de la calidad de vida.</a:t>
                      </a:r>
                      <a:endParaRPr lang="es-ES" sz="160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2335" marR="42335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Promover usos alternativos, estratégicos y sostenibles de los ecosistemas y de las potenciales oportunidades económicas derivadas del aprovechamiento del patrimonio natural, respetando los modos de vida de las comunidades locales y los derechos de la naturaleza</a:t>
                      </a:r>
                      <a:endParaRPr lang="es-ES" sz="1600" b="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2335" marR="42335" marT="0" marB="0" anchor="ctr"/>
                </a:tc>
              </a:tr>
              <a:tr h="1030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Reducir la vulnerabilidad social y ambiental ante los efectos producidos por procesos naturales y antrópicos generadores de riesgos.</a:t>
                      </a:r>
                      <a:endParaRPr lang="es-ES" sz="160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2335" marR="42335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4437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Impulsar </a:t>
                      </a:r>
                      <a:r>
                        <a:rPr lang="es-ES" sz="16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una economía endógena para el Buen Vivir, sostenible y territorialmente equilibrada, que propenda a la garantía de derechos y a la transformación, diversificación y especialización productiva a partir del fomento a las diversas formas de producción.</a:t>
                      </a:r>
                      <a:endParaRPr lang="es-ES" sz="1600" b="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2335" marR="42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Fomentar la producción de alimentos sanos y culturalmente apropiados de la canasta básica.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Impulsar la industria nacional de alimentos, asegurando la recuperación y la innovación de productos de calidad, sanos y de alto valor nutritivo, articulando la producción agropecuaria y con el consumo local.</a:t>
                      </a:r>
                      <a:endParaRPr lang="es-ES" sz="160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2335" marR="42335" marT="0" marB="0" anchor="ctr"/>
                </a:tc>
              </a:tr>
              <a:tr h="11610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Garantizar los derechos del Buen Vivir para la superación de todas las desigualdades (en especial salud, educación, alimentación, agua y vivienda). </a:t>
                      </a:r>
                      <a:endParaRPr lang="es-ES" sz="1600" b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2335" marR="42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Fomentar la producción vinculada a la satisfacción de necesidades básicas para fortalecer el consumo doméstico y dinamizar el mercado interno </a:t>
                      </a:r>
                      <a:endParaRPr lang="es-ES" sz="1600" b="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42335" marR="4233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1246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55039"/>
              </p:ext>
            </p:extLst>
          </p:nvPr>
        </p:nvGraphicFramePr>
        <p:xfrm>
          <a:off x="228600" y="76200"/>
          <a:ext cx="8686800" cy="6686358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4343400"/>
                <a:gridCol w="4343400"/>
              </a:tblGrid>
              <a:tr h="12472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Impulsar la protección social integral y seguridad social solidaria de la población con calidad y eficiencia a lo largo de la vida con principios de igualdad, justicia, dignidad, interculturalidad.</a:t>
                      </a:r>
                      <a:endParaRPr lang="es-ES" sz="1500" b="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8965" marR="5896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Fomentar la participación social en la construcción de los espacios públicos comunes y diferenciados para los diversos grupos, comprometiendo el apoyo de las organizaciones de la sociedad civil.</a:t>
                      </a:r>
                      <a:endParaRPr lang="es-ES" sz="150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8965" marR="58965" marT="0" marB="0" anchor="ctr"/>
                </a:tc>
              </a:tr>
              <a:tr h="12716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Promover y apoyar procesos de preservación, valoración, fortalecimiento, control y difusión de la memoria colectiva e individual y del patrimonio cultural y natural del país, en toda su riqueza y diversidad. </a:t>
                      </a:r>
                      <a:endParaRPr lang="es-ES" sz="1500" b="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8965" marR="5896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Fomentar el acceso a centros de conocimiento como espacios de encuentro, de práctica del ocio creativo, de recreación de las memorias sociales y los patrimonios y como medios de producción y circulación de conocimiento y bienes culturales.</a:t>
                      </a:r>
                      <a:endParaRPr lang="es-ES" sz="150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8965" marR="58965" marT="0" marB="0" anchor="ctr"/>
                </a:tc>
              </a:tr>
              <a:tr h="10130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Promover el ordenamiento territorial integral, equilibrado, equitativo y sustentable que favorezca la formación de una estructura nacional poli céntrica. </a:t>
                      </a:r>
                      <a:endParaRPr lang="es-ES" sz="1500" b="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8965" marR="5896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Mantener y expandir el sistema de transporte y movilidad multimodal, que favorezca el comercio interno y externo, y la integración nacional y regional.</a:t>
                      </a:r>
                      <a:endParaRPr lang="es-ES" sz="1500" b="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8965" marR="58965" marT="0" marB="0" anchor="ctr"/>
                </a:tc>
              </a:tr>
              <a:tr h="18643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Promover el acceso a la información y a las nuevas tecnologías de la información y comunicación para incorporar a la población a la sociedad de la información y fortalecer el ejercicio de la ciudadanía.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ES" sz="150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8965" marR="5896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S" sz="1500" b="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algn="just"/>
                      <a:r>
                        <a:rPr lang="es-MX" sz="15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Fortalecer la capacidad de provisión de servicios públicos de agua potable, riego, saneamiento, energía eléctrica, telecomunicaciones y vialidad para la producción, buscando mecanismos de </a:t>
                      </a:r>
                      <a:r>
                        <a:rPr lang="es-MX" sz="1500" b="0" dirty="0" err="1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co</a:t>
                      </a:r>
                      <a:r>
                        <a:rPr lang="es-MX" sz="15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-financiamiento cuando sea necesario.</a:t>
                      </a:r>
                      <a:r>
                        <a:rPr lang="es-ES" sz="15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</a:p>
                  </a:txBody>
                  <a:tcPr marL="58965" marR="58965" marT="0" marB="0" anchor="ctr"/>
                </a:tc>
              </a:tr>
              <a:tr h="12472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Consolidar el modelo de gestión estatal articulado que profundice los procesos de descentralización y desconcentración y que promueva el desarrollo territorial equilibrado.</a:t>
                      </a:r>
                      <a:endParaRPr lang="es-ES" sz="1500" b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8965" marR="5896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Promover la participación cooperación y fortalecimiento de la organización social.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ES" sz="1500" b="0" dirty="0">
                        <a:effectLst/>
                        <a:latin typeface="Times" panose="02020603050405020304" pitchFamily="18" charset="0"/>
                        <a:ea typeface="Calibri"/>
                        <a:cs typeface="Times" panose="02020603050405020304" pitchFamily="18" charset="0"/>
                      </a:endParaRPr>
                    </a:p>
                  </a:txBody>
                  <a:tcPr marL="58965" marR="5896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2297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304800" y="457200"/>
            <a:ext cx="5078437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S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POLÍTICAS DE DESARROLLO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33400" y="11430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 enmarcan dentro de las políticas del Plan Nacional del Buen Vivir</a:t>
            </a:r>
            <a:endParaRPr lang="es-ES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04800" y="23622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Política 1.-</a:t>
            </a:r>
            <a:r>
              <a:rPr lang="es-EC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C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Asegura una alimentación sana, nutritiva, natural y con productos del medio para disminuir drásticamente las deficiencias nutricionales</a:t>
            </a:r>
            <a:r>
              <a:rPr lang="es-EC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lang="es-ES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s-ES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43486" y="3733800"/>
            <a:ext cx="8228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Política 2.-</a:t>
            </a:r>
            <a:r>
              <a:rPr lang="es-MX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MX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Mejorar progresivamente la calidad de la educación con un enfoque de derechos, de género, intercultural e inclusiva, para fortalecer la unidad en la diversidad e impulsar la permanencia en el sistema educativo y la culminación de los estudios</a:t>
            </a:r>
            <a:r>
              <a:rPr lang="es-MX" i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lang="es-ES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04800" y="5490865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Política 3.-</a:t>
            </a:r>
            <a:r>
              <a:rPr lang="es-MX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MX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Fortalecer la educación intercultural bilingüe y la </a:t>
            </a:r>
            <a:r>
              <a:rPr lang="es-MX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interculturalización</a:t>
            </a:r>
            <a:r>
              <a:rPr lang="es-MX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de la educación</a:t>
            </a:r>
            <a:r>
              <a:rPr lang="es-MX" i="1" dirty="0">
                <a:solidFill>
                  <a:prstClr val="black"/>
                </a:solidFill>
              </a:rPr>
              <a:t>.</a:t>
            </a:r>
            <a:endParaRPr lang="es-ES" dirty="0">
              <a:solidFill>
                <a:prstClr val="black"/>
              </a:solidFill>
            </a:endParaRPr>
          </a:p>
          <a:p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9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04800" y="6096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Política 4.-</a:t>
            </a:r>
            <a:r>
              <a:rPr lang="es-MX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MX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Generar procesos de capacitación y formación continua para la vida, con enfoque de género, generacional e intercultural articulados a los objetivos del Buen Vivir.</a:t>
            </a:r>
            <a:endParaRPr lang="es-ES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04800" y="21336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Política 5.-</a:t>
            </a:r>
            <a:r>
              <a:rPr lang="es-MX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MX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Fortalecer la educación superior con visión científica y humanista, articulada a los objetivos para el Buen Vivir.</a:t>
            </a:r>
            <a:endParaRPr lang="es-ES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04800" y="32004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Política 6.-</a:t>
            </a:r>
            <a:r>
              <a:rPr lang="es-MX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MX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Promover la investigación y el conocimiento científico, la revalorización de conocimientos y saberes ancestrales, y la innovación tecnológica.</a:t>
            </a:r>
            <a:endParaRPr lang="es-ES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4800" y="42672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Política 7.-</a:t>
            </a:r>
            <a:r>
              <a:rPr lang="es-MX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MX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Promover el acceso a la información y a las nuevas tecnologías de la información y comunicación para incorporar a la población a la sociedad de la información y fortalecer el ejercicio de la ciudadanía.</a:t>
            </a:r>
            <a:endParaRPr lang="es-ES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04800" y="57150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Política 8.-</a:t>
            </a:r>
            <a:r>
              <a:rPr lang="es-MX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MX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Promover el deporte y las actividades físicas como un medio para fortalecer las capacidades y potencialidades de la población.</a:t>
            </a:r>
            <a:endParaRPr lang="es-ES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23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5443783"/>
              </p:ext>
            </p:extLst>
          </p:nvPr>
        </p:nvGraphicFramePr>
        <p:xfrm>
          <a:off x="228600" y="990600"/>
          <a:ext cx="86868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838200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s-EC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OBJETIVOS NACIONALES PARA EL BUEN VIVIR (SENPLADES 2013-2017)</a:t>
            </a:r>
            <a:r>
              <a:rPr lang="es-ES" sz="2000" b="1" dirty="0"/>
              <a:t/>
            </a:r>
            <a:br>
              <a:rPr lang="es-ES" sz="2000" b="1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46316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68" y="2209800"/>
            <a:ext cx="4343400" cy="344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Marcador de contenido"/>
          <p:cNvSpPr txBox="1">
            <a:spLocks/>
          </p:cNvSpPr>
          <p:nvPr/>
        </p:nvSpPr>
        <p:spPr>
          <a:xfrm>
            <a:off x="304800" y="457200"/>
            <a:ext cx="61722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C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MOMENTO ESTRATÉGICO</a:t>
            </a:r>
          </a:p>
          <a:p>
            <a:pPr marL="0" indent="0" algn="just">
              <a:buClr>
                <a:srgbClr val="FDA023"/>
              </a:buClr>
              <a:buFont typeface="Symbol" pitchFamily="18" charset="2"/>
              <a:buNone/>
            </a:pPr>
            <a:r>
              <a:rPr lang="es-EC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MAPA </a:t>
            </a:r>
            <a:r>
              <a:rPr lang="es-EC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ESTRATÉGICO TERRITORIAL</a:t>
            </a:r>
            <a:endParaRPr lang="es-ES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3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0866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6190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1219200" y="246184"/>
            <a:ext cx="6172200" cy="363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DA023"/>
              </a:buClr>
              <a:buFont typeface="Symbol" pitchFamily="18" charset="2"/>
              <a:buNone/>
            </a:pPr>
            <a:r>
              <a:rPr lang="es-EC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TABLERO DE CONTROL</a:t>
            </a:r>
            <a:endParaRPr lang="es-ES" sz="22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066" name="Picture 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0" t="23894" r="7941" b="9760"/>
          <a:stretch/>
        </p:blipFill>
        <p:spPr bwMode="auto">
          <a:xfrm>
            <a:off x="762000" y="914400"/>
            <a:ext cx="7620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96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0" t="32886" r="54157" b="13268"/>
          <a:stretch/>
        </p:blipFill>
        <p:spPr bwMode="auto">
          <a:xfrm>
            <a:off x="914400" y="304800"/>
            <a:ext cx="7239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04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oticari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4245</TotalTime>
  <Words>9917</Words>
  <Application>Microsoft Office PowerPoint</Application>
  <PresentationFormat>Presentación en pantalla (4:3)</PresentationFormat>
  <Paragraphs>2304</Paragraphs>
  <Slides>126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126</vt:i4>
      </vt:variant>
    </vt:vector>
  </HeadingPairs>
  <TitlesOfParts>
    <vt:vector size="128" baseType="lpstr">
      <vt:lpstr>Forma de onda</vt:lpstr>
      <vt:lpstr>Imagen de mapa de bits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OBJETIVOS NACIONALES PARA EL BUEN VIVIR (SENPLADES 2013-2017)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johanna</dc:creator>
  <cp:lastModifiedBy>USUARIO1</cp:lastModifiedBy>
  <cp:revision>305</cp:revision>
  <dcterms:created xsi:type="dcterms:W3CDTF">2015-04-02T05:15:43Z</dcterms:created>
  <dcterms:modified xsi:type="dcterms:W3CDTF">2015-07-14T04:26:39Z</dcterms:modified>
</cp:coreProperties>
</file>