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92" r:id="rId2"/>
    <p:sldId id="351" r:id="rId3"/>
    <p:sldId id="395" r:id="rId4"/>
    <p:sldId id="397" r:id="rId5"/>
    <p:sldId id="398" r:id="rId6"/>
    <p:sldId id="399" r:id="rId7"/>
    <p:sldId id="401" r:id="rId8"/>
    <p:sldId id="402" r:id="rId9"/>
    <p:sldId id="408" r:id="rId10"/>
    <p:sldId id="407" r:id="rId11"/>
    <p:sldId id="403" r:id="rId12"/>
    <p:sldId id="410" r:id="rId13"/>
    <p:sldId id="412" r:id="rId14"/>
    <p:sldId id="413" r:id="rId15"/>
    <p:sldId id="414" r:id="rId16"/>
    <p:sldId id="415" r:id="rId17"/>
    <p:sldId id="416" r:id="rId18"/>
    <p:sldId id="417" r:id="rId19"/>
    <p:sldId id="419" r:id="rId20"/>
    <p:sldId id="420" r:id="rId21"/>
    <p:sldId id="423" r:id="rId22"/>
    <p:sldId id="425" r:id="rId23"/>
    <p:sldId id="426" r:id="rId24"/>
    <p:sldId id="428" r:id="rId25"/>
    <p:sldId id="430" r:id="rId26"/>
    <p:sldId id="431" r:id="rId27"/>
    <p:sldId id="432" r:id="rId28"/>
    <p:sldId id="433" r:id="rId29"/>
    <p:sldId id="404" r:id="rId30"/>
    <p:sldId id="435" r:id="rId31"/>
    <p:sldId id="437" r:id="rId32"/>
    <p:sldId id="438" r:id="rId33"/>
    <p:sldId id="443" r:id="rId34"/>
    <p:sldId id="445" r:id="rId35"/>
    <p:sldId id="446" r:id="rId36"/>
    <p:sldId id="447" r:id="rId37"/>
    <p:sldId id="448" r:id="rId38"/>
    <p:sldId id="450" r:id="rId39"/>
    <p:sldId id="454" r:id="rId40"/>
    <p:sldId id="455" r:id="rId41"/>
    <p:sldId id="456" r:id="rId42"/>
    <p:sldId id="463" r:id="rId43"/>
    <p:sldId id="465" r:id="rId44"/>
    <p:sldId id="464" r:id="rId45"/>
    <p:sldId id="472" r:id="rId46"/>
    <p:sldId id="473" r:id="rId47"/>
    <p:sldId id="476" r:id="rId48"/>
    <p:sldId id="480" r:id="rId49"/>
    <p:sldId id="471" r:id="rId50"/>
    <p:sldId id="477" r:id="rId51"/>
    <p:sldId id="478" r:id="rId52"/>
    <p:sldId id="485" r:id="rId53"/>
    <p:sldId id="479" r:id="rId54"/>
    <p:sldId id="486" r:id="rId55"/>
    <p:sldId id="488" r:id="rId56"/>
    <p:sldId id="491" r:id="rId57"/>
    <p:sldId id="492" r:id="rId58"/>
    <p:sldId id="493" r:id="rId59"/>
    <p:sldId id="467" r:id="rId60"/>
    <p:sldId id="468" r:id="rId61"/>
    <p:sldId id="469" r:id="rId62"/>
    <p:sldId id="495" r:id="rId63"/>
    <p:sldId id="496" r:id="rId64"/>
  </p:sldIdLst>
  <p:sldSz cx="12801600" cy="9601200" type="A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640080" algn="l" rtl="0" fontAlgn="base">
      <a:spcBef>
        <a:spcPct val="0"/>
      </a:spcBef>
      <a:spcAft>
        <a:spcPct val="0"/>
      </a:spcAft>
      <a:defRPr kern="1200">
        <a:solidFill>
          <a:schemeClr val="tx1"/>
        </a:solidFill>
        <a:latin typeface="Arial" charset="0"/>
        <a:ea typeface="+mn-ea"/>
        <a:cs typeface="+mn-cs"/>
      </a:defRPr>
    </a:lvl2pPr>
    <a:lvl3pPr marL="1280160" algn="l" rtl="0" fontAlgn="base">
      <a:spcBef>
        <a:spcPct val="0"/>
      </a:spcBef>
      <a:spcAft>
        <a:spcPct val="0"/>
      </a:spcAft>
      <a:defRPr kern="1200">
        <a:solidFill>
          <a:schemeClr val="tx1"/>
        </a:solidFill>
        <a:latin typeface="Arial" charset="0"/>
        <a:ea typeface="+mn-ea"/>
        <a:cs typeface="+mn-cs"/>
      </a:defRPr>
    </a:lvl3pPr>
    <a:lvl4pPr marL="1920240" algn="l" rtl="0" fontAlgn="base">
      <a:spcBef>
        <a:spcPct val="0"/>
      </a:spcBef>
      <a:spcAft>
        <a:spcPct val="0"/>
      </a:spcAft>
      <a:defRPr kern="1200">
        <a:solidFill>
          <a:schemeClr val="tx1"/>
        </a:solidFill>
        <a:latin typeface="Arial" charset="0"/>
        <a:ea typeface="+mn-ea"/>
        <a:cs typeface="+mn-cs"/>
      </a:defRPr>
    </a:lvl4pPr>
    <a:lvl5pPr marL="2560320" algn="l" rtl="0" fontAlgn="base">
      <a:spcBef>
        <a:spcPct val="0"/>
      </a:spcBef>
      <a:spcAft>
        <a:spcPct val="0"/>
      </a:spcAft>
      <a:defRPr kern="1200">
        <a:solidFill>
          <a:schemeClr val="tx1"/>
        </a:solidFill>
        <a:latin typeface="Arial" charset="0"/>
        <a:ea typeface="+mn-ea"/>
        <a:cs typeface="+mn-cs"/>
      </a:defRPr>
    </a:lvl5pPr>
    <a:lvl6pPr marL="3200400" algn="l" defTabSz="1280160" rtl="0" eaLnBrk="1" latinLnBrk="0" hangingPunct="1">
      <a:defRPr kern="1200">
        <a:solidFill>
          <a:schemeClr val="tx1"/>
        </a:solidFill>
        <a:latin typeface="Arial" charset="0"/>
        <a:ea typeface="+mn-ea"/>
        <a:cs typeface="+mn-cs"/>
      </a:defRPr>
    </a:lvl6pPr>
    <a:lvl7pPr marL="3840480" algn="l" defTabSz="1280160" rtl="0" eaLnBrk="1" latinLnBrk="0" hangingPunct="1">
      <a:defRPr kern="1200">
        <a:solidFill>
          <a:schemeClr val="tx1"/>
        </a:solidFill>
        <a:latin typeface="Arial" charset="0"/>
        <a:ea typeface="+mn-ea"/>
        <a:cs typeface="+mn-cs"/>
      </a:defRPr>
    </a:lvl7pPr>
    <a:lvl8pPr marL="4480560" algn="l" defTabSz="1280160" rtl="0" eaLnBrk="1" latinLnBrk="0" hangingPunct="1">
      <a:defRPr kern="1200">
        <a:solidFill>
          <a:schemeClr val="tx1"/>
        </a:solidFill>
        <a:latin typeface="Arial" charset="0"/>
        <a:ea typeface="+mn-ea"/>
        <a:cs typeface="+mn-cs"/>
      </a:defRPr>
    </a:lvl8pPr>
    <a:lvl9pPr marL="5120640" algn="l" defTabSz="128016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FFCCFF"/>
    <a:srgbClr val="FFFFCC"/>
    <a:srgbClr val="CCFF66"/>
    <a:srgbClr val="CCFF33"/>
    <a:srgbClr val="66FF66"/>
    <a:srgbClr val="66FFCC"/>
    <a:srgbClr val="94F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7" autoAdjust="0"/>
    <p:restoredTop sz="94671" autoAdjust="0"/>
  </p:normalViewPr>
  <p:slideViewPr>
    <p:cSldViewPr>
      <p:cViewPr varScale="1">
        <p:scale>
          <a:sx n="50" d="100"/>
          <a:sy n="50" d="100"/>
        </p:scale>
        <p:origin x="1416" y="66"/>
      </p:cViewPr>
      <p:guideLst>
        <p:guide orient="horz" pos="3024"/>
        <p:guide pos="40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4"/>
    </p:cViewPr>
  </p:sorter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_rels/data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_rels/data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_rels/drawing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_rels/drawing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_rels/drawing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2A5723-342D-4324-9FF8-D64F988C65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2DDC386C-536D-4A19-8F3C-0F0C680011E8}">
      <dgm:prSet phldrT="[Texto]"/>
      <dgm:spPr>
        <a:solidFill>
          <a:srgbClr val="003300"/>
        </a:solidFill>
      </dgm:spPr>
      <dgm:t>
        <a:bodyPr/>
        <a:lstStyle/>
        <a:p>
          <a:r>
            <a:rPr lang="es-EC" dirty="0" smtClean="0"/>
            <a:t>Mayor precisión</a:t>
          </a:r>
          <a:endParaRPr lang="es-EC" dirty="0"/>
        </a:p>
      </dgm:t>
    </dgm:pt>
    <dgm:pt modelId="{926F0533-B317-4B5C-8A8B-E9B726570BD9}" type="parTrans" cxnId="{CA0D0F6D-16F3-47B6-8399-80691F56A4DC}">
      <dgm:prSet/>
      <dgm:spPr/>
      <dgm:t>
        <a:bodyPr/>
        <a:lstStyle/>
        <a:p>
          <a:endParaRPr lang="es-EC"/>
        </a:p>
      </dgm:t>
    </dgm:pt>
    <dgm:pt modelId="{F27F4EDD-86AB-4E27-80DA-DBF05C413301}" type="sibTrans" cxnId="{CA0D0F6D-16F3-47B6-8399-80691F56A4DC}">
      <dgm:prSet/>
      <dgm:spPr/>
      <dgm:t>
        <a:bodyPr/>
        <a:lstStyle/>
        <a:p>
          <a:endParaRPr lang="es-EC"/>
        </a:p>
      </dgm:t>
    </dgm:pt>
    <dgm:pt modelId="{A6F75721-BDBF-457F-B033-0039BCE1D248}">
      <dgm:prSet phldrT="[Texto]"/>
      <dgm:spPr/>
      <dgm:t>
        <a:bodyPr/>
        <a:lstStyle/>
        <a:p>
          <a:r>
            <a:rPr lang="es-EC" dirty="0" smtClean="0"/>
            <a:t>Mayor rapidez </a:t>
          </a:r>
          <a:endParaRPr lang="es-EC" dirty="0"/>
        </a:p>
      </dgm:t>
    </dgm:pt>
    <dgm:pt modelId="{D2168622-F0C4-43E9-9896-9892698B256E}" type="parTrans" cxnId="{C3F331B5-286C-45C7-898A-300582A675BF}">
      <dgm:prSet/>
      <dgm:spPr/>
      <dgm:t>
        <a:bodyPr/>
        <a:lstStyle/>
        <a:p>
          <a:endParaRPr lang="es-EC"/>
        </a:p>
      </dgm:t>
    </dgm:pt>
    <dgm:pt modelId="{DC485EA1-0647-4144-8CEC-0FB0F43C3FEE}" type="sibTrans" cxnId="{C3F331B5-286C-45C7-898A-300582A675BF}">
      <dgm:prSet/>
      <dgm:spPr/>
      <dgm:t>
        <a:bodyPr/>
        <a:lstStyle/>
        <a:p>
          <a:endParaRPr lang="es-EC"/>
        </a:p>
      </dgm:t>
    </dgm:pt>
    <dgm:pt modelId="{310A256E-E8E1-44D9-92A1-0625513B6C01}">
      <dgm:prSet phldrT="[Texto]"/>
      <dgm:spPr>
        <a:solidFill>
          <a:srgbClr val="003300"/>
        </a:solidFill>
      </dgm:spPr>
      <dgm:t>
        <a:bodyPr/>
        <a:lstStyle/>
        <a:p>
          <a:r>
            <a:rPr lang="es-EC" dirty="0" smtClean="0"/>
            <a:t>Menor precio</a:t>
          </a:r>
          <a:endParaRPr lang="es-EC" dirty="0"/>
        </a:p>
      </dgm:t>
    </dgm:pt>
    <dgm:pt modelId="{4958A9E9-A319-47A0-8C5F-125C58CE0DB1}" type="parTrans" cxnId="{6E314329-3DD6-4F4C-B3AD-98A85FE26414}">
      <dgm:prSet/>
      <dgm:spPr/>
      <dgm:t>
        <a:bodyPr/>
        <a:lstStyle/>
        <a:p>
          <a:endParaRPr lang="es-EC"/>
        </a:p>
      </dgm:t>
    </dgm:pt>
    <dgm:pt modelId="{70B2772C-B06F-40E8-AA88-D9DB190BCE30}" type="sibTrans" cxnId="{6E314329-3DD6-4F4C-B3AD-98A85FE26414}">
      <dgm:prSet/>
      <dgm:spPr/>
      <dgm:t>
        <a:bodyPr/>
        <a:lstStyle/>
        <a:p>
          <a:endParaRPr lang="es-EC"/>
        </a:p>
      </dgm:t>
    </dgm:pt>
    <dgm:pt modelId="{97F36D1A-E47E-4DD4-A838-8C8C7F4940A7}" type="pres">
      <dgm:prSet presAssocID="{A22A5723-342D-4324-9FF8-D64F988C655B}" presName="linear" presStyleCnt="0">
        <dgm:presLayoutVars>
          <dgm:animLvl val="lvl"/>
          <dgm:resizeHandles val="exact"/>
        </dgm:presLayoutVars>
      </dgm:prSet>
      <dgm:spPr/>
      <dgm:t>
        <a:bodyPr/>
        <a:lstStyle/>
        <a:p>
          <a:endParaRPr lang="es-EC"/>
        </a:p>
      </dgm:t>
    </dgm:pt>
    <dgm:pt modelId="{192D5054-39FA-4146-BD26-AF34BC8D6747}" type="pres">
      <dgm:prSet presAssocID="{2DDC386C-536D-4A19-8F3C-0F0C680011E8}" presName="parentText" presStyleLbl="node1" presStyleIdx="0" presStyleCnt="2" custLinFactNeighborX="-1282" custLinFactNeighborY="-53350">
        <dgm:presLayoutVars>
          <dgm:chMax val="0"/>
          <dgm:bulletEnabled val="1"/>
        </dgm:presLayoutVars>
      </dgm:prSet>
      <dgm:spPr/>
      <dgm:t>
        <a:bodyPr/>
        <a:lstStyle/>
        <a:p>
          <a:endParaRPr lang="es-EC"/>
        </a:p>
      </dgm:t>
    </dgm:pt>
    <dgm:pt modelId="{8A1CAE6B-14E8-420B-BC44-55D6D543097C}" type="pres">
      <dgm:prSet presAssocID="{2DDC386C-536D-4A19-8F3C-0F0C680011E8}" presName="childText" presStyleLbl="revTx" presStyleIdx="0" presStyleCnt="1">
        <dgm:presLayoutVars>
          <dgm:bulletEnabled val="1"/>
        </dgm:presLayoutVars>
      </dgm:prSet>
      <dgm:spPr/>
      <dgm:t>
        <a:bodyPr/>
        <a:lstStyle/>
        <a:p>
          <a:endParaRPr lang="es-EC"/>
        </a:p>
      </dgm:t>
    </dgm:pt>
    <dgm:pt modelId="{8ECEE79E-2B46-41EA-9C08-97F25B1D65CD}" type="pres">
      <dgm:prSet presAssocID="{310A256E-E8E1-44D9-92A1-0625513B6C01}" presName="parentText" presStyleLbl="node1" presStyleIdx="1" presStyleCnt="2">
        <dgm:presLayoutVars>
          <dgm:chMax val="0"/>
          <dgm:bulletEnabled val="1"/>
        </dgm:presLayoutVars>
      </dgm:prSet>
      <dgm:spPr/>
      <dgm:t>
        <a:bodyPr/>
        <a:lstStyle/>
        <a:p>
          <a:endParaRPr lang="es-EC"/>
        </a:p>
      </dgm:t>
    </dgm:pt>
  </dgm:ptLst>
  <dgm:cxnLst>
    <dgm:cxn modelId="{12271A58-1BD3-44BD-8C1C-7AEACC4A1D05}" type="presOf" srcId="{A22A5723-342D-4324-9FF8-D64F988C655B}" destId="{97F36D1A-E47E-4DD4-A838-8C8C7F4940A7}" srcOrd="0" destOrd="0" presId="urn:microsoft.com/office/officeart/2005/8/layout/vList2"/>
    <dgm:cxn modelId="{C3F331B5-286C-45C7-898A-300582A675BF}" srcId="{2DDC386C-536D-4A19-8F3C-0F0C680011E8}" destId="{A6F75721-BDBF-457F-B033-0039BCE1D248}" srcOrd="0" destOrd="0" parTransId="{D2168622-F0C4-43E9-9896-9892698B256E}" sibTransId="{DC485EA1-0647-4144-8CEC-0FB0F43C3FEE}"/>
    <dgm:cxn modelId="{B83B174E-9989-4E94-AB63-7862652CE491}" type="presOf" srcId="{2DDC386C-536D-4A19-8F3C-0F0C680011E8}" destId="{192D5054-39FA-4146-BD26-AF34BC8D6747}" srcOrd="0" destOrd="0" presId="urn:microsoft.com/office/officeart/2005/8/layout/vList2"/>
    <dgm:cxn modelId="{CA0D0F6D-16F3-47B6-8399-80691F56A4DC}" srcId="{A22A5723-342D-4324-9FF8-D64F988C655B}" destId="{2DDC386C-536D-4A19-8F3C-0F0C680011E8}" srcOrd="0" destOrd="0" parTransId="{926F0533-B317-4B5C-8A8B-E9B726570BD9}" sibTransId="{F27F4EDD-86AB-4E27-80DA-DBF05C413301}"/>
    <dgm:cxn modelId="{461B082D-13A2-4386-AB1F-2435F23602A1}" type="presOf" srcId="{A6F75721-BDBF-457F-B033-0039BCE1D248}" destId="{8A1CAE6B-14E8-420B-BC44-55D6D543097C}" srcOrd="0" destOrd="0" presId="urn:microsoft.com/office/officeart/2005/8/layout/vList2"/>
    <dgm:cxn modelId="{6E314329-3DD6-4F4C-B3AD-98A85FE26414}" srcId="{A22A5723-342D-4324-9FF8-D64F988C655B}" destId="{310A256E-E8E1-44D9-92A1-0625513B6C01}" srcOrd="1" destOrd="0" parTransId="{4958A9E9-A319-47A0-8C5F-125C58CE0DB1}" sibTransId="{70B2772C-B06F-40E8-AA88-D9DB190BCE30}"/>
    <dgm:cxn modelId="{0D82956E-E60E-457D-9148-2713CD8B7B9D}" type="presOf" srcId="{310A256E-E8E1-44D9-92A1-0625513B6C01}" destId="{8ECEE79E-2B46-41EA-9C08-97F25B1D65CD}" srcOrd="0" destOrd="0" presId="urn:microsoft.com/office/officeart/2005/8/layout/vList2"/>
    <dgm:cxn modelId="{CE237A65-F258-47D1-A328-F736DCF2B186}" type="presParOf" srcId="{97F36D1A-E47E-4DD4-A838-8C8C7F4940A7}" destId="{192D5054-39FA-4146-BD26-AF34BC8D6747}" srcOrd="0" destOrd="0" presId="urn:microsoft.com/office/officeart/2005/8/layout/vList2"/>
    <dgm:cxn modelId="{658A65E1-990C-4EA5-B960-9FFFAF1531A7}" type="presParOf" srcId="{97F36D1A-E47E-4DD4-A838-8C8C7F4940A7}" destId="{8A1CAE6B-14E8-420B-BC44-55D6D543097C}" srcOrd="1" destOrd="0" presId="urn:microsoft.com/office/officeart/2005/8/layout/vList2"/>
    <dgm:cxn modelId="{A24E1527-5CBF-48A0-9499-DCB43EAAAA79}" type="presParOf" srcId="{97F36D1A-E47E-4DD4-A838-8C8C7F4940A7}" destId="{8ECEE79E-2B46-41EA-9C08-97F25B1D65C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4121D5-A727-4066-A3C3-5F3DD60A5BD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s-EC"/>
        </a:p>
      </dgm:t>
    </dgm:pt>
    <dgm:pt modelId="{34992E06-FD08-472E-8E37-89DDF3B23CB5}">
      <dgm:prSet phldrT="[Texto]"/>
      <dgm:spPr>
        <a:solidFill>
          <a:schemeClr val="accent3">
            <a:lumMod val="75000"/>
          </a:schemeClr>
        </a:solidFill>
      </dgm:spPr>
      <dgm:t>
        <a:bodyPr/>
        <a:lstStyle/>
        <a:p>
          <a:r>
            <a:rPr lang="es-EC" dirty="0" smtClean="0"/>
            <a:t>Ventajas</a:t>
          </a:r>
          <a:endParaRPr lang="es-EC" dirty="0"/>
        </a:p>
      </dgm:t>
    </dgm:pt>
    <dgm:pt modelId="{97FB197D-4D3D-4062-90AE-95DFBC78A652}" type="parTrans" cxnId="{4E08155A-E712-4A60-B6D0-E20A6524926B}">
      <dgm:prSet/>
      <dgm:spPr/>
      <dgm:t>
        <a:bodyPr/>
        <a:lstStyle/>
        <a:p>
          <a:endParaRPr lang="es-EC"/>
        </a:p>
      </dgm:t>
    </dgm:pt>
    <dgm:pt modelId="{2DC3ED58-C3CF-426B-83F8-9C89EFFAA4C0}" type="sibTrans" cxnId="{4E08155A-E712-4A60-B6D0-E20A6524926B}">
      <dgm:prSet/>
      <dgm:spPr/>
      <dgm:t>
        <a:bodyPr/>
        <a:lstStyle/>
        <a:p>
          <a:endParaRPr lang="es-EC"/>
        </a:p>
      </dgm:t>
    </dgm:pt>
    <dgm:pt modelId="{E8E54EC1-1D1B-4D3C-A30B-97A16A70FFDB}">
      <dgm:prSet phldrT="[Texto]"/>
      <dgm:spPr>
        <a:solidFill>
          <a:srgbClr val="003300"/>
        </a:solidFill>
      </dgm:spPr>
      <dgm:t>
        <a:bodyPr/>
        <a:lstStyle/>
        <a:p>
          <a:r>
            <a:rPr lang="es-EC" dirty="0" smtClean="0"/>
            <a:t>Eliminación de error por el operador </a:t>
          </a:r>
          <a:endParaRPr lang="es-EC" dirty="0"/>
        </a:p>
      </dgm:t>
    </dgm:pt>
    <dgm:pt modelId="{4CA31BAB-375F-41C9-B5C6-4A19F82ADCED}" type="parTrans" cxnId="{12048B28-BDEA-4214-A3B4-E8B3521DA33B}">
      <dgm:prSet/>
      <dgm:spPr/>
      <dgm:t>
        <a:bodyPr/>
        <a:lstStyle/>
        <a:p>
          <a:endParaRPr lang="es-EC"/>
        </a:p>
      </dgm:t>
    </dgm:pt>
    <dgm:pt modelId="{2F85A5B3-9EEC-4493-B054-922D20FC58A1}" type="sibTrans" cxnId="{12048B28-BDEA-4214-A3B4-E8B3521DA33B}">
      <dgm:prSet/>
      <dgm:spPr/>
      <dgm:t>
        <a:bodyPr/>
        <a:lstStyle/>
        <a:p>
          <a:endParaRPr lang="es-EC"/>
        </a:p>
      </dgm:t>
    </dgm:pt>
    <dgm:pt modelId="{71DC6539-91EA-415A-8428-DC80790A301A}">
      <dgm:prSet phldrT="[Texto]"/>
      <dgm:spPr>
        <a:solidFill>
          <a:srgbClr val="003300"/>
        </a:solidFill>
      </dgm:spPr>
      <dgm:t>
        <a:bodyPr/>
        <a:lstStyle/>
        <a:p>
          <a:r>
            <a:rPr lang="es-EC" dirty="0" smtClean="0"/>
            <a:t>Reducción de costes  por mano de obra</a:t>
          </a:r>
          <a:endParaRPr lang="es-EC" dirty="0"/>
        </a:p>
      </dgm:t>
    </dgm:pt>
    <dgm:pt modelId="{A7B03841-AD63-4ADE-B908-044C8A32CAFC}" type="parTrans" cxnId="{9F6E8800-6CA9-4D92-BE06-D4FD55C3586B}">
      <dgm:prSet/>
      <dgm:spPr/>
      <dgm:t>
        <a:bodyPr/>
        <a:lstStyle/>
        <a:p>
          <a:endParaRPr lang="es-EC"/>
        </a:p>
      </dgm:t>
    </dgm:pt>
    <dgm:pt modelId="{3CE98903-88F0-4BF1-A6D5-D37E4319229E}" type="sibTrans" cxnId="{9F6E8800-6CA9-4D92-BE06-D4FD55C3586B}">
      <dgm:prSet/>
      <dgm:spPr/>
      <dgm:t>
        <a:bodyPr/>
        <a:lstStyle/>
        <a:p>
          <a:endParaRPr lang="es-EC"/>
        </a:p>
      </dgm:t>
    </dgm:pt>
    <dgm:pt modelId="{85F8D658-2FA8-4B35-8083-D17DF85ACCBF}">
      <dgm:prSet phldrT="[Texto]"/>
      <dgm:spPr>
        <a:solidFill>
          <a:srgbClr val="003300"/>
        </a:solidFill>
      </dgm:spPr>
      <dgm:t>
        <a:bodyPr/>
        <a:lstStyle/>
        <a:p>
          <a:r>
            <a:rPr lang="es-EC" dirty="0" smtClean="0"/>
            <a:t>Mayor productividad</a:t>
          </a:r>
        </a:p>
      </dgm:t>
    </dgm:pt>
    <dgm:pt modelId="{EEE65EFD-C80D-466A-AB2B-4872EACEC06C}" type="parTrans" cxnId="{3E602E3F-1C4C-4A16-AB4E-32D1D0102CCF}">
      <dgm:prSet/>
      <dgm:spPr/>
      <dgm:t>
        <a:bodyPr/>
        <a:lstStyle/>
        <a:p>
          <a:endParaRPr lang="es-EC"/>
        </a:p>
      </dgm:t>
    </dgm:pt>
    <dgm:pt modelId="{D2355FE3-820B-4CD4-9F6F-20D8B7A8D7CF}" type="sibTrans" cxnId="{3E602E3F-1C4C-4A16-AB4E-32D1D0102CCF}">
      <dgm:prSet/>
      <dgm:spPr/>
      <dgm:t>
        <a:bodyPr/>
        <a:lstStyle/>
        <a:p>
          <a:endParaRPr lang="es-EC"/>
        </a:p>
      </dgm:t>
    </dgm:pt>
    <dgm:pt modelId="{4D1F3D43-6E6F-40C9-B626-DB4376EDFF77}" type="pres">
      <dgm:prSet presAssocID="{E74121D5-A727-4066-A3C3-5F3DD60A5BD3}" presName="composite" presStyleCnt="0">
        <dgm:presLayoutVars>
          <dgm:chMax val="1"/>
          <dgm:dir/>
          <dgm:resizeHandles val="exact"/>
        </dgm:presLayoutVars>
      </dgm:prSet>
      <dgm:spPr/>
      <dgm:t>
        <a:bodyPr/>
        <a:lstStyle/>
        <a:p>
          <a:endParaRPr lang="es-EC"/>
        </a:p>
      </dgm:t>
    </dgm:pt>
    <dgm:pt modelId="{BFFAB885-3BE8-4144-97EC-F733280467E3}" type="pres">
      <dgm:prSet presAssocID="{34992E06-FD08-472E-8E37-89DDF3B23CB5}" presName="roof" presStyleLbl="dkBgShp" presStyleIdx="0" presStyleCnt="2" custLinFactY="-100000" custLinFactNeighborX="-6431" custLinFactNeighborY="-110802"/>
      <dgm:spPr/>
      <dgm:t>
        <a:bodyPr/>
        <a:lstStyle/>
        <a:p>
          <a:endParaRPr lang="es-EC"/>
        </a:p>
      </dgm:t>
    </dgm:pt>
    <dgm:pt modelId="{25BD5CDB-FB97-4A09-A7DC-728F7DD8C6F8}" type="pres">
      <dgm:prSet presAssocID="{34992E06-FD08-472E-8E37-89DDF3B23CB5}" presName="pillars" presStyleCnt="0"/>
      <dgm:spPr/>
    </dgm:pt>
    <dgm:pt modelId="{BE4CD108-45D1-4DAB-85F4-8732DAD948E0}" type="pres">
      <dgm:prSet presAssocID="{34992E06-FD08-472E-8E37-89DDF3B23CB5}" presName="pillar1" presStyleLbl="node1" presStyleIdx="0" presStyleCnt="3">
        <dgm:presLayoutVars>
          <dgm:bulletEnabled val="1"/>
        </dgm:presLayoutVars>
      </dgm:prSet>
      <dgm:spPr/>
      <dgm:t>
        <a:bodyPr/>
        <a:lstStyle/>
        <a:p>
          <a:endParaRPr lang="es-EC"/>
        </a:p>
      </dgm:t>
    </dgm:pt>
    <dgm:pt modelId="{8C4B316B-8713-4D3A-B642-E365554B6C4A}" type="pres">
      <dgm:prSet presAssocID="{71DC6539-91EA-415A-8428-DC80790A301A}" presName="pillarX" presStyleLbl="node1" presStyleIdx="1" presStyleCnt="3">
        <dgm:presLayoutVars>
          <dgm:bulletEnabled val="1"/>
        </dgm:presLayoutVars>
      </dgm:prSet>
      <dgm:spPr/>
      <dgm:t>
        <a:bodyPr/>
        <a:lstStyle/>
        <a:p>
          <a:endParaRPr lang="es-EC"/>
        </a:p>
      </dgm:t>
    </dgm:pt>
    <dgm:pt modelId="{D2DF20C6-7C7E-43BF-BCC1-7CD579C241F1}" type="pres">
      <dgm:prSet presAssocID="{85F8D658-2FA8-4B35-8083-D17DF85ACCBF}" presName="pillarX" presStyleLbl="node1" presStyleIdx="2" presStyleCnt="3">
        <dgm:presLayoutVars>
          <dgm:bulletEnabled val="1"/>
        </dgm:presLayoutVars>
      </dgm:prSet>
      <dgm:spPr/>
      <dgm:t>
        <a:bodyPr/>
        <a:lstStyle/>
        <a:p>
          <a:endParaRPr lang="es-EC"/>
        </a:p>
      </dgm:t>
    </dgm:pt>
    <dgm:pt modelId="{64B736C7-ED84-44E5-8610-E6833BDC80C1}" type="pres">
      <dgm:prSet presAssocID="{34992E06-FD08-472E-8E37-89DDF3B23CB5}" presName="base" presStyleLbl="dkBgShp" presStyleIdx="1" presStyleCnt="2"/>
      <dgm:spPr>
        <a:solidFill>
          <a:srgbClr val="003300"/>
        </a:solidFill>
      </dgm:spPr>
    </dgm:pt>
  </dgm:ptLst>
  <dgm:cxnLst>
    <dgm:cxn modelId="{9F6E8800-6CA9-4D92-BE06-D4FD55C3586B}" srcId="{34992E06-FD08-472E-8E37-89DDF3B23CB5}" destId="{71DC6539-91EA-415A-8428-DC80790A301A}" srcOrd="1" destOrd="0" parTransId="{A7B03841-AD63-4ADE-B908-044C8A32CAFC}" sibTransId="{3CE98903-88F0-4BF1-A6D5-D37E4319229E}"/>
    <dgm:cxn modelId="{4E08155A-E712-4A60-B6D0-E20A6524926B}" srcId="{E74121D5-A727-4066-A3C3-5F3DD60A5BD3}" destId="{34992E06-FD08-472E-8E37-89DDF3B23CB5}" srcOrd="0" destOrd="0" parTransId="{97FB197D-4D3D-4062-90AE-95DFBC78A652}" sibTransId="{2DC3ED58-C3CF-426B-83F8-9C89EFFAA4C0}"/>
    <dgm:cxn modelId="{12048B28-BDEA-4214-A3B4-E8B3521DA33B}" srcId="{34992E06-FD08-472E-8E37-89DDF3B23CB5}" destId="{E8E54EC1-1D1B-4D3C-A30B-97A16A70FFDB}" srcOrd="0" destOrd="0" parTransId="{4CA31BAB-375F-41C9-B5C6-4A19F82ADCED}" sibTransId="{2F85A5B3-9EEC-4493-B054-922D20FC58A1}"/>
    <dgm:cxn modelId="{9A3CB039-F3E2-4ACE-9BA3-B62A1FE93547}" type="presOf" srcId="{34992E06-FD08-472E-8E37-89DDF3B23CB5}" destId="{BFFAB885-3BE8-4144-97EC-F733280467E3}" srcOrd="0" destOrd="0" presId="urn:microsoft.com/office/officeart/2005/8/layout/hList3"/>
    <dgm:cxn modelId="{FBC02C2D-E91D-4E74-B520-E517D7A42347}" type="presOf" srcId="{85F8D658-2FA8-4B35-8083-D17DF85ACCBF}" destId="{D2DF20C6-7C7E-43BF-BCC1-7CD579C241F1}" srcOrd="0" destOrd="0" presId="urn:microsoft.com/office/officeart/2005/8/layout/hList3"/>
    <dgm:cxn modelId="{DC591C90-9771-4AB1-828D-A6E3AF3DCF2F}" type="presOf" srcId="{E74121D5-A727-4066-A3C3-5F3DD60A5BD3}" destId="{4D1F3D43-6E6F-40C9-B626-DB4376EDFF77}" srcOrd="0" destOrd="0" presId="urn:microsoft.com/office/officeart/2005/8/layout/hList3"/>
    <dgm:cxn modelId="{525AF56E-C56C-4AE9-AD1E-1983985EE2BA}" type="presOf" srcId="{71DC6539-91EA-415A-8428-DC80790A301A}" destId="{8C4B316B-8713-4D3A-B642-E365554B6C4A}" srcOrd="0" destOrd="0" presId="urn:microsoft.com/office/officeart/2005/8/layout/hList3"/>
    <dgm:cxn modelId="{3E602E3F-1C4C-4A16-AB4E-32D1D0102CCF}" srcId="{34992E06-FD08-472E-8E37-89DDF3B23CB5}" destId="{85F8D658-2FA8-4B35-8083-D17DF85ACCBF}" srcOrd="2" destOrd="0" parTransId="{EEE65EFD-C80D-466A-AB2B-4872EACEC06C}" sibTransId="{D2355FE3-820B-4CD4-9F6F-20D8B7A8D7CF}"/>
    <dgm:cxn modelId="{012B1DB4-2FCC-4C4C-A488-07FDC377792D}" type="presOf" srcId="{E8E54EC1-1D1B-4D3C-A30B-97A16A70FFDB}" destId="{BE4CD108-45D1-4DAB-85F4-8732DAD948E0}" srcOrd="0" destOrd="0" presId="urn:microsoft.com/office/officeart/2005/8/layout/hList3"/>
    <dgm:cxn modelId="{8B58B5D6-0F70-4FDB-8962-7D0F4B03BAD5}" type="presParOf" srcId="{4D1F3D43-6E6F-40C9-B626-DB4376EDFF77}" destId="{BFFAB885-3BE8-4144-97EC-F733280467E3}" srcOrd="0" destOrd="0" presId="urn:microsoft.com/office/officeart/2005/8/layout/hList3"/>
    <dgm:cxn modelId="{39E4D058-AC36-450F-A096-2457C11A2F59}" type="presParOf" srcId="{4D1F3D43-6E6F-40C9-B626-DB4376EDFF77}" destId="{25BD5CDB-FB97-4A09-A7DC-728F7DD8C6F8}" srcOrd="1" destOrd="0" presId="urn:microsoft.com/office/officeart/2005/8/layout/hList3"/>
    <dgm:cxn modelId="{5462E225-1FF4-4B80-8305-291F88759807}" type="presParOf" srcId="{25BD5CDB-FB97-4A09-A7DC-728F7DD8C6F8}" destId="{BE4CD108-45D1-4DAB-85F4-8732DAD948E0}" srcOrd="0" destOrd="0" presId="urn:microsoft.com/office/officeart/2005/8/layout/hList3"/>
    <dgm:cxn modelId="{34E550BF-1640-47D7-B2FF-A4EAEEA2BEFF}" type="presParOf" srcId="{25BD5CDB-FB97-4A09-A7DC-728F7DD8C6F8}" destId="{8C4B316B-8713-4D3A-B642-E365554B6C4A}" srcOrd="1" destOrd="0" presId="urn:microsoft.com/office/officeart/2005/8/layout/hList3"/>
    <dgm:cxn modelId="{259D6B0B-537C-432E-8160-80DEEEB7AC14}" type="presParOf" srcId="{25BD5CDB-FB97-4A09-A7DC-728F7DD8C6F8}" destId="{D2DF20C6-7C7E-43BF-BCC1-7CD579C241F1}" srcOrd="2" destOrd="0" presId="urn:microsoft.com/office/officeart/2005/8/layout/hList3"/>
    <dgm:cxn modelId="{14FE6B80-76D4-41D5-9AD4-9271A5F263A2}" type="presParOf" srcId="{4D1F3D43-6E6F-40C9-B626-DB4376EDFF77}" destId="{64B736C7-ED84-44E5-8610-E6833BDC80C1}"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E89657-747F-4D2A-B04C-990F952AD909}" type="doc">
      <dgm:prSet loTypeId="urn:microsoft.com/office/officeart/2005/8/layout/process1" loCatId="process" qsTypeId="urn:microsoft.com/office/officeart/2005/8/quickstyle/simple1" qsCatId="simple" csTypeId="urn:microsoft.com/office/officeart/2005/8/colors/accent3_2" csCatId="accent3" phldr="1"/>
      <dgm:spPr/>
    </dgm:pt>
    <dgm:pt modelId="{9D4671FE-B80C-4931-B982-25F4EB4608E7}">
      <dgm:prSet phldrT="[Texto]"/>
      <dgm:spPr/>
      <dgm:t>
        <a:bodyPr/>
        <a:lstStyle/>
        <a:p>
          <a:pPr algn="ctr"/>
          <a:r>
            <a:rPr lang="es-EC" dirty="0"/>
            <a:t>Tarjeta PCI</a:t>
          </a:r>
        </a:p>
      </dgm:t>
    </dgm:pt>
    <dgm:pt modelId="{5F708A32-D652-4F42-AF09-0030BBC1EEB9}" type="parTrans" cxnId="{A78402B6-F3D8-40D9-B1B4-C271FA6A37C7}">
      <dgm:prSet/>
      <dgm:spPr/>
      <dgm:t>
        <a:bodyPr/>
        <a:lstStyle/>
        <a:p>
          <a:pPr algn="ctr"/>
          <a:endParaRPr lang="es-EC"/>
        </a:p>
      </dgm:t>
    </dgm:pt>
    <dgm:pt modelId="{16096AC1-43E0-451B-8CB7-FE10ABBE7D9D}" type="sibTrans" cxnId="{A78402B6-F3D8-40D9-B1B4-C271FA6A37C7}">
      <dgm:prSet/>
      <dgm:spPr/>
      <dgm:t>
        <a:bodyPr/>
        <a:lstStyle/>
        <a:p>
          <a:pPr algn="ctr"/>
          <a:endParaRPr lang="es-EC"/>
        </a:p>
      </dgm:t>
    </dgm:pt>
    <dgm:pt modelId="{AD362ADA-9C8D-4D59-A1E1-F99999DB2B4C}">
      <dgm:prSet phldrT="[Texto]"/>
      <dgm:spPr/>
      <dgm:t>
        <a:bodyPr/>
        <a:lstStyle/>
        <a:p>
          <a:pPr algn="ctr"/>
          <a:r>
            <a:rPr lang="es-EC" dirty="0"/>
            <a:t>Máquina Herramienta</a:t>
          </a:r>
        </a:p>
      </dgm:t>
    </dgm:pt>
    <dgm:pt modelId="{08D65BF3-FBC9-4BE8-9077-92AE36842098}" type="parTrans" cxnId="{DFAC1484-18E0-4EB0-9C46-89791025E398}">
      <dgm:prSet/>
      <dgm:spPr/>
      <dgm:t>
        <a:bodyPr/>
        <a:lstStyle/>
        <a:p>
          <a:pPr algn="ctr"/>
          <a:endParaRPr lang="es-EC"/>
        </a:p>
      </dgm:t>
    </dgm:pt>
    <dgm:pt modelId="{60E9F654-ACB5-4A9C-9D63-68E41D18EF30}" type="sibTrans" cxnId="{DFAC1484-18E0-4EB0-9C46-89791025E398}">
      <dgm:prSet/>
      <dgm:spPr/>
      <dgm:t>
        <a:bodyPr/>
        <a:lstStyle/>
        <a:p>
          <a:pPr algn="ctr"/>
          <a:endParaRPr lang="es-EC"/>
        </a:p>
      </dgm:t>
    </dgm:pt>
    <dgm:pt modelId="{87532D1A-0268-473B-B13C-1F3671CEDB3B}">
      <dgm:prSet phldrT="[Texto]"/>
      <dgm:spPr/>
      <dgm:t>
        <a:bodyPr/>
        <a:lstStyle/>
        <a:p>
          <a:pPr algn="ctr"/>
          <a:r>
            <a:rPr lang="es-EC" dirty="0"/>
            <a:t>Procesador</a:t>
          </a:r>
        </a:p>
      </dgm:t>
    </dgm:pt>
    <dgm:pt modelId="{DA3B7855-8271-46C9-8CB7-51A7E2697A77}" type="sibTrans" cxnId="{A201697E-8854-469A-9C77-24C204A1A4B9}">
      <dgm:prSet/>
      <dgm:spPr/>
      <dgm:t>
        <a:bodyPr/>
        <a:lstStyle/>
        <a:p>
          <a:pPr algn="ctr"/>
          <a:endParaRPr lang="es-EC"/>
        </a:p>
      </dgm:t>
    </dgm:pt>
    <dgm:pt modelId="{BA1EC2BE-E15A-4E41-9781-3915FB3E0CD9}" type="parTrans" cxnId="{A201697E-8854-469A-9C77-24C204A1A4B9}">
      <dgm:prSet/>
      <dgm:spPr/>
      <dgm:t>
        <a:bodyPr/>
        <a:lstStyle/>
        <a:p>
          <a:pPr algn="ctr"/>
          <a:endParaRPr lang="es-EC"/>
        </a:p>
      </dgm:t>
    </dgm:pt>
    <dgm:pt modelId="{35653D4C-10D2-48E4-BFA8-F42C9ED36DE5}" type="pres">
      <dgm:prSet presAssocID="{66E89657-747F-4D2A-B04C-990F952AD909}" presName="Name0" presStyleCnt="0">
        <dgm:presLayoutVars>
          <dgm:dir/>
          <dgm:resizeHandles val="exact"/>
        </dgm:presLayoutVars>
      </dgm:prSet>
      <dgm:spPr/>
    </dgm:pt>
    <dgm:pt modelId="{9C9A3FF7-F24F-4C79-8198-D33C38484178}" type="pres">
      <dgm:prSet presAssocID="{87532D1A-0268-473B-B13C-1F3671CEDB3B}" presName="node" presStyleLbl="node1" presStyleIdx="0" presStyleCnt="3">
        <dgm:presLayoutVars>
          <dgm:bulletEnabled val="1"/>
        </dgm:presLayoutVars>
      </dgm:prSet>
      <dgm:spPr/>
      <dgm:t>
        <a:bodyPr/>
        <a:lstStyle/>
        <a:p>
          <a:endParaRPr lang="es-EC"/>
        </a:p>
      </dgm:t>
    </dgm:pt>
    <dgm:pt modelId="{2585F17E-4B53-4057-AF1A-9BC2EB6B5CE7}" type="pres">
      <dgm:prSet presAssocID="{DA3B7855-8271-46C9-8CB7-51A7E2697A77}" presName="sibTrans" presStyleLbl="sibTrans2D1" presStyleIdx="0" presStyleCnt="2"/>
      <dgm:spPr/>
      <dgm:t>
        <a:bodyPr/>
        <a:lstStyle/>
        <a:p>
          <a:endParaRPr lang="es-EC"/>
        </a:p>
      </dgm:t>
    </dgm:pt>
    <dgm:pt modelId="{0C5AD866-D272-4461-9EAB-F576DADB387F}" type="pres">
      <dgm:prSet presAssocID="{DA3B7855-8271-46C9-8CB7-51A7E2697A77}" presName="connectorText" presStyleLbl="sibTrans2D1" presStyleIdx="0" presStyleCnt="2"/>
      <dgm:spPr/>
      <dgm:t>
        <a:bodyPr/>
        <a:lstStyle/>
        <a:p>
          <a:endParaRPr lang="es-EC"/>
        </a:p>
      </dgm:t>
    </dgm:pt>
    <dgm:pt modelId="{134F700E-CF96-4061-BBBB-FA2C071221C1}" type="pres">
      <dgm:prSet presAssocID="{9D4671FE-B80C-4931-B982-25F4EB4608E7}" presName="node" presStyleLbl="node1" presStyleIdx="1" presStyleCnt="3">
        <dgm:presLayoutVars>
          <dgm:bulletEnabled val="1"/>
        </dgm:presLayoutVars>
      </dgm:prSet>
      <dgm:spPr/>
      <dgm:t>
        <a:bodyPr/>
        <a:lstStyle/>
        <a:p>
          <a:endParaRPr lang="es-EC"/>
        </a:p>
      </dgm:t>
    </dgm:pt>
    <dgm:pt modelId="{85A74609-CD08-4DD8-A9DB-F2EF8B964FE1}" type="pres">
      <dgm:prSet presAssocID="{16096AC1-43E0-451B-8CB7-FE10ABBE7D9D}" presName="sibTrans" presStyleLbl="sibTrans2D1" presStyleIdx="1" presStyleCnt="2"/>
      <dgm:spPr/>
      <dgm:t>
        <a:bodyPr/>
        <a:lstStyle/>
        <a:p>
          <a:endParaRPr lang="es-EC"/>
        </a:p>
      </dgm:t>
    </dgm:pt>
    <dgm:pt modelId="{D9FC11A6-6EB4-4E23-9A96-8C0CD4111233}" type="pres">
      <dgm:prSet presAssocID="{16096AC1-43E0-451B-8CB7-FE10ABBE7D9D}" presName="connectorText" presStyleLbl="sibTrans2D1" presStyleIdx="1" presStyleCnt="2"/>
      <dgm:spPr/>
      <dgm:t>
        <a:bodyPr/>
        <a:lstStyle/>
        <a:p>
          <a:endParaRPr lang="es-EC"/>
        </a:p>
      </dgm:t>
    </dgm:pt>
    <dgm:pt modelId="{77902044-1BD0-4BF5-9E5D-AF9EB50FF37B}" type="pres">
      <dgm:prSet presAssocID="{AD362ADA-9C8D-4D59-A1E1-F99999DB2B4C}" presName="node" presStyleLbl="node1" presStyleIdx="2" presStyleCnt="3">
        <dgm:presLayoutVars>
          <dgm:bulletEnabled val="1"/>
        </dgm:presLayoutVars>
      </dgm:prSet>
      <dgm:spPr/>
      <dgm:t>
        <a:bodyPr/>
        <a:lstStyle/>
        <a:p>
          <a:endParaRPr lang="es-EC"/>
        </a:p>
      </dgm:t>
    </dgm:pt>
  </dgm:ptLst>
  <dgm:cxnLst>
    <dgm:cxn modelId="{A201697E-8854-469A-9C77-24C204A1A4B9}" srcId="{66E89657-747F-4D2A-B04C-990F952AD909}" destId="{87532D1A-0268-473B-B13C-1F3671CEDB3B}" srcOrd="0" destOrd="0" parTransId="{BA1EC2BE-E15A-4E41-9781-3915FB3E0CD9}" sibTransId="{DA3B7855-8271-46C9-8CB7-51A7E2697A77}"/>
    <dgm:cxn modelId="{F352A5BD-5B54-4A60-B800-227C8047C134}" type="presOf" srcId="{DA3B7855-8271-46C9-8CB7-51A7E2697A77}" destId="{2585F17E-4B53-4057-AF1A-9BC2EB6B5CE7}" srcOrd="0" destOrd="0" presId="urn:microsoft.com/office/officeart/2005/8/layout/process1"/>
    <dgm:cxn modelId="{BF0E49A2-F302-41E0-844E-5944496B5557}" type="presOf" srcId="{9D4671FE-B80C-4931-B982-25F4EB4608E7}" destId="{134F700E-CF96-4061-BBBB-FA2C071221C1}" srcOrd="0" destOrd="0" presId="urn:microsoft.com/office/officeart/2005/8/layout/process1"/>
    <dgm:cxn modelId="{8A66B626-4912-4548-8B72-7F49E1642F62}" type="presOf" srcId="{16096AC1-43E0-451B-8CB7-FE10ABBE7D9D}" destId="{85A74609-CD08-4DD8-A9DB-F2EF8B964FE1}" srcOrd="0" destOrd="0" presId="urn:microsoft.com/office/officeart/2005/8/layout/process1"/>
    <dgm:cxn modelId="{B51D4495-7338-4323-8B97-95B8B9CB6896}" type="presOf" srcId="{DA3B7855-8271-46C9-8CB7-51A7E2697A77}" destId="{0C5AD866-D272-4461-9EAB-F576DADB387F}" srcOrd="1" destOrd="0" presId="urn:microsoft.com/office/officeart/2005/8/layout/process1"/>
    <dgm:cxn modelId="{A78402B6-F3D8-40D9-B1B4-C271FA6A37C7}" srcId="{66E89657-747F-4D2A-B04C-990F952AD909}" destId="{9D4671FE-B80C-4931-B982-25F4EB4608E7}" srcOrd="1" destOrd="0" parTransId="{5F708A32-D652-4F42-AF09-0030BBC1EEB9}" sibTransId="{16096AC1-43E0-451B-8CB7-FE10ABBE7D9D}"/>
    <dgm:cxn modelId="{A5C6A309-9B10-4E2F-AD56-4608C436374F}" type="presOf" srcId="{66E89657-747F-4D2A-B04C-990F952AD909}" destId="{35653D4C-10D2-48E4-BFA8-F42C9ED36DE5}" srcOrd="0" destOrd="0" presId="urn:microsoft.com/office/officeart/2005/8/layout/process1"/>
    <dgm:cxn modelId="{B3BE2119-F340-4B72-8338-F4811153697C}" type="presOf" srcId="{AD362ADA-9C8D-4D59-A1E1-F99999DB2B4C}" destId="{77902044-1BD0-4BF5-9E5D-AF9EB50FF37B}" srcOrd="0" destOrd="0" presId="urn:microsoft.com/office/officeart/2005/8/layout/process1"/>
    <dgm:cxn modelId="{ACE109AF-1E17-4536-A6CA-14DF76ED4B77}" type="presOf" srcId="{87532D1A-0268-473B-B13C-1F3671CEDB3B}" destId="{9C9A3FF7-F24F-4C79-8198-D33C38484178}" srcOrd="0" destOrd="0" presId="urn:microsoft.com/office/officeart/2005/8/layout/process1"/>
    <dgm:cxn modelId="{DFAC1484-18E0-4EB0-9C46-89791025E398}" srcId="{66E89657-747F-4D2A-B04C-990F952AD909}" destId="{AD362ADA-9C8D-4D59-A1E1-F99999DB2B4C}" srcOrd="2" destOrd="0" parTransId="{08D65BF3-FBC9-4BE8-9077-92AE36842098}" sibTransId="{60E9F654-ACB5-4A9C-9D63-68E41D18EF30}"/>
    <dgm:cxn modelId="{105A12E0-C9F0-41B2-8319-6F550FDB4384}" type="presOf" srcId="{16096AC1-43E0-451B-8CB7-FE10ABBE7D9D}" destId="{D9FC11A6-6EB4-4E23-9A96-8C0CD4111233}" srcOrd="1" destOrd="0" presId="urn:microsoft.com/office/officeart/2005/8/layout/process1"/>
    <dgm:cxn modelId="{19B25836-E367-4EE9-B76A-6ABECF361667}" type="presParOf" srcId="{35653D4C-10D2-48E4-BFA8-F42C9ED36DE5}" destId="{9C9A3FF7-F24F-4C79-8198-D33C38484178}" srcOrd="0" destOrd="0" presId="urn:microsoft.com/office/officeart/2005/8/layout/process1"/>
    <dgm:cxn modelId="{5FE50F9A-0FE2-4D9C-A50A-AAE573129145}" type="presParOf" srcId="{35653D4C-10D2-48E4-BFA8-F42C9ED36DE5}" destId="{2585F17E-4B53-4057-AF1A-9BC2EB6B5CE7}" srcOrd="1" destOrd="0" presId="urn:microsoft.com/office/officeart/2005/8/layout/process1"/>
    <dgm:cxn modelId="{3D8A3263-4701-4B29-BC01-9B36A33FA263}" type="presParOf" srcId="{2585F17E-4B53-4057-AF1A-9BC2EB6B5CE7}" destId="{0C5AD866-D272-4461-9EAB-F576DADB387F}" srcOrd="0" destOrd="0" presId="urn:microsoft.com/office/officeart/2005/8/layout/process1"/>
    <dgm:cxn modelId="{662AB206-78DD-475B-A638-8B7E45A170F0}" type="presParOf" srcId="{35653D4C-10D2-48E4-BFA8-F42C9ED36DE5}" destId="{134F700E-CF96-4061-BBBB-FA2C071221C1}" srcOrd="2" destOrd="0" presId="urn:microsoft.com/office/officeart/2005/8/layout/process1"/>
    <dgm:cxn modelId="{22513AC2-644D-4E8B-A3BE-36E023F22217}" type="presParOf" srcId="{35653D4C-10D2-48E4-BFA8-F42C9ED36DE5}" destId="{85A74609-CD08-4DD8-A9DB-F2EF8B964FE1}" srcOrd="3" destOrd="0" presId="urn:microsoft.com/office/officeart/2005/8/layout/process1"/>
    <dgm:cxn modelId="{E8D17DEA-E599-4C7B-B539-14B5F812DD41}" type="presParOf" srcId="{85A74609-CD08-4DD8-A9DB-F2EF8B964FE1}" destId="{D9FC11A6-6EB4-4E23-9A96-8C0CD4111233}" srcOrd="0" destOrd="0" presId="urn:microsoft.com/office/officeart/2005/8/layout/process1"/>
    <dgm:cxn modelId="{D7A817D8-6D03-4A8A-B4F0-70CABE69A1BA}" type="presParOf" srcId="{35653D4C-10D2-48E4-BFA8-F42C9ED36DE5}" destId="{77902044-1BD0-4BF5-9E5D-AF9EB50FF37B}"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D8795C-6A6A-4BB2-8FCF-DA48C8F4C58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C"/>
        </a:p>
      </dgm:t>
    </dgm:pt>
    <dgm:pt modelId="{A4EDC495-51DA-46F9-9684-76B2ACF017C9}">
      <dgm:prSet phldrT="[Texto]"/>
      <dgm:spPr>
        <a:solidFill>
          <a:srgbClr val="003300"/>
        </a:solidFill>
      </dgm:spPr>
      <dgm:t>
        <a:bodyPr/>
        <a:lstStyle/>
        <a:p>
          <a:r>
            <a:rPr lang="es-EC" dirty="0" smtClean="0"/>
            <a:t>Amortigua impactos</a:t>
          </a:r>
          <a:endParaRPr lang="es-EC" dirty="0"/>
        </a:p>
      </dgm:t>
    </dgm:pt>
    <dgm:pt modelId="{6F4E3B5A-0277-4071-A2D2-C4ABFBB52699}" type="parTrans" cxnId="{CBA04F82-5C86-4679-B4AB-CFF07A21AFF0}">
      <dgm:prSet/>
      <dgm:spPr/>
      <dgm:t>
        <a:bodyPr/>
        <a:lstStyle/>
        <a:p>
          <a:endParaRPr lang="es-EC"/>
        </a:p>
      </dgm:t>
    </dgm:pt>
    <dgm:pt modelId="{79C713A4-E105-4A66-8648-8EFC5E3483BC}" type="sibTrans" cxnId="{CBA04F82-5C86-4679-B4AB-CFF07A21AFF0}">
      <dgm:prSet/>
      <dgm:spPr/>
      <dgm:t>
        <a:bodyPr/>
        <a:lstStyle/>
        <a:p>
          <a:endParaRPr lang="es-EC"/>
        </a:p>
      </dgm:t>
    </dgm:pt>
    <dgm:pt modelId="{67B1450A-568C-4287-8AE2-7E1CD0BBE01F}">
      <dgm:prSet phldrT="[Texto]"/>
      <dgm:spPr>
        <a:solidFill>
          <a:srgbClr val="003300"/>
        </a:solidFill>
      </dgm:spPr>
      <dgm:t>
        <a:bodyPr/>
        <a:lstStyle/>
        <a:p>
          <a:r>
            <a:rPr lang="es-EC" dirty="0" smtClean="0"/>
            <a:t>Transmite potencia a grandes distancias</a:t>
          </a:r>
          <a:endParaRPr lang="es-EC" dirty="0"/>
        </a:p>
      </dgm:t>
    </dgm:pt>
    <dgm:pt modelId="{7BB267D4-1902-4B30-8876-315E598FAD7D}" type="parTrans" cxnId="{3F5B9377-2212-4500-9E17-9F4847A7F487}">
      <dgm:prSet/>
      <dgm:spPr/>
      <dgm:t>
        <a:bodyPr/>
        <a:lstStyle/>
        <a:p>
          <a:endParaRPr lang="es-EC"/>
        </a:p>
      </dgm:t>
    </dgm:pt>
    <dgm:pt modelId="{DB37FB54-38A5-4490-9B91-366300672ED9}" type="sibTrans" cxnId="{3F5B9377-2212-4500-9E17-9F4847A7F487}">
      <dgm:prSet/>
      <dgm:spPr/>
      <dgm:t>
        <a:bodyPr/>
        <a:lstStyle/>
        <a:p>
          <a:endParaRPr lang="es-EC"/>
        </a:p>
      </dgm:t>
    </dgm:pt>
    <dgm:pt modelId="{6D3D5042-EB2C-4BFB-80C9-3EFF2056F19B}">
      <dgm:prSet phldrT="[Texto]"/>
      <dgm:spPr>
        <a:solidFill>
          <a:srgbClr val="003300"/>
        </a:solidFill>
      </dgm:spPr>
      <dgm:t>
        <a:bodyPr/>
        <a:lstStyle/>
        <a:p>
          <a:r>
            <a:rPr lang="es-EC" dirty="0" smtClean="0"/>
            <a:t>Nivel de ruidos bajos</a:t>
          </a:r>
          <a:endParaRPr lang="es-EC" dirty="0"/>
        </a:p>
      </dgm:t>
    </dgm:pt>
    <dgm:pt modelId="{BA35B543-8038-49DA-9958-4EDDD8972B9F}" type="parTrans" cxnId="{DE54510D-A4F4-4D94-A818-F341641F133D}">
      <dgm:prSet/>
      <dgm:spPr/>
      <dgm:t>
        <a:bodyPr/>
        <a:lstStyle/>
        <a:p>
          <a:endParaRPr lang="es-EC"/>
        </a:p>
      </dgm:t>
    </dgm:pt>
    <dgm:pt modelId="{4A0E066C-3BEA-4585-8EE1-BB528A282B29}" type="sibTrans" cxnId="{DE54510D-A4F4-4D94-A818-F341641F133D}">
      <dgm:prSet/>
      <dgm:spPr/>
      <dgm:t>
        <a:bodyPr/>
        <a:lstStyle/>
        <a:p>
          <a:endParaRPr lang="es-EC"/>
        </a:p>
      </dgm:t>
    </dgm:pt>
    <dgm:pt modelId="{D97157A6-0EA1-4CF1-B716-87E363721918}">
      <dgm:prSet phldrT="[Texto]"/>
      <dgm:spPr>
        <a:solidFill>
          <a:srgbClr val="003300"/>
        </a:solidFill>
      </dgm:spPr>
      <dgm:t>
        <a:bodyPr/>
        <a:lstStyle/>
        <a:p>
          <a:r>
            <a:rPr lang="es-EC" dirty="0" smtClean="0"/>
            <a:t>Versatilidad en la posición</a:t>
          </a:r>
          <a:endParaRPr lang="es-EC" dirty="0"/>
        </a:p>
      </dgm:t>
    </dgm:pt>
    <dgm:pt modelId="{395C2677-D956-4983-B7B7-FF68F2E088D4}" type="parTrans" cxnId="{E5323298-6C29-48AB-8F18-C246F071BD73}">
      <dgm:prSet/>
      <dgm:spPr/>
      <dgm:t>
        <a:bodyPr/>
        <a:lstStyle/>
        <a:p>
          <a:endParaRPr lang="es-EC"/>
        </a:p>
      </dgm:t>
    </dgm:pt>
    <dgm:pt modelId="{442D8E2A-2158-4B68-AAA7-D306CD81EA5A}" type="sibTrans" cxnId="{E5323298-6C29-48AB-8F18-C246F071BD73}">
      <dgm:prSet/>
      <dgm:spPr/>
      <dgm:t>
        <a:bodyPr/>
        <a:lstStyle/>
        <a:p>
          <a:endParaRPr lang="es-EC"/>
        </a:p>
      </dgm:t>
    </dgm:pt>
    <dgm:pt modelId="{F2411D36-50DD-40A3-A0DD-4809D9232F7B}">
      <dgm:prSet phldrT="[Texto]"/>
      <dgm:spPr>
        <a:solidFill>
          <a:srgbClr val="003300"/>
        </a:solidFill>
      </dgm:spPr>
      <dgm:t>
        <a:bodyPr/>
        <a:lstStyle/>
        <a:p>
          <a:r>
            <a:rPr lang="es-EC" dirty="0" smtClean="0"/>
            <a:t>No se oxida</a:t>
          </a:r>
          <a:endParaRPr lang="es-EC" dirty="0"/>
        </a:p>
      </dgm:t>
    </dgm:pt>
    <dgm:pt modelId="{B69A5577-EC1F-4C44-B28C-88871AC37581}" type="parTrans" cxnId="{5BC41E7E-9245-45A2-8AD1-F9EE86569F73}">
      <dgm:prSet/>
      <dgm:spPr/>
      <dgm:t>
        <a:bodyPr/>
        <a:lstStyle/>
        <a:p>
          <a:endParaRPr lang="es-EC"/>
        </a:p>
      </dgm:t>
    </dgm:pt>
    <dgm:pt modelId="{0A9DA3CA-E6E9-4C6D-BFBE-120161A1886A}" type="sibTrans" cxnId="{5BC41E7E-9245-45A2-8AD1-F9EE86569F73}">
      <dgm:prSet/>
      <dgm:spPr/>
      <dgm:t>
        <a:bodyPr/>
        <a:lstStyle/>
        <a:p>
          <a:endParaRPr lang="es-EC"/>
        </a:p>
      </dgm:t>
    </dgm:pt>
    <dgm:pt modelId="{09A142A9-823B-47CD-BB5B-8C9EE3C9BAE1}" type="pres">
      <dgm:prSet presAssocID="{C3D8795C-6A6A-4BB2-8FCF-DA48C8F4C587}" presName="diagram" presStyleCnt="0">
        <dgm:presLayoutVars>
          <dgm:dir/>
          <dgm:resizeHandles val="exact"/>
        </dgm:presLayoutVars>
      </dgm:prSet>
      <dgm:spPr/>
      <dgm:t>
        <a:bodyPr/>
        <a:lstStyle/>
        <a:p>
          <a:endParaRPr lang="es-EC"/>
        </a:p>
      </dgm:t>
    </dgm:pt>
    <dgm:pt modelId="{E1CA4D01-7B7C-4BE5-B961-A37623B7113E}" type="pres">
      <dgm:prSet presAssocID="{A4EDC495-51DA-46F9-9684-76B2ACF017C9}" presName="node" presStyleLbl="node1" presStyleIdx="0" presStyleCnt="5">
        <dgm:presLayoutVars>
          <dgm:bulletEnabled val="1"/>
        </dgm:presLayoutVars>
      </dgm:prSet>
      <dgm:spPr/>
      <dgm:t>
        <a:bodyPr/>
        <a:lstStyle/>
        <a:p>
          <a:endParaRPr lang="es-EC"/>
        </a:p>
      </dgm:t>
    </dgm:pt>
    <dgm:pt modelId="{9F2F9F77-9991-4C8C-B7FF-1A37B1872BCB}" type="pres">
      <dgm:prSet presAssocID="{79C713A4-E105-4A66-8648-8EFC5E3483BC}" presName="sibTrans" presStyleCnt="0"/>
      <dgm:spPr/>
    </dgm:pt>
    <dgm:pt modelId="{71D073F9-E948-43E3-91C6-C643A53C9AAF}" type="pres">
      <dgm:prSet presAssocID="{67B1450A-568C-4287-8AE2-7E1CD0BBE01F}" presName="node" presStyleLbl="node1" presStyleIdx="1" presStyleCnt="5">
        <dgm:presLayoutVars>
          <dgm:bulletEnabled val="1"/>
        </dgm:presLayoutVars>
      </dgm:prSet>
      <dgm:spPr/>
      <dgm:t>
        <a:bodyPr/>
        <a:lstStyle/>
        <a:p>
          <a:endParaRPr lang="es-EC"/>
        </a:p>
      </dgm:t>
    </dgm:pt>
    <dgm:pt modelId="{F61D10D2-943C-4436-94C4-0DE3D83166D7}" type="pres">
      <dgm:prSet presAssocID="{DB37FB54-38A5-4490-9B91-366300672ED9}" presName="sibTrans" presStyleCnt="0"/>
      <dgm:spPr/>
    </dgm:pt>
    <dgm:pt modelId="{D761849A-BED8-4579-BB47-1E76C036B15B}" type="pres">
      <dgm:prSet presAssocID="{6D3D5042-EB2C-4BFB-80C9-3EFF2056F19B}" presName="node" presStyleLbl="node1" presStyleIdx="2" presStyleCnt="5">
        <dgm:presLayoutVars>
          <dgm:bulletEnabled val="1"/>
        </dgm:presLayoutVars>
      </dgm:prSet>
      <dgm:spPr/>
      <dgm:t>
        <a:bodyPr/>
        <a:lstStyle/>
        <a:p>
          <a:endParaRPr lang="es-EC"/>
        </a:p>
      </dgm:t>
    </dgm:pt>
    <dgm:pt modelId="{D5BA4B35-645A-4B71-B06B-F3F424632D91}" type="pres">
      <dgm:prSet presAssocID="{4A0E066C-3BEA-4585-8EE1-BB528A282B29}" presName="sibTrans" presStyleCnt="0"/>
      <dgm:spPr/>
    </dgm:pt>
    <dgm:pt modelId="{7C4D4E2F-5762-4444-BECE-4BD8E2984D0B}" type="pres">
      <dgm:prSet presAssocID="{D97157A6-0EA1-4CF1-B716-87E363721918}" presName="node" presStyleLbl="node1" presStyleIdx="3" presStyleCnt="5">
        <dgm:presLayoutVars>
          <dgm:bulletEnabled val="1"/>
        </dgm:presLayoutVars>
      </dgm:prSet>
      <dgm:spPr/>
      <dgm:t>
        <a:bodyPr/>
        <a:lstStyle/>
        <a:p>
          <a:endParaRPr lang="es-EC"/>
        </a:p>
      </dgm:t>
    </dgm:pt>
    <dgm:pt modelId="{A2B1B4A5-FD3C-46EF-8EDC-014076881FFD}" type="pres">
      <dgm:prSet presAssocID="{442D8E2A-2158-4B68-AAA7-D306CD81EA5A}" presName="sibTrans" presStyleCnt="0"/>
      <dgm:spPr/>
    </dgm:pt>
    <dgm:pt modelId="{55544866-BECB-45E8-9BC1-DDAB0E80FE4C}" type="pres">
      <dgm:prSet presAssocID="{F2411D36-50DD-40A3-A0DD-4809D9232F7B}" presName="node" presStyleLbl="node1" presStyleIdx="4" presStyleCnt="5">
        <dgm:presLayoutVars>
          <dgm:bulletEnabled val="1"/>
        </dgm:presLayoutVars>
      </dgm:prSet>
      <dgm:spPr/>
      <dgm:t>
        <a:bodyPr/>
        <a:lstStyle/>
        <a:p>
          <a:endParaRPr lang="es-EC"/>
        </a:p>
      </dgm:t>
    </dgm:pt>
  </dgm:ptLst>
  <dgm:cxnLst>
    <dgm:cxn modelId="{DE54510D-A4F4-4D94-A818-F341641F133D}" srcId="{C3D8795C-6A6A-4BB2-8FCF-DA48C8F4C587}" destId="{6D3D5042-EB2C-4BFB-80C9-3EFF2056F19B}" srcOrd="2" destOrd="0" parTransId="{BA35B543-8038-49DA-9958-4EDDD8972B9F}" sibTransId="{4A0E066C-3BEA-4585-8EE1-BB528A282B29}"/>
    <dgm:cxn modelId="{A4FECC98-83AE-4C45-9539-DDDF1D710254}" type="presOf" srcId="{D97157A6-0EA1-4CF1-B716-87E363721918}" destId="{7C4D4E2F-5762-4444-BECE-4BD8E2984D0B}" srcOrd="0" destOrd="0" presId="urn:microsoft.com/office/officeart/2005/8/layout/default"/>
    <dgm:cxn modelId="{C80D975A-9F1B-40B5-8027-322F6B422CB6}" type="presOf" srcId="{67B1450A-568C-4287-8AE2-7E1CD0BBE01F}" destId="{71D073F9-E948-43E3-91C6-C643A53C9AAF}" srcOrd="0" destOrd="0" presId="urn:microsoft.com/office/officeart/2005/8/layout/default"/>
    <dgm:cxn modelId="{53D53C33-14B4-4EA2-A8B9-43F85B0CBF3A}" type="presOf" srcId="{A4EDC495-51DA-46F9-9684-76B2ACF017C9}" destId="{E1CA4D01-7B7C-4BE5-B961-A37623B7113E}" srcOrd="0" destOrd="0" presId="urn:microsoft.com/office/officeart/2005/8/layout/default"/>
    <dgm:cxn modelId="{4E24AAE2-34A1-4FD6-8036-FEAFA825F39D}" type="presOf" srcId="{C3D8795C-6A6A-4BB2-8FCF-DA48C8F4C587}" destId="{09A142A9-823B-47CD-BB5B-8C9EE3C9BAE1}" srcOrd="0" destOrd="0" presId="urn:microsoft.com/office/officeart/2005/8/layout/default"/>
    <dgm:cxn modelId="{C5D03752-BFD2-48B6-B4FC-C569F66049AC}" type="presOf" srcId="{6D3D5042-EB2C-4BFB-80C9-3EFF2056F19B}" destId="{D761849A-BED8-4579-BB47-1E76C036B15B}" srcOrd="0" destOrd="0" presId="urn:microsoft.com/office/officeart/2005/8/layout/default"/>
    <dgm:cxn modelId="{3F5B9377-2212-4500-9E17-9F4847A7F487}" srcId="{C3D8795C-6A6A-4BB2-8FCF-DA48C8F4C587}" destId="{67B1450A-568C-4287-8AE2-7E1CD0BBE01F}" srcOrd="1" destOrd="0" parTransId="{7BB267D4-1902-4B30-8876-315E598FAD7D}" sibTransId="{DB37FB54-38A5-4490-9B91-366300672ED9}"/>
    <dgm:cxn modelId="{E5323298-6C29-48AB-8F18-C246F071BD73}" srcId="{C3D8795C-6A6A-4BB2-8FCF-DA48C8F4C587}" destId="{D97157A6-0EA1-4CF1-B716-87E363721918}" srcOrd="3" destOrd="0" parTransId="{395C2677-D956-4983-B7B7-FF68F2E088D4}" sibTransId="{442D8E2A-2158-4B68-AAA7-D306CD81EA5A}"/>
    <dgm:cxn modelId="{582088E7-B6CA-4BBA-9CDA-07FE72207B45}" type="presOf" srcId="{F2411D36-50DD-40A3-A0DD-4809D9232F7B}" destId="{55544866-BECB-45E8-9BC1-DDAB0E80FE4C}" srcOrd="0" destOrd="0" presId="urn:microsoft.com/office/officeart/2005/8/layout/default"/>
    <dgm:cxn modelId="{CBA04F82-5C86-4679-B4AB-CFF07A21AFF0}" srcId="{C3D8795C-6A6A-4BB2-8FCF-DA48C8F4C587}" destId="{A4EDC495-51DA-46F9-9684-76B2ACF017C9}" srcOrd="0" destOrd="0" parTransId="{6F4E3B5A-0277-4071-A2D2-C4ABFBB52699}" sibTransId="{79C713A4-E105-4A66-8648-8EFC5E3483BC}"/>
    <dgm:cxn modelId="{5BC41E7E-9245-45A2-8AD1-F9EE86569F73}" srcId="{C3D8795C-6A6A-4BB2-8FCF-DA48C8F4C587}" destId="{F2411D36-50DD-40A3-A0DD-4809D9232F7B}" srcOrd="4" destOrd="0" parTransId="{B69A5577-EC1F-4C44-B28C-88871AC37581}" sibTransId="{0A9DA3CA-E6E9-4C6D-BFBE-120161A1886A}"/>
    <dgm:cxn modelId="{00AF03F0-AE19-4CA8-8E67-645A4C5F8890}" type="presParOf" srcId="{09A142A9-823B-47CD-BB5B-8C9EE3C9BAE1}" destId="{E1CA4D01-7B7C-4BE5-B961-A37623B7113E}" srcOrd="0" destOrd="0" presId="urn:microsoft.com/office/officeart/2005/8/layout/default"/>
    <dgm:cxn modelId="{43A07FEE-4231-4B53-A001-37824F99F147}" type="presParOf" srcId="{09A142A9-823B-47CD-BB5B-8C9EE3C9BAE1}" destId="{9F2F9F77-9991-4C8C-B7FF-1A37B1872BCB}" srcOrd="1" destOrd="0" presId="urn:microsoft.com/office/officeart/2005/8/layout/default"/>
    <dgm:cxn modelId="{59A73B19-E810-45FC-BB29-F0511879E9A1}" type="presParOf" srcId="{09A142A9-823B-47CD-BB5B-8C9EE3C9BAE1}" destId="{71D073F9-E948-43E3-91C6-C643A53C9AAF}" srcOrd="2" destOrd="0" presId="urn:microsoft.com/office/officeart/2005/8/layout/default"/>
    <dgm:cxn modelId="{3FEA8783-3E39-44B4-A582-A6B3B4BEBD60}" type="presParOf" srcId="{09A142A9-823B-47CD-BB5B-8C9EE3C9BAE1}" destId="{F61D10D2-943C-4436-94C4-0DE3D83166D7}" srcOrd="3" destOrd="0" presId="urn:microsoft.com/office/officeart/2005/8/layout/default"/>
    <dgm:cxn modelId="{33EE30D0-4202-4AF9-B227-4C9077CC180E}" type="presParOf" srcId="{09A142A9-823B-47CD-BB5B-8C9EE3C9BAE1}" destId="{D761849A-BED8-4579-BB47-1E76C036B15B}" srcOrd="4" destOrd="0" presId="urn:microsoft.com/office/officeart/2005/8/layout/default"/>
    <dgm:cxn modelId="{363A6B68-8C1B-4D01-AF52-CE21FB220E91}" type="presParOf" srcId="{09A142A9-823B-47CD-BB5B-8C9EE3C9BAE1}" destId="{D5BA4B35-645A-4B71-B06B-F3F424632D91}" srcOrd="5" destOrd="0" presId="urn:microsoft.com/office/officeart/2005/8/layout/default"/>
    <dgm:cxn modelId="{89D40CC5-0E5B-4415-BDCE-42C8AD775193}" type="presParOf" srcId="{09A142A9-823B-47CD-BB5B-8C9EE3C9BAE1}" destId="{7C4D4E2F-5762-4444-BECE-4BD8E2984D0B}" srcOrd="6" destOrd="0" presId="urn:microsoft.com/office/officeart/2005/8/layout/default"/>
    <dgm:cxn modelId="{481081D9-2C4D-4DA9-8271-F74C81AD8D77}" type="presParOf" srcId="{09A142A9-823B-47CD-BB5B-8C9EE3C9BAE1}" destId="{A2B1B4A5-FD3C-46EF-8EDC-014076881FFD}" srcOrd="7" destOrd="0" presId="urn:microsoft.com/office/officeart/2005/8/layout/default"/>
    <dgm:cxn modelId="{F712328B-9A0F-4F31-BF95-4CBCCC31C4AE}" type="presParOf" srcId="{09A142A9-823B-47CD-BB5B-8C9EE3C9BAE1}" destId="{55544866-BECB-45E8-9BC1-DDAB0E80FE4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790891-FA7B-4819-9730-B873E74D52A0}"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s-EC"/>
        </a:p>
      </dgm:t>
    </dgm:pt>
    <dgm:pt modelId="{17C150E7-F426-43ED-A097-593CCEC5C8E1}">
      <dgm:prSet phldrT="[Texto]"/>
      <dgm:spPr/>
      <dgm:t>
        <a:bodyPr/>
        <a:lstStyle/>
        <a:p>
          <a:r>
            <a:rPr lang="es-EC"/>
            <a:t>Software de supervisión (HMI)</a:t>
          </a:r>
        </a:p>
      </dgm:t>
    </dgm:pt>
    <dgm:pt modelId="{F8AA007B-ABC2-4096-9D8C-1F29D404E9E2}" type="parTrans" cxnId="{0C2001AF-47CF-4D43-BCBB-522B520E7B02}">
      <dgm:prSet/>
      <dgm:spPr/>
      <dgm:t>
        <a:bodyPr/>
        <a:lstStyle/>
        <a:p>
          <a:endParaRPr lang="es-EC"/>
        </a:p>
      </dgm:t>
    </dgm:pt>
    <dgm:pt modelId="{B2758825-102B-4EDE-9086-38AA59D020F2}" type="sibTrans" cxnId="{0C2001AF-47CF-4D43-BCBB-522B520E7B02}">
      <dgm:prSet/>
      <dgm:spPr/>
      <dgm:t>
        <a:bodyPr/>
        <a:lstStyle/>
        <a:p>
          <a:endParaRPr lang="es-EC"/>
        </a:p>
      </dgm:t>
    </dgm:pt>
    <dgm:pt modelId="{B1273624-1DB8-4D04-9549-1DF21A6DDEAA}">
      <dgm:prSet phldrT="[Texto]"/>
      <dgm:spPr/>
      <dgm:t>
        <a:bodyPr/>
        <a:lstStyle/>
        <a:p>
          <a:r>
            <a:rPr lang="es-EC"/>
            <a:t>PLC  </a:t>
          </a:r>
        </a:p>
      </dgm:t>
    </dgm:pt>
    <dgm:pt modelId="{0135E27B-D8BE-44FE-933E-341AE9EC8E82}" type="parTrans" cxnId="{328657A8-8FE3-4F9E-A3A8-95732190E40E}">
      <dgm:prSet/>
      <dgm:spPr/>
      <dgm:t>
        <a:bodyPr/>
        <a:lstStyle/>
        <a:p>
          <a:endParaRPr lang="es-EC"/>
        </a:p>
      </dgm:t>
    </dgm:pt>
    <dgm:pt modelId="{C1062A53-B6FF-4039-A055-BBAE61A17EF0}" type="sibTrans" cxnId="{328657A8-8FE3-4F9E-A3A8-95732190E40E}">
      <dgm:prSet/>
      <dgm:spPr/>
      <dgm:t>
        <a:bodyPr/>
        <a:lstStyle/>
        <a:p>
          <a:endParaRPr lang="es-EC"/>
        </a:p>
      </dgm:t>
    </dgm:pt>
    <dgm:pt modelId="{B2991858-775A-446D-8F17-4922D32ECF37}">
      <dgm:prSet phldrT="[Texto]"/>
      <dgm:spPr/>
      <dgm:t>
        <a:bodyPr/>
        <a:lstStyle/>
        <a:p>
          <a:r>
            <a:rPr lang="es-EC"/>
            <a:t>Tarjeta</a:t>
          </a:r>
        </a:p>
        <a:p>
          <a:r>
            <a:rPr lang="es-EC"/>
            <a:t>I/O de PC</a:t>
          </a:r>
        </a:p>
      </dgm:t>
    </dgm:pt>
    <dgm:pt modelId="{AB5B9F65-CBEE-4967-9AE1-604E558A751E}" type="sibTrans" cxnId="{0206C6E4-F318-437F-8142-7CA2D50B60DB}">
      <dgm:prSet/>
      <dgm:spPr/>
      <dgm:t>
        <a:bodyPr/>
        <a:lstStyle/>
        <a:p>
          <a:endParaRPr lang="es-EC"/>
        </a:p>
      </dgm:t>
    </dgm:pt>
    <dgm:pt modelId="{CC404CAB-DBB0-440E-9DB5-8B97804B5F81}" type="parTrans" cxnId="{0206C6E4-F318-437F-8142-7CA2D50B60DB}">
      <dgm:prSet/>
      <dgm:spPr/>
      <dgm:t>
        <a:bodyPr/>
        <a:lstStyle/>
        <a:p>
          <a:endParaRPr lang="es-EC"/>
        </a:p>
      </dgm:t>
    </dgm:pt>
    <dgm:pt modelId="{37D6DEE8-E79F-4705-9E50-31788F2403F7}">
      <dgm:prSet phldrT="[Texto]"/>
      <dgm:spPr/>
      <dgm:t>
        <a:bodyPr/>
        <a:lstStyle/>
        <a:p>
          <a:r>
            <a:rPr lang="es-EC"/>
            <a:t>DRIVER´s</a:t>
          </a:r>
        </a:p>
      </dgm:t>
    </dgm:pt>
    <dgm:pt modelId="{82BF02E9-AB13-4C8A-A91A-A075ADE42387}" type="parTrans" cxnId="{393F88FF-C063-43EB-B804-4FC49A4AD082}">
      <dgm:prSet/>
      <dgm:spPr/>
      <dgm:t>
        <a:bodyPr/>
        <a:lstStyle/>
        <a:p>
          <a:endParaRPr lang="es-EC"/>
        </a:p>
      </dgm:t>
    </dgm:pt>
    <dgm:pt modelId="{D1E90CFD-CAFA-46B4-BDC0-557C1484B36C}" type="sibTrans" cxnId="{393F88FF-C063-43EB-B804-4FC49A4AD082}">
      <dgm:prSet/>
      <dgm:spPr/>
      <dgm:t>
        <a:bodyPr/>
        <a:lstStyle/>
        <a:p>
          <a:endParaRPr lang="es-EC"/>
        </a:p>
      </dgm:t>
    </dgm:pt>
    <dgm:pt modelId="{94FDC377-0670-49FB-99A5-C7D3558FEB65}">
      <dgm:prSet phldrT="[Texto]"/>
      <dgm:spPr/>
      <dgm:t>
        <a:bodyPr/>
        <a:lstStyle/>
        <a:p>
          <a:r>
            <a:rPr lang="es-EC"/>
            <a:t>Señal de campo</a:t>
          </a:r>
        </a:p>
      </dgm:t>
    </dgm:pt>
    <dgm:pt modelId="{A66E36DE-CB16-46E1-A98A-2778E6424D59}" type="parTrans" cxnId="{22186C68-09A1-49A4-89DA-91BB107F49D1}">
      <dgm:prSet/>
      <dgm:spPr/>
      <dgm:t>
        <a:bodyPr/>
        <a:lstStyle/>
        <a:p>
          <a:endParaRPr lang="es-EC"/>
        </a:p>
      </dgm:t>
    </dgm:pt>
    <dgm:pt modelId="{352085F3-DF36-4659-A4B0-5498E873C05A}" type="sibTrans" cxnId="{22186C68-09A1-49A4-89DA-91BB107F49D1}">
      <dgm:prSet/>
      <dgm:spPr/>
      <dgm:t>
        <a:bodyPr/>
        <a:lstStyle/>
        <a:p>
          <a:endParaRPr lang="es-EC"/>
        </a:p>
      </dgm:t>
    </dgm:pt>
    <dgm:pt modelId="{8CA2387C-DF13-4E11-850F-599C18A9BAE7}">
      <dgm:prSet phldrT="[Texto]"/>
      <dgm:spPr/>
      <dgm:t>
        <a:bodyPr/>
        <a:lstStyle/>
        <a:p>
          <a:r>
            <a:rPr lang="es-EC"/>
            <a:t> Señal de campo</a:t>
          </a:r>
        </a:p>
      </dgm:t>
    </dgm:pt>
    <dgm:pt modelId="{4459D378-E490-4AE5-8BD2-3C2BE96681AA}" type="parTrans" cxnId="{3FC07B15-3291-4E5C-ADB4-1DD1B0695AF4}">
      <dgm:prSet/>
      <dgm:spPr/>
      <dgm:t>
        <a:bodyPr/>
        <a:lstStyle/>
        <a:p>
          <a:endParaRPr lang="es-EC"/>
        </a:p>
      </dgm:t>
    </dgm:pt>
    <dgm:pt modelId="{1695C38F-F72E-458E-A33B-0A365626737C}" type="sibTrans" cxnId="{3FC07B15-3291-4E5C-ADB4-1DD1B0695AF4}">
      <dgm:prSet/>
      <dgm:spPr/>
      <dgm:t>
        <a:bodyPr/>
        <a:lstStyle/>
        <a:p>
          <a:endParaRPr lang="es-EC"/>
        </a:p>
      </dgm:t>
    </dgm:pt>
    <dgm:pt modelId="{85B03424-D6DC-48D6-9E43-87E2215613C6}">
      <dgm:prSet phldrT="[Texto]"/>
      <dgm:spPr/>
      <dgm:t>
        <a:bodyPr/>
        <a:lstStyle/>
        <a:p>
          <a:r>
            <a:rPr lang="es-EC"/>
            <a:t>Señal de Campo</a:t>
          </a:r>
        </a:p>
      </dgm:t>
    </dgm:pt>
    <dgm:pt modelId="{750E93EA-65FA-4A73-A507-4959E6C1BB42}" type="parTrans" cxnId="{3C2C1B14-B8B5-4968-B7B3-FD4043FB7D9F}">
      <dgm:prSet/>
      <dgm:spPr/>
      <dgm:t>
        <a:bodyPr/>
        <a:lstStyle/>
        <a:p>
          <a:endParaRPr lang="es-EC"/>
        </a:p>
      </dgm:t>
    </dgm:pt>
    <dgm:pt modelId="{30B73DE7-194C-47A0-A578-7D57EC723203}" type="sibTrans" cxnId="{3C2C1B14-B8B5-4968-B7B3-FD4043FB7D9F}">
      <dgm:prSet/>
      <dgm:spPr/>
      <dgm:t>
        <a:bodyPr/>
        <a:lstStyle/>
        <a:p>
          <a:endParaRPr lang="es-EC"/>
        </a:p>
      </dgm:t>
    </dgm:pt>
    <dgm:pt modelId="{281FDABA-DCA5-4F1A-9AE5-20D925C2294E}">
      <dgm:prSet phldrT="[Texto]"/>
      <dgm:spPr/>
      <dgm:t>
        <a:bodyPr/>
        <a:lstStyle/>
        <a:p>
          <a:r>
            <a:rPr lang="es-EC"/>
            <a:t>Motor</a:t>
          </a:r>
        </a:p>
      </dgm:t>
    </dgm:pt>
    <dgm:pt modelId="{EA60188C-BE0A-47DF-9372-DE28B77541B9}" type="parTrans" cxnId="{A9605B55-4C5E-4BE6-ABE2-77651F97DD12}">
      <dgm:prSet/>
      <dgm:spPr/>
      <dgm:t>
        <a:bodyPr/>
        <a:lstStyle/>
        <a:p>
          <a:endParaRPr lang="es-EC"/>
        </a:p>
      </dgm:t>
    </dgm:pt>
    <dgm:pt modelId="{826CBE73-0D1E-4422-BB57-283C0DEDBC67}" type="sibTrans" cxnId="{A9605B55-4C5E-4BE6-ABE2-77651F97DD12}">
      <dgm:prSet/>
      <dgm:spPr/>
      <dgm:t>
        <a:bodyPr/>
        <a:lstStyle/>
        <a:p>
          <a:endParaRPr lang="es-EC"/>
        </a:p>
      </dgm:t>
    </dgm:pt>
    <dgm:pt modelId="{D7C3630B-4A17-4D4C-AE05-F7D513EE8A08}">
      <dgm:prSet phldrT="[Texto]"/>
      <dgm:spPr/>
      <dgm:t>
        <a:bodyPr/>
        <a:lstStyle/>
        <a:p>
          <a:r>
            <a:rPr lang="es-EC"/>
            <a:t>RTU</a:t>
          </a:r>
        </a:p>
      </dgm:t>
    </dgm:pt>
    <dgm:pt modelId="{771333B9-3BD9-4CF6-8A0E-B885AFCFC2BE}" type="sibTrans" cxnId="{59D21D4A-B624-44F1-97F2-98A81239ACCB}">
      <dgm:prSet/>
      <dgm:spPr/>
      <dgm:t>
        <a:bodyPr/>
        <a:lstStyle/>
        <a:p>
          <a:endParaRPr lang="es-EC"/>
        </a:p>
      </dgm:t>
    </dgm:pt>
    <dgm:pt modelId="{E1BF2137-7D21-42DE-8D33-A0B640CF7D6A}" type="parTrans" cxnId="{59D21D4A-B624-44F1-97F2-98A81239ACCB}">
      <dgm:prSet/>
      <dgm:spPr/>
      <dgm:t>
        <a:bodyPr/>
        <a:lstStyle/>
        <a:p>
          <a:endParaRPr lang="es-EC"/>
        </a:p>
      </dgm:t>
    </dgm:pt>
    <dgm:pt modelId="{9A5C30B4-533A-4C40-866C-098EADE3E47A}" type="pres">
      <dgm:prSet presAssocID="{79790891-FA7B-4819-9730-B873E74D52A0}" presName="hierChild1" presStyleCnt="0">
        <dgm:presLayoutVars>
          <dgm:orgChart val="1"/>
          <dgm:chPref val="1"/>
          <dgm:dir/>
          <dgm:animOne val="branch"/>
          <dgm:animLvl val="lvl"/>
          <dgm:resizeHandles/>
        </dgm:presLayoutVars>
      </dgm:prSet>
      <dgm:spPr/>
      <dgm:t>
        <a:bodyPr/>
        <a:lstStyle/>
        <a:p>
          <a:endParaRPr lang="es-EC"/>
        </a:p>
      </dgm:t>
    </dgm:pt>
    <dgm:pt modelId="{7845F9F1-C0F4-494B-89A1-4B6D7319C9BE}" type="pres">
      <dgm:prSet presAssocID="{17C150E7-F426-43ED-A097-593CCEC5C8E1}" presName="hierRoot1" presStyleCnt="0">
        <dgm:presLayoutVars>
          <dgm:hierBranch val="init"/>
        </dgm:presLayoutVars>
      </dgm:prSet>
      <dgm:spPr/>
    </dgm:pt>
    <dgm:pt modelId="{CA868BDE-8A8B-4E8A-9FB6-8E56E54C0A94}" type="pres">
      <dgm:prSet presAssocID="{17C150E7-F426-43ED-A097-593CCEC5C8E1}" presName="rootComposite1" presStyleCnt="0"/>
      <dgm:spPr/>
    </dgm:pt>
    <dgm:pt modelId="{3D519334-E790-48C2-8967-9D66ECBEC7D5}" type="pres">
      <dgm:prSet presAssocID="{17C150E7-F426-43ED-A097-593CCEC5C8E1}" presName="rootText1" presStyleLbl="node0" presStyleIdx="0" presStyleCnt="1">
        <dgm:presLayoutVars>
          <dgm:chPref val="3"/>
        </dgm:presLayoutVars>
      </dgm:prSet>
      <dgm:spPr/>
      <dgm:t>
        <a:bodyPr/>
        <a:lstStyle/>
        <a:p>
          <a:endParaRPr lang="es-EC"/>
        </a:p>
      </dgm:t>
    </dgm:pt>
    <dgm:pt modelId="{CE5C728D-D7A2-4938-BCF1-68D906630D06}" type="pres">
      <dgm:prSet presAssocID="{17C150E7-F426-43ED-A097-593CCEC5C8E1}" presName="rootConnector1" presStyleLbl="node1" presStyleIdx="0" presStyleCnt="0"/>
      <dgm:spPr/>
      <dgm:t>
        <a:bodyPr/>
        <a:lstStyle/>
        <a:p>
          <a:endParaRPr lang="es-EC"/>
        </a:p>
      </dgm:t>
    </dgm:pt>
    <dgm:pt modelId="{4AC680D7-894C-49C3-8087-05987C243106}" type="pres">
      <dgm:prSet presAssocID="{17C150E7-F426-43ED-A097-593CCEC5C8E1}" presName="hierChild2" presStyleCnt="0"/>
      <dgm:spPr/>
    </dgm:pt>
    <dgm:pt modelId="{DDC7848A-0DDB-43A8-9871-9A8CDB1F786A}" type="pres">
      <dgm:prSet presAssocID="{CC404CAB-DBB0-440E-9DB5-8B97804B5F81}" presName="Name37" presStyleLbl="parChTrans1D2" presStyleIdx="0" presStyleCnt="4"/>
      <dgm:spPr/>
      <dgm:t>
        <a:bodyPr/>
        <a:lstStyle/>
        <a:p>
          <a:endParaRPr lang="es-EC"/>
        </a:p>
      </dgm:t>
    </dgm:pt>
    <dgm:pt modelId="{6DC0DEE4-4D1B-4932-8976-06C2DEC2710C}" type="pres">
      <dgm:prSet presAssocID="{B2991858-775A-446D-8F17-4922D32ECF37}" presName="hierRoot2" presStyleCnt="0">
        <dgm:presLayoutVars>
          <dgm:hierBranch val="init"/>
        </dgm:presLayoutVars>
      </dgm:prSet>
      <dgm:spPr/>
    </dgm:pt>
    <dgm:pt modelId="{190B4163-847B-4A3A-870E-94C733707993}" type="pres">
      <dgm:prSet presAssocID="{B2991858-775A-446D-8F17-4922D32ECF37}" presName="rootComposite" presStyleCnt="0"/>
      <dgm:spPr/>
    </dgm:pt>
    <dgm:pt modelId="{E4F174CB-45FF-4AEE-82D4-EE679DCBC694}" type="pres">
      <dgm:prSet presAssocID="{B2991858-775A-446D-8F17-4922D32ECF37}" presName="rootText" presStyleLbl="node2" presStyleIdx="0" presStyleCnt="4">
        <dgm:presLayoutVars>
          <dgm:chPref val="3"/>
        </dgm:presLayoutVars>
      </dgm:prSet>
      <dgm:spPr/>
      <dgm:t>
        <a:bodyPr/>
        <a:lstStyle/>
        <a:p>
          <a:endParaRPr lang="es-EC"/>
        </a:p>
      </dgm:t>
    </dgm:pt>
    <dgm:pt modelId="{66E9800A-4218-4A25-BDC8-B7110753440A}" type="pres">
      <dgm:prSet presAssocID="{B2991858-775A-446D-8F17-4922D32ECF37}" presName="rootConnector" presStyleLbl="node2" presStyleIdx="0" presStyleCnt="4"/>
      <dgm:spPr/>
      <dgm:t>
        <a:bodyPr/>
        <a:lstStyle/>
        <a:p>
          <a:endParaRPr lang="es-EC"/>
        </a:p>
      </dgm:t>
    </dgm:pt>
    <dgm:pt modelId="{880B619B-46B3-48D8-AB95-E3FEE50B5C9E}" type="pres">
      <dgm:prSet presAssocID="{B2991858-775A-446D-8F17-4922D32ECF37}" presName="hierChild4" presStyleCnt="0"/>
      <dgm:spPr/>
    </dgm:pt>
    <dgm:pt modelId="{FCE6C845-8DD6-4D92-9D67-AC5278147840}" type="pres">
      <dgm:prSet presAssocID="{A66E36DE-CB16-46E1-A98A-2778E6424D59}" presName="Name37" presStyleLbl="parChTrans1D3" presStyleIdx="0" presStyleCnt="4"/>
      <dgm:spPr/>
      <dgm:t>
        <a:bodyPr/>
        <a:lstStyle/>
        <a:p>
          <a:endParaRPr lang="es-EC"/>
        </a:p>
      </dgm:t>
    </dgm:pt>
    <dgm:pt modelId="{E80CE8F7-ED97-493B-BC24-4215B9B52A45}" type="pres">
      <dgm:prSet presAssocID="{94FDC377-0670-49FB-99A5-C7D3558FEB65}" presName="hierRoot2" presStyleCnt="0">
        <dgm:presLayoutVars>
          <dgm:hierBranch val="init"/>
        </dgm:presLayoutVars>
      </dgm:prSet>
      <dgm:spPr/>
    </dgm:pt>
    <dgm:pt modelId="{0C4E1579-27CF-4392-B833-2C0A3FC5AB54}" type="pres">
      <dgm:prSet presAssocID="{94FDC377-0670-49FB-99A5-C7D3558FEB65}" presName="rootComposite" presStyleCnt="0"/>
      <dgm:spPr/>
    </dgm:pt>
    <dgm:pt modelId="{CB681A2E-D1F9-4B6E-9986-9FB4FDADB25F}" type="pres">
      <dgm:prSet presAssocID="{94FDC377-0670-49FB-99A5-C7D3558FEB65}" presName="rootText" presStyleLbl="node3" presStyleIdx="0" presStyleCnt="4">
        <dgm:presLayoutVars>
          <dgm:chPref val="3"/>
        </dgm:presLayoutVars>
      </dgm:prSet>
      <dgm:spPr/>
      <dgm:t>
        <a:bodyPr/>
        <a:lstStyle/>
        <a:p>
          <a:endParaRPr lang="es-EC"/>
        </a:p>
      </dgm:t>
    </dgm:pt>
    <dgm:pt modelId="{1FCAE671-CEA9-4934-A095-AFB890FB9E48}" type="pres">
      <dgm:prSet presAssocID="{94FDC377-0670-49FB-99A5-C7D3558FEB65}" presName="rootConnector" presStyleLbl="node3" presStyleIdx="0" presStyleCnt="4"/>
      <dgm:spPr/>
      <dgm:t>
        <a:bodyPr/>
        <a:lstStyle/>
        <a:p>
          <a:endParaRPr lang="es-EC"/>
        </a:p>
      </dgm:t>
    </dgm:pt>
    <dgm:pt modelId="{CC90B3CB-B40F-4207-8B49-ABD919483EF3}" type="pres">
      <dgm:prSet presAssocID="{94FDC377-0670-49FB-99A5-C7D3558FEB65}" presName="hierChild4" presStyleCnt="0"/>
      <dgm:spPr/>
    </dgm:pt>
    <dgm:pt modelId="{5BA0A724-35C2-4784-8B46-5485120D813F}" type="pres">
      <dgm:prSet presAssocID="{94FDC377-0670-49FB-99A5-C7D3558FEB65}" presName="hierChild5" presStyleCnt="0"/>
      <dgm:spPr/>
    </dgm:pt>
    <dgm:pt modelId="{93124C1A-122D-403B-8226-2A411BADDE14}" type="pres">
      <dgm:prSet presAssocID="{B2991858-775A-446D-8F17-4922D32ECF37}" presName="hierChild5" presStyleCnt="0"/>
      <dgm:spPr/>
    </dgm:pt>
    <dgm:pt modelId="{F929BBFD-8A1C-4FFC-AB79-CFF212828DF9}" type="pres">
      <dgm:prSet presAssocID="{0135E27B-D8BE-44FE-933E-341AE9EC8E82}" presName="Name37" presStyleLbl="parChTrans1D2" presStyleIdx="1" presStyleCnt="4"/>
      <dgm:spPr/>
      <dgm:t>
        <a:bodyPr/>
        <a:lstStyle/>
        <a:p>
          <a:endParaRPr lang="es-EC"/>
        </a:p>
      </dgm:t>
    </dgm:pt>
    <dgm:pt modelId="{2EF642A2-DA35-4F6C-911E-285F97E7EE59}" type="pres">
      <dgm:prSet presAssocID="{B1273624-1DB8-4D04-9549-1DF21A6DDEAA}" presName="hierRoot2" presStyleCnt="0">
        <dgm:presLayoutVars>
          <dgm:hierBranch val="init"/>
        </dgm:presLayoutVars>
      </dgm:prSet>
      <dgm:spPr/>
    </dgm:pt>
    <dgm:pt modelId="{4BCA96E7-718B-4226-AED5-AE8CC98BE4AC}" type="pres">
      <dgm:prSet presAssocID="{B1273624-1DB8-4D04-9549-1DF21A6DDEAA}" presName="rootComposite" presStyleCnt="0"/>
      <dgm:spPr/>
    </dgm:pt>
    <dgm:pt modelId="{8EA07011-9330-4FCD-842A-77BBA9CF1A7A}" type="pres">
      <dgm:prSet presAssocID="{B1273624-1DB8-4D04-9549-1DF21A6DDEAA}" presName="rootText" presStyleLbl="node2" presStyleIdx="1" presStyleCnt="4">
        <dgm:presLayoutVars>
          <dgm:chPref val="3"/>
        </dgm:presLayoutVars>
      </dgm:prSet>
      <dgm:spPr/>
      <dgm:t>
        <a:bodyPr/>
        <a:lstStyle/>
        <a:p>
          <a:endParaRPr lang="es-EC"/>
        </a:p>
      </dgm:t>
    </dgm:pt>
    <dgm:pt modelId="{CABA1BA8-7D40-4A0C-8F54-F0CABDBB27C4}" type="pres">
      <dgm:prSet presAssocID="{B1273624-1DB8-4D04-9549-1DF21A6DDEAA}" presName="rootConnector" presStyleLbl="node2" presStyleIdx="1" presStyleCnt="4"/>
      <dgm:spPr/>
      <dgm:t>
        <a:bodyPr/>
        <a:lstStyle/>
        <a:p>
          <a:endParaRPr lang="es-EC"/>
        </a:p>
      </dgm:t>
    </dgm:pt>
    <dgm:pt modelId="{71DAFE04-F086-4CBB-BEA1-2A66AA4DB96B}" type="pres">
      <dgm:prSet presAssocID="{B1273624-1DB8-4D04-9549-1DF21A6DDEAA}" presName="hierChild4" presStyleCnt="0"/>
      <dgm:spPr/>
    </dgm:pt>
    <dgm:pt modelId="{6E91AAD0-8E53-4AB6-994D-0CFF8D25F5A2}" type="pres">
      <dgm:prSet presAssocID="{4459D378-E490-4AE5-8BD2-3C2BE96681AA}" presName="Name37" presStyleLbl="parChTrans1D3" presStyleIdx="1" presStyleCnt="4"/>
      <dgm:spPr/>
      <dgm:t>
        <a:bodyPr/>
        <a:lstStyle/>
        <a:p>
          <a:endParaRPr lang="es-EC"/>
        </a:p>
      </dgm:t>
    </dgm:pt>
    <dgm:pt modelId="{315BA8B3-71F9-4E65-890D-FE1B49F3079F}" type="pres">
      <dgm:prSet presAssocID="{8CA2387C-DF13-4E11-850F-599C18A9BAE7}" presName="hierRoot2" presStyleCnt="0">
        <dgm:presLayoutVars>
          <dgm:hierBranch val="init"/>
        </dgm:presLayoutVars>
      </dgm:prSet>
      <dgm:spPr/>
    </dgm:pt>
    <dgm:pt modelId="{B3C2175F-0303-4CC7-A5DA-63F86EEE57C6}" type="pres">
      <dgm:prSet presAssocID="{8CA2387C-DF13-4E11-850F-599C18A9BAE7}" presName="rootComposite" presStyleCnt="0"/>
      <dgm:spPr/>
    </dgm:pt>
    <dgm:pt modelId="{C58E038E-616B-4C8B-AE10-6CBC15DFBF14}" type="pres">
      <dgm:prSet presAssocID="{8CA2387C-DF13-4E11-850F-599C18A9BAE7}" presName="rootText" presStyleLbl="node3" presStyleIdx="1" presStyleCnt="4">
        <dgm:presLayoutVars>
          <dgm:chPref val="3"/>
        </dgm:presLayoutVars>
      </dgm:prSet>
      <dgm:spPr/>
      <dgm:t>
        <a:bodyPr/>
        <a:lstStyle/>
        <a:p>
          <a:endParaRPr lang="es-EC"/>
        </a:p>
      </dgm:t>
    </dgm:pt>
    <dgm:pt modelId="{654B7E4E-0277-4B19-8CE8-C87762897EAE}" type="pres">
      <dgm:prSet presAssocID="{8CA2387C-DF13-4E11-850F-599C18A9BAE7}" presName="rootConnector" presStyleLbl="node3" presStyleIdx="1" presStyleCnt="4"/>
      <dgm:spPr/>
      <dgm:t>
        <a:bodyPr/>
        <a:lstStyle/>
        <a:p>
          <a:endParaRPr lang="es-EC"/>
        </a:p>
      </dgm:t>
    </dgm:pt>
    <dgm:pt modelId="{7D689346-C88A-4AF7-9C57-A47F33BEBCFE}" type="pres">
      <dgm:prSet presAssocID="{8CA2387C-DF13-4E11-850F-599C18A9BAE7}" presName="hierChild4" presStyleCnt="0"/>
      <dgm:spPr/>
    </dgm:pt>
    <dgm:pt modelId="{1AED1EE4-32CE-4481-B1F9-3C28AECBF114}" type="pres">
      <dgm:prSet presAssocID="{8CA2387C-DF13-4E11-850F-599C18A9BAE7}" presName="hierChild5" presStyleCnt="0"/>
      <dgm:spPr/>
    </dgm:pt>
    <dgm:pt modelId="{52B487AC-EF5F-41C7-A4DF-23DE9C35BAB2}" type="pres">
      <dgm:prSet presAssocID="{B1273624-1DB8-4D04-9549-1DF21A6DDEAA}" presName="hierChild5" presStyleCnt="0"/>
      <dgm:spPr/>
    </dgm:pt>
    <dgm:pt modelId="{1D85FC32-D1D7-4D00-844E-AD3CCD601937}" type="pres">
      <dgm:prSet presAssocID="{E1BF2137-7D21-42DE-8D33-A0B640CF7D6A}" presName="Name37" presStyleLbl="parChTrans1D2" presStyleIdx="2" presStyleCnt="4"/>
      <dgm:spPr/>
      <dgm:t>
        <a:bodyPr/>
        <a:lstStyle/>
        <a:p>
          <a:endParaRPr lang="es-EC"/>
        </a:p>
      </dgm:t>
    </dgm:pt>
    <dgm:pt modelId="{5D94F654-A6C6-4A76-A474-48552D25219E}" type="pres">
      <dgm:prSet presAssocID="{D7C3630B-4A17-4D4C-AE05-F7D513EE8A08}" presName="hierRoot2" presStyleCnt="0">
        <dgm:presLayoutVars>
          <dgm:hierBranch val="init"/>
        </dgm:presLayoutVars>
      </dgm:prSet>
      <dgm:spPr/>
    </dgm:pt>
    <dgm:pt modelId="{FFD2A650-B73F-4468-9797-54EE15FD649F}" type="pres">
      <dgm:prSet presAssocID="{D7C3630B-4A17-4D4C-AE05-F7D513EE8A08}" presName="rootComposite" presStyleCnt="0"/>
      <dgm:spPr/>
    </dgm:pt>
    <dgm:pt modelId="{A15EF5A2-8B14-4721-ABD9-19FBD327692F}" type="pres">
      <dgm:prSet presAssocID="{D7C3630B-4A17-4D4C-AE05-F7D513EE8A08}" presName="rootText" presStyleLbl="node2" presStyleIdx="2" presStyleCnt="4">
        <dgm:presLayoutVars>
          <dgm:chPref val="3"/>
        </dgm:presLayoutVars>
      </dgm:prSet>
      <dgm:spPr/>
      <dgm:t>
        <a:bodyPr/>
        <a:lstStyle/>
        <a:p>
          <a:endParaRPr lang="es-EC"/>
        </a:p>
      </dgm:t>
    </dgm:pt>
    <dgm:pt modelId="{B556C7F9-DB58-4970-8280-F3DB7051F10A}" type="pres">
      <dgm:prSet presAssocID="{D7C3630B-4A17-4D4C-AE05-F7D513EE8A08}" presName="rootConnector" presStyleLbl="node2" presStyleIdx="2" presStyleCnt="4"/>
      <dgm:spPr/>
      <dgm:t>
        <a:bodyPr/>
        <a:lstStyle/>
        <a:p>
          <a:endParaRPr lang="es-EC"/>
        </a:p>
      </dgm:t>
    </dgm:pt>
    <dgm:pt modelId="{DC797CDB-128E-46E5-9C5D-E12444012995}" type="pres">
      <dgm:prSet presAssocID="{D7C3630B-4A17-4D4C-AE05-F7D513EE8A08}" presName="hierChild4" presStyleCnt="0"/>
      <dgm:spPr/>
    </dgm:pt>
    <dgm:pt modelId="{ADC2C36C-59F8-4A11-99FD-D258F2B46F59}" type="pres">
      <dgm:prSet presAssocID="{750E93EA-65FA-4A73-A507-4959E6C1BB42}" presName="Name37" presStyleLbl="parChTrans1D3" presStyleIdx="2" presStyleCnt="4"/>
      <dgm:spPr/>
      <dgm:t>
        <a:bodyPr/>
        <a:lstStyle/>
        <a:p>
          <a:endParaRPr lang="es-EC"/>
        </a:p>
      </dgm:t>
    </dgm:pt>
    <dgm:pt modelId="{12AB2B9D-B27E-4ED4-858A-B2BB40A46698}" type="pres">
      <dgm:prSet presAssocID="{85B03424-D6DC-48D6-9E43-87E2215613C6}" presName="hierRoot2" presStyleCnt="0">
        <dgm:presLayoutVars>
          <dgm:hierBranch val="init"/>
        </dgm:presLayoutVars>
      </dgm:prSet>
      <dgm:spPr/>
    </dgm:pt>
    <dgm:pt modelId="{9A57719E-AA2E-4C68-9DDE-D16F87CAD001}" type="pres">
      <dgm:prSet presAssocID="{85B03424-D6DC-48D6-9E43-87E2215613C6}" presName="rootComposite" presStyleCnt="0"/>
      <dgm:spPr/>
    </dgm:pt>
    <dgm:pt modelId="{56B77C7D-17C4-4236-A527-9AA9CE345AD4}" type="pres">
      <dgm:prSet presAssocID="{85B03424-D6DC-48D6-9E43-87E2215613C6}" presName="rootText" presStyleLbl="node3" presStyleIdx="2" presStyleCnt="4">
        <dgm:presLayoutVars>
          <dgm:chPref val="3"/>
        </dgm:presLayoutVars>
      </dgm:prSet>
      <dgm:spPr/>
      <dgm:t>
        <a:bodyPr/>
        <a:lstStyle/>
        <a:p>
          <a:endParaRPr lang="es-EC"/>
        </a:p>
      </dgm:t>
    </dgm:pt>
    <dgm:pt modelId="{184DC0A8-60D1-49EB-8D9D-9F61C46C906D}" type="pres">
      <dgm:prSet presAssocID="{85B03424-D6DC-48D6-9E43-87E2215613C6}" presName="rootConnector" presStyleLbl="node3" presStyleIdx="2" presStyleCnt="4"/>
      <dgm:spPr/>
      <dgm:t>
        <a:bodyPr/>
        <a:lstStyle/>
        <a:p>
          <a:endParaRPr lang="es-EC"/>
        </a:p>
      </dgm:t>
    </dgm:pt>
    <dgm:pt modelId="{32777F36-3D8F-4E4A-BF16-3DAD73237592}" type="pres">
      <dgm:prSet presAssocID="{85B03424-D6DC-48D6-9E43-87E2215613C6}" presName="hierChild4" presStyleCnt="0"/>
      <dgm:spPr/>
    </dgm:pt>
    <dgm:pt modelId="{D04424B7-6914-480A-9850-8AF98FFE5707}" type="pres">
      <dgm:prSet presAssocID="{85B03424-D6DC-48D6-9E43-87E2215613C6}" presName="hierChild5" presStyleCnt="0"/>
      <dgm:spPr/>
    </dgm:pt>
    <dgm:pt modelId="{5AF56FA2-C075-4B68-8991-F09345FE8657}" type="pres">
      <dgm:prSet presAssocID="{D7C3630B-4A17-4D4C-AE05-F7D513EE8A08}" presName="hierChild5" presStyleCnt="0"/>
      <dgm:spPr/>
    </dgm:pt>
    <dgm:pt modelId="{28438792-37A2-4F4B-9C15-FD2B16A80EC7}" type="pres">
      <dgm:prSet presAssocID="{82BF02E9-AB13-4C8A-A91A-A075ADE42387}" presName="Name37" presStyleLbl="parChTrans1D2" presStyleIdx="3" presStyleCnt="4"/>
      <dgm:spPr/>
      <dgm:t>
        <a:bodyPr/>
        <a:lstStyle/>
        <a:p>
          <a:endParaRPr lang="es-EC"/>
        </a:p>
      </dgm:t>
    </dgm:pt>
    <dgm:pt modelId="{ABD500F8-5A30-4722-9BAF-035AEC9069FE}" type="pres">
      <dgm:prSet presAssocID="{37D6DEE8-E79F-4705-9E50-31788F2403F7}" presName="hierRoot2" presStyleCnt="0">
        <dgm:presLayoutVars>
          <dgm:hierBranch val="init"/>
        </dgm:presLayoutVars>
      </dgm:prSet>
      <dgm:spPr/>
    </dgm:pt>
    <dgm:pt modelId="{0F16361C-3ED2-40D1-9F54-FA398035AFF0}" type="pres">
      <dgm:prSet presAssocID="{37D6DEE8-E79F-4705-9E50-31788F2403F7}" presName="rootComposite" presStyleCnt="0"/>
      <dgm:spPr/>
    </dgm:pt>
    <dgm:pt modelId="{7FBC867F-CEA1-48A1-B982-FB1D067E70E4}" type="pres">
      <dgm:prSet presAssocID="{37D6DEE8-E79F-4705-9E50-31788F2403F7}" presName="rootText" presStyleLbl="node2" presStyleIdx="3" presStyleCnt="4">
        <dgm:presLayoutVars>
          <dgm:chPref val="3"/>
        </dgm:presLayoutVars>
      </dgm:prSet>
      <dgm:spPr/>
      <dgm:t>
        <a:bodyPr/>
        <a:lstStyle/>
        <a:p>
          <a:endParaRPr lang="es-EC"/>
        </a:p>
      </dgm:t>
    </dgm:pt>
    <dgm:pt modelId="{D86D5C16-06DE-49D7-9B68-DD53998C7A31}" type="pres">
      <dgm:prSet presAssocID="{37D6DEE8-E79F-4705-9E50-31788F2403F7}" presName="rootConnector" presStyleLbl="node2" presStyleIdx="3" presStyleCnt="4"/>
      <dgm:spPr/>
      <dgm:t>
        <a:bodyPr/>
        <a:lstStyle/>
        <a:p>
          <a:endParaRPr lang="es-EC"/>
        </a:p>
      </dgm:t>
    </dgm:pt>
    <dgm:pt modelId="{8BB975D5-E917-410C-B9DF-A343C0475924}" type="pres">
      <dgm:prSet presAssocID="{37D6DEE8-E79F-4705-9E50-31788F2403F7}" presName="hierChild4" presStyleCnt="0"/>
      <dgm:spPr/>
    </dgm:pt>
    <dgm:pt modelId="{0BC7D976-E4B0-45BC-97AE-1E3D8A029652}" type="pres">
      <dgm:prSet presAssocID="{EA60188C-BE0A-47DF-9372-DE28B77541B9}" presName="Name37" presStyleLbl="parChTrans1D3" presStyleIdx="3" presStyleCnt="4"/>
      <dgm:spPr/>
      <dgm:t>
        <a:bodyPr/>
        <a:lstStyle/>
        <a:p>
          <a:endParaRPr lang="es-EC"/>
        </a:p>
      </dgm:t>
    </dgm:pt>
    <dgm:pt modelId="{2BFBFBB8-8F91-4625-9E14-F6B7B2AEC997}" type="pres">
      <dgm:prSet presAssocID="{281FDABA-DCA5-4F1A-9AE5-20D925C2294E}" presName="hierRoot2" presStyleCnt="0">
        <dgm:presLayoutVars>
          <dgm:hierBranch val="init"/>
        </dgm:presLayoutVars>
      </dgm:prSet>
      <dgm:spPr/>
    </dgm:pt>
    <dgm:pt modelId="{FDA8BA3F-F0CF-47ED-AACB-B4E19C8B9BD3}" type="pres">
      <dgm:prSet presAssocID="{281FDABA-DCA5-4F1A-9AE5-20D925C2294E}" presName="rootComposite" presStyleCnt="0"/>
      <dgm:spPr/>
    </dgm:pt>
    <dgm:pt modelId="{A98D4BFF-6720-474E-99B3-52270D4F983E}" type="pres">
      <dgm:prSet presAssocID="{281FDABA-DCA5-4F1A-9AE5-20D925C2294E}" presName="rootText" presStyleLbl="node3" presStyleIdx="3" presStyleCnt="4">
        <dgm:presLayoutVars>
          <dgm:chPref val="3"/>
        </dgm:presLayoutVars>
      </dgm:prSet>
      <dgm:spPr/>
      <dgm:t>
        <a:bodyPr/>
        <a:lstStyle/>
        <a:p>
          <a:endParaRPr lang="es-EC"/>
        </a:p>
      </dgm:t>
    </dgm:pt>
    <dgm:pt modelId="{BCBC3A6F-01BC-4A7A-93ED-92F1510CDDAC}" type="pres">
      <dgm:prSet presAssocID="{281FDABA-DCA5-4F1A-9AE5-20D925C2294E}" presName="rootConnector" presStyleLbl="node3" presStyleIdx="3" presStyleCnt="4"/>
      <dgm:spPr/>
      <dgm:t>
        <a:bodyPr/>
        <a:lstStyle/>
        <a:p>
          <a:endParaRPr lang="es-EC"/>
        </a:p>
      </dgm:t>
    </dgm:pt>
    <dgm:pt modelId="{BAFA26FA-5541-47F0-8120-A9733F934392}" type="pres">
      <dgm:prSet presAssocID="{281FDABA-DCA5-4F1A-9AE5-20D925C2294E}" presName="hierChild4" presStyleCnt="0"/>
      <dgm:spPr/>
    </dgm:pt>
    <dgm:pt modelId="{4967D97E-FCAD-45C7-B4C4-542923FAFE62}" type="pres">
      <dgm:prSet presAssocID="{281FDABA-DCA5-4F1A-9AE5-20D925C2294E}" presName="hierChild5" presStyleCnt="0"/>
      <dgm:spPr/>
    </dgm:pt>
    <dgm:pt modelId="{F6737DEA-381B-44DF-99B8-D6146F10D772}" type="pres">
      <dgm:prSet presAssocID="{37D6DEE8-E79F-4705-9E50-31788F2403F7}" presName="hierChild5" presStyleCnt="0"/>
      <dgm:spPr/>
    </dgm:pt>
    <dgm:pt modelId="{9A97D3D1-7BCC-428E-84A5-A13C4AD5EC25}" type="pres">
      <dgm:prSet presAssocID="{17C150E7-F426-43ED-A097-593CCEC5C8E1}" presName="hierChild3" presStyleCnt="0"/>
      <dgm:spPr/>
    </dgm:pt>
  </dgm:ptLst>
  <dgm:cxnLst>
    <dgm:cxn modelId="{22186C68-09A1-49A4-89DA-91BB107F49D1}" srcId="{B2991858-775A-446D-8F17-4922D32ECF37}" destId="{94FDC377-0670-49FB-99A5-C7D3558FEB65}" srcOrd="0" destOrd="0" parTransId="{A66E36DE-CB16-46E1-A98A-2778E6424D59}" sibTransId="{352085F3-DF36-4659-A4B0-5498E873C05A}"/>
    <dgm:cxn modelId="{13FA1BE3-F6BF-4188-BDF7-279B7066A961}" type="presOf" srcId="{8CA2387C-DF13-4E11-850F-599C18A9BAE7}" destId="{C58E038E-616B-4C8B-AE10-6CBC15DFBF14}" srcOrd="0" destOrd="0" presId="urn:microsoft.com/office/officeart/2005/8/layout/orgChart1"/>
    <dgm:cxn modelId="{339E4B5D-551F-4998-A5C7-2F02E4575690}" type="presOf" srcId="{B1273624-1DB8-4D04-9549-1DF21A6DDEAA}" destId="{8EA07011-9330-4FCD-842A-77BBA9CF1A7A}" srcOrd="0" destOrd="0" presId="urn:microsoft.com/office/officeart/2005/8/layout/orgChart1"/>
    <dgm:cxn modelId="{D623CA5A-FB42-4CB1-9ED4-C0E11F62942D}" type="presOf" srcId="{750E93EA-65FA-4A73-A507-4959E6C1BB42}" destId="{ADC2C36C-59F8-4A11-99FD-D258F2B46F59}" srcOrd="0" destOrd="0" presId="urn:microsoft.com/office/officeart/2005/8/layout/orgChart1"/>
    <dgm:cxn modelId="{D23C82AC-FEEE-4AA1-94C5-634D3F77200C}" type="presOf" srcId="{0135E27B-D8BE-44FE-933E-341AE9EC8E82}" destId="{F929BBFD-8A1C-4FFC-AB79-CFF212828DF9}" srcOrd="0" destOrd="0" presId="urn:microsoft.com/office/officeart/2005/8/layout/orgChart1"/>
    <dgm:cxn modelId="{BC9E19F9-B85A-4DAD-A998-02348A9D6EC6}" type="presOf" srcId="{CC404CAB-DBB0-440E-9DB5-8B97804B5F81}" destId="{DDC7848A-0DDB-43A8-9871-9A8CDB1F786A}" srcOrd="0" destOrd="0" presId="urn:microsoft.com/office/officeart/2005/8/layout/orgChart1"/>
    <dgm:cxn modelId="{DC71DF25-6FB2-4D1A-A979-C042A4583B65}" type="presOf" srcId="{281FDABA-DCA5-4F1A-9AE5-20D925C2294E}" destId="{A98D4BFF-6720-474E-99B3-52270D4F983E}" srcOrd="0" destOrd="0" presId="urn:microsoft.com/office/officeart/2005/8/layout/orgChart1"/>
    <dgm:cxn modelId="{9A6B64B4-8BFD-49E4-9365-8F6B987FF6F5}" type="presOf" srcId="{17C150E7-F426-43ED-A097-593CCEC5C8E1}" destId="{3D519334-E790-48C2-8967-9D66ECBEC7D5}" srcOrd="0" destOrd="0" presId="urn:microsoft.com/office/officeart/2005/8/layout/orgChart1"/>
    <dgm:cxn modelId="{73D3EE74-7CA7-463F-AE50-EF3F987E7082}" type="presOf" srcId="{D7C3630B-4A17-4D4C-AE05-F7D513EE8A08}" destId="{A15EF5A2-8B14-4721-ABD9-19FBD327692F}" srcOrd="0" destOrd="0" presId="urn:microsoft.com/office/officeart/2005/8/layout/orgChart1"/>
    <dgm:cxn modelId="{010715FB-837A-4602-9E20-9E53BA841E81}" type="presOf" srcId="{A66E36DE-CB16-46E1-A98A-2778E6424D59}" destId="{FCE6C845-8DD6-4D92-9D67-AC5278147840}" srcOrd="0" destOrd="0" presId="urn:microsoft.com/office/officeart/2005/8/layout/orgChart1"/>
    <dgm:cxn modelId="{A2F2F0D3-016E-4E50-95EA-427618776FEA}" type="presOf" srcId="{B2991858-775A-446D-8F17-4922D32ECF37}" destId="{E4F174CB-45FF-4AEE-82D4-EE679DCBC694}" srcOrd="0" destOrd="0" presId="urn:microsoft.com/office/officeart/2005/8/layout/orgChart1"/>
    <dgm:cxn modelId="{328657A8-8FE3-4F9E-A3A8-95732190E40E}" srcId="{17C150E7-F426-43ED-A097-593CCEC5C8E1}" destId="{B1273624-1DB8-4D04-9549-1DF21A6DDEAA}" srcOrd="1" destOrd="0" parTransId="{0135E27B-D8BE-44FE-933E-341AE9EC8E82}" sibTransId="{C1062A53-B6FF-4039-A055-BBAE61A17EF0}"/>
    <dgm:cxn modelId="{65EAA1D5-BDFD-4300-AA6F-E172F54A15FB}" type="presOf" srcId="{E1BF2137-7D21-42DE-8D33-A0B640CF7D6A}" destId="{1D85FC32-D1D7-4D00-844E-AD3CCD601937}" srcOrd="0" destOrd="0" presId="urn:microsoft.com/office/officeart/2005/8/layout/orgChart1"/>
    <dgm:cxn modelId="{06A58E71-058D-4243-A344-EECCB27EAF45}" type="presOf" srcId="{85B03424-D6DC-48D6-9E43-87E2215613C6}" destId="{184DC0A8-60D1-49EB-8D9D-9F61C46C906D}" srcOrd="1" destOrd="0" presId="urn:microsoft.com/office/officeart/2005/8/layout/orgChart1"/>
    <dgm:cxn modelId="{CFF57D82-3B72-4908-8CFD-B5AFB3D65C54}" type="presOf" srcId="{37D6DEE8-E79F-4705-9E50-31788F2403F7}" destId="{D86D5C16-06DE-49D7-9B68-DD53998C7A31}" srcOrd="1" destOrd="0" presId="urn:microsoft.com/office/officeart/2005/8/layout/orgChart1"/>
    <dgm:cxn modelId="{0C5C0F66-6BEF-4E39-8B9F-412DA038EE8E}" type="presOf" srcId="{B2991858-775A-446D-8F17-4922D32ECF37}" destId="{66E9800A-4218-4A25-BDC8-B7110753440A}" srcOrd="1" destOrd="0" presId="urn:microsoft.com/office/officeart/2005/8/layout/orgChart1"/>
    <dgm:cxn modelId="{3A467E12-8D6E-4D17-9D14-BA9045AE8DCF}" type="presOf" srcId="{94FDC377-0670-49FB-99A5-C7D3558FEB65}" destId="{CB681A2E-D1F9-4B6E-9986-9FB4FDADB25F}" srcOrd="0" destOrd="0" presId="urn:microsoft.com/office/officeart/2005/8/layout/orgChart1"/>
    <dgm:cxn modelId="{0C2001AF-47CF-4D43-BCBB-522B520E7B02}" srcId="{79790891-FA7B-4819-9730-B873E74D52A0}" destId="{17C150E7-F426-43ED-A097-593CCEC5C8E1}" srcOrd="0" destOrd="0" parTransId="{F8AA007B-ABC2-4096-9D8C-1F29D404E9E2}" sibTransId="{B2758825-102B-4EDE-9086-38AA59D020F2}"/>
    <dgm:cxn modelId="{2460DC4E-5AF7-46C0-BA1A-41B3BDA3E899}" type="presOf" srcId="{B1273624-1DB8-4D04-9549-1DF21A6DDEAA}" destId="{CABA1BA8-7D40-4A0C-8F54-F0CABDBB27C4}" srcOrd="1" destOrd="0" presId="urn:microsoft.com/office/officeart/2005/8/layout/orgChart1"/>
    <dgm:cxn modelId="{0206C6E4-F318-437F-8142-7CA2D50B60DB}" srcId="{17C150E7-F426-43ED-A097-593CCEC5C8E1}" destId="{B2991858-775A-446D-8F17-4922D32ECF37}" srcOrd="0" destOrd="0" parTransId="{CC404CAB-DBB0-440E-9DB5-8B97804B5F81}" sibTransId="{AB5B9F65-CBEE-4967-9AE1-604E558A751E}"/>
    <dgm:cxn modelId="{93A86634-5B41-4A05-AFD4-FB66169AE137}" type="presOf" srcId="{D7C3630B-4A17-4D4C-AE05-F7D513EE8A08}" destId="{B556C7F9-DB58-4970-8280-F3DB7051F10A}" srcOrd="1" destOrd="0" presId="urn:microsoft.com/office/officeart/2005/8/layout/orgChart1"/>
    <dgm:cxn modelId="{A9605B55-4C5E-4BE6-ABE2-77651F97DD12}" srcId="{37D6DEE8-E79F-4705-9E50-31788F2403F7}" destId="{281FDABA-DCA5-4F1A-9AE5-20D925C2294E}" srcOrd="0" destOrd="0" parTransId="{EA60188C-BE0A-47DF-9372-DE28B77541B9}" sibTransId="{826CBE73-0D1E-4422-BB57-283C0DEDBC67}"/>
    <dgm:cxn modelId="{18478E3C-A55F-4DD9-B276-A1E1CFD5275C}" type="presOf" srcId="{94FDC377-0670-49FB-99A5-C7D3558FEB65}" destId="{1FCAE671-CEA9-4934-A095-AFB890FB9E48}" srcOrd="1" destOrd="0" presId="urn:microsoft.com/office/officeart/2005/8/layout/orgChart1"/>
    <dgm:cxn modelId="{3FC07B15-3291-4E5C-ADB4-1DD1B0695AF4}" srcId="{B1273624-1DB8-4D04-9549-1DF21A6DDEAA}" destId="{8CA2387C-DF13-4E11-850F-599C18A9BAE7}" srcOrd="0" destOrd="0" parTransId="{4459D378-E490-4AE5-8BD2-3C2BE96681AA}" sibTransId="{1695C38F-F72E-458E-A33B-0A365626737C}"/>
    <dgm:cxn modelId="{59D21D4A-B624-44F1-97F2-98A81239ACCB}" srcId="{17C150E7-F426-43ED-A097-593CCEC5C8E1}" destId="{D7C3630B-4A17-4D4C-AE05-F7D513EE8A08}" srcOrd="2" destOrd="0" parTransId="{E1BF2137-7D21-42DE-8D33-A0B640CF7D6A}" sibTransId="{771333B9-3BD9-4CF6-8A0E-B885AFCFC2BE}"/>
    <dgm:cxn modelId="{2B0B07D2-C5F8-4224-84F3-AE525E878D03}" type="presOf" srcId="{37D6DEE8-E79F-4705-9E50-31788F2403F7}" destId="{7FBC867F-CEA1-48A1-B982-FB1D067E70E4}" srcOrd="0" destOrd="0" presId="urn:microsoft.com/office/officeart/2005/8/layout/orgChart1"/>
    <dgm:cxn modelId="{CFDFDB21-A752-4949-8BB3-F605BB84E782}" type="presOf" srcId="{8CA2387C-DF13-4E11-850F-599C18A9BAE7}" destId="{654B7E4E-0277-4B19-8CE8-C87762897EAE}" srcOrd="1" destOrd="0" presId="urn:microsoft.com/office/officeart/2005/8/layout/orgChart1"/>
    <dgm:cxn modelId="{393F88FF-C063-43EB-B804-4FC49A4AD082}" srcId="{17C150E7-F426-43ED-A097-593CCEC5C8E1}" destId="{37D6DEE8-E79F-4705-9E50-31788F2403F7}" srcOrd="3" destOrd="0" parTransId="{82BF02E9-AB13-4C8A-A91A-A075ADE42387}" sibTransId="{D1E90CFD-CAFA-46B4-BDC0-557C1484B36C}"/>
    <dgm:cxn modelId="{3C2C1B14-B8B5-4968-B7B3-FD4043FB7D9F}" srcId="{D7C3630B-4A17-4D4C-AE05-F7D513EE8A08}" destId="{85B03424-D6DC-48D6-9E43-87E2215613C6}" srcOrd="0" destOrd="0" parTransId="{750E93EA-65FA-4A73-A507-4959E6C1BB42}" sibTransId="{30B73DE7-194C-47A0-A578-7D57EC723203}"/>
    <dgm:cxn modelId="{0765168B-A2A2-41E9-9F60-E86F5116C0B7}" type="presOf" srcId="{17C150E7-F426-43ED-A097-593CCEC5C8E1}" destId="{CE5C728D-D7A2-4938-BCF1-68D906630D06}" srcOrd="1" destOrd="0" presId="urn:microsoft.com/office/officeart/2005/8/layout/orgChart1"/>
    <dgm:cxn modelId="{5FDEF629-28DC-401C-9882-D028BCD7DBD7}" type="presOf" srcId="{85B03424-D6DC-48D6-9E43-87E2215613C6}" destId="{56B77C7D-17C4-4236-A527-9AA9CE345AD4}" srcOrd="0" destOrd="0" presId="urn:microsoft.com/office/officeart/2005/8/layout/orgChart1"/>
    <dgm:cxn modelId="{E24EF20A-4F41-437D-B61C-64BCAC146C43}" type="presOf" srcId="{EA60188C-BE0A-47DF-9372-DE28B77541B9}" destId="{0BC7D976-E4B0-45BC-97AE-1E3D8A029652}" srcOrd="0" destOrd="0" presId="urn:microsoft.com/office/officeart/2005/8/layout/orgChart1"/>
    <dgm:cxn modelId="{79C8CC64-630A-4841-B887-052CE9B73D10}" type="presOf" srcId="{79790891-FA7B-4819-9730-B873E74D52A0}" destId="{9A5C30B4-533A-4C40-866C-098EADE3E47A}" srcOrd="0" destOrd="0" presId="urn:microsoft.com/office/officeart/2005/8/layout/orgChart1"/>
    <dgm:cxn modelId="{9A7BE211-D6BA-41D6-85EF-FE866E484572}" type="presOf" srcId="{4459D378-E490-4AE5-8BD2-3C2BE96681AA}" destId="{6E91AAD0-8E53-4AB6-994D-0CFF8D25F5A2}" srcOrd="0" destOrd="0" presId="urn:microsoft.com/office/officeart/2005/8/layout/orgChart1"/>
    <dgm:cxn modelId="{DCFC967C-0871-4588-BBD6-F0FE6338F525}" type="presOf" srcId="{82BF02E9-AB13-4C8A-A91A-A075ADE42387}" destId="{28438792-37A2-4F4B-9C15-FD2B16A80EC7}" srcOrd="0" destOrd="0" presId="urn:microsoft.com/office/officeart/2005/8/layout/orgChart1"/>
    <dgm:cxn modelId="{D17CFFB3-0836-4A6F-B4AF-EAC650D6F90D}" type="presOf" srcId="{281FDABA-DCA5-4F1A-9AE5-20D925C2294E}" destId="{BCBC3A6F-01BC-4A7A-93ED-92F1510CDDAC}" srcOrd="1" destOrd="0" presId="urn:microsoft.com/office/officeart/2005/8/layout/orgChart1"/>
    <dgm:cxn modelId="{98BB66BA-0D5B-4980-AE7C-4F5794861A0F}" type="presParOf" srcId="{9A5C30B4-533A-4C40-866C-098EADE3E47A}" destId="{7845F9F1-C0F4-494B-89A1-4B6D7319C9BE}" srcOrd="0" destOrd="0" presId="urn:microsoft.com/office/officeart/2005/8/layout/orgChart1"/>
    <dgm:cxn modelId="{0E74A9A2-B6AB-4403-857D-94A8D91B3B52}" type="presParOf" srcId="{7845F9F1-C0F4-494B-89A1-4B6D7319C9BE}" destId="{CA868BDE-8A8B-4E8A-9FB6-8E56E54C0A94}" srcOrd="0" destOrd="0" presId="urn:microsoft.com/office/officeart/2005/8/layout/orgChart1"/>
    <dgm:cxn modelId="{42F71A9D-46B4-4248-AF84-B30E261ED909}" type="presParOf" srcId="{CA868BDE-8A8B-4E8A-9FB6-8E56E54C0A94}" destId="{3D519334-E790-48C2-8967-9D66ECBEC7D5}" srcOrd="0" destOrd="0" presId="urn:microsoft.com/office/officeart/2005/8/layout/orgChart1"/>
    <dgm:cxn modelId="{5F0BF591-DE31-4CE9-A4AC-FC728C41DB53}" type="presParOf" srcId="{CA868BDE-8A8B-4E8A-9FB6-8E56E54C0A94}" destId="{CE5C728D-D7A2-4938-BCF1-68D906630D06}" srcOrd="1" destOrd="0" presId="urn:microsoft.com/office/officeart/2005/8/layout/orgChart1"/>
    <dgm:cxn modelId="{34DB4203-2F71-4F01-9435-A20EAEEB5E41}" type="presParOf" srcId="{7845F9F1-C0F4-494B-89A1-4B6D7319C9BE}" destId="{4AC680D7-894C-49C3-8087-05987C243106}" srcOrd="1" destOrd="0" presId="urn:microsoft.com/office/officeart/2005/8/layout/orgChart1"/>
    <dgm:cxn modelId="{0551B1BF-A40B-4F02-964F-C0981B2700E2}" type="presParOf" srcId="{4AC680D7-894C-49C3-8087-05987C243106}" destId="{DDC7848A-0DDB-43A8-9871-9A8CDB1F786A}" srcOrd="0" destOrd="0" presId="urn:microsoft.com/office/officeart/2005/8/layout/orgChart1"/>
    <dgm:cxn modelId="{7F9D84ED-2DB2-439A-9C8D-868615539F1E}" type="presParOf" srcId="{4AC680D7-894C-49C3-8087-05987C243106}" destId="{6DC0DEE4-4D1B-4932-8976-06C2DEC2710C}" srcOrd="1" destOrd="0" presId="urn:microsoft.com/office/officeart/2005/8/layout/orgChart1"/>
    <dgm:cxn modelId="{C4FB1743-6DDC-4F38-B74F-147A319F1885}" type="presParOf" srcId="{6DC0DEE4-4D1B-4932-8976-06C2DEC2710C}" destId="{190B4163-847B-4A3A-870E-94C733707993}" srcOrd="0" destOrd="0" presId="urn:microsoft.com/office/officeart/2005/8/layout/orgChart1"/>
    <dgm:cxn modelId="{9ABB446B-D39A-429A-AB3E-332824D99B00}" type="presParOf" srcId="{190B4163-847B-4A3A-870E-94C733707993}" destId="{E4F174CB-45FF-4AEE-82D4-EE679DCBC694}" srcOrd="0" destOrd="0" presId="urn:microsoft.com/office/officeart/2005/8/layout/orgChart1"/>
    <dgm:cxn modelId="{37C2AF4E-CE3C-4EF0-BCB6-62FE22A505D5}" type="presParOf" srcId="{190B4163-847B-4A3A-870E-94C733707993}" destId="{66E9800A-4218-4A25-BDC8-B7110753440A}" srcOrd="1" destOrd="0" presId="urn:microsoft.com/office/officeart/2005/8/layout/orgChart1"/>
    <dgm:cxn modelId="{5FB24DE7-E737-4537-8DBD-41CDA210EDEE}" type="presParOf" srcId="{6DC0DEE4-4D1B-4932-8976-06C2DEC2710C}" destId="{880B619B-46B3-48D8-AB95-E3FEE50B5C9E}" srcOrd="1" destOrd="0" presId="urn:microsoft.com/office/officeart/2005/8/layout/orgChart1"/>
    <dgm:cxn modelId="{073733F6-747F-4619-9354-C88E2C8A3910}" type="presParOf" srcId="{880B619B-46B3-48D8-AB95-E3FEE50B5C9E}" destId="{FCE6C845-8DD6-4D92-9D67-AC5278147840}" srcOrd="0" destOrd="0" presId="urn:microsoft.com/office/officeart/2005/8/layout/orgChart1"/>
    <dgm:cxn modelId="{0B9F130E-663F-40E5-A6FF-95B2D8212F5F}" type="presParOf" srcId="{880B619B-46B3-48D8-AB95-E3FEE50B5C9E}" destId="{E80CE8F7-ED97-493B-BC24-4215B9B52A45}" srcOrd="1" destOrd="0" presId="urn:microsoft.com/office/officeart/2005/8/layout/orgChart1"/>
    <dgm:cxn modelId="{E95F0FE4-AF72-41B5-8C66-D1C9EA3289E3}" type="presParOf" srcId="{E80CE8F7-ED97-493B-BC24-4215B9B52A45}" destId="{0C4E1579-27CF-4392-B833-2C0A3FC5AB54}" srcOrd="0" destOrd="0" presId="urn:microsoft.com/office/officeart/2005/8/layout/orgChart1"/>
    <dgm:cxn modelId="{7EF050A1-2C3D-4225-A51F-E6BD4946012D}" type="presParOf" srcId="{0C4E1579-27CF-4392-B833-2C0A3FC5AB54}" destId="{CB681A2E-D1F9-4B6E-9986-9FB4FDADB25F}" srcOrd="0" destOrd="0" presId="urn:microsoft.com/office/officeart/2005/8/layout/orgChart1"/>
    <dgm:cxn modelId="{2DF99759-6C95-4735-844E-3470F22EE528}" type="presParOf" srcId="{0C4E1579-27CF-4392-B833-2C0A3FC5AB54}" destId="{1FCAE671-CEA9-4934-A095-AFB890FB9E48}" srcOrd="1" destOrd="0" presId="urn:microsoft.com/office/officeart/2005/8/layout/orgChart1"/>
    <dgm:cxn modelId="{B5905C54-B97F-405C-8D7F-07C3731F7B01}" type="presParOf" srcId="{E80CE8F7-ED97-493B-BC24-4215B9B52A45}" destId="{CC90B3CB-B40F-4207-8B49-ABD919483EF3}" srcOrd="1" destOrd="0" presId="urn:microsoft.com/office/officeart/2005/8/layout/orgChart1"/>
    <dgm:cxn modelId="{63154E8E-74DE-4D04-8C53-AB4891EF8921}" type="presParOf" srcId="{E80CE8F7-ED97-493B-BC24-4215B9B52A45}" destId="{5BA0A724-35C2-4784-8B46-5485120D813F}" srcOrd="2" destOrd="0" presId="urn:microsoft.com/office/officeart/2005/8/layout/orgChart1"/>
    <dgm:cxn modelId="{3B3CA33A-497C-4E9C-99E9-EFA9FD130CC3}" type="presParOf" srcId="{6DC0DEE4-4D1B-4932-8976-06C2DEC2710C}" destId="{93124C1A-122D-403B-8226-2A411BADDE14}" srcOrd="2" destOrd="0" presId="urn:microsoft.com/office/officeart/2005/8/layout/orgChart1"/>
    <dgm:cxn modelId="{A7A3C673-9126-40AA-9EE4-67DC8AAE1E28}" type="presParOf" srcId="{4AC680D7-894C-49C3-8087-05987C243106}" destId="{F929BBFD-8A1C-4FFC-AB79-CFF212828DF9}" srcOrd="2" destOrd="0" presId="urn:microsoft.com/office/officeart/2005/8/layout/orgChart1"/>
    <dgm:cxn modelId="{ED8969D9-BB20-4E24-A9D8-84BF0670A407}" type="presParOf" srcId="{4AC680D7-894C-49C3-8087-05987C243106}" destId="{2EF642A2-DA35-4F6C-911E-285F97E7EE59}" srcOrd="3" destOrd="0" presId="urn:microsoft.com/office/officeart/2005/8/layout/orgChart1"/>
    <dgm:cxn modelId="{CA702169-31FC-4DD0-A896-B84AD714E565}" type="presParOf" srcId="{2EF642A2-DA35-4F6C-911E-285F97E7EE59}" destId="{4BCA96E7-718B-4226-AED5-AE8CC98BE4AC}" srcOrd="0" destOrd="0" presId="urn:microsoft.com/office/officeart/2005/8/layout/orgChart1"/>
    <dgm:cxn modelId="{48F5A91F-CB88-452C-8223-EB4AB24613B4}" type="presParOf" srcId="{4BCA96E7-718B-4226-AED5-AE8CC98BE4AC}" destId="{8EA07011-9330-4FCD-842A-77BBA9CF1A7A}" srcOrd="0" destOrd="0" presId="urn:microsoft.com/office/officeart/2005/8/layout/orgChart1"/>
    <dgm:cxn modelId="{443D2C8E-FBD9-47B0-A699-391EB75FAA0C}" type="presParOf" srcId="{4BCA96E7-718B-4226-AED5-AE8CC98BE4AC}" destId="{CABA1BA8-7D40-4A0C-8F54-F0CABDBB27C4}" srcOrd="1" destOrd="0" presId="urn:microsoft.com/office/officeart/2005/8/layout/orgChart1"/>
    <dgm:cxn modelId="{215FE5DB-AFE0-4866-A300-02E81AADE282}" type="presParOf" srcId="{2EF642A2-DA35-4F6C-911E-285F97E7EE59}" destId="{71DAFE04-F086-4CBB-BEA1-2A66AA4DB96B}" srcOrd="1" destOrd="0" presId="urn:microsoft.com/office/officeart/2005/8/layout/orgChart1"/>
    <dgm:cxn modelId="{5FCCAC7C-F643-46E6-A484-4229E1524CA5}" type="presParOf" srcId="{71DAFE04-F086-4CBB-BEA1-2A66AA4DB96B}" destId="{6E91AAD0-8E53-4AB6-994D-0CFF8D25F5A2}" srcOrd="0" destOrd="0" presId="urn:microsoft.com/office/officeart/2005/8/layout/orgChart1"/>
    <dgm:cxn modelId="{ABBA62B6-588D-4DA0-91D2-25ED83A8731D}" type="presParOf" srcId="{71DAFE04-F086-4CBB-BEA1-2A66AA4DB96B}" destId="{315BA8B3-71F9-4E65-890D-FE1B49F3079F}" srcOrd="1" destOrd="0" presId="urn:microsoft.com/office/officeart/2005/8/layout/orgChart1"/>
    <dgm:cxn modelId="{A81A9709-C4B8-4B2B-9EDC-B9CD4744FE76}" type="presParOf" srcId="{315BA8B3-71F9-4E65-890D-FE1B49F3079F}" destId="{B3C2175F-0303-4CC7-A5DA-63F86EEE57C6}" srcOrd="0" destOrd="0" presId="urn:microsoft.com/office/officeart/2005/8/layout/orgChart1"/>
    <dgm:cxn modelId="{3579DAF3-1490-4356-8E0C-92FCDD9E7E5C}" type="presParOf" srcId="{B3C2175F-0303-4CC7-A5DA-63F86EEE57C6}" destId="{C58E038E-616B-4C8B-AE10-6CBC15DFBF14}" srcOrd="0" destOrd="0" presId="urn:microsoft.com/office/officeart/2005/8/layout/orgChart1"/>
    <dgm:cxn modelId="{C15ECBC7-7C94-4FDD-A403-0855A288825F}" type="presParOf" srcId="{B3C2175F-0303-4CC7-A5DA-63F86EEE57C6}" destId="{654B7E4E-0277-4B19-8CE8-C87762897EAE}" srcOrd="1" destOrd="0" presId="urn:microsoft.com/office/officeart/2005/8/layout/orgChart1"/>
    <dgm:cxn modelId="{118BCDF0-259C-4DC6-A4A1-D41C9439D09D}" type="presParOf" srcId="{315BA8B3-71F9-4E65-890D-FE1B49F3079F}" destId="{7D689346-C88A-4AF7-9C57-A47F33BEBCFE}" srcOrd="1" destOrd="0" presId="urn:microsoft.com/office/officeart/2005/8/layout/orgChart1"/>
    <dgm:cxn modelId="{D899D830-22AB-4491-A365-48CF36A13C66}" type="presParOf" srcId="{315BA8B3-71F9-4E65-890D-FE1B49F3079F}" destId="{1AED1EE4-32CE-4481-B1F9-3C28AECBF114}" srcOrd="2" destOrd="0" presId="urn:microsoft.com/office/officeart/2005/8/layout/orgChart1"/>
    <dgm:cxn modelId="{8EDDCF18-DDA5-4390-A52C-9FEC53600AA4}" type="presParOf" srcId="{2EF642A2-DA35-4F6C-911E-285F97E7EE59}" destId="{52B487AC-EF5F-41C7-A4DF-23DE9C35BAB2}" srcOrd="2" destOrd="0" presId="urn:microsoft.com/office/officeart/2005/8/layout/orgChart1"/>
    <dgm:cxn modelId="{2758FD08-BCCE-43D7-8DB7-BE7A87150AA7}" type="presParOf" srcId="{4AC680D7-894C-49C3-8087-05987C243106}" destId="{1D85FC32-D1D7-4D00-844E-AD3CCD601937}" srcOrd="4" destOrd="0" presId="urn:microsoft.com/office/officeart/2005/8/layout/orgChart1"/>
    <dgm:cxn modelId="{667B0676-D728-4F48-9AB8-5ECEB2BE5189}" type="presParOf" srcId="{4AC680D7-894C-49C3-8087-05987C243106}" destId="{5D94F654-A6C6-4A76-A474-48552D25219E}" srcOrd="5" destOrd="0" presId="urn:microsoft.com/office/officeart/2005/8/layout/orgChart1"/>
    <dgm:cxn modelId="{4CB8F009-D574-453B-BCA6-FCC1D0104061}" type="presParOf" srcId="{5D94F654-A6C6-4A76-A474-48552D25219E}" destId="{FFD2A650-B73F-4468-9797-54EE15FD649F}" srcOrd="0" destOrd="0" presId="urn:microsoft.com/office/officeart/2005/8/layout/orgChart1"/>
    <dgm:cxn modelId="{83A5FE32-43B9-4398-98CC-A1CB051873B7}" type="presParOf" srcId="{FFD2A650-B73F-4468-9797-54EE15FD649F}" destId="{A15EF5A2-8B14-4721-ABD9-19FBD327692F}" srcOrd="0" destOrd="0" presId="urn:microsoft.com/office/officeart/2005/8/layout/orgChart1"/>
    <dgm:cxn modelId="{2888F91A-71D5-47D0-989D-E4AA8FC4A189}" type="presParOf" srcId="{FFD2A650-B73F-4468-9797-54EE15FD649F}" destId="{B556C7F9-DB58-4970-8280-F3DB7051F10A}" srcOrd="1" destOrd="0" presId="urn:microsoft.com/office/officeart/2005/8/layout/orgChart1"/>
    <dgm:cxn modelId="{9CAB4FBE-3500-4FB8-BFCA-DAD588334E68}" type="presParOf" srcId="{5D94F654-A6C6-4A76-A474-48552D25219E}" destId="{DC797CDB-128E-46E5-9C5D-E12444012995}" srcOrd="1" destOrd="0" presId="urn:microsoft.com/office/officeart/2005/8/layout/orgChart1"/>
    <dgm:cxn modelId="{6266EC40-A4A6-4E8C-917D-0E9AF4A496DB}" type="presParOf" srcId="{DC797CDB-128E-46E5-9C5D-E12444012995}" destId="{ADC2C36C-59F8-4A11-99FD-D258F2B46F59}" srcOrd="0" destOrd="0" presId="urn:microsoft.com/office/officeart/2005/8/layout/orgChart1"/>
    <dgm:cxn modelId="{9C93FBFF-7F8A-4B5B-832C-E977EE7C1A41}" type="presParOf" srcId="{DC797CDB-128E-46E5-9C5D-E12444012995}" destId="{12AB2B9D-B27E-4ED4-858A-B2BB40A46698}" srcOrd="1" destOrd="0" presId="urn:microsoft.com/office/officeart/2005/8/layout/orgChart1"/>
    <dgm:cxn modelId="{2DA72D23-1ACB-4E5F-ABEB-CBD86C058DA9}" type="presParOf" srcId="{12AB2B9D-B27E-4ED4-858A-B2BB40A46698}" destId="{9A57719E-AA2E-4C68-9DDE-D16F87CAD001}" srcOrd="0" destOrd="0" presId="urn:microsoft.com/office/officeart/2005/8/layout/orgChart1"/>
    <dgm:cxn modelId="{5F81DACD-6134-45BE-8CAB-A9C3236BFD6D}" type="presParOf" srcId="{9A57719E-AA2E-4C68-9DDE-D16F87CAD001}" destId="{56B77C7D-17C4-4236-A527-9AA9CE345AD4}" srcOrd="0" destOrd="0" presId="urn:microsoft.com/office/officeart/2005/8/layout/orgChart1"/>
    <dgm:cxn modelId="{189EF409-B9B3-4870-97AA-FEA1392DE51D}" type="presParOf" srcId="{9A57719E-AA2E-4C68-9DDE-D16F87CAD001}" destId="{184DC0A8-60D1-49EB-8D9D-9F61C46C906D}" srcOrd="1" destOrd="0" presId="urn:microsoft.com/office/officeart/2005/8/layout/orgChart1"/>
    <dgm:cxn modelId="{27ACD59C-2CA5-4317-825B-FD8DE9D3EA8E}" type="presParOf" srcId="{12AB2B9D-B27E-4ED4-858A-B2BB40A46698}" destId="{32777F36-3D8F-4E4A-BF16-3DAD73237592}" srcOrd="1" destOrd="0" presId="urn:microsoft.com/office/officeart/2005/8/layout/orgChart1"/>
    <dgm:cxn modelId="{A1E03632-82C2-4E31-80B8-F9C833310EE0}" type="presParOf" srcId="{12AB2B9D-B27E-4ED4-858A-B2BB40A46698}" destId="{D04424B7-6914-480A-9850-8AF98FFE5707}" srcOrd="2" destOrd="0" presId="urn:microsoft.com/office/officeart/2005/8/layout/orgChart1"/>
    <dgm:cxn modelId="{BF93A7BD-BFFB-4675-8386-234DA97DB31B}" type="presParOf" srcId="{5D94F654-A6C6-4A76-A474-48552D25219E}" destId="{5AF56FA2-C075-4B68-8991-F09345FE8657}" srcOrd="2" destOrd="0" presId="urn:microsoft.com/office/officeart/2005/8/layout/orgChart1"/>
    <dgm:cxn modelId="{5E0E78E9-0483-4DC7-931F-5D2C529CF8B1}" type="presParOf" srcId="{4AC680D7-894C-49C3-8087-05987C243106}" destId="{28438792-37A2-4F4B-9C15-FD2B16A80EC7}" srcOrd="6" destOrd="0" presId="urn:microsoft.com/office/officeart/2005/8/layout/orgChart1"/>
    <dgm:cxn modelId="{3CB97C91-D5CE-48E5-BC78-970A99A02401}" type="presParOf" srcId="{4AC680D7-894C-49C3-8087-05987C243106}" destId="{ABD500F8-5A30-4722-9BAF-035AEC9069FE}" srcOrd="7" destOrd="0" presId="urn:microsoft.com/office/officeart/2005/8/layout/orgChart1"/>
    <dgm:cxn modelId="{3CE67858-E7D6-4F8F-8E5D-614A57FDDB0B}" type="presParOf" srcId="{ABD500F8-5A30-4722-9BAF-035AEC9069FE}" destId="{0F16361C-3ED2-40D1-9F54-FA398035AFF0}" srcOrd="0" destOrd="0" presId="urn:microsoft.com/office/officeart/2005/8/layout/orgChart1"/>
    <dgm:cxn modelId="{8AC2FF6B-43CD-4372-A7FC-5916604D418D}" type="presParOf" srcId="{0F16361C-3ED2-40D1-9F54-FA398035AFF0}" destId="{7FBC867F-CEA1-48A1-B982-FB1D067E70E4}" srcOrd="0" destOrd="0" presId="urn:microsoft.com/office/officeart/2005/8/layout/orgChart1"/>
    <dgm:cxn modelId="{0C46CD05-A23F-457B-9741-1775D07FA8D9}" type="presParOf" srcId="{0F16361C-3ED2-40D1-9F54-FA398035AFF0}" destId="{D86D5C16-06DE-49D7-9B68-DD53998C7A31}" srcOrd="1" destOrd="0" presId="urn:microsoft.com/office/officeart/2005/8/layout/orgChart1"/>
    <dgm:cxn modelId="{33EE58ED-639E-4193-B4FD-488DFF81669C}" type="presParOf" srcId="{ABD500F8-5A30-4722-9BAF-035AEC9069FE}" destId="{8BB975D5-E917-410C-B9DF-A343C0475924}" srcOrd="1" destOrd="0" presId="urn:microsoft.com/office/officeart/2005/8/layout/orgChart1"/>
    <dgm:cxn modelId="{116E3085-A64C-46DD-93DE-DFCC54374FDC}" type="presParOf" srcId="{8BB975D5-E917-410C-B9DF-A343C0475924}" destId="{0BC7D976-E4B0-45BC-97AE-1E3D8A029652}" srcOrd="0" destOrd="0" presId="urn:microsoft.com/office/officeart/2005/8/layout/orgChart1"/>
    <dgm:cxn modelId="{F80BA9FD-9709-4402-9BC8-5B574F52D15E}" type="presParOf" srcId="{8BB975D5-E917-410C-B9DF-A343C0475924}" destId="{2BFBFBB8-8F91-4625-9E14-F6B7B2AEC997}" srcOrd="1" destOrd="0" presId="urn:microsoft.com/office/officeart/2005/8/layout/orgChart1"/>
    <dgm:cxn modelId="{EB5B8783-F919-49A4-89A3-62E7ECCC87B0}" type="presParOf" srcId="{2BFBFBB8-8F91-4625-9E14-F6B7B2AEC997}" destId="{FDA8BA3F-F0CF-47ED-AACB-B4E19C8B9BD3}" srcOrd="0" destOrd="0" presId="urn:microsoft.com/office/officeart/2005/8/layout/orgChart1"/>
    <dgm:cxn modelId="{6331B221-752B-40EF-A4C5-874BFD1D74EC}" type="presParOf" srcId="{FDA8BA3F-F0CF-47ED-AACB-B4E19C8B9BD3}" destId="{A98D4BFF-6720-474E-99B3-52270D4F983E}" srcOrd="0" destOrd="0" presId="urn:microsoft.com/office/officeart/2005/8/layout/orgChart1"/>
    <dgm:cxn modelId="{BA5B3754-CEB3-4D23-AAF2-9A4652D8C8A2}" type="presParOf" srcId="{FDA8BA3F-F0CF-47ED-AACB-B4E19C8B9BD3}" destId="{BCBC3A6F-01BC-4A7A-93ED-92F1510CDDAC}" srcOrd="1" destOrd="0" presId="urn:microsoft.com/office/officeart/2005/8/layout/orgChart1"/>
    <dgm:cxn modelId="{AF298FFD-26B2-42E1-88FC-C1800216DDCE}" type="presParOf" srcId="{2BFBFBB8-8F91-4625-9E14-F6B7B2AEC997}" destId="{BAFA26FA-5541-47F0-8120-A9733F934392}" srcOrd="1" destOrd="0" presId="urn:microsoft.com/office/officeart/2005/8/layout/orgChart1"/>
    <dgm:cxn modelId="{27449C1C-1DE0-4D65-BB95-3C23A0799679}" type="presParOf" srcId="{2BFBFBB8-8F91-4625-9E14-F6B7B2AEC997}" destId="{4967D97E-FCAD-45C7-B4C4-542923FAFE62}" srcOrd="2" destOrd="0" presId="urn:microsoft.com/office/officeart/2005/8/layout/orgChart1"/>
    <dgm:cxn modelId="{AA9EC1FE-7F16-47F5-A17D-4AC5E7FDD9AF}" type="presParOf" srcId="{ABD500F8-5A30-4722-9BAF-035AEC9069FE}" destId="{F6737DEA-381B-44DF-99B8-D6146F10D772}" srcOrd="2" destOrd="0" presId="urn:microsoft.com/office/officeart/2005/8/layout/orgChart1"/>
    <dgm:cxn modelId="{CB2023D7-81E5-4D15-8BDF-D5C4864A3DD6}" type="presParOf" srcId="{7845F9F1-C0F4-494B-89A1-4B6D7319C9BE}" destId="{9A97D3D1-7BCC-428E-84A5-A13C4AD5EC2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DE7C6B5-D145-454E-811B-DBB325F0DEF3}"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s-EC"/>
        </a:p>
      </dgm:t>
    </dgm:pt>
    <dgm:pt modelId="{25BAB2C0-5DCC-46A7-950D-8B7B9B36C94F}">
      <dgm:prSet phldrT="[Texto]"/>
      <dgm:spPr/>
      <dgm:t>
        <a:bodyPr/>
        <a:lstStyle/>
        <a:p>
          <a:r>
            <a:rPr lang="es-EC" dirty="0" smtClean="0"/>
            <a:t>ALUMINIO T9</a:t>
          </a:r>
          <a:endParaRPr lang="es-EC" dirty="0"/>
        </a:p>
      </dgm:t>
    </dgm:pt>
    <dgm:pt modelId="{954B3093-7734-46DC-B57C-6CD4E9AEB8AD}" type="parTrans" cxnId="{D0E6504F-3D11-4E5E-8DEC-127A332DA275}">
      <dgm:prSet/>
      <dgm:spPr/>
      <dgm:t>
        <a:bodyPr/>
        <a:lstStyle/>
        <a:p>
          <a:endParaRPr lang="es-EC"/>
        </a:p>
      </dgm:t>
    </dgm:pt>
    <dgm:pt modelId="{28BEFC60-B074-4C01-8453-1110BE649D13}" type="sibTrans" cxnId="{D0E6504F-3D11-4E5E-8DEC-127A332DA275}">
      <dgm:prSet/>
      <dgm:spPr/>
      <dgm:t>
        <a:bodyPr/>
        <a:lstStyle/>
        <a:p>
          <a:endParaRPr lang="es-EC"/>
        </a:p>
      </dgm:t>
    </dgm:pt>
    <dgm:pt modelId="{FF9433EC-0ECF-45FD-B76F-A1BA6F84A17A}">
      <dgm:prSet phldrT="[Texto]"/>
      <dgm:spPr/>
      <dgm:t>
        <a:bodyPr/>
        <a:lstStyle/>
        <a:p>
          <a:r>
            <a:rPr lang="es-MX" dirty="0" smtClean="0">
              <a:solidFill>
                <a:srgbClr val="000000"/>
              </a:solidFill>
              <a:latin typeface="Times New Roman" panose="02020603050405020304" pitchFamily="18" charset="0"/>
              <a:ea typeface="Calibri" panose="020F0502020204030204" pitchFamily="34" charset="0"/>
            </a:rPr>
            <a:t>PMMA</a:t>
          </a:r>
          <a:endParaRPr lang="es-EC" dirty="0"/>
        </a:p>
      </dgm:t>
    </dgm:pt>
    <dgm:pt modelId="{DE381940-F8ED-4D65-947A-46559080F4FA}" type="parTrans" cxnId="{FCAD60D8-B505-447C-A72A-38A2EB0977E2}">
      <dgm:prSet/>
      <dgm:spPr/>
      <dgm:t>
        <a:bodyPr/>
        <a:lstStyle/>
        <a:p>
          <a:endParaRPr lang="es-EC"/>
        </a:p>
      </dgm:t>
    </dgm:pt>
    <dgm:pt modelId="{CA2CD8CE-7EB5-4E8D-A1F1-CEE50066C057}" type="sibTrans" cxnId="{FCAD60D8-B505-447C-A72A-38A2EB0977E2}">
      <dgm:prSet/>
      <dgm:spPr/>
      <dgm:t>
        <a:bodyPr/>
        <a:lstStyle/>
        <a:p>
          <a:endParaRPr lang="es-EC"/>
        </a:p>
      </dgm:t>
    </dgm:pt>
    <dgm:pt modelId="{74B43505-0BF4-4363-A05E-A0E97311B1F1}" type="pres">
      <dgm:prSet presAssocID="{7DE7C6B5-D145-454E-811B-DBB325F0DEF3}" presName="Name0" presStyleCnt="0">
        <dgm:presLayoutVars>
          <dgm:chMax/>
          <dgm:chPref/>
          <dgm:dir/>
        </dgm:presLayoutVars>
      </dgm:prSet>
      <dgm:spPr/>
      <dgm:t>
        <a:bodyPr/>
        <a:lstStyle/>
        <a:p>
          <a:endParaRPr lang="es-EC"/>
        </a:p>
      </dgm:t>
    </dgm:pt>
    <dgm:pt modelId="{9103723A-0977-4B79-8A8D-1F94DF69DC04}" type="pres">
      <dgm:prSet presAssocID="{25BAB2C0-5DCC-46A7-950D-8B7B9B36C94F}" presName="composite" presStyleCnt="0">
        <dgm:presLayoutVars>
          <dgm:chMax val="1"/>
          <dgm:chPref val="1"/>
        </dgm:presLayoutVars>
      </dgm:prSet>
      <dgm:spPr/>
    </dgm:pt>
    <dgm:pt modelId="{4940F7EA-E156-42FF-B74B-EB65FD1E012B}" type="pres">
      <dgm:prSet presAssocID="{25BAB2C0-5DCC-46A7-950D-8B7B9B36C94F}" presName="Accent" presStyleLbl="trAlignAcc1" presStyleIdx="0" presStyleCnt="2">
        <dgm:presLayoutVars>
          <dgm:chMax val="0"/>
          <dgm:chPref val="0"/>
        </dgm:presLayoutVars>
      </dgm:prSet>
      <dgm:spPr/>
    </dgm:pt>
    <dgm:pt modelId="{00324F6B-0978-46DD-81A0-F2810FE3269A}" type="pres">
      <dgm:prSet presAssocID="{25BAB2C0-5DCC-46A7-950D-8B7B9B36C94F}" presName="Image" presStyleLbl="alignImgPlace1" presStyleIdx="0" presStyleCnt="2">
        <dgm:presLayoutVars>
          <dgm:chMax val="0"/>
          <dgm:chPref val="0"/>
        </dgm:presLayoutVars>
      </dgm:prSet>
      <dgm:spPr>
        <a:blipFill rotWithShape="1">
          <a:blip xmlns:r="http://schemas.openxmlformats.org/officeDocument/2006/relationships" r:embed="rId1"/>
          <a:stretch>
            <a:fillRect/>
          </a:stretch>
        </a:blipFill>
      </dgm:spPr>
      <dgm:t>
        <a:bodyPr/>
        <a:lstStyle/>
        <a:p>
          <a:endParaRPr lang="es-EC"/>
        </a:p>
      </dgm:t>
    </dgm:pt>
    <dgm:pt modelId="{2144F642-F87C-47A9-A2FE-36EED8E69933}" type="pres">
      <dgm:prSet presAssocID="{25BAB2C0-5DCC-46A7-950D-8B7B9B36C94F}" presName="ChildComposite" presStyleCnt="0"/>
      <dgm:spPr/>
    </dgm:pt>
    <dgm:pt modelId="{3FB59214-3ECF-4BCD-89A4-D032416C1D41}" type="pres">
      <dgm:prSet presAssocID="{25BAB2C0-5DCC-46A7-950D-8B7B9B36C94F}" presName="Child" presStyleLbl="node1" presStyleIdx="0" presStyleCnt="0">
        <dgm:presLayoutVars>
          <dgm:chMax val="0"/>
          <dgm:chPref val="0"/>
          <dgm:bulletEnabled val="1"/>
        </dgm:presLayoutVars>
      </dgm:prSet>
      <dgm:spPr/>
      <dgm:t>
        <a:bodyPr/>
        <a:lstStyle/>
        <a:p>
          <a:endParaRPr lang="es-EC"/>
        </a:p>
      </dgm:t>
    </dgm:pt>
    <dgm:pt modelId="{6EA5CA96-74A8-4F13-B7A9-855269DE8848}" type="pres">
      <dgm:prSet presAssocID="{25BAB2C0-5DCC-46A7-950D-8B7B9B36C94F}" presName="Parent" presStyleLbl="revTx" presStyleIdx="0" presStyleCnt="2">
        <dgm:presLayoutVars>
          <dgm:chMax val="1"/>
          <dgm:chPref val="0"/>
          <dgm:bulletEnabled val="1"/>
        </dgm:presLayoutVars>
      </dgm:prSet>
      <dgm:spPr/>
      <dgm:t>
        <a:bodyPr/>
        <a:lstStyle/>
        <a:p>
          <a:endParaRPr lang="es-EC"/>
        </a:p>
      </dgm:t>
    </dgm:pt>
    <dgm:pt modelId="{C8DB5DB0-9691-429D-AFFB-CCE5874BA949}" type="pres">
      <dgm:prSet presAssocID="{28BEFC60-B074-4C01-8453-1110BE649D13}" presName="sibTrans" presStyleCnt="0"/>
      <dgm:spPr/>
    </dgm:pt>
    <dgm:pt modelId="{82FC8F97-D383-4924-B949-58E008C2BD9F}" type="pres">
      <dgm:prSet presAssocID="{FF9433EC-0ECF-45FD-B76F-A1BA6F84A17A}" presName="composite" presStyleCnt="0">
        <dgm:presLayoutVars>
          <dgm:chMax val="1"/>
          <dgm:chPref val="1"/>
        </dgm:presLayoutVars>
      </dgm:prSet>
      <dgm:spPr/>
    </dgm:pt>
    <dgm:pt modelId="{D105807B-6117-4C62-B21D-F373FA977442}" type="pres">
      <dgm:prSet presAssocID="{FF9433EC-0ECF-45FD-B76F-A1BA6F84A17A}" presName="Accent" presStyleLbl="trAlignAcc1" presStyleIdx="1" presStyleCnt="2">
        <dgm:presLayoutVars>
          <dgm:chMax val="0"/>
          <dgm:chPref val="0"/>
        </dgm:presLayoutVars>
      </dgm:prSet>
      <dgm:spPr/>
    </dgm:pt>
    <dgm:pt modelId="{F94FD9E1-8EF3-435A-BC55-A8AB93B5C2DD}" type="pres">
      <dgm:prSet presAssocID="{FF9433EC-0ECF-45FD-B76F-A1BA6F84A17A}" presName="Image" presStyleLbl="alignImgPlace1" presStyleIdx="1" presStyleCnt="2">
        <dgm:presLayoutVars>
          <dgm:chMax val="0"/>
          <dgm:chPref val="0"/>
        </dgm:presLayoutVars>
      </dgm:prSet>
      <dgm:spPr>
        <a:blipFill rotWithShape="1">
          <a:blip xmlns:r="http://schemas.openxmlformats.org/officeDocument/2006/relationships" r:embed="rId2"/>
          <a:stretch>
            <a:fillRect/>
          </a:stretch>
        </a:blipFill>
      </dgm:spPr>
      <dgm:t>
        <a:bodyPr/>
        <a:lstStyle/>
        <a:p>
          <a:endParaRPr lang="es-EC"/>
        </a:p>
      </dgm:t>
    </dgm:pt>
    <dgm:pt modelId="{0EEFC129-4326-478E-AE32-402CAC832EFB}" type="pres">
      <dgm:prSet presAssocID="{FF9433EC-0ECF-45FD-B76F-A1BA6F84A17A}" presName="ChildComposite" presStyleCnt="0"/>
      <dgm:spPr/>
    </dgm:pt>
    <dgm:pt modelId="{24A69C3A-F329-4999-8669-FD0DFD9FB252}" type="pres">
      <dgm:prSet presAssocID="{FF9433EC-0ECF-45FD-B76F-A1BA6F84A17A}" presName="Child" presStyleLbl="node1" presStyleIdx="0" presStyleCnt="0">
        <dgm:presLayoutVars>
          <dgm:chMax val="0"/>
          <dgm:chPref val="0"/>
          <dgm:bulletEnabled val="1"/>
        </dgm:presLayoutVars>
      </dgm:prSet>
      <dgm:spPr/>
      <dgm:t>
        <a:bodyPr/>
        <a:lstStyle/>
        <a:p>
          <a:endParaRPr lang="es-EC"/>
        </a:p>
      </dgm:t>
    </dgm:pt>
    <dgm:pt modelId="{1090B4C2-9683-430E-8893-27BD45FBE7D1}" type="pres">
      <dgm:prSet presAssocID="{FF9433EC-0ECF-45FD-B76F-A1BA6F84A17A}" presName="Parent" presStyleLbl="revTx" presStyleIdx="1" presStyleCnt="2">
        <dgm:presLayoutVars>
          <dgm:chMax val="1"/>
          <dgm:chPref val="0"/>
          <dgm:bulletEnabled val="1"/>
        </dgm:presLayoutVars>
      </dgm:prSet>
      <dgm:spPr/>
      <dgm:t>
        <a:bodyPr/>
        <a:lstStyle/>
        <a:p>
          <a:endParaRPr lang="es-EC"/>
        </a:p>
      </dgm:t>
    </dgm:pt>
  </dgm:ptLst>
  <dgm:cxnLst>
    <dgm:cxn modelId="{87D265CD-386C-48AE-BAA0-5C2E3428454D}" type="presOf" srcId="{7DE7C6B5-D145-454E-811B-DBB325F0DEF3}" destId="{74B43505-0BF4-4363-A05E-A0E97311B1F1}" srcOrd="0" destOrd="0" presId="urn:microsoft.com/office/officeart/2008/layout/CaptionedPictures"/>
    <dgm:cxn modelId="{B4A0C99D-0321-4422-946D-1E59C7F7F23A}" type="presOf" srcId="{FF9433EC-0ECF-45FD-B76F-A1BA6F84A17A}" destId="{1090B4C2-9683-430E-8893-27BD45FBE7D1}" srcOrd="0" destOrd="0" presId="urn:microsoft.com/office/officeart/2008/layout/CaptionedPictures"/>
    <dgm:cxn modelId="{FCAD60D8-B505-447C-A72A-38A2EB0977E2}" srcId="{7DE7C6B5-D145-454E-811B-DBB325F0DEF3}" destId="{FF9433EC-0ECF-45FD-B76F-A1BA6F84A17A}" srcOrd="1" destOrd="0" parTransId="{DE381940-F8ED-4D65-947A-46559080F4FA}" sibTransId="{CA2CD8CE-7EB5-4E8D-A1F1-CEE50066C057}"/>
    <dgm:cxn modelId="{712A78C2-5ECF-4D40-AEFA-ED4652FFEB2D}" type="presOf" srcId="{25BAB2C0-5DCC-46A7-950D-8B7B9B36C94F}" destId="{6EA5CA96-74A8-4F13-B7A9-855269DE8848}" srcOrd="0" destOrd="0" presId="urn:microsoft.com/office/officeart/2008/layout/CaptionedPictures"/>
    <dgm:cxn modelId="{D0E6504F-3D11-4E5E-8DEC-127A332DA275}" srcId="{7DE7C6B5-D145-454E-811B-DBB325F0DEF3}" destId="{25BAB2C0-5DCC-46A7-950D-8B7B9B36C94F}" srcOrd="0" destOrd="0" parTransId="{954B3093-7734-46DC-B57C-6CD4E9AEB8AD}" sibTransId="{28BEFC60-B074-4C01-8453-1110BE649D13}"/>
    <dgm:cxn modelId="{EE6F5FED-9FBC-4547-A2B0-477A29084FDF}" type="presParOf" srcId="{74B43505-0BF4-4363-A05E-A0E97311B1F1}" destId="{9103723A-0977-4B79-8A8D-1F94DF69DC04}" srcOrd="0" destOrd="0" presId="urn:microsoft.com/office/officeart/2008/layout/CaptionedPictures"/>
    <dgm:cxn modelId="{88989227-BE6E-4DA8-9C2E-6730730FFE25}" type="presParOf" srcId="{9103723A-0977-4B79-8A8D-1F94DF69DC04}" destId="{4940F7EA-E156-42FF-B74B-EB65FD1E012B}" srcOrd="0" destOrd="0" presId="urn:microsoft.com/office/officeart/2008/layout/CaptionedPictures"/>
    <dgm:cxn modelId="{A42C0970-B992-41D0-9190-81041000254E}" type="presParOf" srcId="{9103723A-0977-4B79-8A8D-1F94DF69DC04}" destId="{00324F6B-0978-46DD-81A0-F2810FE3269A}" srcOrd="1" destOrd="0" presId="urn:microsoft.com/office/officeart/2008/layout/CaptionedPictures"/>
    <dgm:cxn modelId="{183D89EA-0A4E-40AD-906F-3A82B1343DF8}" type="presParOf" srcId="{9103723A-0977-4B79-8A8D-1F94DF69DC04}" destId="{2144F642-F87C-47A9-A2FE-36EED8E69933}" srcOrd="2" destOrd="0" presId="urn:microsoft.com/office/officeart/2008/layout/CaptionedPictures"/>
    <dgm:cxn modelId="{FF47AF38-302A-4718-8C23-C7B52D457998}" type="presParOf" srcId="{2144F642-F87C-47A9-A2FE-36EED8E69933}" destId="{3FB59214-3ECF-4BCD-89A4-D032416C1D41}" srcOrd="0" destOrd="0" presId="urn:microsoft.com/office/officeart/2008/layout/CaptionedPictures"/>
    <dgm:cxn modelId="{8DB4D878-5B61-48FA-B902-DF631295AB87}" type="presParOf" srcId="{2144F642-F87C-47A9-A2FE-36EED8E69933}" destId="{6EA5CA96-74A8-4F13-B7A9-855269DE8848}" srcOrd="1" destOrd="0" presId="urn:microsoft.com/office/officeart/2008/layout/CaptionedPictures"/>
    <dgm:cxn modelId="{E4AC34CE-9818-47C9-9270-B73F164A181D}" type="presParOf" srcId="{74B43505-0BF4-4363-A05E-A0E97311B1F1}" destId="{C8DB5DB0-9691-429D-AFFB-CCE5874BA949}" srcOrd="1" destOrd="0" presId="urn:microsoft.com/office/officeart/2008/layout/CaptionedPictures"/>
    <dgm:cxn modelId="{58A36C16-30DD-44B1-8B63-5F6CB736CF65}" type="presParOf" srcId="{74B43505-0BF4-4363-A05E-A0E97311B1F1}" destId="{82FC8F97-D383-4924-B949-58E008C2BD9F}" srcOrd="2" destOrd="0" presId="urn:microsoft.com/office/officeart/2008/layout/CaptionedPictures"/>
    <dgm:cxn modelId="{A62432CB-480E-4715-9B8E-445547C3B51D}" type="presParOf" srcId="{82FC8F97-D383-4924-B949-58E008C2BD9F}" destId="{D105807B-6117-4C62-B21D-F373FA977442}" srcOrd="0" destOrd="0" presId="urn:microsoft.com/office/officeart/2008/layout/CaptionedPictures"/>
    <dgm:cxn modelId="{EBAEC11C-7626-4F4C-B33A-0A69E8526BD7}" type="presParOf" srcId="{82FC8F97-D383-4924-B949-58E008C2BD9F}" destId="{F94FD9E1-8EF3-435A-BC55-A8AB93B5C2DD}" srcOrd="1" destOrd="0" presId="urn:microsoft.com/office/officeart/2008/layout/CaptionedPictures"/>
    <dgm:cxn modelId="{1ED0A9DC-D570-4D96-9F1B-90AF7C726D07}" type="presParOf" srcId="{82FC8F97-D383-4924-B949-58E008C2BD9F}" destId="{0EEFC129-4326-478E-AE32-402CAC832EFB}" srcOrd="2" destOrd="0" presId="urn:microsoft.com/office/officeart/2008/layout/CaptionedPictures"/>
    <dgm:cxn modelId="{C9E787C4-8A39-4357-B86C-1952529AD2D0}" type="presParOf" srcId="{0EEFC129-4326-478E-AE32-402CAC832EFB}" destId="{24A69C3A-F329-4999-8669-FD0DFD9FB252}" srcOrd="0" destOrd="0" presId="urn:microsoft.com/office/officeart/2008/layout/CaptionedPictures"/>
    <dgm:cxn modelId="{B42CB880-C234-4298-9916-C344E9FBC17F}" type="presParOf" srcId="{0EEFC129-4326-478E-AE32-402CAC832EFB}" destId="{1090B4C2-9683-430E-8893-27BD45FBE7D1}"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A03174-32FA-469D-AA40-B64E86A5A4DF}"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s-EC"/>
        </a:p>
      </dgm:t>
    </dgm:pt>
    <dgm:pt modelId="{27A6C570-C8AE-4451-B32F-ABEC62832A83}">
      <dgm:prSet phldrT="[Texto]"/>
      <dgm:spPr/>
      <dgm:t>
        <a:bodyPr/>
        <a:lstStyle/>
        <a:p>
          <a:r>
            <a:rPr lang="es-EC" dirty="0" smtClean="0"/>
            <a:t>Motor</a:t>
          </a:r>
          <a:endParaRPr lang="es-EC" dirty="0"/>
        </a:p>
      </dgm:t>
    </dgm:pt>
    <dgm:pt modelId="{66866EE5-484E-470B-B5E8-107B1A0AAEB7}" type="parTrans" cxnId="{1998DC4D-7D9A-4DBF-B564-CADBA69A64F8}">
      <dgm:prSet/>
      <dgm:spPr/>
      <dgm:t>
        <a:bodyPr/>
        <a:lstStyle/>
        <a:p>
          <a:endParaRPr lang="es-EC"/>
        </a:p>
      </dgm:t>
    </dgm:pt>
    <dgm:pt modelId="{A8948EE3-BF0F-4668-9D55-6BEEB3492319}" type="sibTrans" cxnId="{1998DC4D-7D9A-4DBF-B564-CADBA69A64F8}">
      <dgm:prSet/>
      <dgm:spPr/>
      <dgm:t>
        <a:bodyPr/>
        <a:lstStyle/>
        <a:p>
          <a:endParaRPr lang="es-EC"/>
        </a:p>
      </dgm:t>
    </dgm:pt>
    <dgm:pt modelId="{CEA8276B-6BB5-4794-ADBE-99560306CAF3}">
      <dgm:prSet phldrT="[Texto]"/>
      <dgm:spPr/>
      <dgm:t>
        <a:bodyPr/>
        <a:lstStyle/>
        <a:p>
          <a:r>
            <a:rPr lang="es-EC" dirty="0" smtClean="0"/>
            <a:t>Laser</a:t>
          </a:r>
          <a:endParaRPr lang="es-EC" dirty="0"/>
        </a:p>
      </dgm:t>
    </dgm:pt>
    <dgm:pt modelId="{760DDE2F-B581-4CFF-BC50-38DC1AA484A2}" type="parTrans" cxnId="{C9B98472-A3E0-4DE7-8AF3-46C2289D293B}">
      <dgm:prSet/>
      <dgm:spPr/>
      <dgm:t>
        <a:bodyPr/>
        <a:lstStyle/>
        <a:p>
          <a:endParaRPr lang="es-EC"/>
        </a:p>
      </dgm:t>
    </dgm:pt>
    <dgm:pt modelId="{EDBEE55F-252B-44B3-BD98-5197CA564699}" type="sibTrans" cxnId="{C9B98472-A3E0-4DE7-8AF3-46C2289D293B}">
      <dgm:prSet/>
      <dgm:spPr/>
      <dgm:t>
        <a:bodyPr/>
        <a:lstStyle/>
        <a:p>
          <a:endParaRPr lang="es-EC"/>
        </a:p>
      </dgm:t>
    </dgm:pt>
    <dgm:pt modelId="{46F2CFA0-39A2-47F2-9564-A2BB85554543}" type="pres">
      <dgm:prSet presAssocID="{A5A03174-32FA-469D-AA40-B64E86A5A4DF}" presName="Name0" presStyleCnt="0">
        <dgm:presLayoutVars>
          <dgm:dir/>
          <dgm:resizeHandles/>
        </dgm:presLayoutVars>
      </dgm:prSet>
      <dgm:spPr/>
      <dgm:t>
        <a:bodyPr/>
        <a:lstStyle/>
        <a:p>
          <a:endParaRPr lang="es-EC"/>
        </a:p>
      </dgm:t>
    </dgm:pt>
    <dgm:pt modelId="{2CE3873A-B37D-41BA-A150-6B5A9A2F94C9}" type="pres">
      <dgm:prSet presAssocID="{27A6C570-C8AE-4451-B32F-ABEC62832A83}" presName="composite" presStyleCnt="0"/>
      <dgm:spPr/>
    </dgm:pt>
    <dgm:pt modelId="{59E9AEE2-0C6C-45E2-B4F3-153DE426204B}" type="pres">
      <dgm:prSet presAssocID="{27A6C570-C8AE-4451-B32F-ABEC62832A83}" presName="rect1" presStyleLbl="bgImgPlace1" presStyleIdx="0" presStyleCnt="2"/>
      <dgm:spPr>
        <a:blipFill rotWithShape="1">
          <a:blip xmlns:r="http://schemas.openxmlformats.org/officeDocument/2006/relationships" r:embed="rId1"/>
          <a:stretch>
            <a:fillRect/>
          </a:stretch>
        </a:blipFill>
      </dgm:spPr>
    </dgm:pt>
    <dgm:pt modelId="{B80C0A93-6255-4F6F-AF6C-C06D736995D6}" type="pres">
      <dgm:prSet presAssocID="{27A6C570-C8AE-4451-B32F-ABEC62832A83}" presName="rect2" presStyleLbl="node1" presStyleIdx="0" presStyleCnt="2">
        <dgm:presLayoutVars>
          <dgm:bulletEnabled val="1"/>
        </dgm:presLayoutVars>
      </dgm:prSet>
      <dgm:spPr/>
      <dgm:t>
        <a:bodyPr/>
        <a:lstStyle/>
        <a:p>
          <a:endParaRPr lang="es-EC"/>
        </a:p>
      </dgm:t>
    </dgm:pt>
    <dgm:pt modelId="{C240AE50-CDDE-4F68-8AE4-EC83A5E44398}" type="pres">
      <dgm:prSet presAssocID="{A8948EE3-BF0F-4668-9D55-6BEEB3492319}" presName="sibTrans" presStyleCnt="0"/>
      <dgm:spPr/>
    </dgm:pt>
    <dgm:pt modelId="{DFCAFF56-B527-4254-A1CD-1D7365369CBF}" type="pres">
      <dgm:prSet presAssocID="{CEA8276B-6BB5-4794-ADBE-99560306CAF3}" presName="composite" presStyleCnt="0"/>
      <dgm:spPr/>
    </dgm:pt>
    <dgm:pt modelId="{8D930D26-9F65-483E-9482-13A9F3DDE3A7}" type="pres">
      <dgm:prSet presAssocID="{CEA8276B-6BB5-4794-ADBE-99560306CAF3}" presName="rect1" presStyleLbl="bgImgPlace1" presStyleIdx="1" presStyleCnt="2"/>
      <dgm:spPr>
        <a:blipFill rotWithShape="1">
          <a:blip xmlns:r="http://schemas.openxmlformats.org/officeDocument/2006/relationships" r:embed="rId2"/>
          <a:stretch>
            <a:fillRect/>
          </a:stretch>
        </a:blipFill>
      </dgm:spPr>
    </dgm:pt>
    <dgm:pt modelId="{98039B8A-D0BC-4332-BE5E-C4488CB98B2A}" type="pres">
      <dgm:prSet presAssocID="{CEA8276B-6BB5-4794-ADBE-99560306CAF3}" presName="rect2" presStyleLbl="node1" presStyleIdx="1" presStyleCnt="2">
        <dgm:presLayoutVars>
          <dgm:bulletEnabled val="1"/>
        </dgm:presLayoutVars>
      </dgm:prSet>
      <dgm:spPr/>
      <dgm:t>
        <a:bodyPr/>
        <a:lstStyle/>
        <a:p>
          <a:endParaRPr lang="es-EC"/>
        </a:p>
      </dgm:t>
    </dgm:pt>
  </dgm:ptLst>
  <dgm:cxnLst>
    <dgm:cxn modelId="{1998DC4D-7D9A-4DBF-B564-CADBA69A64F8}" srcId="{A5A03174-32FA-469D-AA40-B64E86A5A4DF}" destId="{27A6C570-C8AE-4451-B32F-ABEC62832A83}" srcOrd="0" destOrd="0" parTransId="{66866EE5-484E-470B-B5E8-107B1A0AAEB7}" sibTransId="{A8948EE3-BF0F-4668-9D55-6BEEB3492319}"/>
    <dgm:cxn modelId="{B60291E6-453A-47CE-A5F4-3408539C9569}" type="presOf" srcId="{A5A03174-32FA-469D-AA40-B64E86A5A4DF}" destId="{46F2CFA0-39A2-47F2-9564-A2BB85554543}" srcOrd="0" destOrd="0" presId="urn:microsoft.com/office/officeart/2008/layout/BendingPictureBlocks"/>
    <dgm:cxn modelId="{C9B98472-A3E0-4DE7-8AF3-46C2289D293B}" srcId="{A5A03174-32FA-469D-AA40-B64E86A5A4DF}" destId="{CEA8276B-6BB5-4794-ADBE-99560306CAF3}" srcOrd="1" destOrd="0" parTransId="{760DDE2F-B581-4CFF-BC50-38DC1AA484A2}" sibTransId="{EDBEE55F-252B-44B3-BD98-5197CA564699}"/>
    <dgm:cxn modelId="{01A19891-8AC9-4078-B7D6-98B7C4FF808A}" type="presOf" srcId="{27A6C570-C8AE-4451-B32F-ABEC62832A83}" destId="{B80C0A93-6255-4F6F-AF6C-C06D736995D6}" srcOrd="0" destOrd="0" presId="urn:microsoft.com/office/officeart/2008/layout/BendingPictureBlocks"/>
    <dgm:cxn modelId="{6B88547A-7EE6-4FC2-B4AF-D05D34FCCD93}" type="presOf" srcId="{CEA8276B-6BB5-4794-ADBE-99560306CAF3}" destId="{98039B8A-D0BC-4332-BE5E-C4488CB98B2A}" srcOrd="0" destOrd="0" presId="urn:microsoft.com/office/officeart/2008/layout/BendingPictureBlocks"/>
    <dgm:cxn modelId="{7423532C-97FD-46F0-BA08-77AB803128C5}" type="presParOf" srcId="{46F2CFA0-39A2-47F2-9564-A2BB85554543}" destId="{2CE3873A-B37D-41BA-A150-6B5A9A2F94C9}" srcOrd="0" destOrd="0" presId="urn:microsoft.com/office/officeart/2008/layout/BendingPictureBlocks"/>
    <dgm:cxn modelId="{59AE7840-1951-4FB0-A83D-933F05BE0ED2}" type="presParOf" srcId="{2CE3873A-B37D-41BA-A150-6B5A9A2F94C9}" destId="{59E9AEE2-0C6C-45E2-B4F3-153DE426204B}" srcOrd="0" destOrd="0" presId="urn:microsoft.com/office/officeart/2008/layout/BendingPictureBlocks"/>
    <dgm:cxn modelId="{35E196DE-74EA-4EE9-900A-4B5A53D04AB0}" type="presParOf" srcId="{2CE3873A-B37D-41BA-A150-6B5A9A2F94C9}" destId="{B80C0A93-6255-4F6F-AF6C-C06D736995D6}" srcOrd="1" destOrd="0" presId="urn:microsoft.com/office/officeart/2008/layout/BendingPictureBlocks"/>
    <dgm:cxn modelId="{EB14D657-7B74-448C-83B0-47B6C4D5C0FC}" type="presParOf" srcId="{46F2CFA0-39A2-47F2-9564-A2BB85554543}" destId="{C240AE50-CDDE-4F68-8AE4-EC83A5E44398}" srcOrd="1" destOrd="0" presId="urn:microsoft.com/office/officeart/2008/layout/BendingPictureBlocks"/>
    <dgm:cxn modelId="{C6EB1EED-9728-49E7-99C0-21F3328F5B85}" type="presParOf" srcId="{46F2CFA0-39A2-47F2-9564-A2BB85554543}" destId="{DFCAFF56-B527-4254-A1CD-1D7365369CBF}" srcOrd="2" destOrd="0" presId="urn:microsoft.com/office/officeart/2008/layout/BendingPictureBlocks"/>
    <dgm:cxn modelId="{A320F913-C26A-4A9E-8B8E-22E068AC6F47}" type="presParOf" srcId="{DFCAFF56-B527-4254-A1CD-1D7365369CBF}" destId="{8D930D26-9F65-483E-9482-13A9F3DDE3A7}" srcOrd="0" destOrd="0" presId="urn:microsoft.com/office/officeart/2008/layout/BendingPictureBlocks"/>
    <dgm:cxn modelId="{2412CAC6-A50D-436A-A99A-95B8F9872AEC}" type="presParOf" srcId="{DFCAFF56-B527-4254-A1CD-1D7365369CBF}" destId="{98039B8A-D0BC-4332-BE5E-C4488CB98B2A}"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CB623AD-919A-4B4C-952E-1E48B743449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C"/>
        </a:p>
      </dgm:t>
    </dgm:pt>
    <dgm:pt modelId="{84A36B0D-4B15-4427-B291-D766BAB55089}">
      <dgm:prSet phldrT="[Texto]"/>
      <dgm:spPr/>
      <dgm:t>
        <a:bodyPr/>
        <a:lstStyle/>
        <a:p>
          <a:r>
            <a:rPr lang="es-EC" i="1" u="sng" dirty="0" smtClean="0">
              <a:latin typeface="Calibri" panose="020F0502020204030204" pitchFamily="34" charset="0"/>
              <a:ea typeface="Calibri" panose="020F0502020204030204" pitchFamily="34" charset="0"/>
              <a:cs typeface="Times New Roman" panose="02020603050405020304" pitchFamily="18" charset="0"/>
            </a:rPr>
            <a:t>Sistema electrónico de control</a:t>
          </a:r>
          <a:r>
            <a:rPr lang="es-EC" dirty="0" smtClean="0">
              <a:latin typeface="Calibri" panose="020F0502020204030204" pitchFamily="34" charset="0"/>
              <a:ea typeface="Calibri" panose="020F0502020204030204" pitchFamily="34" charset="0"/>
              <a:cs typeface="Times New Roman" panose="02020603050405020304" pitchFamily="18" charset="0"/>
            </a:rPr>
            <a:t>.-  Sistema que cuenta con los  drivers, motores, tarjeta de  control</a:t>
          </a:r>
          <a:endParaRPr lang="es-EC" dirty="0"/>
        </a:p>
      </dgm:t>
    </dgm:pt>
    <dgm:pt modelId="{7F8CF74B-25A4-4FA2-A1BF-7F88B6EFDF6C}" type="parTrans" cxnId="{B1299DC1-5F92-46D7-BE96-AE88E3F84C2B}">
      <dgm:prSet/>
      <dgm:spPr/>
      <dgm:t>
        <a:bodyPr/>
        <a:lstStyle/>
        <a:p>
          <a:endParaRPr lang="es-EC"/>
        </a:p>
      </dgm:t>
    </dgm:pt>
    <dgm:pt modelId="{A0E86954-3663-4D43-9A4C-BF48DCC70823}" type="sibTrans" cxnId="{B1299DC1-5F92-46D7-BE96-AE88E3F84C2B}">
      <dgm:prSet/>
      <dgm:spPr/>
      <dgm:t>
        <a:bodyPr/>
        <a:lstStyle/>
        <a:p>
          <a:endParaRPr lang="es-EC"/>
        </a:p>
      </dgm:t>
    </dgm:pt>
    <dgm:pt modelId="{777859BD-5017-4065-9959-7049FB5B0CD5}">
      <dgm:prSet phldrT="[Texto]" custT="1"/>
      <dgm:spPr/>
      <dgm:t>
        <a:bodyPr/>
        <a:lstStyle/>
        <a:p>
          <a:r>
            <a:rPr lang="es-EC" sz="2400" b="1" u="sng" dirty="0" smtClean="0">
              <a:latin typeface="Calibri" panose="020F0502020204030204" pitchFamily="34" charset="0"/>
              <a:ea typeface="Calibri" panose="020F0502020204030204" pitchFamily="34" charset="0"/>
              <a:cs typeface="Times New Roman" panose="02020603050405020304" pitchFamily="18" charset="0"/>
            </a:rPr>
            <a:t>Sistema eléctrico de control</a:t>
          </a:r>
          <a:r>
            <a:rPr lang="es-EC" sz="2400" dirty="0" smtClean="0">
              <a:latin typeface="Calibri" panose="020F0502020204030204" pitchFamily="34" charset="0"/>
              <a:ea typeface="Calibri" panose="020F0502020204030204" pitchFamily="34" charset="0"/>
              <a:cs typeface="Times New Roman" panose="02020603050405020304" pitchFamily="18" charset="0"/>
            </a:rPr>
            <a:t>.- </a:t>
          </a:r>
          <a:r>
            <a:rPr lang="es-EC" sz="2800" dirty="0" smtClean="0">
              <a:latin typeface="Calibri" panose="020F0502020204030204" pitchFamily="34" charset="0"/>
              <a:ea typeface="Calibri" panose="020F0502020204030204" pitchFamily="34" charset="0"/>
              <a:cs typeface="Times New Roman" panose="02020603050405020304" pitchFamily="18" charset="0"/>
            </a:rPr>
            <a:t>Constituye la fuente de alimentación, elementos de la  tarjeta de control</a:t>
          </a:r>
          <a:r>
            <a:rPr lang="es-EC" sz="2400" dirty="0" smtClean="0">
              <a:latin typeface="Calibri" panose="020F0502020204030204" pitchFamily="34" charset="0"/>
              <a:ea typeface="Calibri" panose="020F0502020204030204" pitchFamily="34" charset="0"/>
              <a:cs typeface="Times New Roman" panose="02020603050405020304" pitchFamily="18" charset="0"/>
            </a:rPr>
            <a:t>.</a:t>
          </a:r>
          <a:endParaRPr lang="es-EC" sz="2400" dirty="0"/>
        </a:p>
      </dgm:t>
    </dgm:pt>
    <dgm:pt modelId="{1538D748-027D-4543-BEF5-A021565DB2DE}" type="parTrans" cxnId="{0B8ADD31-6410-4C1C-B76B-86C9EB619F77}">
      <dgm:prSet/>
      <dgm:spPr/>
      <dgm:t>
        <a:bodyPr/>
        <a:lstStyle/>
        <a:p>
          <a:endParaRPr lang="es-EC"/>
        </a:p>
      </dgm:t>
    </dgm:pt>
    <dgm:pt modelId="{3E678B72-ED45-4578-B602-EA145F689523}" type="sibTrans" cxnId="{0B8ADD31-6410-4C1C-B76B-86C9EB619F77}">
      <dgm:prSet/>
      <dgm:spPr/>
      <dgm:t>
        <a:bodyPr/>
        <a:lstStyle/>
        <a:p>
          <a:endParaRPr lang="es-EC"/>
        </a:p>
      </dgm:t>
    </dgm:pt>
    <dgm:pt modelId="{6563D2E4-9A04-46C6-B534-9B51BF5E4F87}">
      <dgm:prSet phldrT="[Texto]"/>
      <dgm:spPr/>
      <dgm:t>
        <a:bodyPr/>
        <a:lstStyle/>
        <a:p>
          <a:r>
            <a:rPr lang="es-EC" b="1" u="sng" dirty="0" smtClean="0">
              <a:latin typeface="Calibri" panose="020F0502020204030204" pitchFamily="34" charset="0"/>
              <a:ea typeface="Calibri" panose="020F0502020204030204" pitchFamily="34" charset="0"/>
              <a:cs typeface="Times New Roman" panose="02020603050405020304" pitchFamily="18" charset="0"/>
            </a:rPr>
            <a:t>Software de Control</a:t>
          </a:r>
          <a:r>
            <a:rPr lang="es-EC" dirty="0" smtClean="0">
              <a:latin typeface="Calibri" panose="020F0502020204030204" pitchFamily="34" charset="0"/>
              <a:ea typeface="Calibri" panose="020F0502020204030204" pitchFamily="34" charset="0"/>
              <a:cs typeface="Times New Roman" panose="02020603050405020304" pitchFamily="18" charset="0"/>
            </a:rPr>
            <a:t>.- Permite los movimientos  automáticos.</a:t>
          </a:r>
          <a:endParaRPr lang="es-EC" dirty="0"/>
        </a:p>
      </dgm:t>
    </dgm:pt>
    <dgm:pt modelId="{0A4F628F-F033-450F-A519-DE9C7CB5BA2C}" type="parTrans" cxnId="{55A7D14B-4895-4395-906D-738B1B9C5D28}">
      <dgm:prSet/>
      <dgm:spPr/>
      <dgm:t>
        <a:bodyPr/>
        <a:lstStyle/>
        <a:p>
          <a:endParaRPr lang="es-EC"/>
        </a:p>
      </dgm:t>
    </dgm:pt>
    <dgm:pt modelId="{1537474C-4C87-4534-A14F-08F12BD18265}" type="sibTrans" cxnId="{55A7D14B-4895-4395-906D-738B1B9C5D28}">
      <dgm:prSet/>
      <dgm:spPr/>
      <dgm:t>
        <a:bodyPr/>
        <a:lstStyle/>
        <a:p>
          <a:endParaRPr lang="es-EC"/>
        </a:p>
      </dgm:t>
    </dgm:pt>
    <dgm:pt modelId="{45CFDA92-BEAC-4C43-908A-433A91CCB909}">
      <dgm:prSet phldrT="[Texto]" custT="1"/>
      <dgm:spPr/>
      <dgm:t>
        <a:bodyPr/>
        <a:lstStyle/>
        <a:p>
          <a:r>
            <a:rPr lang="es-EC" sz="2400" b="1" u="sng" dirty="0" smtClean="0">
              <a:latin typeface="Calibri" panose="020F0502020204030204" pitchFamily="34" charset="0"/>
              <a:ea typeface="Calibri" panose="020F0502020204030204" pitchFamily="34" charset="0"/>
              <a:cs typeface="Times New Roman" panose="02020603050405020304" pitchFamily="18" charset="0"/>
            </a:rPr>
            <a:t>Comunicación </a:t>
          </a:r>
          <a:r>
            <a:rPr lang="es-EC" sz="2400" dirty="0" smtClean="0">
              <a:latin typeface="Calibri" panose="020F0502020204030204" pitchFamily="34" charset="0"/>
              <a:ea typeface="Calibri" panose="020F0502020204030204" pitchFamily="34" charset="0"/>
              <a:cs typeface="Times New Roman" panose="02020603050405020304" pitchFamily="18" charset="0"/>
            </a:rPr>
            <a:t>.-  </a:t>
          </a:r>
          <a:r>
            <a:rPr lang="es-EC" sz="2800" dirty="0" smtClean="0">
              <a:latin typeface="Calibri" panose="020F0502020204030204" pitchFamily="34" charset="0"/>
              <a:ea typeface="Calibri" panose="020F0502020204030204" pitchFamily="34" charset="0"/>
              <a:cs typeface="Times New Roman" panose="02020603050405020304" pitchFamily="18" charset="0"/>
            </a:rPr>
            <a:t>Recibe y envía datos  entre el software y el      controlador.</a:t>
          </a:r>
          <a:endParaRPr lang="es-EC" sz="2400" dirty="0"/>
        </a:p>
      </dgm:t>
    </dgm:pt>
    <dgm:pt modelId="{1BFB840A-A1E4-4652-8506-A93370DFC4E1}" type="parTrans" cxnId="{55A9611C-6823-40F7-A85C-C92CDC78B6C3}">
      <dgm:prSet/>
      <dgm:spPr/>
      <dgm:t>
        <a:bodyPr/>
        <a:lstStyle/>
        <a:p>
          <a:endParaRPr lang="es-EC"/>
        </a:p>
      </dgm:t>
    </dgm:pt>
    <dgm:pt modelId="{7C6D6738-DA1B-4596-8D81-38636E760DB3}" type="sibTrans" cxnId="{55A9611C-6823-40F7-A85C-C92CDC78B6C3}">
      <dgm:prSet/>
      <dgm:spPr/>
      <dgm:t>
        <a:bodyPr/>
        <a:lstStyle/>
        <a:p>
          <a:endParaRPr lang="es-EC"/>
        </a:p>
      </dgm:t>
    </dgm:pt>
    <dgm:pt modelId="{534D24A3-7C09-4F40-9FA2-EC99BB3205AA}" type="pres">
      <dgm:prSet presAssocID="{2CB623AD-919A-4B4C-952E-1E48B743449C}" presName="linear" presStyleCnt="0">
        <dgm:presLayoutVars>
          <dgm:animLvl val="lvl"/>
          <dgm:resizeHandles val="exact"/>
        </dgm:presLayoutVars>
      </dgm:prSet>
      <dgm:spPr/>
      <dgm:t>
        <a:bodyPr/>
        <a:lstStyle/>
        <a:p>
          <a:endParaRPr lang="es-EC"/>
        </a:p>
      </dgm:t>
    </dgm:pt>
    <dgm:pt modelId="{ED131D08-470F-481C-947D-8068B0E91810}" type="pres">
      <dgm:prSet presAssocID="{84A36B0D-4B15-4427-B291-D766BAB55089}" presName="parentText" presStyleLbl="node1" presStyleIdx="0" presStyleCnt="2" custScaleY="61256">
        <dgm:presLayoutVars>
          <dgm:chMax val="0"/>
          <dgm:bulletEnabled val="1"/>
        </dgm:presLayoutVars>
      </dgm:prSet>
      <dgm:spPr/>
      <dgm:t>
        <a:bodyPr/>
        <a:lstStyle/>
        <a:p>
          <a:endParaRPr lang="es-EC"/>
        </a:p>
      </dgm:t>
    </dgm:pt>
    <dgm:pt modelId="{F25F06F6-B353-4301-8250-6006F624FBA3}" type="pres">
      <dgm:prSet presAssocID="{84A36B0D-4B15-4427-B291-D766BAB55089}" presName="childText" presStyleLbl="revTx" presStyleIdx="0" presStyleCnt="2">
        <dgm:presLayoutVars>
          <dgm:bulletEnabled val="1"/>
        </dgm:presLayoutVars>
      </dgm:prSet>
      <dgm:spPr/>
      <dgm:t>
        <a:bodyPr/>
        <a:lstStyle/>
        <a:p>
          <a:endParaRPr lang="es-EC"/>
        </a:p>
      </dgm:t>
    </dgm:pt>
    <dgm:pt modelId="{B3B32696-A00F-4C77-952A-086DC6A55113}" type="pres">
      <dgm:prSet presAssocID="{6563D2E4-9A04-46C6-B534-9B51BF5E4F87}" presName="parentText" presStyleLbl="node1" presStyleIdx="1" presStyleCnt="2">
        <dgm:presLayoutVars>
          <dgm:chMax val="0"/>
          <dgm:bulletEnabled val="1"/>
        </dgm:presLayoutVars>
      </dgm:prSet>
      <dgm:spPr/>
      <dgm:t>
        <a:bodyPr/>
        <a:lstStyle/>
        <a:p>
          <a:endParaRPr lang="es-EC"/>
        </a:p>
      </dgm:t>
    </dgm:pt>
    <dgm:pt modelId="{DDA20A75-34A9-4C21-88C8-F18F303F9AA7}" type="pres">
      <dgm:prSet presAssocID="{6563D2E4-9A04-46C6-B534-9B51BF5E4F87}" presName="childText" presStyleLbl="revTx" presStyleIdx="1" presStyleCnt="2" custScaleY="227331">
        <dgm:presLayoutVars>
          <dgm:bulletEnabled val="1"/>
        </dgm:presLayoutVars>
      </dgm:prSet>
      <dgm:spPr/>
      <dgm:t>
        <a:bodyPr/>
        <a:lstStyle/>
        <a:p>
          <a:endParaRPr lang="es-EC"/>
        </a:p>
      </dgm:t>
    </dgm:pt>
  </dgm:ptLst>
  <dgm:cxnLst>
    <dgm:cxn modelId="{B1299DC1-5F92-46D7-BE96-AE88E3F84C2B}" srcId="{2CB623AD-919A-4B4C-952E-1E48B743449C}" destId="{84A36B0D-4B15-4427-B291-D766BAB55089}" srcOrd="0" destOrd="0" parTransId="{7F8CF74B-25A4-4FA2-A1BF-7F88B6EFDF6C}" sibTransId="{A0E86954-3663-4D43-9A4C-BF48DCC70823}"/>
    <dgm:cxn modelId="{E9EC17E5-514F-473F-9E9F-C9FCC61C2B54}" type="presOf" srcId="{777859BD-5017-4065-9959-7049FB5B0CD5}" destId="{F25F06F6-B353-4301-8250-6006F624FBA3}" srcOrd="0" destOrd="0" presId="urn:microsoft.com/office/officeart/2005/8/layout/vList2"/>
    <dgm:cxn modelId="{6CD33E0B-E482-4072-A204-0DB59F4F0C91}" type="presOf" srcId="{6563D2E4-9A04-46C6-B534-9B51BF5E4F87}" destId="{B3B32696-A00F-4C77-952A-086DC6A55113}" srcOrd="0" destOrd="0" presId="urn:microsoft.com/office/officeart/2005/8/layout/vList2"/>
    <dgm:cxn modelId="{70ECFA48-E505-4AA3-8D40-8F89C468D90C}" type="presOf" srcId="{2CB623AD-919A-4B4C-952E-1E48B743449C}" destId="{534D24A3-7C09-4F40-9FA2-EC99BB3205AA}" srcOrd="0" destOrd="0" presId="urn:microsoft.com/office/officeart/2005/8/layout/vList2"/>
    <dgm:cxn modelId="{55A7D14B-4895-4395-906D-738B1B9C5D28}" srcId="{2CB623AD-919A-4B4C-952E-1E48B743449C}" destId="{6563D2E4-9A04-46C6-B534-9B51BF5E4F87}" srcOrd="1" destOrd="0" parTransId="{0A4F628F-F033-450F-A519-DE9C7CB5BA2C}" sibTransId="{1537474C-4C87-4534-A14F-08F12BD18265}"/>
    <dgm:cxn modelId="{0B8ADD31-6410-4C1C-B76B-86C9EB619F77}" srcId="{84A36B0D-4B15-4427-B291-D766BAB55089}" destId="{777859BD-5017-4065-9959-7049FB5B0CD5}" srcOrd="0" destOrd="0" parTransId="{1538D748-027D-4543-BEF5-A021565DB2DE}" sibTransId="{3E678B72-ED45-4578-B602-EA145F689523}"/>
    <dgm:cxn modelId="{50EADF34-BD00-4AD2-AFFE-A38C9EDB0506}" type="presOf" srcId="{45CFDA92-BEAC-4C43-908A-433A91CCB909}" destId="{DDA20A75-34A9-4C21-88C8-F18F303F9AA7}" srcOrd="0" destOrd="0" presId="urn:microsoft.com/office/officeart/2005/8/layout/vList2"/>
    <dgm:cxn modelId="{0E9F4E01-99A9-4B63-89FD-EECB0FB60F80}" type="presOf" srcId="{84A36B0D-4B15-4427-B291-D766BAB55089}" destId="{ED131D08-470F-481C-947D-8068B0E91810}" srcOrd="0" destOrd="0" presId="urn:microsoft.com/office/officeart/2005/8/layout/vList2"/>
    <dgm:cxn modelId="{55A9611C-6823-40F7-A85C-C92CDC78B6C3}" srcId="{6563D2E4-9A04-46C6-B534-9B51BF5E4F87}" destId="{45CFDA92-BEAC-4C43-908A-433A91CCB909}" srcOrd="0" destOrd="0" parTransId="{1BFB840A-A1E4-4652-8506-A93370DFC4E1}" sibTransId="{7C6D6738-DA1B-4596-8D81-38636E760DB3}"/>
    <dgm:cxn modelId="{9ED02221-B0F7-485C-AFD3-6014F335B881}" type="presParOf" srcId="{534D24A3-7C09-4F40-9FA2-EC99BB3205AA}" destId="{ED131D08-470F-481C-947D-8068B0E91810}" srcOrd="0" destOrd="0" presId="urn:microsoft.com/office/officeart/2005/8/layout/vList2"/>
    <dgm:cxn modelId="{5F6BF231-395B-4D18-8B71-16B669B66DC2}" type="presParOf" srcId="{534D24A3-7C09-4F40-9FA2-EC99BB3205AA}" destId="{F25F06F6-B353-4301-8250-6006F624FBA3}" srcOrd="1" destOrd="0" presId="urn:microsoft.com/office/officeart/2005/8/layout/vList2"/>
    <dgm:cxn modelId="{168EA8AB-0C06-4910-919D-6BC4D2B23F32}" type="presParOf" srcId="{534D24A3-7C09-4F40-9FA2-EC99BB3205AA}" destId="{B3B32696-A00F-4C77-952A-086DC6A55113}" srcOrd="2" destOrd="0" presId="urn:microsoft.com/office/officeart/2005/8/layout/vList2"/>
    <dgm:cxn modelId="{1511E273-E113-47A8-BA13-969A1AB767BE}" type="presParOf" srcId="{534D24A3-7C09-4F40-9FA2-EC99BB3205AA}" destId="{DDA20A75-34A9-4C21-88C8-F18F303F9AA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7F57089-9F78-4F57-894D-63156831A8AD}"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s-EC"/>
        </a:p>
      </dgm:t>
    </dgm:pt>
    <dgm:pt modelId="{BDEBA4B6-1800-41A6-8F1D-4FF787B7FBC9}">
      <dgm:prSet phldrT="[Texto]" custT="1"/>
      <dgm:spPr/>
      <dgm:t>
        <a:bodyPr/>
        <a:lstStyle/>
        <a:p>
          <a:r>
            <a:rPr lang="es-EC" sz="2400" b="1" dirty="0" smtClean="0"/>
            <a:t>MS10105 de </a:t>
          </a:r>
          <a:r>
            <a:rPr lang="es-EC" sz="2400" b="1" dirty="0" err="1" smtClean="0"/>
            <a:t>Shenhui</a:t>
          </a:r>
          <a:endParaRPr lang="es-EC" sz="2400" dirty="0"/>
        </a:p>
      </dgm:t>
    </dgm:pt>
    <dgm:pt modelId="{78BE56B7-737A-4FC1-BD0D-EB5AE764B4F2}" type="parTrans" cxnId="{59F24738-2B97-4667-B9FA-7C45344F3785}">
      <dgm:prSet/>
      <dgm:spPr/>
      <dgm:t>
        <a:bodyPr/>
        <a:lstStyle/>
        <a:p>
          <a:endParaRPr lang="es-EC"/>
        </a:p>
      </dgm:t>
    </dgm:pt>
    <dgm:pt modelId="{742E5499-01EA-4494-A1DA-8E1EF0960AC2}" type="sibTrans" cxnId="{59F24738-2B97-4667-B9FA-7C45344F3785}">
      <dgm:prSet/>
      <dgm:spPr/>
      <dgm:t>
        <a:bodyPr/>
        <a:lstStyle/>
        <a:p>
          <a:endParaRPr lang="es-EC"/>
        </a:p>
      </dgm:t>
    </dgm:pt>
    <dgm:pt modelId="{51F7A544-95F0-466D-8667-683F40C77110}">
      <dgm:prSet phldrT="[Texto]" custT="1"/>
      <dgm:spPr/>
      <dgm:t>
        <a:bodyPr/>
        <a:lstStyle/>
        <a:p>
          <a:r>
            <a:rPr lang="es-EC" sz="2400" b="1" dirty="0" smtClean="0"/>
            <a:t>MUX TB650</a:t>
          </a:r>
          <a:endParaRPr lang="es-EC" sz="2400" dirty="0"/>
        </a:p>
      </dgm:t>
    </dgm:pt>
    <dgm:pt modelId="{22DC132B-2B5A-4DE8-BA8D-672EEC992C42}" type="parTrans" cxnId="{691B113F-563C-4E3A-BC3E-D960FB742976}">
      <dgm:prSet/>
      <dgm:spPr/>
      <dgm:t>
        <a:bodyPr/>
        <a:lstStyle/>
        <a:p>
          <a:endParaRPr lang="es-EC"/>
        </a:p>
      </dgm:t>
    </dgm:pt>
    <dgm:pt modelId="{595C1E11-4CE1-4A7B-A973-FD796B20DCF3}" type="sibTrans" cxnId="{691B113F-563C-4E3A-BC3E-D960FB742976}">
      <dgm:prSet/>
      <dgm:spPr/>
      <dgm:t>
        <a:bodyPr/>
        <a:lstStyle/>
        <a:p>
          <a:endParaRPr lang="es-EC"/>
        </a:p>
      </dgm:t>
    </dgm:pt>
    <dgm:pt modelId="{72E74BF4-A235-4811-AE81-70F09C9DC7F9}">
      <dgm:prSet phldrT="[Texto]" custT="1"/>
      <dgm:spPr/>
      <dgm:t>
        <a:bodyPr/>
        <a:lstStyle/>
        <a:p>
          <a:r>
            <a:rPr lang="es-EC" sz="2400" b="1" dirty="0" smtClean="0"/>
            <a:t>DIY 8000 1118348</a:t>
          </a:r>
          <a:endParaRPr lang="es-EC" sz="2400" dirty="0"/>
        </a:p>
      </dgm:t>
    </dgm:pt>
    <dgm:pt modelId="{B64325F6-0FB2-49FF-8E39-A6B7156C6E5D}" type="parTrans" cxnId="{347F2BF2-2645-46B9-929E-E505B99FB9AF}">
      <dgm:prSet/>
      <dgm:spPr/>
      <dgm:t>
        <a:bodyPr/>
        <a:lstStyle/>
        <a:p>
          <a:endParaRPr lang="es-EC"/>
        </a:p>
      </dgm:t>
    </dgm:pt>
    <dgm:pt modelId="{255E620A-4BCE-4675-92AC-9232302AF80F}" type="sibTrans" cxnId="{347F2BF2-2645-46B9-929E-E505B99FB9AF}">
      <dgm:prSet/>
      <dgm:spPr/>
      <dgm:t>
        <a:bodyPr/>
        <a:lstStyle/>
        <a:p>
          <a:endParaRPr lang="es-EC"/>
        </a:p>
      </dgm:t>
    </dgm:pt>
    <dgm:pt modelId="{F0730874-D19D-4397-89EF-87A48A09A02C}" type="pres">
      <dgm:prSet presAssocID="{A7F57089-9F78-4F57-894D-63156831A8AD}" presName="Name0" presStyleCnt="0">
        <dgm:presLayoutVars>
          <dgm:chMax/>
          <dgm:chPref/>
          <dgm:dir/>
        </dgm:presLayoutVars>
      </dgm:prSet>
      <dgm:spPr/>
      <dgm:t>
        <a:bodyPr/>
        <a:lstStyle/>
        <a:p>
          <a:endParaRPr lang="es-EC"/>
        </a:p>
      </dgm:t>
    </dgm:pt>
    <dgm:pt modelId="{2B896D4D-BF72-4C50-AFB5-B3BA971530E2}" type="pres">
      <dgm:prSet presAssocID="{BDEBA4B6-1800-41A6-8F1D-4FF787B7FBC9}" presName="composite" presStyleCnt="0">
        <dgm:presLayoutVars>
          <dgm:chMax val="1"/>
          <dgm:chPref val="1"/>
        </dgm:presLayoutVars>
      </dgm:prSet>
      <dgm:spPr/>
    </dgm:pt>
    <dgm:pt modelId="{EF331070-8188-4644-B1DF-E82C7A686248}" type="pres">
      <dgm:prSet presAssocID="{BDEBA4B6-1800-41A6-8F1D-4FF787B7FBC9}" presName="Accent" presStyleLbl="trAlignAcc1" presStyleIdx="0" presStyleCnt="3">
        <dgm:presLayoutVars>
          <dgm:chMax val="0"/>
          <dgm:chPref val="0"/>
        </dgm:presLayoutVars>
      </dgm:prSet>
      <dgm:spPr/>
    </dgm:pt>
    <dgm:pt modelId="{893C69A9-3729-4F08-A667-C4482A6D7CEA}" type="pres">
      <dgm:prSet presAssocID="{BDEBA4B6-1800-41A6-8F1D-4FF787B7FBC9}" presName="Image" presStyleLbl="alignImgPlace1" presStyleIdx="0" presStyleCnt="3" custScaleX="139890" custScaleY="140496" custLinFactNeighborX="1233" custLinFactNeighborY="4062">
        <dgm:presLayoutVars>
          <dgm:chMax val="0"/>
          <dgm:chPref val="0"/>
        </dgm:presLayoutVars>
      </dgm:prSet>
      <dgm:spPr>
        <a:blipFill rotWithShape="1">
          <a:blip xmlns:r="http://schemas.openxmlformats.org/officeDocument/2006/relationships" r:embed="rId1"/>
          <a:stretch>
            <a:fillRect/>
          </a:stretch>
        </a:blipFill>
      </dgm:spPr>
    </dgm:pt>
    <dgm:pt modelId="{8A32CC40-09AF-4CD7-96A2-FECC264813D9}" type="pres">
      <dgm:prSet presAssocID="{BDEBA4B6-1800-41A6-8F1D-4FF787B7FBC9}" presName="ChildComposite" presStyleCnt="0"/>
      <dgm:spPr/>
    </dgm:pt>
    <dgm:pt modelId="{13418275-F193-4DEE-88A8-F13756744FE6}" type="pres">
      <dgm:prSet presAssocID="{BDEBA4B6-1800-41A6-8F1D-4FF787B7FBC9}" presName="Child" presStyleLbl="node1" presStyleIdx="0" presStyleCnt="0">
        <dgm:presLayoutVars>
          <dgm:chMax val="0"/>
          <dgm:chPref val="0"/>
          <dgm:bulletEnabled val="1"/>
        </dgm:presLayoutVars>
      </dgm:prSet>
      <dgm:spPr/>
      <dgm:t>
        <a:bodyPr/>
        <a:lstStyle/>
        <a:p>
          <a:endParaRPr lang="es-EC"/>
        </a:p>
      </dgm:t>
    </dgm:pt>
    <dgm:pt modelId="{3581BEDE-D50D-4904-9CE2-FD7C50A0CC85}" type="pres">
      <dgm:prSet presAssocID="{BDEBA4B6-1800-41A6-8F1D-4FF787B7FBC9}" presName="Parent" presStyleLbl="revTx" presStyleIdx="0" presStyleCnt="3">
        <dgm:presLayoutVars>
          <dgm:chMax val="1"/>
          <dgm:chPref val="0"/>
          <dgm:bulletEnabled val="1"/>
        </dgm:presLayoutVars>
      </dgm:prSet>
      <dgm:spPr/>
      <dgm:t>
        <a:bodyPr/>
        <a:lstStyle/>
        <a:p>
          <a:endParaRPr lang="es-EC"/>
        </a:p>
      </dgm:t>
    </dgm:pt>
    <dgm:pt modelId="{A6E9E2C0-3E81-417C-B58F-3DF4646134A3}" type="pres">
      <dgm:prSet presAssocID="{742E5499-01EA-4494-A1DA-8E1EF0960AC2}" presName="sibTrans" presStyleCnt="0"/>
      <dgm:spPr/>
    </dgm:pt>
    <dgm:pt modelId="{A68B5526-80FA-4690-91EC-B63B76E80B79}" type="pres">
      <dgm:prSet presAssocID="{51F7A544-95F0-466D-8667-683F40C77110}" presName="composite" presStyleCnt="0">
        <dgm:presLayoutVars>
          <dgm:chMax val="1"/>
          <dgm:chPref val="1"/>
        </dgm:presLayoutVars>
      </dgm:prSet>
      <dgm:spPr/>
    </dgm:pt>
    <dgm:pt modelId="{A0EE6C72-C143-482E-91A1-628AA9588B8A}" type="pres">
      <dgm:prSet presAssocID="{51F7A544-95F0-466D-8667-683F40C77110}" presName="Accent" presStyleLbl="trAlignAcc1" presStyleIdx="1" presStyleCnt="3">
        <dgm:presLayoutVars>
          <dgm:chMax val="0"/>
          <dgm:chPref val="0"/>
        </dgm:presLayoutVars>
      </dgm:prSet>
      <dgm:spPr/>
    </dgm:pt>
    <dgm:pt modelId="{4779F581-826F-4F23-A53A-B73C7A77CC87}" type="pres">
      <dgm:prSet presAssocID="{51F7A544-95F0-466D-8667-683F40C77110}" presName="Image" presStyleLbl="alignImgPlace1" presStyleIdx="1" presStyleCnt="3">
        <dgm:presLayoutVars>
          <dgm:chMax val="0"/>
          <dgm:chPref val="0"/>
        </dgm:presLayoutVars>
      </dgm:prSet>
      <dgm:spPr>
        <a:blipFill rotWithShape="1">
          <a:blip xmlns:r="http://schemas.openxmlformats.org/officeDocument/2006/relationships" r:embed="rId2"/>
          <a:stretch>
            <a:fillRect/>
          </a:stretch>
        </a:blipFill>
      </dgm:spPr>
      <dgm:t>
        <a:bodyPr/>
        <a:lstStyle/>
        <a:p>
          <a:endParaRPr lang="es-EC"/>
        </a:p>
      </dgm:t>
    </dgm:pt>
    <dgm:pt modelId="{37C9C8BE-B36A-40C3-AD86-3BD1B979C11E}" type="pres">
      <dgm:prSet presAssocID="{51F7A544-95F0-466D-8667-683F40C77110}" presName="ChildComposite" presStyleCnt="0"/>
      <dgm:spPr/>
    </dgm:pt>
    <dgm:pt modelId="{AC1E5DB4-45B5-475F-BC4A-DC8271424B65}" type="pres">
      <dgm:prSet presAssocID="{51F7A544-95F0-466D-8667-683F40C77110}" presName="Child" presStyleLbl="node1" presStyleIdx="0" presStyleCnt="0">
        <dgm:presLayoutVars>
          <dgm:chMax val="0"/>
          <dgm:chPref val="0"/>
          <dgm:bulletEnabled val="1"/>
        </dgm:presLayoutVars>
      </dgm:prSet>
      <dgm:spPr/>
      <dgm:t>
        <a:bodyPr/>
        <a:lstStyle/>
        <a:p>
          <a:endParaRPr lang="es-EC"/>
        </a:p>
      </dgm:t>
    </dgm:pt>
    <dgm:pt modelId="{1A01296D-6DD9-4ABC-8A17-380ACFBEE134}" type="pres">
      <dgm:prSet presAssocID="{51F7A544-95F0-466D-8667-683F40C77110}" presName="Parent" presStyleLbl="revTx" presStyleIdx="1" presStyleCnt="3">
        <dgm:presLayoutVars>
          <dgm:chMax val="1"/>
          <dgm:chPref val="0"/>
          <dgm:bulletEnabled val="1"/>
        </dgm:presLayoutVars>
      </dgm:prSet>
      <dgm:spPr/>
      <dgm:t>
        <a:bodyPr/>
        <a:lstStyle/>
        <a:p>
          <a:endParaRPr lang="es-EC"/>
        </a:p>
      </dgm:t>
    </dgm:pt>
    <dgm:pt modelId="{5754379B-9182-499A-9F8E-F5FA4D6918A7}" type="pres">
      <dgm:prSet presAssocID="{595C1E11-4CE1-4A7B-A973-FD796B20DCF3}" presName="sibTrans" presStyleCnt="0"/>
      <dgm:spPr/>
    </dgm:pt>
    <dgm:pt modelId="{1BB65577-AA0F-4CB6-BB54-28037729559F}" type="pres">
      <dgm:prSet presAssocID="{72E74BF4-A235-4811-AE81-70F09C9DC7F9}" presName="composite" presStyleCnt="0">
        <dgm:presLayoutVars>
          <dgm:chMax val="1"/>
          <dgm:chPref val="1"/>
        </dgm:presLayoutVars>
      </dgm:prSet>
      <dgm:spPr/>
    </dgm:pt>
    <dgm:pt modelId="{BB86628F-B01A-4255-A7F6-46B12CAC4CD8}" type="pres">
      <dgm:prSet presAssocID="{72E74BF4-A235-4811-AE81-70F09C9DC7F9}" presName="Accent" presStyleLbl="trAlignAcc1" presStyleIdx="2" presStyleCnt="3">
        <dgm:presLayoutVars>
          <dgm:chMax val="0"/>
          <dgm:chPref val="0"/>
        </dgm:presLayoutVars>
      </dgm:prSet>
      <dgm:spPr/>
    </dgm:pt>
    <dgm:pt modelId="{77D42990-9EBA-4632-BD73-321AADA4AE1E}" type="pres">
      <dgm:prSet presAssocID="{72E74BF4-A235-4811-AE81-70F09C9DC7F9}" presName="Image" presStyleLbl="alignImgPlace1" presStyleIdx="2" presStyleCnt="3">
        <dgm:presLayoutVars>
          <dgm:chMax val="0"/>
          <dgm:chPref val="0"/>
        </dgm:presLayoutVars>
      </dgm:prSet>
      <dgm:spPr>
        <a:blipFill rotWithShape="1">
          <a:blip xmlns:r="http://schemas.openxmlformats.org/officeDocument/2006/relationships" r:embed="rId3"/>
          <a:stretch>
            <a:fillRect/>
          </a:stretch>
        </a:blipFill>
      </dgm:spPr>
      <dgm:t>
        <a:bodyPr/>
        <a:lstStyle/>
        <a:p>
          <a:endParaRPr lang="es-EC"/>
        </a:p>
      </dgm:t>
    </dgm:pt>
    <dgm:pt modelId="{E50651CE-DC2D-42CA-BB74-62E66A9DB9AF}" type="pres">
      <dgm:prSet presAssocID="{72E74BF4-A235-4811-AE81-70F09C9DC7F9}" presName="ChildComposite" presStyleCnt="0"/>
      <dgm:spPr/>
    </dgm:pt>
    <dgm:pt modelId="{B829B4E7-1878-45C0-88D9-8F2AC2CF9BCD}" type="pres">
      <dgm:prSet presAssocID="{72E74BF4-A235-4811-AE81-70F09C9DC7F9}" presName="Child" presStyleLbl="node1" presStyleIdx="0" presStyleCnt="0">
        <dgm:presLayoutVars>
          <dgm:chMax val="0"/>
          <dgm:chPref val="0"/>
          <dgm:bulletEnabled val="1"/>
        </dgm:presLayoutVars>
      </dgm:prSet>
      <dgm:spPr/>
      <dgm:t>
        <a:bodyPr/>
        <a:lstStyle/>
        <a:p>
          <a:endParaRPr lang="es-EC"/>
        </a:p>
      </dgm:t>
    </dgm:pt>
    <dgm:pt modelId="{C67613E8-7A0C-486C-A178-D9E649DEF50B}" type="pres">
      <dgm:prSet presAssocID="{72E74BF4-A235-4811-AE81-70F09C9DC7F9}" presName="Parent" presStyleLbl="revTx" presStyleIdx="2" presStyleCnt="3">
        <dgm:presLayoutVars>
          <dgm:chMax val="1"/>
          <dgm:chPref val="0"/>
          <dgm:bulletEnabled val="1"/>
        </dgm:presLayoutVars>
      </dgm:prSet>
      <dgm:spPr/>
      <dgm:t>
        <a:bodyPr/>
        <a:lstStyle/>
        <a:p>
          <a:endParaRPr lang="es-EC"/>
        </a:p>
      </dgm:t>
    </dgm:pt>
  </dgm:ptLst>
  <dgm:cxnLst>
    <dgm:cxn modelId="{7B73570F-B2CF-4B83-8452-4D90351CA4F6}" type="presOf" srcId="{BDEBA4B6-1800-41A6-8F1D-4FF787B7FBC9}" destId="{3581BEDE-D50D-4904-9CE2-FD7C50A0CC85}" srcOrd="0" destOrd="0" presId="urn:microsoft.com/office/officeart/2008/layout/CaptionedPictures"/>
    <dgm:cxn modelId="{09C0A428-AACF-480E-9CEB-326E92DC2496}" type="presOf" srcId="{A7F57089-9F78-4F57-894D-63156831A8AD}" destId="{F0730874-D19D-4397-89EF-87A48A09A02C}" srcOrd="0" destOrd="0" presId="urn:microsoft.com/office/officeart/2008/layout/CaptionedPictures"/>
    <dgm:cxn modelId="{80EA74DA-4186-4140-BE2B-3C2263390971}" type="presOf" srcId="{51F7A544-95F0-466D-8667-683F40C77110}" destId="{1A01296D-6DD9-4ABC-8A17-380ACFBEE134}" srcOrd="0" destOrd="0" presId="urn:microsoft.com/office/officeart/2008/layout/CaptionedPictures"/>
    <dgm:cxn modelId="{691B113F-563C-4E3A-BC3E-D960FB742976}" srcId="{A7F57089-9F78-4F57-894D-63156831A8AD}" destId="{51F7A544-95F0-466D-8667-683F40C77110}" srcOrd="1" destOrd="0" parTransId="{22DC132B-2B5A-4DE8-BA8D-672EEC992C42}" sibTransId="{595C1E11-4CE1-4A7B-A973-FD796B20DCF3}"/>
    <dgm:cxn modelId="{347F2BF2-2645-46B9-929E-E505B99FB9AF}" srcId="{A7F57089-9F78-4F57-894D-63156831A8AD}" destId="{72E74BF4-A235-4811-AE81-70F09C9DC7F9}" srcOrd="2" destOrd="0" parTransId="{B64325F6-0FB2-49FF-8E39-A6B7156C6E5D}" sibTransId="{255E620A-4BCE-4675-92AC-9232302AF80F}"/>
    <dgm:cxn modelId="{59F24738-2B97-4667-B9FA-7C45344F3785}" srcId="{A7F57089-9F78-4F57-894D-63156831A8AD}" destId="{BDEBA4B6-1800-41A6-8F1D-4FF787B7FBC9}" srcOrd="0" destOrd="0" parTransId="{78BE56B7-737A-4FC1-BD0D-EB5AE764B4F2}" sibTransId="{742E5499-01EA-4494-A1DA-8E1EF0960AC2}"/>
    <dgm:cxn modelId="{06B5CC76-BC14-47C1-AB67-F10D0168203D}" type="presOf" srcId="{72E74BF4-A235-4811-AE81-70F09C9DC7F9}" destId="{C67613E8-7A0C-486C-A178-D9E649DEF50B}" srcOrd="0" destOrd="0" presId="urn:microsoft.com/office/officeart/2008/layout/CaptionedPictures"/>
    <dgm:cxn modelId="{848AD798-3282-4958-9E4F-77444DE9E350}" type="presParOf" srcId="{F0730874-D19D-4397-89EF-87A48A09A02C}" destId="{2B896D4D-BF72-4C50-AFB5-B3BA971530E2}" srcOrd="0" destOrd="0" presId="urn:microsoft.com/office/officeart/2008/layout/CaptionedPictures"/>
    <dgm:cxn modelId="{E81D1DF0-83D9-4728-9F18-FC5969C98FAE}" type="presParOf" srcId="{2B896D4D-BF72-4C50-AFB5-B3BA971530E2}" destId="{EF331070-8188-4644-B1DF-E82C7A686248}" srcOrd="0" destOrd="0" presId="urn:microsoft.com/office/officeart/2008/layout/CaptionedPictures"/>
    <dgm:cxn modelId="{0EEA7E93-90F5-4785-9B33-DE7107D510A1}" type="presParOf" srcId="{2B896D4D-BF72-4C50-AFB5-B3BA971530E2}" destId="{893C69A9-3729-4F08-A667-C4482A6D7CEA}" srcOrd="1" destOrd="0" presId="urn:microsoft.com/office/officeart/2008/layout/CaptionedPictures"/>
    <dgm:cxn modelId="{23A1E1BC-7F00-4573-BD31-E7BF3FF8A94A}" type="presParOf" srcId="{2B896D4D-BF72-4C50-AFB5-B3BA971530E2}" destId="{8A32CC40-09AF-4CD7-96A2-FECC264813D9}" srcOrd="2" destOrd="0" presId="urn:microsoft.com/office/officeart/2008/layout/CaptionedPictures"/>
    <dgm:cxn modelId="{69AF1371-D9AA-49B2-9439-CCA54E90B02A}" type="presParOf" srcId="{8A32CC40-09AF-4CD7-96A2-FECC264813D9}" destId="{13418275-F193-4DEE-88A8-F13756744FE6}" srcOrd="0" destOrd="0" presId="urn:microsoft.com/office/officeart/2008/layout/CaptionedPictures"/>
    <dgm:cxn modelId="{54233A6E-5AE1-4DED-BAD4-53A7437AEA8F}" type="presParOf" srcId="{8A32CC40-09AF-4CD7-96A2-FECC264813D9}" destId="{3581BEDE-D50D-4904-9CE2-FD7C50A0CC85}" srcOrd="1" destOrd="0" presId="urn:microsoft.com/office/officeart/2008/layout/CaptionedPictures"/>
    <dgm:cxn modelId="{ACC15461-AA8E-4277-89AB-7513381EAEBC}" type="presParOf" srcId="{F0730874-D19D-4397-89EF-87A48A09A02C}" destId="{A6E9E2C0-3E81-417C-B58F-3DF4646134A3}" srcOrd="1" destOrd="0" presId="urn:microsoft.com/office/officeart/2008/layout/CaptionedPictures"/>
    <dgm:cxn modelId="{645A3A52-A873-45B4-9A19-FB39988B347C}" type="presParOf" srcId="{F0730874-D19D-4397-89EF-87A48A09A02C}" destId="{A68B5526-80FA-4690-91EC-B63B76E80B79}" srcOrd="2" destOrd="0" presId="urn:microsoft.com/office/officeart/2008/layout/CaptionedPictures"/>
    <dgm:cxn modelId="{194499A9-E1B5-4692-8E0E-4281F9981C74}" type="presParOf" srcId="{A68B5526-80FA-4690-91EC-B63B76E80B79}" destId="{A0EE6C72-C143-482E-91A1-628AA9588B8A}" srcOrd="0" destOrd="0" presId="urn:microsoft.com/office/officeart/2008/layout/CaptionedPictures"/>
    <dgm:cxn modelId="{AD97B0DB-DE00-4D1B-A95B-D113FE19AA27}" type="presParOf" srcId="{A68B5526-80FA-4690-91EC-B63B76E80B79}" destId="{4779F581-826F-4F23-A53A-B73C7A77CC87}" srcOrd="1" destOrd="0" presId="urn:microsoft.com/office/officeart/2008/layout/CaptionedPictures"/>
    <dgm:cxn modelId="{FBC306DE-73A7-4E8B-B286-98592A7367E0}" type="presParOf" srcId="{A68B5526-80FA-4690-91EC-B63B76E80B79}" destId="{37C9C8BE-B36A-40C3-AD86-3BD1B979C11E}" srcOrd="2" destOrd="0" presId="urn:microsoft.com/office/officeart/2008/layout/CaptionedPictures"/>
    <dgm:cxn modelId="{82A33919-47A3-4D41-814D-008F8F74C151}" type="presParOf" srcId="{37C9C8BE-B36A-40C3-AD86-3BD1B979C11E}" destId="{AC1E5DB4-45B5-475F-BC4A-DC8271424B65}" srcOrd="0" destOrd="0" presId="urn:microsoft.com/office/officeart/2008/layout/CaptionedPictures"/>
    <dgm:cxn modelId="{2AB0C433-25B8-492E-9AEE-5C4725D181EF}" type="presParOf" srcId="{37C9C8BE-B36A-40C3-AD86-3BD1B979C11E}" destId="{1A01296D-6DD9-4ABC-8A17-380ACFBEE134}" srcOrd="1" destOrd="0" presId="urn:microsoft.com/office/officeart/2008/layout/CaptionedPictures"/>
    <dgm:cxn modelId="{244B6696-EBC6-4C42-94D2-2E770775D040}" type="presParOf" srcId="{F0730874-D19D-4397-89EF-87A48A09A02C}" destId="{5754379B-9182-499A-9F8E-F5FA4D6918A7}" srcOrd="3" destOrd="0" presId="urn:microsoft.com/office/officeart/2008/layout/CaptionedPictures"/>
    <dgm:cxn modelId="{6485765E-4952-442D-A080-0579F6C8BCE5}" type="presParOf" srcId="{F0730874-D19D-4397-89EF-87A48A09A02C}" destId="{1BB65577-AA0F-4CB6-BB54-28037729559F}" srcOrd="4" destOrd="0" presId="urn:microsoft.com/office/officeart/2008/layout/CaptionedPictures"/>
    <dgm:cxn modelId="{8FB9F609-E167-4D05-9459-E24BA590A651}" type="presParOf" srcId="{1BB65577-AA0F-4CB6-BB54-28037729559F}" destId="{BB86628F-B01A-4255-A7F6-46B12CAC4CD8}" srcOrd="0" destOrd="0" presId="urn:microsoft.com/office/officeart/2008/layout/CaptionedPictures"/>
    <dgm:cxn modelId="{4B3F68BE-C103-4991-A0B2-8776F01895A4}" type="presParOf" srcId="{1BB65577-AA0F-4CB6-BB54-28037729559F}" destId="{77D42990-9EBA-4632-BD73-321AADA4AE1E}" srcOrd="1" destOrd="0" presId="urn:microsoft.com/office/officeart/2008/layout/CaptionedPictures"/>
    <dgm:cxn modelId="{0CD1E4FF-0EE8-4949-81FF-53F3E2304534}" type="presParOf" srcId="{1BB65577-AA0F-4CB6-BB54-28037729559F}" destId="{E50651CE-DC2D-42CA-BB74-62E66A9DB9AF}" srcOrd="2" destOrd="0" presId="urn:microsoft.com/office/officeart/2008/layout/CaptionedPictures"/>
    <dgm:cxn modelId="{7646170D-6854-444F-AB7B-901D30EF3552}" type="presParOf" srcId="{E50651CE-DC2D-42CA-BB74-62E66A9DB9AF}" destId="{B829B4E7-1878-45C0-88D9-8F2AC2CF9BCD}" srcOrd="0" destOrd="0" presId="urn:microsoft.com/office/officeart/2008/layout/CaptionedPictures"/>
    <dgm:cxn modelId="{793B1A8F-F435-4709-9649-B824DABB00E5}" type="presParOf" srcId="{E50651CE-DC2D-42CA-BB74-62E66A9DB9AF}" destId="{C67613E8-7A0C-486C-A178-D9E649DEF50B}"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D5054-39FA-4146-BD26-AF34BC8D6747}">
      <dsp:nvSpPr>
        <dsp:cNvPr id="0" name=""/>
        <dsp:cNvSpPr/>
      </dsp:nvSpPr>
      <dsp:spPr>
        <a:xfrm>
          <a:off x="0" y="0"/>
          <a:ext cx="5616624" cy="791505"/>
        </a:xfrm>
        <a:prstGeom prst="roundRect">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EC" sz="3300" kern="1200" dirty="0" smtClean="0"/>
            <a:t>Mayor precisión</a:t>
          </a:r>
          <a:endParaRPr lang="es-EC" sz="3300" kern="1200" dirty="0"/>
        </a:p>
      </dsp:txBody>
      <dsp:txXfrm>
        <a:off x="38638" y="38638"/>
        <a:ext cx="5539348" cy="714229"/>
      </dsp:txXfrm>
    </dsp:sp>
    <dsp:sp modelId="{8A1CAE6B-14E8-420B-BC44-55D6D543097C}">
      <dsp:nvSpPr>
        <dsp:cNvPr id="0" name=""/>
        <dsp:cNvSpPr/>
      </dsp:nvSpPr>
      <dsp:spPr>
        <a:xfrm>
          <a:off x="0" y="795020"/>
          <a:ext cx="5616624"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328"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s-EC" sz="2600" kern="1200" dirty="0" smtClean="0"/>
            <a:t>Mayor rapidez </a:t>
          </a:r>
          <a:endParaRPr lang="es-EC" sz="2600" kern="1200" dirty="0"/>
        </a:p>
      </dsp:txBody>
      <dsp:txXfrm>
        <a:off x="0" y="795020"/>
        <a:ext cx="5616624" cy="546480"/>
      </dsp:txXfrm>
    </dsp:sp>
    <dsp:sp modelId="{8ECEE79E-2B46-41EA-9C08-97F25B1D65CD}">
      <dsp:nvSpPr>
        <dsp:cNvPr id="0" name=""/>
        <dsp:cNvSpPr/>
      </dsp:nvSpPr>
      <dsp:spPr>
        <a:xfrm>
          <a:off x="0" y="1341500"/>
          <a:ext cx="5616624" cy="791505"/>
        </a:xfrm>
        <a:prstGeom prst="roundRect">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EC" sz="3300" kern="1200" dirty="0" smtClean="0"/>
            <a:t>Menor precio</a:t>
          </a:r>
          <a:endParaRPr lang="es-EC" sz="3300" kern="1200" dirty="0"/>
        </a:p>
      </dsp:txBody>
      <dsp:txXfrm>
        <a:off x="38638" y="1380138"/>
        <a:ext cx="5539348" cy="7142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AB885-3BE8-4144-97EC-F733280467E3}">
      <dsp:nvSpPr>
        <dsp:cNvPr id="0" name=""/>
        <dsp:cNvSpPr/>
      </dsp:nvSpPr>
      <dsp:spPr>
        <a:xfrm>
          <a:off x="0" y="0"/>
          <a:ext cx="6427440" cy="1263885"/>
        </a:xfrm>
        <a:prstGeom prst="rect">
          <a:avLst/>
        </a:prstGeom>
        <a:solidFill>
          <a:schemeClr val="accent3">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s-EC" sz="5800" kern="1200" dirty="0" smtClean="0"/>
            <a:t>Ventajas</a:t>
          </a:r>
          <a:endParaRPr lang="es-EC" sz="5800" kern="1200" dirty="0"/>
        </a:p>
      </dsp:txBody>
      <dsp:txXfrm>
        <a:off x="0" y="0"/>
        <a:ext cx="6427440" cy="1263885"/>
      </dsp:txXfrm>
    </dsp:sp>
    <dsp:sp modelId="{BE4CD108-45D1-4DAB-85F4-8732DAD948E0}">
      <dsp:nvSpPr>
        <dsp:cNvPr id="0" name=""/>
        <dsp:cNvSpPr/>
      </dsp:nvSpPr>
      <dsp:spPr>
        <a:xfrm>
          <a:off x="3138" y="1263885"/>
          <a:ext cx="2140387" cy="2654159"/>
        </a:xfrm>
        <a:prstGeom prst="rect">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t>Eliminación de error por el operador </a:t>
          </a:r>
          <a:endParaRPr lang="es-EC" sz="2700" kern="1200" dirty="0"/>
        </a:p>
      </dsp:txBody>
      <dsp:txXfrm>
        <a:off x="3138" y="1263885"/>
        <a:ext cx="2140387" cy="2654159"/>
      </dsp:txXfrm>
    </dsp:sp>
    <dsp:sp modelId="{8C4B316B-8713-4D3A-B642-E365554B6C4A}">
      <dsp:nvSpPr>
        <dsp:cNvPr id="0" name=""/>
        <dsp:cNvSpPr/>
      </dsp:nvSpPr>
      <dsp:spPr>
        <a:xfrm>
          <a:off x="2143526" y="1263885"/>
          <a:ext cx="2140387" cy="2654159"/>
        </a:xfrm>
        <a:prstGeom prst="rect">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t>Reducción de costes  por mano de obra</a:t>
          </a:r>
          <a:endParaRPr lang="es-EC" sz="2700" kern="1200" dirty="0"/>
        </a:p>
      </dsp:txBody>
      <dsp:txXfrm>
        <a:off x="2143526" y="1263885"/>
        <a:ext cx="2140387" cy="2654159"/>
      </dsp:txXfrm>
    </dsp:sp>
    <dsp:sp modelId="{D2DF20C6-7C7E-43BF-BCC1-7CD579C241F1}">
      <dsp:nvSpPr>
        <dsp:cNvPr id="0" name=""/>
        <dsp:cNvSpPr/>
      </dsp:nvSpPr>
      <dsp:spPr>
        <a:xfrm>
          <a:off x="4283913" y="1263885"/>
          <a:ext cx="2140387" cy="2654159"/>
        </a:xfrm>
        <a:prstGeom prst="rect">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t>Mayor productividad</a:t>
          </a:r>
        </a:p>
      </dsp:txBody>
      <dsp:txXfrm>
        <a:off x="4283913" y="1263885"/>
        <a:ext cx="2140387" cy="2654159"/>
      </dsp:txXfrm>
    </dsp:sp>
    <dsp:sp modelId="{64B736C7-ED84-44E5-8610-E6833BDC80C1}">
      <dsp:nvSpPr>
        <dsp:cNvPr id="0" name=""/>
        <dsp:cNvSpPr/>
      </dsp:nvSpPr>
      <dsp:spPr>
        <a:xfrm>
          <a:off x="0" y="3918045"/>
          <a:ext cx="6427440" cy="294906"/>
        </a:xfrm>
        <a:prstGeom prst="rect">
          <a:avLst/>
        </a:prstGeom>
        <a:solidFill>
          <a:srgbClr val="003300"/>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A3FF7-F24F-4C79-8198-D33C38484178}">
      <dsp:nvSpPr>
        <dsp:cNvPr id="0" name=""/>
        <dsp:cNvSpPr/>
      </dsp:nvSpPr>
      <dsp:spPr>
        <a:xfrm>
          <a:off x="7341" y="244074"/>
          <a:ext cx="2194275" cy="131656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C" sz="2900" kern="1200" dirty="0"/>
            <a:t>Procesador</a:t>
          </a:r>
        </a:p>
      </dsp:txBody>
      <dsp:txXfrm>
        <a:off x="45902" y="282635"/>
        <a:ext cx="2117153" cy="1239443"/>
      </dsp:txXfrm>
    </dsp:sp>
    <dsp:sp modelId="{2585F17E-4B53-4057-AF1A-9BC2EB6B5CE7}">
      <dsp:nvSpPr>
        <dsp:cNvPr id="0" name=""/>
        <dsp:cNvSpPr/>
      </dsp:nvSpPr>
      <dsp:spPr>
        <a:xfrm>
          <a:off x="2421043" y="630267"/>
          <a:ext cx="465186" cy="54418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C" sz="2300" kern="1200"/>
        </a:p>
      </dsp:txBody>
      <dsp:txXfrm>
        <a:off x="2421043" y="739103"/>
        <a:ext cx="325630" cy="326508"/>
      </dsp:txXfrm>
    </dsp:sp>
    <dsp:sp modelId="{134F700E-CF96-4061-BBBB-FA2C071221C1}">
      <dsp:nvSpPr>
        <dsp:cNvPr id="0" name=""/>
        <dsp:cNvSpPr/>
      </dsp:nvSpPr>
      <dsp:spPr>
        <a:xfrm>
          <a:off x="3079326" y="244074"/>
          <a:ext cx="2194275" cy="131656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C" sz="2900" kern="1200" dirty="0"/>
            <a:t>Tarjeta PCI</a:t>
          </a:r>
        </a:p>
      </dsp:txBody>
      <dsp:txXfrm>
        <a:off x="3117887" y="282635"/>
        <a:ext cx="2117153" cy="1239443"/>
      </dsp:txXfrm>
    </dsp:sp>
    <dsp:sp modelId="{85A74609-CD08-4DD8-A9DB-F2EF8B964FE1}">
      <dsp:nvSpPr>
        <dsp:cNvPr id="0" name=""/>
        <dsp:cNvSpPr/>
      </dsp:nvSpPr>
      <dsp:spPr>
        <a:xfrm>
          <a:off x="5493029" y="630267"/>
          <a:ext cx="465186" cy="54418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C" sz="2300" kern="1200"/>
        </a:p>
      </dsp:txBody>
      <dsp:txXfrm>
        <a:off x="5493029" y="739103"/>
        <a:ext cx="325630" cy="326508"/>
      </dsp:txXfrm>
    </dsp:sp>
    <dsp:sp modelId="{77902044-1BD0-4BF5-9E5D-AF9EB50FF37B}">
      <dsp:nvSpPr>
        <dsp:cNvPr id="0" name=""/>
        <dsp:cNvSpPr/>
      </dsp:nvSpPr>
      <dsp:spPr>
        <a:xfrm>
          <a:off x="6151311" y="244074"/>
          <a:ext cx="2194275" cy="131656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C" sz="2900" kern="1200" dirty="0"/>
            <a:t>Máquina Herramienta</a:t>
          </a:r>
        </a:p>
      </dsp:txBody>
      <dsp:txXfrm>
        <a:off x="6189872" y="282635"/>
        <a:ext cx="2117153" cy="12394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A4D01-7B7C-4BE5-B961-A37623B7113E}">
      <dsp:nvSpPr>
        <dsp:cNvPr id="0" name=""/>
        <dsp:cNvSpPr/>
      </dsp:nvSpPr>
      <dsp:spPr>
        <a:xfrm>
          <a:off x="1283077" y="2778"/>
          <a:ext cx="2842021" cy="1705213"/>
        </a:xfrm>
        <a:prstGeom prst="rect">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t>Amortigua impactos</a:t>
          </a:r>
          <a:endParaRPr lang="es-EC" sz="2700" kern="1200" dirty="0"/>
        </a:p>
      </dsp:txBody>
      <dsp:txXfrm>
        <a:off x="1283077" y="2778"/>
        <a:ext cx="2842021" cy="1705213"/>
      </dsp:txXfrm>
    </dsp:sp>
    <dsp:sp modelId="{71D073F9-E948-43E3-91C6-C643A53C9AAF}">
      <dsp:nvSpPr>
        <dsp:cNvPr id="0" name=""/>
        <dsp:cNvSpPr/>
      </dsp:nvSpPr>
      <dsp:spPr>
        <a:xfrm>
          <a:off x="4409301" y="2778"/>
          <a:ext cx="2842021" cy="1705213"/>
        </a:xfrm>
        <a:prstGeom prst="rect">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t>Transmite potencia a grandes distancias</a:t>
          </a:r>
          <a:endParaRPr lang="es-EC" sz="2700" kern="1200" dirty="0"/>
        </a:p>
      </dsp:txBody>
      <dsp:txXfrm>
        <a:off x="4409301" y="2778"/>
        <a:ext cx="2842021" cy="1705213"/>
      </dsp:txXfrm>
    </dsp:sp>
    <dsp:sp modelId="{D761849A-BED8-4579-BB47-1E76C036B15B}">
      <dsp:nvSpPr>
        <dsp:cNvPr id="0" name=""/>
        <dsp:cNvSpPr/>
      </dsp:nvSpPr>
      <dsp:spPr>
        <a:xfrm>
          <a:off x="1283077" y="1992193"/>
          <a:ext cx="2842021" cy="1705213"/>
        </a:xfrm>
        <a:prstGeom prst="rect">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t>Nivel de ruidos bajos</a:t>
          </a:r>
          <a:endParaRPr lang="es-EC" sz="2700" kern="1200" dirty="0"/>
        </a:p>
      </dsp:txBody>
      <dsp:txXfrm>
        <a:off x="1283077" y="1992193"/>
        <a:ext cx="2842021" cy="1705213"/>
      </dsp:txXfrm>
    </dsp:sp>
    <dsp:sp modelId="{7C4D4E2F-5762-4444-BECE-4BD8E2984D0B}">
      <dsp:nvSpPr>
        <dsp:cNvPr id="0" name=""/>
        <dsp:cNvSpPr/>
      </dsp:nvSpPr>
      <dsp:spPr>
        <a:xfrm>
          <a:off x="4409301" y="1992193"/>
          <a:ext cx="2842021" cy="1705213"/>
        </a:xfrm>
        <a:prstGeom prst="rect">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t>Versatilidad en la posición</a:t>
          </a:r>
          <a:endParaRPr lang="es-EC" sz="2700" kern="1200" dirty="0"/>
        </a:p>
      </dsp:txBody>
      <dsp:txXfrm>
        <a:off x="4409301" y="1992193"/>
        <a:ext cx="2842021" cy="1705213"/>
      </dsp:txXfrm>
    </dsp:sp>
    <dsp:sp modelId="{55544866-BECB-45E8-9BC1-DDAB0E80FE4C}">
      <dsp:nvSpPr>
        <dsp:cNvPr id="0" name=""/>
        <dsp:cNvSpPr/>
      </dsp:nvSpPr>
      <dsp:spPr>
        <a:xfrm>
          <a:off x="2846189" y="3981608"/>
          <a:ext cx="2842021" cy="1705213"/>
        </a:xfrm>
        <a:prstGeom prst="rect">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t>No se oxida</a:t>
          </a:r>
          <a:endParaRPr lang="es-EC" sz="2700" kern="1200" dirty="0"/>
        </a:p>
      </dsp:txBody>
      <dsp:txXfrm>
        <a:off x="2846189" y="3981608"/>
        <a:ext cx="2842021" cy="17052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7D976-E4B0-45BC-97AE-1E3D8A029652}">
      <dsp:nvSpPr>
        <dsp:cNvPr id="0" name=""/>
        <dsp:cNvSpPr/>
      </dsp:nvSpPr>
      <dsp:spPr>
        <a:xfrm>
          <a:off x="7043254" y="2548888"/>
          <a:ext cx="283109" cy="868202"/>
        </a:xfrm>
        <a:custGeom>
          <a:avLst/>
          <a:gdLst/>
          <a:ahLst/>
          <a:cxnLst/>
          <a:rect l="0" t="0" r="0" b="0"/>
          <a:pathLst>
            <a:path>
              <a:moveTo>
                <a:pt x="0" y="0"/>
              </a:moveTo>
              <a:lnTo>
                <a:pt x="0" y="868202"/>
              </a:lnTo>
              <a:lnTo>
                <a:pt x="283109" y="8682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438792-37A2-4F4B-9C15-FD2B16A80EC7}">
      <dsp:nvSpPr>
        <dsp:cNvPr id="0" name=""/>
        <dsp:cNvSpPr/>
      </dsp:nvSpPr>
      <dsp:spPr>
        <a:xfrm>
          <a:off x="4372587" y="1208836"/>
          <a:ext cx="3425625" cy="396353"/>
        </a:xfrm>
        <a:custGeom>
          <a:avLst/>
          <a:gdLst/>
          <a:ahLst/>
          <a:cxnLst/>
          <a:rect l="0" t="0" r="0" b="0"/>
          <a:pathLst>
            <a:path>
              <a:moveTo>
                <a:pt x="0" y="0"/>
              </a:moveTo>
              <a:lnTo>
                <a:pt x="0" y="198176"/>
              </a:lnTo>
              <a:lnTo>
                <a:pt x="3425625" y="198176"/>
              </a:lnTo>
              <a:lnTo>
                <a:pt x="3425625" y="3963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C2C36C-59F8-4A11-99FD-D258F2B46F59}">
      <dsp:nvSpPr>
        <dsp:cNvPr id="0" name=""/>
        <dsp:cNvSpPr/>
      </dsp:nvSpPr>
      <dsp:spPr>
        <a:xfrm>
          <a:off x="4759503" y="2548888"/>
          <a:ext cx="283109" cy="868202"/>
        </a:xfrm>
        <a:custGeom>
          <a:avLst/>
          <a:gdLst/>
          <a:ahLst/>
          <a:cxnLst/>
          <a:rect l="0" t="0" r="0" b="0"/>
          <a:pathLst>
            <a:path>
              <a:moveTo>
                <a:pt x="0" y="0"/>
              </a:moveTo>
              <a:lnTo>
                <a:pt x="0" y="868202"/>
              </a:lnTo>
              <a:lnTo>
                <a:pt x="283109" y="8682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85FC32-D1D7-4D00-844E-AD3CCD601937}">
      <dsp:nvSpPr>
        <dsp:cNvPr id="0" name=""/>
        <dsp:cNvSpPr/>
      </dsp:nvSpPr>
      <dsp:spPr>
        <a:xfrm>
          <a:off x="4372587" y="1208836"/>
          <a:ext cx="1141875" cy="396353"/>
        </a:xfrm>
        <a:custGeom>
          <a:avLst/>
          <a:gdLst/>
          <a:ahLst/>
          <a:cxnLst/>
          <a:rect l="0" t="0" r="0" b="0"/>
          <a:pathLst>
            <a:path>
              <a:moveTo>
                <a:pt x="0" y="0"/>
              </a:moveTo>
              <a:lnTo>
                <a:pt x="0" y="198176"/>
              </a:lnTo>
              <a:lnTo>
                <a:pt x="1141875" y="198176"/>
              </a:lnTo>
              <a:lnTo>
                <a:pt x="1141875" y="3963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91AAD0-8E53-4AB6-994D-0CFF8D25F5A2}">
      <dsp:nvSpPr>
        <dsp:cNvPr id="0" name=""/>
        <dsp:cNvSpPr/>
      </dsp:nvSpPr>
      <dsp:spPr>
        <a:xfrm>
          <a:off x="2475753" y="2548888"/>
          <a:ext cx="283109" cy="868202"/>
        </a:xfrm>
        <a:custGeom>
          <a:avLst/>
          <a:gdLst/>
          <a:ahLst/>
          <a:cxnLst/>
          <a:rect l="0" t="0" r="0" b="0"/>
          <a:pathLst>
            <a:path>
              <a:moveTo>
                <a:pt x="0" y="0"/>
              </a:moveTo>
              <a:lnTo>
                <a:pt x="0" y="868202"/>
              </a:lnTo>
              <a:lnTo>
                <a:pt x="283109" y="8682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29BBFD-8A1C-4FFC-AB79-CFF212828DF9}">
      <dsp:nvSpPr>
        <dsp:cNvPr id="0" name=""/>
        <dsp:cNvSpPr/>
      </dsp:nvSpPr>
      <dsp:spPr>
        <a:xfrm>
          <a:off x="3230712" y="1208836"/>
          <a:ext cx="1141875" cy="396353"/>
        </a:xfrm>
        <a:custGeom>
          <a:avLst/>
          <a:gdLst/>
          <a:ahLst/>
          <a:cxnLst/>
          <a:rect l="0" t="0" r="0" b="0"/>
          <a:pathLst>
            <a:path>
              <a:moveTo>
                <a:pt x="1141875" y="0"/>
              </a:moveTo>
              <a:lnTo>
                <a:pt x="1141875" y="198176"/>
              </a:lnTo>
              <a:lnTo>
                <a:pt x="0" y="198176"/>
              </a:lnTo>
              <a:lnTo>
                <a:pt x="0" y="3963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E6C845-8DD6-4D92-9D67-AC5278147840}">
      <dsp:nvSpPr>
        <dsp:cNvPr id="0" name=""/>
        <dsp:cNvSpPr/>
      </dsp:nvSpPr>
      <dsp:spPr>
        <a:xfrm>
          <a:off x="192002" y="2548888"/>
          <a:ext cx="283109" cy="868202"/>
        </a:xfrm>
        <a:custGeom>
          <a:avLst/>
          <a:gdLst/>
          <a:ahLst/>
          <a:cxnLst/>
          <a:rect l="0" t="0" r="0" b="0"/>
          <a:pathLst>
            <a:path>
              <a:moveTo>
                <a:pt x="0" y="0"/>
              </a:moveTo>
              <a:lnTo>
                <a:pt x="0" y="868202"/>
              </a:lnTo>
              <a:lnTo>
                <a:pt x="283109" y="8682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C7848A-0DDB-43A8-9871-9A8CDB1F786A}">
      <dsp:nvSpPr>
        <dsp:cNvPr id="0" name=""/>
        <dsp:cNvSpPr/>
      </dsp:nvSpPr>
      <dsp:spPr>
        <a:xfrm>
          <a:off x="946961" y="1208836"/>
          <a:ext cx="3425625" cy="396353"/>
        </a:xfrm>
        <a:custGeom>
          <a:avLst/>
          <a:gdLst/>
          <a:ahLst/>
          <a:cxnLst/>
          <a:rect l="0" t="0" r="0" b="0"/>
          <a:pathLst>
            <a:path>
              <a:moveTo>
                <a:pt x="3425625" y="0"/>
              </a:moveTo>
              <a:lnTo>
                <a:pt x="3425625" y="198176"/>
              </a:lnTo>
              <a:lnTo>
                <a:pt x="0" y="198176"/>
              </a:lnTo>
              <a:lnTo>
                <a:pt x="0" y="3963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519334-E790-48C2-8967-9D66ECBEC7D5}">
      <dsp:nvSpPr>
        <dsp:cNvPr id="0" name=""/>
        <dsp:cNvSpPr/>
      </dsp:nvSpPr>
      <dsp:spPr>
        <a:xfrm>
          <a:off x="3428888" y="265138"/>
          <a:ext cx="1887397" cy="9436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a:t>Software de supervisión (HMI)</a:t>
          </a:r>
        </a:p>
      </dsp:txBody>
      <dsp:txXfrm>
        <a:off x="3428888" y="265138"/>
        <a:ext cx="1887397" cy="943698"/>
      </dsp:txXfrm>
    </dsp:sp>
    <dsp:sp modelId="{E4F174CB-45FF-4AEE-82D4-EE679DCBC694}">
      <dsp:nvSpPr>
        <dsp:cNvPr id="0" name=""/>
        <dsp:cNvSpPr/>
      </dsp:nvSpPr>
      <dsp:spPr>
        <a:xfrm>
          <a:off x="3262" y="1605190"/>
          <a:ext cx="1887397" cy="9436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a:t>Tarjeta</a:t>
          </a:r>
        </a:p>
        <a:p>
          <a:pPr lvl="0" algn="ctr" defTabSz="933450">
            <a:lnSpc>
              <a:spcPct val="90000"/>
            </a:lnSpc>
            <a:spcBef>
              <a:spcPct val="0"/>
            </a:spcBef>
            <a:spcAft>
              <a:spcPct val="35000"/>
            </a:spcAft>
          </a:pPr>
          <a:r>
            <a:rPr lang="es-EC" sz="2100" kern="1200"/>
            <a:t>I/O de PC</a:t>
          </a:r>
        </a:p>
      </dsp:txBody>
      <dsp:txXfrm>
        <a:off x="3262" y="1605190"/>
        <a:ext cx="1887397" cy="943698"/>
      </dsp:txXfrm>
    </dsp:sp>
    <dsp:sp modelId="{CB681A2E-D1F9-4B6E-9986-9FB4FDADB25F}">
      <dsp:nvSpPr>
        <dsp:cNvPr id="0" name=""/>
        <dsp:cNvSpPr/>
      </dsp:nvSpPr>
      <dsp:spPr>
        <a:xfrm>
          <a:off x="475112" y="2945242"/>
          <a:ext cx="1887397" cy="9436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a:t>Señal de campo</a:t>
          </a:r>
        </a:p>
      </dsp:txBody>
      <dsp:txXfrm>
        <a:off x="475112" y="2945242"/>
        <a:ext cx="1887397" cy="943698"/>
      </dsp:txXfrm>
    </dsp:sp>
    <dsp:sp modelId="{8EA07011-9330-4FCD-842A-77BBA9CF1A7A}">
      <dsp:nvSpPr>
        <dsp:cNvPr id="0" name=""/>
        <dsp:cNvSpPr/>
      </dsp:nvSpPr>
      <dsp:spPr>
        <a:xfrm>
          <a:off x="2287013" y="1605190"/>
          <a:ext cx="1887397" cy="9436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a:t>PLC  </a:t>
          </a:r>
        </a:p>
      </dsp:txBody>
      <dsp:txXfrm>
        <a:off x="2287013" y="1605190"/>
        <a:ext cx="1887397" cy="943698"/>
      </dsp:txXfrm>
    </dsp:sp>
    <dsp:sp modelId="{C58E038E-616B-4C8B-AE10-6CBC15DFBF14}">
      <dsp:nvSpPr>
        <dsp:cNvPr id="0" name=""/>
        <dsp:cNvSpPr/>
      </dsp:nvSpPr>
      <dsp:spPr>
        <a:xfrm>
          <a:off x="2758862" y="2945242"/>
          <a:ext cx="1887397" cy="9436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a:t> Señal de campo</a:t>
          </a:r>
        </a:p>
      </dsp:txBody>
      <dsp:txXfrm>
        <a:off x="2758862" y="2945242"/>
        <a:ext cx="1887397" cy="943698"/>
      </dsp:txXfrm>
    </dsp:sp>
    <dsp:sp modelId="{A15EF5A2-8B14-4721-ABD9-19FBD327692F}">
      <dsp:nvSpPr>
        <dsp:cNvPr id="0" name=""/>
        <dsp:cNvSpPr/>
      </dsp:nvSpPr>
      <dsp:spPr>
        <a:xfrm>
          <a:off x="4570764" y="1605190"/>
          <a:ext cx="1887397" cy="9436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a:t>RTU</a:t>
          </a:r>
        </a:p>
      </dsp:txBody>
      <dsp:txXfrm>
        <a:off x="4570764" y="1605190"/>
        <a:ext cx="1887397" cy="943698"/>
      </dsp:txXfrm>
    </dsp:sp>
    <dsp:sp modelId="{56B77C7D-17C4-4236-A527-9AA9CE345AD4}">
      <dsp:nvSpPr>
        <dsp:cNvPr id="0" name=""/>
        <dsp:cNvSpPr/>
      </dsp:nvSpPr>
      <dsp:spPr>
        <a:xfrm>
          <a:off x="5042613" y="2945242"/>
          <a:ext cx="1887397" cy="9436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a:t>Señal de Campo</a:t>
          </a:r>
        </a:p>
      </dsp:txBody>
      <dsp:txXfrm>
        <a:off x="5042613" y="2945242"/>
        <a:ext cx="1887397" cy="943698"/>
      </dsp:txXfrm>
    </dsp:sp>
    <dsp:sp modelId="{7FBC867F-CEA1-48A1-B982-FB1D067E70E4}">
      <dsp:nvSpPr>
        <dsp:cNvPr id="0" name=""/>
        <dsp:cNvSpPr/>
      </dsp:nvSpPr>
      <dsp:spPr>
        <a:xfrm>
          <a:off x="6854514" y="1605190"/>
          <a:ext cx="1887397" cy="9436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a:t>DRIVER´s</a:t>
          </a:r>
        </a:p>
      </dsp:txBody>
      <dsp:txXfrm>
        <a:off x="6854514" y="1605190"/>
        <a:ext cx="1887397" cy="943698"/>
      </dsp:txXfrm>
    </dsp:sp>
    <dsp:sp modelId="{A98D4BFF-6720-474E-99B3-52270D4F983E}">
      <dsp:nvSpPr>
        <dsp:cNvPr id="0" name=""/>
        <dsp:cNvSpPr/>
      </dsp:nvSpPr>
      <dsp:spPr>
        <a:xfrm>
          <a:off x="7326363" y="2945242"/>
          <a:ext cx="1887397" cy="9436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a:t>Motor</a:t>
          </a:r>
        </a:p>
      </dsp:txBody>
      <dsp:txXfrm>
        <a:off x="7326363" y="2945242"/>
        <a:ext cx="1887397" cy="9436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0F7EA-E156-42FF-B74B-EB65FD1E012B}">
      <dsp:nvSpPr>
        <dsp:cNvPr id="0" name=""/>
        <dsp:cNvSpPr/>
      </dsp:nvSpPr>
      <dsp:spPr>
        <a:xfrm>
          <a:off x="565504" y="0"/>
          <a:ext cx="3274975" cy="385291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0324F6B-0978-46DD-81A0-F2810FE3269A}">
      <dsp:nvSpPr>
        <dsp:cNvPr id="0" name=""/>
        <dsp:cNvSpPr/>
      </dsp:nvSpPr>
      <dsp:spPr>
        <a:xfrm>
          <a:off x="729253" y="154116"/>
          <a:ext cx="2947477" cy="250439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A5CA96-74A8-4F13-B7A9-855269DE8848}">
      <dsp:nvSpPr>
        <dsp:cNvPr id="0" name=""/>
        <dsp:cNvSpPr/>
      </dsp:nvSpPr>
      <dsp:spPr>
        <a:xfrm>
          <a:off x="729253" y="2658509"/>
          <a:ext cx="2947477" cy="104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C" sz="3600" kern="1200" dirty="0" smtClean="0"/>
            <a:t>ALUMINIO T9</a:t>
          </a:r>
          <a:endParaRPr lang="es-EC" sz="3600" kern="1200" dirty="0"/>
        </a:p>
      </dsp:txBody>
      <dsp:txXfrm>
        <a:off x="729253" y="2658509"/>
        <a:ext cx="2947477" cy="1040286"/>
      </dsp:txXfrm>
    </dsp:sp>
    <dsp:sp modelId="{D105807B-6117-4C62-B21D-F373FA977442}">
      <dsp:nvSpPr>
        <dsp:cNvPr id="0" name=""/>
        <dsp:cNvSpPr/>
      </dsp:nvSpPr>
      <dsp:spPr>
        <a:xfrm>
          <a:off x="4693919" y="0"/>
          <a:ext cx="3274975" cy="385291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94FD9E1-8EF3-435A-BC55-A8AB93B5C2DD}">
      <dsp:nvSpPr>
        <dsp:cNvPr id="0" name=""/>
        <dsp:cNvSpPr/>
      </dsp:nvSpPr>
      <dsp:spPr>
        <a:xfrm>
          <a:off x="4857668" y="154116"/>
          <a:ext cx="2947477" cy="2504392"/>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90B4C2-9683-430E-8893-27BD45FBE7D1}">
      <dsp:nvSpPr>
        <dsp:cNvPr id="0" name=""/>
        <dsp:cNvSpPr/>
      </dsp:nvSpPr>
      <dsp:spPr>
        <a:xfrm>
          <a:off x="4857668" y="2658509"/>
          <a:ext cx="2947477" cy="104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MX" sz="3600" kern="1200" dirty="0" smtClean="0">
              <a:solidFill>
                <a:srgbClr val="000000"/>
              </a:solidFill>
              <a:latin typeface="Times New Roman" panose="02020603050405020304" pitchFamily="18" charset="0"/>
              <a:ea typeface="Calibri" panose="020F0502020204030204" pitchFamily="34" charset="0"/>
            </a:rPr>
            <a:t>PMMA</a:t>
          </a:r>
          <a:endParaRPr lang="es-EC" sz="3600" kern="1200" dirty="0"/>
        </a:p>
      </dsp:txBody>
      <dsp:txXfrm>
        <a:off x="4857668" y="2658509"/>
        <a:ext cx="2947477" cy="10402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9AEE2-0C6C-45E2-B4F3-153DE426204B}">
      <dsp:nvSpPr>
        <dsp:cNvPr id="0" name=""/>
        <dsp:cNvSpPr/>
      </dsp:nvSpPr>
      <dsp:spPr>
        <a:xfrm>
          <a:off x="1375218" y="1654408"/>
          <a:ext cx="2658501" cy="2235989"/>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0C0A93-6255-4F6F-AF6C-C06D736995D6}">
      <dsp:nvSpPr>
        <dsp:cNvPr id="0" name=""/>
        <dsp:cNvSpPr/>
      </dsp:nvSpPr>
      <dsp:spPr>
        <a:xfrm>
          <a:off x="384832" y="2594378"/>
          <a:ext cx="1440813" cy="14408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s-EC" sz="3500" kern="1200" dirty="0" smtClean="0"/>
            <a:t>Motor</a:t>
          </a:r>
          <a:endParaRPr lang="es-EC" sz="3500" kern="1200" dirty="0"/>
        </a:p>
      </dsp:txBody>
      <dsp:txXfrm>
        <a:off x="384832" y="2594378"/>
        <a:ext cx="1440813" cy="1440813"/>
      </dsp:txXfrm>
    </dsp:sp>
    <dsp:sp modelId="{8D930D26-9F65-483E-9482-13A9F3DDE3A7}">
      <dsp:nvSpPr>
        <dsp:cNvPr id="0" name=""/>
        <dsp:cNvSpPr/>
      </dsp:nvSpPr>
      <dsp:spPr>
        <a:xfrm>
          <a:off x="5491066" y="1654408"/>
          <a:ext cx="2658501" cy="2235989"/>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039B8A-D0BC-4332-BE5E-C4488CB98B2A}">
      <dsp:nvSpPr>
        <dsp:cNvPr id="0" name=""/>
        <dsp:cNvSpPr/>
      </dsp:nvSpPr>
      <dsp:spPr>
        <a:xfrm>
          <a:off x="4500679" y="2594378"/>
          <a:ext cx="1440813" cy="14408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s-EC" sz="3500" kern="1200" dirty="0" smtClean="0"/>
            <a:t>Laser</a:t>
          </a:r>
          <a:endParaRPr lang="es-EC" sz="3500" kern="1200" dirty="0"/>
        </a:p>
      </dsp:txBody>
      <dsp:txXfrm>
        <a:off x="4500679" y="2594378"/>
        <a:ext cx="1440813" cy="14408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31D08-470F-481C-947D-8068B0E91810}">
      <dsp:nvSpPr>
        <dsp:cNvPr id="0" name=""/>
        <dsp:cNvSpPr/>
      </dsp:nvSpPr>
      <dsp:spPr>
        <a:xfrm>
          <a:off x="0" y="43751"/>
          <a:ext cx="8534400" cy="107790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C" sz="2700" i="1" u="sng" kern="1200" dirty="0" smtClean="0">
              <a:latin typeface="Calibri" panose="020F0502020204030204" pitchFamily="34" charset="0"/>
              <a:ea typeface="Calibri" panose="020F0502020204030204" pitchFamily="34" charset="0"/>
              <a:cs typeface="Times New Roman" panose="02020603050405020304" pitchFamily="18" charset="0"/>
            </a:rPr>
            <a:t>Sistema electrónico de control</a:t>
          </a:r>
          <a:r>
            <a:rPr lang="es-EC" sz="2700" kern="1200" dirty="0" smtClean="0">
              <a:latin typeface="Calibri" panose="020F0502020204030204" pitchFamily="34" charset="0"/>
              <a:ea typeface="Calibri" panose="020F0502020204030204" pitchFamily="34" charset="0"/>
              <a:cs typeface="Times New Roman" panose="02020603050405020304" pitchFamily="18" charset="0"/>
            </a:rPr>
            <a:t>.-  Sistema que cuenta con los  drivers, motores, tarjeta de  control</a:t>
          </a:r>
          <a:endParaRPr lang="es-EC" sz="2700" kern="1200" dirty="0"/>
        </a:p>
      </dsp:txBody>
      <dsp:txXfrm>
        <a:off x="52619" y="96370"/>
        <a:ext cx="8429162" cy="972671"/>
      </dsp:txXfrm>
    </dsp:sp>
    <dsp:sp modelId="{F25F06F6-B353-4301-8250-6006F624FBA3}">
      <dsp:nvSpPr>
        <dsp:cNvPr id="0" name=""/>
        <dsp:cNvSpPr/>
      </dsp:nvSpPr>
      <dsp:spPr>
        <a:xfrm>
          <a:off x="0" y="1121661"/>
          <a:ext cx="8534400"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967"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s-EC" sz="2400" b="1" u="sng" kern="1200" dirty="0" smtClean="0">
              <a:latin typeface="Calibri" panose="020F0502020204030204" pitchFamily="34" charset="0"/>
              <a:ea typeface="Calibri" panose="020F0502020204030204" pitchFamily="34" charset="0"/>
              <a:cs typeface="Times New Roman" panose="02020603050405020304" pitchFamily="18" charset="0"/>
            </a:rPr>
            <a:t>Sistema eléctrico de control</a:t>
          </a:r>
          <a:r>
            <a:rPr lang="es-EC" sz="2400" kern="1200" dirty="0" smtClean="0">
              <a:latin typeface="Calibri" panose="020F0502020204030204" pitchFamily="34" charset="0"/>
              <a:ea typeface="Calibri" panose="020F0502020204030204" pitchFamily="34" charset="0"/>
              <a:cs typeface="Times New Roman" panose="02020603050405020304" pitchFamily="18" charset="0"/>
            </a:rPr>
            <a:t>.- </a:t>
          </a:r>
          <a:r>
            <a:rPr lang="es-EC" sz="2800" kern="1200" dirty="0" smtClean="0">
              <a:latin typeface="Calibri" panose="020F0502020204030204" pitchFamily="34" charset="0"/>
              <a:ea typeface="Calibri" panose="020F0502020204030204" pitchFamily="34" charset="0"/>
              <a:cs typeface="Times New Roman" panose="02020603050405020304" pitchFamily="18" charset="0"/>
            </a:rPr>
            <a:t>Constituye la fuente de alimentación, elementos de la  tarjeta de control</a:t>
          </a:r>
          <a:r>
            <a:rPr lang="es-EC" sz="2400" kern="1200" dirty="0" smtClean="0">
              <a:latin typeface="Calibri" panose="020F0502020204030204" pitchFamily="34" charset="0"/>
              <a:ea typeface="Calibri" panose="020F0502020204030204" pitchFamily="34" charset="0"/>
              <a:cs typeface="Times New Roman" panose="02020603050405020304" pitchFamily="18" charset="0"/>
            </a:rPr>
            <a:t>.</a:t>
          </a:r>
          <a:endParaRPr lang="es-EC" sz="2400" kern="1200" dirty="0"/>
        </a:p>
      </dsp:txBody>
      <dsp:txXfrm>
        <a:off x="0" y="1121661"/>
        <a:ext cx="8534400" cy="844560"/>
      </dsp:txXfrm>
    </dsp:sp>
    <dsp:sp modelId="{B3B32696-A00F-4C77-952A-086DC6A55113}">
      <dsp:nvSpPr>
        <dsp:cNvPr id="0" name=""/>
        <dsp:cNvSpPr/>
      </dsp:nvSpPr>
      <dsp:spPr>
        <a:xfrm>
          <a:off x="0" y="1966221"/>
          <a:ext cx="8534400" cy="175968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C" sz="2700" b="1" u="sng" kern="1200" dirty="0" smtClean="0">
              <a:latin typeface="Calibri" panose="020F0502020204030204" pitchFamily="34" charset="0"/>
              <a:ea typeface="Calibri" panose="020F0502020204030204" pitchFamily="34" charset="0"/>
              <a:cs typeface="Times New Roman" panose="02020603050405020304" pitchFamily="18" charset="0"/>
            </a:rPr>
            <a:t>Software de Control</a:t>
          </a:r>
          <a:r>
            <a:rPr lang="es-EC" sz="2700" kern="1200" dirty="0" smtClean="0">
              <a:latin typeface="Calibri" panose="020F0502020204030204" pitchFamily="34" charset="0"/>
              <a:ea typeface="Calibri" panose="020F0502020204030204" pitchFamily="34" charset="0"/>
              <a:cs typeface="Times New Roman" panose="02020603050405020304" pitchFamily="18" charset="0"/>
            </a:rPr>
            <a:t>.- Permite los movimientos  automáticos.</a:t>
          </a:r>
          <a:endParaRPr lang="es-EC" sz="2700" kern="1200" dirty="0"/>
        </a:p>
      </dsp:txBody>
      <dsp:txXfrm>
        <a:off x="85900" y="2052121"/>
        <a:ext cx="8362600" cy="1587880"/>
      </dsp:txXfrm>
    </dsp:sp>
    <dsp:sp modelId="{DDA20A75-34A9-4C21-88C8-F18F303F9AA7}">
      <dsp:nvSpPr>
        <dsp:cNvPr id="0" name=""/>
        <dsp:cNvSpPr/>
      </dsp:nvSpPr>
      <dsp:spPr>
        <a:xfrm>
          <a:off x="0" y="3725901"/>
          <a:ext cx="8534400" cy="1919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967"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s-EC" sz="2400" b="1" u="sng" kern="1200" dirty="0" smtClean="0">
              <a:latin typeface="Calibri" panose="020F0502020204030204" pitchFamily="34" charset="0"/>
              <a:ea typeface="Calibri" panose="020F0502020204030204" pitchFamily="34" charset="0"/>
              <a:cs typeface="Times New Roman" panose="02020603050405020304" pitchFamily="18" charset="0"/>
            </a:rPr>
            <a:t>Comunicación </a:t>
          </a:r>
          <a:r>
            <a:rPr lang="es-EC" sz="2400" kern="1200" dirty="0" smtClean="0">
              <a:latin typeface="Calibri" panose="020F0502020204030204" pitchFamily="34" charset="0"/>
              <a:ea typeface="Calibri" panose="020F0502020204030204" pitchFamily="34" charset="0"/>
              <a:cs typeface="Times New Roman" panose="02020603050405020304" pitchFamily="18" charset="0"/>
            </a:rPr>
            <a:t>.-  </a:t>
          </a:r>
          <a:r>
            <a:rPr lang="es-EC" sz="2800" kern="1200" dirty="0" smtClean="0">
              <a:latin typeface="Calibri" panose="020F0502020204030204" pitchFamily="34" charset="0"/>
              <a:ea typeface="Calibri" panose="020F0502020204030204" pitchFamily="34" charset="0"/>
              <a:cs typeface="Times New Roman" panose="02020603050405020304" pitchFamily="18" charset="0"/>
            </a:rPr>
            <a:t>Recibe y envía datos  entre el software y el      controlador.</a:t>
          </a:r>
          <a:endParaRPr lang="es-EC" sz="2400" kern="1200" dirty="0"/>
        </a:p>
      </dsp:txBody>
      <dsp:txXfrm>
        <a:off x="0" y="3725901"/>
        <a:ext cx="8534400" cy="19199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31070-8188-4644-B1DF-E82C7A686248}">
      <dsp:nvSpPr>
        <dsp:cNvPr id="0" name=""/>
        <dsp:cNvSpPr/>
      </dsp:nvSpPr>
      <dsp:spPr>
        <a:xfrm>
          <a:off x="425342" y="2325459"/>
          <a:ext cx="3280374" cy="385926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3C69A9-3729-4F08-A667-C4482A6D7CEA}">
      <dsp:nvSpPr>
        <dsp:cNvPr id="0" name=""/>
        <dsp:cNvSpPr/>
      </dsp:nvSpPr>
      <dsp:spPr>
        <a:xfrm>
          <a:off x="36920" y="2073800"/>
          <a:ext cx="4130024" cy="352437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81BEDE-D50D-4904-9CE2-FD7C50A0CC85}">
      <dsp:nvSpPr>
        <dsp:cNvPr id="0" name=""/>
        <dsp:cNvSpPr/>
      </dsp:nvSpPr>
      <dsp:spPr>
        <a:xfrm>
          <a:off x="589361" y="4988352"/>
          <a:ext cx="2952337" cy="1042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b="1" kern="1200" dirty="0" smtClean="0"/>
            <a:t>MS10105 de </a:t>
          </a:r>
          <a:r>
            <a:rPr lang="es-EC" sz="2400" b="1" kern="1200" dirty="0" err="1" smtClean="0"/>
            <a:t>Shenhui</a:t>
          </a:r>
          <a:endParaRPr lang="es-EC" sz="2400" kern="1200" dirty="0"/>
        </a:p>
      </dsp:txBody>
      <dsp:txXfrm>
        <a:off x="589361" y="4988352"/>
        <a:ext cx="2952337" cy="1042001"/>
      </dsp:txXfrm>
    </dsp:sp>
    <dsp:sp modelId="{A0EE6C72-C143-482E-91A1-628AA9588B8A}">
      <dsp:nvSpPr>
        <dsp:cNvPr id="0" name=""/>
        <dsp:cNvSpPr/>
      </dsp:nvSpPr>
      <dsp:spPr>
        <a:xfrm>
          <a:off x="4689293" y="2148682"/>
          <a:ext cx="3280374" cy="385926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779F581-826F-4F23-A53A-B73C7A77CC87}">
      <dsp:nvSpPr>
        <dsp:cNvPr id="0" name=""/>
        <dsp:cNvSpPr/>
      </dsp:nvSpPr>
      <dsp:spPr>
        <a:xfrm>
          <a:off x="4853312" y="2303052"/>
          <a:ext cx="2952337" cy="2508521"/>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01296D-6DD9-4ABC-8A17-380ACFBEE134}">
      <dsp:nvSpPr>
        <dsp:cNvPr id="0" name=""/>
        <dsp:cNvSpPr/>
      </dsp:nvSpPr>
      <dsp:spPr>
        <a:xfrm>
          <a:off x="4853312" y="4811574"/>
          <a:ext cx="2952337" cy="1042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b="1" kern="1200" dirty="0" smtClean="0"/>
            <a:t>MUX TB650</a:t>
          </a:r>
          <a:endParaRPr lang="es-EC" sz="2400" kern="1200" dirty="0"/>
        </a:p>
      </dsp:txBody>
      <dsp:txXfrm>
        <a:off x="4853312" y="4811574"/>
        <a:ext cx="2952337" cy="1042001"/>
      </dsp:txXfrm>
    </dsp:sp>
    <dsp:sp modelId="{BB86628F-B01A-4255-A7F6-46B12CAC4CD8}">
      <dsp:nvSpPr>
        <dsp:cNvPr id="0" name=""/>
        <dsp:cNvSpPr/>
      </dsp:nvSpPr>
      <dsp:spPr>
        <a:xfrm>
          <a:off x="8528419" y="2148682"/>
          <a:ext cx="3280374" cy="385926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7D42990-9EBA-4632-BD73-321AADA4AE1E}">
      <dsp:nvSpPr>
        <dsp:cNvPr id="0" name=""/>
        <dsp:cNvSpPr/>
      </dsp:nvSpPr>
      <dsp:spPr>
        <a:xfrm>
          <a:off x="8692438" y="2303052"/>
          <a:ext cx="2952337" cy="2508521"/>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7613E8-7A0C-486C-A178-D9E649DEF50B}">
      <dsp:nvSpPr>
        <dsp:cNvPr id="0" name=""/>
        <dsp:cNvSpPr/>
      </dsp:nvSpPr>
      <dsp:spPr>
        <a:xfrm>
          <a:off x="8692438" y="4811574"/>
          <a:ext cx="2952337" cy="1042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b="1" kern="1200" dirty="0" smtClean="0"/>
            <a:t>DIY 8000 1118348</a:t>
          </a:r>
          <a:endParaRPr lang="es-EC" sz="2400" kern="1200" dirty="0"/>
        </a:p>
      </dsp:txBody>
      <dsp:txXfrm>
        <a:off x="8692438" y="4811574"/>
        <a:ext cx="2952337" cy="104200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8D0D27-9FB8-49C0-B1AC-8582658F1CA2}" type="datetimeFigureOut">
              <a:rPr lang="es-EC" smtClean="0"/>
              <a:pPr/>
              <a:t>11/08/2015</a:t>
            </a:fld>
            <a:endParaRPr lang="es-ES_tradnl"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31AB1B-7D6A-4F84-B13A-5BEF5DB28630}" type="slidenum">
              <a:rPr lang="es-ES_tradnl" smtClean="0"/>
              <a:pPr/>
              <a:t>‹Nº›</a:t>
            </a:fld>
            <a:endParaRPr lang="es-ES_tradnl" dirty="0"/>
          </a:p>
        </p:txBody>
      </p:sp>
    </p:spTree>
    <p:extLst>
      <p:ext uri="{BB962C8B-B14F-4D97-AF65-F5344CB8AC3E}">
        <p14:creationId xmlns:p14="http://schemas.microsoft.com/office/powerpoint/2010/main" val="808782463"/>
      </p:ext>
    </p:extLst>
  </p:cSld>
  <p:clrMap bg1="lt1" tx1="dk1" bg2="lt2" tx2="dk2" accent1="accent1" accent2="accent2" accent3="accent3" accent4="accent4" accent5="accent5" accent6="accent6" hlink="hlink" folHlink="folHlink"/>
  <p:notesStyle>
    <a:lvl1pPr marL="0" algn="l" defTabSz="1280160" rtl="0" eaLnBrk="1" latinLnBrk="0" hangingPunct="1">
      <a:defRPr sz="1700" kern="1200">
        <a:solidFill>
          <a:schemeClr val="tx1"/>
        </a:solidFill>
        <a:latin typeface="+mn-lt"/>
        <a:ea typeface="+mn-ea"/>
        <a:cs typeface="+mn-cs"/>
      </a:defRPr>
    </a:lvl1pPr>
    <a:lvl2pPr marL="640080" algn="l" defTabSz="1280160" rtl="0" eaLnBrk="1" latinLnBrk="0" hangingPunct="1">
      <a:defRPr sz="1700" kern="1200">
        <a:solidFill>
          <a:schemeClr val="tx1"/>
        </a:solidFill>
        <a:latin typeface="+mn-lt"/>
        <a:ea typeface="+mn-ea"/>
        <a:cs typeface="+mn-cs"/>
      </a:defRPr>
    </a:lvl2pPr>
    <a:lvl3pPr marL="1280160" algn="l" defTabSz="1280160" rtl="0" eaLnBrk="1" latinLnBrk="0" hangingPunct="1">
      <a:defRPr sz="1700" kern="1200">
        <a:solidFill>
          <a:schemeClr val="tx1"/>
        </a:solidFill>
        <a:latin typeface="+mn-lt"/>
        <a:ea typeface="+mn-ea"/>
        <a:cs typeface="+mn-cs"/>
      </a:defRPr>
    </a:lvl3pPr>
    <a:lvl4pPr marL="1920240" algn="l" defTabSz="1280160" rtl="0" eaLnBrk="1" latinLnBrk="0" hangingPunct="1">
      <a:defRPr sz="1700" kern="1200">
        <a:solidFill>
          <a:schemeClr val="tx1"/>
        </a:solidFill>
        <a:latin typeface="+mn-lt"/>
        <a:ea typeface="+mn-ea"/>
        <a:cs typeface="+mn-cs"/>
      </a:defRPr>
    </a:lvl4pPr>
    <a:lvl5pPr marL="2560320" algn="l" defTabSz="1280160" rtl="0" eaLnBrk="1" latinLnBrk="0" hangingPunct="1">
      <a:defRPr sz="1700" kern="1200">
        <a:solidFill>
          <a:schemeClr val="tx1"/>
        </a:solidFill>
        <a:latin typeface="+mn-lt"/>
        <a:ea typeface="+mn-ea"/>
        <a:cs typeface="+mn-cs"/>
      </a:defRPr>
    </a:lvl5pPr>
    <a:lvl6pPr marL="3200400" algn="l" defTabSz="1280160" rtl="0" eaLnBrk="1" latinLnBrk="0" hangingPunct="1">
      <a:defRPr sz="1700" kern="1200">
        <a:solidFill>
          <a:schemeClr val="tx1"/>
        </a:solidFill>
        <a:latin typeface="+mn-lt"/>
        <a:ea typeface="+mn-ea"/>
        <a:cs typeface="+mn-cs"/>
      </a:defRPr>
    </a:lvl6pPr>
    <a:lvl7pPr marL="3840480" algn="l" defTabSz="1280160" rtl="0" eaLnBrk="1" latinLnBrk="0" hangingPunct="1">
      <a:defRPr sz="1700" kern="1200">
        <a:solidFill>
          <a:schemeClr val="tx1"/>
        </a:solidFill>
        <a:latin typeface="+mn-lt"/>
        <a:ea typeface="+mn-ea"/>
        <a:cs typeface="+mn-cs"/>
      </a:defRPr>
    </a:lvl7pPr>
    <a:lvl8pPr marL="4480560" algn="l" defTabSz="1280160" rtl="0" eaLnBrk="1" latinLnBrk="0" hangingPunct="1">
      <a:defRPr sz="1700" kern="1200">
        <a:solidFill>
          <a:schemeClr val="tx1"/>
        </a:solidFill>
        <a:latin typeface="+mn-lt"/>
        <a:ea typeface="+mn-ea"/>
        <a:cs typeface="+mn-cs"/>
      </a:defRPr>
    </a:lvl8pPr>
    <a:lvl9pPr marL="5120640" algn="l" defTabSz="1280160" rtl="0" eaLnBrk="1" latinLnBrk="0" hangingPunct="1">
      <a:defRPr sz="17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60120" y="2982596"/>
            <a:ext cx="10881360" cy="205803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920C4B16-FA93-409F-B6B4-3608C1397AB6}" type="datetimeFigureOut">
              <a:rPr lang="es-ES"/>
              <a:pPr>
                <a:defRPr/>
              </a:pPr>
              <a:t>11/08/2015</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dirty="0"/>
          </a:p>
        </p:txBody>
      </p:sp>
      <p:sp>
        <p:nvSpPr>
          <p:cNvPr id="6" name="5 Marcador de número de diapositiva"/>
          <p:cNvSpPr>
            <a:spLocks noGrp="1"/>
          </p:cNvSpPr>
          <p:nvPr>
            <p:ph type="sldNum" sz="quarter" idx="12"/>
          </p:nvPr>
        </p:nvSpPr>
        <p:spPr/>
        <p:txBody>
          <a:bodyPr/>
          <a:lstStyle>
            <a:lvl1pPr>
              <a:defRPr/>
            </a:lvl1pPr>
          </a:lstStyle>
          <a:p>
            <a:pPr>
              <a:defRPr/>
            </a:pPr>
            <a:fld id="{A178C064-A614-4476-A6EB-5F3DBE2A94B7}" type="slidenum">
              <a:rPr lang="es-ES"/>
              <a:pPr>
                <a:defRPr/>
              </a:pPr>
              <a:t>‹Nº›</a:t>
            </a:fld>
            <a:endParaRPr lang="es-ES" dirty="0"/>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08643E16-046D-453D-AF95-6F18D3187C6E}" type="datetimeFigureOut">
              <a:rPr lang="es-ES"/>
              <a:pPr>
                <a:defRPr/>
              </a:pPr>
              <a:t>11/08/2015</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dirty="0"/>
          </a:p>
        </p:txBody>
      </p:sp>
      <p:sp>
        <p:nvSpPr>
          <p:cNvPr id="6" name="5 Marcador de número de diapositiva"/>
          <p:cNvSpPr>
            <a:spLocks noGrp="1"/>
          </p:cNvSpPr>
          <p:nvPr>
            <p:ph type="sldNum" sz="quarter" idx="12"/>
          </p:nvPr>
        </p:nvSpPr>
        <p:spPr/>
        <p:txBody>
          <a:bodyPr/>
          <a:lstStyle>
            <a:lvl1pPr>
              <a:defRPr/>
            </a:lvl1pPr>
          </a:lstStyle>
          <a:p>
            <a:pPr>
              <a:defRPr/>
            </a:pPr>
            <a:fld id="{8FB41F98-CE20-45CB-8B49-94B4189724EA}" type="slidenum">
              <a:rPr lang="es-ES"/>
              <a:pPr>
                <a:defRPr/>
              </a:pPr>
              <a:t>‹Nº›</a:t>
            </a:fld>
            <a:endParaRPr lang="es-ES" dirty="0"/>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9281160" y="384494"/>
            <a:ext cx="2880360" cy="819213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40080" y="384494"/>
            <a:ext cx="8427720" cy="819213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634F0352-ACBD-4236-8337-1FBA2E742AE6}" type="datetimeFigureOut">
              <a:rPr lang="es-ES"/>
              <a:pPr>
                <a:defRPr/>
              </a:pPr>
              <a:t>11/08/2015</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dirty="0"/>
          </a:p>
        </p:txBody>
      </p:sp>
      <p:sp>
        <p:nvSpPr>
          <p:cNvPr id="6" name="5 Marcador de número de diapositiva"/>
          <p:cNvSpPr>
            <a:spLocks noGrp="1"/>
          </p:cNvSpPr>
          <p:nvPr>
            <p:ph type="sldNum" sz="quarter" idx="12"/>
          </p:nvPr>
        </p:nvSpPr>
        <p:spPr/>
        <p:txBody>
          <a:bodyPr/>
          <a:lstStyle>
            <a:lvl1pPr>
              <a:defRPr/>
            </a:lvl1pPr>
          </a:lstStyle>
          <a:p>
            <a:pPr>
              <a:defRPr/>
            </a:pPr>
            <a:fld id="{F2FCD320-3161-4DA1-93AF-AC9CB24126CD}" type="slidenum">
              <a:rPr lang="es-ES"/>
              <a:pPr>
                <a:defRPr/>
              </a:pPr>
              <a:t>‹Nº›</a:t>
            </a:fld>
            <a:endParaRPr lang="es-ES" dirty="0"/>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112B4AB8-D417-42EB-8638-E1EB1A407050}" type="datetimeFigureOut">
              <a:rPr lang="es-ES"/>
              <a:pPr>
                <a:defRPr/>
              </a:pPr>
              <a:t>11/08/2015</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dirty="0"/>
          </a:p>
        </p:txBody>
      </p:sp>
      <p:sp>
        <p:nvSpPr>
          <p:cNvPr id="6" name="5 Marcador de número de diapositiva"/>
          <p:cNvSpPr>
            <a:spLocks noGrp="1"/>
          </p:cNvSpPr>
          <p:nvPr>
            <p:ph type="sldNum" sz="quarter" idx="12"/>
          </p:nvPr>
        </p:nvSpPr>
        <p:spPr/>
        <p:txBody>
          <a:bodyPr/>
          <a:lstStyle>
            <a:lvl1pPr>
              <a:defRPr/>
            </a:lvl1pPr>
          </a:lstStyle>
          <a:p>
            <a:pPr>
              <a:defRPr/>
            </a:pPr>
            <a:fld id="{BDEE3EAF-E1E3-4179-B536-F064445A4053}" type="slidenum">
              <a:rPr lang="es-ES"/>
              <a:pPr>
                <a:defRPr/>
              </a:pPr>
              <a:t>‹Nº›</a:t>
            </a:fld>
            <a:endParaRPr lang="es-ES" dirty="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011238" y="6169661"/>
            <a:ext cx="10881360" cy="1906905"/>
          </a:xfrm>
        </p:spPr>
        <p:txBody>
          <a:bodyPr anchor="t"/>
          <a:lstStyle>
            <a:lvl1pPr algn="l">
              <a:defRPr sz="56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AF4CDB2B-0AC8-4F5F-8C44-E37991361465}" type="datetimeFigureOut">
              <a:rPr lang="es-ES"/>
              <a:pPr>
                <a:defRPr/>
              </a:pPr>
              <a:t>11/08/2015</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dirty="0"/>
          </a:p>
        </p:txBody>
      </p:sp>
      <p:sp>
        <p:nvSpPr>
          <p:cNvPr id="6" name="5 Marcador de número de diapositiva"/>
          <p:cNvSpPr>
            <a:spLocks noGrp="1"/>
          </p:cNvSpPr>
          <p:nvPr>
            <p:ph type="sldNum" sz="quarter" idx="12"/>
          </p:nvPr>
        </p:nvSpPr>
        <p:spPr/>
        <p:txBody>
          <a:bodyPr/>
          <a:lstStyle>
            <a:lvl1pPr>
              <a:defRPr/>
            </a:lvl1pPr>
          </a:lstStyle>
          <a:p>
            <a:pPr>
              <a:defRPr/>
            </a:pPr>
            <a:fld id="{7C30E048-4D9E-4F63-B5C6-F875FC99D69A}" type="slidenum">
              <a:rPr lang="es-ES"/>
              <a:pPr>
                <a:defRPr/>
              </a:pPr>
              <a:t>‹Nº›</a:t>
            </a:fld>
            <a:endParaRPr lang="es-ES" dirty="0"/>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E9560715-9C51-4D33-AE86-BC520723AE09}" type="datetimeFigureOut">
              <a:rPr lang="es-ES"/>
              <a:pPr>
                <a:defRPr/>
              </a:pPr>
              <a:t>11/08/2015</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dirty="0"/>
          </a:p>
        </p:txBody>
      </p:sp>
      <p:sp>
        <p:nvSpPr>
          <p:cNvPr id="7" name="5 Marcador de número de diapositiva"/>
          <p:cNvSpPr>
            <a:spLocks noGrp="1"/>
          </p:cNvSpPr>
          <p:nvPr>
            <p:ph type="sldNum" sz="quarter" idx="12"/>
          </p:nvPr>
        </p:nvSpPr>
        <p:spPr/>
        <p:txBody>
          <a:bodyPr/>
          <a:lstStyle>
            <a:lvl1pPr>
              <a:defRPr/>
            </a:lvl1pPr>
          </a:lstStyle>
          <a:p>
            <a:pPr>
              <a:defRPr/>
            </a:pPr>
            <a:fld id="{CF613884-5111-4350-89C4-B5EE08EEB0D4}" type="slidenum">
              <a:rPr lang="es-ES"/>
              <a:pPr>
                <a:defRPr/>
              </a:pPr>
              <a:t>‹Nº›</a:t>
            </a:fld>
            <a:endParaRPr lang="es-ES" dirty="0"/>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4A539A24-022A-45C8-A4E5-2733C6344690}" type="datetimeFigureOut">
              <a:rPr lang="es-ES"/>
              <a:pPr>
                <a:defRPr/>
              </a:pPr>
              <a:t>11/08/2015</a:t>
            </a:fld>
            <a:endParaRPr lang="es-ES" dirty="0"/>
          </a:p>
        </p:txBody>
      </p:sp>
      <p:sp>
        <p:nvSpPr>
          <p:cNvPr id="8" name="4 Marcador de pie de página"/>
          <p:cNvSpPr>
            <a:spLocks noGrp="1"/>
          </p:cNvSpPr>
          <p:nvPr>
            <p:ph type="ftr" sz="quarter" idx="11"/>
          </p:nvPr>
        </p:nvSpPr>
        <p:spPr/>
        <p:txBody>
          <a:bodyPr/>
          <a:lstStyle>
            <a:lvl1pPr>
              <a:defRPr/>
            </a:lvl1pPr>
          </a:lstStyle>
          <a:p>
            <a:pPr>
              <a:defRPr/>
            </a:pPr>
            <a:endParaRPr lang="es-ES" dirty="0"/>
          </a:p>
        </p:txBody>
      </p:sp>
      <p:sp>
        <p:nvSpPr>
          <p:cNvPr id="9" name="5 Marcador de número de diapositiva"/>
          <p:cNvSpPr>
            <a:spLocks noGrp="1"/>
          </p:cNvSpPr>
          <p:nvPr>
            <p:ph type="sldNum" sz="quarter" idx="12"/>
          </p:nvPr>
        </p:nvSpPr>
        <p:spPr/>
        <p:txBody>
          <a:bodyPr/>
          <a:lstStyle>
            <a:lvl1pPr>
              <a:defRPr/>
            </a:lvl1pPr>
          </a:lstStyle>
          <a:p>
            <a:pPr>
              <a:defRPr/>
            </a:pPr>
            <a:fld id="{4D8E2B29-3725-4B30-9158-DB17B9B7F002}" type="slidenum">
              <a:rPr lang="es-ES"/>
              <a:pPr>
                <a:defRPr/>
              </a:pPr>
              <a:t>‹Nº›</a:t>
            </a:fld>
            <a:endParaRPr lang="es-ES" dirty="0"/>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BCEFA9BC-1EEC-41E3-A616-93E3CDF3A75D}" type="datetimeFigureOut">
              <a:rPr lang="es-ES"/>
              <a:pPr>
                <a:defRPr/>
              </a:pPr>
              <a:t>11/08/2015</a:t>
            </a:fld>
            <a:endParaRPr lang="es-ES" dirty="0"/>
          </a:p>
        </p:txBody>
      </p:sp>
      <p:sp>
        <p:nvSpPr>
          <p:cNvPr id="4" name="4 Marcador de pie de página"/>
          <p:cNvSpPr>
            <a:spLocks noGrp="1"/>
          </p:cNvSpPr>
          <p:nvPr>
            <p:ph type="ftr" sz="quarter" idx="11"/>
          </p:nvPr>
        </p:nvSpPr>
        <p:spPr/>
        <p:txBody>
          <a:bodyPr/>
          <a:lstStyle>
            <a:lvl1pPr>
              <a:defRPr/>
            </a:lvl1pPr>
          </a:lstStyle>
          <a:p>
            <a:pPr>
              <a:defRPr/>
            </a:pPr>
            <a:endParaRPr lang="es-ES" dirty="0"/>
          </a:p>
        </p:txBody>
      </p:sp>
      <p:sp>
        <p:nvSpPr>
          <p:cNvPr id="5" name="5 Marcador de número de diapositiva"/>
          <p:cNvSpPr>
            <a:spLocks noGrp="1"/>
          </p:cNvSpPr>
          <p:nvPr>
            <p:ph type="sldNum" sz="quarter" idx="12"/>
          </p:nvPr>
        </p:nvSpPr>
        <p:spPr/>
        <p:txBody>
          <a:bodyPr/>
          <a:lstStyle>
            <a:lvl1pPr>
              <a:defRPr/>
            </a:lvl1pPr>
          </a:lstStyle>
          <a:p>
            <a:pPr>
              <a:defRPr/>
            </a:pPr>
            <a:fld id="{5B11C683-A5ED-4E79-AEE0-54EDFA3EBAB1}" type="slidenum">
              <a:rPr lang="es-ES"/>
              <a:pPr>
                <a:defRPr/>
              </a:pPr>
              <a:t>‹Nº›</a:t>
            </a:fld>
            <a:endParaRPr lang="es-ES" dirty="0"/>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9D5E5CCA-C810-4605-87F0-20F3D8D94176}" type="datetimeFigureOut">
              <a:rPr lang="es-ES"/>
              <a:pPr>
                <a:defRPr/>
              </a:pPr>
              <a:t>11/08/2015</a:t>
            </a:fld>
            <a:endParaRPr lang="es-ES" dirty="0"/>
          </a:p>
        </p:txBody>
      </p:sp>
      <p:sp>
        <p:nvSpPr>
          <p:cNvPr id="3" name="4 Marcador de pie de página"/>
          <p:cNvSpPr>
            <a:spLocks noGrp="1"/>
          </p:cNvSpPr>
          <p:nvPr>
            <p:ph type="ftr" sz="quarter" idx="11"/>
          </p:nvPr>
        </p:nvSpPr>
        <p:spPr/>
        <p:txBody>
          <a:bodyPr/>
          <a:lstStyle>
            <a:lvl1pPr>
              <a:defRPr/>
            </a:lvl1pPr>
          </a:lstStyle>
          <a:p>
            <a:pPr>
              <a:defRPr/>
            </a:pPr>
            <a:endParaRPr lang="es-ES" dirty="0"/>
          </a:p>
        </p:txBody>
      </p:sp>
      <p:sp>
        <p:nvSpPr>
          <p:cNvPr id="4" name="5 Marcador de número de diapositiva"/>
          <p:cNvSpPr>
            <a:spLocks noGrp="1"/>
          </p:cNvSpPr>
          <p:nvPr>
            <p:ph type="sldNum" sz="quarter" idx="12"/>
          </p:nvPr>
        </p:nvSpPr>
        <p:spPr/>
        <p:txBody>
          <a:bodyPr/>
          <a:lstStyle>
            <a:lvl1pPr>
              <a:defRPr/>
            </a:lvl1pPr>
          </a:lstStyle>
          <a:p>
            <a:pPr>
              <a:defRPr/>
            </a:pPr>
            <a:fld id="{BBFCCDDD-951F-401E-96DF-50FF2D7A95FA}" type="slidenum">
              <a:rPr lang="es-ES"/>
              <a:pPr>
                <a:defRPr/>
              </a:pPr>
              <a:t>‹Nº›</a:t>
            </a:fld>
            <a:endParaRPr lang="es-ES" dirty="0"/>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40081" y="382270"/>
            <a:ext cx="4211638" cy="1626870"/>
          </a:xfrm>
        </p:spPr>
        <p:txBody>
          <a:bodyPr anchor="b"/>
          <a:lstStyle>
            <a:lvl1pPr algn="l">
              <a:defRPr sz="28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7F2D4C7-113F-47E5-8855-29A851F343E5}" type="datetimeFigureOut">
              <a:rPr lang="es-ES"/>
              <a:pPr>
                <a:defRPr/>
              </a:pPr>
              <a:t>11/08/2015</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dirty="0"/>
          </a:p>
        </p:txBody>
      </p:sp>
      <p:sp>
        <p:nvSpPr>
          <p:cNvPr id="7" name="5 Marcador de número de diapositiva"/>
          <p:cNvSpPr>
            <a:spLocks noGrp="1"/>
          </p:cNvSpPr>
          <p:nvPr>
            <p:ph type="sldNum" sz="quarter" idx="12"/>
          </p:nvPr>
        </p:nvSpPr>
        <p:spPr/>
        <p:txBody>
          <a:bodyPr/>
          <a:lstStyle>
            <a:lvl1pPr>
              <a:defRPr/>
            </a:lvl1pPr>
          </a:lstStyle>
          <a:p>
            <a:pPr>
              <a:defRPr/>
            </a:pPr>
            <a:fld id="{811580DF-1274-4FC2-BA64-B42E2A3E73D2}" type="slidenum">
              <a:rPr lang="es-ES"/>
              <a:pPr>
                <a:defRPr/>
              </a:pPr>
              <a:t>‹Nº›</a:t>
            </a:fld>
            <a:endParaRPr lang="es-ES" dirty="0"/>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509203" y="6720840"/>
            <a:ext cx="7680960" cy="793433"/>
          </a:xfrm>
        </p:spPr>
        <p:txBody>
          <a:bodyPr anchor="b"/>
          <a:lstStyle>
            <a:lvl1pPr algn="l">
              <a:defRPr sz="28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509203" y="857885"/>
            <a:ext cx="7680960" cy="5760720"/>
          </a:xfrm>
        </p:spPr>
        <p:txBody>
          <a:bodyPr rtlCol="0">
            <a:normAutofit/>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pPr lvl="0"/>
            <a:endParaRPr lang="es-ES" noProof="0" dirty="0" smtClean="0"/>
          </a:p>
        </p:txBody>
      </p:sp>
      <p:sp>
        <p:nvSpPr>
          <p:cNvPr id="4" name="3 Marcador de texto"/>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9F013178-7DA4-4794-83D1-588E9524AD7E}" type="datetimeFigureOut">
              <a:rPr lang="es-ES"/>
              <a:pPr>
                <a:defRPr/>
              </a:pPr>
              <a:t>11/08/2015</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dirty="0"/>
          </a:p>
        </p:txBody>
      </p:sp>
      <p:sp>
        <p:nvSpPr>
          <p:cNvPr id="7" name="5 Marcador de número de diapositiva"/>
          <p:cNvSpPr>
            <a:spLocks noGrp="1"/>
          </p:cNvSpPr>
          <p:nvPr>
            <p:ph type="sldNum" sz="quarter" idx="12"/>
          </p:nvPr>
        </p:nvSpPr>
        <p:spPr/>
        <p:txBody>
          <a:bodyPr/>
          <a:lstStyle>
            <a:lvl1pPr>
              <a:defRPr/>
            </a:lvl1pPr>
          </a:lstStyle>
          <a:p>
            <a:pPr>
              <a:defRPr/>
            </a:pPr>
            <a:fld id="{3742E725-3162-4EE2-A547-2826E08C450F}" type="slidenum">
              <a:rPr lang="es-ES"/>
              <a:pPr>
                <a:defRPr/>
              </a:pPr>
              <a:t>‹Nº›</a:t>
            </a:fld>
            <a:endParaRPr lang="es-ES" dirty="0"/>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40080" y="384493"/>
            <a:ext cx="11521440" cy="1600200"/>
          </a:xfrm>
          <a:prstGeom prst="rect">
            <a:avLst/>
          </a:prstGeom>
          <a:noFill/>
          <a:ln w="9525">
            <a:noFill/>
            <a:miter lim="800000"/>
            <a:headEnd/>
            <a:tailEnd/>
          </a:ln>
        </p:spPr>
        <p:txBody>
          <a:bodyPr vert="horz" wrap="square" lIns="128016" tIns="64008" rIns="128016" bIns="64008"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640080" y="2240281"/>
            <a:ext cx="11521440" cy="6336348"/>
          </a:xfrm>
          <a:prstGeom prst="rect">
            <a:avLst/>
          </a:prstGeom>
          <a:noFill/>
          <a:ln w="9525">
            <a:noFill/>
            <a:miter lim="800000"/>
            <a:headEnd/>
            <a:tailEnd/>
          </a:ln>
        </p:spPr>
        <p:txBody>
          <a:bodyPr vert="horz" wrap="square" lIns="128016" tIns="64008" rIns="128016" bIns="64008"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fontAlgn="auto">
              <a:spcBef>
                <a:spcPts val="0"/>
              </a:spcBef>
              <a:spcAft>
                <a:spcPts val="0"/>
              </a:spcAft>
              <a:defRPr sz="1700">
                <a:solidFill>
                  <a:schemeClr val="tx1">
                    <a:tint val="75000"/>
                  </a:schemeClr>
                </a:solidFill>
                <a:latin typeface="+mn-lt"/>
              </a:defRPr>
            </a:lvl1pPr>
          </a:lstStyle>
          <a:p>
            <a:pPr>
              <a:defRPr/>
            </a:pPr>
            <a:fld id="{1708EF3A-881D-422B-849D-9ADD44B52DE4}" type="datetimeFigureOut">
              <a:rPr lang="es-ES"/>
              <a:pPr>
                <a:defRPr/>
              </a:pPr>
              <a:t>11/08/2015</a:t>
            </a:fld>
            <a:endParaRPr lang="es-ES" dirty="0"/>
          </a:p>
        </p:txBody>
      </p:sp>
      <p:sp>
        <p:nvSpPr>
          <p:cNvPr id="5" name="4 Marcador de pie de página"/>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fontAlgn="auto">
              <a:spcBef>
                <a:spcPts val="0"/>
              </a:spcBef>
              <a:spcAft>
                <a:spcPts val="0"/>
              </a:spcAft>
              <a:defRPr sz="1700">
                <a:solidFill>
                  <a:schemeClr val="tx1">
                    <a:tint val="75000"/>
                  </a:schemeClr>
                </a:solidFill>
                <a:latin typeface="+mn-lt"/>
              </a:defRPr>
            </a:lvl1pPr>
          </a:lstStyle>
          <a:p>
            <a:pPr>
              <a:defRPr/>
            </a:pPr>
            <a:endParaRPr lang="es-ES" dirty="0"/>
          </a:p>
        </p:txBody>
      </p:sp>
      <p:sp>
        <p:nvSpPr>
          <p:cNvPr id="6" name="5 Marcador de número de diapositiva"/>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fontAlgn="auto">
              <a:spcBef>
                <a:spcPts val="0"/>
              </a:spcBef>
              <a:spcAft>
                <a:spcPts val="0"/>
              </a:spcAft>
              <a:defRPr sz="1700">
                <a:solidFill>
                  <a:schemeClr val="tx1">
                    <a:tint val="75000"/>
                  </a:schemeClr>
                </a:solidFill>
                <a:latin typeface="+mn-lt"/>
              </a:defRPr>
            </a:lvl1pPr>
          </a:lstStyle>
          <a:p>
            <a:pPr>
              <a:defRPr/>
            </a:pPr>
            <a:fld id="{B5A8875B-E956-496F-A2D2-CE106F2A6E88}" type="slidenum">
              <a:rPr lang="es-ES"/>
              <a:pPr>
                <a:defRPr/>
              </a:pPr>
              <a:t>‹Nº›</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rtl="0" eaLnBrk="0" fontAlgn="base" hangingPunct="0">
        <a:spcBef>
          <a:spcPct val="0"/>
        </a:spcBef>
        <a:spcAft>
          <a:spcPct val="0"/>
        </a:spcAft>
        <a:defRPr sz="6200" kern="1200">
          <a:solidFill>
            <a:schemeClr val="tx1"/>
          </a:solidFill>
          <a:latin typeface="+mj-lt"/>
          <a:ea typeface="+mj-ea"/>
          <a:cs typeface="+mj-cs"/>
        </a:defRPr>
      </a:lvl1pPr>
      <a:lvl2pPr algn="ctr" rtl="0" eaLnBrk="0" fontAlgn="base" hangingPunct="0">
        <a:spcBef>
          <a:spcPct val="0"/>
        </a:spcBef>
        <a:spcAft>
          <a:spcPct val="0"/>
        </a:spcAft>
        <a:defRPr sz="6200">
          <a:solidFill>
            <a:schemeClr val="tx1"/>
          </a:solidFill>
          <a:latin typeface="Calibri" pitchFamily="34" charset="0"/>
        </a:defRPr>
      </a:lvl2pPr>
      <a:lvl3pPr algn="ctr" rtl="0" eaLnBrk="0" fontAlgn="base" hangingPunct="0">
        <a:spcBef>
          <a:spcPct val="0"/>
        </a:spcBef>
        <a:spcAft>
          <a:spcPct val="0"/>
        </a:spcAft>
        <a:defRPr sz="6200">
          <a:solidFill>
            <a:schemeClr val="tx1"/>
          </a:solidFill>
          <a:latin typeface="Calibri" pitchFamily="34" charset="0"/>
        </a:defRPr>
      </a:lvl3pPr>
      <a:lvl4pPr algn="ctr" rtl="0" eaLnBrk="0" fontAlgn="base" hangingPunct="0">
        <a:spcBef>
          <a:spcPct val="0"/>
        </a:spcBef>
        <a:spcAft>
          <a:spcPct val="0"/>
        </a:spcAft>
        <a:defRPr sz="6200">
          <a:solidFill>
            <a:schemeClr val="tx1"/>
          </a:solidFill>
          <a:latin typeface="Calibri" pitchFamily="34" charset="0"/>
        </a:defRPr>
      </a:lvl4pPr>
      <a:lvl5pPr algn="ctr" rtl="0" eaLnBrk="0" fontAlgn="base" hangingPunct="0">
        <a:spcBef>
          <a:spcPct val="0"/>
        </a:spcBef>
        <a:spcAft>
          <a:spcPct val="0"/>
        </a:spcAft>
        <a:defRPr sz="6200">
          <a:solidFill>
            <a:schemeClr val="tx1"/>
          </a:solidFill>
          <a:latin typeface="Calibri" pitchFamily="34" charset="0"/>
        </a:defRPr>
      </a:lvl5pPr>
      <a:lvl6pPr marL="640080" algn="ctr" rtl="0" fontAlgn="base">
        <a:spcBef>
          <a:spcPct val="0"/>
        </a:spcBef>
        <a:spcAft>
          <a:spcPct val="0"/>
        </a:spcAft>
        <a:defRPr sz="6200">
          <a:solidFill>
            <a:schemeClr val="tx1"/>
          </a:solidFill>
          <a:latin typeface="Calibri" pitchFamily="34" charset="0"/>
        </a:defRPr>
      </a:lvl6pPr>
      <a:lvl7pPr marL="1280160" algn="ctr" rtl="0" fontAlgn="base">
        <a:spcBef>
          <a:spcPct val="0"/>
        </a:spcBef>
        <a:spcAft>
          <a:spcPct val="0"/>
        </a:spcAft>
        <a:defRPr sz="6200">
          <a:solidFill>
            <a:schemeClr val="tx1"/>
          </a:solidFill>
          <a:latin typeface="Calibri" pitchFamily="34" charset="0"/>
        </a:defRPr>
      </a:lvl7pPr>
      <a:lvl8pPr marL="1920240" algn="ctr" rtl="0" fontAlgn="base">
        <a:spcBef>
          <a:spcPct val="0"/>
        </a:spcBef>
        <a:spcAft>
          <a:spcPct val="0"/>
        </a:spcAft>
        <a:defRPr sz="6200">
          <a:solidFill>
            <a:schemeClr val="tx1"/>
          </a:solidFill>
          <a:latin typeface="Calibri" pitchFamily="34" charset="0"/>
        </a:defRPr>
      </a:lvl8pPr>
      <a:lvl9pPr marL="2560320" algn="ctr" rtl="0" fontAlgn="base">
        <a:spcBef>
          <a:spcPct val="0"/>
        </a:spcBef>
        <a:spcAft>
          <a:spcPct val="0"/>
        </a:spcAft>
        <a:defRPr sz="6200">
          <a:solidFill>
            <a:schemeClr val="tx1"/>
          </a:solidFill>
          <a:latin typeface="Calibri" pitchFamily="34" charset="0"/>
        </a:defRPr>
      </a:lvl9pPr>
    </p:titleStyle>
    <p:bodyStyle>
      <a:lvl1pPr marL="480060" indent="-480060" algn="l" rtl="0" eaLnBrk="0" fontAlgn="base" hangingPunct="0">
        <a:spcBef>
          <a:spcPct val="20000"/>
        </a:spcBef>
        <a:spcAft>
          <a:spcPct val="0"/>
        </a:spcAft>
        <a:buFont typeface="Arial" charset="0"/>
        <a:buChar char="•"/>
        <a:defRPr sz="4500" kern="1200">
          <a:solidFill>
            <a:schemeClr val="tx1"/>
          </a:solidFill>
          <a:latin typeface="+mn-lt"/>
          <a:ea typeface="+mn-ea"/>
          <a:cs typeface="+mn-cs"/>
        </a:defRPr>
      </a:lvl1pPr>
      <a:lvl2pPr marL="1040130" indent="-400050" algn="l" rtl="0" eaLnBrk="0" fontAlgn="base" hangingPunct="0">
        <a:spcBef>
          <a:spcPct val="20000"/>
        </a:spcBef>
        <a:spcAft>
          <a:spcPct val="0"/>
        </a:spcAft>
        <a:buFont typeface="Arial" charset="0"/>
        <a:buChar char="–"/>
        <a:defRPr sz="3900" kern="1200">
          <a:solidFill>
            <a:schemeClr val="tx1"/>
          </a:solidFill>
          <a:latin typeface="+mn-lt"/>
          <a:ea typeface="+mn-ea"/>
          <a:cs typeface="+mn-cs"/>
        </a:defRPr>
      </a:lvl2pPr>
      <a:lvl3pPr marL="1600200" indent="-320040" algn="l" rtl="0" eaLnBrk="0" fontAlgn="base" hangingPunct="0">
        <a:spcBef>
          <a:spcPct val="20000"/>
        </a:spcBef>
        <a:spcAft>
          <a:spcPct val="0"/>
        </a:spcAft>
        <a:buFont typeface="Arial" charset="0"/>
        <a:buChar char="•"/>
        <a:defRPr sz="3400" kern="1200">
          <a:solidFill>
            <a:schemeClr val="tx1"/>
          </a:solidFill>
          <a:latin typeface="+mn-lt"/>
          <a:ea typeface="+mn-ea"/>
          <a:cs typeface="+mn-cs"/>
        </a:defRPr>
      </a:lvl3pPr>
      <a:lvl4pPr marL="2240280" indent="-32004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4pPr>
      <a:lvl5pPr marL="2880360" indent="-32004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s-ES"/>
      </a:defPPr>
      <a:lvl1pPr marL="0" algn="l" defTabSz="1280160" rtl="0" eaLnBrk="1" latinLnBrk="0" hangingPunct="1">
        <a:defRPr sz="2500" kern="1200">
          <a:solidFill>
            <a:schemeClr val="tx1"/>
          </a:solidFill>
          <a:latin typeface="+mn-lt"/>
          <a:ea typeface="+mn-ea"/>
          <a:cs typeface="+mn-cs"/>
        </a:defRPr>
      </a:lvl1pPr>
      <a:lvl2pPr marL="640080" algn="l" defTabSz="1280160" rtl="0" eaLnBrk="1" latinLnBrk="0" hangingPunct="1">
        <a:defRPr sz="2500" kern="1200">
          <a:solidFill>
            <a:schemeClr val="tx1"/>
          </a:solidFill>
          <a:latin typeface="+mn-lt"/>
          <a:ea typeface="+mn-ea"/>
          <a:cs typeface="+mn-cs"/>
        </a:defRPr>
      </a:lvl2pPr>
      <a:lvl3pPr marL="1280160" algn="l" defTabSz="1280160" rtl="0" eaLnBrk="1" latinLnBrk="0" hangingPunct="1">
        <a:defRPr sz="2500" kern="1200">
          <a:solidFill>
            <a:schemeClr val="tx1"/>
          </a:solidFill>
          <a:latin typeface="+mn-lt"/>
          <a:ea typeface="+mn-ea"/>
          <a:cs typeface="+mn-cs"/>
        </a:defRPr>
      </a:lvl3pPr>
      <a:lvl4pPr marL="1920240" algn="l" defTabSz="1280160" rtl="0" eaLnBrk="1" latinLnBrk="0" hangingPunct="1">
        <a:defRPr sz="2500" kern="1200">
          <a:solidFill>
            <a:schemeClr val="tx1"/>
          </a:solidFill>
          <a:latin typeface="+mn-lt"/>
          <a:ea typeface="+mn-ea"/>
          <a:cs typeface="+mn-cs"/>
        </a:defRPr>
      </a:lvl4pPr>
      <a:lvl5pPr marL="2560320" algn="l" defTabSz="1280160" rtl="0" eaLnBrk="1" latinLnBrk="0" hangingPunct="1">
        <a:defRPr sz="2500" kern="1200">
          <a:solidFill>
            <a:schemeClr val="tx1"/>
          </a:solidFill>
          <a:latin typeface="+mn-lt"/>
          <a:ea typeface="+mn-ea"/>
          <a:cs typeface="+mn-cs"/>
        </a:defRPr>
      </a:lvl5pPr>
      <a:lvl6pPr marL="3200400" algn="l" defTabSz="1280160" rtl="0" eaLnBrk="1" latinLnBrk="0" hangingPunct="1">
        <a:defRPr sz="2500" kern="1200">
          <a:solidFill>
            <a:schemeClr val="tx1"/>
          </a:solidFill>
          <a:latin typeface="+mn-lt"/>
          <a:ea typeface="+mn-ea"/>
          <a:cs typeface="+mn-cs"/>
        </a:defRPr>
      </a:lvl6pPr>
      <a:lvl7pPr marL="3840480" algn="l" defTabSz="1280160" rtl="0" eaLnBrk="1" latinLnBrk="0" hangingPunct="1">
        <a:defRPr sz="2500" kern="1200">
          <a:solidFill>
            <a:schemeClr val="tx1"/>
          </a:solidFill>
          <a:latin typeface="+mn-lt"/>
          <a:ea typeface="+mn-ea"/>
          <a:cs typeface="+mn-cs"/>
        </a:defRPr>
      </a:lvl7pPr>
      <a:lvl8pPr marL="4480560" algn="l" defTabSz="1280160" rtl="0" eaLnBrk="1" latinLnBrk="0" hangingPunct="1">
        <a:defRPr sz="2500" kern="1200">
          <a:solidFill>
            <a:schemeClr val="tx1"/>
          </a:solidFill>
          <a:latin typeface="+mn-lt"/>
          <a:ea typeface="+mn-ea"/>
          <a:cs typeface="+mn-cs"/>
        </a:defRPr>
      </a:lvl8pPr>
      <a:lvl9pPr marL="5120640" algn="l" defTabSz="1280160"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14.png"/><Relationship Id="rId5" Type="http://schemas.openxmlformats.org/officeDocument/2006/relationships/diagramLayout" Target="../diagrams/layout3.xml"/><Relationship Id="rId10" Type="http://schemas.openxmlformats.org/officeDocument/2006/relationships/image" Target="../media/image13.png"/><Relationship Id="rId4" Type="http://schemas.openxmlformats.org/officeDocument/2006/relationships/diagramData" Target="../diagrams/data3.xm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5.jpe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40.png"/><Relationship Id="rId7"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70.png"/><Relationship Id="rId5" Type="http://schemas.openxmlformats.org/officeDocument/2006/relationships/image" Target="../media/image760.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1.emf"/><Relationship Id="rId5" Type="http://schemas.openxmlformats.org/officeDocument/2006/relationships/oleObject" Target="../embeddings/oleObject2.bin"/><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srcRect/>
          <a:stretch>
            <a:fillRect/>
          </a:stretch>
        </p:blipFill>
        <p:spPr bwMode="auto">
          <a:xfrm>
            <a:off x="0" y="0"/>
            <a:ext cx="12801600" cy="9601200"/>
          </a:xfrm>
          <a:prstGeom prst="rect">
            <a:avLst/>
          </a:prstGeom>
          <a:noFill/>
          <a:ln w="9525">
            <a:noFill/>
            <a:miter lim="800000"/>
            <a:headEnd/>
            <a:tailEnd/>
          </a:ln>
        </p:spPr>
      </p:pic>
      <p:sp>
        <p:nvSpPr>
          <p:cNvPr id="6" name="Rectangle 1"/>
          <p:cNvSpPr>
            <a:spLocks noChangeArrowheads="1"/>
          </p:cNvSpPr>
          <p:nvPr/>
        </p:nvSpPr>
        <p:spPr bwMode="auto">
          <a:xfrm>
            <a:off x="1000200" y="1344216"/>
            <a:ext cx="11369352" cy="658641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S" sz="2800" b="1" dirty="0">
                <a:latin typeface="+mn-lt"/>
                <a:ea typeface="Times New Roman" pitchFamily="18" charset="0"/>
                <a:cs typeface="Arial" charset="0"/>
              </a:rPr>
              <a:t>DEPARTAMENTO </a:t>
            </a:r>
            <a:r>
              <a:rPr lang="es-ES" sz="2800" b="1" dirty="0" smtClean="0">
                <a:latin typeface="+mn-lt"/>
                <a:ea typeface="Times New Roman" pitchFamily="18" charset="0"/>
                <a:cs typeface="Arial" charset="0"/>
              </a:rPr>
              <a:t>DE CIENCIAS DE LA ENERGÍA Y MECÁNICA</a:t>
            </a:r>
          </a:p>
          <a:p>
            <a:pPr algn="ctr">
              <a:tabLst>
                <a:tab pos="1962150" algn="l"/>
                <a:tab pos="2879725" algn="ctr"/>
              </a:tabLst>
            </a:pPr>
            <a:endParaRPr lang="es-ES" sz="2800" b="1" dirty="0">
              <a:latin typeface="+mn-lt"/>
              <a:ea typeface="Times New Roman" pitchFamily="18" charset="0"/>
              <a:cs typeface="Arial" charset="0"/>
            </a:endParaRPr>
          </a:p>
          <a:p>
            <a:pPr algn="ctr">
              <a:tabLst>
                <a:tab pos="1962150" algn="l"/>
                <a:tab pos="2879725" algn="ctr"/>
              </a:tabLst>
            </a:pPr>
            <a:r>
              <a:rPr lang="es-ES" sz="2400" b="1" dirty="0" smtClean="0">
                <a:latin typeface="+mn-lt"/>
                <a:ea typeface="Times New Roman" pitchFamily="18" charset="0"/>
                <a:cs typeface="Arial" charset="0"/>
              </a:rPr>
              <a:t>CARRERA DE INGENIERÍA MECATRÓNICA </a:t>
            </a:r>
            <a:endParaRPr lang="es-ES" sz="2400" b="1" dirty="0">
              <a:latin typeface="+mn-lt"/>
              <a:ea typeface="Times New Roman" pitchFamily="18" charset="0"/>
              <a:cs typeface="Arial" charset="0"/>
            </a:endParaRPr>
          </a:p>
          <a:p>
            <a:pPr algn="ctr">
              <a:tabLst>
                <a:tab pos="1962150" algn="l"/>
                <a:tab pos="2879725" algn="ctr"/>
              </a:tabLst>
            </a:pPr>
            <a:endParaRPr lang="es-ES" sz="2400" b="1" dirty="0">
              <a:latin typeface="+mn-lt"/>
              <a:ea typeface="Times New Roman" pitchFamily="18" charset="0"/>
              <a:cs typeface="Arial" charset="0"/>
            </a:endParaRPr>
          </a:p>
          <a:p>
            <a:pPr algn="ctr">
              <a:tabLst>
                <a:tab pos="1962150" algn="l"/>
                <a:tab pos="2879725" algn="ctr"/>
              </a:tabLst>
            </a:pPr>
            <a:r>
              <a:rPr lang="es-EC" sz="2000" b="1" dirty="0">
                <a:latin typeface="+mn-lt"/>
                <a:ea typeface="Times New Roman" pitchFamily="18" charset="0"/>
                <a:cs typeface="Arial" charset="0"/>
              </a:rPr>
              <a:t>TESIS PRESENTADA COMO REQUISITO PREVIO A LA OBTENCIÓN DEL TÍTULO DE </a:t>
            </a:r>
            <a:r>
              <a:rPr lang="es-EC" sz="2000" b="1" dirty="0" smtClean="0">
                <a:latin typeface="+mn-lt"/>
                <a:ea typeface="Times New Roman" pitchFamily="18" charset="0"/>
                <a:cs typeface="Arial" charset="0"/>
              </a:rPr>
              <a:t>INGENIERO MECATRÓNICO.</a:t>
            </a:r>
            <a:endParaRPr lang="es-ES" sz="2000" dirty="0">
              <a:latin typeface="+mn-lt"/>
              <a:ea typeface="Times New Roman" pitchFamily="18" charset="0"/>
              <a:cs typeface="Arial" charset="0"/>
            </a:endParaRPr>
          </a:p>
          <a:p>
            <a:pPr algn="ctr" eaLnBrk="0" hangingPunct="0">
              <a:tabLst>
                <a:tab pos="1962150" algn="l"/>
                <a:tab pos="2879725" algn="ctr"/>
              </a:tabLst>
            </a:pPr>
            <a:endParaRPr lang="es-EC" sz="1100" dirty="0">
              <a:latin typeface="+mn-lt"/>
              <a:ea typeface="Times New Roman" pitchFamily="18" charset="0"/>
              <a:cs typeface="Arial" charset="0"/>
            </a:endParaRPr>
          </a:p>
          <a:p>
            <a:pPr algn="ctr" eaLnBrk="0" hangingPunct="0">
              <a:tabLst>
                <a:tab pos="1962150" algn="l"/>
                <a:tab pos="2879725" algn="ctr"/>
              </a:tabLst>
            </a:pPr>
            <a:endParaRPr lang="es-EC" sz="1100" dirty="0">
              <a:latin typeface="+mn-lt"/>
              <a:ea typeface="Times New Roman" pitchFamily="18" charset="0"/>
              <a:cs typeface="Arial" charset="0"/>
            </a:endParaRPr>
          </a:p>
          <a:p>
            <a:pPr algn="ctr" eaLnBrk="0" hangingPunct="0">
              <a:tabLst>
                <a:tab pos="1962150" algn="l"/>
                <a:tab pos="2879725" algn="ctr"/>
              </a:tabLst>
            </a:pPr>
            <a:r>
              <a:rPr lang="es-EC" sz="2000" b="1" dirty="0" smtClean="0">
                <a:latin typeface="+mn-lt"/>
                <a:ea typeface="Calibri" pitchFamily="34" charset="0"/>
                <a:cs typeface="Arial" charset="0"/>
              </a:rPr>
              <a:t>“</a:t>
            </a:r>
            <a:r>
              <a:rPr lang="es-EC" sz="3600" b="1" dirty="0" smtClean="0">
                <a:latin typeface="+mn-lt"/>
                <a:cs typeface="Arial" charset="0"/>
              </a:rPr>
              <a:t>DISEÑO Y CONSTRUCCIÓN DE UNA CORTADORA CNC PARA FOMIX Y SUS DERIVADOS </a:t>
            </a:r>
            <a:r>
              <a:rPr lang="es-EC" sz="2000" b="1" dirty="0" smtClean="0">
                <a:latin typeface="+mn-lt"/>
                <a:cs typeface="Calibri" pitchFamily="34" charset="0"/>
              </a:rPr>
              <a:t>”</a:t>
            </a:r>
            <a:endParaRPr lang="es-EC" sz="2000" b="1" dirty="0">
              <a:latin typeface="+mn-lt"/>
              <a:cs typeface="Calibri" pitchFamily="34" charset="0"/>
            </a:endParaRPr>
          </a:p>
          <a:p>
            <a:pPr algn="ctr" eaLnBrk="0" hangingPunct="0">
              <a:tabLst>
                <a:tab pos="1962150" algn="l"/>
                <a:tab pos="2879725" algn="ctr"/>
              </a:tabLst>
            </a:pPr>
            <a:endParaRPr lang="es-EC" sz="2000" b="1" dirty="0">
              <a:latin typeface="+mn-lt"/>
              <a:cs typeface="Arial" charset="0"/>
            </a:endParaRPr>
          </a:p>
          <a:p>
            <a:pPr algn="ctr" eaLnBrk="0" hangingPunct="0">
              <a:tabLst>
                <a:tab pos="1962150" algn="l"/>
                <a:tab pos="2879725" algn="ctr"/>
              </a:tabLst>
            </a:pPr>
            <a:endParaRPr lang="es-EC" sz="1100" dirty="0">
              <a:latin typeface="+mn-lt"/>
              <a:cs typeface="Arial" charset="0"/>
            </a:endParaRPr>
          </a:p>
          <a:p>
            <a:pPr algn="ctr" eaLnBrk="0" hangingPunct="0">
              <a:tabLst>
                <a:tab pos="1962150" algn="l"/>
                <a:tab pos="2879725" algn="ctr"/>
              </a:tabLst>
            </a:pPr>
            <a:r>
              <a:rPr lang="es-EC" sz="2000" b="1" dirty="0" smtClean="0">
                <a:latin typeface="+mn-lt"/>
                <a:cs typeface="Calibri" pitchFamily="34" charset="0"/>
              </a:rPr>
              <a:t>AUTORES:</a:t>
            </a:r>
          </a:p>
          <a:p>
            <a:pPr algn="ctr" eaLnBrk="0" hangingPunct="0">
              <a:tabLst>
                <a:tab pos="1962150" algn="l"/>
                <a:tab pos="2879725" algn="ctr"/>
              </a:tabLst>
            </a:pPr>
            <a:r>
              <a:rPr lang="es-EC" sz="2000" b="1" dirty="0" smtClean="0">
                <a:latin typeface="+mn-lt"/>
                <a:cs typeface="Calibri" pitchFamily="34" charset="0"/>
              </a:rPr>
              <a:t>NESTOR VARGAS JARAMILLO                            FREDDY MALDONADO COQUE</a:t>
            </a:r>
            <a:endParaRPr lang="es-EC" sz="2000" b="1" dirty="0">
              <a:latin typeface="+mn-lt"/>
              <a:cs typeface="Calibri" pitchFamily="34" charset="0"/>
            </a:endParaRPr>
          </a:p>
          <a:p>
            <a:pPr algn="ctr" eaLnBrk="0" hangingPunct="0">
              <a:tabLst>
                <a:tab pos="1962150" algn="l"/>
                <a:tab pos="2879725" algn="ctr"/>
              </a:tabLst>
            </a:pPr>
            <a:endParaRPr lang="es-EC" sz="2000" b="1" dirty="0">
              <a:latin typeface="+mn-lt"/>
              <a:cs typeface="Calibri" pitchFamily="34" charset="0"/>
            </a:endParaRPr>
          </a:p>
          <a:p>
            <a:pPr algn="ctr" eaLnBrk="0" hangingPunct="0">
              <a:tabLst>
                <a:tab pos="1962150" algn="l"/>
                <a:tab pos="2879725" algn="ctr"/>
              </a:tabLst>
            </a:pPr>
            <a:r>
              <a:rPr lang="es-EC" sz="2000" b="1" dirty="0">
                <a:latin typeface="+mn-lt"/>
                <a:cs typeface="Calibri" pitchFamily="34" charset="0"/>
              </a:rPr>
              <a:t>                                             </a:t>
            </a:r>
            <a:endParaRPr lang="es-EC" sz="1100" dirty="0">
              <a:latin typeface="+mn-lt"/>
              <a:cs typeface="Arial" charset="0"/>
            </a:endParaRPr>
          </a:p>
          <a:p>
            <a:pPr algn="ctr" eaLnBrk="0" hangingPunct="0">
              <a:tabLst>
                <a:tab pos="1962150" algn="l"/>
                <a:tab pos="2879725" algn="ctr"/>
              </a:tabLst>
            </a:pPr>
            <a:r>
              <a:rPr lang="es-EC" sz="2000" dirty="0">
                <a:latin typeface="+mn-lt"/>
                <a:cs typeface="Times New Roman" pitchFamily="18" charset="0"/>
              </a:rPr>
              <a:t>     </a:t>
            </a:r>
            <a:r>
              <a:rPr lang="es-EC" sz="2000" b="1" dirty="0" smtClean="0">
                <a:latin typeface="+mn-lt"/>
                <a:cs typeface="Times New Roman" pitchFamily="18" charset="0"/>
              </a:rPr>
              <a:t>Ing. Fernando Olmedo            </a:t>
            </a:r>
            <a:r>
              <a:rPr lang="es-EC" sz="2000" dirty="0">
                <a:latin typeface="+mn-lt"/>
                <a:cs typeface="Times New Roman" pitchFamily="18" charset="0"/>
              </a:rPr>
              <a:t>	  </a:t>
            </a:r>
            <a:r>
              <a:rPr lang="es-EC" sz="2000" dirty="0" smtClean="0">
                <a:latin typeface="+mn-lt"/>
                <a:cs typeface="Times New Roman" pitchFamily="18" charset="0"/>
              </a:rPr>
              <a:t>                 </a:t>
            </a:r>
            <a:r>
              <a:rPr lang="es-EC" sz="2000" dirty="0">
                <a:latin typeface="+mn-lt"/>
                <a:cs typeface="Times New Roman" pitchFamily="18" charset="0"/>
              </a:rPr>
              <a:t>	                   </a:t>
            </a:r>
            <a:r>
              <a:rPr lang="es-EC" sz="2000" b="1" dirty="0" smtClean="0">
                <a:latin typeface="+mn-lt"/>
                <a:cs typeface="Times New Roman" pitchFamily="18" charset="0"/>
              </a:rPr>
              <a:t>Ing. Paola León</a:t>
            </a:r>
            <a:endParaRPr lang="es-EC" sz="2000" b="1" dirty="0">
              <a:latin typeface="+mn-lt"/>
              <a:cs typeface="Arial" charset="0"/>
            </a:endParaRPr>
          </a:p>
          <a:p>
            <a:pPr algn="just" eaLnBrk="0" hangingPunct="0">
              <a:tabLst>
                <a:tab pos="1962150" algn="l"/>
                <a:tab pos="2879725" algn="ctr"/>
              </a:tabLst>
            </a:pPr>
            <a:r>
              <a:rPr lang="es-EC" sz="2000" b="1" dirty="0">
                <a:latin typeface="+mn-lt"/>
                <a:cs typeface="Calibri" pitchFamily="34" charset="0"/>
              </a:rPr>
              <a:t>                                          </a:t>
            </a:r>
            <a:r>
              <a:rPr lang="es-EC" sz="2000" b="1" i="1" dirty="0">
                <a:latin typeface="+mn-lt"/>
                <a:cs typeface="Calibri" pitchFamily="34" charset="0"/>
              </a:rPr>
              <a:t>DIRECTOR                      </a:t>
            </a:r>
            <a:r>
              <a:rPr lang="es-EC" sz="2000" b="1" i="1" dirty="0" smtClean="0">
                <a:latin typeface="+mn-lt"/>
                <a:cs typeface="Calibri" pitchFamily="34" charset="0"/>
              </a:rPr>
              <a:t>                                                        CODIRECTOR</a:t>
            </a:r>
            <a:endParaRPr lang="es-EC" sz="1100" dirty="0">
              <a:latin typeface="+mn-lt"/>
              <a:cs typeface="Arial" charset="0"/>
            </a:endParaRPr>
          </a:p>
          <a:p>
            <a:pPr algn="ctr" eaLnBrk="0" hangingPunct="0">
              <a:tabLst>
                <a:tab pos="1962150" algn="l"/>
                <a:tab pos="2879725" algn="ctr"/>
              </a:tabLst>
            </a:pPr>
            <a:endParaRPr lang="es-EC" sz="1100" dirty="0">
              <a:latin typeface="+mn-lt"/>
              <a:cs typeface="Arial" charset="0"/>
            </a:endParaRPr>
          </a:p>
          <a:p>
            <a:pPr algn="ctr" eaLnBrk="0" hangingPunct="0">
              <a:tabLst>
                <a:tab pos="1962150" algn="l"/>
                <a:tab pos="2879725" algn="ctr"/>
              </a:tabLst>
            </a:pPr>
            <a:r>
              <a:rPr lang="es-EC" sz="2000" b="1" dirty="0">
                <a:latin typeface="+mn-lt"/>
                <a:cs typeface="Calibri" pitchFamily="34" charset="0"/>
              </a:rPr>
              <a:t>SANGOLQUÍ, </a:t>
            </a:r>
            <a:r>
              <a:rPr lang="es-EC" sz="2000" b="1" dirty="0" smtClean="0">
                <a:latin typeface="+mn-lt"/>
                <a:cs typeface="Calibri" pitchFamily="34" charset="0"/>
              </a:rPr>
              <a:t>JULIO 2.015</a:t>
            </a:r>
            <a:endParaRPr lang="es-EC" sz="2800" dirty="0">
              <a:latin typeface="+mn-lt"/>
              <a:cs typeface="Arial"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3" name="Rectángulo 2"/>
          <p:cNvSpPr/>
          <p:nvPr/>
        </p:nvSpPr>
        <p:spPr>
          <a:xfrm>
            <a:off x="752972" y="1034097"/>
            <a:ext cx="4142801" cy="646331"/>
          </a:xfrm>
          <a:prstGeom prst="rect">
            <a:avLst/>
          </a:prstGeom>
        </p:spPr>
        <p:txBody>
          <a:bodyPr wrap="none">
            <a:spAutoFit/>
          </a:bodyPr>
          <a:lstStyle/>
          <a:p>
            <a:r>
              <a:rPr lang="es-ES" sz="3600" b="1" dirty="0" smtClean="0">
                <a:latin typeface="+mj-lt"/>
                <a:ea typeface="+mj-ea"/>
                <a:cs typeface="+mj-cs"/>
              </a:rPr>
              <a:t>SISTEMAS CAD/CAM</a:t>
            </a:r>
            <a:endParaRPr lang="es-EC" sz="3600" b="1" dirty="0">
              <a:latin typeface="+mj-lt"/>
              <a:ea typeface="+mj-ea"/>
              <a:cs typeface="+mj-cs"/>
            </a:endParaRPr>
          </a:p>
        </p:txBody>
      </p:sp>
      <p:sp>
        <p:nvSpPr>
          <p:cNvPr id="2" name="Rectángulo 1"/>
          <p:cNvSpPr/>
          <p:nvPr/>
        </p:nvSpPr>
        <p:spPr>
          <a:xfrm>
            <a:off x="741512" y="2280320"/>
            <a:ext cx="11587662" cy="2062103"/>
          </a:xfrm>
          <a:prstGeom prst="rect">
            <a:avLst/>
          </a:prstGeom>
        </p:spPr>
        <p:txBody>
          <a:bodyPr wrap="square">
            <a:spAutoFit/>
          </a:bodyPr>
          <a:lstStyle/>
          <a:p>
            <a:pPr algn="just"/>
            <a:r>
              <a:rPr lang="es-MX" sz="3200" dirty="0">
                <a:solidFill>
                  <a:srgbClr val="000000"/>
                </a:solidFill>
                <a:latin typeface="Times New Roman" panose="02020603050405020304" pitchFamily="18" charset="0"/>
                <a:ea typeface="Calibri" panose="020F0502020204030204" pitchFamily="34" charset="0"/>
              </a:rPr>
              <a:t>Diseño asistido por computadora (CAD, </a:t>
            </a:r>
            <a:r>
              <a:rPr lang="es-MX" sz="3200" dirty="0" err="1">
                <a:solidFill>
                  <a:srgbClr val="000000"/>
                </a:solidFill>
                <a:latin typeface="Times New Roman" panose="02020603050405020304" pitchFamily="18" charset="0"/>
                <a:ea typeface="Calibri" panose="020F0502020204030204" pitchFamily="34" charset="0"/>
              </a:rPr>
              <a:t>computer</a:t>
            </a:r>
            <a:r>
              <a:rPr lang="es-MX" sz="3200" dirty="0">
                <a:solidFill>
                  <a:srgbClr val="000000"/>
                </a:solidFill>
                <a:latin typeface="Times New Roman" panose="02020603050405020304" pitchFamily="18" charset="0"/>
                <a:ea typeface="Calibri" panose="020F0502020204030204" pitchFamily="34" charset="0"/>
              </a:rPr>
              <a:t> </a:t>
            </a:r>
            <a:r>
              <a:rPr lang="es-MX" sz="3200" dirty="0" err="1">
                <a:solidFill>
                  <a:srgbClr val="000000"/>
                </a:solidFill>
                <a:latin typeface="Times New Roman" panose="02020603050405020304" pitchFamily="18" charset="0"/>
                <a:ea typeface="Calibri" panose="020F0502020204030204" pitchFamily="34" charset="0"/>
              </a:rPr>
              <a:t>Aided</a:t>
            </a:r>
            <a:r>
              <a:rPr lang="es-MX" sz="3200" dirty="0">
                <a:solidFill>
                  <a:srgbClr val="000000"/>
                </a:solidFill>
                <a:latin typeface="Times New Roman" panose="02020603050405020304" pitchFamily="18" charset="0"/>
                <a:ea typeface="Calibri" panose="020F0502020204030204" pitchFamily="34" charset="0"/>
              </a:rPr>
              <a:t> </a:t>
            </a:r>
            <a:r>
              <a:rPr lang="es-MX" sz="3200" dirty="0" err="1">
                <a:solidFill>
                  <a:srgbClr val="000000"/>
                </a:solidFill>
                <a:latin typeface="Times New Roman" panose="02020603050405020304" pitchFamily="18" charset="0"/>
                <a:ea typeface="Calibri" panose="020F0502020204030204" pitchFamily="34" charset="0"/>
              </a:rPr>
              <a:t>Design</a:t>
            </a:r>
            <a:r>
              <a:rPr lang="es-MX" sz="3200" dirty="0">
                <a:solidFill>
                  <a:srgbClr val="000000"/>
                </a:solidFill>
                <a:latin typeface="Times New Roman" panose="02020603050405020304" pitchFamily="18" charset="0"/>
                <a:ea typeface="Calibri" panose="020F0502020204030204" pitchFamily="34" charset="0"/>
              </a:rPr>
              <a:t>) </a:t>
            </a:r>
            <a:endParaRPr lang="es-MX" sz="3200" dirty="0" smtClean="0">
              <a:solidFill>
                <a:srgbClr val="000000"/>
              </a:solidFill>
              <a:latin typeface="Times New Roman" panose="02020603050405020304" pitchFamily="18" charset="0"/>
              <a:ea typeface="Calibri" panose="020F0502020204030204" pitchFamily="34" charset="0"/>
            </a:endParaRPr>
          </a:p>
          <a:p>
            <a:pPr algn="just"/>
            <a:endParaRPr lang="es-MX" sz="3200" dirty="0">
              <a:solidFill>
                <a:srgbClr val="000000"/>
              </a:solidFill>
              <a:latin typeface="Times New Roman" panose="02020603050405020304" pitchFamily="18" charset="0"/>
              <a:ea typeface="Calibri" panose="020F0502020204030204" pitchFamily="34" charset="0"/>
            </a:endParaRPr>
          </a:p>
          <a:p>
            <a:pPr algn="just"/>
            <a:r>
              <a:rPr lang="es-MX" sz="3200" dirty="0" smtClean="0">
                <a:solidFill>
                  <a:srgbClr val="000000"/>
                </a:solidFill>
                <a:latin typeface="Times New Roman" panose="02020603050405020304" pitchFamily="18" charset="0"/>
                <a:ea typeface="Calibri" panose="020F0502020204030204" pitchFamily="34" charset="0"/>
              </a:rPr>
              <a:t> Manufactura asistida por computadora  </a:t>
            </a:r>
            <a:r>
              <a:rPr lang="es-MX" sz="3200" dirty="0">
                <a:solidFill>
                  <a:srgbClr val="000000"/>
                </a:solidFill>
                <a:latin typeface="Times New Roman" panose="02020603050405020304" pitchFamily="18" charset="0"/>
                <a:ea typeface="Calibri" panose="020F0502020204030204" pitchFamily="34" charset="0"/>
              </a:rPr>
              <a:t>(CAM, </a:t>
            </a:r>
            <a:r>
              <a:rPr lang="es-MX" sz="3200" dirty="0" err="1">
                <a:solidFill>
                  <a:srgbClr val="000000"/>
                </a:solidFill>
                <a:latin typeface="Times New Roman" panose="02020603050405020304" pitchFamily="18" charset="0"/>
                <a:ea typeface="Calibri" panose="020F0502020204030204" pitchFamily="34" charset="0"/>
              </a:rPr>
              <a:t>Computer</a:t>
            </a:r>
            <a:r>
              <a:rPr lang="es-MX" sz="3200" dirty="0">
                <a:solidFill>
                  <a:srgbClr val="000000"/>
                </a:solidFill>
                <a:latin typeface="Times New Roman" panose="02020603050405020304" pitchFamily="18" charset="0"/>
                <a:ea typeface="Calibri" panose="020F0502020204030204" pitchFamily="34" charset="0"/>
              </a:rPr>
              <a:t> </a:t>
            </a:r>
            <a:r>
              <a:rPr lang="es-MX" sz="3200" dirty="0" err="1">
                <a:solidFill>
                  <a:srgbClr val="000000"/>
                </a:solidFill>
                <a:latin typeface="Times New Roman" panose="02020603050405020304" pitchFamily="18" charset="0"/>
                <a:ea typeface="Calibri" panose="020F0502020204030204" pitchFamily="34" charset="0"/>
              </a:rPr>
              <a:t>Aided</a:t>
            </a:r>
            <a:r>
              <a:rPr lang="es-MX" sz="3200" dirty="0">
                <a:solidFill>
                  <a:srgbClr val="000000"/>
                </a:solidFill>
                <a:latin typeface="Times New Roman" panose="02020603050405020304" pitchFamily="18" charset="0"/>
                <a:ea typeface="Calibri" panose="020F0502020204030204" pitchFamily="34" charset="0"/>
              </a:rPr>
              <a:t> </a:t>
            </a:r>
            <a:r>
              <a:rPr lang="es-MX" sz="3200" dirty="0" err="1">
                <a:solidFill>
                  <a:srgbClr val="000000"/>
                </a:solidFill>
                <a:latin typeface="Times New Roman" panose="02020603050405020304" pitchFamily="18" charset="0"/>
                <a:ea typeface="Calibri" panose="020F0502020204030204" pitchFamily="34" charset="0"/>
              </a:rPr>
              <a:t>Manufacturing</a:t>
            </a:r>
            <a:r>
              <a:rPr lang="es-MX" sz="3200" dirty="0">
                <a:solidFill>
                  <a:srgbClr val="000000"/>
                </a:solidFill>
                <a:latin typeface="Times New Roman" panose="02020603050405020304" pitchFamily="18" charset="0"/>
                <a:ea typeface="Calibri" panose="020F0502020204030204" pitchFamily="34" charset="0"/>
              </a:rPr>
              <a:t>)</a:t>
            </a:r>
            <a:endParaRPr lang="es-EC" sz="3200" dirty="0">
              <a:solidFill>
                <a:srgbClr val="000000"/>
              </a:solidFill>
              <a:latin typeface="Times New Roman" panose="02020603050405020304" pitchFamily="18" charset="0"/>
              <a:ea typeface="Calibri" panose="020F0502020204030204" pitchFamily="34" charset="0"/>
            </a:endParaRPr>
          </a:p>
        </p:txBody>
      </p:sp>
      <p:sp>
        <p:nvSpPr>
          <p:cNvPr id="5" name="Rectángulo 4"/>
          <p:cNvSpPr/>
          <p:nvPr/>
        </p:nvSpPr>
        <p:spPr>
          <a:xfrm>
            <a:off x="701978" y="4541257"/>
            <a:ext cx="11593288" cy="1077218"/>
          </a:xfrm>
          <a:prstGeom prst="rect">
            <a:avLst/>
          </a:prstGeom>
        </p:spPr>
        <p:txBody>
          <a:bodyPr wrap="square">
            <a:spAutoFit/>
          </a:bodyPr>
          <a:lstStyle/>
          <a:p>
            <a:pPr algn="just"/>
            <a:r>
              <a:rPr lang="es-MX" sz="3200" dirty="0">
                <a:solidFill>
                  <a:srgbClr val="000000"/>
                </a:solidFill>
                <a:latin typeface="Times New Roman" panose="02020603050405020304" pitchFamily="18" charset="0"/>
                <a:ea typeface="Calibri" panose="020F0502020204030204" pitchFamily="34" charset="0"/>
              </a:rPr>
              <a:t>Los sistemas CAD/CAM, manipularan ordenadores o computadoras con control para el mejoramiento en la fabricación, de los productos</a:t>
            </a:r>
            <a:endParaRPr lang="es-EC" sz="3200" dirty="0">
              <a:solidFill>
                <a:srgbClr val="000000"/>
              </a:solidFill>
              <a:latin typeface="Times New Roman" panose="02020603050405020304" pitchFamily="18" charset="0"/>
              <a:ea typeface="Calibri" panose="020F0502020204030204" pitchFamily="34" charset="0"/>
            </a:endParaRPr>
          </a:p>
        </p:txBody>
      </p:sp>
      <p:graphicFrame>
        <p:nvGraphicFramePr>
          <p:cNvPr id="9" name="Diagrama 8"/>
          <p:cNvGraphicFramePr/>
          <p:nvPr>
            <p:extLst>
              <p:ext uri="{D42A27DB-BD31-4B8C-83A1-F6EECF244321}">
                <p14:modId xmlns:p14="http://schemas.microsoft.com/office/powerpoint/2010/main" val="1407957130"/>
              </p:ext>
            </p:extLst>
          </p:nvPr>
        </p:nvGraphicFramePr>
        <p:xfrm>
          <a:off x="3664496" y="6024736"/>
          <a:ext cx="5616624" cy="2136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p:cNvPicPr>
            <a:picLocks noChangeAspect="1"/>
          </p:cNvPicPr>
          <p:nvPr/>
        </p:nvPicPr>
        <p:blipFill rotWithShape="1">
          <a:blip r:embed="rId8"/>
          <a:srcRect l="32542" t="46779" r="45874" b="40424"/>
          <a:stretch/>
        </p:blipFill>
        <p:spPr>
          <a:xfrm>
            <a:off x="9569152" y="37117"/>
            <a:ext cx="3232448" cy="947060"/>
          </a:xfrm>
          <a:prstGeom prst="rect">
            <a:avLst/>
          </a:prstGeom>
        </p:spPr>
      </p:pic>
      <p:pic>
        <p:nvPicPr>
          <p:cNvPr id="12"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spTree>
    <p:extLst>
      <p:ext uri="{BB962C8B-B14F-4D97-AF65-F5344CB8AC3E}">
        <p14:creationId xmlns:p14="http://schemas.microsoft.com/office/powerpoint/2010/main" val="4029221173"/>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graphicFrame>
        <p:nvGraphicFramePr>
          <p:cNvPr id="2" name="Diagrama 1"/>
          <p:cNvGraphicFramePr/>
          <p:nvPr>
            <p:extLst>
              <p:ext uri="{D42A27DB-BD31-4B8C-83A1-F6EECF244321}">
                <p14:modId xmlns:p14="http://schemas.microsoft.com/office/powerpoint/2010/main" val="3837755047"/>
              </p:ext>
            </p:extLst>
          </p:nvPr>
        </p:nvGraphicFramePr>
        <p:xfrm>
          <a:off x="2512368" y="1776264"/>
          <a:ext cx="6427440" cy="4212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p:cNvSpPr/>
          <p:nvPr/>
        </p:nvSpPr>
        <p:spPr>
          <a:xfrm>
            <a:off x="568152" y="6528792"/>
            <a:ext cx="10801200" cy="1569660"/>
          </a:xfrm>
          <a:prstGeom prst="rect">
            <a:avLst/>
          </a:prstGeom>
        </p:spPr>
        <p:txBody>
          <a:bodyPr wrap="square">
            <a:spAutoFit/>
          </a:bodyPr>
          <a:lstStyle/>
          <a:p>
            <a:r>
              <a:rPr lang="es-MX" sz="3200" dirty="0">
                <a:solidFill>
                  <a:srgbClr val="000000"/>
                </a:solidFill>
                <a:latin typeface="Times New Roman" panose="02020603050405020304" pitchFamily="18" charset="0"/>
                <a:ea typeface="Calibri" panose="020F0502020204030204" pitchFamily="34" charset="0"/>
              </a:rPr>
              <a:t>Los equipos CAM se basan en una serie de códigos numéricos, almacenados en archivos informáticos, para controlar las tareas de fabricación</a:t>
            </a:r>
            <a:endParaRPr lang="es-EC" sz="3200" dirty="0">
              <a:solidFill>
                <a:srgbClr val="000000"/>
              </a:solidFill>
              <a:latin typeface="Times New Roman" panose="02020603050405020304" pitchFamily="18" charset="0"/>
              <a:ea typeface="Calibri" panose="020F0502020204030204" pitchFamily="34" charset="0"/>
            </a:endParaRPr>
          </a:p>
        </p:txBody>
      </p:sp>
      <p:pic>
        <p:nvPicPr>
          <p:cNvPr id="7" name="Imagen 6"/>
          <p:cNvPicPr>
            <a:picLocks noChangeAspect="1"/>
          </p:cNvPicPr>
          <p:nvPr/>
        </p:nvPicPr>
        <p:blipFill rotWithShape="1">
          <a:blip r:embed="rId8"/>
          <a:srcRect l="32542" t="46779" r="45874" b="40424"/>
          <a:stretch/>
        </p:blipFill>
        <p:spPr>
          <a:xfrm>
            <a:off x="9569152" y="37117"/>
            <a:ext cx="3232448" cy="947060"/>
          </a:xfrm>
          <a:prstGeom prst="rect">
            <a:avLst/>
          </a:prstGeom>
        </p:spPr>
      </p:pic>
      <p:pic>
        <p:nvPicPr>
          <p:cNvPr id="8"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spTree>
    <p:extLst>
      <p:ext uri="{BB962C8B-B14F-4D97-AF65-F5344CB8AC3E}">
        <p14:creationId xmlns:p14="http://schemas.microsoft.com/office/powerpoint/2010/main" val="3451453066"/>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5" name="Rectángulo 4"/>
          <p:cNvSpPr/>
          <p:nvPr/>
        </p:nvSpPr>
        <p:spPr>
          <a:xfrm>
            <a:off x="760638" y="937697"/>
            <a:ext cx="3304238" cy="646331"/>
          </a:xfrm>
          <a:prstGeom prst="rect">
            <a:avLst/>
          </a:prstGeom>
        </p:spPr>
        <p:txBody>
          <a:bodyPr wrap="none">
            <a:spAutoFit/>
          </a:bodyPr>
          <a:lstStyle/>
          <a:p>
            <a:r>
              <a:rPr lang="es-ES" sz="3600" b="1" dirty="0" smtClean="0">
                <a:latin typeface="+mj-lt"/>
                <a:ea typeface="+mj-ea"/>
                <a:cs typeface="+mj-cs"/>
              </a:rPr>
              <a:t>MAQUINAS CNC</a:t>
            </a:r>
          </a:p>
        </p:txBody>
      </p:sp>
      <p:sp>
        <p:nvSpPr>
          <p:cNvPr id="3" name="Rectángulo 2"/>
          <p:cNvSpPr/>
          <p:nvPr/>
        </p:nvSpPr>
        <p:spPr>
          <a:xfrm>
            <a:off x="760638" y="1895491"/>
            <a:ext cx="8047876" cy="584775"/>
          </a:xfrm>
          <a:prstGeom prst="rect">
            <a:avLst/>
          </a:prstGeom>
        </p:spPr>
        <p:txBody>
          <a:bodyPr wrap="square">
            <a:spAutoFit/>
          </a:bodyPr>
          <a:lstStyle/>
          <a:p>
            <a:r>
              <a:rPr lang="es-EC" sz="3200" dirty="0">
                <a:latin typeface="Times New Roman" panose="02020603050405020304" pitchFamily="18" charset="0"/>
                <a:ea typeface="Calibri" panose="020F0502020204030204" pitchFamily="34" charset="0"/>
              </a:rPr>
              <a:t>CNC (Control Numérico por Computadora)</a:t>
            </a:r>
          </a:p>
        </p:txBody>
      </p:sp>
      <p:sp>
        <p:nvSpPr>
          <p:cNvPr id="6" name="Rectángulo 5"/>
          <p:cNvSpPr/>
          <p:nvPr/>
        </p:nvSpPr>
        <p:spPr>
          <a:xfrm>
            <a:off x="676164" y="2756953"/>
            <a:ext cx="11449272" cy="3046988"/>
          </a:xfrm>
          <a:prstGeom prst="rect">
            <a:avLst/>
          </a:prstGeom>
        </p:spPr>
        <p:txBody>
          <a:bodyPr wrap="square">
            <a:spAutoFit/>
          </a:bodyPr>
          <a:lstStyle/>
          <a:p>
            <a:r>
              <a:rPr lang="es-EC" sz="3200" dirty="0">
                <a:latin typeface="Times New Roman" panose="02020603050405020304" pitchFamily="18" charset="0"/>
                <a:ea typeface="Calibri" panose="020F0502020204030204" pitchFamily="34" charset="0"/>
              </a:rPr>
              <a:t>Este tipos de controladores CNC están basados en códigos alfanuméricos,  al trabajar con el código G, brinda la facilidad a los usuarios de realizar los diseños en diferentes programas </a:t>
            </a:r>
            <a:r>
              <a:rPr lang="es-EC" sz="3200" dirty="0" smtClean="0">
                <a:latin typeface="Times New Roman" panose="02020603050405020304" pitchFamily="18" charset="0"/>
                <a:ea typeface="Calibri" panose="020F0502020204030204" pitchFamily="34" charset="0"/>
              </a:rPr>
              <a:t>CAD.</a:t>
            </a:r>
          </a:p>
          <a:p>
            <a:endParaRPr lang="es-EC" sz="3200" dirty="0" smtClean="0">
              <a:latin typeface="Times New Roman" panose="02020603050405020304" pitchFamily="18" charset="0"/>
              <a:ea typeface="Calibri" panose="020F0502020204030204" pitchFamily="34" charset="0"/>
            </a:endParaRPr>
          </a:p>
          <a:p>
            <a:r>
              <a:rPr lang="es-EC" sz="3200" dirty="0">
                <a:latin typeface="Times New Roman" panose="02020603050405020304" pitchFamily="18" charset="0"/>
                <a:ea typeface="Calibri" panose="020F0502020204030204" pitchFamily="34" charset="0"/>
              </a:rPr>
              <a:t>En una máquina CNC su funcionamiento puede destacar tres procesos fundamentales</a:t>
            </a:r>
            <a:endParaRPr lang="es-EC" sz="3200" dirty="0">
              <a:latin typeface="Times New Roman" panose="02020603050405020304" pitchFamily="18" charset="0"/>
              <a:ea typeface="Calibri" panose="020F0502020204030204" pitchFamily="34" charset="0"/>
            </a:endParaRPr>
          </a:p>
        </p:txBody>
      </p:sp>
      <p:pic>
        <p:nvPicPr>
          <p:cNvPr id="8" name="Imagen 7"/>
          <p:cNvPicPr>
            <a:picLocks noChangeAspect="1"/>
          </p:cNvPicPr>
          <p:nvPr/>
        </p:nvPicPr>
        <p:blipFill rotWithShape="1">
          <a:blip r:embed="rId3"/>
          <a:srcRect l="32542" t="46779" r="45874" b="40424"/>
          <a:stretch/>
        </p:blipFill>
        <p:spPr>
          <a:xfrm>
            <a:off x="9569152" y="37117"/>
            <a:ext cx="3232448" cy="947060"/>
          </a:xfrm>
          <a:prstGeom prst="rect">
            <a:avLst/>
          </a:prstGeom>
        </p:spPr>
      </p:pic>
      <p:pic>
        <p:nvPicPr>
          <p:cNvPr id="9"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aphicFrame>
        <p:nvGraphicFramePr>
          <p:cNvPr id="10" name="Diagrama 9"/>
          <p:cNvGraphicFramePr/>
          <p:nvPr>
            <p:extLst>
              <p:ext uri="{D42A27DB-BD31-4B8C-83A1-F6EECF244321}">
                <p14:modId xmlns:p14="http://schemas.microsoft.com/office/powerpoint/2010/main" val="1493153549"/>
              </p:ext>
            </p:extLst>
          </p:nvPr>
        </p:nvGraphicFramePr>
        <p:xfrm>
          <a:off x="2080320" y="5803941"/>
          <a:ext cx="8352928" cy="18047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Imagen 10"/>
          <p:cNvPicPr>
            <a:picLocks noChangeAspect="1"/>
          </p:cNvPicPr>
          <p:nvPr/>
        </p:nvPicPr>
        <p:blipFill rotWithShape="1">
          <a:blip r:embed="rId9"/>
          <a:srcRect l="11260" t="30313" r="52767" b="34250"/>
          <a:stretch/>
        </p:blipFill>
        <p:spPr>
          <a:xfrm>
            <a:off x="7854585" y="7669783"/>
            <a:ext cx="1907858" cy="1056660"/>
          </a:xfrm>
          <a:prstGeom prst="rect">
            <a:avLst/>
          </a:prstGeom>
        </p:spPr>
      </p:pic>
      <p:pic>
        <p:nvPicPr>
          <p:cNvPr id="12" name="Imagen 11"/>
          <p:cNvPicPr>
            <a:picLocks noChangeAspect="1"/>
          </p:cNvPicPr>
          <p:nvPr/>
        </p:nvPicPr>
        <p:blipFill rotWithShape="1">
          <a:blip r:embed="rId10"/>
          <a:srcRect l="9599" t="22438" r="50000" b="17516"/>
          <a:stretch/>
        </p:blipFill>
        <p:spPr>
          <a:xfrm>
            <a:off x="5487794" y="7744966"/>
            <a:ext cx="1826012" cy="1107806"/>
          </a:xfrm>
          <a:prstGeom prst="rect">
            <a:avLst/>
          </a:prstGeom>
        </p:spPr>
      </p:pic>
      <p:pic>
        <p:nvPicPr>
          <p:cNvPr id="13" name="Imagen 12"/>
          <p:cNvPicPr>
            <a:picLocks noChangeAspect="1"/>
          </p:cNvPicPr>
          <p:nvPr/>
        </p:nvPicPr>
        <p:blipFill rotWithShape="1">
          <a:blip r:embed="rId11"/>
          <a:srcRect l="8493" t="25391" r="48893" b="20469"/>
          <a:stretch/>
        </p:blipFill>
        <p:spPr>
          <a:xfrm>
            <a:off x="2412757" y="7669783"/>
            <a:ext cx="2232248" cy="1182989"/>
          </a:xfrm>
          <a:prstGeom prst="rect">
            <a:avLst/>
          </a:prstGeom>
        </p:spPr>
      </p:pic>
    </p:spTree>
    <p:extLst>
      <p:ext uri="{BB962C8B-B14F-4D97-AF65-F5344CB8AC3E}">
        <p14:creationId xmlns:p14="http://schemas.microsoft.com/office/powerpoint/2010/main" val="289062798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3" name="Rectángulo 2"/>
          <p:cNvSpPr/>
          <p:nvPr/>
        </p:nvSpPr>
        <p:spPr>
          <a:xfrm>
            <a:off x="734666" y="1401608"/>
            <a:ext cx="5460854" cy="646331"/>
          </a:xfrm>
          <a:prstGeom prst="rect">
            <a:avLst/>
          </a:prstGeom>
        </p:spPr>
        <p:txBody>
          <a:bodyPr wrap="none">
            <a:spAutoFit/>
          </a:bodyPr>
          <a:lstStyle/>
          <a:p>
            <a:r>
              <a:rPr lang="es-ES" sz="3600" b="1" dirty="0" smtClean="0">
                <a:latin typeface="+mj-lt"/>
                <a:ea typeface="+mj-ea"/>
                <a:cs typeface="+mj-cs"/>
              </a:rPr>
              <a:t>CARACTERISTICAS BASICAS </a:t>
            </a:r>
            <a:endParaRPr lang="es-EC" sz="3600" b="1" dirty="0">
              <a:latin typeface="+mj-lt"/>
              <a:ea typeface="+mj-ea"/>
              <a:cs typeface="+mj-cs"/>
            </a:endParaRPr>
          </a:p>
        </p:txBody>
      </p:sp>
      <p:sp>
        <p:nvSpPr>
          <p:cNvPr id="2" name="Rectángulo 1"/>
          <p:cNvSpPr/>
          <p:nvPr/>
        </p:nvSpPr>
        <p:spPr>
          <a:xfrm>
            <a:off x="713706" y="2772418"/>
            <a:ext cx="11374542" cy="584775"/>
          </a:xfrm>
          <a:prstGeom prst="rect">
            <a:avLst/>
          </a:prstGeom>
        </p:spPr>
        <p:txBody>
          <a:bodyPr wrap="square">
            <a:spAutoFit/>
          </a:bodyPr>
          <a:lstStyle/>
          <a:p>
            <a:pPr marL="457200" indent="-457200" algn="just">
              <a:buFont typeface="Arial" panose="020B0604020202020204" pitchFamily="34" charset="0"/>
              <a:buChar char="•"/>
            </a:pPr>
            <a:r>
              <a:rPr lang="es-MX" sz="3200" dirty="0" smtClean="0">
                <a:solidFill>
                  <a:srgbClr val="000000"/>
                </a:solidFill>
                <a:latin typeface="Times New Roman" panose="02020603050405020304" pitchFamily="18" charset="0"/>
                <a:ea typeface="Calibri" panose="020F0502020204030204" pitchFamily="34" charset="0"/>
              </a:rPr>
              <a:t>Se </a:t>
            </a:r>
            <a:r>
              <a:rPr lang="es-MX" sz="3200" dirty="0">
                <a:solidFill>
                  <a:srgbClr val="000000"/>
                </a:solidFill>
                <a:latin typeface="Times New Roman" panose="02020603050405020304" pitchFamily="18" charset="0"/>
                <a:ea typeface="Calibri" panose="020F0502020204030204" pitchFamily="34" charset="0"/>
              </a:rPr>
              <a:t>debe considerar es la precisión del movimiento en los ejes, </a:t>
            </a:r>
            <a:endParaRPr lang="es-EC" sz="3200" dirty="0">
              <a:solidFill>
                <a:srgbClr val="000000"/>
              </a:solidFill>
              <a:latin typeface="Times New Roman" panose="02020603050405020304" pitchFamily="18" charset="0"/>
              <a:ea typeface="Calibri" panose="020F0502020204030204" pitchFamily="34" charset="0"/>
            </a:endParaRPr>
          </a:p>
        </p:txBody>
      </p:sp>
      <p:sp>
        <p:nvSpPr>
          <p:cNvPr id="5" name="Rectángulo 4"/>
          <p:cNvSpPr/>
          <p:nvPr/>
        </p:nvSpPr>
        <p:spPr>
          <a:xfrm>
            <a:off x="701461" y="3836180"/>
            <a:ext cx="10729192" cy="584775"/>
          </a:xfrm>
          <a:prstGeom prst="rect">
            <a:avLst/>
          </a:prstGeom>
        </p:spPr>
        <p:txBody>
          <a:bodyPr wrap="square">
            <a:spAutoFit/>
          </a:bodyPr>
          <a:lstStyle/>
          <a:p>
            <a:pPr marL="457200" indent="-457200" algn="just">
              <a:buFont typeface="Arial" panose="020B0604020202020204" pitchFamily="34" charset="0"/>
              <a:buChar char="•"/>
            </a:pPr>
            <a:r>
              <a:rPr lang="es-MX" sz="3200" dirty="0">
                <a:solidFill>
                  <a:srgbClr val="000000"/>
                </a:solidFill>
                <a:latin typeface="Times New Roman" panose="02020603050405020304" pitchFamily="18" charset="0"/>
                <a:ea typeface="Calibri" panose="020F0502020204030204" pitchFamily="34" charset="0"/>
              </a:rPr>
              <a:t>La </a:t>
            </a:r>
            <a:r>
              <a:rPr lang="es-MX" sz="3200" dirty="0" smtClean="0">
                <a:solidFill>
                  <a:srgbClr val="000000"/>
                </a:solidFill>
                <a:latin typeface="Times New Roman" panose="02020603050405020304" pitchFamily="18" charset="0"/>
                <a:ea typeface="Calibri" panose="020F0502020204030204" pitchFamily="34" charset="0"/>
              </a:rPr>
              <a:t>potencia del </a:t>
            </a:r>
            <a:r>
              <a:rPr lang="es-MX" sz="3200" dirty="0" smtClean="0">
                <a:solidFill>
                  <a:srgbClr val="000000"/>
                </a:solidFill>
                <a:latin typeface="Times New Roman" panose="02020603050405020304" pitchFamily="18" charset="0"/>
                <a:ea typeface="Calibri" panose="020F0502020204030204" pitchFamily="34" charset="0"/>
              </a:rPr>
              <a:t>Láser.</a:t>
            </a:r>
            <a:endParaRPr lang="es-MX" sz="3200" dirty="0" smtClean="0">
              <a:solidFill>
                <a:srgbClr val="000000"/>
              </a:solidFill>
              <a:latin typeface="Times New Roman" panose="02020603050405020304" pitchFamily="18" charset="0"/>
              <a:ea typeface="Calibri" panose="020F0502020204030204" pitchFamily="34" charset="0"/>
            </a:endParaRPr>
          </a:p>
        </p:txBody>
      </p:sp>
      <p:sp>
        <p:nvSpPr>
          <p:cNvPr id="6" name="Rectángulo 5"/>
          <p:cNvSpPr/>
          <p:nvPr/>
        </p:nvSpPr>
        <p:spPr>
          <a:xfrm>
            <a:off x="701461" y="4910096"/>
            <a:ext cx="10718485" cy="1077218"/>
          </a:xfrm>
          <a:prstGeom prst="rect">
            <a:avLst/>
          </a:prstGeom>
        </p:spPr>
        <p:txBody>
          <a:bodyPr wrap="square">
            <a:spAutoFit/>
          </a:bodyPr>
          <a:lstStyle/>
          <a:p>
            <a:pPr marL="457200" indent="-457200" algn="just">
              <a:buFont typeface="Arial" panose="020B0604020202020204" pitchFamily="34" charset="0"/>
              <a:buChar char="•"/>
            </a:pPr>
            <a:r>
              <a:rPr lang="es-MX" sz="3200" dirty="0">
                <a:solidFill>
                  <a:srgbClr val="000000"/>
                </a:solidFill>
                <a:latin typeface="Times New Roman" panose="02020603050405020304" pitchFamily="18" charset="0"/>
                <a:ea typeface="Calibri" panose="020F0502020204030204" pitchFamily="34" charset="0"/>
              </a:rPr>
              <a:t>La plataforma hardware la cual está basada en protocolos de </a:t>
            </a:r>
            <a:r>
              <a:rPr lang="es-MX" sz="3200" dirty="0" smtClean="0">
                <a:solidFill>
                  <a:srgbClr val="000000"/>
                </a:solidFill>
                <a:latin typeface="Times New Roman" panose="02020603050405020304" pitchFamily="18" charset="0"/>
                <a:ea typeface="Calibri" panose="020F0502020204030204" pitchFamily="34" charset="0"/>
              </a:rPr>
              <a:t>comunicación.</a:t>
            </a:r>
            <a:endParaRPr lang="es-EC" sz="3200" dirty="0">
              <a:solidFill>
                <a:srgbClr val="000000"/>
              </a:solidFill>
              <a:latin typeface="Times New Roman" panose="02020603050405020304" pitchFamily="18" charset="0"/>
              <a:ea typeface="Calibri" panose="020F0502020204030204" pitchFamily="34" charset="0"/>
            </a:endParaRPr>
          </a:p>
        </p:txBody>
      </p:sp>
      <p:pic>
        <p:nvPicPr>
          <p:cNvPr id="7" name="Imagen 6"/>
          <p:cNvPicPr>
            <a:picLocks noChangeAspect="1"/>
          </p:cNvPicPr>
          <p:nvPr/>
        </p:nvPicPr>
        <p:blipFill rotWithShape="1">
          <a:blip r:embed="rId3"/>
          <a:srcRect l="32542" t="46779" r="45874" b="40424"/>
          <a:stretch/>
        </p:blipFill>
        <p:spPr>
          <a:xfrm>
            <a:off x="9569152" y="37117"/>
            <a:ext cx="3232448" cy="947060"/>
          </a:xfrm>
          <a:prstGeom prst="rect">
            <a:avLst/>
          </a:prstGeom>
        </p:spPr>
      </p:pic>
      <p:pic>
        <p:nvPicPr>
          <p:cNvPr id="8"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spTree>
    <p:extLst>
      <p:ext uri="{BB962C8B-B14F-4D97-AF65-F5344CB8AC3E}">
        <p14:creationId xmlns:p14="http://schemas.microsoft.com/office/powerpoint/2010/main" val="462262343"/>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5" name="Rectángulo 4"/>
          <p:cNvSpPr/>
          <p:nvPr/>
        </p:nvSpPr>
        <p:spPr>
          <a:xfrm>
            <a:off x="640160" y="1096269"/>
            <a:ext cx="5164875" cy="646331"/>
          </a:xfrm>
          <a:prstGeom prst="rect">
            <a:avLst/>
          </a:prstGeom>
        </p:spPr>
        <p:txBody>
          <a:bodyPr wrap="none">
            <a:spAutoFit/>
          </a:bodyPr>
          <a:lstStyle/>
          <a:p>
            <a:r>
              <a:rPr lang="es-ES" sz="3600" b="1" dirty="0" smtClean="0">
                <a:latin typeface="+mj-lt"/>
                <a:ea typeface="+mj-ea"/>
                <a:cs typeface="+mj-cs"/>
              </a:rPr>
              <a:t>TRANSMISIÓN MECÁNICA</a:t>
            </a:r>
          </a:p>
        </p:txBody>
      </p:sp>
      <p:pic>
        <p:nvPicPr>
          <p:cNvPr id="6" name="Imagen 5"/>
          <p:cNvPicPr/>
          <p:nvPr/>
        </p:nvPicPr>
        <p:blipFill rotWithShape="1">
          <a:blip r:embed="rId3" cstate="print">
            <a:extLst>
              <a:ext uri="{28A0092B-C50C-407E-A947-70E740481C1C}">
                <a14:useLocalDpi xmlns:a14="http://schemas.microsoft.com/office/drawing/2010/main" val="0"/>
              </a:ext>
            </a:extLst>
          </a:blip>
          <a:srcRect l="15009" t="42963" r="48218" b="11130"/>
          <a:stretch/>
        </p:blipFill>
        <p:spPr bwMode="auto">
          <a:xfrm>
            <a:off x="8056984" y="2069177"/>
            <a:ext cx="3816424" cy="2580010"/>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781452" y="1940895"/>
            <a:ext cx="6400800" cy="584775"/>
          </a:xfrm>
          <a:prstGeom prst="rect">
            <a:avLst/>
          </a:prstGeom>
        </p:spPr>
        <p:txBody>
          <a:bodyPr>
            <a:spAutoFit/>
          </a:bodyPr>
          <a:lstStyle/>
          <a:p>
            <a:pPr algn="just"/>
            <a:r>
              <a:rPr lang="es-MX" sz="3200" dirty="0">
                <a:solidFill>
                  <a:srgbClr val="000000"/>
                </a:solidFill>
                <a:latin typeface="Times New Roman" panose="02020603050405020304" pitchFamily="18" charset="0"/>
                <a:ea typeface="Calibri" panose="020F0502020204030204" pitchFamily="34" charset="0"/>
              </a:rPr>
              <a:t>Las transmisiones por </a:t>
            </a:r>
            <a:r>
              <a:rPr lang="es-MX" sz="3200" dirty="0" smtClean="0">
                <a:solidFill>
                  <a:srgbClr val="000000"/>
                </a:solidFill>
                <a:latin typeface="Times New Roman" panose="02020603050405020304" pitchFamily="18" charset="0"/>
                <a:ea typeface="Calibri" panose="020F0502020204030204" pitchFamily="34" charset="0"/>
              </a:rPr>
              <a:t>correa</a:t>
            </a:r>
            <a:r>
              <a:rPr lang="es-MX" sz="3200" dirty="0" smtClean="0">
                <a:solidFill>
                  <a:srgbClr val="000000"/>
                </a:solidFill>
                <a:latin typeface="Times New Roman" panose="02020603050405020304" pitchFamily="18" charset="0"/>
                <a:ea typeface="Calibri" panose="020F0502020204030204" pitchFamily="34" charset="0"/>
              </a:rPr>
              <a:t>..</a:t>
            </a:r>
            <a:endParaRPr lang="es-EC" sz="3200" dirty="0">
              <a:solidFill>
                <a:srgbClr val="000000"/>
              </a:solidFill>
              <a:latin typeface="Times New Roman" panose="02020603050405020304" pitchFamily="18" charset="0"/>
              <a:ea typeface="Calibri" panose="020F0502020204030204" pitchFamily="34" charset="0"/>
            </a:endParaRPr>
          </a:p>
        </p:txBody>
      </p:sp>
      <p:sp>
        <p:nvSpPr>
          <p:cNvPr id="7" name="Rectángulo 6"/>
          <p:cNvSpPr/>
          <p:nvPr/>
        </p:nvSpPr>
        <p:spPr>
          <a:xfrm>
            <a:off x="781452" y="2865147"/>
            <a:ext cx="6446078" cy="2554545"/>
          </a:xfrm>
          <a:prstGeom prst="rect">
            <a:avLst/>
          </a:prstGeom>
        </p:spPr>
        <p:txBody>
          <a:bodyPr wrap="square">
            <a:spAutoFit/>
          </a:bodyPr>
          <a:lstStyle/>
          <a:p>
            <a:pPr algn="just"/>
            <a:r>
              <a:rPr lang="es-EC" sz="3200" dirty="0">
                <a:solidFill>
                  <a:srgbClr val="000000"/>
                </a:solidFill>
                <a:latin typeface="Times New Roman" panose="02020603050405020304" pitchFamily="18" charset="0"/>
                <a:ea typeface="Calibri" panose="020F0502020204030204" pitchFamily="34" charset="0"/>
              </a:rPr>
              <a:t>Están permiten una amplia gama de velocidad tangencial, desde los 0.5 m/s hasta los 30.5 m/s, con un nivel bajo de ruido y tolerancia muy estrechas</a:t>
            </a:r>
          </a:p>
        </p:txBody>
      </p:sp>
      <p:pic>
        <p:nvPicPr>
          <p:cNvPr id="8" name="Imagen 7"/>
          <p:cNvPicPr>
            <a:picLocks noChangeAspect="1"/>
          </p:cNvPicPr>
          <p:nvPr/>
        </p:nvPicPr>
        <p:blipFill>
          <a:blip r:embed="rId4"/>
          <a:stretch>
            <a:fillRect/>
          </a:stretch>
        </p:blipFill>
        <p:spPr>
          <a:xfrm>
            <a:off x="4168552" y="6970099"/>
            <a:ext cx="2486025" cy="1847850"/>
          </a:xfrm>
          <a:prstGeom prst="rect">
            <a:avLst/>
          </a:prstGeom>
        </p:spPr>
      </p:pic>
      <p:pic>
        <p:nvPicPr>
          <p:cNvPr id="9" name="Imagen 8"/>
          <p:cNvPicPr>
            <a:picLocks noChangeAspect="1"/>
          </p:cNvPicPr>
          <p:nvPr/>
        </p:nvPicPr>
        <p:blipFill>
          <a:blip r:embed="rId5"/>
          <a:stretch>
            <a:fillRect/>
          </a:stretch>
        </p:blipFill>
        <p:spPr>
          <a:xfrm>
            <a:off x="1733262" y="6979676"/>
            <a:ext cx="2400300" cy="1809750"/>
          </a:xfrm>
          <a:prstGeom prst="rect">
            <a:avLst/>
          </a:prstGeom>
        </p:spPr>
      </p:pic>
      <p:pic>
        <p:nvPicPr>
          <p:cNvPr id="10" name="Imagen 9"/>
          <p:cNvPicPr>
            <a:picLocks noChangeAspect="1"/>
          </p:cNvPicPr>
          <p:nvPr/>
        </p:nvPicPr>
        <p:blipFill>
          <a:blip r:embed="rId6"/>
          <a:stretch>
            <a:fillRect/>
          </a:stretch>
        </p:blipFill>
        <p:spPr>
          <a:xfrm>
            <a:off x="6638833" y="6979676"/>
            <a:ext cx="2409825" cy="1809750"/>
          </a:xfrm>
          <a:prstGeom prst="rect">
            <a:avLst/>
          </a:prstGeom>
        </p:spPr>
      </p:pic>
      <p:pic>
        <p:nvPicPr>
          <p:cNvPr id="11" name="Imagen 10"/>
          <p:cNvPicPr>
            <a:picLocks noChangeAspect="1"/>
          </p:cNvPicPr>
          <p:nvPr/>
        </p:nvPicPr>
        <p:blipFill rotWithShape="1">
          <a:blip r:embed="rId7"/>
          <a:srcRect l="32542" t="46779" r="45874" b="40424"/>
          <a:stretch/>
        </p:blipFill>
        <p:spPr>
          <a:xfrm>
            <a:off x="9569152" y="37117"/>
            <a:ext cx="3232448" cy="947060"/>
          </a:xfrm>
          <a:prstGeom prst="rect">
            <a:avLst/>
          </a:prstGeom>
        </p:spPr>
      </p:pic>
      <p:pic>
        <p:nvPicPr>
          <p:cNvPr id="12"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spTree>
    <p:extLst>
      <p:ext uri="{BB962C8B-B14F-4D97-AF65-F5344CB8AC3E}">
        <p14:creationId xmlns:p14="http://schemas.microsoft.com/office/powerpoint/2010/main" val="199561798"/>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graphicFrame>
        <p:nvGraphicFramePr>
          <p:cNvPr id="5" name="Diagrama 4"/>
          <p:cNvGraphicFramePr/>
          <p:nvPr>
            <p:extLst>
              <p:ext uri="{D42A27DB-BD31-4B8C-83A1-F6EECF244321}">
                <p14:modId xmlns:p14="http://schemas.microsoft.com/office/powerpoint/2010/main" val="1454551018"/>
              </p:ext>
            </p:extLst>
          </p:nvPr>
        </p:nvGraphicFramePr>
        <p:xfrm>
          <a:off x="2133600" y="1955800"/>
          <a:ext cx="8534400" cy="568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p:cNvSpPr/>
          <p:nvPr/>
        </p:nvSpPr>
        <p:spPr>
          <a:xfrm>
            <a:off x="5680720" y="1056184"/>
            <a:ext cx="2575457" cy="646331"/>
          </a:xfrm>
          <a:prstGeom prst="rect">
            <a:avLst/>
          </a:prstGeom>
        </p:spPr>
        <p:txBody>
          <a:bodyPr wrap="square">
            <a:spAutoFit/>
          </a:bodyPr>
          <a:lstStyle/>
          <a:p>
            <a:r>
              <a:rPr lang="es-ES" sz="3600" b="1" dirty="0" smtClean="0">
                <a:latin typeface="+mj-lt"/>
                <a:ea typeface="+mj-ea"/>
                <a:cs typeface="+mj-cs"/>
              </a:rPr>
              <a:t>Ventajas</a:t>
            </a:r>
            <a:endParaRPr lang="es-EC" sz="3600" b="1" dirty="0">
              <a:latin typeface="+mj-lt"/>
              <a:ea typeface="+mj-ea"/>
              <a:cs typeface="+mj-cs"/>
            </a:endParaRPr>
          </a:p>
        </p:txBody>
      </p:sp>
      <p:pic>
        <p:nvPicPr>
          <p:cNvPr id="8" name="Imagen 7"/>
          <p:cNvPicPr>
            <a:picLocks noChangeAspect="1"/>
          </p:cNvPicPr>
          <p:nvPr/>
        </p:nvPicPr>
        <p:blipFill rotWithShape="1">
          <a:blip r:embed="rId8"/>
          <a:srcRect l="32542" t="46779" r="45874" b="40424"/>
          <a:stretch/>
        </p:blipFill>
        <p:spPr>
          <a:xfrm>
            <a:off x="9569152" y="37117"/>
            <a:ext cx="3232448" cy="947060"/>
          </a:xfrm>
          <a:prstGeom prst="rect">
            <a:avLst/>
          </a:prstGeom>
        </p:spPr>
      </p:pic>
      <p:pic>
        <p:nvPicPr>
          <p:cNvPr id="9"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spTree>
    <p:extLst>
      <p:ext uri="{BB962C8B-B14F-4D97-AF65-F5344CB8AC3E}">
        <p14:creationId xmlns:p14="http://schemas.microsoft.com/office/powerpoint/2010/main" val="1598623316"/>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3" name="Rectángulo 2"/>
          <p:cNvSpPr/>
          <p:nvPr/>
        </p:nvSpPr>
        <p:spPr>
          <a:xfrm>
            <a:off x="620694" y="887467"/>
            <a:ext cx="5546455" cy="769441"/>
          </a:xfrm>
          <a:prstGeom prst="rect">
            <a:avLst/>
          </a:prstGeom>
        </p:spPr>
        <p:txBody>
          <a:bodyPr wrap="none">
            <a:spAutoFit/>
          </a:bodyPr>
          <a:lstStyle/>
          <a:p>
            <a:r>
              <a:rPr lang="es-ES" sz="4400" b="1" dirty="0" smtClean="0">
                <a:latin typeface="+mj-lt"/>
                <a:ea typeface="+mj-ea"/>
                <a:cs typeface="+mj-cs"/>
              </a:rPr>
              <a:t>TRANSMISIÓN OMEGA</a:t>
            </a:r>
            <a:endParaRPr lang="es-EC" sz="4400" b="1" dirty="0">
              <a:latin typeface="+mj-lt"/>
              <a:ea typeface="+mj-ea"/>
              <a:cs typeface="+mj-cs"/>
            </a:endParaRPr>
          </a:p>
        </p:txBody>
      </p:sp>
      <p:pic>
        <p:nvPicPr>
          <p:cNvPr id="5" name="Imagen 4"/>
          <p:cNvPicPr/>
          <p:nvPr/>
        </p:nvPicPr>
        <p:blipFill rotWithShape="1">
          <a:blip r:embed="rId3"/>
          <a:srcRect l="9152" t="53377" r="47063" b="23513"/>
          <a:stretch/>
        </p:blipFill>
        <p:spPr bwMode="auto">
          <a:xfrm>
            <a:off x="6363707" y="1416224"/>
            <a:ext cx="5834827" cy="2062022"/>
          </a:xfrm>
          <a:prstGeom prst="rect">
            <a:avLst/>
          </a:prstGeom>
          <a:ln>
            <a:noFill/>
          </a:ln>
          <a:extLst>
            <a:ext uri="{53640926-AAD7-44D8-BBD7-CCE9431645EC}">
              <a14:shadowObscured xmlns:a14="http://schemas.microsoft.com/office/drawing/2010/main"/>
            </a:ext>
          </a:extLst>
        </p:spPr>
      </p:pic>
      <p:pic>
        <p:nvPicPr>
          <p:cNvPr id="2" name="Imagen 1"/>
          <p:cNvPicPr>
            <a:picLocks noChangeAspect="1"/>
          </p:cNvPicPr>
          <p:nvPr/>
        </p:nvPicPr>
        <p:blipFill>
          <a:blip r:embed="rId4"/>
          <a:stretch>
            <a:fillRect/>
          </a:stretch>
        </p:blipFill>
        <p:spPr>
          <a:xfrm>
            <a:off x="6400800" y="5803736"/>
            <a:ext cx="4472598" cy="2250485"/>
          </a:xfrm>
          <a:prstGeom prst="rect">
            <a:avLst/>
          </a:prstGeom>
        </p:spPr>
      </p:pic>
      <p:pic>
        <p:nvPicPr>
          <p:cNvPr id="6" name="Imagen 5"/>
          <p:cNvPicPr>
            <a:picLocks noChangeAspect="1"/>
          </p:cNvPicPr>
          <p:nvPr/>
        </p:nvPicPr>
        <p:blipFill>
          <a:blip r:embed="rId5"/>
          <a:stretch>
            <a:fillRect/>
          </a:stretch>
        </p:blipFill>
        <p:spPr>
          <a:xfrm>
            <a:off x="1852575" y="5860546"/>
            <a:ext cx="3082691" cy="2193675"/>
          </a:xfrm>
          <a:prstGeom prst="rect">
            <a:avLst/>
          </a:prstGeom>
        </p:spPr>
      </p:pic>
      <p:sp>
        <p:nvSpPr>
          <p:cNvPr id="8" name="Rectángulo 7"/>
          <p:cNvSpPr/>
          <p:nvPr/>
        </p:nvSpPr>
        <p:spPr>
          <a:xfrm>
            <a:off x="424136" y="1971110"/>
            <a:ext cx="6314899" cy="2062103"/>
          </a:xfrm>
          <a:prstGeom prst="rect">
            <a:avLst/>
          </a:prstGeom>
        </p:spPr>
        <p:txBody>
          <a:bodyPr wrap="square">
            <a:spAutoFit/>
          </a:bodyPr>
          <a:lstStyle/>
          <a:p>
            <a:r>
              <a:rPr lang="es-MX" sz="3200" dirty="0">
                <a:solidFill>
                  <a:srgbClr val="000000"/>
                </a:solidFill>
                <a:latin typeface="Times New Roman" panose="02020603050405020304" pitchFamily="18" charset="0"/>
                <a:ea typeface="Calibri" panose="020F0502020204030204" pitchFamily="34" charset="0"/>
              </a:rPr>
              <a:t>Es un mecanismo de transmisión donde la banda que se encuentra sometido a tensión por dos rodamientos o dos rodillos </a:t>
            </a:r>
            <a:r>
              <a:rPr lang="es-MX" sz="3200" dirty="0" smtClean="0">
                <a:solidFill>
                  <a:srgbClr val="000000"/>
                </a:solidFill>
                <a:latin typeface="Times New Roman" panose="02020603050405020304" pitchFamily="18" charset="0"/>
                <a:ea typeface="Calibri" panose="020F0502020204030204" pitchFamily="34" charset="0"/>
              </a:rPr>
              <a:t>tensores</a:t>
            </a:r>
            <a:endParaRPr lang="es-EC" sz="3200" dirty="0">
              <a:solidFill>
                <a:srgbClr val="000000"/>
              </a:solidFill>
              <a:latin typeface="Times New Roman" panose="02020603050405020304" pitchFamily="18" charset="0"/>
              <a:ea typeface="Calibri" panose="020F0502020204030204" pitchFamily="34" charset="0"/>
            </a:endParaRPr>
          </a:p>
        </p:txBody>
      </p:sp>
      <p:sp>
        <p:nvSpPr>
          <p:cNvPr id="9" name="Rectángulo 8"/>
          <p:cNvSpPr/>
          <p:nvPr/>
        </p:nvSpPr>
        <p:spPr>
          <a:xfrm>
            <a:off x="7048872" y="3878295"/>
            <a:ext cx="5328592" cy="584775"/>
          </a:xfrm>
          <a:prstGeom prst="rect">
            <a:avLst/>
          </a:prstGeom>
        </p:spPr>
        <p:txBody>
          <a:bodyPr wrap="square">
            <a:spAutoFit/>
          </a:bodyPr>
          <a:lstStyle/>
          <a:p>
            <a:r>
              <a:rPr lang="es-MX" sz="3200" dirty="0">
                <a:solidFill>
                  <a:srgbClr val="000000"/>
                </a:solidFill>
                <a:latin typeface="Times New Roman" panose="02020603050405020304" pitchFamily="18" charset="0"/>
                <a:ea typeface="Calibri" panose="020F0502020204030204" pitchFamily="34" charset="0"/>
              </a:rPr>
              <a:t>T</a:t>
            </a:r>
            <a:r>
              <a:rPr lang="es-MX" sz="3200" dirty="0" smtClean="0">
                <a:solidFill>
                  <a:srgbClr val="000000"/>
                </a:solidFill>
                <a:latin typeface="Times New Roman" panose="02020603050405020304" pitchFamily="18" charset="0"/>
                <a:ea typeface="Calibri" panose="020F0502020204030204" pitchFamily="34" charset="0"/>
              </a:rPr>
              <a:t>ransmisión </a:t>
            </a:r>
            <a:r>
              <a:rPr lang="es-MX" sz="3200" dirty="0">
                <a:solidFill>
                  <a:srgbClr val="000000"/>
                </a:solidFill>
                <a:latin typeface="Times New Roman" panose="02020603050405020304" pitchFamily="18" charset="0"/>
                <a:ea typeface="Calibri" panose="020F0502020204030204" pitchFamily="34" charset="0"/>
              </a:rPr>
              <a:t>Lineal Omega</a:t>
            </a:r>
            <a:endParaRPr lang="es-EC" sz="3200" dirty="0">
              <a:solidFill>
                <a:srgbClr val="000000"/>
              </a:solidFill>
              <a:latin typeface="Times New Roman" panose="02020603050405020304" pitchFamily="18" charset="0"/>
              <a:ea typeface="Calibri" panose="020F0502020204030204" pitchFamily="34" charset="0"/>
            </a:endParaRPr>
          </a:p>
        </p:txBody>
      </p:sp>
      <p:pic>
        <p:nvPicPr>
          <p:cNvPr id="11" name="Imagen 10"/>
          <p:cNvPicPr>
            <a:picLocks noChangeAspect="1"/>
          </p:cNvPicPr>
          <p:nvPr/>
        </p:nvPicPr>
        <p:blipFill rotWithShape="1">
          <a:blip r:embed="rId6"/>
          <a:srcRect l="32542" t="46779" r="45874" b="40424"/>
          <a:stretch/>
        </p:blipFill>
        <p:spPr>
          <a:xfrm>
            <a:off x="9569152" y="37117"/>
            <a:ext cx="3232448" cy="947060"/>
          </a:xfrm>
          <a:prstGeom prst="rect">
            <a:avLst/>
          </a:prstGeom>
        </p:spPr>
      </p:pic>
      <p:pic>
        <p:nvPicPr>
          <p:cNvPr id="12"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spTree>
    <p:extLst>
      <p:ext uri="{BB962C8B-B14F-4D97-AF65-F5344CB8AC3E}">
        <p14:creationId xmlns:p14="http://schemas.microsoft.com/office/powerpoint/2010/main" val="1434802451"/>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3" name="Rectángulo 2"/>
          <p:cNvSpPr/>
          <p:nvPr/>
        </p:nvSpPr>
        <p:spPr>
          <a:xfrm>
            <a:off x="640160" y="1141695"/>
            <a:ext cx="7944419" cy="769441"/>
          </a:xfrm>
          <a:prstGeom prst="rect">
            <a:avLst/>
          </a:prstGeom>
        </p:spPr>
        <p:txBody>
          <a:bodyPr wrap="none">
            <a:spAutoFit/>
          </a:bodyPr>
          <a:lstStyle/>
          <a:p>
            <a:r>
              <a:rPr lang="es-ES" sz="4400" b="1" dirty="0" smtClean="0">
                <a:latin typeface="+mj-lt"/>
                <a:ea typeface="+mj-ea"/>
                <a:cs typeface="+mj-cs"/>
              </a:rPr>
              <a:t>Interfaz  </a:t>
            </a:r>
            <a:r>
              <a:rPr lang="es-ES" sz="4400" b="1" dirty="0">
                <a:latin typeface="+mj-lt"/>
                <a:ea typeface="+mj-ea"/>
                <a:cs typeface="+mj-cs"/>
              </a:rPr>
              <a:t>H</a:t>
            </a:r>
            <a:r>
              <a:rPr lang="es-ES" sz="4400" b="1" dirty="0" smtClean="0">
                <a:latin typeface="+mj-lt"/>
                <a:ea typeface="+mj-ea"/>
                <a:cs typeface="+mj-cs"/>
              </a:rPr>
              <a:t>umano Máquina (HMI)</a:t>
            </a:r>
            <a:endParaRPr lang="es-EC" sz="4400" b="1" dirty="0">
              <a:latin typeface="+mj-lt"/>
              <a:ea typeface="+mj-ea"/>
              <a:cs typeface="+mj-cs"/>
            </a:endParaRPr>
          </a:p>
        </p:txBody>
      </p:sp>
      <p:sp>
        <p:nvSpPr>
          <p:cNvPr id="2" name="Rectángulo 1"/>
          <p:cNvSpPr/>
          <p:nvPr/>
        </p:nvSpPr>
        <p:spPr>
          <a:xfrm>
            <a:off x="640160" y="2208312"/>
            <a:ext cx="11377264" cy="1077218"/>
          </a:xfrm>
          <a:prstGeom prst="rect">
            <a:avLst/>
          </a:prstGeom>
        </p:spPr>
        <p:txBody>
          <a:bodyPr wrap="square">
            <a:spAutoFit/>
          </a:bodyPr>
          <a:lstStyle/>
          <a:p>
            <a:r>
              <a:rPr lang="es-MX" sz="3200" dirty="0">
                <a:solidFill>
                  <a:srgbClr val="000000"/>
                </a:solidFill>
                <a:latin typeface="Times New Roman" panose="02020603050405020304" pitchFamily="18" charset="0"/>
                <a:ea typeface="Calibri" panose="020F0502020204030204" pitchFamily="34" charset="0"/>
              </a:rPr>
              <a:t>Interfaz Hombre Máquina son sistemas son software HMI   o de monitoreo y control de supervisión</a:t>
            </a:r>
            <a:endParaRPr lang="es-EC" sz="3200" dirty="0">
              <a:solidFill>
                <a:srgbClr val="000000"/>
              </a:solidFill>
              <a:latin typeface="Times New Roman" panose="02020603050405020304" pitchFamily="18" charset="0"/>
              <a:ea typeface="Calibri" panose="020F0502020204030204" pitchFamily="34" charset="0"/>
            </a:endParaRPr>
          </a:p>
        </p:txBody>
      </p:sp>
      <p:graphicFrame>
        <p:nvGraphicFramePr>
          <p:cNvPr id="6" name="Diagrama 5"/>
          <p:cNvGraphicFramePr/>
          <p:nvPr>
            <p:extLst>
              <p:ext uri="{D42A27DB-BD31-4B8C-83A1-F6EECF244321}">
                <p14:modId xmlns:p14="http://schemas.microsoft.com/office/powerpoint/2010/main" val="1061639951"/>
              </p:ext>
            </p:extLst>
          </p:nvPr>
        </p:nvGraphicFramePr>
        <p:xfrm>
          <a:off x="1720280" y="3846960"/>
          <a:ext cx="9217024" cy="4154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p:cNvPicPr>
            <a:picLocks noChangeAspect="1"/>
          </p:cNvPicPr>
          <p:nvPr/>
        </p:nvPicPr>
        <p:blipFill rotWithShape="1">
          <a:blip r:embed="rId8"/>
          <a:srcRect l="32542" t="46779" r="45874" b="40424"/>
          <a:stretch/>
        </p:blipFill>
        <p:spPr>
          <a:xfrm>
            <a:off x="9569152" y="37117"/>
            <a:ext cx="3232448" cy="947060"/>
          </a:xfrm>
          <a:prstGeom prst="rect">
            <a:avLst/>
          </a:prstGeom>
        </p:spPr>
      </p:pic>
      <p:pic>
        <p:nvPicPr>
          <p:cNvPr id="9"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spTree>
    <p:extLst>
      <p:ext uri="{BB962C8B-B14F-4D97-AF65-F5344CB8AC3E}">
        <p14:creationId xmlns:p14="http://schemas.microsoft.com/office/powerpoint/2010/main" val="549717071"/>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3" name="Rectángulo 2"/>
          <p:cNvSpPr/>
          <p:nvPr/>
        </p:nvSpPr>
        <p:spPr>
          <a:xfrm>
            <a:off x="640160" y="1150079"/>
            <a:ext cx="4113434" cy="769441"/>
          </a:xfrm>
          <a:prstGeom prst="rect">
            <a:avLst/>
          </a:prstGeom>
        </p:spPr>
        <p:txBody>
          <a:bodyPr wrap="none">
            <a:spAutoFit/>
          </a:bodyPr>
          <a:lstStyle/>
          <a:p>
            <a:r>
              <a:rPr lang="es-ES" sz="4400" b="1" dirty="0" smtClean="0">
                <a:latin typeface="+mj-lt"/>
                <a:ea typeface="+mj-ea"/>
                <a:cs typeface="+mj-cs"/>
              </a:rPr>
              <a:t>PLACA ARDUINO</a:t>
            </a:r>
            <a:endParaRPr lang="es-EC" sz="4400" b="1" dirty="0">
              <a:latin typeface="+mj-lt"/>
              <a:ea typeface="+mj-ea"/>
              <a:cs typeface="+mj-cs"/>
            </a:endParaRPr>
          </a:p>
        </p:txBody>
      </p:sp>
      <p:sp>
        <p:nvSpPr>
          <p:cNvPr id="2" name="Rectángulo 1"/>
          <p:cNvSpPr/>
          <p:nvPr/>
        </p:nvSpPr>
        <p:spPr>
          <a:xfrm>
            <a:off x="640160" y="2064296"/>
            <a:ext cx="10801200" cy="1569660"/>
          </a:xfrm>
          <a:prstGeom prst="rect">
            <a:avLst/>
          </a:prstGeom>
        </p:spPr>
        <p:txBody>
          <a:bodyPr wrap="square">
            <a:spAutoFit/>
          </a:bodyPr>
          <a:lstStyle/>
          <a:p>
            <a:pPr algn="just"/>
            <a:r>
              <a:rPr lang="es-MX" sz="3200" dirty="0">
                <a:solidFill>
                  <a:srgbClr val="000000"/>
                </a:solidFill>
                <a:latin typeface="Times New Roman" panose="02020603050405020304" pitchFamily="18" charset="0"/>
                <a:ea typeface="Calibri" panose="020F0502020204030204" pitchFamily="34" charset="0"/>
              </a:rPr>
              <a:t>La </a:t>
            </a:r>
            <a:r>
              <a:rPr lang="es-MX" sz="3200" dirty="0" smtClean="0">
                <a:solidFill>
                  <a:srgbClr val="000000"/>
                </a:solidFill>
                <a:latin typeface="Times New Roman" panose="02020603050405020304" pitchFamily="18" charset="0"/>
                <a:ea typeface="Calibri" panose="020F0502020204030204" pitchFamily="34" charset="0"/>
              </a:rPr>
              <a:t>placa </a:t>
            </a:r>
            <a:r>
              <a:rPr lang="es-MX" sz="3200" dirty="0">
                <a:solidFill>
                  <a:srgbClr val="000000"/>
                </a:solidFill>
                <a:latin typeface="Times New Roman" panose="02020603050405020304" pitchFamily="18" charset="0"/>
                <a:ea typeface="Calibri" panose="020F0502020204030204" pitchFamily="34" charset="0"/>
              </a:rPr>
              <a:t>un </a:t>
            </a:r>
            <a:r>
              <a:rPr lang="es-MX" sz="3200" dirty="0" err="1">
                <a:solidFill>
                  <a:srgbClr val="000000"/>
                </a:solidFill>
                <a:latin typeface="Times New Roman" panose="02020603050405020304" pitchFamily="18" charset="0"/>
                <a:ea typeface="Calibri" panose="020F0502020204030204" pitchFamily="34" charset="0"/>
              </a:rPr>
              <a:t>arduino</a:t>
            </a:r>
            <a:r>
              <a:rPr lang="es-MX" sz="3200" dirty="0">
                <a:solidFill>
                  <a:srgbClr val="000000"/>
                </a:solidFill>
                <a:latin typeface="Times New Roman" panose="02020603050405020304" pitchFamily="18" charset="0"/>
                <a:ea typeface="Calibri" panose="020F0502020204030204" pitchFamily="34" charset="0"/>
              </a:rPr>
              <a:t> es una plataforma de hardware  con entrada y salidas digitales con un microcontrolador la cual puede ser programado mediante  lenguaje de </a:t>
            </a:r>
            <a:r>
              <a:rPr lang="es-MX" sz="3200" dirty="0" smtClean="0">
                <a:solidFill>
                  <a:srgbClr val="000000"/>
                </a:solidFill>
                <a:latin typeface="Times New Roman" panose="02020603050405020304" pitchFamily="18" charset="0"/>
                <a:ea typeface="Calibri" panose="020F0502020204030204" pitchFamily="34" charset="0"/>
              </a:rPr>
              <a:t>programación.</a:t>
            </a:r>
            <a:endParaRPr lang="es-EC" sz="3200" dirty="0">
              <a:solidFill>
                <a:srgbClr val="000000"/>
              </a:solidFill>
              <a:latin typeface="Times New Roman" panose="02020603050405020304" pitchFamily="18" charset="0"/>
              <a:ea typeface="Calibri" panose="020F0502020204030204" pitchFamily="34" charset="0"/>
            </a:endParaRPr>
          </a:p>
        </p:txBody>
      </p:sp>
      <p:pic>
        <p:nvPicPr>
          <p:cNvPr id="5" name="Imagen 4" descr="http://industriasolin.com/wp-content/uploads/2015/05/ARDUINO_NANO_03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160" y="5117949"/>
            <a:ext cx="3991463" cy="2978088"/>
          </a:xfrm>
          <a:prstGeom prst="rect">
            <a:avLst/>
          </a:prstGeom>
          <a:noFill/>
          <a:ln>
            <a:noFill/>
          </a:ln>
        </p:spPr>
      </p:pic>
      <p:sp>
        <p:nvSpPr>
          <p:cNvPr id="6" name="Rectángulo 5"/>
          <p:cNvSpPr/>
          <p:nvPr/>
        </p:nvSpPr>
        <p:spPr>
          <a:xfrm>
            <a:off x="5040560" y="4080520"/>
            <a:ext cx="6400800" cy="3046988"/>
          </a:xfrm>
          <a:prstGeom prst="rect">
            <a:avLst/>
          </a:prstGeom>
        </p:spPr>
        <p:txBody>
          <a:bodyPr>
            <a:spAutoFit/>
          </a:bodyPr>
          <a:lstStyle/>
          <a:p>
            <a:pPr marL="457200" indent="-457200" algn="just">
              <a:buFont typeface="Arial" panose="020B0604020202020204" pitchFamily="34" charset="0"/>
              <a:buChar char="•"/>
            </a:pPr>
            <a:r>
              <a:rPr lang="es-MX" sz="3200" dirty="0" smtClean="0">
                <a:solidFill>
                  <a:srgbClr val="000000"/>
                </a:solidFill>
                <a:latin typeface="Times New Roman" panose="02020603050405020304" pitchFamily="18" charset="0"/>
                <a:ea typeface="Calibri" panose="020F0502020204030204" pitchFamily="34" charset="0"/>
              </a:rPr>
              <a:t>Fácil uso de programación</a:t>
            </a:r>
          </a:p>
          <a:p>
            <a:pPr marL="457200" indent="-457200" algn="just">
              <a:buFont typeface="Arial" panose="020B0604020202020204" pitchFamily="34" charset="0"/>
              <a:buChar char="•"/>
            </a:pPr>
            <a:endParaRPr lang="es-MX" sz="3200" dirty="0" smtClean="0">
              <a:solidFill>
                <a:srgbClr val="000000"/>
              </a:solidFill>
              <a:latin typeface="Times New Roman" panose="02020603050405020304" pitchFamily="18" charset="0"/>
              <a:ea typeface="Calibri" panose="020F0502020204030204" pitchFamily="34" charset="0"/>
            </a:endParaRPr>
          </a:p>
          <a:p>
            <a:pPr marL="457200" indent="-457200" algn="just">
              <a:buFont typeface="Arial" panose="020B0604020202020204" pitchFamily="34" charset="0"/>
              <a:buChar char="•"/>
            </a:pPr>
            <a:r>
              <a:rPr lang="es-MX" sz="3200" dirty="0" smtClean="0">
                <a:solidFill>
                  <a:srgbClr val="000000"/>
                </a:solidFill>
                <a:latin typeface="Times New Roman" panose="02020603050405020304" pitchFamily="18" charset="0"/>
                <a:ea typeface="Calibri" panose="020F0502020204030204" pitchFamily="34" charset="0"/>
              </a:rPr>
              <a:t> Mejor </a:t>
            </a:r>
            <a:r>
              <a:rPr lang="es-MX" sz="3200" dirty="0">
                <a:solidFill>
                  <a:srgbClr val="000000"/>
                </a:solidFill>
                <a:latin typeface="Times New Roman" panose="02020603050405020304" pitchFamily="18" charset="0"/>
                <a:ea typeface="Calibri" panose="020F0502020204030204" pitchFamily="34" charset="0"/>
              </a:rPr>
              <a:t>capacidad de </a:t>
            </a:r>
            <a:r>
              <a:rPr lang="es-MX" sz="3200" dirty="0" smtClean="0">
                <a:solidFill>
                  <a:srgbClr val="000000"/>
                </a:solidFill>
                <a:latin typeface="Times New Roman" panose="02020603050405020304" pitchFamily="18" charset="0"/>
                <a:ea typeface="Calibri" panose="020F0502020204030204" pitchFamily="34" charset="0"/>
              </a:rPr>
              <a:t>procesamiento</a:t>
            </a:r>
          </a:p>
          <a:p>
            <a:pPr marL="457200" indent="-457200" algn="just">
              <a:buFont typeface="Arial" panose="020B0604020202020204" pitchFamily="34" charset="0"/>
              <a:buChar char="•"/>
            </a:pPr>
            <a:r>
              <a:rPr lang="es-MX" sz="3200" dirty="0" smtClean="0">
                <a:solidFill>
                  <a:srgbClr val="000000"/>
                </a:solidFill>
                <a:latin typeface="Times New Roman" panose="02020603050405020304" pitchFamily="18" charset="0"/>
                <a:ea typeface="Calibri" panose="020F0502020204030204" pitchFamily="34" charset="0"/>
              </a:rPr>
              <a:t> </a:t>
            </a:r>
          </a:p>
          <a:p>
            <a:pPr marL="457200" indent="-457200" algn="just">
              <a:buFont typeface="Arial" panose="020B0604020202020204" pitchFamily="34" charset="0"/>
              <a:buChar char="•"/>
            </a:pPr>
            <a:r>
              <a:rPr lang="es-MX" sz="3200" dirty="0" smtClean="0">
                <a:solidFill>
                  <a:srgbClr val="000000"/>
                </a:solidFill>
                <a:latin typeface="Times New Roman" panose="02020603050405020304" pitchFamily="18" charset="0"/>
                <a:ea typeface="Calibri" panose="020F0502020204030204" pitchFamily="34" charset="0"/>
              </a:rPr>
              <a:t> Versatilidad </a:t>
            </a:r>
            <a:r>
              <a:rPr lang="es-MX" sz="3200" dirty="0">
                <a:solidFill>
                  <a:srgbClr val="000000"/>
                </a:solidFill>
                <a:latin typeface="Times New Roman" panose="02020603050405020304" pitchFamily="18" charset="0"/>
                <a:ea typeface="Calibri" panose="020F0502020204030204" pitchFamily="34" charset="0"/>
              </a:rPr>
              <a:t>en todos los trabajos </a:t>
            </a:r>
            <a:endParaRPr lang="es-EC" sz="3200" dirty="0">
              <a:solidFill>
                <a:srgbClr val="000000"/>
              </a:solidFill>
              <a:latin typeface="Times New Roman" panose="02020603050405020304" pitchFamily="18" charset="0"/>
              <a:ea typeface="Calibri" panose="020F0502020204030204" pitchFamily="34" charset="0"/>
            </a:endParaRPr>
          </a:p>
        </p:txBody>
      </p:sp>
      <p:pic>
        <p:nvPicPr>
          <p:cNvPr id="7" name="Imagen 6"/>
          <p:cNvPicPr>
            <a:picLocks noChangeAspect="1"/>
          </p:cNvPicPr>
          <p:nvPr/>
        </p:nvPicPr>
        <p:blipFill rotWithShape="1">
          <a:blip r:embed="rId4"/>
          <a:srcRect l="32542" t="46779" r="45874" b="40424"/>
          <a:stretch/>
        </p:blipFill>
        <p:spPr>
          <a:xfrm>
            <a:off x="9425136" y="37116"/>
            <a:ext cx="3376464" cy="1125489"/>
          </a:xfrm>
          <a:prstGeom prst="rect">
            <a:avLst/>
          </a:prstGeom>
        </p:spPr>
      </p:pic>
      <p:pic>
        <p:nvPicPr>
          <p:cNvPr id="8"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spTree>
    <p:extLst>
      <p:ext uri="{BB962C8B-B14F-4D97-AF65-F5344CB8AC3E}">
        <p14:creationId xmlns:p14="http://schemas.microsoft.com/office/powerpoint/2010/main" val="935337352"/>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3" name="Rectángulo 2"/>
          <p:cNvSpPr/>
          <p:nvPr/>
        </p:nvSpPr>
        <p:spPr>
          <a:xfrm>
            <a:off x="923210" y="899398"/>
            <a:ext cx="1624163" cy="769441"/>
          </a:xfrm>
          <a:prstGeom prst="rect">
            <a:avLst/>
          </a:prstGeom>
        </p:spPr>
        <p:txBody>
          <a:bodyPr wrap="none">
            <a:spAutoFit/>
          </a:bodyPr>
          <a:lstStyle/>
          <a:p>
            <a:r>
              <a:rPr lang="es-ES" sz="4400" b="1" dirty="0" smtClean="0">
                <a:latin typeface="+mj-lt"/>
                <a:ea typeface="+mj-ea"/>
                <a:cs typeface="+mj-cs"/>
              </a:rPr>
              <a:t>LÁSER</a:t>
            </a:r>
            <a:endParaRPr lang="es-EC" sz="4400" b="1" dirty="0">
              <a:latin typeface="+mj-lt"/>
              <a:ea typeface="+mj-ea"/>
              <a:cs typeface="+mj-cs"/>
            </a:endParaRPr>
          </a:p>
        </p:txBody>
      </p:sp>
      <p:sp>
        <p:nvSpPr>
          <p:cNvPr id="2" name="Rectángulo 1"/>
          <p:cNvSpPr/>
          <p:nvPr/>
        </p:nvSpPr>
        <p:spPr>
          <a:xfrm>
            <a:off x="767566" y="1781301"/>
            <a:ext cx="11266467" cy="584775"/>
          </a:xfrm>
          <a:prstGeom prst="rect">
            <a:avLst/>
          </a:prstGeom>
        </p:spPr>
        <p:txBody>
          <a:bodyPr wrap="square">
            <a:spAutoFit/>
          </a:bodyPr>
          <a:lstStyle/>
          <a:p>
            <a:r>
              <a:rPr lang="es-MX" sz="3200" dirty="0">
                <a:solidFill>
                  <a:srgbClr val="000000"/>
                </a:solidFill>
                <a:latin typeface="Times New Roman" panose="02020603050405020304" pitchFamily="18" charset="0"/>
                <a:ea typeface="Calibri" panose="020F0502020204030204" pitchFamily="34" charset="0"/>
              </a:rPr>
              <a:t>Amplificación de luz por emisión estimulada de radiación</a:t>
            </a:r>
            <a:endParaRPr lang="es-EC" sz="3200" dirty="0">
              <a:solidFill>
                <a:srgbClr val="000000"/>
              </a:solidFill>
              <a:latin typeface="Times New Roman" panose="02020603050405020304" pitchFamily="18" charset="0"/>
              <a:ea typeface="Calibri" panose="020F0502020204030204" pitchFamily="34" charset="0"/>
            </a:endParaRPr>
          </a:p>
        </p:txBody>
      </p:sp>
      <p:sp>
        <p:nvSpPr>
          <p:cNvPr id="5" name="Rectángulo 4"/>
          <p:cNvSpPr/>
          <p:nvPr/>
        </p:nvSpPr>
        <p:spPr>
          <a:xfrm>
            <a:off x="923210" y="2733203"/>
            <a:ext cx="6400800" cy="4031873"/>
          </a:xfrm>
          <a:prstGeom prst="rect">
            <a:avLst/>
          </a:prstGeom>
        </p:spPr>
        <p:txBody>
          <a:bodyPr>
            <a:spAutoFit/>
          </a:bodyPr>
          <a:lstStyle/>
          <a:p>
            <a:r>
              <a:rPr lang="es-MX" sz="3200" dirty="0">
                <a:solidFill>
                  <a:srgbClr val="000000"/>
                </a:solidFill>
                <a:latin typeface="Times New Roman" panose="02020603050405020304" pitchFamily="18" charset="0"/>
                <a:ea typeface="Calibri" panose="020F0502020204030204" pitchFamily="34" charset="0"/>
              </a:rPr>
              <a:t>El fotón es estimulado en un cuanto de radiación electromagnética la cual </a:t>
            </a:r>
            <a:r>
              <a:rPr lang="es-MX" sz="3200" dirty="0" err="1">
                <a:solidFill>
                  <a:srgbClr val="000000"/>
                </a:solidFill>
                <a:latin typeface="Times New Roman" panose="02020603050405020304" pitchFamily="18" charset="0"/>
                <a:ea typeface="Calibri" panose="020F0502020204030204" pitchFamily="34" charset="0"/>
              </a:rPr>
              <a:t>éxita</a:t>
            </a:r>
            <a:r>
              <a:rPr lang="es-MX" sz="3200" dirty="0">
                <a:solidFill>
                  <a:srgbClr val="000000"/>
                </a:solidFill>
                <a:latin typeface="Times New Roman" panose="02020603050405020304" pitchFamily="18" charset="0"/>
                <a:ea typeface="Calibri" panose="020F0502020204030204" pitchFamily="34" charset="0"/>
              </a:rPr>
              <a:t> a otros fotones  cono resultado un haz de láser  que es disparado a un juego de espejos que ayuda a obtener una dirección vertical gracias a diferentes rebotes que se logra internamente</a:t>
            </a:r>
            <a:endParaRPr lang="es-EC" sz="3200" dirty="0">
              <a:solidFill>
                <a:srgbClr val="000000"/>
              </a:solidFill>
              <a:latin typeface="Times New Roman" panose="02020603050405020304" pitchFamily="18" charset="0"/>
              <a:ea typeface="Calibri" panose="020F0502020204030204" pitchFamily="34" charset="0"/>
            </a:endParaRPr>
          </a:p>
        </p:txBody>
      </p:sp>
      <p:pic>
        <p:nvPicPr>
          <p:cNvPr id="6" name="Imagen 5"/>
          <p:cNvPicPr>
            <a:picLocks noChangeAspect="1"/>
          </p:cNvPicPr>
          <p:nvPr/>
        </p:nvPicPr>
        <p:blipFill rotWithShape="1">
          <a:blip r:embed="rId3"/>
          <a:srcRect l="20115" t="49015" r="53321" b="27360"/>
          <a:stretch/>
        </p:blipFill>
        <p:spPr>
          <a:xfrm>
            <a:off x="7768952" y="2863258"/>
            <a:ext cx="3456384" cy="1728192"/>
          </a:xfrm>
          <a:prstGeom prst="rect">
            <a:avLst/>
          </a:prstGeom>
        </p:spPr>
      </p:pic>
      <p:pic>
        <p:nvPicPr>
          <p:cNvPr id="7" name="Imagen 6"/>
          <p:cNvPicPr>
            <a:picLocks noChangeAspect="1"/>
          </p:cNvPicPr>
          <p:nvPr/>
        </p:nvPicPr>
        <p:blipFill rotWithShape="1">
          <a:blip r:embed="rId4"/>
          <a:srcRect l="58301" t="35235" r="22882" b="14563"/>
          <a:stretch/>
        </p:blipFill>
        <p:spPr>
          <a:xfrm>
            <a:off x="8417024" y="5088632"/>
            <a:ext cx="1656184" cy="2484276"/>
          </a:xfrm>
          <a:prstGeom prst="rect">
            <a:avLst/>
          </a:prstGeom>
        </p:spPr>
      </p:pic>
      <p:pic>
        <p:nvPicPr>
          <p:cNvPr id="8" name="Imagen 7"/>
          <p:cNvPicPr>
            <a:picLocks noChangeAspect="1"/>
          </p:cNvPicPr>
          <p:nvPr/>
        </p:nvPicPr>
        <p:blipFill rotWithShape="1">
          <a:blip r:embed="rId5"/>
          <a:srcRect l="32542" t="46779" r="45874" b="40424"/>
          <a:stretch/>
        </p:blipFill>
        <p:spPr>
          <a:xfrm>
            <a:off x="9425136" y="37117"/>
            <a:ext cx="3376464" cy="862282"/>
          </a:xfrm>
          <a:prstGeom prst="rect">
            <a:avLst/>
          </a:prstGeom>
        </p:spPr>
      </p:pic>
      <p:pic>
        <p:nvPicPr>
          <p:cNvPr id="9"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spTree>
    <p:extLst>
      <p:ext uri="{BB962C8B-B14F-4D97-AF65-F5344CB8AC3E}">
        <p14:creationId xmlns:p14="http://schemas.microsoft.com/office/powerpoint/2010/main" val="43172409"/>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11" name="1 Título"/>
          <p:cNvSpPr>
            <a:spLocks noGrp="1"/>
          </p:cNvSpPr>
          <p:nvPr>
            <p:ph type="title"/>
          </p:nvPr>
        </p:nvSpPr>
        <p:spPr>
          <a:xfrm>
            <a:off x="208112" y="840160"/>
            <a:ext cx="3547140" cy="1031731"/>
          </a:xfrm>
        </p:spPr>
        <p:txBody>
          <a:bodyPr>
            <a:normAutofit/>
          </a:bodyPr>
          <a:lstStyle/>
          <a:p>
            <a:r>
              <a:rPr lang="es-ES" sz="3600" b="1" dirty="0" smtClean="0"/>
              <a:t>Antecedentes </a:t>
            </a:r>
            <a:endParaRPr lang="es-ES" sz="3200" b="1" dirty="0"/>
          </a:p>
        </p:txBody>
      </p:sp>
      <p:sp>
        <p:nvSpPr>
          <p:cNvPr id="2" name="Rectángulo 1"/>
          <p:cNvSpPr/>
          <p:nvPr/>
        </p:nvSpPr>
        <p:spPr>
          <a:xfrm>
            <a:off x="712168" y="2064296"/>
            <a:ext cx="9361040" cy="5016758"/>
          </a:xfrm>
          <a:prstGeom prst="rect">
            <a:avLst/>
          </a:prstGeom>
        </p:spPr>
        <p:txBody>
          <a:bodyPr wrap="square">
            <a:spAutoFit/>
          </a:bodyPr>
          <a:lstStyle/>
          <a:p>
            <a:pPr algn="just"/>
            <a:r>
              <a:rPr lang="es-EC" sz="3200" dirty="0">
                <a:latin typeface="Times New Roman" panose="02020603050405020304" pitchFamily="18" charset="0"/>
                <a:ea typeface="Calibri" panose="020F0502020204030204" pitchFamily="34" charset="0"/>
              </a:rPr>
              <a:t>El gran </a:t>
            </a:r>
            <a:r>
              <a:rPr lang="es-EC" sz="3200" dirty="0" smtClean="0">
                <a:latin typeface="Times New Roman" panose="02020603050405020304" pitchFamily="18" charset="0"/>
                <a:ea typeface="Calibri" panose="020F0502020204030204" pitchFamily="34" charset="0"/>
              </a:rPr>
              <a:t>conocimiento de los sistemas CAD/CAM abracan todas las áreas de la producción industrial y de los servicios , y además les hace idóneos día a día sean más personas sean capaces de manejar este </a:t>
            </a:r>
            <a:r>
              <a:rPr lang="es-EC" sz="3200" dirty="0">
                <a:latin typeface="Times New Roman" panose="02020603050405020304" pitchFamily="18" charset="0"/>
                <a:ea typeface="Calibri" panose="020F0502020204030204" pitchFamily="34" charset="0"/>
              </a:rPr>
              <a:t>t</a:t>
            </a:r>
            <a:r>
              <a:rPr lang="es-EC" sz="3200" dirty="0" smtClean="0">
                <a:latin typeface="Times New Roman" panose="02020603050405020304" pitchFamily="18" charset="0"/>
                <a:ea typeface="Calibri" panose="020F0502020204030204" pitchFamily="34" charset="0"/>
              </a:rPr>
              <a:t>ipo </a:t>
            </a:r>
            <a:r>
              <a:rPr lang="es-EC" sz="3200" dirty="0" smtClean="0">
                <a:latin typeface="Times New Roman" panose="02020603050405020304" pitchFamily="18" charset="0"/>
                <a:ea typeface="Calibri" panose="020F0502020204030204" pitchFamily="34" charset="0"/>
              </a:rPr>
              <a:t>de máquinas.</a:t>
            </a:r>
          </a:p>
          <a:p>
            <a:endParaRPr lang="es-EC" sz="3200" dirty="0" smtClean="0">
              <a:latin typeface="Times New Roman" panose="02020603050405020304" pitchFamily="18" charset="0"/>
              <a:ea typeface="Calibri" panose="020F0502020204030204" pitchFamily="34" charset="0"/>
            </a:endParaRPr>
          </a:p>
          <a:p>
            <a:pPr algn="just"/>
            <a:r>
              <a:rPr lang="es-EC" sz="3200" dirty="0" smtClean="0">
                <a:latin typeface="Times New Roman" panose="02020603050405020304" pitchFamily="18" charset="0"/>
              </a:rPr>
              <a:t> Nuestra cortadora CNC utiliza materia  llamada etileno de acetato de vinilo llamado (FOMIX) que es un termoplástico que es utilizado muy común mente. </a:t>
            </a:r>
            <a:endParaRPr lang="es-EC" sz="3200" dirty="0">
              <a:latin typeface="Times New Roman" panose="02020603050405020304" pitchFamily="18" charset="0"/>
            </a:endParaRPr>
          </a:p>
          <a:p>
            <a:endParaRPr lang="es-EC" sz="3200" dirty="0"/>
          </a:p>
        </p:txBody>
      </p:sp>
      <p:pic>
        <p:nvPicPr>
          <p:cNvPr id="3" name="Imagen 2"/>
          <p:cNvPicPr>
            <a:picLocks noChangeAspect="1"/>
          </p:cNvPicPr>
          <p:nvPr/>
        </p:nvPicPr>
        <p:blipFill>
          <a:blip r:embed="rId3"/>
          <a:stretch>
            <a:fillRect/>
          </a:stretch>
        </p:blipFill>
        <p:spPr>
          <a:xfrm>
            <a:off x="9497144" y="5592688"/>
            <a:ext cx="2971811" cy="2532704"/>
          </a:xfrm>
          <a:prstGeom prst="rect">
            <a:avLst/>
          </a:prstGeom>
        </p:spPr>
      </p:pic>
      <p:pic>
        <p:nvPicPr>
          <p:cNvPr id="6"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pic>
        <p:nvPicPr>
          <p:cNvPr id="7" name="Imagen 6"/>
          <p:cNvPicPr>
            <a:picLocks noChangeAspect="1"/>
          </p:cNvPicPr>
          <p:nvPr/>
        </p:nvPicPr>
        <p:blipFill rotWithShape="1">
          <a:blip r:embed="rId4"/>
          <a:srcRect l="32542" t="46779" r="45874" b="40424"/>
          <a:stretch/>
        </p:blipFill>
        <p:spPr>
          <a:xfrm>
            <a:off x="9569152" y="37117"/>
            <a:ext cx="3232448" cy="947060"/>
          </a:xfrm>
          <a:prstGeom prst="rect">
            <a:avLst/>
          </a:prstGeom>
        </p:spPr>
      </p:pic>
    </p:spTree>
    <p:extLst>
      <p:ext uri="{BB962C8B-B14F-4D97-AF65-F5344CB8AC3E}">
        <p14:creationId xmlns:p14="http://schemas.microsoft.com/office/powerpoint/2010/main" val="2093573921"/>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460111" y="840160"/>
            <a:ext cx="6183744" cy="739754"/>
          </a:xfrm>
          <a:prstGeom prst="rect">
            <a:avLst/>
          </a:prstGeom>
        </p:spPr>
        <p:txBody>
          <a:bodyPr wrap="none">
            <a:spAutoFit/>
          </a:bodyPr>
          <a:lstStyle/>
          <a:p>
            <a:pPr marL="180340" indent="252095" algn="just">
              <a:lnSpc>
                <a:spcPct val="150000"/>
              </a:lnSpc>
              <a:spcBef>
                <a:spcPts val="1200"/>
              </a:spcBef>
              <a:spcAft>
                <a:spcPts val="0"/>
              </a:spcAft>
            </a:pPr>
            <a:r>
              <a:rPr lang="es-MX" sz="3200" b="1" dirty="0"/>
              <a:t>Clasificación de los Láseres</a:t>
            </a:r>
            <a:r>
              <a:rPr lang="es-MX" b="1" dirty="0">
                <a:latin typeface="Times New Roman" panose="02020603050405020304" pitchFamily="18" charset="0"/>
                <a:ea typeface="Calibri" panose="020F0502020204030204" pitchFamily="34" charset="0"/>
                <a:cs typeface="Times New Roman" panose="02020603050405020304" pitchFamily="18" charset="0"/>
              </a:rPr>
              <a:t>:</a:t>
            </a:r>
            <a:endParaRPr lang="es-EC"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460111" y="1848272"/>
            <a:ext cx="11038202" cy="742511"/>
          </a:xfrm>
          <a:prstGeom prst="rect">
            <a:avLst/>
          </a:prstGeom>
        </p:spPr>
        <p:txBody>
          <a:bodyPr wrap="square">
            <a:spAutoFit/>
          </a:bodyPr>
          <a:lstStyle/>
          <a:p>
            <a:pPr marL="342900" lvl="0" indent="-342900">
              <a:lnSpc>
                <a:spcPct val="150000"/>
              </a:lnSpc>
              <a:spcBef>
                <a:spcPts val="1200"/>
              </a:spcBef>
              <a:spcAft>
                <a:spcPts val="0"/>
              </a:spcAft>
              <a:buFont typeface="Symbol" panose="05050102010706020507" pitchFamily="18" charset="2"/>
              <a:buChar char=""/>
            </a:pPr>
            <a:r>
              <a:rPr lang="es-MX" sz="3200" dirty="0">
                <a:solidFill>
                  <a:srgbClr val="000000"/>
                </a:solidFill>
                <a:latin typeface="Times New Roman" panose="02020603050405020304" pitchFamily="18" charset="0"/>
                <a:ea typeface="Calibri" panose="020F0502020204030204" pitchFamily="34" charset="0"/>
              </a:rPr>
              <a:t>Según la forma de excitación</a:t>
            </a:r>
            <a:r>
              <a:rPr lang="es-MX" sz="3200" dirty="0" smtClean="0">
                <a:solidFill>
                  <a:srgbClr val="000000"/>
                </a:solidFill>
                <a:latin typeface="Times New Roman" panose="02020603050405020304" pitchFamily="18" charset="0"/>
                <a:ea typeface="Calibri" panose="020F0502020204030204" pitchFamily="34" charset="0"/>
              </a:rPr>
              <a:t>.</a:t>
            </a:r>
            <a:endParaRPr lang="es-EC" sz="3200" dirty="0">
              <a:solidFill>
                <a:srgbClr val="000000"/>
              </a:solidFill>
              <a:latin typeface="Times New Roman" panose="02020603050405020304" pitchFamily="18" charset="0"/>
              <a:ea typeface="Calibri" panose="020F0502020204030204" pitchFamily="34" charset="0"/>
            </a:endParaRPr>
          </a:p>
        </p:txBody>
      </p:sp>
      <p:sp>
        <p:nvSpPr>
          <p:cNvPr id="5" name="Rectángulo 4"/>
          <p:cNvSpPr/>
          <p:nvPr/>
        </p:nvSpPr>
        <p:spPr>
          <a:xfrm>
            <a:off x="481089" y="2714787"/>
            <a:ext cx="11017224" cy="1323439"/>
          </a:xfrm>
          <a:prstGeom prst="rect">
            <a:avLst/>
          </a:prstGeom>
        </p:spPr>
        <p:txBody>
          <a:bodyPr wrap="square">
            <a:spAutoFit/>
          </a:bodyPr>
          <a:lstStyle/>
          <a:p>
            <a:pPr marL="342900" lvl="0" indent="-342900" algn="just">
              <a:lnSpc>
                <a:spcPct val="150000"/>
              </a:lnSpc>
              <a:spcBef>
                <a:spcPts val="1200"/>
              </a:spcBef>
              <a:spcAft>
                <a:spcPts val="0"/>
              </a:spcAft>
              <a:buFont typeface="Symbol" panose="05050102010706020507" pitchFamily="18" charset="2"/>
              <a:buChar char=""/>
            </a:pPr>
            <a:r>
              <a:rPr lang="es-MX" sz="3200" dirty="0">
                <a:solidFill>
                  <a:srgbClr val="000000"/>
                </a:solidFill>
                <a:latin typeface="Times New Roman" panose="02020603050405020304" pitchFamily="18" charset="0"/>
                <a:ea typeface="Calibri" panose="020F0502020204030204" pitchFamily="34" charset="0"/>
              </a:rPr>
              <a:t>Según el tipo de medio activo.</a:t>
            </a:r>
            <a:endParaRPr lang="es-EC" sz="3200" dirty="0">
              <a:solidFill>
                <a:srgbClr val="000000"/>
              </a:solidFill>
              <a:latin typeface="Times New Roman" panose="02020603050405020304" pitchFamily="18" charset="0"/>
              <a:ea typeface="Calibri" panose="020F0502020204030204" pitchFamily="34" charset="0"/>
            </a:endParaRPr>
          </a:p>
          <a:p>
            <a:pPr algn="just"/>
            <a:r>
              <a:rPr lang="es-MX" sz="3200" dirty="0">
                <a:solidFill>
                  <a:srgbClr val="000000"/>
                </a:solidFill>
                <a:latin typeface="Times New Roman" panose="02020603050405020304" pitchFamily="18" charset="0"/>
                <a:ea typeface="Calibri" panose="020F0502020204030204" pitchFamily="34" charset="0"/>
              </a:rPr>
              <a:t> </a:t>
            </a:r>
            <a:endParaRPr lang="es-EC" sz="3200" dirty="0">
              <a:solidFill>
                <a:srgbClr val="000000"/>
              </a:solidFill>
              <a:latin typeface="Times New Roman" panose="02020603050405020304" pitchFamily="18" charset="0"/>
              <a:ea typeface="Calibri" panose="020F0502020204030204" pitchFamily="34" charset="0"/>
            </a:endParaRPr>
          </a:p>
        </p:txBody>
      </p:sp>
      <p:pic>
        <p:nvPicPr>
          <p:cNvPr id="6" name="Imagen 5"/>
          <p:cNvPicPr>
            <a:picLocks noChangeAspect="1"/>
          </p:cNvPicPr>
          <p:nvPr/>
        </p:nvPicPr>
        <p:blipFill rotWithShape="1">
          <a:blip r:embed="rId3"/>
          <a:srcRect l="32542" t="46779" r="45874" b="40424"/>
          <a:stretch/>
        </p:blipFill>
        <p:spPr>
          <a:xfrm>
            <a:off x="9425136" y="37116"/>
            <a:ext cx="3376464" cy="1125489"/>
          </a:xfrm>
          <a:prstGeom prst="rect">
            <a:avLst/>
          </a:prstGeom>
        </p:spPr>
      </p:pic>
      <p:pic>
        <p:nvPicPr>
          <p:cNvPr id="7"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sp>
        <p:nvSpPr>
          <p:cNvPr id="8" name="Rectángulo 7"/>
          <p:cNvSpPr/>
          <p:nvPr/>
        </p:nvSpPr>
        <p:spPr>
          <a:xfrm>
            <a:off x="456184" y="3498413"/>
            <a:ext cx="10657184" cy="3031599"/>
          </a:xfrm>
          <a:prstGeom prst="rect">
            <a:avLst/>
          </a:prstGeom>
        </p:spPr>
        <p:txBody>
          <a:bodyPr wrap="square">
            <a:spAutoFit/>
          </a:bodyPr>
          <a:lstStyle/>
          <a:p>
            <a:pPr marL="342900" lvl="0" indent="-342900" algn="just">
              <a:lnSpc>
                <a:spcPct val="150000"/>
              </a:lnSpc>
              <a:spcBef>
                <a:spcPts val="1200"/>
              </a:spcBef>
              <a:spcAft>
                <a:spcPts val="0"/>
              </a:spcAft>
              <a:buFont typeface="Symbol" panose="05050102010706020507" pitchFamily="18" charset="2"/>
              <a:buChar char=""/>
            </a:pPr>
            <a:r>
              <a:rPr lang="es-MX" sz="3200" dirty="0">
                <a:solidFill>
                  <a:srgbClr val="000000"/>
                </a:solidFill>
                <a:latin typeface="Times New Roman" panose="02020603050405020304" pitchFamily="18" charset="0"/>
                <a:ea typeface="Calibri" panose="020F0502020204030204" pitchFamily="34" charset="0"/>
              </a:rPr>
              <a:t>Según la longitud de onda que emite.- Puede ser luz ultravioleta, luz azul, luz verde, luz infrarroja.</a:t>
            </a:r>
            <a:endParaRPr lang="es-EC" sz="3200" dirty="0">
              <a:solidFill>
                <a:srgbClr val="000000"/>
              </a:solidFill>
              <a:latin typeface="Times New Roman" panose="02020603050405020304" pitchFamily="18" charset="0"/>
              <a:ea typeface="Calibri" panose="020F0502020204030204" pitchFamily="34" charset="0"/>
            </a:endParaRPr>
          </a:p>
          <a:p>
            <a:pPr marL="342900" lvl="0" indent="-342900" algn="just">
              <a:lnSpc>
                <a:spcPct val="150000"/>
              </a:lnSpc>
              <a:spcBef>
                <a:spcPts val="1200"/>
              </a:spcBef>
              <a:spcAft>
                <a:spcPts val="0"/>
              </a:spcAft>
              <a:buFont typeface="Symbol" panose="05050102010706020507" pitchFamily="18" charset="2"/>
              <a:buChar char=""/>
            </a:pPr>
            <a:r>
              <a:rPr lang="es-MX" sz="3200" dirty="0">
                <a:solidFill>
                  <a:srgbClr val="000000"/>
                </a:solidFill>
                <a:latin typeface="Times New Roman" panose="02020603050405020304" pitchFamily="18" charset="0"/>
                <a:ea typeface="Calibri" panose="020F0502020204030204" pitchFamily="34" charset="0"/>
              </a:rPr>
              <a:t>Según la potencia de salida</a:t>
            </a:r>
            <a:r>
              <a:rPr lang="es-MX" sz="3200" dirty="0" smtClean="0">
                <a:solidFill>
                  <a:srgbClr val="000000"/>
                </a:solidFill>
                <a:latin typeface="Times New Roman" panose="02020603050405020304" pitchFamily="18" charset="0"/>
                <a:ea typeface="Calibri" panose="020F0502020204030204" pitchFamily="34" charset="0"/>
              </a:rPr>
              <a:t>.</a:t>
            </a:r>
            <a:r>
              <a:rPr lang="es-MX" dirty="0" smtClean="0">
                <a:latin typeface="Times New Roman" panose="02020603050405020304" pitchFamily="18" charset="0"/>
                <a:ea typeface="Calibri" panose="020F0502020204030204" pitchFamily="34" charset="0"/>
                <a:cs typeface="Times New Roman" panose="02020603050405020304" pitchFamily="18" charset="0"/>
              </a:rPr>
              <a:t>.</a:t>
            </a:r>
            <a:endParaRPr lang="es-EC" dirty="0">
              <a:latin typeface="Calibri" panose="020F0502020204030204" pitchFamily="34" charset="0"/>
              <a:ea typeface="Calibri" panose="020F0502020204030204" pitchFamily="34" charset="0"/>
              <a:cs typeface="Times New Roman" panose="02020603050405020304" pitchFamily="18" charset="0"/>
            </a:endParaRPr>
          </a:p>
          <a:p>
            <a:pPr marL="180340" indent="252095" algn="just">
              <a:lnSpc>
                <a:spcPct val="150000"/>
              </a:lnSpc>
              <a:spcBef>
                <a:spcPts val="1200"/>
              </a:spcBef>
              <a:spcAft>
                <a:spcPts val="0"/>
              </a:spcAft>
            </a:pPr>
            <a:r>
              <a:rPr lang="es-MX" dirty="0">
                <a:latin typeface="Times New Roman" panose="02020603050405020304" pitchFamily="18" charset="0"/>
                <a:ea typeface="Calibri" panose="020F0502020204030204" pitchFamily="34" charset="0"/>
                <a:cs typeface="Times New Roman" panose="02020603050405020304" pitchFamily="18" charset="0"/>
              </a:rPr>
              <a:t> </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p:cNvPicPr>
            <a:picLocks noChangeAspect="1"/>
          </p:cNvPicPr>
          <p:nvPr/>
        </p:nvPicPr>
        <p:blipFill rotWithShape="1">
          <a:blip r:embed="rId4"/>
          <a:srcRect l="11260" t="25391" r="50000" b="19485"/>
          <a:stretch/>
        </p:blipFill>
        <p:spPr>
          <a:xfrm>
            <a:off x="640623" y="6601993"/>
            <a:ext cx="2880320" cy="2304256"/>
          </a:xfrm>
          <a:prstGeom prst="rect">
            <a:avLst/>
          </a:prstGeom>
        </p:spPr>
      </p:pic>
      <p:pic>
        <p:nvPicPr>
          <p:cNvPr id="10" name="Imagen 9"/>
          <p:cNvPicPr>
            <a:picLocks noChangeAspect="1"/>
          </p:cNvPicPr>
          <p:nvPr/>
        </p:nvPicPr>
        <p:blipFill rotWithShape="1">
          <a:blip r:embed="rId5"/>
          <a:srcRect l="7386" t="21454" r="47786" b="21453"/>
          <a:stretch/>
        </p:blipFill>
        <p:spPr>
          <a:xfrm>
            <a:off x="3520943" y="6601994"/>
            <a:ext cx="3157636" cy="2261023"/>
          </a:xfrm>
          <a:prstGeom prst="rect">
            <a:avLst/>
          </a:prstGeom>
        </p:spPr>
      </p:pic>
      <p:pic>
        <p:nvPicPr>
          <p:cNvPr id="11" name="Imagen 10"/>
          <p:cNvPicPr>
            <a:picLocks noChangeAspect="1"/>
          </p:cNvPicPr>
          <p:nvPr/>
        </p:nvPicPr>
        <p:blipFill rotWithShape="1">
          <a:blip r:embed="rId6"/>
          <a:srcRect l="10153" t="23422" r="51107" b="18501"/>
          <a:stretch/>
        </p:blipFill>
        <p:spPr>
          <a:xfrm>
            <a:off x="6678579" y="6601993"/>
            <a:ext cx="2682570" cy="2261024"/>
          </a:xfrm>
          <a:prstGeom prst="rect">
            <a:avLst/>
          </a:prstGeom>
        </p:spPr>
      </p:pic>
    </p:spTree>
    <p:extLst>
      <p:ext uri="{BB962C8B-B14F-4D97-AF65-F5344CB8AC3E}">
        <p14:creationId xmlns:p14="http://schemas.microsoft.com/office/powerpoint/2010/main" val="2716961642"/>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pic>
        <p:nvPicPr>
          <p:cNvPr id="9" name="Imagen 8"/>
          <p:cNvPicPr>
            <a:picLocks noChangeAspect="1"/>
          </p:cNvPicPr>
          <p:nvPr/>
        </p:nvPicPr>
        <p:blipFill rotWithShape="1">
          <a:blip r:embed="rId3"/>
          <a:srcRect l="32542" t="46779" r="45874" b="40424"/>
          <a:stretch/>
        </p:blipFill>
        <p:spPr>
          <a:xfrm>
            <a:off x="9569152" y="37117"/>
            <a:ext cx="3232448" cy="947060"/>
          </a:xfrm>
          <a:prstGeom prst="rect">
            <a:avLst/>
          </a:prstGeom>
        </p:spPr>
      </p:pic>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graphicFrame>
        <p:nvGraphicFramePr>
          <p:cNvPr id="2" name="Tabla 1"/>
          <p:cNvGraphicFramePr>
            <a:graphicFrameLocks noGrp="1"/>
          </p:cNvGraphicFramePr>
          <p:nvPr>
            <p:extLst>
              <p:ext uri="{D42A27DB-BD31-4B8C-83A1-F6EECF244321}">
                <p14:modId xmlns:p14="http://schemas.microsoft.com/office/powerpoint/2010/main" val="714362739"/>
              </p:ext>
            </p:extLst>
          </p:nvPr>
        </p:nvGraphicFramePr>
        <p:xfrm>
          <a:off x="1216224" y="8062"/>
          <a:ext cx="10585175" cy="8949440"/>
        </p:xfrm>
        <a:graphic>
          <a:graphicData uri="http://schemas.openxmlformats.org/drawingml/2006/table">
            <a:tbl>
              <a:tblPr firstRow="1" firstCol="1" bandRow="1">
                <a:tableStyleId>{5C22544A-7EE6-4342-B048-85BDC9FD1C3A}</a:tableStyleId>
              </a:tblPr>
              <a:tblGrid>
                <a:gridCol w="1918254"/>
                <a:gridCol w="1612625"/>
                <a:gridCol w="1884708"/>
                <a:gridCol w="1472231"/>
                <a:gridCol w="1453599"/>
                <a:gridCol w="2243758"/>
              </a:tblGrid>
              <a:tr h="948440">
                <a:tc>
                  <a:txBody>
                    <a:bodyPr/>
                    <a:lstStyle/>
                    <a:p>
                      <a:pPr marL="180340" indent="252095" algn="l">
                        <a:lnSpc>
                          <a:spcPct val="150000"/>
                        </a:lnSpc>
                        <a:spcAft>
                          <a:spcPts val="0"/>
                        </a:spcAft>
                      </a:pPr>
                      <a:r>
                        <a:rPr lang="es-EC" sz="1400" dirty="0">
                          <a:effectLst/>
                        </a:rPr>
                        <a:t>Laser</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Medio Activo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ctr">
                        <a:lnSpc>
                          <a:spcPct val="150000"/>
                        </a:lnSpc>
                        <a:spcAft>
                          <a:spcPts val="0"/>
                        </a:spcAft>
                      </a:pPr>
                      <a:r>
                        <a:rPr lang="es-EC" sz="1400" dirty="0">
                          <a:effectLst/>
                        </a:rPr>
                        <a:t>Rango de frecuencia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Régimen de emisión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Potencia  de pico Máxima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dirty="0">
                          <a:effectLst/>
                        </a:rPr>
                        <a:t>Utilidades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r>
              <a:tr h="893934">
                <a:tc>
                  <a:txBody>
                    <a:bodyPr/>
                    <a:lstStyle/>
                    <a:p>
                      <a:pPr marL="180340" indent="252095" algn="l">
                        <a:lnSpc>
                          <a:spcPct val="150000"/>
                        </a:lnSpc>
                        <a:spcAft>
                          <a:spcPts val="0"/>
                        </a:spcAft>
                      </a:pPr>
                      <a:r>
                        <a:rPr lang="es-EC" sz="1400">
                          <a:effectLst/>
                        </a:rPr>
                        <a:t>Helio-Neón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Gas</a:t>
                      </a:r>
                    </a:p>
                    <a:p>
                      <a:pPr marL="180340" indent="252095" algn="just">
                        <a:lnSpc>
                          <a:spcPct val="150000"/>
                        </a:lnSpc>
                        <a:spcAft>
                          <a:spcPts val="0"/>
                        </a:spcAft>
                      </a:pPr>
                      <a:r>
                        <a:rPr lang="es-EC" sz="1400">
                          <a:effectLst/>
                        </a:rPr>
                        <a:t> </a:t>
                      </a:r>
                    </a:p>
                    <a:p>
                      <a:pPr marL="180340" indent="252095"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dirty="0">
                          <a:effectLst/>
                        </a:rPr>
                        <a:t>Rojo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Continuo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10mW</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Metrología, Lectores de códigos de barras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r>
              <a:tr h="276710">
                <a:tc>
                  <a:txBody>
                    <a:bodyPr/>
                    <a:lstStyle/>
                    <a:p>
                      <a:pPr marL="180340" indent="252095" algn="l">
                        <a:lnSpc>
                          <a:spcPct val="150000"/>
                        </a:lnSpc>
                        <a:spcAft>
                          <a:spcPts val="0"/>
                        </a:spcAft>
                      </a:pPr>
                      <a:r>
                        <a:rPr lang="es-EC" sz="1400">
                          <a:effectLst/>
                        </a:rPr>
                        <a:t>Ion de Ar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Gas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Verde-Azul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Continuo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10W</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Bombeo, Espectáculos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r>
              <a:tr h="585322">
                <a:tc>
                  <a:txBody>
                    <a:bodyPr/>
                    <a:lstStyle/>
                    <a:p>
                      <a:pPr marL="180340" indent="252095" algn="l">
                        <a:lnSpc>
                          <a:spcPct val="150000"/>
                        </a:lnSpc>
                        <a:spcAft>
                          <a:spcPts val="0"/>
                        </a:spcAft>
                      </a:pPr>
                      <a:r>
                        <a:rPr lang="es-EC" sz="1400">
                          <a:effectLst/>
                        </a:rPr>
                        <a:t>CO2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Gas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Infrarrojo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Continuo y pulsado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1kW</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Corte, Soldadura, Cirugía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r>
              <a:tr h="585322">
                <a:tc>
                  <a:txBody>
                    <a:bodyPr/>
                    <a:lstStyle/>
                    <a:p>
                      <a:pPr marL="180340" indent="252095" algn="l">
                        <a:lnSpc>
                          <a:spcPct val="150000"/>
                        </a:lnSpc>
                        <a:spcAft>
                          <a:spcPts val="0"/>
                        </a:spcAft>
                      </a:pPr>
                      <a:r>
                        <a:rPr lang="es-EC" sz="1400">
                          <a:effectLst/>
                        </a:rPr>
                        <a:t>Excimero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dirty="0">
                          <a:effectLst/>
                        </a:rPr>
                        <a:t>Gas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Ultravioleta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Pulsado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1mW</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Microprocesador, Cirugía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r>
              <a:tr h="276710">
                <a:tc>
                  <a:txBody>
                    <a:bodyPr/>
                    <a:lstStyle/>
                    <a:p>
                      <a:pPr marL="180340" indent="252095" algn="l">
                        <a:lnSpc>
                          <a:spcPct val="150000"/>
                        </a:lnSpc>
                        <a:spcAft>
                          <a:spcPts val="0"/>
                        </a:spcAft>
                      </a:pPr>
                      <a:r>
                        <a:rPr lang="es-EC" sz="1400">
                          <a:effectLst/>
                        </a:rPr>
                        <a:t>Químicos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Gas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Infrarrojo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Continuo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1mW</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Escudos antimisiles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r>
              <a:tr h="585322">
                <a:tc>
                  <a:txBody>
                    <a:bodyPr/>
                    <a:lstStyle/>
                    <a:p>
                      <a:pPr marL="180340" indent="252095" algn="l">
                        <a:lnSpc>
                          <a:spcPct val="150000"/>
                        </a:lnSpc>
                        <a:spcAft>
                          <a:spcPts val="0"/>
                        </a:spcAft>
                      </a:pPr>
                      <a:r>
                        <a:rPr lang="es-EC" sz="1400">
                          <a:effectLst/>
                        </a:rPr>
                        <a:t>Colorante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Líquido o Sólido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IR-Visible UV</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Continuo o pulsado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dirty="0">
                          <a:effectLst/>
                        </a:rPr>
                        <a:t>1W</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Espectroscopia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r>
              <a:tr h="276710">
                <a:tc>
                  <a:txBody>
                    <a:bodyPr/>
                    <a:lstStyle/>
                    <a:p>
                      <a:pPr marL="180340" indent="252095" algn="l">
                        <a:lnSpc>
                          <a:spcPct val="150000"/>
                        </a:lnSpc>
                        <a:spcAft>
                          <a:spcPts val="0"/>
                        </a:spcAft>
                      </a:pPr>
                      <a:r>
                        <a:rPr lang="es-EC" sz="1400">
                          <a:effectLst/>
                        </a:rPr>
                        <a:t>Rubí</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Sólido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Rojo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Pulsado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1kW</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Investigación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r>
              <a:tr h="585322">
                <a:tc>
                  <a:txBody>
                    <a:bodyPr/>
                    <a:lstStyle/>
                    <a:p>
                      <a:pPr marL="180340" indent="252095" algn="l">
                        <a:lnSpc>
                          <a:spcPct val="150000"/>
                        </a:lnSpc>
                        <a:spcAft>
                          <a:spcPts val="0"/>
                        </a:spcAft>
                      </a:pPr>
                      <a:r>
                        <a:rPr lang="es-EC" sz="1400">
                          <a:effectLst/>
                        </a:rPr>
                        <a:t>Neodimio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Sólido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Infrarrojo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Continuo o pulsado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1GW</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Bombeo,  Proceso de materiales, Cirugía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r>
              <a:tr h="585322">
                <a:tc>
                  <a:txBody>
                    <a:bodyPr/>
                    <a:lstStyle/>
                    <a:p>
                      <a:pPr marL="180340" indent="252095" algn="l">
                        <a:lnSpc>
                          <a:spcPct val="150000"/>
                        </a:lnSpc>
                        <a:spcAft>
                          <a:spcPts val="0"/>
                        </a:spcAft>
                      </a:pPr>
                      <a:r>
                        <a:rPr lang="es-EC" sz="1400">
                          <a:effectLst/>
                        </a:rPr>
                        <a:t>Titanio: Zafiro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Sólido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Infrarrojo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Continuo o pulsado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1PW</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Investigación, Pulsos ultracortos.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r>
              <a:tr h="1202546">
                <a:tc>
                  <a:txBody>
                    <a:bodyPr/>
                    <a:lstStyle/>
                    <a:p>
                      <a:pPr marL="180340" indent="252095" algn="l">
                        <a:lnSpc>
                          <a:spcPct val="150000"/>
                        </a:lnSpc>
                        <a:spcAft>
                          <a:spcPts val="0"/>
                        </a:spcAft>
                      </a:pPr>
                      <a:r>
                        <a:rPr lang="es-EC" sz="1400" dirty="0">
                          <a:effectLst/>
                        </a:rPr>
                        <a:t>Semiconductor</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Sólido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Infrarrojo Visible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Continuo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1mW- 1Kw</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Comunicación, Cd, DVD, Punteros, Bombeo, corte de láminas foam, papel de vinilo.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r>
              <a:tr h="893934">
                <a:tc>
                  <a:txBody>
                    <a:bodyPr/>
                    <a:lstStyle/>
                    <a:p>
                      <a:pPr marL="180340" indent="252095" algn="l">
                        <a:lnSpc>
                          <a:spcPct val="150000"/>
                        </a:lnSpc>
                        <a:spcAft>
                          <a:spcPts val="0"/>
                        </a:spcAft>
                      </a:pPr>
                      <a:r>
                        <a:rPr lang="es-EC" sz="1400">
                          <a:effectLst/>
                        </a:rPr>
                        <a:t>Fibra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Sólido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Infrarrojo visible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Continuo o pulsado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1W- 1kW</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dirty="0">
                          <a:effectLst/>
                        </a:rPr>
                        <a:t>Proceso de materiales, Comunicaciones, Espectroscopia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r>
              <a:tr h="585322">
                <a:tc>
                  <a:txBody>
                    <a:bodyPr/>
                    <a:lstStyle/>
                    <a:p>
                      <a:pPr marL="180340" indent="252095" algn="l">
                        <a:lnSpc>
                          <a:spcPct val="150000"/>
                        </a:lnSpc>
                        <a:spcAft>
                          <a:spcPts val="0"/>
                        </a:spcAft>
                      </a:pPr>
                      <a:r>
                        <a:rPr lang="es-EC" sz="1400">
                          <a:effectLst/>
                        </a:rPr>
                        <a:t>Electrones libres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Microondas-Rayos X</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a:effectLst/>
                        </a:rPr>
                        <a:t>Pulsado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dirty="0">
                          <a:effectLst/>
                        </a:rPr>
                        <a:t>100kW</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c>
                  <a:txBody>
                    <a:bodyPr/>
                    <a:lstStyle/>
                    <a:p>
                      <a:pPr marL="180340" indent="252095" algn="l">
                        <a:lnSpc>
                          <a:spcPct val="150000"/>
                        </a:lnSpc>
                        <a:spcAft>
                          <a:spcPts val="0"/>
                        </a:spcAft>
                      </a:pPr>
                      <a:r>
                        <a:rPr lang="es-EC" sz="1400" dirty="0">
                          <a:effectLst/>
                        </a:rPr>
                        <a:t>Investigación.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0419" marR="30419" marT="0" marB="0"/>
                </a:tc>
              </a:tr>
            </a:tbl>
          </a:graphicData>
        </a:graphic>
      </p:graphicFrame>
      <p:cxnSp>
        <p:nvCxnSpPr>
          <p:cNvPr id="6" name="Conector recto 5"/>
          <p:cNvCxnSpPr/>
          <p:nvPr/>
        </p:nvCxnSpPr>
        <p:spPr>
          <a:xfrm>
            <a:off x="1360240" y="7320880"/>
            <a:ext cx="1022513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ector recto 6"/>
          <p:cNvCxnSpPr/>
          <p:nvPr/>
        </p:nvCxnSpPr>
        <p:spPr>
          <a:xfrm>
            <a:off x="1360240" y="6096744"/>
            <a:ext cx="1022513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302383"/>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3" name="Rectángulo 2"/>
          <p:cNvSpPr/>
          <p:nvPr/>
        </p:nvSpPr>
        <p:spPr>
          <a:xfrm>
            <a:off x="916795" y="1825319"/>
            <a:ext cx="10968009" cy="2062103"/>
          </a:xfrm>
          <a:prstGeom prst="rect">
            <a:avLst/>
          </a:prstGeom>
        </p:spPr>
        <p:txBody>
          <a:bodyPr wrap="square">
            <a:spAutoFit/>
          </a:bodyPr>
          <a:lstStyle/>
          <a:p>
            <a:pPr algn="just"/>
            <a:r>
              <a:rPr lang="es-MX" sz="3200" dirty="0">
                <a:solidFill>
                  <a:srgbClr val="000000"/>
                </a:solidFill>
                <a:latin typeface="Times New Roman" panose="02020603050405020304" pitchFamily="18" charset="0"/>
                <a:ea typeface="Calibri" panose="020F0502020204030204" pitchFamily="34" charset="0"/>
              </a:rPr>
              <a:t>Laser Azul- Violeta  de 500mW es el láser que nos permitirá  realizar cortes en ,materiales blandos y de poco espesor, las características de este elemento van longitud de onda 405nmy velocidad de corte 50mm/s un voltaje de  5v  y de 700mA</a:t>
            </a:r>
            <a:endParaRPr lang="es-EC" sz="3200" dirty="0">
              <a:solidFill>
                <a:srgbClr val="000000"/>
              </a:solidFill>
              <a:latin typeface="Times New Roman" panose="02020603050405020304" pitchFamily="18" charset="0"/>
              <a:ea typeface="Calibri" panose="020F0502020204030204" pitchFamily="34" charset="0"/>
            </a:endParaRPr>
          </a:p>
        </p:txBody>
      </p:sp>
      <p:grpSp>
        <p:nvGrpSpPr>
          <p:cNvPr id="8" name="Grupo 7"/>
          <p:cNvGrpSpPr/>
          <p:nvPr/>
        </p:nvGrpSpPr>
        <p:grpSpPr>
          <a:xfrm>
            <a:off x="0" y="-23937"/>
            <a:ext cx="12801600" cy="1008114"/>
            <a:chOff x="0" y="-23937"/>
            <a:chExt cx="12801600" cy="1008114"/>
          </a:xfrm>
        </p:grpSpPr>
        <p:pic>
          <p:nvPicPr>
            <p:cNvPr id="5" name="Imagen 4"/>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7"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3181694238"/>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521346" y="965096"/>
            <a:ext cx="3036088" cy="823752"/>
          </a:xfrm>
          <a:prstGeom prst="rect">
            <a:avLst/>
          </a:prstGeom>
        </p:spPr>
        <p:txBody>
          <a:bodyPr wrap="none">
            <a:spAutoFit/>
          </a:bodyPr>
          <a:lstStyle/>
          <a:p>
            <a:pPr marL="457200" lvl="1" algn="just">
              <a:lnSpc>
                <a:spcPct val="150000"/>
              </a:lnSpc>
              <a:spcBef>
                <a:spcPts val="1200"/>
              </a:spcBef>
              <a:spcAft>
                <a:spcPts val="1000"/>
              </a:spcAft>
            </a:pPr>
            <a:r>
              <a:rPr lang="es-MX" sz="3600" b="1" dirty="0" smtClean="0">
                <a:latin typeface="Times New Roman" panose="02020603050405020304" pitchFamily="18" charset="0"/>
                <a:ea typeface="Calibri" panose="020F0502020204030204" pitchFamily="34" charset="0"/>
                <a:cs typeface="Times New Roman" panose="02020603050405020304" pitchFamily="18" charset="0"/>
              </a:rPr>
              <a:t>MOTORES</a:t>
            </a:r>
            <a:r>
              <a:rPr lang="es-MX" sz="1200" b="1" dirty="0" smtClean="0">
                <a:latin typeface="Times New Roman" panose="02020603050405020304" pitchFamily="18" charset="0"/>
                <a:ea typeface="Calibri" panose="020F0502020204030204" pitchFamily="34" charset="0"/>
                <a:cs typeface="Times New Roman" panose="02020603050405020304" pitchFamily="18" charset="0"/>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496144" y="1848272"/>
            <a:ext cx="11429425" cy="3046988"/>
          </a:xfrm>
          <a:prstGeom prst="rect">
            <a:avLst/>
          </a:prstGeom>
        </p:spPr>
        <p:txBody>
          <a:bodyPr wrap="square">
            <a:spAutoFit/>
          </a:bodyPr>
          <a:lstStyle/>
          <a:p>
            <a:pPr marL="457200" indent="252095" algn="just">
              <a:lnSpc>
                <a:spcPct val="150000"/>
              </a:lnSpc>
              <a:spcBef>
                <a:spcPts val="1200"/>
              </a:spcBef>
              <a:spcAft>
                <a:spcPts val="1000"/>
              </a:spcAft>
            </a:pPr>
            <a:r>
              <a:rPr lang="es-MX" sz="3200" dirty="0">
                <a:solidFill>
                  <a:srgbClr val="000000"/>
                </a:solidFill>
                <a:latin typeface="Times New Roman" panose="02020603050405020304" pitchFamily="18" charset="0"/>
                <a:ea typeface="Calibri" panose="020F0502020204030204" pitchFamily="34" charset="0"/>
              </a:rPr>
              <a:t>Son un tipo de máquinas, las cuales transforma la energía eléctrica en energía mecánica, sirven para accionar deferentes máquinas, mecanismos y dispositivos que son usados en la industria. En CNC se utilizan</a:t>
            </a:r>
            <a:r>
              <a:rPr lang="es-MX" dirty="0">
                <a:latin typeface="Times New Roman" panose="02020603050405020304" pitchFamily="18" charset="0"/>
                <a:ea typeface="Calibri" panose="020F0502020204030204" pitchFamily="34" charset="0"/>
                <a:cs typeface="Times New Roman" panose="02020603050405020304" pitchFamily="18" charset="0"/>
              </a:rPr>
              <a:t>: </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upo 5"/>
          <p:cNvGrpSpPr/>
          <p:nvPr/>
        </p:nvGrpSpPr>
        <p:grpSpPr>
          <a:xfrm>
            <a:off x="0" y="-23937"/>
            <a:ext cx="12801600" cy="1008114"/>
            <a:chOff x="0" y="-23937"/>
            <a:chExt cx="12801600" cy="1008114"/>
          </a:xfrm>
        </p:grpSpPr>
        <p:pic>
          <p:nvPicPr>
            <p:cNvPr id="7" name="Imagen 6"/>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8"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pic>
        <p:nvPicPr>
          <p:cNvPr id="9" name="Imagen 8"/>
          <p:cNvPicPr>
            <a:picLocks noChangeAspect="1"/>
          </p:cNvPicPr>
          <p:nvPr/>
        </p:nvPicPr>
        <p:blipFill rotWithShape="1">
          <a:blip r:embed="rId4"/>
          <a:srcRect l="5726" t="24406" r="46125" b="20469"/>
          <a:stretch/>
        </p:blipFill>
        <p:spPr>
          <a:xfrm>
            <a:off x="6976864" y="4451616"/>
            <a:ext cx="4063330" cy="2615477"/>
          </a:xfrm>
          <a:prstGeom prst="rect">
            <a:avLst/>
          </a:prstGeom>
        </p:spPr>
      </p:pic>
      <p:pic>
        <p:nvPicPr>
          <p:cNvPr id="10" name="Imagen 9"/>
          <p:cNvPicPr/>
          <p:nvPr/>
        </p:nvPicPr>
        <p:blipFill rotWithShape="1">
          <a:blip r:embed="rId5"/>
          <a:srcRect l="7866" t="31888" r="57149" b="40108"/>
          <a:stretch/>
        </p:blipFill>
        <p:spPr bwMode="auto">
          <a:xfrm>
            <a:off x="1000200" y="4932189"/>
            <a:ext cx="4896544" cy="36848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3448378"/>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784176" y="1146413"/>
            <a:ext cx="8067593" cy="646331"/>
          </a:xfrm>
          <a:prstGeom prst="rect">
            <a:avLst/>
          </a:prstGeom>
        </p:spPr>
        <p:txBody>
          <a:bodyPr wrap="none">
            <a:spAutoFit/>
          </a:bodyPr>
          <a:lstStyle/>
          <a:p>
            <a:r>
              <a:rPr lang="es-MX" sz="3600" b="1" dirty="0">
                <a:latin typeface="Times New Roman" panose="02020603050405020304" pitchFamily="18" charset="0"/>
                <a:ea typeface="Calibri" panose="020F0502020204030204" pitchFamily="34" charset="0"/>
              </a:rPr>
              <a:t>Sistemas de control motores pasó a paso</a:t>
            </a:r>
            <a:endParaRPr lang="es-EC" sz="3600" dirty="0"/>
          </a:p>
        </p:txBody>
      </p:sp>
      <p:sp>
        <p:nvSpPr>
          <p:cNvPr id="3" name="Rectángulo 2"/>
          <p:cNvSpPr/>
          <p:nvPr/>
        </p:nvSpPr>
        <p:spPr>
          <a:xfrm>
            <a:off x="784176" y="2280320"/>
            <a:ext cx="10585176" cy="2062103"/>
          </a:xfrm>
          <a:prstGeom prst="rect">
            <a:avLst/>
          </a:prstGeom>
        </p:spPr>
        <p:txBody>
          <a:bodyPr wrap="square">
            <a:spAutoFit/>
          </a:bodyPr>
          <a:lstStyle/>
          <a:p>
            <a:pPr algn="just"/>
            <a:r>
              <a:rPr lang="es-MX" dirty="0">
                <a:latin typeface="Times New Roman" panose="02020603050405020304" pitchFamily="18" charset="0"/>
                <a:ea typeface="Calibri" panose="020F0502020204030204" pitchFamily="34" charset="0"/>
              </a:rPr>
              <a:t> </a:t>
            </a:r>
            <a:r>
              <a:rPr lang="es-MX" sz="3200" dirty="0">
                <a:solidFill>
                  <a:srgbClr val="000000"/>
                </a:solidFill>
                <a:latin typeface="Times New Roman" panose="02020603050405020304" pitchFamily="18" charset="0"/>
                <a:ea typeface="Calibri" panose="020F0502020204030204" pitchFamily="34" charset="0"/>
              </a:rPr>
              <a:t>El   sistema de control de los motores paso a paso bipolares, es necesario que se genere un secuencia de impulsos para que el   sistemas de control reciben las órdenes del sentido de giro y la velocidad para </a:t>
            </a:r>
            <a:r>
              <a:rPr lang="es-MX" sz="3200" dirty="0" smtClean="0">
                <a:solidFill>
                  <a:srgbClr val="000000"/>
                </a:solidFill>
                <a:latin typeface="Times New Roman" panose="02020603050405020304" pitchFamily="18" charset="0"/>
                <a:ea typeface="Calibri" panose="020F0502020204030204" pitchFamily="34" charset="0"/>
              </a:rPr>
              <a:t>aplicar. </a:t>
            </a:r>
            <a:endParaRPr lang="es-EC" sz="3200" dirty="0">
              <a:solidFill>
                <a:srgbClr val="000000"/>
              </a:solidFill>
              <a:latin typeface="Times New Roman" panose="02020603050405020304" pitchFamily="18" charset="0"/>
              <a:ea typeface="Calibri" panose="020F0502020204030204" pitchFamily="34" charset="0"/>
            </a:endParaRPr>
          </a:p>
        </p:txBody>
      </p:sp>
      <p:grpSp>
        <p:nvGrpSpPr>
          <p:cNvPr id="5" name="Grupo 4"/>
          <p:cNvGrpSpPr/>
          <p:nvPr/>
        </p:nvGrpSpPr>
        <p:grpSpPr>
          <a:xfrm>
            <a:off x="668920" y="4971159"/>
            <a:ext cx="10815688" cy="3252877"/>
            <a:chOff x="-295275" y="0"/>
            <a:chExt cx="5981948" cy="1033145"/>
          </a:xfrm>
        </p:grpSpPr>
        <p:sp>
          <p:nvSpPr>
            <p:cNvPr id="6" name="Rectángulo redondeado 5"/>
            <p:cNvSpPr/>
            <p:nvPr/>
          </p:nvSpPr>
          <p:spPr>
            <a:xfrm>
              <a:off x="1047697" y="0"/>
              <a:ext cx="943028" cy="9969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80340" indent="252095" algn="ctr">
                <a:lnSpc>
                  <a:spcPct val="150000"/>
                </a:lnSpc>
                <a:spcAft>
                  <a:spcPts val="0"/>
                </a:spcAft>
              </a:pPr>
              <a:r>
                <a:rPr lang="es-EC" sz="2400">
                  <a:effectLst/>
                  <a:ea typeface="Calibri" panose="020F0502020204030204" pitchFamily="34" charset="0"/>
                  <a:cs typeface="Times New Roman" panose="02020603050405020304" pitchFamily="18" charset="0"/>
                </a:rPr>
                <a:t>Circuito de control</a:t>
              </a:r>
            </a:p>
          </p:txBody>
        </p:sp>
        <p:sp>
          <p:nvSpPr>
            <p:cNvPr id="7" name="Rectángulo redondeado 6"/>
            <p:cNvSpPr/>
            <p:nvPr/>
          </p:nvSpPr>
          <p:spPr>
            <a:xfrm>
              <a:off x="2365410" y="0"/>
              <a:ext cx="854040" cy="10331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80340" indent="252095" algn="ctr">
                <a:lnSpc>
                  <a:spcPct val="150000"/>
                </a:lnSpc>
                <a:spcAft>
                  <a:spcPts val="0"/>
                </a:spcAft>
              </a:pPr>
              <a:r>
                <a:rPr lang="es-EC" sz="2400">
                  <a:effectLst/>
                  <a:ea typeface="Calibri" panose="020F0502020204030204" pitchFamily="34" charset="0"/>
                  <a:cs typeface="Times New Roman" panose="02020603050405020304" pitchFamily="18" charset="0"/>
                </a:rPr>
                <a:t>Etapa de potencia</a:t>
              </a:r>
            </a:p>
          </p:txBody>
        </p:sp>
        <p:sp>
          <p:nvSpPr>
            <p:cNvPr id="8" name="Rectángulo redondeado 7"/>
            <p:cNvSpPr/>
            <p:nvPr/>
          </p:nvSpPr>
          <p:spPr>
            <a:xfrm>
              <a:off x="3578087" y="0"/>
              <a:ext cx="865506" cy="10331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80340" indent="252095">
                <a:lnSpc>
                  <a:spcPct val="150000"/>
                </a:lnSpc>
                <a:spcAft>
                  <a:spcPts val="0"/>
                </a:spcAft>
              </a:pPr>
              <a:r>
                <a:rPr lang="es-EC" sz="2400" dirty="0">
                  <a:effectLst/>
                  <a:ea typeface="Calibri" panose="020F0502020204030204" pitchFamily="34" charset="0"/>
                  <a:cs typeface="Times New Roman" panose="02020603050405020304" pitchFamily="18" charset="0"/>
                </a:rPr>
                <a:t>Motor</a:t>
              </a:r>
            </a:p>
          </p:txBody>
        </p:sp>
        <p:sp>
          <p:nvSpPr>
            <p:cNvPr id="9" name="Rectángulo redondeado 8"/>
            <p:cNvSpPr/>
            <p:nvPr/>
          </p:nvSpPr>
          <p:spPr>
            <a:xfrm>
              <a:off x="4760843" y="0"/>
              <a:ext cx="925830" cy="10331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80340" indent="252095" algn="ctr">
                <a:lnSpc>
                  <a:spcPct val="150000"/>
                </a:lnSpc>
                <a:spcAft>
                  <a:spcPts val="0"/>
                </a:spcAft>
              </a:pPr>
              <a:r>
                <a:rPr lang="es-EC" sz="2400" dirty="0">
                  <a:effectLst/>
                  <a:ea typeface="Calibri" panose="020F0502020204030204" pitchFamily="34" charset="0"/>
                  <a:cs typeface="Times New Roman" panose="02020603050405020304" pitchFamily="18" charset="0"/>
                </a:rPr>
                <a:t>Carga Mecánica</a:t>
              </a:r>
            </a:p>
          </p:txBody>
        </p:sp>
        <p:sp>
          <p:nvSpPr>
            <p:cNvPr id="10" name="Flecha derecha 9"/>
            <p:cNvSpPr/>
            <p:nvPr/>
          </p:nvSpPr>
          <p:spPr>
            <a:xfrm>
              <a:off x="2017643" y="407504"/>
              <a:ext cx="296545" cy="201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3600"/>
            </a:p>
          </p:txBody>
        </p:sp>
        <p:sp>
          <p:nvSpPr>
            <p:cNvPr id="11" name="Flecha derecha 10"/>
            <p:cNvSpPr/>
            <p:nvPr/>
          </p:nvSpPr>
          <p:spPr>
            <a:xfrm>
              <a:off x="3240156" y="407504"/>
              <a:ext cx="296545" cy="201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3600"/>
            </a:p>
          </p:txBody>
        </p:sp>
        <p:sp>
          <p:nvSpPr>
            <p:cNvPr id="12" name="Flecha derecha 11"/>
            <p:cNvSpPr/>
            <p:nvPr/>
          </p:nvSpPr>
          <p:spPr>
            <a:xfrm>
              <a:off x="4412973" y="407504"/>
              <a:ext cx="296545" cy="201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3600"/>
            </a:p>
          </p:txBody>
        </p:sp>
        <p:sp>
          <p:nvSpPr>
            <p:cNvPr id="13" name="Cuadro de texto 18"/>
            <p:cNvSpPr txBox="1"/>
            <p:nvPr/>
          </p:nvSpPr>
          <p:spPr>
            <a:xfrm>
              <a:off x="-295275" y="248892"/>
              <a:ext cx="1131941" cy="521970"/>
            </a:xfrm>
            <a:prstGeom prst="rect">
              <a:avLst/>
            </a:prstGeom>
            <a:solidFill>
              <a:schemeClr val="lt1"/>
            </a:solidFill>
            <a:ln w="6350">
              <a:solidFill>
                <a:schemeClr val="bg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180340" indent="252095" algn="just">
                <a:lnSpc>
                  <a:spcPct val="150000"/>
                </a:lnSpc>
                <a:spcAft>
                  <a:spcPts val="0"/>
                </a:spcAft>
              </a:pPr>
              <a:r>
                <a:rPr lang="es-EC" sz="2400">
                  <a:effectLst/>
                  <a:ea typeface="Calibri" panose="020F0502020204030204" pitchFamily="34" charset="0"/>
                  <a:cs typeface="Times New Roman" panose="02020603050405020304" pitchFamily="18" charset="0"/>
                </a:rPr>
                <a:t>Señales de </a:t>
              </a:r>
            </a:p>
            <a:p>
              <a:pPr marL="180340" indent="252095" algn="just">
                <a:lnSpc>
                  <a:spcPct val="150000"/>
                </a:lnSpc>
                <a:spcAft>
                  <a:spcPts val="0"/>
                </a:spcAft>
              </a:pPr>
              <a:r>
                <a:rPr lang="es-EC" sz="2400">
                  <a:effectLst/>
                  <a:ea typeface="Calibri" panose="020F0502020204030204" pitchFamily="34" charset="0"/>
                  <a:cs typeface="Times New Roman" panose="02020603050405020304" pitchFamily="18" charset="0"/>
                </a:rPr>
                <a:t>Mando</a:t>
              </a:r>
            </a:p>
          </p:txBody>
        </p:sp>
        <p:sp>
          <p:nvSpPr>
            <p:cNvPr id="14" name="Flecha derecha 13"/>
            <p:cNvSpPr/>
            <p:nvPr/>
          </p:nvSpPr>
          <p:spPr>
            <a:xfrm>
              <a:off x="727213" y="149087"/>
              <a:ext cx="296545" cy="201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3600"/>
            </a:p>
          </p:txBody>
        </p:sp>
        <p:sp>
          <p:nvSpPr>
            <p:cNvPr id="15" name="Flecha derecha 14"/>
            <p:cNvSpPr/>
            <p:nvPr/>
          </p:nvSpPr>
          <p:spPr>
            <a:xfrm>
              <a:off x="747091" y="556591"/>
              <a:ext cx="296545" cy="201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3600"/>
            </a:p>
          </p:txBody>
        </p:sp>
      </p:grpSp>
      <p:grpSp>
        <p:nvGrpSpPr>
          <p:cNvPr id="17" name="Grupo 16"/>
          <p:cNvGrpSpPr/>
          <p:nvPr/>
        </p:nvGrpSpPr>
        <p:grpSpPr>
          <a:xfrm>
            <a:off x="0" y="-23937"/>
            <a:ext cx="12801600" cy="1008114"/>
            <a:chOff x="0" y="-23937"/>
            <a:chExt cx="12801600" cy="1008114"/>
          </a:xfrm>
        </p:grpSpPr>
        <p:pic>
          <p:nvPicPr>
            <p:cNvPr id="18" name="Imagen 17"/>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19"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3156269724"/>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3" name="Rectángulo 2"/>
          <p:cNvSpPr/>
          <p:nvPr/>
        </p:nvSpPr>
        <p:spPr>
          <a:xfrm>
            <a:off x="4173865" y="3216424"/>
            <a:ext cx="4790094" cy="1862048"/>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s-ES" sz="11500" dirty="0" smtClean="0">
                <a:ln w="0">
                  <a:solidFill>
                    <a:schemeClr val="accent1"/>
                  </a:solidFill>
                </a:ln>
                <a:solidFill>
                  <a:schemeClr val="accent1"/>
                </a:solidFill>
                <a:effectLst>
                  <a:outerShdw blurRad="38100" dist="25400" dir="5400000" algn="ctr" rotWithShape="0">
                    <a:srgbClr val="6E747A">
                      <a:alpha val="43000"/>
                    </a:srgbClr>
                  </a:outerShdw>
                </a:effectLst>
              </a:rPr>
              <a:t>DISEÑO</a:t>
            </a:r>
            <a:endParaRPr lang="es-ES" sz="11500" b="0" cap="none" spc="0" dirty="0">
              <a:ln w="0">
                <a:solidFill>
                  <a:schemeClr val="accent1"/>
                </a:solidFill>
              </a:ln>
              <a:solidFill>
                <a:schemeClr val="accent1"/>
              </a:solidFill>
              <a:effectLst>
                <a:outerShdw blurRad="38100" dist="25400" dir="5400000" algn="ctr" rotWithShape="0">
                  <a:srgbClr val="6E747A">
                    <a:alpha val="43000"/>
                  </a:srgbClr>
                </a:outerShdw>
              </a:effectLst>
            </a:endParaRPr>
          </a:p>
        </p:txBody>
      </p:sp>
      <p:grpSp>
        <p:nvGrpSpPr>
          <p:cNvPr id="5" name="Grupo 4"/>
          <p:cNvGrpSpPr/>
          <p:nvPr/>
        </p:nvGrpSpPr>
        <p:grpSpPr>
          <a:xfrm>
            <a:off x="0" y="-23937"/>
            <a:ext cx="12801600" cy="1008114"/>
            <a:chOff x="0" y="-23937"/>
            <a:chExt cx="12801600" cy="1008114"/>
          </a:xfrm>
        </p:grpSpPr>
        <p:pic>
          <p:nvPicPr>
            <p:cNvPr id="6" name="Imagen 5"/>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7"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1759849255"/>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196262" y="1200200"/>
            <a:ext cx="5556136" cy="685124"/>
          </a:xfrm>
          <a:prstGeom prst="rect">
            <a:avLst/>
          </a:prstGeom>
        </p:spPr>
        <p:txBody>
          <a:bodyPr wrap="none">
            <a:spAutoFit/>
          </a:bodyPr>
          <a:lstStyle/>
          <a:p>
            <a:pPr marL="914400" lvl="2">
              <a:lnSpc>
                <a:spcPct val="107000"/>
              </a:lnSpc>
              <a:spcAft>
                <a:spcPts val="800"/>
              </a:spcAft>
            </a:pPr>
            <a:r>
              <a:rPr lang="es-MX" sz="3600" b="1" dirty="0">
                <a:latin typeface="+mj-lt"/>
                <a:ea typeface="Calibri" panose="020F0502020204030204" pitchFamily="34" charset="0"/>
              </a:rPr>
              <a:t>EL SISTEMA MECANICO</a:t>
            </a:r>
            <a:endParaRPr lang="es-EC" sz="3600" b="1" dirty="0">
              <a:latin typeface="+mj-lt"/>
              <a:ea typeface="Calibri" panose="020F0502020204030204" pitchFamily="34" charset="0"/>
            </a:endParaRPr>
          </a:p>
        </p:txBody>
      </p:sp>
      <p:sp>
        <p:nvSpPr>
          <p:cNvPr id="3" name="Rectángulo 2"/>
          <p:cNvSpPr/>
          <p:nvPr/>
        </p:nvSpPr>
        <p:spPr>
          <a:xfrm>
            <a:off x="781200" y="2352328"/>
            <a:ext cx="10297144" cy="1077218"/>
          </a:xfrm>
          <a:prstGeom prst="rect">
            <a:avLst/>
          </a:prstGeom>
        </p:spPr>
        <p:txBody>
          <a:bodyPr wrap="square">
            <a:spAutoFit/>
          </a:bodyPr>
          <a:lstStyle/>
          <a:p>
            <a:pPr algn="just"/>
            <a:r>
              <a:rPr lang="es-MX" sz="3200" dirty="0">
                <a:solidFill>
                  <a:srgbClr val="000000"/>
                </a:solidFill>
                <a:latin typeface="Times New Roman" panose="02020603050405020304" pitchFamily="18" charset="0"/>
                <a:ea typeface="Calibri" panose="020F0502020204030204" pitchFamily="34" charset="0"/>
              </a:rPr>
              <a:t>La estructura mecánica está constituida en gran parte por aluminio T9 y acrílico PMMA (</a:t>
            </a:r>
            <a:r>
              <a:rPr lang="es-MX" sz="3200" dirty="0" err="1">
                <a:solidFill>
                  <a:srgbClr val="000000"/>
                </a:solidFill>
                <a:latin typeface="Times New Roman" panose="02020603050405020304" pitchFamily="18" charset="0"/>
                <a:ea typeface="Calibri" panose="020F0502020204030204" pitchFamily="34" charset="0"/>
              </a:rPr>
              <a:t>Metil-metacrílico</a:t>
            </a:r>
            <a:r>
              <a:rPr lang="es-MX" sz="3200" dirty="0">
                <a:solidFill>
                  <a:srgbClr val="000000"/>
                </a:solidFill>
                <a:latin typeface="Times New Roman" panose="02020603050405020304" pitchFamily="18" charset="0"/>
                <a:ea typeface="Calibri" panose="020F0502020204030204" pitchFamily="34" charset="0"/>
              </a:rPr>
              <a:t>).</a:t>
            </a:r>
            <a:endParaRPr lang="es-EC" sz="3200" dirty="0">
              <a:solidFill>
                <a:srgbClr val="000000"/>
              </a:solidFill>
              <a:latin typeface="Times New Roman" panose="02020603050405020304" pitchFamily="18" charset="0"/>
              <a:ea typeface="Calibri" panose="020F0502020204030204" pitchFamily="34" charset="0"/>
            </a:endParaRPr>
          </a:p>
        </p:txBody>
      </p:sp>
      <p:graphicFrame>
        <p:nvGraphicFramePr>
          <p:cNvPr id="5" name="Diagrama 4"/>
          <p:cNvGraphicFramePr/>
          <p:nvPr>
            <p:extLst>
              <p:ext uri="{D42A27DB-BD31-4B8C-83A1-F6EECF244321}">
                <p14:modId xmlns:p14="http://schemas.microsoft.com/office/powerpoint/2010/main" val="2491871555"/>
              </p:ext>
            </p:extLst>
          </p:nvPr>
        </p:nvGraphicFramePr>
        <p:xfrm>
          <a:off x="1662572" y="4098713"/>
          <a:ext cx="8534400" cy="3852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upo 8"/>
          <p:cNvGrpSpPr/>
          <p:nvPr/>
        </p:nvGrpSpPr>
        <p:grpSpPr>
          <a:xfrm>
            <a:off x="0" y="-23937"/>
            <a:ext cx="12801600" cy="1008114"/>
            <a:chOff x="0" y="-23937"/>
            <a:chExt cx="12801600" cy="1008114"/>
          </a:xfrm>
        </p:grpSpPr>
        <p:pic>
          <p:nvPicPr>
            <p:cNvPr id="10" name="Imagen 9"/>
            <p:cNvPicPr>
              <a:picLocks noChangeAspect="1"/>
            </p:cNvPicPr>
            <p:nvPr/>
          </p:nvPicPr>
          <p:blipFill rotWithShape="1">
            <a:blip r:embed="rId8"/>
            <a:srcRect l="32542" t="46779" r="45874" b="40424"/>
            <a:stretch/>
          </p:blipFill>
          <p:spPr>
            <a:xfrm>
              <a:off x="9425136" y="37117"/>
              <a:ext cx="3376464" cy="947060"/>
            </a:xfrm>
            <a:prstGeom prst="rect">
              <a:avLst/>
            </a:prstGeom>
          </p:spPr>
        </p:pic>
        <p:pic>
          <p:nvPicPr>
            <p:cNvPr id="11"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2303069044"/>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1148571" y="1803243"/>
            <a:ext cx="10873208" cy="2062103"/>
          </a:xfrm>
          <a:prstGeom prst="rect">
            <a:avLst/>
          </a:prstGeom>
        </p:spPr>
        <p:txBody>
          <a:bodyPr wrap="square">
            <a:spAutoFit/>
          </a:bodyPr>
          <a:lstStyle/>
          <a:p>
            <a:r>
              <a:rPr lang="es-MX" sz="3200" dirty="0">
                <a:solidFill>
                  <a:srgbClr val="000000"/>
                </a:solidFill>
                <a:latin typeface="Times New Roman" panose="02020603050405020304" pitchFamily="18" charset="0"/>
                <a:ea typeface="Calibri" panose="020F0502020204030204" pitchFamily="34" charset="0"/>
              </a:rPr>
              <a:t>El sistema mecánico lo constituye las estructuras de la máquina, en los cuales van acoplados diversos sistemas de guiado, como el sistema de transmisión Lineal Omega, como también los actuadores</a:t>
            </a:r>
            <a:endParaRPr lang="es-EC" sz="3200" dirty="0">
              <a:solidFill>
                <a:srgbClr val="000000"/>
              </a:solidFill>
              <a:latin typeface="Times New Roman" panose="02020603050405020304" pitchFamily="18" charset="0"/>
              <a:ea typeface="Calibri" panose="020F0502020204030204" pitchFamily="34" charset="0"/>
            </a:endParaRPr>
          </a:p>
        </p:txBody>
      </p:sp>
      <p:sp>
        <p:nvSpPr>
          <p:cNvPr id="3" name="Rectángulo 2"/>
          <p:cNvSpPr/>
          <p:nvPr/>
        </p:nvSpPr>
        <p:spPr>
          <a:xfrm>
            <a:off x="1148571" y="4296544"/>
            <a:ext cx="6400800" cy="3096232"/>
          </a:xfrm>
          <a:prstGeom prst="rect">
            <a:avLst/>
          </a:prstGeom>
        </p:spPr>
        <p:txBody>
          <a:bodyPr>
            <a:spAutoFit/>
          </a:bodyPr>
          <a:lstStyle/>
          <a:p>
            <a:pPr marL="401320" indent="252095">
              <a:lnSpc>
                <a:spcPct val="150000"/>
              </a:lnSpc>
            </a:pPr>
            <a:r>
              <a:rPr lang="es-MX" sz="3200" u="sng" dirty="0">
                <a:solidFill>
                  <a:srgbClr val="000000"/>
                </a:solidFill>
                <a:latin typeface="Times New Roman" panose="02020603050405020304" pitchFamily="18" charset="0"/>
                <a:ea typeface="Calibri" panose="020F0502020204030204" pitchFamily="34" charset="0"/>
              </a:rPr>
              <a:t>Componentes de diseñados</a:t>
            </a:r>
            <a:r>
              <a:rPr lang="es-MX" sz="3200" dirty="0">
                <a:solidFill>
                  <a:srgbClr val="000000"/>
                </a:solidFill>
                <a:latin typeface="Times New Roman" panose="02020603050405020304" pitchFamily="18" charset="0"/>
                <a:ea typeface="Calibri" panose="020F0502020204030204" pitchFamily="34" charset="0"/>
              </a:rPr>
              <a:t>:</a:t>
            </a:r>
            <a:endParaRPr lang="es-EC" sz="3200" dirty="0">
              <a:solidFill>
                <a:srgbClr val="000000"/>
              </a:solidFill>
              <a:latin typeface="Times New Roman" panose="02020603050405020304" pitchFamily="18" charset="0"/>
              <a:ea typeface="Calibri" panose="020F0502020204030204" pitchFamily="34" charset="0"/>
            </a:endParaRPr>
          </a:p>
          <a:p>
            <a:pPr marL="342900" lvl="0" indent="-342900">
              <a:lnSpc>
                <a:spcPct val="115000"/>
              </a:lnSpc>
              <a:buFont typeface="Wingdings" panose="05000000000000000000" pitchFamily="2" charset="2"/>
              <a:buChar char=""/>
            </a:pPr>
            <a:r>
              <a:rPr lang="es-MX" sz="3200" dirty="0">
                <a:solidFill>
                  <a:srgbClr val="000000"/>
                </a:solidFill>
                <a:latin typeface="Times New Roman" panose="02020603050405020304" pitchFamily="18" charset="0"/>
                <a:ea typeface="Calibri" panose="020F0502020204030204" pitchFamily="34" charset="0"/>
              </a:rPr>
              <a:t>Placa soporte para motor  y  Láser</a:t>
            </a:r>
            <a:endParaRPr lang="es-EC" sz="3200" dirty="0">
              <a:solidFill>
                <a:srgbClr val="000000"/>
              </a:solidFill>
              <a:latin typeface="Times New Roman" panose="02020603050405020304" pitchFamily="18" charset="0"/>
              <a:ea typeface="Calibri" panose="020F0502020204030204" pitchFamily="34" charset="0"/>
            </a:endParaRPr>
          </a:p>
          <a:p>
            <a:pPr marL="342900" lvl="0" indent="-342900">
              <a:lnSpc>
                <a:spcPct val="115000"/>
              </a:lnSpc>
              <a:buFont typeface="Wingdings" panose="05000000000000000000" pitchFamily="2" charset="2"/>
              <a:buChar char=""/>
            </a:pPr>
            <a:r>
              <a:rPr lang="es-MX" sz="3200" dirty="0">
                <a:solidFill>
                  <a:srgbClr val="000000"/>
                </a:solidFill>
                <a:latin typeface="Times New Roman" panose="02020603050405020304" pitchFamily="18" charset="0"/>
                <a:ea typeface="Calibri" panose="020F0502020204030204" pitchFamily="34" charset="0"/>
              </a:rPr>
              <a:t>Eje de  transmisión</a:t>
            </a:r>
            <a:endParaRPr lang="es-EC" sz="3200" dirty="0">
              <a:solidFill>
                <a:srgbClr val="000000"/>
              </a:solidFill>
              <a:latin typeface="Times New Roman" panose="02020603050405020304" pitchFamily="18" charset="0"/>
              <a:ea typeface="Calibri" panose="020F0502020204030204" pitchFamily="34" charset="0"/>
            </a:endParaRPr>
          </a:p>
          <a:p>
            <a:pPr marL="342900" lvl="0" indent="-342900">
              <a:lnSpc>
                <a:spcPct val="115000"/>
              </a:lnSpc>
              <a:buFont typeface="Wingdings" panose="05000000000000000000" pitchFamily="2" charset="2"/>
              <a:buChar char=""/>
            </a:pPr>
            <a:r>
              <a:rPr lang="es-MX" sz="3200" dirty="0">
                <a:solidFill>
                  <a:srgbClr val="000000"/>
                </a:solidFill>
                <a:latin typeface="Times New Roman" panose="02020603050405020304" pitchFamily="18" charset="0"/>
                <a:ea typeface="Calibri" panose="020F0502020204030204" pitchFamily="34" charset="0"/>
              </a:rPr>
              <a:t>Placa de apoyo</a:t>
            </a:r>
            <a:endParaRPr lang="es-EC" sz="3200" dirty="0">
              <a:solidFill>
                <a:srgbClr val="000000"/>
              </a:solidFill>
              <a:latin typeface="Times New Roman" panose="02020603050405020304" pitchFamily="18" charset="0"/>
              <a:ea typeface="Calibri" panose="020F0502020204030204" pitchFamily="34" charset="0"/>
            </a:endParaRPr>
          </a:p>
          <a:p>
            <a:pPr marL="342900" lvl="0" indent="-342900">
              <a:lnSpc>
                <a:spcPct val="115000"/>
              </a:lnSpc>
              <a:buFont typeface="Wingdings" panose="05000000000000000000" pitchFamily="2" charset="2"/>
              <a:buChar char=""/>
            </a:pPr>
            <a:r>
              <a:rPr lang="es-MX" sz="3200" dirty="0">
                <a:solidFill>
                  <a:srgbClr val="000000"/>
                </a:solidFill>
                <a:latin typeface="Times New Roman" panose="02020603050405020304" pitchFamily="18" charset="0"/>
                <a:ea typeface="Calibri" panose="020F0502020204030204" pitchFamily="34" charset="0"/>
              </a:rPr>
              <a:t>Separadores rodamientos y motor</a:t>
            </a:r>
            <a:endParaRPr lang="es-EC" sz="3200" dirty="0">
              <a:solidFill>
                <a:srgbClr val="000000"/>
              </a:solidFill>
              <a:latin typeface="Times New Roman" panose="02020603050405020304" pitchFamily="18" charset="0"/>
              <a:ea typeface="Calibri" panose="020F0502020204030204" pitchFamily="34" charset="0"/>
            </a:endParaRPr>
          </a:p>
        </p:txBody>
      </p:sp>
      <p:grpSp>
        <p:nvGrpSpPr>
          <p:cNvPr id="5" name="Grupo 4"/>
          <p:cNvGrpSpPr/>
          <p:nvPr/>
        </p:nvGrpSpPr>
        <p:grpSpPr>
          <a:xfrm>
            <a:off x="0" y="-23937"/>
            <a:ext cx="12801600" cy="1008114"/>
            <a:chOff x="0" y="-23937"/>
            <a:chExt cx="12801600" cy="1008114"/>
          </a:xfrm>
        </p:grpSpPr>
        <p:pic>
          <p:nvPicPr>
            <p:cNvPr id="6" name="Imagen 5"/>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7"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1724172224"/>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856184" y="2424336"/>
            <a:ext cx="6400800" cy="4130105"/>
          </a:xfrm>
          <a:prstGeom prst="rect">
            <a:avLst/>
          </a:prstGeom>
        </p:spPr>
        <p:txBody>
          <a:bodyPr>
            <a:spAutoFit/>
          </a:bodyPr>
          <a:lstStyle/>
          <a:p>
            <a:pPr marL="180340" indent="252095" algn="just">
              <a:lnSpc>
                <a:spcPct val="150000"/>
              </a:lnSpc>
              <a:spcAft>
                <a:spcPts val="0"/>
              </a:spcAft>
            </a:pPr>
            <a:r>
              <a:rPr lang="es-MX" sz="3200" u="sng" dirty="0">
                <a:solidFill>
                  <a:srgbClr val="000000"/>
                </a:solidFill>
                <a:latin typeface="Times New Roman" panose="02020603050405020304" pitchFamily="18" charset="0"/>
                <a:ea typeface="Calibri" panose="020F0502020204030204" pitchFamily="34" charset="0"/>
              </a:rPr>
              <a:t>Componentes de selección:</a:t>
            </a:r>
            <a:endParaRPr lang="es-EC" sz="3200" u="sng" dirty="0">
              <a:solidFill>
                <a:srgbClr val="000000"/>
              </a:solidFill>
              <a:latin typeface="Times New Roman" panose="02020603050405020304" pitchFamily="18" charset="0"/>
              <a:ea typeface="Calibri" panose="020F0502020204030204" pitchFamily="34" charset="0"/>
            </a:endParaRPr>
          </a:p>
          <a:p>
            <a:pPr marL="342900" lvl="0" indent="-342900">
              <a:lnSpc>
                <a:spcPct val="115000"/>
              </a:lnSpc>
              <a:spcAft>
                <a:spcPts val="1000"/>
              </a:spcAft>
              <a:buFont typeface="Wingdings" panose="05000000000000000000" pitchFamily="2" charset="2"/>
              <a:buChar char=""/>
            </a:pPr>
            <a:r>
              <a:rPr lang="es-MX" sz="3200" dirty="0">
                <a:solidFill>
                  <a:srgbClr val="000000"/>
                </a:solidFill>
                <a:latin typeface="Times New Roman" panose="02020603050405020304" pitchFamily="18" charset="0"/>
                <a:ea typeface="Calibri" panose="020F0502020204030204" pitchFamily="34" charset="0"/>
              </a:rPr>
              <a:t>Rodamientos </a:t>
            </a:r>
            <a:endParaRPr lang="es-EC" sz="3200" dirty="0">
              <a:solidFill>
                <a:srgbClr val="000000"/>
              </a:solidFill>
              <a:latin typeface="Times New Roman" panose="02020603050405020304" pitchFamily="18" charset="0"/>
              <a:ea typeface="Calibri" panose="020F0502020204030204" pitchFamily="34" charset="0"/>
            </a:endParaRPr>
          </a:p>
          <a:p>
            <a:pPr marL="342900" lvl="0" indent="-342900">
              <a:lnSpc>
                <a:spcPct val="115000"/>
              </a:lnSpc>
              <a:spcAft>
                <a:spcPts val="1000"/>
              </a:spcAft>
              <a:buFont typeface="Wingdings" panose="05000000000000000000" pitchFamily="2" charset="2"/>
              <a:buChar char=""/>
            </a:pPr>
            <a:r>
              <a:rPr lang="es-MX" sz="3200" dirty="0">
                <a:solidFill>
                  <a:srgbClr val="000000"/>
                </a:solidFill>
                <a:latin typeface="Times New Roman" panose="02020603050405020304" pitchFamily="18" charset="0"/>
                <a:ea typeface="Calibri" panose="020F0502020204030204" pitchFamily="34" charset="0"/>
              </a:rPr>
              <a:t>Acople Rígidos</a:t>
            </a:r>
            <a:endParaRPr lang="es-EC" sz="3200" dirty="0">
              <a:solidFill>
                <a:srgbClr val="000000"/>
              </a:solidFill>
              <a:latin typeface="Times New Roman" panose="02020603050405020304" pitchFamily="18" charset="0"/>
              <a:ea typeface="Calibri" panose="020F0502020204030204" pitchFamily="34" charset="0"/>
            </a:endParaRPr>
          </a:p>
          <a:p>
            <a:pPr marL="342900" lvl="0" indent="-342900">
              <a:lnSpc>
                <a:spcPct val="115000"/>
              </a:lnSpc>
              <a:spcAft>
                <a:spcPts val="1000"/>
              </a:spcAft>
              <a:buFont typeface="Wingdings" panose="05000000000000000000" pitchFamily="2" charset="2"/>
              <a:buChar char=""/>
            </a:pPr>
            <a:r>
              <a:rPr lang="es-MX" sz="3200" dirty="0" smtClean="0">
                <a:solidFill>
                  <a:srgbClr val="000000"/>
                </a:solidFill>
                <a:latin typeface="Times New Roman" panose="02020603050405020304" pitchFamily="18" charset="0"/>
                <a:ea typeface="Calibri" panose="020F0502020204030204" pitchFamily="34" charset="0"/>
              </a:rPr>
              <a:t>Banda </a:t>
            </a:r>
            <a:r>
              <a:rPr lang="es-MX" sz="3200" dirty="0">
                <a:solidFill>
                  <a:srgbClr val="000000"/>
                </a:solidFill>
                <a:latin typeface="Times New Roman" panose="02020603050405020304" pitchFamily="18" charset="0"/>
                <a:ea typeface="Calibri" panose="020F0502020204030204" pitchFamily="34" charset="0"/>
              </a:rPr>
              <a:t>transmisión</a:t>
            </a:r>
            <a:endParaRPr lang="es-EC" sz="3200" dirty="0">
              <a:solidFill>
                <a:srgbClr val="000000"/>
              </a:solidFill>
              <a:latin typeface="Times New Roman" panose="02020603050405020304" pitchFamily="18" charset="0"/>
              <a:ea typeface="Calibri" panose="020F0502020204030204" pitchFamily="34" charset="0"/>
            </a:endParaRPr>
          </a:p>
          <a:p>
            <a:pPr marL="342900" lvl="0" indent="-342900">
              <a:lnSpc>
                <a:spcPct val="115000"/>
              </a:lnSpc>
              <a:spcAft>
                <a:spcPts val="1000"/>
              </a:spcAft>
              <a:buFont typeface="Wingdings" panose="05000000000000000000" pitchFamily="2" charset="2"/>
              <a:buChar char=""/>
            </a:pPr>
            <a:r>
              <a:rPr lang="es-MX" sz="3200" dirty="0">
                <a:solidFill>
                  <a:srgbClr val="000000"/>
                </a:solidFill>
                <a:latin typeface="Times New Roman" panose="02020603050405020304" pitchFamily="18" charset="0"/>
                <a:ea typeface="Calibri" panose="020F0502020204030204" pitchFamily="34" charset="0"/>
              </a:rPr>
              <a:t>Polea de transmisión</a:t>
            </a:r>
            <a:endParaRPr lang="es-EC" sz="3200" dirty="0">
              <a:solidFill>
                <a:srgbClr val="000000"/>
              </a:solidFill>
              <a:latin typeface="Times New Roman" panose="02020603050405020304" pitchFamily="18" charset="0"/>
              <a:ea typeface="Calibri" panose="020F0502020204030204" pitchFamily="34" charset="0"/>
            </a:endParaRPr>
          </a:p>
          <a:p>
            <a:pPr marL="342900" lvl="0" indent="-342900">
              <a:lnSpc>
                <a:spcPct val="115000"/>
              </a:lnSpc>
              <a:spcAft>
                <a:spcPts val="1000"/>
              </a:spcAft>
              <a:buFont typeface="Wingdings" panose="05000000000000000000" pitchFamily="2" charset="2"/>
              <a:buChar char=""/>
            </a:pPr>
            <a:r>
              <a:rPr lang="es-MX" sz="3200" dirty="0">
                <a:solidFill>
                  <a:srgbClr val="000000"/>
                </a:solidFill>
                <a:latin typeface="Times New Roman" panose="02020603050405020304" pitchFamily="18" charset="0"/>
                <a:ea typeface="Calibri" panose="020F0502020204030204" pitchFamily="34" charset="0"/>
              </a:rPr>
              <a:t>Perfiles de Aluminio</a:t>
            </a:r>
            <a:endParaRPr lang="es-EC" sz="3200" dirty="0">
              <a:solidFill>
                <a:srgbClr val="000000"/>
              </a:solidFill>
              <a:latin typeface="Times New Roman" panose="02020603050405020304" pitchFamily="18" charset="0"/>
              <a:ea typeface="Calibri" panose="020F0502020204030204" pitchFamily="34" charset="0"/>
            </a:endParaRPr>
          </a:p>
        </p:txBody>
      </p:sp>
      <p:grpSp>
        <p:nvGrpSpPr>
          <p:cNvPr id="5" name="Grupo 4"/>
          <p:cNvGrpSpPr/>
          <p:nvPr/>
        </p:nvGrpSpPr>
        <p:grpSpPr>
          <a:xfrm>
            <a:off x="0" y="-23937"/>
            <a:ext cx="12801600" cy="1008114"/>
            <a:chOff x="0" y="-23937"/>
            <a:chExt cx="12801600" cy="1008114"/>
          </a:xfrm>
        </p:grpSpPr>
        <p:pic>
          <p:nvPicPr>
            <p:cNvPr id="6" name="Imagen 5"/>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7"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1281802302"/>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3" name="Rectángulo 2"/>
          <p:cNvSpPr/>
          <p:nvPr/>
        </p:nvSpPr>
        <p:spPr>
          <a:xfrm>
            <a:off x="-43780" y="1254192"/>
            <a:ext cx="8747010" cy="830997"/>
          </a:xfrm>
          <a:prstGeom prst="rect">
            <a:avLst/>
          </a:prstGeom>
        </p:spPr>
        <p:txBody>
          <a:bodyPr wrap="none">
            <a:spAutoFit/>
          </a:bodyPr>
          <a:lstStyle/>
          <a:p>
            <a:pPr marL="914400" lvl="2" algn="just">
              <a:lnSpc>
                <a:spcPct val="150000"/>
              </a:lnSpc>
              <a:spcAft>
                <a:spcPts val="0"/>
              </a:spcAft>
            </a:pPr>
            <a:r>
              <a:rPr lang="es-MX" sz="3200" b="1" dirty="0">
                <a:latin typeface="+mj-lt"/>
                <a:ea typeface="Calibri" panose="020F0502020204030204" pitchFamily="34" charset="0"/>
                <a:cs typeface="Times New Roman" panose="02020603050405020304" pitchFamily="18" charset="0"/>
              </a:rPr>
              <a:t>DISEÑO DE  SOPORTE DE MOTOR LATERALES </a:t>
            </a:r>
            <a:endParaRPr lang="es-EC" sz="3200" dirty="0">
              <a:effectLst/>
              <a:latin typeface="+mj-lt"/>
              <a:ea typeface="Calibri" panose="020F0502020204030204" pitchFamily="34" charset="0"/>
              <a:cs typeface="Times New Roman" panose="02020603050405020304" pitchFamily="18" charset="0"/>
            </a:endParaRPr>
          </a:p>
        </p:txBody>
      </p:sp>
      <p:pic>
        <p:nvPicPr>
          <p:cNvPr id="5" name="Imagen 4"/>
          <p:cNvPicPr/>
          <p:nvPr/>
        </p:nvPicPr>
        <p:blipFill rotWithShape="1">
          <a:blip r:embed="rId3"/>
          <a:srcRect l="30512" t="19027" r="43886" b="13912"/>
          <a:stretch/>
        </p:blipFill>
        <p:spPr bwMode="auto">
          <a:xfrm>
            <a:off x="424136" y="3077680"/>
            <a:ext cx="2683510" cy="3951605"/>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3880520" y="2352328"/>
            <a:ext cx="6400800" cy="2062103"/>
          </a:xfrm>
          <a:prstGeom prst="rect">
            <a:avLst/>
          </a:prstGeom>
        </p:spPr>
        <p:txBody>
          <a:bodyPr>
            <a:spAutoFit/>
          </a:bodyPr>
          <a:lstStyle/>
          <a:p>
            <a:r>
              <a:rPr lang="es-MX" sz="3200" dirty="0">
                <a:solidFill>
                  <a:srgbClr val="000000"/>
                </a:solidFill>
                <a:latin typeface="Times New Roman" panose="02020603050405020304" pitchFamily="18" charset="0"/>
                <a:ea typeface="Calibri" panose="020F0502020204030204" pitchFamily="34" charset="0"/>
              </a:rPr>
              <a:t>Su material es acrílico que por sus características de fácil manipulación, resistentes al impacto, resistente a la intemperie</a:t>
            </a:r>
            <a:endParaRPr lang="es-EC" sz="3200" dirty="0">
              <a:solidFill>
                <a:srgbClr val="000000"/>
              </a:solidFill>
              <a:latin typeface="Times New Roman" panose="02020603050405020304" pitchFamily="18" charset="0"/>
              <a:ea typeface="Calibri" panose="020F0502020204030204" pitchFamily="34" charset="0"/>
            </a:endParaRPr>
          </a:p>
        </p:txBody>
      </p:sp>
      <p:pic>
        <p:nvPicPr>
          <p:cNvPr id="7" name="Imagen 6"/>
          <p:cNvPicPr/>
          <p:nvPr/>
        </p:nvPicPr>
        <p:blipFill rotWithShape="1">
          <a:blip r:embed="rId4"/>
          <a:srcRect l="46571" t="14778" r="22825" b="14052"/>
          <a:stretch/>
        </p:blipFill>
        <p:spPr bwMode="auto">
          <a:xfrm>
            <a:off x="3293385" y="5253307"/>
            <a:ext cx="2160240" cy="2424291"/>
          </a:xfrm>
          <a:prstGeom prst="rect">
            <a:avLst/>
          </a:prstGeom>
          <a:ln>
            <a:noFill/>
          </a:ln>
          <a:extLst>
            <a:ext uri="{53640926-AAD7-44D8-BBD7-CCE9431645EC}">
              <a14:shadowObscured xmlns:a14="http://schemas.microsoft.com/office/drawing/2010/main"/>
            </a:ext>
          </a:extLst>
        </p:spPr>
      </p:pic>
      <p:graphicFrame>
        <p:nvGraphicFramePr>
          <p:cNvPr id="9" name="Tabla 8"/>
          <p:cNvGraphicFramePr>
            <a:graphicFrameLocks noGrp="1"/>
          </p:cNvGraphicFramePr>
          <p:nvPr>
            <p:extLst>
              <p:ext uri="{D42A27DB-BD31-4B8C-83A1-F6EECF244321}">
                <p14:modId xmlns:p14="http://schemas.microsoft.com/office/powerpoint/2010/main" val="1762110495"/>
              </p:ext>
            </p:extLst>
          </p:nvPr>
        </p:nvGraphicFramePr>
        <p:xfrm>
          <a:off x="5453624" y="5437734"/>
          <a:ext cx="6275768" cy="1645920"/>
        </p:xfrm>
        <a:graphic>
          <a:graphicData uri="http://schemas.openxmlformats.org/drawingml/2006/table">
            <a:tbl>
              <a:tblPr firstRow="1" firstCol="1" bandRow="1">
                <a:tableStyleId>{5C22544A-7EE6-4342-B048-85BDC9FD1C3A}</a:tableStyleId>
              </a:tblPr>
              <a:tblGrid>
                <a:gridCol w="1489931"/>
                <a:gridCol w="1117448"/>
                <a:gridCol w="1117448"/>
                <a:gridCol w="1117448"/>
                <a:gridCol w="1433493"/>
              </a:tblGrid>
              <a:tr h="257175">
                <a:tc>
                  <a:txBody>
                    <a:bodyPr/>
                    <a:lstStyle/>
                    <a:p>
                      <a:pPr marL="180340" indent="252095" algn="ctr">
                        <a:lnSpc>
                          <a:spcPct val="150000"/>
                        </a:lnSpc>
                        <a:spcAft>
                          <a:spcPts val="0"/>
                        </a:spcAft>
                      </a:pPr>
                      <a:r>
                        <a:rPr lang="es-MX" sz="1800" dirty="0">
                          <a:effectLst/>
                        </a:rPr>
                        <a:t>Longitud (mm)</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180340" indent="252095" algn="ctr">
                        <a:lnSpc>
                          <a:spcPct val="150000"/>
                        </a:lnSpc>
                        <a:spcAft>
                          <a:spcPts val="0"/>
                        </a:spcAft>
                      </a:pPr>
                      <a:r>
                        <a:rPr lang="es-MX" sz="1800" dirty="0">
                          <a:effectLst/>
                        </a:rPr>
                        <a:t>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180340" indent="252095" algn="ctr">
                        <a:lnSpc>
                          <a:spcPct val="150000"/>
                        </a:lnSpc>
                        <a:spcAft>
                          <a:spcPts val="0"/>
                        </a:spcAft>
                      </a:pPr>
                      <a:r>
                        <a:rPr lang="es-MX" sz="1800">
                          <a:effectLst/>
                        </a:rPr>
                        <a:t>Ancho (mm)</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180340" indent="252095" algn="ctr">
                        <a:lnSpc>
                          <a:spcPct val="150000"/>
                        </a:lnSpc>
                        <a:spcAft>
                          <a:spcPts val="0"/>
                        </a:spcAft>
                      </a:pPr>
                      <a:r>
                        <a:rPr lang="es-MX" sz="18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180340" indent="252095" algn="ctr">
                        <a:lnSpc>
                          <a:spcPct val="150000"/>
                        </a:lnSpc>
                        <a:spcAft>
                          <a:spcPts val="0"/>
                        </a:spcAft>
                      </a:pPr>
                      <a:r>
                        <a:rPr lang="es-MX" sz="1800" dirty="0">
                          <a:effectLst/>
                        </a:rPr>
                        <a:t>Espesor (mm)</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marL="180340" indent="252095" algn="ctr">
                        <a:lnSpc>
                          <a:spcPct val="150000"/>
                        </a:lnSpc>
                        <a:spcAft>
                          <a:spcPts val="0"/>
                        </a:spcAft>
                      </a:pPr>
                      <a:r>
                        <a:rPr lang="es-MX" sz="1800">
                          <a:effectLst/>
                        </a:rPr>
                        <a:t>126</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180340" indent="252095" algn="ctr">
                        <a:lnSpc>
                          <a:spcPct val="150000"/>
                        </a:lnSpc>
                        <a:spcAft>
                          <a:spcPts val="0"/>
                        </a:spcAft>
                      </a:pPr>
                      <a:r>
                        <a:rPr lang="es-MX" sz="1800" dirty="0">
                          <a:effectLst/>
                        </a:rPr>
                        <a:t>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180340" indent="252095" algn="ctr">
                        <a:lnSpc>
                          <a:spcPct val="150000"/>
                        </a:lnSpc>
                        <a:spcAft>
                          <a:spcPts val="0"/>
                        </a:spcAft>
                      </a:pPr>
                      <a:r>
                        <a:rPr lang="es-MX" sz="1800" dirty="0">
                          <a:effectLst/>
                        </a:rPr>
                        <a:t>69.5</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180340" indent="252095" algn="ctr">
                        <a:lnSpc>
                          <a:spcPct val="150000"/>
                        </a:lnSpc>
                        <a:spcAft>
                          <a:spcPts val="0"/>
                        </a:spcAft>
                      </a:pPr>
                      <a:r>
                        <a:rPr lang="es-MX" sz="18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180340" indent="252095" algn="ctr">
                        <a:lnSpc>
                          <a:spcPct val="150000"/>
                        </a:lnSpc>
                        <a:spcAft>
                          <a:spcPts val="0"/>
                        </a:spcAft>
                      </a:pPr>
                      <a:r>
                        <a:rPr lang="es-MX" sz="1800">
                          <a:effectLst/>
                        </a:rPr>
                        <a:t>7</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marL="180340" indent="252095" algn="ctr">
                        <a:lnSpc>
                          <a:spcPct val="150000"/>
                        </a:lnSpc>
                        <a:spcAft>
                          <a:spcPts val="0"/>
                        </a:spcAft>
                      </a:pPr>
                      <a:r>
                        <a:rPr lang="es-MX" sz="1800">
                          <a:effectLst/>
                        </a:rPr>
                        <a:t>126</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180340" indent="252095" algn="ctr">
                        <a:lnSpc>
                          <a:spcPct val="150000"/>
                        </a:lnSpc>
                        <a:spcAft>
                          <a:spcPts val="0"/>
                        </a:spcAft>
                      </a:pPr>
                      <a:r>
                        <a:rPr lang="es-MX" sz="18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180340" indent="252095" algn="ctr">
                        <a:lnSpc>
                          <a:spcPct val="150000"/>
                        </a:lnSpc>
                        <a:spcAft>
                          <a:spcPts val="0"/>
                        </a:spcAft>
                      </a:pPr>
                      <a:r>
                        <a:rPr lang="es-MX" sz="1800" dirty="0">
                          <a:effectLst/>
                        </a:rPr>
                        <a:t>69.5</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180340" indent="252095" algn="ctr">
                        <a:lnSpc>
                          <a:spcPct val="150000"/>
                        </a:lnSpc>
                        <a:spcAft>
                          <a:spcPts val="0"/>
                        </a:spcAft>
                      </a:pPr>
                      <a:r>
                        <a:rPr lang="es-MX" sz="1800" dirty="0">
                          <a:effectLst/>
                        </a:rPr>
                        <a:t>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180340" indent="252095" algn="ctr">
                        <a:lnSpc>
                          <a:spcPct val="150000"/>
                        </a:lnSpc>
                        <a:spcAft>
                          <a:spcPts val="0"/>
                        </a:spcAft>
                      </a:pPr>
                      <a:r>
                        <a:rPr lang="es-MX" sz="1800" dirty="0">
                          <a:effectLst/>
                        </a:rPr>
                        <a:t>6</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pSp>
        <p:nvGrpSpPr>
          <p:cNvPr id="10" name="Grupo 9"/>
          <p:cNvGrpSpPr/>
          <p:nvPr/>
        </p:nvGrpSpPr>
        <p:grpSpPr>
          <a:xfrm>
            <a:off x="0" y="-23937"/>
            <a:ext cx="12801600" cy="1008114"/>
            <a:chOff x="0" y="-23937"/>
            <a:chExt cx="12801600" cy="1008114"/>
          </a:xfrm>
        </p:grpSpPr>
        <p:pic>
          <p:nvPicPr>
            <p:cNvPr id="11" name="Imagen 10"/>
            <p:cNvPicPr>
              <a:picLocks noChangeAspect="1"/>
            </p:cNvPicPr>
            <p:nvPr/>
          </p:nvPicPr>
          <p:blipFill rotWithShape="1">
            <a:blip r:embed="rId5"/>
            <a:srcRect l="32542" t="46779" r="45874" b="40424"/>
            <a:stretch/>
          </p:blipFill>
          <p:spPr>
            <a:xfrm>
              <a:off x="9425136" y="37117"/>
              <a:ext cx="3376464" cy="947060"/>
            </a:xfrm>
            <a:prstGeom prst="rect">
              <a:avLst/>
            </a:prstGeom>
          </p:spPr>
        </p:pic>
        <p:pic>
          <p:nvPicPr>
            <p:cNvPr id="12"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2410967883"/>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677094" y="1385644"/>
            <a:ext cx="7488832" cy="4031873"/>
          </a:xfrm>
          <a:prstGeom prst="rect">
            <a:avLst/>
          </a:prstGeom>
        </p:spPr>
        <p:txBody>
          <a:bodyPr wrap="square">
            <a:spAutoFit/>
          </a:bodyPr>
          <a:lstStyle/>
          <a:p>
            <a:pPr algn="just"/>
            <a:r>
              <a:rPr lang="es-EC" sz="3200" dirty="0">
                <a:solidFill>
                  <a:srgbClr val="000000"/>
                </a:solidFill>
                <a:latin typeface="Times New Roman" panose="02020603050405020304" pitchFamily="18" charset="0"/>
                <a:ea typeface="Calibri" panose="020F0502020204030204" pitchFamily="34" charset="0"/>
              </a:rPr>
              <a:t>Considerando al artesano que su oficio es una actividad económica que representa un componente importante </a:t>
            </a:r>
            <a:r>
              <a:rPr lang="es-EC" sz="3200" dirty="0" smtClean="0">
                <a:solidFill>
                  <a:srgbClr val="000000"/>
                </a:solidFill>
                <a:latin typeface="Times New Roman" panose="02020603050405020304" pitchFamily="18" charset="0"/>
                <a:ea typeface="Calibri" panose="020F0502020204030204" pitchFamily="34" charset="0"/>
              </a:rPr>
              <a:t>subsistencia  . </a:t>
            </a:r>
            <a:r>
              <a:rPr lang="es-EC" sz="3200" dirty="0">
                <a:solidFill>
                  <a:srgbClr val="000000"/>
                </a:solidFill>
                <a:latin typeface="Times New Roman" panose="02020603050405020304" pitchFamily="18" charset="0"/>
                <a:ea typeface="Calibri" panose="020F0502020204030204" pitchFamily="34" charset="0"/>
              </a:rPr>
              <a:t>La gran mayoría de los artesanos se ven obligados a depender de las exigencias del mercado de tal forma que es necesario adquirir elementos que mejoren la calidad de sus productos</a:t>
            </a:r>
          </a:p>
        </p:txBody>
      </p:sp>
      <p:pic>
        <p:nvPicPr>
          <p:cNvPr id="3" name="Imagen 2"/>
          <p:cNvPicPr>
            <a:picLocks noChangeAspect="1"/>
          </p:cNvPicPr>
          <p:nvPr/>
        </p:nvPicPr>
        <p:blipFill rotWithShape="1">
          <a:blip r:embed="rId3"/>
          <a:srcRect l="16794" t="43108" r="50553" b="22438"/>
          <a:stretch/>
        </p:blipFill>
        <p:spPr>
          <a:xfrm>
            <a:off x="8217804" y="2119864"/>
            <a:ext cx="4248472" cy="2520280"/>
          </a:xfrm>
          <a:prstGeom prst="rect">
            <a:avLst/>
          </a:prstGeom>
        </p:spPr>
      </p:pic>
      <p:pic>
        <p:nvPicPr>
          <p:cNvPr id="5" name="Imagen 4"/>
          <p:cNvPicPr>
            <a:picLocks noChangeAspect="1"/>
          </p:cNvPicPr>
          <p:nvPr/>
        </p:nvPicPr>
        <p:blipFill rotWithShape="1">
          <a:blip r:embed="rId4"/>
          <a:srcRect l="16794" t="37204" r="50553" b="15547"/>
          <a:stretch/>
        </p:blipFill>
        <p:spPr>
          <a:xfrm>
            <a:off x="712168" y="5880720"/>
            <a:ext cx="2880320" cy="2343311"/>
          </a:xfrm>
          <a:prstGeom prst="rect">
            <a:avLst/>
          </a:prstGeom>
        </p:spPr>
      </p:pic>
      <p:sp>
        <p:nvSpPr>
          <p:cNvPr id="6" name="Rectángulo 5"/>
          <p:cNvSpPr/>
          <p:nvPr/>
        </p:nvSpPr>
        <p:spPr>
          <a:xfrm>
            <a:off x="4456584" y="5942456"/>
            <a:ext cx="8009692" cy="2219838"/>
          </a:xfrm>
          <a:prstGeom prst="rect">
            <a:avLst/>
          </a:prstGeom>
        </p:spPr>
        <p:txBody>
          <a:bodyPr wrap="square">
            <a:spAutoFit/>
          </a:bodyPr>
          <a:lstStyle/>
          <a:p>
            <a:pPr marL="180340" indent="252095" algn="just">
              <a:lnSpc>
                <a:spcPct val="150000"/>
              </a:lnSpc>
              <a:spcBef>
                <a:spcPts val="1200"/>
              </a:spcBef>
              <a:spcAft>
                <a:spcPts val="0"/>
              </a:spcAft>
            </a:pPr>
            <a:r>
              <a:rPr lang="es-EC" sz="3200" dirty="0">
                <a:solidFill>
                  <a:srgbClr val="000000"/>
                </a:solidFill>
                <a:latin typeface="Times New Roman" panose="02020603050405020304" pitchFamily="18" charset="0"/>
                <a:ea typeface="Calibri" panose="020F0502020204030204" pitchFamily="34" charset="0"/>
              </a:rPr>
              <a:t>La principal estrategia es impulsar a sectores dedicadas realizar figuras decorativas con materiales </a:t>
            </a:r>
            <a:r>
              <a:rPr lang="es-EC" sz="3200" dirty="0" smtClean="0">
                <a:solidFill>
                  <a:srgbClr val="000000"/>
                </a:solidFill>
                <a:latin typeface="Times New Roman" panose="02020603050405020304" pitchFamily="18" charset="0"/>
                <a:ea typeface="Calibri" panose="020F0502020204030204" pitchFamily="34" charset="0"/>
              </a:rPr>
              <a:t>de </a:t>
            </a:r>
            <a:r>
              <a:rPr lang="es-EC" sz="3200" dirty="0" err="1" smtClean="0">
                <a:solidFill>
                  <a:srgbClr val="000000"/>
                </a:solidFill>
                <a:latin typeface="Times New Roman" panose="02020603050405020304" pitchFamily="18" charset="0"/>
                <a:ea typeface="Calibri" panose="020F0502020204030204" pitchFamily="34" charset="0"/>
              </a:rPr>
              <a:t>fomix</a:t>
            </a:r>
            <a:r>
              <a:rPr lang="es-EC" sz="3200" dirty="0" smtClean="0">
                <a:solidFill>
                  <a:srgbClr val="000000"/>
                </a:solidFill>
                <a:latin typeface="Times New Roman" panose="02020603050405020304" pitchFamily="18" charset="0"/>
                <a:ea typeface="Calibri" panose="020F0502020204030204" pitchFamily="34" charset="0"/>
              </a:rPr>
              <a:t>.</a:t>
            </a:r>
            <a:endParaRPr lang="es-EC" sz="3200" dirty="0">
              <a:solidFill>
                <a:srgbClr val="000000"/>
              </a:solidFill>
              <a:latin typeface="Times New Roman" panose="02020603050405020304" pitchFamily="18" charset="0"/>
              <a:ea typeface="Calibri" panose="020F0502020204030204" pitchFamily="34" charset="0"/>
            </a:endParaRPr>
          </a:p>
        </p:txBody>
      </p:sp>
      <p:pic>
        <p:nvPicPr>
          <p:cNvPr id="7"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pic>
        <p:nvPicPr>
          <p:cNvPr id="8" name="Imagen 7"/>
          <p:cNvPicPr>
            <a:picLocks noChangeAspect="1"/>
          </p:cNvPicPr>
          <p:nvPr/>
        </p:nvPicPr>
        <p:blipFill rotWithShape="1">
          <a:blip r:embed="rId5"/>
          <a:srcRect l="32542" t="46779" r="45874" b="40424"/>
          <a:stretch/>
        </p:blipFill>
        <p:spPr>
          <a:xfrm>
            <a:off x="9569152" y="37117"/>
            <a:ext cx="3232448" cy="947060"/>
          </a:xfrm>
          <a:prstGeom prst="rect">
            <a:avLst/>
          </a:prstGeom>
        </p:spPr>
      </p:pic>
    </p:spTree>
    <p:extLst>
      <p:ext uri="{BB962C8B-B14F-4D97-AF65-F5344CB8AC3E}">
        <p14:creationId xmlns:p14="http://schemas.microsoft.com/office/powerpoint/2010/main" val="1697375960"/>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424136" y="1056184"/>
            <a:ext cx="9225539" cy="754694"/>
          </a:xfrm>
          <a:prstGeom prst="rect">
            <a:avLst/>
          </a:prstGeom>
        </p:spPr>
        <p:txBody>
          <a:bodyPr wrap="none">
            <a:spAutoFit/>
          </a:bodyPr>
          <a:lstStyle/>
          <a:p>
            <a:pPr marL="914400" lvl="2" algn="just">
              <a:lnSpc>
                <a:spcPct val="150000"/>
              </a:lnSpc>
              <a:spcAft>
                <a:spcPts val="0"/>
              </a:spcAft>
            </a:pPr>
            <a:r>
              <a:rPr lang="es-MX" sz="3200" b="1" dirty="0">
                <a:latin typeface="Calibri" panose="020F0502020204030204" pitchFamily="34" charset="0"/>
                <a:ea typeface="Calibri" panose="020F0502020204030204" pitchFamily="34" charset="0"/>
                <a:cs typeface="Times New Roman" panose="02020603050405020304" pitchFamily="18" charset="0"/>
              </a:rPr>
              <a:t>DISEÑO DE  SOPORTE DE MOTOR  Y DE L</a:t>
            </a:r>
            <a:r>
              <a:rPr lang="es-EC" sz="3200" b="1" dirty="0">
                <a:latin typeface="Calibri" panose="020F0502020204030204" pitchFamily="34" charset="0"/>
                <a:ea typeface="Calibri" panose="020F0502020204030204" pitchFamily="34" charset="0"/>
                <a:cs typeface="Times New Roman" panose="02020603050405020304" pitchFamily="18" charset="0"/>
              </a:rPr>
              <a:t>Á</a:t>
            </a:r>
            <a:r>
              <a:rPr lang="es-MX" sz="3200" b="1" dirty="0">
                <a:latin typeface="Calibri" panose="020F0502020204030204" pitchFamily="34" charset="0"/>
                <a:ea typeface="Calibri" panose="020F0502020204030204" pitchFamily="34" charset="0"/>
                <a:cs typeface="Times New Roman" panose="02020603050405020304" pitchFamily="18" charset="0"/>
              </a:rPr>
              <a:t>SER </a:t>
            </a:r>
            <a:endParaRPr lang="es-EC" sz="3200" b="1"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72050039"/>
              </p:ext>
            </p:extLst>
          </p:nvPr>
        </p:nvGraphicFramePr>
        <p:xfrm>
          <a:off x="1648272" y="1068150"/>
          <a:ext cx="8534400" cy="568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404067099"/>
              </p:ext>
            </p:extLst>
          </p:nvPr>
        </p:nvGraphicFramePr>
        <p:xfrm>
          <a:off x="928192" y="5831511"/>
          <a:ext cx="9000999" cy="2194560"/>
        </p:xfrm>
        <a:graphic>
          <a:graphicData uri="http://schemas.openxmlformats.org/drawingml/2006/table">
            <a:tbl>
              <a:tblPr firstRow="1" firstCol="1" bandRow="1">
                <a:tableStyleId>{5C22544A-7EE6-4342-B048-85BDC9FD1C3A}</a:tableStyleId>
              </a:tblPr>
              <a:tblGrid>
                <a:gridCol w="2186849"/>
                <a:gridCol w="1640137"/>
                <a:gridCol w="1640137"/>
                <a:gridCol w="1622295"/>
                <a:gridCol w="1911581"/>
              </a:tblGrid>
              <a:tr h="432048">
                <a:tc>
                  <a:txBody>
                    <a:bodyPr/>
                    <a:lstStyle/>
                    <a:p>
                      <a:pPr marL="180340" indent="252095" algn="ctr">
                        <a:lnSpc>
                          <a:spcPct val="150000"/>
                        </a:lnSpc>
                        <a:spcAft>
                          <a:spcPts val="0"/>
                        </a:spcAft>
                      </a:pPr>
                      <a:r>
                        <a:rPr lang="es-MX" sz="2400" dirty="0">
                          <a:effectLst/>
                        </a:rPr>
                        <a:t>Longitud (mm)</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180340" indent="252095" algn="ctr">
                        <a:lnSpc>
                          <a:spcPct val="150000"/>
                        </a:lnSpc>
                        <a:spcAft>
                          <a:spcPts val="0"/>
                        </a:spcAft>
                      </a:pPr>
                      <a:r>
                        <a:rPr lang="es-MX" sz="2400">
                          <a:effectLst/>
                        </a:rPr>
                        <a:t> </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180340" indent="252095" algn="ctr">
                        <a:lnSpc>
                          <a:spcPct val="150000"/>
                        </a:lnSpc>
                        <a:spcAft>
                          <a:spcPts val="0"/>
                        </a:spcAft>
                      </a:pPr>
                      <a:r>
                        <a:rPr lang="es-MX" sz="2400">
                          <a:effectLst/>
                        </a:rPr>
                        <a:t>Ancho (mm)</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180340" indent="252095" algn="ctr">
                        <a:lnSpc>
                          <a:spcPct val="150000"/>
                        </a:lnSpc>
                        <a:spcAft>
                          <a:spcPts val="0"/>
                        </a:spcAft>
                      </a:pPr>
                      <a:r>
                        <a:rPr lang="es-MX" sz="2400">
                          <a:effectLst/>
                        </a:rPr>
                        <a:t>Espesor (mm)</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180340" indent="252095" algn="ctr">
                        <a:lnSpc>
                          <a:spcPct val="150000"/>
                        </a:lnSpc>
                        <a:spcAft>
                          <a:spcPts val="0"/>
                        </a:spcAft>
                      </a:pPr>
                      <a:r>
                        <a:rPr lang="es-MX" sz="2400">
                          <a:effectLst/>
                        </a:rPr>
                        <a:t>Masa  </a:t>
                      </a:r>
                      <a:r>
                        <a:rPr lang="es-EC" sz="2400">
                          <a:effectLst/>
                        </a:rPr>
                        <a:t>(gr)</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432048">
                <a:tc>
                  <a:txBody>
                    <a:bodyPr/>
                    <a:lstStyle/>
                    <a:p>
                      <a:pPr marL="180340" indent="252095" algn="ctr">
                        <a:lnSpc>
                          <a:spcPct val="150000"/>
                        </a:lnSpc>
                        <a:spcAft>
                          <a:spcPts val="0"/>
                        </a:spcAft>
                      </a:pPr>
                      <a:r>
                        <a:rPr lang="es-MX" sz="2400">
                          <a:effectLst/>
                        </a:rPr>
                        <a:t>83</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180340" indent="252095" algn="ctr">
                        <a:lnSpc>
                          <a:spcPct val="150000"/>
                        </a:lnSpc>
                        <a:spcAft>
                          <a:spcPts val="0"/>
                        </a:spcAft>
                      </a:pPr>
                      <a:r>
                        <a:rPr lang="es-MX" sz="2400">
                          <a:effectLst/>
                        </a:rPr>
                        <a:t> </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180340" indent="252095" algn="ctr">
                        <a:lnSpc>
                          <a:spcPct val="150000"/>
                        </a:lnSpc>
                        <a:spcAft>
                          <a:spcPts val="0"/>
                        </a:spcAft>
                      </a:pPr>
                      <a:r>
                        <a:rPr lang="es-MX" sz="2400" dirty="0">
                          <a:effectLst/>
                        </a:rPr>
                        <a:t>70</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180340" indent="252095" algn="ctr">
                        <a:lnSpc>
                          <a:spcPct val="150000"/>
                        </a:lnSpc>
                        <a:spcAft>
                          <a:spcPts val="0"/>
                        </a:spcAft>
                      </a:pPr>
                      <a:r>
                        <a:rPr lang="es-MX" sz="2400">
                          <a:effectLst/>
                        </a:rPr>
                        <a:t>4</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180340" indent="252095" algn="ctr">
                        <a:lnSpc>
                          <a:spcPct val="150000"/>
                        </a:lnSpc>
                        <a:spcAft>
                          <a:spcPts val="0"/>
                        </a:spcAft>
                      </a:pPr>
                      <a:r>
                        <a:rPr lang="es-MX" sz="2400">
                          <a:effectLst/>
                        </a:rPr>
                        <a:t> 30</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432048">
                <a:tc>
                  <a:txBody>
                    <a:bodyPr/>
                    <a:lstStyle/>
                    <a:p>
                      <a:pPr marL="180340" indent="252095" algn="ctr">
                        <a:lnSpc>
                          <a:spcPct val="150000"/>
                        </a:lnSpc>
                        <a:spcAft>
                          <a:spcPts val="0"/>
                        </a:spcAft>
                      </a:pPr>
                      <a:r>
                        <a:rPr lang="es-MX" sz="2400" dirty="0">
                          <a:effectLst/>
                        </a:rPr>
                        <a:t>83</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180340" indent="252095" algn="ctr">
                        <a:lnSpc>
                          <a:spcPct val="150000"/>
                        </a:lnSpc>
                        <a:spcAft>
                          <a:spcPts val="0"/>
                        </a:spcAft>
                      </a:pPr>
                      <a:r>
                        <a:rPr lang="es-MX" sz="2400">
                          <a:effectLst/>
                        </a:rPr>
                        <a:t> </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180340" indent="252095" algn="ctr">
                        <a:lnSpc>
                          <a:spcPct val="150000"/>
                        </a:lnSpc>
                        <a:spcAft>
                          <a:spcPts val="0"/>
                        </a:spcAft>
                      </a:pPr>
                      <a:r>
                        <a:rPr lang="es-MX" sz="2400">
                          <a:effectLst/>
                        </a:rPr>
                        <a:t>70</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180340" indent="252095" algn="ctr">
                        <a:lnSpc>
                          <a:spcPct val="150000"/>
                        </a:lnSpc>
                        <a:spcAft>
                          <a:spcPts val="0"/>
                        </a:spcAft>
                      </a:pPr>
                      <a:r>
                        <a:rPr lang="es-MX" sz="2400">
                          <a:effectLst/>
                        </a:rPr>
                        <a:t>7</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180340" indent="252095" algn="ctr">
                        <a:lnSpc>
                          <a:spcPct val="150000"/>
                        </a:lnSpc>
                        <a:spcAft>
                          <a:spcPts val="0"/>
                        </a:spcAft>
                      </a:pPr>
                      <a:r>
                        <a:rPr lang="es-MX" sz="2400" dirty="0">
                          <a:effectLst/>
                        </a:rPr>
                        <a:t> 45</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pSp>
        <p:nvGrpSpPr>
          <p:cNvPr id="10" name="Grupo 9"/>
          <p:cNvGrpSpPr/>
          <p:nvPr/>
        </p:nvGrpSpPr>
        <p:grpSpPr>
          <a:xfrm>
            <a:off x="0" y="-23937"/>
            <a:ext cx="12801600" cy="1008114"/>
            <a:chOff x="0" y="-23937"/>
            <a:chExt cx="12801600" cy="1008114"/>
          </a:xfrm>
        </p:grpSpPr>
        <p:pic>
          <p:nvPicPr>
            <p:cNvPr id="11" name="Imagen 10"/>
            <p:cNvPicPr>
              <a:picLocks noChangeAspect="1"/>
            </p:cNvPicPr>
            <p:nvPr/>
          </p:nvPicPr>
          <p:blipFill rotWithShape="1">
            <a:blip r:embed="rId8"/>
            <a:srcRect l="32542" t="46779" r="45874" b="40424"/>
            <a:stretch/>
          </p:blipFill>
          <p:spPr>
            <a:xfrm>
              <a:off x="9425136" y="37117"/>
              <a:ext cx="3376464" cy="947060"/>
            </a:xfrm>
            <a:prstGeom prst="rect">
              <a:avLst/>
            </a:prstGeom>
          </p:spPr>
        </p:pic>
        <p:pic>
          <p:nvPicPr>
            <p:cNvPr id="12"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1657431827"/>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712168" y="1014573"/>
            <a:ext cx="5528180" cy="584775"/>
          </a:xfrm>
          <a:prstGeom prst="rect">
            <a:avLst/>
          </a:prstGeom>
        </p:spPr>
        <p:txBody>
          <a:bodyPr wrap="none">
            <a:spAutoFit/>
          </a:bodyPr>
          <a:lstStyle/>
          <a:p>
            <a:r>
              <a:rPr lang="es-MX" sz="3200" b="1" dirty="0">
                <a:latin typeface="Calibri" panose="020F0502020204030204" pitchFamily="34" charset="0"/>
                <a:ea typeface="Calibri" panose="020F0502020204030204" pitchFamily="34" charset="0"/>
                <a:cs typeface="Times New Roman" panose="02020603050405020304" pitchFamily="18" charset="0"/>
              </a:rPr>
              <a:t>SISTEMA DE GUÍAS EN LOS EJES</a:t>
            </a:r>
            <a:endParaRPr lang="es-EC" sz="32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a:picLocks noChangeAspect="1"/>
          </p:cNvPicPr>
          <p:nvPr/>
        </p:nvPicPr>
        <p:blipFill rotWithShape="1">
          <a:blip r:embed="rId3"/>
          <a:srcRect l="27863" t="42125" r="22329" b="15548"/>
          <a:stretch/>
        </p:blipFill>
        <p:spPr>
          <a:xfrm>
            <a:off x="688182" y="2070847"/>
            <a:ext cx="6480720" cy="4248472"/>
          </a:xfrm>
          <a:prstGeom prst="rect">
            <a:avLst/>
          </a:prstGeom>
        </p:spPr>
      </p:pic>
      <p:sp>
        <p:nvSpPr>
          <p:cNvPr id="7" name="Rectángulo 6"/>
          <p:cNvSpPr/>
          <p:nvPr/>
        </p:nvSpPr>
        <p:spPr>
          <a:xfrm>
            <a:off x="7480920" y="2856370"/>
            <a:ext cx="5040560" cy="2062103"/>
          </a:xfrm>
          <a:prstGeom prst="rect">
            <a:avLst/>
          </a:prstGeom>
        </p:spPr>
        <p:txBody>
          <a:bodyPr wrap="square">
            <a:spAutoFit/>
          </a:bodyPr>
          <a:lstStyle/>
          <a:p>
            <a:pPr algn="just"/>
            <a:r>
              <a:rPr lang="es-MX" sz="3200" dirty="0">
                <a:solidFill>
                  <a:srgbClr val="000000"/>
                </a:solidFill>
                <a:latin typeface="Times New Roman" panose="02020603050405020304" pitchFamily="18" charset="0"/>
                <a:ea typeface="Calibri" panose="020F0502020204030204" pitchFamily="34" charset="0"/>
              </a:rPr>
              <a:t>Este sistema se basa en una canaleta, el perfil seleccionado debe ser ligero pero resistente</a:t>
            </a:r>
            <a:endParaRPr lang="es-EC" sz="3200" dirty="0">
              <a:solidFill>
                <a:srgbClr val="000000"/>
              </a:solidFill>
              <a:latin typeface="Times New Roman" panose="02020603050405020304" pitchFamily="18" charset="0"/>
              <a:ea typeface="Calibri" panose="020F0502020204030204" pitchFamily="34" charset="0"/>
            </a:endParaRPr>
          </a:p>
        </p:txBody>
      </p:sp>
      <p:pic>
        <p:nvPicPr>
          <p:cNvPr id="8" name="Imagen 7"/>
          <p:cNvPicPr>
            <a:picLocks noChangeAspect="1"/>
          </p:cNvPicPr>
          <p:nvPr/>
        </p:nvPicPr>
        <p:blipFill rotWithShape="1">
          <a:blip r:embed="rId4"/>
          <a:srcRect l="62175" t="30313" r="5726" b="36219"/>
          <a:stretch/>
        </p:blipFill>
        <p:spPr>
          <a:xfrm>
            <a:off x="5968752" y="6361910"/>
            <a:ext cx="5296907" cy="2448272"/>
          </a:xfrm>
          <a:prstGeom prst="rect">
            <a:avLst/>
          </a:prstGeom>
        </p:spPr>
      </p:pic>
      <p:pic>
        <p:nvPicPr>
          <p:cNvPr id="9" name="Imagen 8"/>
          <p:cNvPicPr/>
          <p:nvPr/>
        </p:nvPicPr>
        <p:blipFill rotWithShape="1">
          <a:blip r:embed="rId5"/>
          <a:srcRect l="46595" t="52965" r="43845" b="32357"/>
          <a:stretch/>
        </p:blipFill>
        <p:spPr bwMode="auto">
          <a:xfrm>
            <a:off x="712168" y="6296441"/>
            <a:ext cx="4742024" cy="2579211"/>
          </a:xfrm>
          <a:prstGeom prst="rect">
            <a:avLst/>
          </a:prstGeom>
          <a:ln>
            <a:noFill/>
          </a:ln>
          <a:extLst>
            <a:ext uri="{53640926-AAD7-44D8-BBD7-CCE9431645EC}">
              <a14:shadowObscured xmlns:a14="http://schemas.microsoft.com/office/drawing/2010/main"/>
            </a:ext>
          </a:extLst>
        </p:spPr>
      </p:pic>
      <p:grpSp>
        <p:nvGrpSpPr>
          <p:cNvPr id="10" name="Grupo 9"/>
          <p:cNvGrpSpPr/>
          <p:nvPr/>
        </p:nvGrpSpPr>
        <p:grpSpPr>
          <a:xfrm>
            <a:off x="0" y="-23937"/>
            <a:ext cx="12801600" cy="1008114"/>
            <a:chOff x="0" y="-23937"/>
            <a:chExt cx="12801600" cy="1008114"/>
          </a:xfrm>
        </p:grpSpPr>
        <p:pic>
          <p:nvPicPr>
            <p:cNvPr id="11" name="Imagen 10"/>
            <p:cNvPicPr>
              <a:picLocks noChangeAspect="1"/>
            </p:cNvPicPr>
            <p:nvPr/>
          </p:nvPicPr>
          <p:blipFill rotWithShape="1">
            <a:blip r:embed="rId6"/>
            <a:srcRect l="32542" t="46779" r="45874" b="40424"/>
            <a:stretch/>
          </p:blipFill>
          <p:spPr>
            <a:xfrm>
              <a:off x="9425136" y="37117"/>
              <a:ext cx="3376464" cy="947060"/>
            </a:xfrm>
            <a:prstGeom prst="rect">
              <a:avLst/>
            </a:prstGeom>
          </p:spPr>
        </p:pic>
        <p:pic>
          <p:nvPicPr>
            <p:cNvPr id="12"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1028739727"/>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381214" y="1268766"/>
            <a:ext cx="6666120" cy="619272"/>
          </a:xfrm>
          <a:prstGeom prst="rect">
            <a:avLst/>
          </a:prstGeom>
        </p:spPr>
        <p:txBody>
          <a:bodyPr wrap="none">
            <a:spAutoFit/>
          </a:bodyPr>
          <a:lstStyle/>
          <a:p>
            <a:pPr marL="457200" lvl="1">
              <a:lnSpc>
                <a:spcPct val="107000"/>
              </a:lnSpc>
              <a:spcAft>
                <a:spcPts val="800"/>
              </a:spcAft>
            </a:pPr>
            <a:r>
              <a:rPr lang="es-MX" sz="3200" b="1" dirty="0" smtClean="0">
                <a:latin typeface="+mj-lt"/>
                <a:ea typeface="Calibri" panose="020F0502020204030204" pitchFamily="34" charset="0"/>
                <a:cs typeface="Times New Roman" panose="02020603050405020304" pitchFamily="18" charset="0"/>
              </a:rPr>
              <a:t>SELECCIÓN DE  LOS RODAMIENTOS </a:t>
            </a:r>
            <a:endParaRPr lang="es-EC" sz="3200" b="1" dirty="0">
              <a:latin typeface="+mj-lt"/>
              <a:ea typeface="Calibri" panose="020F0502020204030204" pitchFamily="34" charset="0"/>
              <a:cs typeface="Times New Roman" panose="02020603050405020304" pitchFamily="18" charset="0"/>
            </a:endParaRPr>
          </a:p>
        </p:txBody>
      </p:sp>
      <p:sp>
        <p:nvSpPr>
          <p:cNvPr id="3" name="Rectángulo 2"/>
          <p:cNvSpPr/>
          <p:nvPr/>
        </p:nvSpPr>
        <p:spPr>
          <a:xfrm>
            <a:off x="281658" y="2195814"/>
            <a:ext cx="11593288" cy="1569660"/>
          </a:xfrm>
          <a:prstGeom prst="rect">
            <a:avLst/>
          </a:prstGeom>
        </p:spPr>
        <p:txBody>
          <a:bodyPr wrap="square">
            <a:spAutoFit/>
          </a:bodyPr>
          <a:lstStyle/>
          <a:p>
            <a:pPr algn="just"/>
            <a:r>
              <a:rPr lang="es-MX" sz="3200" dirty="0">
                <a:solidFill>
                  <a:srgbClr val="000000"/>
                </a:solidFill>
                <a:latin typeface="Times New Roman" panose="02020603050405020304" pitchFamily="18" charset="0"/>
                <a:ea typeface="Calibri" panose="020F0502020204030204" pitchFamily="34" charset="0"/>
              </a:rPr>
              <a:t>En las máquinas y mecanismos se utilizan con gran frecuencia órganos de transmisión del movimiento, y muy especialmente, del movimiento rotatorio</a:t>
            </a:r>
            <a:endParaRPr lang="es-EC" sz="3200" dirty="0">
              <a:solidFill>
                <a:srgbClr val="000000"/>
              </a:solidFill>
              <a:latin typeface="Times New Roman" panose="02020603050405020304" pitchFamily="18" charset="0"/>
              <a:ea typeface="Calibri" panose="020F0502020204030204" pitchFamily="34" charset="0"/>
            </a:endParaRPr>
          </a:p>
        </p:txBody>
      </p:sp>
      <p:pic>
        <p:nvPicPr>
          <p:cNvPr id="5" name="Imagen 4"/>
          <p:cNvPicPr/>
          <p:nvPr/>
        </p:nvPicPr>
        <p:blipFill rotWithShape="1">
          <a:blip r:embed="rId3"/>
          <a:srcRect l="11924" t="38989" r="45464" b="17967"/>
          <a:stretch/>
        </p:blipFill>
        <p:spPr bwMode="auto">
          <a:xfrm>
            <a:off x="8020980" y="871276"/>
            <a:ext cx="3096344" cy="1592548"/>
          </a:xfrm>
          <a:prstGeom prst="rect">
            <a:avLst/>
          </a:prstGeom>
          <a:ln>
            <a:noFill/>
          </a:ln>
          <a:extLst>
            <a:ext uri="{53640926-AAD7-44D8-BBD7-CCE9431645EC}">
              <a14:shadowObscured xmlns:a14="http://schemas.microsoft.com/office/drawing/2010/main"/>
            </a:ext>
          </a:extLst>
        </p:spPr>
      </p:pic>
      <p:grpSp>
        <p:nvGrpSpPr>
          <p:cNvPr id="11" name="Grupo 10"/>
          <p:cNvGrpSpPr/>
          <p:nvPr/>
        </p:nvGrpSpPr>
        <p:grpSpPr>
          <a:xfrm>
            <a:off x="0" y="-23937"/>
            <a:ext cx="12801600" cy="1008114"/>
            <a:chOff x="0" y="-23937"/>
            <a:chExt cx="12801600" cy="1008114"/>
          </a:xfrm>
        </p:grpSpPr>
        <p:pic>
          <p:nvPicPr>
            <p:cNvPr id="12" name="Imagen 11"/>
            <p:cNvPicPr>
              <a:picLocks noChangeAspect="1"/>
            </p:cNvPicPr>
            <p:nvPr/>
          </p:nvPicPr>
          <p:blipFill rotWithShape="1">
            <a:blip r:embed="rId4"/>
            <a:srcRect l="32542" t="46779" r="45874" b="40424"/>
            <a:stretch/>
          </p:blipFill>
          <p:spPr>
            <a:xfrm>
              <a:off x="9425136" y="37117"/>
              <a:ext cx="3376464" cy="947060"/>
            </a:xfrm>
            <a:prstGeom prst="rect">
              <a:avLst/>
            </a:prstGeom>
          </p:spPr>
        </p:pic>
        <p:pic>
          <p:nvPicPr>
            <p:cNvPr id="13"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
        <p:nvSpPr>
          <p:cNvPr id="14" name="Rectángulo 13"/>
          <p:cNvSpPr/>
          <p:nvPr/>
        </p:nvSpPr>
        <p:spPr>
          <a:xfrm>
            <a:off x="672339" y="3751796"/>
            <a:ext cx="6400800" cy="4696670"/>
          </a:xfrm>
          <a:prstGeom prst="rect">
            <a:avLst/>
          </a:prstGeom>
        </p:spPr>
        <p:txBody>
          <a:bodyPr>
            <a:spAutoFit/>
          </a:bodyPr>
          <a:lstStyle/>
          <a:p>
            <a:pPr marL="180340" lvl="2" indent="252095">
              <a:lnSpc>
                <a:spcPct val="107000"/>
              </a:lnSpc>
              <a:spcAft>
                <a:spcPts val="800"/>
              </a:spcAft>
            </a:pPr>
            <a:r>
              <a:rPr lang="es-MX" sz="3200" u="sng" dirty="0">
                <a:solidFill>
                  <a:srgbClr val="000000"/>
                </a:solidFill>
                <a:latin typeface="Times New Roman" panose="02020603050405020304" pitchFamily="18" charset="0"/>
                <a:ea typeface="Calibri" panose="020F0502020204030204" pitchFamily="34" charset="0"/>
              </a:rPr>
              <a:t>Tipo de rodamiento</a:t>
            </a:r>
            <a:endParaRPr lang="es-EC" sz="3200" u="sng" dirty="0">
              <a:solidFill>
                <a:srgbClr val="000000"/>
              </a:solidFill>
              <a:latin typeface="Times New Roman" panose="02020603050405020304" pitchFamily="18" charset="0"/>
              <a:ea typeface="Calibri" panose="020F0502020204030204" pitchFamily="34" charset="0"/>
            </a:endParaRPr>
          </a:p>
          <a:p>
            <a:pPr marL="637540" indent="-457200">
              <a:lnSpc>
                <a:spcPct val="107000"/>
              </a:lnSpc>
              <a:spcAft>
                <a:spcPts val="800"/>
              </a:spcAft>
              <a:buFont typeface="Arial" panose="020B0604020202020204" pitchFamily="34" charset="0"/>
              <a:buChar char="•"/>
            </a:pPr>
            <a:r>
              <a:rPr lang="es-MX" sz="3200" dirty="0">
                <a:solidFill>
                  <a:srgbClr val="000000"/>
                </a:solidFill>
                <a:latin typeface="Times New Roman" panose="02020603050405020304" pitchFamily="18" charset="0"/>
                <a:ea typeface="Calibri" panose="020F0502020204030204" pitchFamily="34" charset="0"/>
              </a:rPr>
              <a:t>Rodamientos de bola.</a:t>
            </a:r>
            <a:endParaRPr lang="es-EC" sz="3200" dirty="0">
              <a:solidFill>
                <a:srgbClr val="000000"/>
              </a:solidFill>
              <a:latin typeface="Times New Roman" panose="02020603050405020304" pitchFamily="18" charset="0"/>
              <a:ea typeface="Calibri" panose="020F0502020204030204" pitchFamily="34" charset="0"/>
            </a:endParaRPr>
          </a:p>
          <a:p>
            <a:pPr marL="637540" indent="-457200">
              <a:lnSpc>
                <a:spcPct val="107000"/>
              </a:lnSpc>
              <a:spcAft>
                <a:spcPts val="800"/>
              </a:spcAft>
              <a:buFont typeface="Arial" panose="020B0604020202020204" pitchFamily="34" charset="0"/>
              <a:buChar char="•"/>
            </a:pPr>
            <a:r>
              <a:rPr lang="es-MX" sz="3200" dirty="0">
                <a:solidFill>
                  <a:srgbClr val="000000"/>
                </a:solidFill>
                <a:latin typeface="Times New Roman" panose="02020603050405020304" pitchFamily="18" charset="0"/>
                <a:ea typeface="Calibri" panose="020F0502020204030204" pitchFamily="34" charset="0"/>
              </a:rPr>
              <a:t>Rodamiento de </a:t>
            </a:r>
            <a:r>
              <a:rPr lang="es-MX" sz="3200" dirty="0" smtClean="0">
                <a:solidFill>
                  <a:srgbClr val="000000"/>
                </a:solidFill>
                <a:latin typeface="Times New Roman" panose="02020603050405020304" pitchFamily="18" charset="0"/>
                <a:ea typeface="Calibri" panose="020F0502020204030204" pitchFamily="34" charset="0"/>
              </a:rPr>
              <a:t>rodillo</a:t>
            </a:r>
            <a:endParaRPr lang="es-MX" sz="3200" dirty="0">
              <a:solidFill>
                <a:srgbClr val="000000"/>
              </a:solidFill>
              <a:latin typeface="Times New Roman" panose="02020603050405020304" pitchFamily="18" charset="0"/>
              <a:ea typeface="Calibri" panose="020F0502020204030204" pitchFamily="34" charset="0"/>
            </a:endParaRPr>
          </a:p>
          <a:p>
            <a:pPr marL="180340" lvl="2" indent="252095">
              <a:lnSpc>
                <a:spcPct val="107000"/>
              </a:lnSpc>
              <a:spcAft>
                <a:spcPts val="800"/>
              </a:spcAft>
            </a:pPr>
            <a:endParaRPr lang="es-MX" sz="3200" dirty="0">
              <a:solidFill>
                <a:srgbClr val="000000"/>
              </a:solidFill>
              <a:latin typeface="Times New Roman" panose="02020603050405020304" pitchFamily="18" charset="0"/>
              <a:ea typeface="Calibri" panose="020F0502020204030204" pitchFamily="34" charset="0"/>
            </a:endParaRPr>
          </a:p>
          <a:p>
            <a:pPr marL="180340" lvl="2" indent="252095">
              <a:lnSpc>
                <a:spcPct val="107000"/>
              </a:lnSpc>
              <a:spcAft>
                <a:spcPts val="800"/>
              </a:spcAft>
            </a:pPr>
            <a:r>
              <a:rPr lang="es-MX" sz="3200" u="sng" dirty="0">
                <a:solidFill>
                  <a:srgbClr val="000000"/>
                </a:solidFill>
                <a:latin typeface="Times New Roman" panose="02020603050405020304" pitchFamily="18" charset="0"/>
                <a:ea typeface="Calibri" panose="020F0502020204030204" pitchFamily="34" charset="0"/>
              </a:rPr>
              <a:t>Espacio disponible vida útil</a:t>
            </a:r>
            <a:endParaRPr lang="es-EC" sz="3200" u="sng" dirty="0">
              <a:solidFill>
                <a:srgbClr val="000000"/>
              </a:solidFill>
              <a:latin typeface="Times New Roman" panose="02020603050405020304" pitchFamily="18" charset="0"/>
              <a:ea typeface="Calibri" panose="020F0502020204030204" pitchFamily="34" charset="0"/>
            </a:endParaRPr>
          </a:p>
          <a:p>
            <a:pPr marL="180340" lvl="2" indent="252095">
              <a:lnSpc>
                <a:spcPct val="107000"/>
              </a:lnSpc>
              <a:spcAft>
                <a:spcPts val="800"/>
              </a:spcAft>
            </a:pPr>
            <a:endParaRPr lang="es-EC" sz="3200" dirty="0">
              <a:solidFill>
                <a:srgbClr val="000000"/>
              </a:solidFill>
              <a:latin typeface="Times New Roman" panose="02020603050405020304" pitchFamily="18" charset="0"/>
              <a:ea typeface="Calibri" panose="020F0502020204030204" pitchFamily="34" charset="0"/>
            </a:endParaRPr>
          </a:p>
          <a:p>
            <a:pPr marL="180340" lvl="2" indent="252095">
              <a:lnSpc>
                <a:spcPct val="107000"/>
              </a:lnSpc>
              <a:spcAft>
                <a:spcPts val="800"/>
              </a:spcAft>
            </a:pPr>
            <a:r>
              <a:rPr lang="es-MX" sz="3200" u="sng" dirty="0">
                <a:solidFill>
                  <a:srgbClr val="000000"/>
                </a:solidFill>
                <a:latin typeface="Times New Roman" panose="02020603050405020304" pitchFamily="18" charset="0"/>
                <a:ea typeface="Calibri" panose="020F0502020204030204" pitchFamily="34" charset="0"/>
              </a:rPr>
              <a:t>Vida útil</a:t>
            </a:r>
            <a:endParaRPr lang="es-EC" sz="3200" u="sng" dirty="0">
              <a:solidFill>
                <a:srgbClr val="000000"/>
              </a:solidFill>
              <a:latin typeface="Times New Roman" panose="02020603050405020304" pitchFamily="18" charset="0"/>
              <a:ea typeface="Calibri" panose="020F0502020204030204" pitchFamily="34" charset="0"/>
            </a:endParaRPr>
          </a:p>
          <a:p>
            <a:pPr marL="457200" indent="252095">
              <a:lnSpc>
                <a:spcPct val="107000"/>
              </a:lnSpc>
              <a:spcAft>
                <a:spcPts val="800"/>
              </a:spcAft>
            </a:pP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6910298"/>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Rectángulo 1"/>
              <p:cNvSpPr/>
              <p:nvPr/>
            </p:nvSpPr>
            <p:spPr>
              <a:xfrm>
                <a:off x="604156" y="970284"/>
                <a:ext cx="11593288" cy="4754891"/>
              </a:xfrm>
              <a:prstGeom prst="rect">
                <a:avLst/>
              </a:prstGeom>
            </p:spPr>
            <p:txBody>
              <a:bodyPr wrap="square">
                <a:spAutoFit/>
              </a:bodyPr>
              <a:lstStyle/>
              <a:p>
                <a:pPr marL="180340" indent="252095" algn="just">
                  <a:lnSpc>
                    <a:spcPct val="107000"/>
                  </a:lnSpc>
                  <a:spcAft>
                    <a:spcPts val="800"/>
                  </a:spcAft>
                </a:pPr>
                <a:r>
                  <a:rPr lang="es-MX" sz="3200" dirty="0">
                    <a:solidFill>
                      <a:srgbClr val="000000"/>
                    </a:solidFill>
                    <a:latin typeface="Times New Roman" panose="02020603050405020304" pitchFamily="18" charset="0"/>
                    <a:ea typeface="Calibri" panose="020F0502020204030204" pitchFamily="34" charset="0"/>
                  </a:rPr>
                  <a:t>Considerando lo anterior proseguimos a la selección de nuestro rodamiento</a:t>
                </a:r>
                <a:endParaRPr lang="es-EC" sz="3200" dirty="0">
                  <a:solidFill>
                    <a:srgbClr val="000000"/>
                  </a:solidFill>
                  <a:latin typeface="Times New Roman" panose="02020603050405020304" pitchFamily="18" charset="0"/>
                  <a:ea typeface="Calibri" panose="020F0502020204030204" pitchFamily="34" charset="0"/>
                </a:endParaRPr>
              </a:p>
              <a:p>
                <a:pPr marL="180340" indent="252095" algn="just">
                  <a:lnSpc>
                    <a:spcPct val="107000"/>
                  </a:lnSpc>
                  <a:spcAft>
                    <a:spcPts val="800"/>
                  </a:spcAft>
                </a:pPr>
                <a:r>
                  <a:rPr lang="es-MX" sz="3200" dirty="0">
                    <a:solidFill>
                      <a:srgbClr val="000000"/>
                    </a:solidFill>
                    <a:latin typeface="Times New Roman" panose="02020603050405020304" pitchFamily="18" charset="0"/>
                    <a:ea typeface="Calibri" panose="020F0502020204030204" pitchFamily="34" charset="0"/>
                  </a:rPr>
                  <a:t>1.- En cuanto a la selección de tipo de rodamiento</a:t>
                </a:r>
                <a:endParaRPr lang="es-EC" sz="3200" dirty="0">
                  <a:solidFill>
                    <a:srgbClr val="000000"/>
                  </a:solidFill>
                  <a:latin typeface="Times New Roman" panose="02020603050405020304" pitchFamily="18" charset="0"/>
                  <a:ea typeface="Calibri" panose="020F0502020204030204" pitchFamily="34" charset="0"/>
                </a:endParaRPr>
              </a:p>
              <a:p>
                <a:pPr marL="180340" indent="252095" algn="just">
                  <a:lnSpc>
                    <a:spcPct val="107000"/>
                  </a:lnSpc>
                  <a:spcAft>
                    <a:spcPts val="800"/>
                  </a:spcAft>
                </a:pPr>
                <a:r>
                  <a:rPr lang="es-MX" sz="3200" dirty="0">
                    <a:solidFill>
                      <a:srgbClr val="000000"/>
                    </a:solidFill>
                    <a:latin typeface="Times New Roman" panose="02020603050405020304" pitchFamily="18" charset="0"/>
                    <a:ea typeface="Calibri" panose="020F0502020204030204" pitchFamily="34" charset="0"/>
                  </a:rPr>
                  <a:t>2.-En cuanto el espacio disponible únicamente nos interesa un rodamiento de ancho tenga 6 mm </a:t>
                </a:r>
              </a:p>
              <a:p>
                <a:pPr marL="180340" indent="252095" algn="just">
                  <a:lnSpc>
                    <a:spcPct val="107000"/>
                  </a:lnSpc>
                  <a:spcAft>
                    <a:spcPts val="800"/>
                  </a:spcAft>
                </a:pPr>
                <a:r>
                  <a:rPr lang="es-MX" sz="3200" dirty="0">
                    <a:solidFill>
                      <a:srgbClr val="000000"/>
                    </a:solidFill>
                    <a:latin typeface="Times New Roman" panose="02020603050405020304" pitchFamily="18" charset="0"/>
                    <a:ea typeface="Calibri" panose="020F0502020204030204" pitchFamily="34" charset="0"/>
                  </a:rPr>
                  <a:t>3. Al tener un rodamiento sometido a una carga de 3.9 N podemos estimar un valor de C por catálogo</a:t>
                </a:r>
                <a:r>
                  <a:rPr lang="es-MX" sz="3200" dirty="0"/>
                  <a:t>.</a:t>
                </a:r>
                <a:endParaRPr lang="es-EC" sz="3200" dirty="0"/>
              </a:p>
              <a:p>
                <a:pPr marL="180340" indent="252095">
                  <a:lnSpc>
                    <a:spcPct val="107000"/>
                  </a:lnSpc>
                  <a:spcAft>
                    <a:spcPts val="800"/>
                  </a:spcAft>
                </a:pPr>
                <a14:m>
                  <m:oMathPara xmlns:m="http://schemas.openxmlformats.org/officeDocument/2006/math">
                    <m:oMathParaPr>
                      <m:jc m:val="centerGroup"/>
                    </m:oMathParaPr>
                    <m:oMath xmlns:m="http://schemas.openxmlformats.org/officeDocument/2006/math">
                      <m:r>
                        <a:rPr lang="es-MX" sz="2800" i="1">
                          <a:effectLst/>
                          <a:latin typeface="Cambria Math" panose="02040503050406030204" pitchFamily="18" charset="0"/>
                          <a:ea typeface="Calibri" panose="020F0502020204030204" pitchFamily="34" charset="0"/>
                          <a:cs typeface="Times New Roman" panose="02020603050405020304" pitchFamily="18" charset="0"/>
                        </a:rPr>
                        <m:t>𝐶𝑟</m:t>
                      </m:r>
                      <m:r>
                        <a:rPr lang="es-MX" sz="2800" i="1">
                          <a:effectLst/>
                          <a:latin typeface="Cambria Math" panose="02040503050406030204" pitchFamily="18" charset="0"/>
                          <a:ea typeface="Calibri" panose="020F0502020204030204" pitchFamily="34" charset="0"/>
                          <a:cs typeface="Times New Roman" panose="02020603050405020304" pitchFamily="18" charset="0"/>
                        </a:rPr>
                        <m:t>=2340 </m:t>
                      </m:r>
                      <m:r>
                        <a:rPr lang="es-MX" sz="2800" i="1">
                          <a:effectLst/>
                          <a:latin typeface="Cambria Math" panose="02040503050406030204" pitchFamily="18" charset="0"/>
                          <a:ea typeface="Calibri" panose="020F0502020204030204" pitchFamily="34" charset="0"/>
                          <a:cs typeface="Times New Roman" panose="02020603050405020304" pitchFamily="18" charset="0"/>
                        </a:rPr>
                        <m:t>𝑁</m:t>
                      </m:r>
                    </m:oMath>
                  </m:oMathPara>
                </a14:m>
                <a:endParaRPr lang="es-EC" sz="2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604156" y="970284"/>
                <a:ext cx="11593288" cy="4754891"/>
              </a:xfrm>
              <a:prstGeom prst="rect">
                <a:avLst/>
              </a:prstGeom>
              <a:blipFill rotWithShape="0">
                <a:blip r:embed="rId3"/>
                <a:stretch>
                  <a:fillRect t="-1795" r="-1367"/>
                </a:stretch>
              </a:blipFill>
            </p:spPr>
            <p:txBody>
              <a:bodyPr/>
              <a:lstStyle/>
              <a:p>
                <a:r>
                  <a:rPr lang="es-EC">
                    <a:noFill/>
                  </a:rPr>
                  <a:t> </a:t>
                </a:r>
              </a:p>
            </p:txBody>
          </p:sp>
        </mc:Fallback>
      </mc:AlternateContent>
      <p:pic>
        <p:nvPicPr>
          <p:cNvPr id="3" name="Imagen 2"/>
          <p:cNvPicPr>
            <a:picLocks noChangeAspect="1"/>
          </p:cNvPicPr>
          <p:nvPr/>
        </p:nvPicPr>
        <p:blipFill rotWithShape="1">
          <a:blip r:embed="rId4"/>
          <a:srcRect l="61069" t="50000" r="9046" b="29328"/>
          <a:stretch/>
        </p:blipFill>
        <p:spPr>
          <a:xfrm>
            <a:off x="2875856" y="5997270"/>
            <a:ext cx="6552728" cy="2548283"/>
          </a:xfrm>
          <a:prstGeom prst="rect">
            <a:avLst/>
          </a:prstGeom>
        </p:spPr>
      </p:pic>
      <p:grpSp>
        <p:nvGrpSpPr>
          <p:cNvPr id="5" name="Grupo 4"/>
          <p:cNvGrpSpPr/>
          <p:nvPr/>
        </p:nvGrpSpPr>
        <p:grpSpPr>
          <a:xfrm>
            <a:off x="0" y="-23937"/>
            <a:ext cx="12801600" cy="1008114"/>
            <a:chOff x="0" y="-23937"/>
            <a:chExt cx="12801600" cy="1008114"/>
          </a:xfrm>
        </p:grpSpPr>
        <p:pic>
          <p:nvPicPr>
            <p:cNvPr id="6" name="Imagen 5"/>
            <p:cNvPicPr>
              <a:picLocks noChangeAspect="1"/>
            </p:cNvPicPr>
            <p:nvPr/>
          </p:nvPicPr>
          <p:blipFill rotWithShape="1">
            <a:blip r:embed="rId5"/>
            <a:srcRect l="32542" t="46779" r="45874" b="40424"/>
            <a:stretch/>
          </p:blipFill>
          <p:spPr>
            <a:xfrm>
              <a:off x="9425136" y="37117"/>
              <a:ext cx="3376464" cy="947060"/>
            </a:xfrm>
            <a:prstGeom prst="rect">
              <a:avLst/>
            </a:prstGeom>
          </p:spPr>
        </p:pic>
        <p:pic>
          <p:nvPicPr>
            <p:cNvPr id="7"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4129141453"/>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989135" y="1416224"/>
            <a:ext cx="5100884" cy="584775"/>
          </a:xfrm>
          <a:prstGeom prst="rect">
            <a:avLst/>
          </a:prstGeom>
        </p:spPr>
        <p:txBody>
          <a:bodyPr wrap="none">
            <a:spAutoFit/>
          </a:bodyPr>
          <a:lstStyle/>
          <a:p>
            <a:r>
              <a:rPr lang="es-MX" sz="3200" b="1" dirty="0">
                <a:latin typeface="Times New Roman" panose="02020603050405020304" pitchFamily="18" charset="0"/>
                <a:ea typeface="Calibri" panose="020F0502020204030204" pitchFamily="34" charset="0"/>
              </a:rPr>
              <a:t>SELECIÓN DE ACOPLES </a:t>
            </a:r>
            <a:endParaRPr lang="es-EC" sz="3200" dirty="0"/>
          </a:p>
        </p:txBody>
      </p:sp>
      <p:sp>
        <p:nvSpPr>
          <p:cNvPr id="3" name="Rectángulo 2"/>
          <p:cNvSpPr/>
          <p:nvPr/>
        </p:nvSpPr>
        <p:spPr>
          <a:xfrm>
            <a:off x="954433" y="2136304"/>
            <a:ext cx="11324238" cy="3511795"/>
          </a:xfrm>
          <a:prstGeom prst="rect">
            <a:avLst/>
          </a:prstGeom>
        </p:spPr>
        <p:txBody>
          <a:bodyPr wrap="square">
            <a:spAutoFit/>
          </a:bodyPr>
          <a:lstStyle/>
          <a:p>
            <a:pPr marL="180340" indent="252095" algn="just">
              <a:lnSpc>
                <a:spcPct val="107000"/>
              </a:lnSpc>
              <a:spcAft>
                <a:spcPts val="800"/>
              </a:spcAft>
            </a:pPr>
            <a:r>
              <a:rPr lang="es-MX" sz="3200" dirty="0">
                <a:solidFill>
                  <a:srgbClr val="000000"/>
                </a:solidFill>
                <a:latin typeface="Times New Roman" panose="02020603050405020304" pitchFamily="18" charset="0"/>
                <a:ea typeface="Calibri" panose="020F0502020204030204" pitchFamily="34" charset="0"/>
              </a:rPr>
              <a:t>Los acoplamientos sirven para líneas de transmisión de ejes o para conectar tramos de diferentes ejes, estén o no alineados entre sí. Para llevar a cabo tales funcionamientos mecánicos existe varios tipos de acoples y de acuerdo su aplicación seleccionaremos de acuerdo al </a:t>
            </a:r>
            <a:r>
              <a:rPr lang="es-MX" sz="3200" dirty="0" smtClean="0">
                <a:solidFill>
                  <a:srgbClr val="000000"/>
                </a:solidFill>
                <a:latin typeface="Times New Roman" panose="02020603050405020304" pitchFamily="18" charset="0"/>
                <a:ea typeface="Calibri" panose="020F0502020204030204" pitchFamily="34" charset="0"/>
              </a:rPr>
              <a:t>tabla.</a:t>
            </a:r>
            <a:endParaRPr lang="es-MX" sz="3200" dirty="0">
              <a:solidFill>
                <a:srgbClr val="000000"/>
              </a:solidFill>
              <a:latin typeface="Times New Roman" panose="02020603050405020304" pitchFamily="18" charset="0"/>
              <a:ea typeface="Calibri" panose="020F0502020204030204" pitchFamily="34" charset="0"/>
            </a:endParaRPr>
          </a:p>
          <a:p>
            <a:pPr marL="180340" indent="252095" algn="just">
              <a:lnSpc>
                <a:spcPct val="107000"/>
              </a:lnSpc>
              <a:spcAft>
                <a:spcPts val="800"/>
              </a:spcAft>
            </a:pPr>
            <a:endParaRPr lang="es-MX" dirty="0" smtClean="0">
              <a:latin typeface="Times New Roman" panose="02020603050405020304" pitchFamily="18" charset="0"/>
              <a:ea typeface="Calibri" panose="020F0502020204030204" pitchFamily="34" charset="0"/>
              <a:cs typeface="Times New Roman" panose="02020603050405020304" pitchFamily="18" charset="0"/>
            </a:endParaRPr>
          </a:p>
          <a:p>
            <a:pPr marL="180340" indent="252095" algn="just">
              <a:lnSpc>
                <a:spcPct val="107000"/>
              </a:lnSpc>
              <a:spcAft>
                <a:spcPts val="800"/>
              </a:spcAft>
            </a:pP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upo 4"/>
          <p:cNvGrpSpPr/>
          <p:nvPr/>
        </p:nvGrpSpPr>
        <p:grpSpPr>
          <a:xfrm>
            <a:off x="0" y="-23937"/>
            <a:ext cx="12801600" cy="1008114"/>
            <a:chOff x="0" y="-23937"/>
            <a:chExt cx="12801600" cy="1008114"/>
          </a:xfrm>
        </p:grpSpPr>
        <p:pic>
          <p:nvPicPr>
            <p:cNvPr id="6" name="Imagen 5"/>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7"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pic>
        <p:nvPicPr>
          <p:cNvPr id="8" name="Imagen 7"/>
          <p:cNvPicPr>
            <a:picLocks noChangeAspect="1"/>
          </p:cNvPicPr>
          <p:nvPr/>
        </p:nvPicPr>
        <p:blipFill rotWithShape="1">
          <a:blip r:embed="rId4"/>
          <a:srcRect l="9047" t="30670" r="50552" b="26018"/>
          <a:stretch/>
        </p:blipFill>
        <p:spPr>
          <a:xfrm>
            <a:off x="833435" y="5205673"/>
            <a:ext cx="5256584" cy="3168352"/>
          </a:xfrm>
          <a:prstGeom prst="rect">
            <a:avLst/>
          </a:prstGeom>
        </p:spPr>
      </p:pic>
      <p:pic>
        <p:nvPicPr>
          <p:cNvPr id="9" name="Imagen 8"/>
          <p:cNvPicPr>
            <a:picLocks noChangeAspect="1"/>
          </p:cNvPicPr>
          <p:nvPr/>
        </p:nvPicPr>
        <p:blipFill rotWithShape="1">
          <a:blip r:embed="rId5"/>
          <a:srcRect l="16050" t="29453" r="57385" b="23297"/>
          <a:stretch/>
        </p:blipFill>
        <p:spPr>
          <a:xfrm>
            <a:off x="6134123" y="5157015"/>
            <a:ext cx="3456384" cy="3456384"/>
          </a:xfrm>
          <a:prstGeom prst="rect">
            <a:avLst/>
          </a:prstGeom>
        </p:spPr>
      </p:pic>
    </p:spTree>
    <p:extLst>
      <p:ext uri="{BB962C8B-B14F-4D97-AF65-F5344CB8AC3E}">
        <p14:creationId xmlns:p14="http://schemas.microsoft.com/office/powerpoint/2010/main" val="1549782488"/>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0" y="-23937"/>
            <a:ext cx="12801600" cy="1008114"/>
            <a:chOff x="0" y="-23937"/>
            <a:chExt cx="12801600" cy="1008114"/>
          </a:xfrm>
        </p:grpSpPr>
        <p:pic>
          <p:nvPicPr>
            <p:cNvPr id="6" name="Imagen 5"/>
            <p:cNvPicPr>
              <a:picLocks noChangeAspect="1"/>
            </p:cNvPicPr>
            <p:nvPr/>
          </p:nvPicPr>
          <p:blipFill rotWithShape="1">
            <a:blip r:embed="rId2"/>
            <a:srcRect l="32542" t="46779" r="45874" b="40424"/>
            <a:stretch/>
          </p:blipFill>
          <p:spPr>
            <a:xfrm>
              <a:off x="9425136" y="37117"/>
              <a:ext cx="3376464" cy="947060"/>
            </a:xfrm>
            <a:prstGeom prst="rect">
              <a:avLst/>
            </a:prstGeom>
          </p:spPr>
        </p:pic>
        <p:pic>
          <p:nvPicPr>
            <p:cNvPr id="7" name="Picture 1"/>
            <p:cNvPicPr>
              <a:picLocks noChangeAspect="1" noChangeArrowheads="1"/>
            </p:cNvPicPr>
            <p:nvPr/>
          </p:nvPicPr>
          <p:blipFill rotWithShape="1">
            <a:blip r:embed="rId3" cstate="print"/>
            <a:srcRect t="-677" r="25250" b="-1"/>
            <a:stretch/>
          </p:blipFill>
          <p:spPr bwMode="auto">
            <a:xfrm rot="10800000">
              <a:off x="0" y="-23937"/>
              <a:ext cx="9569152" cy="1008112"/>
            </a:xfrm>
            <a:prstGeom prst="rect">
              <a:avLst/>
            </a:prstGeom>
            <a:noFill/>
            <a:ln w="9525">
              <a:noFill/>
              <a:miter lim="800000"/>
              <a:headEnd/>
              <a:tailEnd/>
            </a:ln>
          </p:spPr>
        </p:pic>
      </p:grpSp>
      <p:pic>
        <p:nvPicPr>
          <p:cNvPr id="4" name="Picture 1"/>
          <p:cNvPicPr>
            <a:picLocks noChangeAspect="1" noChangeArrowheads="1"/>
          </p:cNvPicPr>
          <p:nvPr/>
        </p:nvPicPr>
        <p:blipFill>
          <a:blip r:embed="rId3" cstate="print"/>
          <a:srcRect/>
          <a:stretch>
            <a:fillRect/>
          </a:stretch>
        </p:blipFill>
        <p:spPr bwMode="auto">
          <a:xfrm>
            <a:off x="0" y="8852773"/>
            <a:ext cx="12801600" cy="786765"/>
          </a:xfrm>
          <a:prstGeom prst="rect">
            <a:avLst/>
          </a:prstGeom>
          <a:noFill/>
          <a:ln w="9525">
            <a:noFill/>
            <a:miter lim="800000"/>
            <a:headEnd/>
            <a:tailEnd/>
          </a:ln>
        </p:spPr>
      </p:pic>
      <p:graphicFrame>
        <p:nvGraphicFramePr>
          <p:cNvPr id="3" name="Tabla 2"/>
          <p:cNvGraphicFramePr>
            <a:graphicFrameLocks noGrp="1"/>
          </p:cNvGraphicFramePr>
          <p:nvPr>
            <p:extLst>
              <p:ext uri="{D42A27DB-BD31-4B8C-83A1-F6EECF244321}">
                <p14:modId xmlns:p14="http://schemas.microsoft.com/office/powerpoint/2010/main" val="917069578"/>
              </p:ext>
            </p:extLst>
          </p:nvPr>
        </p:nvGraphicFramePr>
        <p:xfrm>
          <a:off x="784176" y="624136"/>
          <a:ext cx="10945216" cy="8229600"/>
        </p:xfrm>
        <a:graphic>
          <a:graphicData uri="http://schemas.openxmlformats.org/drawingml/2006/table">
            <a:tbl>
              <a:tblPr firstRow="1" firstCol="1" bandRow="1">
                <a:tableStyleId>{5C22544A-7EE6-4342-B048-85BDC9FD1C3A}</a:tableStyleId>
              </a:tblPr>
              <a:tblGrid>
                <a:gridCol w="1982122"/>
                <a:gridCol w="1589597"/>
                <a:gridCol w="2036713"/>
                <a:gridCol w="2036713"/>
                <a:gridCol w="1368640"/>
                <a:gridCol w="1931431"/>
              </a:tblGrid>
              <a:tr h="162560">
                <a:tc rowSpan="2">
                  <a:txBody>
                    <a:bodyPr/>
                    <a:lstStyle/>
                    <a:p>
                      <a:pPr marL="180340" indent="252095" algn="ctr">
                        <a:lnSpc>
                          <a:spcPct val="150000"/>
                        </a:lnSpc>
                        <a:spcAft>
                          <a:spcPts val="0"/>
                        </a:spcAft>
                      </a:pPr>
                      <a:r>
                        <a:rPr lang="es-EC" sz="2000" cap="all">
                          <a:effectLst/>
                        </a:rPr>
                        <a:t>NOMBRE</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4">
                  <a:txBody>
                    <a:bodyPr/>
                    <a:lstStyle/>
                    <a:p>
                      <a:pPr marL="180340" indent="252095" algn="ctr">
                        <a:lnSpc>
                          <a:spcPct val="150000"/>
                        </a:lnSpc>
                        <a:spcAft>
                          <a:spcPts val="0"/>
                        </a:spcAft>
                      </a:pPr>
                      <a:r>
                        <a:rPr lang="es-EC" sz="2000" cap="all">
                          <a:effectLst/>
                        </a:rPr>
                        <a:t>Desalineación tolerada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marL="180340" indent="252095" algn="ctr">
                        <a:lnSpc>
                          <a:spcPct val="150000"/>
                        </a:lnSpc>
                        <a:spcAft>
                          <a:spcPts val="0"/>
                        </a:spcAft>
                      </a:pPr>
                      <a:r>
                        <a:rPr lang="es-EC" sz="2000" cap="all">
                          <a:effectLst/>
                        </a:rPr>
                        <a:t>Observaciones</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2560">
                <a:tc vMerge="1">
                  <a:txBody>
                    <a:bodyPr/>
                    <a:lstStyle/>
                    <a:p>
                      <a:endParaRPr lang="es-EC"/>
                    </a:p>
                  </a:txBody>
                  <a:tcPr/>
                </a:tc>
                <a:tc>
                  <a:txBody>
                    <a:bodyPr/>
                    <a:lstStyle/>
                    <a:p>
                      <a:pPr marL="180340" indent="252095" algn="l">
                        <a:lnSpc>
                          <a:spcPct val="150000"/>
                        </a:lnSpc>
                        <a:spcAft>
                          <a:spcPts val="0"/>
                        </a:spcAft>
                      </a:pPr>
                      <a:r>
                        <a:rPr lang="es-EC" sz="2000">
                          <a:effectLst/>
                        </a:rPr>
                        <a:t>Axial</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50000"/>
                        </a:lnSpc>
                        <a:spcAft>
                          <a:spcPts val="0"/>
                        </a:spcAft>
                      </a:pPr>
                      <a:r>
                        <a:rPr lang="es-EC" sz="2000">
                          <a:effectLst/>
                        </a:rPr>
                        <a:t>Angular</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50000"/>
                        </a:lnSpc>
                        <a:spcAft>
                          <a:spcPts val="0"/>
                        </a:spcAft>
                      </a:pPr>
                      <a:r>
                        <a:rPr lang="es-EC" sz="2000">
                          <a:effectLst/>
                        </a:rPr>
                        <a:t>Paralelo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50000"/>
                        </a:lnSpc>
                        <a:spcAft>
                          <a:spcPts val="0"/>
                        </a:spcAft>
                      </a:pPr>
                      <a:r>
                        <a:rPr lang="es-EC" sz="2000">
                          <a:effectLst/>
                        </a:rPr>
                        <a:t>Torsional</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r>
              <a:tr h="325120">
                <a:tc>
                  <a:txBody>
                    <a:bodyPr/>
                    <a:lstStyle/>
                    <a:p>
                      <a:pPr marL="180340" indent="252095" algn="ctr">
                        <a:lnSpc>
                          <a:spcPct val="150000"/>
                        </a:lnSpc>
                        <a:spcAft>
                          <a:spcPts val="0"/>
                        </a:spcAft>
                      </a:pPr>
                      <a:r>
                        <a:rPr lang="es-EC" sz="2000" cap="all">
                          <a:effectLst/>
                        </a:rPr>
                        <a:t>Acoplamientos Rígidos</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grande</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Se exige una alineación perfecta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5120">
                <a:tc>
                  <a:txBody>
                    <a:bodyPr/>
                    <a:lstStyle/>
                    <a:p>
                      <a:pPr marL="180340" indent="252095" algn="ctr">
                        <a:lnSpc>
                          <a:spcPct val="150000"/>
                        </a:lnSpc>
                        <a:spcAft>
                          <a:spcPts val="0"/>
                        </a:spcAft>
                      </a:pPr>
                      <a:r>
                        <a:rPr lang="es-EC" sz="2000" cap="all">
                          <a:effectLst/>
                        </a:rPr>
                        <a:t>Manguito de goma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moderado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ligera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 </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88950">
                <a:tc>
                  <a:txBody>
                    <a:bodyPr/>
                    <a:lstStyle/>
                    <a:p>
                      <a:pPr marL="180340" indent="252095" algn="ctr">
                        <a:lnSpc>
                          <a:spcPct val="150000"/>
                        </a:lnSpc>
                        <a:spcAft>
                          <a:spcPts val="0"/>
                        </a:spcAft>
                      </a:pPr>
                      <a:r>
                        <a:rPr lang="es-EC" sz="2000" cap="all">
                          <a:effectLst/>
                        </a:rPr>
                        <a:t>De disco Flexible</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ligera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ligera (&lt;3°)</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ligera(&lt;0,01d)</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ligera o 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Capacidad de absorber impacto. Sin juego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5120">
                <a:tc>
                  <a:txBody>
                    <a:bodyPr/>
                    <a:lstStyle/>
                    <a:p>
                      <a:pPr marL="180340" indent="252095" algn="ctr">
                        <a:lnSpc>
                          <a:spcPct val="150000"/>
                        </a:lnSpc>
                        <a:spcAft>
                          <a:spcPts val="0"/>
                        </a:spcAft>
                      </a:pPr>
                      <a:r>
                        <a:rPr lang="es-EC" sz="2000" cap="all">
                          <a:effectLst/>
                        </a:rPr>
                        <a:t>Helicoidal de fuelle</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ligera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grande(&lt;20°)</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moderada(&lt;0,20d)</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Gran capacidad de par torsor</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5120">
                <a:tc>
                  <a:txBody>
                    <a:bodyPr/>
                    <a:lstStyle/>
                    <a:p>
                      <a:pPr marL="180340" indent="252095" algn="ctr">
                        <a:lnSpc>
                          <a:spcPct val="150000"/>
                        </a:lnSpc>
                        <a:spcAft>
                          <a:spcPts val="0"/>
                        </a:spcAft>
                      </a:pPr>
                      <a:r>
                        <a:rPr lang="es-EC" sz="2000" cap="all">
                          <a:effectLst/>
                        </a:rPr>
                        <a:t>De  quijadas de goma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ligera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Ligera (&lt;2%)</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ligera(&lt;0,03d)</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a:effectLst/>
                        </a:rPr>
                        <a:t>moderada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000" dirty="0">
                          <a:effectLst/>
                        </a:rPr>
                        <a:t>gran absorción de impacto</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745253338"/>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graphicFrame>
        <p:nvGraphicFramePr>
          <p:cNvPr id="2" name="Tabla 1"/>
          <p:cNvGraphicFramePr>
            <a:graphicFrameLocks noGrp="1"/>
          </p:cNvGraphicFramePr>
          <p:nvPr>
            <p:extLst>
              <p:ext uri="{D42A27DB-BD31-4B8C-83A1-F6EECF244321}">
                <p14:modId xmlns:p14="http://schemas.microsoft.com/office/powerpoint/2010/main" val="1665555322"/>
              </p:ext>
            </p:extLst>
          </p:nvPr>
        </p:nvGraphicFramePr>
        <p:xfrm>
          <a:off x="0" y="24063"/>
          <a:ext cx="12449473" cy="8686800"/>
        </p:xfrm>
        <a:graphic>
          <a:graphicData uri="http://schemas.openxmlformats.org/drawingml/2006/table">
            <a:tbl>
              <a:tblPr firstRow="1" firstCol="1" bandRow="1">
                <a:tableStyleId>{5C22544A-7EE6-4342-B048-85BDC9FD1C3A}</a:tableStyleId>
              </a:tblPr>
              <a:tblGrid>
                <a:gridCol w="2398968"/>
                <a:gridCol w="1667480"/>
                <a:gridCol w="1923896"/>
                <a:gridCol w="2465042"/>
                <a:gridCol w="1656469"/>
                <a:gridCol w="2337618"/>
              </a:tblGrid>
              <a:tr h="817716">
                <a:tc>
                  <a:txBody>
                    <a:bodyPr/>
                    <a:lstStyle/>
                    <a:p>
                      <a:pPr marL="180340" indent="252095" algn="ctr">
                        <a:lnSpc>
                          <a:spcPct val="150000"/>
                        </a:lnSpc>
                        <a:spcAft>
                          <a:spcPts val="0"/>
                        </a:spcAft>
                      </a:pPr>
                      <a:r>
                        <a:rPr lang="es-EC" sz="2000" cap="all">
                          <a:effectLst/>
                        </a:rPr>
                        <a:t>Tipo Falk</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cap="all">
                          <a:effectLst/>
                        </a:rPr>
                        <a:t>ligera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cap="all">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cap="all">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cap="all">
                          <a:effectLst/>
                        </a:rPr>
                        <a:t>moderada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cap="all">
                          <a:effectLst/>
                        </a:rPr>
                        <a:t>gran absorción de  impacto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r>
              <a:tr h="817716">
                <a:tc>
                  <a:txBody>
                    <a:bodyPr/>
                    <a:lstStyle/>
                    <a:p>
                      <a:pPr marL="180340" indent="252095" algn="ctr">
                        <a:lnSpc>
                          <a:spcPct val="150000"/>
                        </a:lnSpc>
                        <a:spcAft>
                          <a:spcPts val="0"/>
                        </a:spcAft>
                      </a:pPr>
                      <a:r>
                        <a:rPr lang="es-EC" sz="2000" cap="all">
                          <a:effectLst/>
                        </a:rPr>
                        <a:t>De cadena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ligera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gran absorción de impacto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r>
              <a:tr h="817716">
                <a:tc>
                  <a:txBody>
                    <a:bodyPr/>
                    <a:lstStyle/>
                    <a:p>
                      <a:pPr marL="180340" indent="252095" algn="ctr">
                        <a:lnSpc>
                          <a:spcPct val="150000"/>
                        </a:lnSpc>
                        <a:spcAft>
                          <a:spcPts val="0"/>
                        </a:spcAft>
                      </a:pPr>
                      <a:r>
                        <a:rPr lang="es-EC" sz="2000" cap="all">
                          <a:effectLst/>
                        </a:rPr>
                        <a:t>De engrane</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grande</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ligera(&lt;5°)</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ligera(&lt;0,05d)</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gran absorción de par torsor</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r>
              <a:tr h="613287">
                <a:tc>
                  <a:txBody>
                    <a:bodyPr/>
                    <a:lstStyle/>
                    <a:p>
                      <a:pPr marL="180340" indent="252095" algn="ctr">
                        <a:lnSpc>
                          <a:spcPct val="150000"/>
                        </a:lnSpc>
                        <a:spcAft>
                          <a:spcPts val="0"/>
                        </a:spcAft>
                      </a:pPr>
                      <a:r>
                        <a:rPr lang="es-EC" sz="2000" cap="all">
                          <a:effectLst/>
                        </a:rPr>
                        <a:t>De fuelle metálico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ligera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grande(&lt;15°)</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moderada(&lt;0,20d)</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Falla por fatiga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r>
              <a:tr h="817716">
                <a:tc>
                  <a:txBody>
                    <a:bodyPr/>
                    <a:lstStyle/>
                    <a:p>
                      <a:pPr marL="180340" indent="252095" algn="ctr">
                        <a:lnSpc>
                          <a:spcPct val="150000"/>
                        </a:lnSpc>
                        <a:spcAft>
                          <a:spcPts val="0"/>
                        </a:spcAft>
                      </a:pPr>
                      <a:r>
                        <a:rPr lang="es-EC" sz="2000" cap="all">
                          <a:effectLst/>
                        </a:rPr>
                        <a:t>Junta eslabonada lateral</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ligera(&lt;5°)</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grande(&gt;2,00d)</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dirty="0">
                          <a:effectLst/>
                        </a:rPr>
                        <a:t>no hay cargas laterales en los ejes</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r>
              <a:tr h="1226574">
                <a:tc>
                  <a:txBody>
                    <a:bodyPr/>
                    <a:lstStyle/>
                    <a:p>
                      <a:pPr marL="180340" indent="252095" algn="ctr">
                        <a:lnSpc>
                          <a:spcPct val="150000"/>
                        </a:lnSpc>
                        <a:spcAft>
                          <a:spcPts val="0"/>
                        </a:spcAft>
                      </a:pPr>
                      <a:r>
                        <a:rPr lang="es-EC" sz="2000" cap="all">
                          <a:effectLst/>
                        </a:rPr>
                        <a:t>Junta universal</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Grande junta(30°)</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grande(en pares)</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la junta individual es de velocidad variable</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r>
              <a:tr h="613287">
                <a:tc>
                  <a:txBody>
                    <a:bodyPr/>
                    <a:lstStyle/>
                    <a:p>
                      <a:pPr marL="180340" indent="252095" algn="ctr">
                        <a:lnSpc>
                          <a:spcPct val="150000"/>
                        </a:lnSpc>
                        <a:spcAft>
                          <a:spcPts val="0"/>
                        </a:spcAft>
                      </a:pPr>
                      <a:r>
                        <a:rPr lang="es-EC" sz="2000" cap="all">
                          <a:effectLst/>
                        </a:rPr>
                        <a:t>Junta universal Rzeppa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grande</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posee velocidad constante</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r>
              <a:tr h="613287">
                <a:tc>
                  <a:txBody>
                    <a:bodyPr/>
                    <a:lstStyle/>
                    <a:p>
                      <a:pPr marL="180340" indent="252095" algn="ctr">
                        <a:lnSpc>
                          <a:spcPct val="150000"/>
                        </a:lnSpc>
                        <a:spcAft>
                          <a:spcPts val="0"/>
                        </a:spcAft>
                      </a:pPr>
                      <a:r>
                        <a:rPr lang="es-EC" sz="2000" cap="all" dirty="0">
                          <a:effectLst/>
                        </a:rPr>
                        <a:t>Junta lateral Oldham</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ligera(&lt;5°)</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grande(&gt;2,00d)</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a:effectLst/>
                        </a:rPr>
                        <a:t>ninguna</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c>
                  <a:txBody>
                    <a:bodyPr/>
                    <a:lstStyle/>
                    <a:p>
                      <a:pPr marL="180340" indent="252095" algn="ctr">
                        <a:lnSpc>
                          <a:spcPct val="150000"/>
                        </a:lnSpc>
                        <a:spcAft>
                          <a:spcPts val="0"/>
                        </a:spcAft>
                      </a:pPr>
                      <a:r>
                        <a:rPr lang="es-EC" sz="2000" dirty="0">
                          <a:effectLst/>
                        </a:rPr>
                        <a:t> </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5753" marR="55753" marT="0" marB="0"/>
                </a:tc>
              </a:tr>
            </a:tbl>
          </a:graphicData>
        </a:graphic>
      </p:graphicFrame>
    </p:spTree>
    <p:extLst>
      <p:ext uri="{BB962C8B-B14F-4D97-AF65-F5344CB8AC3E}">
        <p14:creationId xmlns:p14="http://schemas.microsoft.com/office/powerpoint/2010/main" val="3326816025"/>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721093" y="912168"/>
            <a:ext cx="10713510" cy="584775"/>
          </a:xfrm>
          <a:prstGeom prst="rect">
            <a:avLst/>
          </a:prstGeom>
        </p:spPr>
        <p:txBody>
          <a:bodyPr wrap="none">
            <a:spAutoFit/>
          </a:bodyPr>
          <a:lstStyle/>
          <a:p>
            <a:r>
              <a:rPr lang="es-MX" sz="3200" b="1" dirty="0">
                <a:latin typeface="Times New Roman" panose="02020603050405020304" pitchFamily="18" charset="0"/>
                <a:ea typeface="Calibri" panose="020F0502020204030204" pitchFamily="34" charset="0"/>
              </a:rPr>
              <a:t>DISEÑO Y ANÁLISIS DE ESFUERZOS EN EL EJE </a:t>
            </a:r>
            <a:r>
              <a:rPr lang="es-MX" sz="3200" b="1" dirty="0" smtClean="0">
                <a:latin typeface="Times New Roman" panose="02020603050405020304" pitchFamily="18" charset="0"/>
                <a:ea typeface="Calibri" panose="020F0502020204030204" pitchFamily="34" charset="0"/>
              </a:rPr>
              <a:t>X y  </a:t>
            </a:r>
            <a:r>
              <a:rPr lang="es-MX" sz="3200" b="1" dirty="0" err="1" smtClean="0">
                <a:latin typeface="Times New Roman" panose="02020603050405020304" pitchFamily="18" charset="0"/>
                <a:ea typeface="Calibri" panose="020F0502020204030204" pitchFamily="34" charset="0"/>
              </a:rPr>
              <a:t>Y</a:t>
            </a:r>
            <a:endParaRPr lang="es-EC" sz="3200" dirty="0"/>
          </a:p>
        </p:txBody>
      </p:sp>
      <p:pic>
        <p:nvPicPr>
          <p:cNvPr id="5" name="Imagen 4"/>
          <p:cNvPicPr/>
          <p:nvPr/>
        </p:nvPicPr>
        <p:blipFill>
          <a:blip r:embed="rId3" cstate="print">
            <a:extLst>
              <a:ext uri="{28A0092B-C50C-407E-A947-70E740481C1C}">
                <a14:useLocalDpi xmlns:a14="http://schemas.microsoft.com/office/drawing/2010/main" val="0"/>
              </a:ext>
            </a:extLst>
          </a:blip>
          <a:stretch>
            <a:fillRect/>
          </a:stretch>
        </p:blipFill>
        <p:spPr>
          <a:xfrm>
            <a:off x="928192" y="2751382"/>
            <a:ext cx="3853815" cy="2243455"/>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3776017275"/>
              </p:ext>
            </p:extLst>
          </p:nvPr>
        </p:nvGraphicFramePr>
        <p:xfrm>
          <a:off x="5680720" y="1657974"/>
          <a:ext cx="6336704" cy="4565845"/>
        </p:xfrm>
        <a:graphic>
          <a:graphicData uri="http://schemas.openxmlformats.org/drawingml/2006/table">
            <a:tbl>
              <a:tblPr firstRow="1" firstCol="1" bandRow="1">
                <a:tableStyleId>{5C22544A-7EE6-4342-B048-85BDC9FD1C3A}</a:tableStyleId>
              </a:tblPr>
              <a:tblGrid>
                <a:gridCol w="2520279"/>
                <a:gridCol w="1279697"/>
                <a:gridCol w="1268364"/>
                <a:gridCol w="1268364"/>
              </a:tblGrid>
              <a:tr h="0">
                <a:tc>
                  <a:txBody>
                    <a:bodyPr/>
                    <a:lstStyle/>
                    <a:p>
                      <a:pPr marL="180340" indent="252095" algn="ctr">
                        <a:lnSpc>
                          <a:spcPct val="107000"/>
                        </a:lnSpc>
                        <a:spcAft>
                          <a:spcPts val="800"/>
                        </a:spcAft>
                        <a:tabLst>
                          <a:tab pos="942975" algn="l"/>
                        </a:tabLst>
                      </a:pPr>
                      <a:r>
                        <a:rPr lang="es-EC" sz="1600" dirty="0">
                          <a:effectLst/>
                        </a:rPr>
                        <a:t>Elemento</a:t>
                      </a:r>
                      <a:endParaRPr lang="es-EC" sz="24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07000"/>
                        </a:lnSpc>
                        <a:spcAft>
                          <a:spcPts val="800"/>
                        </a:spcAft>
                        <a:tabLst>
                          <a:tab pos="942975" algn="l"/>
                        </a:tabLst>
                      </a:pPr>
                      <a:r>
                        <a:rPr lang="es-EC" sz="1600">
                          <a:effectLst/>
                        </a:rPr>
                        <a:t>Cantidad</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07000"/>
                        </a:lnSpc>
                        <a:spcAft>
                          <a:spcPts val="800"/>
                        </a:spcAft>
                        <a:tabLst>
                          <a:tab pos="942975" algn="l"/>
                        </a:tabLst>
                      </a:pPr>
                      <a:r>
                        <a:rPr lang="es-EC" sz="1600">
                          <a:effectLst/>
                        </a:rPr>
                        <a:t>Masa (g)</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07000"/>
                        </a:lnSpc>
                        <a:spcAft>
                          <a:spcPts val="800"/>
                        </a:spcAft>
                        <a:tabLst>
                          <a:tab pos="942975" algn="l"/>
                        </a:tabLst>
                      </a:pPr>
                      <a:r>
                        <a:rPr lang="es-EC" sz="1600">
                          <a:effectLst/>
                        </a:rPr>
                        <a:t>Total masa (g)</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180340" indent="252095" algn="l">
                        <a:lnSpc>
                          <a:spcPct val="107000"/>
                        </a:lnSpc>
                        <a:spcAft>
                          <a:spcPts val="800"/>
                        </a:spcAft>
                        <a:tabLst>
                          <a:tab pos="942975" algn="l"/>
                        </a:tabLst>
                      </a:pPr>
                      <a:r>
                        <a:rPr lang="es-EC" sz="1600">
                          <a:effectLst/>
                        </a:rPr>
                        <a:t>Motor nema 17</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07000"/>
                        </a:lnSpc>
                        <a:spcAft>
                          <a:spcPts val="800"/>
                        </a:spcAft>
                        <a:tabLst>
                          <a:tab pos="942975" algn="l"/>
                        </a:tabLst>
                      </a:pPr>
                      <a:r>
                        <a:rPr lang="es-EC" sz="2400">
                          <a:effectLst/>
                        </a:rPr>
                        <a:t>1</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350</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350</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180340" indent="252095" algn="l">
                        <a:lnSpc>
                          <a:spcPct val="107000"/>
                        </a:lnSpc>
                        <a:spcAft>
                          <a:spcPts val="800"/>
                        </a:spcAft>
                        <a:tabLst>
                          <a:tab pos="942975" algn="l"/>
                        </a:tabLst>
                      </a:pPr>
                      <a:r>
                        <a:rPr lang="es-EC" sz="1600">
                          <a:effectLst/>
                        </a:rPr>
                        <a:t>Láser</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07000"/>
                        </a:lnSpc>
                        <a:spcAft>
                          <a:spcPts val="800"/>
                        </a:spcAft>
                        <a:tabLst>
                          <a:tab pos="942975" algn="l"/>
                        </a:tabLst>
                      </a:pPr>
                      <a:r>
                        <a:rPr lang="es-EC" sz="2400">
                          <a:effectLst/>
                        </a:rPr>
                        <a:t>1</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150</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150</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180340" indent="252095" algn="l">
                        <a:lnSpc>
                          <a:spcPct val="107000"/>
                        </a:lnSpc>
                        <a:spcAft>
                          <a:spcPts val="800"/>
                        </a:spcAft>
                        <a:tabLst>
                          <a:tab pos="942975" algn="l"/>
                        </a:tabLst>
                      </a:pPr>
                      <a:r>
                        <a:rPr lang="es-EC" sz="1600">
                          <a:effectLst/>
                        </a:rPr>
                        <a:t>Rodamiento 635z</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07000"/>
                        </a:lnSpc>
                        <a:spcAft>
                          <a:spcPts val="800"/>
                        </a:spcAft>
                        <a:tabLst>
                          <a:tab pos="942975" algn="l"/>
                        </a:tabLst>
                      </a:pPr>
                      <a:r>
                        <a:rPr lang="es-EC" sz="2400">
                          <a:effectLst/>
                        </a:rPr>
                        <a:t>4</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9</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dirty="0">
                          <a:effectLst/>
                        </a:rPr>
                        <a:t>36</a:t>
                      </a:r>
                      <a:endParaRPr lang="es-EC" sz="24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180340" indent="252095" algn="l">
                        <a:lnSpc>
                          <a:spcPct val="107000"/>
                        </a:lnSpc>
                        <a:spcAft>
                          <a:spcPts val="800"/>
                        </a:spcAft>
                        <a:tabLst>
                          <a:tab pos="942975" algn="l"/>
                        </a:tabLst>
                      </a:pPr>
                      <a:r>
                        <a:rPr lang="es-EC" sz="1600">
                          <a:effectLst/>
                        </a:rPr>
                        <a:t>Acople de motor</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07000"/>
                        </a:lnSpc>
                        <a:spcAft>
                          <a:spcPts val="800"/>
                        </a:spcAft>
                        <a:tabLst>
                          <a:tab pos="942975" algn="l"/>
                        </a:tabLst>
                      </a:pPr>
                      <a:r>
                        <a:rPr lang="es-EC" sz="2400">
                          <a:effectLst/>
                        </a:rPr>
                        <a:t>1</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45</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45</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180340" indent="252095" algn="l">
                        <a:lnSpc>
                          <a:spcPct val="107000"/>
                        </a:lnSpc>
                        <a:spcAft>
                          <a:spcPts val="800"/>
                        </a:spcAft>
                        <a:tabLst>
                          <a:tab pos="942975" algn="l"/>
                        </a:tabLst>
                      </a:pPr>
                      <a:r>
                        <a:rPr lang="es-EC" sz="1600">
                          <a:effectLst/>
                        </a:rPr>
                        <a:t>Tornillería</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07000"/>
                        </a:lnSpc>
                        <a:spcAft>
                          <a:spcPts val="800"/>
                        </a:spcAft>
                        <a:tabLst>
                          <a:tab pos="942975" algn="l"/>
                        </a:tabLst>
                      </a:pPr>
                      <a:r>
                        <a:rPr lang="es-EC" sz="2400">
                          <a:effectLst/>
                        </a:rPr>
                        <a:t>8</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2.5</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20</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180340" indent="252095" algn="l">
                        <a:lnSpc>
                          <a:spcPct val="107000"/>
                        </a:lnSpc>
                        <a:spcAft>
                          <a:spcPts val="800"/>
                        </a:spcAft>
                        <a:tabLst>
                          <a:tab pos="942975" algn="l"/>
                        </a:tabLst>
                      </a:pPr>
                      <a:r>
                        <a:rPr lang="es-EC" sz="1600">
                          <a:effectLst/>
                        </a:rPr>
                        <a:t>Separadores de Motor</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07000"/>
                        </a:lnSpc>
                        <a:spcAft>
                          <a:spcPts val="800"/>
                        </a:spcAft>
                        <a:tabLst>
                          <a:tab pos="942975" algn="l"/>
                        </a:tabLst>
                      </a:pPr>
                      <a:r>
                        <a:rPr lang="es-EC" sz="2400">
                          <a:effectLst/>
                        </a:rPr>
                        <a:t>4</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0.75</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3</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180340" indent="252095" algn="l">
                        <a:lnSpc>
                          <a:spcPct val="107000"/>
                        </a:lnSpc>
                        <a:spcAft>
                          <a:spcPts val="800"/>
                        </a:spcAft>
                        <a:tabLst>
                          <a:tab pos="942975" algn="l"/>
                        </a:tabLst>
                      </a:pPr>
                      <a:r>
                        <a:rPr lang="es-EC" sz="1600">
                          <a:effectLst/>
                        </a:rPr>
                        <a:t>Soporte acrílico Láser</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07000"/>
                        </a:lnSpc>
                        <a:spcAft>
                          <a:spcPts val="800"/>
                        </a:spcAft>
                        <a:tabLst>
                          <a:tab pos="942975" algn="l"/>
                        </a:tabLst>
                      </a:pPr>
                      <a:r>
                        <a:rPr lang="es-EC" sz="2400">
                          <a:effectLst/>
                        </a:rPr>
                        <a:t>1</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30</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30</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180340" indent="252095" algn="l">
                        <a:lnSpc>
                          <a:spcPct val="107000"/>
                        </a:lnSpc>
                        <a:spcAft>
                          <a:spcPts val="800"/>
                        </a:spcAft>
                        <a:tabLst>
                          <a:tab pos="942975" algn="l"/>
                        </a:tabLst>
                      </a:pPr>
                      <a:r>
                        <a:rPr lang="es-EC" sz="1600">
                          <a:effectLst/>
                        </a:rPr>
                        <a:t>Soporte acrílico Motor </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07000"/>
                        </a:lnSpc>
                        <a:spcAft>
                          <a:spcPts val="800"/>
                        </a:spcAft>
                        <a:tabLst>
                          <a:tab pos="942975" algn="l"/>
                        </a:tabLst>
                      </a:pPr>
                      <a:r>
                        <a:rPr lang="es-EC" sz="2400">
                          <a:effectLst/>
                        </a:rPr>
                        <a:t>1</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45</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45</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180340" indent="252095" algn="l">
                        <a:lnSpc>
                          <a:spcPct val="107000"/>
                        </a:lnSpc>
                        <a:spcAft>
                          <a:spcPts val="800"/>
                        </a:spcAft>
                        <a:tabLst>
                          <a:tab pos="942975" algn="l"/>
                        </a:tabLst>
                      </a:pPr>
                      <a:r>
                        <a:rPr lang="es-EC" sz="1600">
                          <a:effectLst/>
                        </a:rPr>
                        <a:t>Separadores de Rodamientos</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07000"/>
                        </a:lnSpc>
                        <a:spcAft>
                          <a:spcPts val="800"/>
                        </a:spcAft>
                        <a:tabLst>
                          <a:tab pos="942975" algn="l"/>
                        </a:tabLst>
                      </a:pPr>
                      <a:r>
                        <a:rPr lang="es-EC" sz="2400">
                          <a:effectLst/>
                        </a:rPr>
                        <a:t>4</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1.4</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5,6</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180340" indent="252095" algn="l">
                        <a:lnSpc>
                          <a:spcPct val="107000"/>
                        </a:lnSpc>
                        <a:spcAft>
                          <a:spcPts val="800"/>
                        </a:spcAft>
                        <a:tabLst>
                          <a:tab pos="942975" algn="l"/>
                        </a:tabLst>
                      </a:pPr>
                      <a:r>
                        <a:rPr lang="es-EC" sz="1600">
                          <a:effectLst/>
                        </a:rPr>
                        <a:t> </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07000"/>
                        </a:lnSpc>
                        <a:spcAft>
                          <a:spcPts val="800"/>
                        </a:spcAft>
                        <a:tabLst>
                          <a:tab pos="942975" algn="l"/>
                        </a:tabLst>
                      </a:pPr>
                      <a:r>
                        <a:rPr lang="es-EC" sz="2400">
                          <a:effectLst/>
                        </a:rPr>
                        <a:t> </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a:effectLst/>
                        </a:rPr>
                        <a:t>Total </a:t>
                      </a:r>
                      <a:endParaRPr lang="es-EC" sz="2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l">
                        <a:lnSpc>
                          <a:spcPct val="107000"/>
                        </a:lnSpc>
                        <a:spcAft>
                          <a:spcPts val="800"/>
                        </a:spcAft>
                        <a:tabLst>
                          <a:tab pos="942975" algn="l"/>
                        </a:tabLst>
                      </a:pPr>
                      <a:r>
                        <a:rPr lang="es-EC" sz="2400" dirty="0">
                          <a:effectLst/>
                        </a:rPr>
                        <a:t>684,6</a:t>
                      </a:r>
                      <a:endParaRPr lang="es-EC" sz="24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6" name="Imagen 5"/>
          <p:cNvPicPr>
            <a:picLocks noChangeAspect="1"/>
          </p:cNvPicPr>
          <p:nvPr/>
        </p:nvPicPr>
        <p:blipFill rotWithShape="1">
          <a:blip r:embed="rId4"/>
          <a:srcRect l="42554" t="49756" r="37523" b="41057"/>
          <a:stretch/>
        </p:blipFill>
        <p:spPr>
          <a:xfrm>
            <a:off x="312985" y="5605825"/>
            <a:ext cx="5084228" cy="1317980"/>
          </a:xfrm>
          <a:prstGeom prst="rect">
            <a:avLst/>
          </a:prstGeom>
        </p:spPr>
      </p:pic>
      <p:pic>
        <p:nvPicPr>
          <p:cNvPr id="7" name="Imagen 6"/>
          <p:cNvPicPr/>
          <p:nvPr/>
        </p:nvPicPr>
        <p:blipFill>
          <a:blip r:embed="rId5" cstate="print">
            <a:extLst>
              <a:ext uri="{28A0092B-C50C-407E-A947-70E740481C1C}">
                <a14:useLocalDpi xmlns:a14="http://schemas.microsoft.com/office/drawing/2010/main" val="0"/>
              </a:ext>
            </a:extLst>
          </a:blip>
          <a:stretch>
            <a:fillRect/>
          </a:stretch>
        </p:blipFill>
        <p:spPr>
          <a:xfrm>
            <a:off x="4785827" y="6563630"/>
            <a:ext cx="3556540" cy="2213128"/>
          </a:xfrm>
          <a:prstGeom prst="rect">
            <a:avLst/>
          </a:prstGeom>
        </p:spPr>
      </p:pic>
      <p:grpSp>
        <p:nvGrpSpPr>
          <p:cNvPr id="11" name="Grupo 10"/>
          <p:cNvGrpSpPr/>
          <p:nvPr/>
        </p:nvGrpSpPr>
        <p:grpSpPr>
          <a:xfrm>
            <a:off x="0" y="-23937"/>
            <a:ext cx="12801600" cy="1008114"/>
            <a:chOff x="0" y="-23937"/>
            <a:chExt cx="12801600" cy="1008114"/>
          </a:xfrm>
        </p:grpSpPr>
        <p:pic>
          <p:nvPicPr>
            <p:cNvPr id="12" name="Imagen 11"/>
            <p:cNvPicPr>
              <a:picLocks noChangeAspect="1"/>
            </p:cNvPicPr>
            <p:nvPr/>
          </p:nvPicPr>
          <p:blipFill rotWithShape="1">
            <a:blip r:embed="rId6"/>
            <a:srcRect l="32542" t="46779" r="45874" b="40424"/>
            <a:stretch/>
          </p:blipFill>
          <p:spPr>
            <a:xfrm>
              <a:off x="9425136" y="37117"/>
              <a:ext cx="3376464" cy="947060"/>
            </a:xfrm>
            <a:prstGeom prst="rect">
              <a:avLst/>
            </a:prstGeom>
          </p:spPr>
        </p:pic>
        <p:pic>
          <p:nvPicPr>
            <p:cNvPr id="13"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pic>
        <p:nvPicPr>
          <p:cNvPr id="14" name="Imagen 13"/>
          <p:cNvPicPr/>
          <p:nvPr/>
        </p:nvPicPr>
        <p:blipFill>
          <a:blip r:embed="rId7" cstate="print">
            <a:extLst>
              <a:ext uri="{28A0092B-C50C-407E-A947-70E740481C1C}">
                <a14:useLocalDpi xmlns:a14="http://schemas.microsoft.com/office/drawing/2010/main" val="0"/>
              </a:ext>
            </a:extLst>
          </a:blip>
          <a:stretch>
            <a:fillRect/>
          </a:stretch>
        </p:blipFill>
        <p:spPr>
          <a:xfrm>
            <a:off x="8489032" y="6563630"/>
            <a:ext cx="3092197" cy="2213128"/>
          </a:xfrm>
          <a:prstGeom prst="rect">
            <a:avLst/>
          </a:prstGeom>
        </p:spPr>
      </p:pic>
    </p:spTree>
    <p:extLst>
      <p:ext uri="{BB962C8B-B14F-4D97-AF65-F5344CB8AC3E}">
        <p14:creationId xmlns:p14="http://schemas.microsoft.com/office/powerpoint/2010/main" val="3725930218"/>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graphicFrame>
        <p:nvGraphicFramePr>
          <p:cNvPr id="6" name="Tabla 5"/>
          <p:cNvGraphicFramePr>
            <a:graphicFrameLocks noGrp="1"/>
          </p:cNvGraphicFramePr>
          <p:nvPr>
            <p:extLst>
              <p:ext uri="{D42A27DB-BD31-4B8C-83A1-F6EECF244321}">
                <p14:modId xmlns:p14="http://schemas.microsoft.com/office/powerpoint/2010/main" val="882039200"/>
              </p:ext>
            </p:extLst>
          </p:nvPr>
        </p:nvGraphicFramePr>
        <p:xfrm>
          <a:off x="1215316" y="2374178"/>
          <a:ext cx="4249379" cy="3906269"/>
        </p:xfrm>
        <a:graphic>
          <a:graphicData uri="http://schemas.openxmlformats.org/drawingml/2006/table">
            <a:tbl>
              <a:tblPr firstRow="1" firstCol="1" bandRow="1">
                <a:tableStyleId>{5C22544A-7EE6-4342-B048-85BDC9FD1C3A}</a:tableStyleId>
              </a:tblPr>
              <a:tblGrid>
                <a:gridCol w="1498696"/>
                <a:gridCol w="2750683"/>
              </a:tblGrid>
              <a:tr h="641128">
                <a:tc>
                  <a:txBody>
                    <a:bodyPr/>
                    <a:lstStyle/>
                    <a:p>
                      <a:pPr marL="180340" indent="252095" algn="ctr">
                        <a:lnSpc>
                          <a:spcPct val="150000"/>
                        </a:lnSpc>
                        <a:spcAft>
                          <a:spcPts val="0"/>
                        </a:spcAft>
                      </a:pPr>
                      <a:r>
                        <a:rPr lang="es-MX" sz="2000" dirty="0">
                          <a:effectLst/>
                        </a:rPr>
                        <a:t>Material</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MX" sz="2000">
                          <a:effectLst/>
                        </a:rPr>
                        <a:t>Aleación de aluminio T6</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79141">
                <a:tc>
                  <a:txBody>
                    <a:bodyPr/>
                    <a:lstStyle/>
                    <a:p>
                      <a:pPr marL="180340" indent="252095" algn="ctr">
                        <a:lnSpc>
                          <a:spcPct val="150000"/>
                        </a:lnSpc>
                        <a:spcAft>
                          <a:spcPts val="0"/>
                        </a:spcAft>
                      </a:pPr>
                      <a:r>
                        <a:rPr lang="es-MX" sz="2000">
                          <a:effectLst/>
                        </a:rPr>
                        <a:t>Límite a la fluencia</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MX" sz="2000">
                          <a:effectLst/>
                        </a:rPr>
                        <a:t>169 Mpa</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41128">
                <a:tc>
                  <a:txBody>
                    <a:bodyPr/>
                    <a:lstStyle/>
                    <a:p>
                      <a:pPr marL="180340" indent="252095" algn="ctr">
                        <a:lnSpc>
                          <a:spcPct val="150000"/>
                        </a:lnSpc>
                        <a:spcAft>
                          <a:spcPts val="0"/>
                        </a:spcAft>
                      </a:pPr>
                      <a:r>
                        <a:rPr lang="es-MX" sz="2000">
                          <a:effectLst/>
                        </a:rPr>
                        <a:t>Longitud</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MX" sz="2000">
                          <a:effectLst/>
                        </a:rPr>
                        <a:t>260 mm</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317153">
                <a:tc>
                  <a:txBody>
                    <a:bodyPr/>
                    <a:lstStyle/>
                    <a:p>
                      <a:pPr marL="180340" indent="252095" algn="ctr">
                        <a:lnSpc>
                          <a:spcPct val="150000"/>
                        </a:lnSpc>
                        <a:spcAft>
                          <a:spcPts val="0"/>
                        </a:spcAft>
                      </a:pPr>
                      <a:r>
                        <a:rPr lang="es-MX" sz="2000">
                          <a:effectLst/>
                        </a:rPr>
                        <a:t>Factor de seguridad</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just">
                        <a:lnSpc>
                          <a:spcPct val="150000"/>
                        </a:lnSpc>
                        <a:spcAft>
                          <a:spcPts val="0"/>
                        </a:spcAft>
                      </a:pPr>
                      <a:r>
                        <a:rPr lang="es-MX" sz="2000" dirty="0">
                          <a:effectLst/>
                        </a:rPr>
                        <a:t>              3</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pSp>
        <p:nvGrpSpPr>
          <p:cNvPr id="13" name="Grupo 12"/>
          <p:cNvGrpSpPr/>
          <p:nvPr/>
        </p:nvGrpSpPr>
        <p:grpSpPr>
          <a:xfrm>
            <a:off x="0" y="-23937"/>
            <a:ext cx="12801600" cy="1008114"/>
            <a:chOff x="0" y="-23937"/>
            <a:chExt cx="12801600" cy="1008114"/>
          </a:xfrm>
        </p:grpSpPr>
        <p:pic>
          <p:nvPicPr>
            <p:cNvPr id="14" name="Imagen 13"/>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15"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graphicFrame>
        <p:nvGraphicFramePr>
          <p:cNvPr id="16" name="Tabla 15"/>
          <p:cNvGraphicFramePr>
            <a:graphicFrameLocks noGrp="1"/>
          </p:cNvGraphicFramePr>
          <p:nvPr>
            <p:extLst>
              <p:ext uri="{D42A27DB-BD31-4B8C-83A1-F6EECF244321}">
                <p14:modId xmlns:p14="http://schemas.microsoft.com/office/powerpoint/2010/main" val="3589167177"/>
              </p:ext>
            </p:extLst>
          </p:nvPr>
        </p:nvGraphicFramePr>
        <p:xfrm>
          <a:off x="6472808" y="2496344"/>
          <a:ext cx="4068452" cy="2560320"/>
        </p:xfrm>
        <a:graphic>
          <a:graphicData uri="http://schemas.openxmlformats.org/drawingml/2006/table">
            <a:tbl>
              <a:tblPr firstRow="1" firstCol="1" bandRow="1">
                <a:tableStyleId>{5C22544A-7EE6-4342-B048-85BDC9FD1C3A}</a:tableStyleId>
              </a:tblPr>
              <a:tblGrid>
                <a:gridCol w="1549032"/>
                <a:gridCol w="2519420"/>
              </a:tblGrid>
              <a:tr h="468099">
                <a:tc>
                  <a:txBody>
                    <a:bodyPr/>
                    <a:lstStyle/>
                    <a:p>
                      <a:pPr marL="180340" indent="252095" algn="ctr">
                        <a:lnSpc>
                          <a:spcPct val="150000"/>
                        </a:lnSpc>
                        <a:spcAft>
                          <a:spcPts val="0"/>
                        </a:spcAft>
                      </a:pPr>
                      <a:r>
                        <a:rPr lang="es-MX" sz="1600" dirty="0">
                          <a:effectLst/>
                        </a:rPr>
                        <a:t>Material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MX" sz="1600" dirty="0">
                          <a:effectLst/>
                        </a:rPr>
                        <a:t>Aleación de aluminio T6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68099">
                <a:tc>
                  <a:txBody>
                    <a:bodyPr/>
                    <a:lstStyle/>
                    <a:p>
                      <a:pPr marL="180340" indent="252095" algn="ctr">
                        <a:lnSpc>
                          <a:spcPct val="150000"/>
                        </a:lnSpc>
                        <a:spcAft>
                          <a:spcPts val="0"/>
                        </a:spcAft>
                      </a:pPr>
                      <a:r>
                        <a:rPr lang="es-MX" sz="1600" dirty="0">
                          <a:effectLst/>
                        </a:rPr>
                        <a:t>Límite a la fluencia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MX" sz="1600">
                          <a:effectLst/>
                        </a:rPr>
                        <a:t>169 Mpa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1494">
                <a:tc>
                  <a:txBody>
                    <a:bodyPr/>
                    <a:lstStyle/>
                    <a:p>
                      <a:pPr marL="180340" indent="252095" algn="ctr">
                        <a:lnSpc>
                          <a:spcPct val="150000"/>
                        </a:lnSpc>
                        <a:spcAft>
                          <a:spcPts val="0"/>
                        </a:spcAft>
                      </a:pPr>
                      <a:r>
                        <a:rPr lang="es-MX" sz="1600" dirty="0">
                          <a:effectLst/>
                        </a:rPr>
                        <a:t>longitud</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MX" sz="1600">
                          <a:effectLst/>
                        </a:rPr>
                        <a:t>300 mm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98854">
                <a:tc>
                  <a:txBody>
                    <a:bodyPr/>
                    <a:lstStyle/>
                    <a:p>
                      <a:pPr marL="180340" indent="252095" algn="ctr">
                        <a:lnSpc>
                          <a:spcPct val="150000"/>
                        </a:lnSpc>
                        <a:spcAft>
                          <a:spcPts val="0"/>
                        </a:spcAft>
                      </a:pPr>
                      <a:r>
                        <a:rPr lang="es-MX" sz="1600" dirty="0">
                          <a:effectLst/>
                        </a:rPr>
                        <a:t>Factor de seguridad</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85800" indent="252095" algn="just">
                        <a:lnSpc>
                          <a:spcPct val="150000"/>
                        </a:lnSpc>
                        <a:spcAft>
                          <a:spcPts val="0"/>
                        </a:spcAft>
                      </a:pPr>
                      <a:r>
                        <a:rPr lang="es-MX" sz="1600" dirty="0">
                          <a:effectLst/>
                        </a:rPr>
                        <a:t>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902164534"/>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100100" y="933987"/>
            <a:ext cx="9289032" cy="919482"/>
          </a:xfrm>
          <a:prstGeom prst="rect">
            <a:avLst/>
          </a:prstGeom>
        </p:spPr>
        <p:txBody>
          <a:bodyPr wrap="square">
            <a:spAutoFit/>
          </a:bodyPr>
          <a:lstStyle/>
          <a:p>
            <a:pPr marL="180340" indent="252095">
              <a:lnSpc>
                <a:spcPct val="107000"/>
              </a:lnSpc>
              <a:spcAft>
                <a:spcPts val="800"/>
              </a:spcAft>
            </a:pPr>
            <a:r>
              <a:rPr lang="es-MX" sz="1200" b="1" dirty="0">
                <a:latin typeface="Times New Roman" panose="02020603050405020304" pitchFamily="18" charset="0"/>
                <a:ea typeface="Calibri" panose="020F0502020204030204" pitchFamily="34" charset="0"/>
                <a:cs typeface="Times New Roman" panose="02020603050405020304" pitchFamily="18" charset="0"/>
              </a:rPr>
              <a:t> </a:t>
            </a:r>
            <a:endParaRPr lang="es-EC" sz="1200" dirty="0">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7000"/>
              </a:lnSpc>
              <a:spcAft>
                <a:spcPts val="800"/>
              </a:spcAft>
            </a:pPr>
            <a:r>
              <a:rPr lang="es-MX" sz="3200" b="1" dirty="0" smtClean="0">
                <a:latin typeface="+mj-lt"/>
                <a:ea typeface="Calibri" panose="020F0502020204030204" pitchFamily="34" charset="0"/>
                <a:cs typeface="Times New Roman" panose="02020603050405020304" pitchFamily="18" charset="0"/>
              </a:rPr>
              <a:t>SELECCIÓN DE LOS MOTORES DE LOS EJES X Y </a:t>
            </a:r>
            <a:r>
              <a:rPr lang="es-MX" sz="3200" b="1" dirty="0" err="1" smtClean="0">
                <a:latin typeface="+mj-lt"/>
                <a:ea typeface="Calibri" panose="020F0502020204030204" pitchFamily="34" charset="0"/>
                <a:cs typeface="Times New Roman" panose="02020603050405020304" pitchFamily="18" charset="0"/>
              </a:rPr>
              <a:t>Y</a:t>
            </a:r>
            <a:endParaRPr lang="es-EC" sz="3200" dirty="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ángulo 2"/>
              <p:cNvSpPr/>
              <p:nvPr/>
            </p:nvSpPr>
            <p:spPr>
              <a:xfrm>
                <a:off x="1576264" y="2136304"/>
                <a:ext cx="2093458"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3600" i="1">
                          <a:latin typeface="Cambria Math" panose="02040503050406030204" pitchFamily="18" charset="0"/>
                        </a:rPr>
                        <m:t>𝜏</m:t>
                      </m:r>
                      <m:r>
                        <a:rPr lang="es-EC" sz="3600" i="0">
                          <a:latin typeface="Cambria Math" panose="02040503050406030204" pitchFamily="18" charset="0"/>
                        </a:rPr>
                        <m:t>=</m:t>
                      </m:r>
                      <m:r>
                        <a:rPr lang="es-EC" sz="3600" i="1">
                          <a:latin typeface="Cambria Math" panose="02040503050406030204" pitchFamily="18" charset="0"/>
                        </a:rPr>
                        <m:t>𝐹</m:t>
                      </m:r>
                      <m:r>
                        <a:rPr lang="es-EC" sz="3600" i="0">
                          <a:latin typeface="Cambria Math" panose="02040503050406030204" pitchFamily="18" charset="0"/>
                        </a:rPr>
                        <m:t>∗</m:t>
                      </m:r>
                      <m:r>
                        <a:rPr lang="es-EC" sz="3600" i="1">
                          <a:latin typeface="Cambria Math" panose="02040503050406030204" pitchFamily="18" charset="0"/>
                        </a:rPr>
                        <m:t>𝑟</m:t>
                      </m:r>
                    </m:oMath>
                  </m:oMathPara>
                </a14:m>
                <a:endParaRPr lang="es-EC" sz="3600" dirty="0"/>
              </a:p>
            </p:txBody>
          </p:sp>
        </mc:Choice>
        <mc:Fallback xmlns="">
          <p:sp>
            <p:nvSpPr>
              <p:cNvPr id="3" name="Rectángulo 2"/>
              <p:cNvSpPr>
                <a:spLocks noRot="1" noChangeAspect="1" noMove="1" noResize="1" noEditPoints="1" noAdjustHandles="1" noChangeArrowheads="1" noChangeShapeType="1" noTextEdit="1"/>
              </p:cNvSpPr>
              <p:nvPr/>
            </p:nvSpPr>
            <p:spPr>
              <a:xfrm>
                <a:off x="1576264" y="2136304"/>
                <a:ext cx="2093458" cy="646331"/>
              </a:xfrm>
              <a:prstGeom prst="rect">
                <a:avLst/>
              </a:prstGeom>
              <a:blipFill rotWithShape="0">
                <a:blip r:embed="rId3"/>
                <a:stretch>
                  <a:fillRect/>
                </a:stretch>
              </a:blipFill>
            </p:spPr>
            <p:txBody>
              <a:bodyPr/>
              <a:lstStyle/>
              <a:p>
                <a:r>
                  <a:rPr lang="es-EC">
                    <a:noFill/>
                  </a:rPr>
                  <a:t> </a:t>
                </a:r>
              </a:p>
            </p:txBody>
          </p:sp>
        </mc:Fallback>
      </mc:AlternateContent>
      <p:pic>
        <p:nvPicPr>
          <p:cNvPr id="5" name="Imagen 4"/>
          <p:cNvPicPr/>
          <p:nvPr/>
        </p:nvPicPr>
        <p:blipFill>
          <a:blip r:embed="rId4">
            <a:extLst>
              <a:ext uri="{28A0092B-C50C-407E-A947-70E740481C1C}">
                <a14:useLocalDpi xmlns:a14="http://schemas.microsoft.com/office/drawing/2010/main" val="0"/>
              </a:ext>
            </a:extLst>
          </a:blip>
          <a:srcRect/>
          <a:stretch>
            <a:fillRect/>
          </a:stretch>
        </p:blipFill>
        <p:spPr bwMode="auto">
          <a:xfrm>
            <a:off x="7192888" y="1776264"/>
            <a:ext cx="4392488" cy="4031232"/>
          </a:xfrm>
          <a:prstGeom prst="rect">
            <a:avLst/>
          </a:prstGeom>
          <a:noFill/>
          <a:ln>
            <a:noFill/>
          </a:ln>
        </p:spPr>
      </p:pic>
      <mc:AlternateContent xmlns:mc="http://schemas.openxmlformats.org/markup-compatibility/2006" xmlns:a14="http://schemas.microsoft.com/office/drawing/2010/main">
        <mc:Choice Requires="a14">
          <p:sp>
            <p:nvSpPr>
              <p:cNvPr id="6" name="Rectángulo 5"/>
              <p:cNvSpPr/>
              <p:nvPr/>
            </p:nvSpPr>
            <p:spPr>
              <a:xfrm>
                <a:off x="1576264" y="3297224"/>
                <a:ext cx="287309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3200" i="1">
                          <a:latin typeface="Cambria Math" panose="02040503050406030204" pitchFamily="18" charset="0"/>
                        </a:rPr>
                        <m:t>𝜏</m:t>
                      </m:r>
                      <m:r>
                        <a:rPr lang="es-EC" sz="3200" i="0">
                          <a:latin typeface="Cambria Math" panose="02040503050406030204" pitchFamily="18" charset="0"/>
                        </a:rPr>
                        <m:t>=8</m:t>
                      </m:r>
                      <m:r>
                        <a:rPr lang="es-EC" sz="3200" i="1">
                          <a:latin typeface="Cambria Math" panose="02040503050406030204" pitchFamily="18" charset="0"/>
                        </a:rPr>
                        <m:t>𝑁</m:t>
                      </m:r>
                      <m:r>
                        <a:rPr lang="es-EC" sz="3200" i="0">
                          <a:latin typeface="Cambria Math" panose="02040503050406030204" pitchFamily="18" charset="0"/>
                        </a:rPr>
                        <m:t>∗5</m:t>
                      </m:r>
                      <m:r>
                        <a:rPr lang="es-EC" sz="3200" i="1">
                          <a:latin typeface="Cambria Math" panose="02040503050406030204" pitchFamily="18" charset="0"/>
                        </a:rPr>
                        <m:t>𝑚𝑚</m:t>
                      </m:r>
                    </m:oMath>
                  </m:oMathPara>
                </a14:m>
                <a:endParaRPr lang="es-EC" sz="3200" dirty="0"/>
              </a:p>
            </p:txBody>
          </p:sp>
        </mc:Choice>
        <mc:Fallback xmlns="">
          <p:sp>
            <p:nvSpPr>
              <p:cNvPr id="6" name="Rectángulo 5"/>
              <p:cNvSpPr>
                <a:spLocks noRot="1" noChangeAspect="1" noMove="1" noResize="1" noEditPoints="1" noAdjustHandles="1" noChangeArrowheads="1" noChangeShapeType="1" noTextEdit="1"/>
              </p:cNvSpPr>
              <p:nvPr/>
            </p:nvSpPr>
            <p:spPr>
              <a:xfrm>
                <a:off x="1576264" y="3297224"/>
                <a:ext cx="2873094" cy="584775"/>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1576264" y="4164741"/>
                <a:ext cx="2539670"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3200" i="1">
                          <a:latin typeface="Cambria Math" panose="02040503050406030204" pitchFamily="18" charset="0"/>
                        </a:rPr>
                        <m:t>𝜏</m:t>
                      </m:r>
                      <m:r>
                        <a:rPr lang="es-EC" sz="3200" i="0">
                          <a:latin typeface="Cambria Math" panose="02040503050406030204" pitchFamily="18" charset="0"/>
                        </a:rPr>
                        <m:t>=0.04 </m:t>
                      </m:r>
                      <m:r>
                        <a:rPr lang="es-EC" sz="3200" i="1">
                          <a:latin typeface="Cambria Math" panose="02040503050406030204" pitchFamily="18" charset="0"/>
                        </a:rPr>
                        <m:t>𝑁𝑚</m:t>
                      </m:r>
                    </m:oMath>
                  </m:oMathPara>
                </a14:m>
                <a:endParaRPr lang="es-EC" sz="3200" dirty="0"/>
              </a:p>
            </p:txBody>
          </p:sp>
        </mc:Choice>
        <mc:Fallback xmlns="">
          <p:sp>
            <p:nvSpPr>
              <p:cNvPr id="7" name="Rectángulo 6"/>
              <p:cNvSpPr>
                <a:spLocks noRot="1" noChangeAspect="1" noMove="1" noResize="1" noEditPoints="1" noAdjustHandles="1" noChangeArrowheads="1" noChangeShapeType="1" noTextEdit="1"/>
              </p:cNvSpPr>
              <p:nvPr/>
            </p:nvSpPr>
            <p:spPr>
              <a:xfrm>
                <a:off x="1576264" y="4164741"/>
                <a:ext cx="2539670" cy="584775"/>
              </a:xfrm>
              <a:prstGeom prst="rect">
                <a:avLst/>
              </a:prstGeom>
              <a:blipFill rotWithShape="0">
                <a:blip r:embed="rId6"/>
                <a:stretch>
                  <a:fillRect/>
                </a:stretch>
              </a:blipFill>
            </p:spPr>
            <p:txBody>
              <a:bodyPr/>
              <a:lstStyle/>
              <a:p>
                <a:r>
                  <a:rPr lang="es-EC">
                    <a:noFill/>
                  </a:rPr>
                  <a:t> </a:t>
                </a:r>
              </a:p>
            </p:txBody>
          </p:sp>
        </mc:Fallback>
      </mc:AlternateContent>
      <p:pic>
        <p:nvPicPr>
          <p:cNvPr id="8" name="Imagen 7"/>
          <p:cNvPicPr>
            <a:picLocks noChangeAspect="1"/>
          </p:cNvPicPr>
          <p:nvPr/>
        </p:nvPicPr>
        <p:blipFill rotWithShape="1">
          <a:blip r:embed="rId7"/>
          <a:srcRect l="30076" t="32282" r="25096" b="46062"/>
          <a:stretch/>
        </p:blipFill>
        <p:spPr>
          <a:xfrm>
            <a:off x="1310117" y="5916618"/>
            <a:ext cx="8351678" cy="2268357"/>
          </a:xfrm>
          <a:prstGeom prst="rect">
            <a:avLst/>
          </a:prstGeom>
        </p:spPr>
      </p:pic>
      <p:grpSp>
        <p:nvGrpSpPr>
          <p:cNvPr id="9" name="Grupo 8"/>
          <p:cNvGrpSpPr/>
          <p:nvPr/>
        </p:nvGrpSpPr>
        <p:grpSpPr>
          <a:xfrm>
            <a:off x="0" y="-23937"/>
            <a:ext cx="12801600" cy="1008114"/>
            <a:chOff x="0" y="-23937"/>
            <a:chExt cx="12801600" cy="1008114"/>
          </a:xfrm>
        </p:grpSpPr>
        <p:pic>
          <p:nvPicPr>
            <p:cNvPr id="10" name="Imagen 9"/>
            <p:cNvPicPr>
              <a:picLocks noChangeAspect="1"/>
            </p:cNvPicPr>
            <p:nvPr/>
          </p:nvPicPr>
          <p:blipFill rotWithShape="1">
            <a:blip r:embed="rId8"/>
            <a:srcRect l="32542" t="46779" r="45874" b="40424"/>
            <a:stretch/>
          </p:blipFill>
          <p:spPr>
            <a:xfrm>
              <a:off x="9425136" y="37117"/>
              <a:ext cx="3376464" cy="947060"/>
            </a:xfrm>
            <a:prstGeom prst="rect">
              <a:avLst/>
            </a:prstGeom>
          </p:spPr>
        </p:pic>
        <p:pic>
          <p:nvPicPr>
            <p:cNvPr id="11"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1537071292"/>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696433" y="1163673"/>
            <a:ext cx="5393271" cy="646331"/>
          </a:xfrm>
          <a:prstGeom prst="rect">
            <a:avLst/>
          </a:prstGeom>
        </p:spPr>
        <p:txBody>
          <a:bodyPr wrap="none">
            <a:spAutoFit/>
          </a:bodyPr>
          <a:lstStyle/>
          <a:p>
            <a:r>
              <a:rPr lang="es-ES" sz="3600" b="1" dirty="0">
                <a:latin typeface="+mj-lt"/>
                <a:ea typeface="+mj-ea"/>
                <a:cs typeface="+mj-cs"/>
              </a:rPr>
              <a:t>Justificación e Importancia </a:t>
            </a:r>
            <a:endParaRPr lang="es-EC" sz="3600" b="1" dirty="0">
              <a:latin typeface="+mj-lt"/>
              <a:ea typeface="+mj-ea"/>
              <a:cs typeface="+mj-cs"/>
            </a:endParaRPr>
          </a:p>
        </p:txBody>
      </p:sp>
      <p:sp>
        <p:nvSpPr>
          <p:cNvPr id="3" name="Rectángulo 2"/>
          <p:cNvSpPr/>
          <p:nvPr/>
        </p:nvSpPr>
        <p:spPr>
          <a:xfrm>
            <a:off x="394558" y="2424336"/>
            <a:ext cx="11421761" cy="2062103"/>
          </a:xfrm>
          <a:prstGeom prst="rect">
            <a:avLst/>
          </a:prstGeom>
        </p:spPr>
        <p:txBody>
          <a:bodyPr wrap="square">
            <a:spAutoFit/>
          </a:bodyPr>
          <a:lstStyle/>
          <a:p>
            <a:pPr algn="just"/>
            <a:r>
              <a:rPr lang="es-MX" sz="3200" dirty="0">
                <a:solidFill>
                  <a:srgbClr val="000000"/>
                </a:solidFill>
                <a:latin typeface="Times New Roman" panose="02020603050405020304" pitchFamily="18" charset="0"/>
                <a:ea typeface="Calibri" panose="020F0502020204030204" pitchFamily="34" charset="0"/>
              </a:rPr>
              <a:t>Actualmente la tecnología ha ido en crecimiento, y han surgido muchos cambios tanto en el orden económico, en el caso de nuestro país inhibe el surgimiento de soluciones propias para nuestros problemas más fundamentales.</a:t>
            </a:r>
            <a:endParaRPr lang="es-EC" sz="3200" dirty="0">
              <a:solidFill>
                <a:srgbClr val="000000"/>
              </a:solidFill>
              <a:latin typeface="Times New Roman" panose="02020603050405020304" pitchFamily="18" charset="0"/>
              <a:ea typeface="Calibri" panose="020F0502020204030204" pitchFamily="34" charset="0"/>
            </a:endParaRPr>
          </a:p>
        </p:txBody>
      </p:sp>
      <p:pic>
        <p:nvPicPr>
          <p:cNvPr id="5" name="Imagen 4"/>
          <p:cNvPicPr>
            <a:picLocks noChangeAspect="1"/>
          </p:cNvPicPr>
          <p:nvPr/>
        </p:nvPicPr>
        <p:blipFill rotWithShape="1">
          <a:blip r:embed="rId3"/>
          <a:srcRect l="12367" t="36219" r="63282" b="17516"/>
          <a:stretch/>
        </p:blipFill>
        <p:spPr>
          <a:xfrm>
            <a:off x="280120" y="6274626"/>
            <a:ext cx="2561646" cy="2342398"/>
          </a:xfrm>
          <a:prstGeom prst="rect">
            <a:avLst/>
          </a:prstGeom>
        </p:spPr>
      </p:pic>
      <p:pic>
        <p:nvPicPr>
          <p:cNvPr id="6" name="Imagen 5"/>
          <p:cNvPicPr>
            <a:picLocks noChangeAspect="1"/>
          </p:cNvPicPr>
          <p:nvPr/>
        </p:nvPicPr>
        <p:blipFill rotWithShape="1">
          <a:blip r:embed="rId4"/>
          <a:srcRect l="16794" t="41141" r="48893" b="28344"/>
          <a:stretch/>
        </p:blipFill>
        <p:spPr>
          <a:xfrm>
            <a:off x="2841766" y="6302846"/>
            <a:ext cx="4464496" cy="2232248"/>
          </a:xfrm>
          <a:prstGeom prst="rect">
            <a:avLst/>
          </a:prstGeom>
        </p:spPr>
      </p:pic>
      <p:pic>
        <p:nvPicPr>
          <p:cNvPr id="7" name="Imagen 6"/>
          <p:cNvPicPr>
            <a:picLocks noChangeAspect="1"/>
          </p:cNvPicPr>
          <p:nvPr/>
        </p:nvPicPr>
        <p:blipFill rotWithShape="1">
          <a:blip r:embed="rId5"/>
          <a:srcRect l="12920" t="32281" r="46126" b="21453"/>
          <a:stretch/>
        </p:blipFill>
        <p:spPr>
          <a:xfrm>
            <a:off x="7306262" y="6274626"/>
            <a:ext cx="3559034" cy="2260468"/>
          </a:xfrm>
          <a:prstGeom prst="rect">
            <a:avLst/>
          </a:prstGeom>
        </p:spPr>
      </p:pic>
      <p:pic>
        <p:nvPicPr>
          <p:cNvPr id="8" name="Imagen 7"/>
          <p:cNvPicPr>
            <a:picLocks noChangeAspect="1"/>
          </p:cNvPicPr>
          <p:nvPr/>
        </p:nvPicPr>
        <p:blipFill rotWithShape="1">
          <a:blip r:embed="rId6"/>
          <a:srcRect l="32542" t="46779" r="45874" b="40424"/>
          <a:stretch/>
        </p:blipFill>
        <p:spPr>
          <a:xfrm>
            <a:off x="9569152" y="37117"/>
            <a:ext cx="3232448" cy="947060"/>
          </a:xfrm>
          <a:prstGeom prst="rect">
            <a:avLst/>
          </a:prstGeom>
        </p:spPr>
      </p:pic>
      <p:pic>
        <p:nvPicPr>
          <p:cNvPr id="9"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spTree>
    <p:extLst>
      <p:ext uri="{BB962C8B-B14F-4D97-AF65-F5344CB8AC3E}">
        <p14:creationId xmlns:p14="http://schemas.microsoft.com/office/powerpoint/2010/main" val="3769839101"/>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352127" y="1124964"/>
            <a:ext cx="7203382" cy="584775"/>
          </a:xfrm>
          <a:prstGeom prst="rect">
            <a:avLst/>
          </a:prstGeom>
        </p:spPr>
        <p:txBody>
          <a:bodyPr wrap="none">
            <a:spAutoFit/>
          </a:bodyPr>
          <a:lstStyle/>
          <a:p>
            <a:r>
              <a:rPr lang="es-MX" sz="3200" b="1" dirty="0">
                <a:latin typeface="+mj-lt"/>
                <a:ea typeface="Calibri" panose="020F0502020204030204" pitchFamily="34" charset="0"/>
              </a:rPr>
              <a:t> SELECCIÓN DE TRANSMISIÓN MECÁNICA</a:t>
            </a:r>
            <a:endParaRPr lang="es-EC" sz="3200" dirty="0">
              <a:latin typeface="+mj-lt"/>
            </a:endParaRPr>
          </a:p>
        </p:txBody>
      </p:sp>
      <p:sp>
        <p:nvSpPr>
          <p:cNvPr id="5" name="Rectangle 2"/>
          <p:cNvSpPr>
            <a:spLocks noChangeArrowheads="1"/>
          </p:cNvSpPr>
          <p:nvPr/>
        </p:nvSpPr>
        <p:spPr bwMode="auto">
          <a:xfrm>
            <a:off x="352127" y="1776263"/>
            <a:ext cx="1309659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2706168616"/>
              </p:ext>
            </p:extLst>
          </p:nvPr>
        </p:nvGraphicFramePr>
        <p:xfrm>
          <a:off x="107211" y="3092666"/>
          <a:ext cx="6293589" cy="3528392"/>
        </p:xfrm>
        <a:graphic>
          <a:graphicData uri="http://schemas.openxmlformats.org/presentationml/2006/ole">
            <mc:AlternateContent xmlns:mc="http://schemas.openxmlformats.org/markup-compatibility/2006">
              <mc:Choice xmlns:v="urn:schemas-microsoft-com:vml" Requires="v">
                <p:oleObj spid="_x0000_s15385" name="Imagen de mapa de bits" r:id="rId4" imgW="7059010" imgH="3952381" progId="Paint.Picture">
                  <p:embed/>
                </p:oleObj>
              </mc:Choice>
              <mc:Fallback>
                <p:oleObj name="Imagen de mapa de bits" r:id="rId4" imgW="7059010" imgH="3952381"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11" y="3092666"/>
                        <a:ext cx="6293589" cy="3528392"/>
                      </a:xfrm>
                      <a:prstGeom prst="rect">
                        <a:avLst/>
                      </a:prstGeom>
                      <a:noFill/>
                    </p:spPr>
                  </p:pic>
                </p:oleObj>
              </mc:Fallback>
            </mc:AlternateContent>
          </a:graphicData>
        </a:graphic>
      </p:graphicFrame>
      <p:sp>
        <p:nvSpPr>
          <p:cNvPr id="7" name="Rectángulo 6"/>
          <p:cNvSpPr/>
          <p:nvPr/>
        </p:nvSpPr>
        <p:spPr>
          <a:xfrm>
            <a:off x="6897521" y="1987642"/>
            <a:ext cx="4687855" cy="1077218"/>
          </a:xfrm>
          <a:prstGeom prst="rect">
            <a:avLst/>
          </a:prstGeom>
        </p:spPr>
        <p:txBody>
          <a:bodyPr wrap="square">
            <a:spAutoFit/>
          </a:bodyPr>
          <a:lstStyle/>
          <a:p>
            <a:pPr marL="457200" indent="-457200" algn="just">
              <a:buFont typeface="Arial" panose="020B0604020202020204" pitchFamily="34" charset="0"/>
              <a:buChar char="•"/>
            </a:pPr>
            <a:r>
              <a:rPr lang="es-MX" sz="3200" dirty="0">
                <a:solidFill>
                  <a:srgbClr val="000000"/>
                </a:solidFill>
                <a:latin typeface="Times New Roman" panose="02020603050405020304" pitchFamily="18" charset="0"/>
                <a:ea typeface="Calibri" panose="020F0502020204030204" pitchFamily="34" charset="0"/>
              </a:rPr>
              <a:t>Se determinar el perfil dela correa dentada </a:t>
            </a:r>
            <a:endParaRPr lang="es-EC" sz="3200" dirty="0">
              <a:solidFill>
                <a:srgbClr val="000000"/>
              </a:solidFill>
              <a:latin typeface="Times New Roman" panose="02020603050405020304" pitchFamily="18" charset="0"/>
              <a:ea typeface="Calibri" panose="020F0502020204030204" pitchFamily="34" charset="0"/>
            </a:endParaRPr>
          </a:p>
        </p:txBody>
      </p:sp>
      <p:pic>
        <p:nvPicPr>
          <p:cNvPr id="8" name="Imagen 7"/>
          <p:cNvPicPr/>
          <p:nvPr/>
        </p:nvPicPr>
        <p:blipFill rotWithShape="1">
          <a:blip r:embed="rId6"/>
          <a:srcRect l="33086" t="19852" r="22069" b="12228"/>
          <a:stretch/>
        </p:blipFill>
        <p:spPr bwMode="auto">
          <a:xfrm>
            <a:off x="6616824" y="3511590"/>
            <a:ext cx="5468620" cy="505015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9" name="Rectángulo 8"/>
              <p:cNvSpPr/>
              <p:nvPr/>
            </p:nvSpPr>
            <p:spPr>
              <a:xfrm>
                <a:off x="1338473" y="7176864"/>
                <a:ext cx="2540631"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3200" i="1">
                          <a:latin typeface="Cambria Math" panose="02040503050406030204" pitchFamily="18" charset="0"/>
                        </a:rPr>
                        <m:t>𝑑𝑝</m:t>
                      </m:r>
                      <m:r>
                        <a:rPr lang="es-EC" sz="3200" i="0">
                          <a:latin typeface="Cambria Math" panose="02040503050406030204" pitchFamily="18" charset="0"/>
                        </a:rPr>
                        <m:t>=2.5</m:t>
                      </m:r>
                      <m:r>
                        <a:rPr lang="es-EC" sz="3200" i="1">
                          <a:latin typeface="Cambria Math" panose="02040503050406030204" pitchFamily="18" charset="0"/>
                        </a:rPr>
                        <m:t>𝑚𝑚</m:t>
                      </m:r>
                    </m:oMath>
                  </m:oMathPara>
                </a14:m>
                <a:endParaRPr lang="es-EC" sz="3200" dirty="0"/>
              </a:p>
            </p:txBody>
          </p:sp>
        </mc:Choice>
        <mc:Fallback xmlns="">
          <p:sp>
            <p:nvSpPr>
              <p:cNvPr id="9" name="Rectángulo 8"/>
              <p:cNvSpPr>
                <a:spLocks noRot="1" noChangeAspect="1" noMove="1" noResize="1" noEditPoints="1" noAdjustHandles="1" noChangeArrowheads="1" noChangeShapeType="1" noTextEdit="1"/>
              </p:cNvSpPr>
              <p:nvPr/>
            </p:nvSpPr>
            <p:spPr>
              <a:xfrm>
                <a:off x="1338473" y="7176864"/>
                <a:ext cx="2540631" cy="584775"/>
              </a:xfrm>
              <a:prstGeom prst="rect">
                <a:avLst/>
              </a:prstGeom>
              <a:blipFill rotWithShape="0">
                <a:blip r:embed="rId7"/>
                <a:stretch>
                  <a:fillRect/>
                </a:stretch>
              </a:blipFill>
            </p:spPr>
            <p:txBody>
              <a:bodyPr/>
              <a:lstStyle/>
              <a:p>
                <a:r>
                  <a:rPr lang="es-EC">
                    <a:noFill/>
                  </a:rPr>
                  <a:t> </a:t>
                </a:r>
              </a:p>
            </p:txBody>
          </p:sp>
        </mc:Fallback>
      </mc:AlternateContent>
      <p:grpSp>
        <p:nvGrpSpPr>
          <p:cNvPr id="10" name="Grupo 9"/>
          <p:cNvGrpSpPr/>
          <p:nvPr/>
        </p:nvGrpSpPr>
        <p:grpSpPr>
          <a:xfrm>
            <a:off x="0" y="-23937"/>
            <a:ext cx="12801600" cy="1008114"/>
            <a:chOff x="0" y="-23937"/>
            <a:chExt cx="12801600" cy="1008114"/>
          </a:xfrm>
        </p:grpSpPr>
        <p:pic>
          <p:nvPicPr>
            <p:cNvPr id="11" name="Imagen 10"/>
            <p:cNvPicPr>
              <a:picLocks noChangeAspect="1"/>
            </p:cNvPicPr>
            <p:nvPr/>
          </p:nvPicPr>
          <p:blipFill rotWithShape="1">
            <a:blip r:embed="rId8"/>
            <a:srcRect l="32542" t="46779" r="45874" b="40424"/>
            <a:stretch/>
          </p:blipFill>
          <p:spPr>
            <a:xfrm>
              <a:off x="9425136" y="37117"/>
              <a:ext cx="3376464" cy="947060"/>
            </a:xfrm>
            <a:prstGeom prst="rect">
              <a:avLst/>
            </a:prstGeom>
          </p:spPr>
        </p:pic>
        <p:pic>
          <p:nvPicPr>
            <p:cNvPr id="12" name="Picture 1"/>
            <p:cNvPicPr>
              <a:picLocks noChangeAspect="1" noChangeArrowheads="1"/>
            </p:cNvPicPr>
            <p:nvPr/>
          </p:nvPicPr>
          <p:blipFill rotWithShape="1">
            <a:blip r:embed="rId3"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2775718214"/>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pic>
        <p:nvPicPr>
          <p:cNvPr id="5" name="Imagen 4"/>
          <p:cNvPicPr/>
          <p:nvPr/>
        </p:nvPicPr>
        <p:blipFill rotWithShape="1">
          <a:blip r:embed="rId3" cstate="print">
            <a:extLst>
              <a:ext uri="{28A0092B-C50C-407E-A947-70E740481C1C}">
                <a14:useLocalDpi xmlns:a14="http://schemas.microsoft.com/office/drawing/2010/main" val="0"/>
              </a:ext>
            </a:extLst>
          </a:blip>
          <a:srcRect l="43009" t="17576" r="11803" b="8527"/>
          <a:stretch/>
        </p:blipFill>
        <p:spPr bwMode="auto">
          <a:xfrm>
            <a:off x="2429964" y="2086897"/>
            <a:ext cx="3597910" cy="330771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3" name="Rectángulo 2"/>
              <p:cNvSpPr/>
              <p:nvPr/>
            </p:nvSpPr>
            <p:spPr>
              <a:xfrm>
                <a:off x="7542532" y="3740754"/>
                <a:ext cx="2364237" cy="8484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400" i="1">
                          <a:latin typeface="Cambria Math" panose="02040503050406030204" pitchFamily="18" charset="0"/>
                        </a:rPr>
                        <m:t>𝐹𝑢</m:t>
                      </m:r>
                      <m:r>
                        <a:rPr lang="es-EC" sz="2400" i="0">
                          <a:latin typeface="Cambria Math" panose="02040503050406030204" pitchFamily="18" charset="0"/>
                        </a:rPr>
                        <m:t>=</m:t>
                      </m:r>
                      <m:f>
                        <m:fPr>
                          <m:ctrlPr>
                            <a:rPr lang="es-EC" sz="2400" i="1">
                              <a:latin typeface="Cambria Math" panose="02040503050406030204" pitchFamily="18" charset="0"/>
                            </a:rPr>
                          </m:ctrlPr>
                        </m:fPr>
                        <m:num>
                          <m:r>
                            <a:rPr lang="es-EC" sz="2400" i="0">
                              <a:latin typeface="Cambria Math" panose="02040503050406030204" pitchFamily="18" charset="0"/>
                            </a:rPr>
                            <m:t>2000∗</m:t>
                          </m:r>
                          <m:r>
                            <a:rPr lang="es-EC" sz="2400" i="1">
                              <a:latin typeface="Cambria Math" panose="02040503050406030204" pitchFamily="18" charset="0"/>
                            </a:rPr>
                            <m:t>𝑇𝑞</m:t>
                          </m:r>
                        </m:num>
                        <m:den>
                          <m:r>
                            <a:rPr lang="es-EC" sz="2400" i="1">
                              <a:latin typeface="Cambria Math" panose="02040503050406030204" pitchFamily="18" charset="0"/>
                            </a:rPr>
                            <m:t>𝑑𝑝</m:t>
                          </m:r>
                        </m:den>
                      </m:f>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7542532" y="3740754"/>
                <a:ext cx="2364237" cy="848437"/>
              </a:xfrm>
              <a:prstGeom prst="rect">
                <a:avLst/>
              </a:prstGeom>
              <a:blipFill rotWithShape="0">
                <a:blip r:embed="rId4"/>
                <a:stretch>
                  <a:fillRect/>
                </a:stretch>
              </a:blipFill>
            </p:spPr>
            <p:txBody>
              <a:bodyPr/>
              <a:lstStyle/>
              <a:p>
                <a:r>
                  <a:rPr lang="es-EC">
                    <a:noFill/>
                  </a:rPr>
                  <a:t> </a:t>
                </a:r>
              </a:p>
            </p:txBody>
          </p:sp>
        </mc:Fallback>
      </mc:AlternateContent>
      <p:sp>
        <p:nvSpPr>
          <p:cNvPr id="6" name="Rectángulo 5"/>
          <p:cNvSpPr/>
          <p:nvPr/>
        </p:nvSpPr>
        <p:spPr>
          <a:xfrm>
            <a:off x="7109395" y="2446937"/>
            <a:ext cx="2961516" cy="584775"/>
          </a:xfrm>
          <a:prstGeom prst="rect">
            <a:avLst/>
          </a:prstGeom>
        </p:spPr>
        <p:txBody>
          <a:bodyPr wrap="none">
            <a:spAutoFit/>
          </a:bodyPr>
          <a:lstStyle/>
          <a:p>
            <a:r>
              <a:rPr lang="es-MX" sz="3200" dirty="0">
                <a:solidFill>
                  <a:srgbClr val="000000"/>
                </a:solidFill>
                <a:latin typeface="Times New Roman" panose="02020603050405020304" pitchFamily="18" charset="0"/>
                <a:ea typeface="Calibri" panose="020F0502020204030204" pitchFamily="34" charset="0"/>
              </a:rPr>
              <a:t>Fuerza periférica</a:t>
            </a:r>
            <a:endParaRPr lang="es-EC" sz="3200" dirty="0">
              <a:solidFill>
                <a:srgbClr val="000000"/>
              </a:solidFill>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7" name="Rectángulo 6"/>
              <p:cNvSpPr/>
              <p:nvPr/>
            </p:nvSpPr>
            <p:spPr>
              <a:xfrm>
                <a:off x="2145015" y="6352280"/>
                <a:ext cx="2710678" cy="8965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400" i="1">
                          <a:latin typeface="Cambria Math" panose="02040503050406030204" pitchFamily="18" charset="0"/>
                        </a:rPr>
                        <m:t>𝐵𝑤</m:t>
                      </m:r>
                      <m:r>
                        <a:rPr lang="es-EC" sz="2400" i="0">
                          <a:latin typeface="Cambria Math" panose="02040503050406030204" pitchFamily="18" charset="0"/>
                        </a:rPr>
                        <m:t>=</m:t>
                      </m:r>
                      <m:f>
                        <m:fPr>
                          <m:ctrlPr>
                            <a:rPr lang="es-EC" sz="2400" i="1">
                              <a:latin typeface="Cambria Math" panose="02040503050406030204" pitchFamily="18" charset="0"/>
                            </a:rPr>
                          </m:ctrlPr>
                        </m:fPr>
                        <m:num>
                          <m:r>
                            <a:rPr lang="es-EC" sz="2400" i="1">
                              <a:latin typeface="Cambria Math" panose="02040503050406030204" pitchFamily="18" charset="0"/>
                            </a:rPr>
                            <m:t>𝐹𝑢</m:t>
                          </m:r>
                          <m:r>
                            <a:rPr lang="es-EC" sz="2400" i="0">
                              <a:latin typeface="Cambria Math" panose="02040503050406030204" pitchFamily="18" charset="0"/>
                            </a:rPr>
                            <m:t>∗</m:t>
                          </m:r>
                          <m:r>
                            <a:rPr lang="es-EC" sz="2400" i="1">
                              <a:latin typeface="Cambria Math" panose="02040503050406030204" pitchFamily="18" charset="0"/>
                            </a:rPr>
                            <m:t>𝑘𝑠</m:t>
                          </m:r>
                          <m:r>
                            <a:rPr lang="es-EC" sz="2400" i="0">
                              <a:latin typeface="Cambria Math" panose="02040503050406030204" pitchFamily="18" charset="0"/>
                            </a:rPr>
                            <m:t>∗10</m:t>
                          </m:r>
                        </m:num>
                        <m:den>
                          <m:sSub>
                            <m:sSubPr>
                              <m:ctrlPr>
                                <a:rPr lang="es-EC" sz="2400" i="1">
                                  <a:latin typeface="Cambria Math" panose="02040503050406030204" pitchFamily="18" charset="0"/>
                                </a:rPr>
                              </m:ctrlPr>
                            </m:sSubPr>
                            <m:e>
                              <m:r>
                                <a:rPr lang="es-EC" sz="2400" i="1">
                                  <a:latin typeface="Cambria Math" panose="02040503050406030204" pitchFamily="18" charset="0"/>
                                </a:rPr>
                                <m:t>𝐹</m:t>
                              </m:r>
                            </m:e>
                            <m:sub>
                              <m:r>
                                <a:rPr lang="es-EC" sz="2400" i="1">
                                  <a:latin typeface="Cambria Math" panose="02040503050406030204" pitchFamily="18" charset="0"/>
                                </a:rPr>
                                <m:t>𝑠𝑝𝑒𝑐</m:t>
                              </m:r>
                            </m:sub>
                          </m:sSub>
                          <m:r>
                            <a:rPr lang="es-EC" sz="2400" i="0">
                              <a:latin typeface="Cambria Math" panose="02040503050406030204" pitchFamily="18" charset="0"/>
                            </a:rPr>
                            <m:t>∗</m:t>
                          </m:r>
                          <m:r>
                            <a:rPr lang="es-EC" sz="2400" i="1">
                              <a:latin typeface="Cambria Math" panose="02040503050406030204" pitchFamily="18" charset="0"/>
                            </a:rPr>
                            <m:t>𝑍𝑚</m:t>
                          </m:r>
                        </m:den>
                      </m:f>
                    </m:oMath>
                  </m:oMathPara>
                </a14:m>
                <a:endParaRPr lang="es-EC" sz="2400" dirty="0"/>
              </a:p>
            </p:txBody>
          </p:sp>
        </mc:Choice>
        <mc:Fallback xmlns="">
          <p:sp>
            <p:nvSpPr>
              <p:cNvPr id="7" name="Rectángulo 6"/>
              <p:cNvSpPr>
                <a:spLocks noRot="1" noChangeAspect="1" noMove="1" noResize="1" noEditPoints="1" noAdjustHandles="1" noChangeArrowheads="1" noChangeShapeType="1" noTextEdit="1"/>
              </p:cNvSpPr>
              <p:nvPr/>
            </p:nvSpPr>
            <p:spPr>
              <a:xfrm>
                <a:off x="2145015" y="6352280"/>
                <a:ext cx="2710678" cy="896592"/>
              </a:xfrm>
              <a:prstGeom prst="rect">
                <a:avLst/>
              </a:prstGeom>
              <a:blipFill rotWithShape="0">
                <a:blip r:embed="rId5"/>
                <a:stretch>
                  <a:fillRect/>
                </a:stretch>
              </a:blipFill>
            </p:spPr>
            <p:txBody>
              <a:bodyPr/>
              <a:lstStyle/>
              <a:p>
                <a:r>
                  <a:rPr lang="es-EC">
                    <a:noFill/>
                  </a:rPr>
                  <a:t> </a:t>
                </a:r>
              </a:p>
            </p:txBody>
          </p:sp>
        </mc:Fallback>
      </mc:AlternateContent>
      <p:sp>
        <p:nvSpPr>
          <p:cNvPr id="8" name="Rectángulo 7"/>
          <p:cNvSpPr/>
          <p:nvPr/>
        </p:nvSpPr>
        <p:spPr>
          <a:xfrm>
            <a:off x="2288668" y="5688780"/>
            <a:ext cx="2853666" cy="584775"/>
          </a:xfrm>
          <a:prstGeom prst="rect">
            <a:avLst/>
          </a:prstGeom>
        </p:spPr>
        <p:txBody>
          <a:bodyPr wrap="none">
            <a:spAutoFit/>
          </a:bodyPr>
          <a:lstStyle/>
          <a:p>
            <a:r>
              <a:rPr lang="es-EC" sz="3200" dirty="0">
                <a:solidFill>
                  <a:srgbClr val="000000"/>
                </a:solidFill>
                <a:latin typeface="Times New Roman" panose="02020603050405020304" pitchFamily="18" charset="0"/>
                <a:ea typeface="Calibri" panose="020F0502020204030204" pitchFamily="34" charset="0"/>
              </a:rPr>
              <a:t>Ancho de banda</a:t>
            </a:r>
          </a:p>
        </p:txBody>
      </p:sp>
      <p:sp>
        <p:nvSpPr>
          <p:cNvPr id="9" name="Rectángulo 8"/>
          <p:cNvSpPr/>
          <p:nvPr/>
        </p:nvSpPr>
        <p:spPr>
          <a:xfrm>
            <a:off x="5868367" y="5638980"/>
            <a:ext cx="4156715" cy="584775"/>
          </a:xfrm>
          <a:prstGeom prst="rect">
            <a:avLst/>
          </a:prstGeom>
        </p:spPr>
        <p:txBody>
          <a:bodyPr wrap="none">
            <a:spAutoFit/>
          </a:bodyPr>
          <a:lstStyle/>
          <a:p>
            <a:r>
              <a:rPr lang="es-EC" sz="3200" dirty="0">
                <a:solidFill>
                  <a:srgbClr val="000000"/>
                </a:solidFill>
                <a:latin typeface="Times New Roman" panose="02020603050405020304" pitchFamily="18" charset="0"/>
                <a:ea typeface="Calibri" panose="020F0502020204030204" pitchFamily="34" charset="0"/>
              </a:rPr>
              <a:t>Los dientes en la polea </a:t>
            </a:r>
          </a:p>
        </p:txBody>
      </p:sp>
      <mc:AlternateContent xmlns:mc="http://schemas.openxmlformats.org/markup-compatibility/2006" xmlns:a14="http://schemas.microsoft.com/office/drawing/2010/main">
        <mc:Choice Requires="a14">
          <p:sp>
            <p:nvSpPr>
              <p:cNvPr id="10" name="Rectángulo 9"/>
              <p:cNvSpPr/>
              <p:nvPr/>
            </p:nvSpPr>
            <p:spPr>
              <a:xfrm>
                <a:off x="6085193" y="6352280"/>
                <a:ext cx="3988015"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400" i="1">
                          <a:latin typeface="Cambria Math" panose="02040503050406030204" pitchFamily="18" charset="0"/>
                        </a:rPr>
                        <m:t>𝑍𝑚</m:t>
                      </m:r>
                      <m:r>
                        <a:rPr lang="es-EC" sz="2400" i="0">
                          <a:latin typeface="Cambria Math" panose="02040503050406030204" pitchFamily="18" charset="0"/>
                        </a:rPr>
                        <m:t>=</m:t>
                      </m:r>
                      <m:r>
                        <a:rPr lang="es-EC" sz="2400" i="1">
                          <a:latin typeface="Cambria Math" panose="02040503050406030204" pitchFamily="18" charset="0"/>
                        </a:rPr>
                        <m:t>𝑍</m:t>
                      </m:r>
                      <m:r>
                        <a:rPr lang="es-EC" sz="2400" i="0">
                          <a:latin typeface="Cambria Math" panose="02040503050406030204" pitchFamily="18" charset="0"/>
                        </a:rPr>
                        <m:t>∗</m:t>
                      </m:r>
                      <m:f>
                        <m:fPr>
                          <m:ctrlPr>
                            <a:rPr lang="es-EC" sz="2400" i="1">
                              <a:latin typeface="Cambria Math" panose="02040503050406030204" pitchFamily="18" charset="0"/>
                            </a:rPr>
                          </m:ctrlPr>
                        </m:fPr>
                        <m:num>
                          <m:r>
                            <a:rPr lang="es-EC" sz="2400" i="1">
                              <a:latin typeface="Cambria Math" panose="02040503050406030204" pitchFamily="18" charset="0"/>
                            </a:rPr>
                            <m:t>𝐴𝑟𝑐𝑜</m:t>
                          </m:r>
                          <m:r>
                            <a:rPr lang="es-EC" sz="2400" i="0">
                              <a:latin typeface="Cambria Math" panose="02040503050406030204" pitchFamily="18" charset="0"/>
                            </a:rPr>
                            <m:t> </m:t>
                          </m:r>
                          <m:r>
                            <a:rPr lang="es-EC" sz="2400" i="1">
                              <a:latin typeface="Cambria Math" panose="02040503050406030204" pitchFamily="18" charset="0"/>
                            </a:rPr>
                            <m:t>𝑒𝑛</m:t>
                          </m:r>
                          <m:r>
                            <a:rPr lang="es-EC" sz="2400" i="0">
                              <a:latin typeface="Cambria Math" panose="02040503050406030204" pitchFamily="18" charset="0"/>
                            </a:rPr>
                            <m:t> </m:t>
                          </m:r>
                          <m:r>
                            <a:rPr lang="es-EC" sz="2400" i="1">
                              <a:latin typeface="Cambria Math" panose="02040503050406030204" pitchFamily="18" charset="0"/>
                            </a:rPr>
                            <m:t>𝑐𝑜𝑛𝑡𝑎𝑐𝑡𝑜</m:t>
                          </m:r>
                          <m:r>
                            <a:rPr lang="es-EC" sz="2400" i="0">
                              <a:latin typeface="Cambria Math" panose="02040503050406030204" pitchFamily="18" charset="0"/>
                            </a:rPr>
                            <m:t> </m:t>
                          </m:r>
                        </m:num>
                        <m:den>
                          <m:r>
                            <a:rPr lang="es-EC" sz="2400" i="0">
                              <a:latin typeface="Cambria Math" panose="02040503050406030204" pitchFamily="18" charset="0"/>
                            </a:rPr>
                            <m:t>360°</m:t>
                          </m:r>
                        </m:den>
                      </m:f>
                    </m:oMath>
                  </m:oMathPara>
                </a14:m>
                <a:endParaRPr lang="es-EC" sz="2400" dirty="0"/>
              </a:p>
            </p:txBody>
          </p:sp>
        </mc:Choice>
        <mc:Fallback xmlns="">
          <p:sp>
            <p:nvSpPr>
              <p:cNvPr id="10" name="Rectángulo 9"/>
              <p:cNvSpPr>
                <a:spLocks noRot="1" noChangeAspect="1" noMove="1" noResize="1" noEditPoints="1" noAdjustHandles="1" noChangeArrowheads="1" noChangeShapeType="1" noTextEdit="1"/>
              </p:cNvSpPr>
              <p:nvPr/>
            </p:nvSpPr>
            <p:spPr>
              <a:xfrm>
                <a:off x="6085193" y="6352280"/>
                <a:ext cx="3988015" cy="786177"/>
              </a:xfrm>
              <a:prstGeom prst="rect">
                <a:avLst/>
              </a:prstGeom>
              <a:blipFill rotWithShape="0">
                <a:blip r:embed="rId6"/>
                <a:stretch>
                  <a:fillRect/>
                </a:stretch>
              </a:blipFill>
            </p:spPr>
            <p:txBody>
              <a:bodyPr/>
              <a:lstStyle/>
              <a:p>
                <a:r>
                  <a:rPr lang="es-EC">
                    <a:noFill/>
                  </a:rPr>
                  <a:t> </a:t>
                </a:r>
              </a:p>
            </p:txBody>
          </p:sp>
        </mc:Fallback>
      </mc:AlternateContent>
      <p:grpSp>
        <p:nvGrpSpPr>
          <p:cNvPr id="11" name="Grupo 10"/>
          <p:cNvGrpSpPr/>
          <p:nvPr/>
        </p:nvGrpSpPr>
        <p:grpSpPr>
          <a:xfrm>
            <a:off x="0" y="-23937"/>
            <a:ext cx="12801600" cy="1008114"/>
            <a:chOff x="0" y="-23937"/>
            <a:chExt cx="12801600" cy="1008114"/>
          </a:xfrm>
        </p:grpSpPr>
        <p:pic>
          <p:nvPicPr>
            <p:cNvPr id="12" name="Imagen 11"/>
            <p:cNvPicPr>
              <a:picLocks noChangeAspect="1"/>
            </p:cNvPicPr>
            <p:nvPr/>
          </p:nvPicPr>
          <p:blipFill rotWithShape="1">
            <a:blip r:embed="rId7"/>
            <a:srcRect l="32542" t="46779" r="45874" b="40424"/>
            <a:stretch/>
          </p:blipFill>
          <p:spPr>
            <a:xfrm>
              <a:off x="9425136" y="37117"/>
              <a:ext cx="3376464" cy="947060"/>
            </a:xfrm>
            <a:prstGeom prst="rect">
              <a:avLst/>
            </a:prstGeom>
          </p:spPr>
        </p:pic>
        <p:pic>
          <p:nvPicPr>
            <p:cNvPr id="13"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2752450844"/>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0" y="-23937"/>
            <a:ext cx="12801600" cy="1008114"/>
            <a:chOff x="0" y="-23937"/>
            <a:chExt cx="12801600" cy="1008114"/>
          </a:xfrm>
        </p:grpSpPr>
        <p:pic>
          <p:nvPicPr>
            <p:cNvPr id="6" name="Imagen 5"/>
            <p:cNvPicPr>
              <a:picLocks noChangeAspect="1"/>
            </p:cNvPicPr>
            <p:nvPr/>
          </p:nvPicPr>
          <p:blipFill rotWithShape="1">
            <a:blip r:embed="rId2"/>
            <a:srcRect l="32542" t="46779" r="45874" b="40424"/>
            <a:stretch/>
          </p:blipFill>
          <p:spPr>
            <a:xfrm>
              <a:off x="9425136" y="37117"/>
              <a:ext cx="3376464" cy="947060"/>
            </a:xfrm>
            <a:prstGeom prst="rect">
              <a:avLst/>
            </a:prstGeom>
          </p:spPr>
        </p:pic>
        <p:pic>
          <p:nvPicPr>
            <p:cNvPr id="7" name="Picture 1"/>
            <p:cNvPicPr>
              <a:picLocks noChangeAspect="1" noChangeArrowheads="1"/>
            </p:cNvPicPr>
            <p:nvPr/>
          </p:nvPicPr>
          <p:blipFill rotWithShape="1">
            <a:blip r:embed="rId3" cstate="print"/>
            <a:srcRect t="-677" r="25250" b="-1"/>
            <a:stretch/>
          </p:blipFill>
          <p:spPr bwMode="auto">
            <a:xfrm rot="10800000">
              <a:off x="0" y="-23937"/>
              <a:ext cx="9569152" cy="1008112"/>
            </a:xfrm>
            <a:prstGeom prst="rect">
              <a:avLst/>
            </a:prstGeom>
            <a:noFill/>
            <a:ln w="9525">
              <a:noFill/>
              <a:miter lim="800000"/>
              <a:headEnd/>
              <a:tailEnd/>
            </a:ln>
          </p:spPr>
        </p:pic>
      </p:grpSp>
      <p:pic>
        <p:nvPicPr>
          <p:cNvPr id="4" name="Picture 1"/>
          <p:cNvPicPr>
            <a:picLocks noChangeAspect="1" noChangeArrowheads="1"/>
          </p:cNvPicPr>
          <p:nvPr/>
        </p:nvPicPr>
        <p:blipFill>
          <a:blip r:embed="rId3" cstate="print"/>
          <a:srcRect/>
          <a:stretch>
            <a:fillRect/>
          </a:stretch>
        </p:blipFill>
        <p:spPr bwMode="auto">
          <a:xfrm>
            <a:off x="0" y="8852773"/>
            <a:ext cx="12801600" cy="786765"/>
          </a:xfrm>
          <a:prstGeom prst="rect">
            <a:avLst/>
          </a:prstGeom>
          <a:noFill/>
          <a:ln w="9525">
            <a:noFill/>
            <a:miter lim="800000"/>
            <a:headEnd/>
            <a:tailEnd/>
          </a:ln>
        </p:spPr>
      </p:pic>
      <p:pic>
        <p:nvPicPr>
          <p:cNvPr id="3" name="Imagen 2"/>
          <p:cNvPicPr/>
          <p:nvPr/>
        </p:nvPicPr>
        <p:blipFill>
          <a:blip r:embed="rId4">
            <a:extLst>
              <a:ext uri="{28A0092B-C50C-407E-A947-70E740481C1C}">
                <a14:useLocalDpi xmlns:a14="http://schemas.microsoft.com/office/drawing/2010/main" val="0"/>
              </a:ext>
            </a:extLst>
          </a:blip>
          <a:srcRect/>
          <a:stretch>
            <a:fillRect/>
          </a:stretch>
        </p:blipFill>
        <p:spPr bwMode="auto">
          <a:xfrm>
            <a:off x="1576264" y="2267435"/>
            <a:ext cx="8784976" cy="4608512"/>
          </a:xfrm>
          <a:prstGeom prst="rect">
            <a:avLst/>
          </a:prstGeom>
          <a:noFill/>
          <a:ln>
            <a:noFill/>
          </a:ln>
        </p:spPr>
      </p:pic>
      <p:sp>
        <p:nvSpPr>
          <p:cNvPr id="2" name="Rectángulo 1"/>
          <p:cNvSpPr/>
          <p:nvPr/>
        </p:nvSpPr>
        <p:spPr>
          <a:xfrm>
            <a:off x="977226" y="7079530"/>
            <a:ext cx="10729192" cy="1569660"/>
          </a:xfrm>
          <a:prstGeom prst="rect">
            <a:avLst/>
          </a:prstGeom>
        </p:spPr>
        <p:txBody>
          <a:bodyPr wrap="square">
            <a:spAutoFit/>
          </a:bodyPr>
          <a:lstStyle/>
          <a:p>
            <a:r>
              <a:rPr lang="es-EC" sz="3200" dirty="0">
                <a:solidFill>
                  <a:srgbClr val="000000"/>
                </a:solidFill>
                <a:latin typeface="Times New Roman" panose="02020603050405020304" pitchFamily="18" charset="0"/>
                <a:ea typeface="Calibri" panose="020F0502020204030204" pitchFamily="34" charset="0"/>
              </a:rPr>
              <a:t>Está diseñado para que el usuario realice un dibujo CAD, se procede mediante el mecanizado CAM y el controlador, para mediante el láser proceder a realizar la aplicación deseada</a:t>
            </a:r>
          </a:p>
        </p:txBody>
      </p:sp>
      <p:sp>
        <p:nvSpPr>
          <p:cNvPr id="8" name="Rectángulo 7"/>
          <p:cNvSpPr/>
          <p:nvPr/>
        </p:nvSpPr>
        <p:spPr>
          <a:xfrm>
            <a:off x="147036" y="1187759"/>
            <a:ext cx="12507527" cy="754694"/>
          </a:xfrm>
          <a:prstGeom prst="rect">
            <a:avLst/>
          </a:prstGeom>
        </p:spPr>
        <p:txBody>
          <a:bodyPr wrap="none">
            <a:spAutoFit/>
          </a:bodyPr>
          <a:lstStyle/>
          <a:p>
            <a:pPr marL="457200" lvl="1" algn="just">
              <a:lnSpc>
                <a:spcPct val="150000"/>
              </a:lnSpc>
              <a:spcBef>
                <a:spcPts val="1200"/>
              </a:spcBef>
              <a:spcAft>
                <a:spcPts val="85"/>
              </a:spcAft>
            </a:pPr>
            <a:r>
              <a:rPr lang="es-EC" sz="3200" b="1" dirty="0">
                <a:solidFill>
                  <a:srgbClr val="000000"/>
                </a:solidFill>
                <a:latin typeface="+mn-lt"/>
                <a:ea typeface="Calibri" panose="020F0502020204030204" pitchFamily="34" charset="0"/>
                <a:cs typeface="Times New Roman" panose="02020603050405020304" pitchFamily="18" charset="0"/>
              </a:rPr>
              <a:t>Diseño Y Selección Del Sistema De Control De La Cortadora CNC Laser </a:t>
            </a:r>
            <a:endParaRPr lang="es-EC" sz="32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9693187"/>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graphicFrame>
        <p:nvGraphicFramePr>
          <p:cNvPr id="2" name="Diagrama 1"/>
          <p:cNvGraphicFramePr/>
          <p:nvPr>
            <p:extLst>
              <p:ext uri="{D42A27DB-BD31-4B8C-83A1-F6EECF244321}">
                <p14:modId xmlns:p14="http://schemas.microsoft.com/office/powerpoint/2010/main" val="1794467016"/>
              </p:ext>
            </p:extLst>
          </p:nvPr>
        </p:nvGraphicFramePr>
        <p:xfrm>
          <a:off x="2224336" y="2568352"/>
          <a:ext cx="8534400" cy="568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p:cNvSpPr/>
          <p:nvPr/>
        </p:nvSpPr>
        <p:spPr>
          <a:xfrm>
            <a:off x="1144216" y="1272208"/>
            <a:ext cx="3923638" cy="584775"/>
          </a:xfrm>
          <a:prstGeom prst="rect">
            <a:avLst/>
          </a:prstGeom>
        </p:spPr>
        <p:txBody>
          <a:bodyPr wrap="none">
            <a:spAutoFit/>
          </a:bodyPr>
          <a:lstStyle/>
          <a:p>
            <a:r>
              <a:rPr lang="es-EC" sz="3200" b="1" dirty="0">
                <a:solidFill>
                  <a:srgbClr val="000000"/>
                </a:solidFill>
                <a:latin typeface="+mj-lt"/>
                <a:ea typeface="Calibri" panose="020F0502020204030204" pitchFamily="34" charset="0"/>
              </a:rPr>
              <a:t>Parámetros de Diseño</a:t>
            </a:r>
            <a:endParaRPr lang="es-EC" sz="3200" dirty="0">
              <a:latin typeface="+mj-lt"/>
            </a:endParaRPr>
          </a:p>
        </p:txBody>
      </p:sp>
      <p:grpSp>
        <p:nvGrpSpPr>
          <p:cNvPr id="6" name="Grupo 5"/>
          <p:cNvGrpSpPr/>
          <p:nvPr/>
        </p:nvGrpSpPr>
        <p:grpSpPr>
          <a:xfrm>
            <a:off x="0" y="-23937"/>
            <a:ext cx="12801600" cy="1008114"/>
            <a:chOff x="0" y="-23937"/>
            <a:chExt cx="12801600" cy="1008114"/>
          </a:xfrm>
        </p:grpSpPr>
        <p:pic>
          <p:nvPicPr>
            <p:cNvPr id="7" name="Imagen 6"/>
            <p:cNvPicPr>
              <a:picLocks noChangeAspect="1"/>
            </p:cNvPicPr>
            <p:nvPr/>
          </p:nvPicPr>
          <p:blipFill rotWithShape="1">
            <a:blip r:embed="rId8"/>
            <a:srcRect l="32542" t="46779" r="45874" b="40424"/>
            <a:stretch/>
          </p:blipFill>
          <p:spPr>
            <a:xfrm>
              <a:off x="9425136" y="37117"/>
              <a:ext cx="3376464" cy="947060"/>
            </a:xfrm>
            <a:prstGeom prst="rect">
              <a:avLst/>
            </a:prstGeom>
          </p:spPr>
        </p:pic>
        <p:pic>
          <p:nvPicPr>
            <p:cNvPr id="8"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2100455307"/>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5" name="Rectángulo 4"/>
          <p:cNvSpPr/>
          <p:nvPr/>
        </p:nvSpPr>
        <p:spPr>
          <a:xfrm>
            <a:off x="162810" y="843872"/>
            <a:ext cx="11154079" cy="754694"/>
          </a:xfrm>
          <a:prstGeom prst="rect">
            <a:avLst/>
          </a:prstGeom>
        </p:spPr>
        <p:txBody>
          <a:bodyPr wrap="none">
            <a:spAutoFit/>
          </a:bodyPr>
          <a:lstStyle/>
          <a:p>
            <a:pPr marL="457200" lvl="1" algn="just">
              <a:lnSpc>
                <a:spcPct val="150000"/>
              </a:lnSpc>
              <a:spcBef>
                <a:spcPts val="1200"/>
              </a:spcBef>
              <a:spcAft>
                <a:spcPts val="85"/>
              </a:spcAft>
            </a:pPr>
            <a:r>
              <a:rPr lang="es-EC" sz="3200" b="1" dirty="0">
                <a:latin typeface="+mj-lt"/>
                <a:ea typeface="Calibri" panose="020F0502020204030204" pitchFamily="34" charset="0"/>
              </a:rPr>
              <a:t>Selección de los elementos del sistema electrónico de control </a:t>
            </a:r>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784176" y="1920281"/>
            <a:ext cx="10297143" cy="6264696"/>
          </a:xfrm>
          <a:prstGeom prst="rect">
            <a:avLst/>
          </a:prstGeom>
          <a:noFill/>
          <a:ln>
            <a:noFill/>
          </a:ln>
        </p:spPr>
      </p:pic>
      <p:grpSp>
        <p:nvGrpSpPr>
          <p:cNvPr id="7" name="Grupo 6"/>
          <p:cNvGrpSpPr/>
          <p:nvPr/>
        </p:nvGrpSpPr>
        <p:grpSpPr>
          <a:xfrm>
            <a:off x="0" y="-23937"/>
            <a:ext cx="12801600" cy="1008114"/>
            <a:chOff x="0" y="-23937"/>
            <a:chExt cx="12801600" cy="1008114"/>
          </a:xfrm>
        </p:grpSpPr>
        <p:pic>
          <p:nvPicPr>
            <p:cNvPr id="8" name="Imagen 7"/>
            <p:cNvPicPr>
              <a:picLocks noChangeAspect="1"/>
            </p:cNvPicPr>
            <p:nvPr/>
          </p:nvPicPr>
          <p:blipFill rotWithShape="1">
            <a:blip r:embed="rId4"/>
            <a:srcRect l="32542" t="46779" r="45874" b="40424"/>
            <a:stretch/>
          </p:blipFill>
          <p:spPr>
            <a:xfrm>
              <a:off x="9425136" y="37117"/>
              <a:ext cx="3376464" cy="947060"/>
            </a:xfrm>
            <a:prstGeom prst="rect">
              <a:avLst/>
            </a:prstGeom>
          </p:spPr>
        </p:pic>
        <p:pic>
          <p:nvPicPr>
            <p:cNvPr id="9"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1494188403"/>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394476" y="1488232"/>
            <a:ext cx="5859874" cy="830997"/>
          </a:xfrm>
          <a:prstGeom prst="rect">
            <a:avLst/>
          </a:prstGeom>
        </p:spPr>
        <p:txBody>
          <a:bodyPr wrap="none">
            <a:spAutoFit/>
          </a:bodyPr>
          <a:lstStyle/>
          <a:p>
            <a:pPr marL="914400" lvl="2">
              <a:lnSpc>
                <a:spcPct val="150000"/>
              </a:lnSpc>
              <a:spcBef>
                <a:spcPts val="1200"/>
              </a:spcBef>
              <a:spcAft>
                <a:spcPts val="85"/>
              </a:spcAft>
            </a:pPr>
            <a:r>
              <a:rPr lang="es-EC" sz="3200" b="1" dirty="0">
                <a:latin typeface="+mj-lt"/>
                <a:ea typeface="Calibri" panose="020F0502020204030204" pitchFamily="34" charset="0"/>
              </a:rPr>
              <a:t>Procesador de señal digital  </a:t>
            </a:r>
          </a:p>
        </p:txBody>
      </p:sp>
      <p:graphicFrame>
        <p:nvGraphicFramePr>
          <p:cNvPr id="8" name="Diagrama 7"/>
          <p:cNvGraphicFramePr/>
          <p:nvPr>
            <p:extLst>
              <p:ext uri="{D42A27DB-BD31-4B8C-83A1-F6EECF244321}">
                <p14:modId xmlns:p14="http://schemas.microsoft.com/office/powerpoint/2010/main" val="614422008"/>
              </p:ext>
            </p:extLst>
          </p:nvPr>
        </p:nvGraphicFramePr>
        <p:xfrm>
          <a:off x="496144" y="1493253"/>
          <a:ext cx="11809312" cy="8156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upo 8"/>
          <p:cNvGrpSpPr/>
          <p:nvPr/>
        </p:nvGrpSpPr>
        <p:grpSpPr>
          <a:xfrm>
            <a:off x="0" y="-23937"/>
            <a:ext cx="12801600" cy="1008114"/>
            <a:chOff x="0" y="-23937"/>
            <a:chExt cx="12801600" cy="1008114"/>
          </a:xfrm>
        </p:grpSpPr>
        <p:pic>
          <p:nvPicPr>
            <p:cNvPr id="10" name="Imagen 9"/>
            <p:cNvPicPr>
              <a:picLocks noChangeAspect="1"/>
            </p:cNvPicPr>
            <p:nvPr/>
          </p:nvPicPr>
          <p:blipFill rotWithShape="1">
            <a:blip r:embed="rId8"/>
            <a:srcRect l="32542" t="46779" r="45874" b="40424"/>
            <a:stretch/>
          </p:blipFill>
          <p:spPr>
            <a:xfrm>
              <a:off x="9425136" y="37117"/>
              <a:ext cx="3376464" cy="947060"/>
            </a:xfrm>
            <a:prstGeom prst="rect">
              <a:avLst/>
            </a:prstGeom>
          </p:spPr>
        </p:pic>
        <p:pic>
          <p:nvPicPr>
            <p:cNvPr id="11"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4007139068"/>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graphicFrame>
        <p:nvGraphicFramePr>
          <p:cNvPr id="3" name="Tabla 2"/>
          <p:cNvGraphicFramePr>
            <a:graphicFrameLocks noGrp="1"/>
          </p:cNvGraphicFramePr>
          <p:nvPr>
            <p:extLst>
              <p:ext uri="{D42A27DB-BD31-4B8C-83A1-F6EECF244321}">
                <p14:modId xmlns:p14="http://schemas.microsoft.com/office/powerpoint/2010/main" val="2753700226"/>
              </p:ext>
            </p:extLst>
          </p:nvPr>
        </p:nvGraphicFramePr>
        <p:xfrm>
          <a:off x="1072208" y="1128192"/>
          <a:ext cx="10801200" cy="7816956"/>
        </p:xfrm>
        <a:graphic>
          <a:graphicData uri="http://schemas.openxmlformats.org/drawingml/2006/table">
            <a:tbl>
              <a:tblPr firstRow="1" firstCol="1" bandRow="1">
                <a:tableStyleId>{5C22544A-7EE6-4342-B048-85BDC9FD1C3A}</a:tableStyleId>
              </a:tblPr>
              <a:tblGrid>
                <a:gridCol w="2543292"/>
                <a:gridCol w="2649961"/>
                <a:gridCol w="2955589"/>
                <a:gridCol w="2652358"/>
              </a:tblGrid>
              <a:tr h="616638">
                <a:tc>
                  <a:txBody>
                    <a:bodyPr/>
                    <a:lstStyle/>
                    <a:p>
                      <a:pPr marL="180340" indent="252095" algn="ctr">
                        <a:lnSpc>
                          <a:spcPct val="150000"/>
                        </a:lnSpc>
                        <a:spcBef>
                          <a:spcPts val="1200"/>
                        </a:spcBef>
                        <a:spcAft>
                          <a:spcPts val="1000"/>
                        </a:spcAft>
                      </a:pPr>
                      <a:r>
                        <a:rPr lang="es-EC" sz="2400" dirty="0">
                          <a:effectLst/>
                        </a:rPr>
                        <a:t>Características</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MUX TB6560</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SHENHUI MS10105</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DIY 8000 1118348</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16638">
                <a:tc>
                  <a:txBody>
                    <a:bodyPr/>
                    <a:lstStyle/>
                    <a:p>
                      <a:pPr marL="180340" indent="252095" algn="ctr">
                        <a:lnSpc>
                          <a:spcPct val="150000"/>
                        </a:lnSpc>
                        <a:spcBef>
                          <a:spcPts val="1200"/>
                        </a:spcBef>
                        <a:spcAft>
                          <a:spcPts val="1000"/>
                        </a:spcAft>
                      </a:pPr>
                      <a:r>
                        <a:rPr lang="es-EC" sz="2400">
                          <a:effectLst/>
                        </a:rPr>
                        <a:t>Comunicación </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Puerto Paralelo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Puerto USB</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Puerto USB</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16638">
                <a:tc>
                  <a:txBody>
                    <a:bodyPr/>
                    <a:lstStyle/>
                    <a:p>
                      <a:pPr marL="180340" indent="252095" algn="ctr">
                        <a:lnSpc>
                          <a:spcPct val="150000"/>
                        </a:lnSpc>
                        <a:spcBef>
                          <a:spcPts val="1200"/>
                        </a:spcBef>
                        <a:spcAft>
                          <a:spcPts val="1000"/>
                        </a:spcAft>
                      </a:pPr>
                      <a:r>
                        <a:rPr lang="es-EC" sz="2400">
                          <a:effectLst/>
                        </a:rPr>
                        <a:t>Software compatible</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mach3, kcam4, EMC2</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Moshidraw 2012</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Grbl Controller</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99384">
                <a:tc>
                  <a:txBody>
                    <a:bodyPr/>
                    <a:lstStyle/>
                    <a:p>
                      <a:pPr marL="180340" indent="252095" algn="ctr">
                        <a:lnSpc>
                          <a:spcPct val="150000"/>
                        </a:lnSpc>
                        <a:spcBef>
                          <a:spcPts val="1200"/>
                        </a:spcBef>
                        <a:spcAft>
                          <a:spcPts val="1000"/>
                        </a:spcAft>
                      </a:pPr>
                      <a:r>
                        <a:rPr lang="es-EC" sz="2400">
                          <a:effectLst/>
                        </a:rPr>
                        <a:t>Ejes de control para coordenadas</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dirty="0">
                          <a:effectLst/>
                        </a:rPr>
                        <a:t>X,Y,Z</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defTabSz="1280160" rtl="0" eaLnBrk="1" latinLnBrk="0" hangingPunct="1">
                        <a:lnSpc>
                          <a:spcPct val="150000"/>
                        </a:lnSpc>
                        <a:spcBef>
                          <a:spcPts val="1200"/>
                        </a:spcBef>
                        <a:spcAft>
                          <a:spcPts val="1000"/>
                        </a:spcAft>
                      </a:pPr>
                      <a:r>
                        <a:rPr lang="es-EC" sz="2400" kern="1200" dirty="0" smtClean="0">
                          <a:solidFill>
                            <a:schemeClr val="dk1"/>
                          </a:solidFill>
                          <a:effectLst/>
                          <a:latin typeface="+mn-lt"/>
                          <a:ea typeface="+mn-ea"/>
                          <a:cs typeface="+mn-cs"/>
                        </a:rPr>
                        <a:t>X,Y </a:t>
                      </a:r>
                      <a:endParaRPr lang="es-EC" sz="2400" kern="1200" dirty="0">
                        <a:solidFill>
                          <a:schemeClr val="dk1"/>
                        </a:solidFill>
                        <a:effectLst/>
                        <a:latin typeface="+mn-lt"/>
                        <a:ea typeface="+mn-ea"/>
                        <a:cs typeface="+mn-cs"/>
                      </a:endParaRPr>
                    </a:p>
                  </a:txBody>
                  <a:tcPr marL="68580" marR="68580" marT="0" marB="0"/>
                </a:tc>
                <a:tc>
                  <a:txBody>
                    <a:bodyPr/>
                    <a:lstStyle/>
                    <a:p>
                      <a:pPr marL="180340" indent="252095" algn="ctr">
                        <a:lnSpc>
                          <a:spcPct val="150000"/>
                        </a:lnSpc>
                        <a:spcBef>
                          <a:spcPts val="1200"/>
                        </a:spcBef>
                        <a:spcAft>
                          <a:spcPts val="1000"/>
                        </a:spcAft>
                      </a:pPr>
                      <a:r>
                        <a:rPr lang="es-EC" sz="2400">
                          <a:effectLst/>
                        </a:rPr>
                        <a:t>X,Y,Z</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16638">
                <a:tc>
                  <a:txBody>
                    <a:bodyPr/>
                    <a:lstStyle/>
                    <a:p>
                      <a:pPr marL="180340" indent="252095" algn="ctr">
                        <a:lnSpc>
                          <a:spcPct val="150000"/>
                        </a:lnSpc>
                        <a:spcBef>
                          <a:spcPts val="1200"/>
                        </a:spcBef>
                        <a:spcAft>
                          <a:spcPts val="1000"/>
                        </a:spcAft>
                      </a:pPr>
                      <a:r>
                        <a:rPr lang="es-EC" sz="2400">
                          <a:effectLst/>
                        </a:rPr>
                        <a:t>Sistema de refrigeración</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SI</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NO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NO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16638">
                <a:tc>
                  <a:txBody>
                    <a:bodyPr/>
                    <a:lstStyle/>
                    <a:p>
                      <a:pPr marL="180340" indent="252095" algn="ctr">
                        <a:lnSpc>
                          <a:spcPct val="150000"/>
                        </a:lnSpc>
                        <a:spcBef>
                          <a:spcPts val="1200"/>
                        </a:spcBef>
                        <a:spcAft>
                          <a:spcPts val="1000"/>
                        </a:spcAft>
                      </a:pPr>
                      <a:r>
                        <a:rPr lang="es-EC" sz="2400">
                          <a:effectLst/>
                        </a:rPr>
                        <a:t>Control láser</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SI</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SI</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SI</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16638">
                <a:tc>
                  <a:txBody>
                    <a:bodyPr/>
                    <a:lstStyle/>
                    <a:p>
                      <a:pPr marL="180340" indent="252095" algn="ctr">
                        <a:lnSpc>
                          <a:spcPct val="150000"/>
                        </a:lnSpc>
                        <a:spcBef>
                          <a:spcPts val="1200"/>
                        </a:spcBef>
                        <a:spcAft>
                          <a:spcPts val="1000"/>
                        </a:spcAft>
                      </a:pPr>
                      <a:r>
                        <a:rPr lang="es-EC" sz="2400">
                          <a:effectLst/>
                        </a:rPr>
                        <a:t>Aplicación</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CORTE, GRABADO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CORTE</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dirty="0">
                          <a:effectLst/>
                        </a:rPr>
                        <a:t>CORTE, GRABADO</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1537">
                <a:tc>
                  <a:txBody>
                    <a:bodyPr/>
                    <a:lstStyle/>
                    <a:p>
                      <a:pPr marL="180340" indent="252095" algn="ctr">
                        <a:lnSpc>
                          <a:spcPct val="150000"/>
                        </a:lnSpc>
                        <a:spcBef>
                          <a:spcPts val="1200"/>
                        </a:spcBef>
                        <a:spcAft>
                          <a:spcPts val="1000"/>
                        </a:spcAft>
                      </a:pPr>
                      <a:r>
                        <a:rPr lang="es-EC" sz="2400">
                          <a:effectLst/>
                        </a:rPr>
                        <a:t>Económico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NO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a:effectLst/>
                        </a:rPr>
                        <a:t>SI </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400" dirty="0">
                          <a:effectLst/>
                        </a:rPr>
                        <a:t>SI</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pSp>
        <p:nvGrpSpPr>
          <p:cNvPr id="7" name="Grupo 6"/>
          <p:cNvGrpSpPr/>
          <p:nvPr/>
        </p:nvGrpSpPr>
        <p:grpSpPr>
          <a:xfrm>
            <a:off x="0" y="-23937"/>
            <a:ext cx="12801600" cy="1008114"/>
            <a:chOff x="0" y="-23937"/>
            <a:chExt cx="12801600" cy="1008114"/>
          </a:xfrm>
        </p:grpSpPr>
        <p:pic>
          <p:nvPicPr>
            <p:cNvPr id="8" name="Imagen 7"/>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9"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2647274500"/>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3" name="Rectángulo 2"/>
          <p:cNvSpPr/>
          <p:nvPr/>
        </p:nvSpPr>
        <p:spPr>
          <a:xfrm>
            <a:off x="0" y="837577"/>
            <a:ext cx="7485895" cy="830997"/>
          </a:xfrm>
          <a:prstGeom prst="rect">
            <a:avLst/>
          </a:prstGeom>
        </p:spPr>
        <p:txBody>
          <a:bodyPr wrap="none">
            <a:spAutoFit/>
          </a:bodyPr>
          <a:lstStyle/>
          <a:p>
            <a:pPr marL="914400" lvl="2" algn="just">
              <a:lnSpc>
                <a:spcPct val="150000"/>
              </a:lnSpc>
              <a:spcBef>
                <a:spcPts val="1200"/>
              </a:spcBef>
              <a:spcAft>
                <a:spcPts val="85"/>
              </a:spcAft>
            </a:pPr>
            <a:r>
              <a:rPr lang="es-EC" sz="3200" b="1" dirty="0">
                <a:latin typeface="Times New Roman" panose="02020603050405020304" pitchFamily="18" charset="0"/>
                <a:ea typeface="Calibri" panose="020F0502020204030204" pitchFamily="34" charset="0"/>
              </a:rPr>
              <a:t>Actuadores (Motor a Pasos </a:t>
            </a:r>
            <a:r>
              <a:rPr lang="es-EC" sz="3200" b="1" dirty="0" smtClean="0">
                <a:latin typeface="Times New Roman" panose="02020603050405020304" pitchFamily="18" charset="0"/>
                <a:ea typeface="Calibri" panose="020F0502020204030204" pitchFamily="34" charset="0"/>
              </a:rPr>
              <a:t>Bipolar)</a:t>
            </a:r>
            <a:r>
              <a:rPr lang="es-EC" sz="1200" b="1" dirty="0" smtClean="0">
                <a:latin typeface="Times New Roman" panose="02020603050405020304" pitchFamily="18" charset="0"/>
                <a:ea typeface="Calibri" panose="020F0502020204030204" pitchFamily="34" charset="0"/>
              </a:rPr>
              <a:t> </a:t>
            </a:r>
            <a:r>
              <a:rPr lang="es-EC" sz="1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784176" y="1678746"/>
            <a:ext cx="11593288" cy="2062103"/>
          </a:xfrm>
          <a:prstGeom prst="rect">
            <a:avLst/>
          </a:prstGeom>
        </p:spPr>
        <p:txBody>
          <a:bodyPr wrap="square">
            <a:spAutoFit/>
          </a:bodyPr>
          <a:lstStyle/>
          <a:p>
            <a:pPr algn="just"/>
            <a:r>
              <a:rPr lang="es-EC" sz="3200" dirty="0">
                <a:solidFill>
                  <a:srgbClr val="000000"/>
                </a:solidFill>
                <a:latin typeface="Times New Roman" panose="02020603050405020304" pitchFamily="18" charset="0"/>
                <a:ea typeface="Calibri" panose="020F0502020204030204" pitchFamily="34" charset="0"/>
              </a:rPr>
              <a:t>Para la selección del motor a pasos se tomó en cuanta los cálculos realizados en la parte mecánica, donde se obtuvo un torque de motor 0.04 </a:t>
            </a:r>
            <a:r>
              <a:rPr lang="es-EC" sz="3200" dirty="0" err="1">
                <a:solidFill>
                  <a:srgbClr val="000000"/>
                </a:solidFill>
                <a:latin typeface="Times New Roman" panose="02020603050405020304" pitchFamily="18" charset="0"/>
                <a:ea typeface="Calibri" panose="020F0502020204030204" pitchFamily="34" charset="0"/>
              </a:rPr>
              <a:t>Nm</a:t>
            </a:r>
            <a:r>
              <a:rPr lang="es-EC" sz="3200" dirty="0">
                <a:solidFill>
                  <a:srgbClr val="000000"/>
                </a:solidFill>
                <a:latin typeface="Times New Roman" panose="02020603050405020304" pitchFamily="18" charset="0"/>
                <a:ea typeface="Calibri" panose="020F0502020204030204" pitchFamily="34" charset="0"/>
              </a:rPr>
              <a:t> (sección 3.8), por lo cual se optó por un motor a pasos bipolar NEMA </a:t>
            </a:r>
            <a:r>
              <a:rPr lang="es-EC" sz="3200" dirty="0" smtClean="0">
                <a:solidFill>
                  <a:srgbClr val="000000"/>
                </a:solidFill>
                <a:latin typeface="Times New Roman" panose="02020603050405020304" pitchFamily="18" charset="0"/>
                <a:ea typeface="Calibri" panose="020F0502020204030204" pitchFamily="34" charset="0"/>
              </a:rPr>
              <a:t>17</a:t>
            </a:r>
            <a:endParaRPr lang="es-EC" sz="32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890861145"/>
              </p:ext>
            </p:extLst>
          </p:nvPr>
        </p:nvGraphicFramePr>
        <p:xfrm>
          <a:off x="928192" y="3740849"/>
          <a:ext cx="4968552" cy="6662196"/>
        </p:xfrm>
        <a:graphic>
          <a:graphicData uri="http://schemas.openxmlformats.org/drawingml/2006/table">
            <a:tbl>
              <a:tblPr firstRow="1" firstCol="1" bandCol="1">
                <a:tableStyleId>{5C22544A-7EE6-4342-B048-85BDC9FD1C3A}</a:tableStyleId>
              </a:tblPr>
              <a:tblGrid>
                <a:gridCol w="2484276"/>
                <a:gridCol w="2484276"/>
              </a:tblGrid>
              <a:tr h="293949">
                <a:tc gridSpan="2">
                  <a:txBody>
                    <a:bodyPr/>
                    <a:lstStyle/>
                    <a:p>
                      <a:pPr marL="180340" indent="252095" algn="ctr">
                        <a:lnSpc>
                          <a:spcPct val="150000"/>
                        </a:lnSpc>
                        <a:spcBef>
                          <a:spcPts val="1200"/>
                        </a:spcBef>
                        <a:spcAft>
                          <a:spcPts val="1000"/>
                        </a:spcAft>
                      </a:pPr>
                      <a:r>
                        <a:rPr lang="es-EC" sz="2000" dirty="0">
                          <a:effectLst/>
                        </a:rPr>
                        <a:t>Especificación del motor a pasos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r>
              <a:tr h="587898">
                <a:tc>
                  <a:txBody>
                    <a:bodyPr/>
                    <a:lstStyle/>
                    <a:p>
                      <a:pPr marL="180340" indent="252095" algn="ctr">
                        <a:lnSpc>
                          <a:spcPct val="150000"/>
                        </a:lnSpc>
                        <a:spcBef>
                          <a:spcPts val="1200"/>
                        </a:spcBef>
                        <a:spcAft>
                          <a:spcPts val="1000"/>
                        </a:spcAft>
                      </a:pPr>
                      <a:r>
                        <a:rPr lang="es-EC" sz="2000">
                          <a:effectLst/>
                        </a:rPr>
                        <a:t>Numero de articulo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000">
                          <a:effectLst/>
                        </a:rPr>
                        <a:t>M-17 13-1.5</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949">
                <a:tc>
                  <a:txBody>
                    <a:bodyPr/>
                    <a:lstStyle/>
                    <a:p>
                      <a:pPr marL="180340" indent="252095" algn="ctr">
                        <a:lnSpc>
                          <a:spcPct val="150000"/>
                        </a:lnSpc>
                        <a:spcBef>
                          <a:spcPts val="1200"/>
                        </a:spcBef>
                        <a:spcAft>
                          <a:spcPts val="1000"/>
                        </a:spcAft>
                      </a:pPr>
                      <a:r>
                        <a:rPr lang="es-EC" sz="2000">
                          <a:effectLst/>
                        </a:rPr>
                        <a:t>Voltaje</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000">
                          <a:effectLst/>
                        </a:rPr>
                        <a:t>12 V</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949">
                <a:tc rowSpan="2">
                  <a:txBody>
                    <a:bodyPr/>
                    <a:lstStyle/>
                    <a:p>
                      <a:pPr marL="180340" indent="252095" algn="ctr">
                        <a:lnSpc>
                          <a:spcPct val="150000"/>
                        </a:lnSpc>
                        <a:spcBef>
                          <a:spcPts val="1200"/>
                        </a:spcBef>
                        <a:spcAft>
                          <a:spcPts val="1000"/>
                        </a:spcAft>
                      </a:pPr>
                      <a:r>
                        <a:rPr lang="es-EC" sz="2000">
                          <a:effectLst/>
                        </a:rPr>
                        <a:t>Torque de eje</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000">
                          <a:effectLst/>
                        </a:rPr>
                        <a:t>1.7 oz-in</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949">
                <a:tc vMerge="1">
                  <a:txBody>
                    <a:bodyPr/>
                    <a:lstStyle/>
                    <a:p>
                      <a:endParaRPr lang="es-EC"/>
                    </a:p>
                  </a:txBody>
                  <a:tcPr/>
                </a:tc>
                <a:tc>
                  <a:txBody>
                    <a:bodyPr/>
                    <a:lstStyle/>
                    <a:p>
                      <a:pPr marL="180340" indent="252095" algn="ctr">
                        <a:lnSpc>
                          <a:spcPct val="150000"/>
                        </a:lnSpc>
                        <a:spcBef>
                          <a:spcPts val="1200"/>
                        </a:spcBef>
                        <a:spcAft>
                          <a:spcPts val="1000"/>
                        </a:spcAft>
                      </a:pPr>
                      <a:r>
                        <a:rPr lang="es-EC" sz="2000">
                          <a:effectLst/>
                        </a:rPr>
                        <a:t>1.2 N-cm</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87898">
                <a:tc rowSpan="2">
                  <a:txBody>
                    <a:bodyPr/>
                    <a:lstStyle/>
                    <a:p>
                      <a:pPr marL="180340" indent="252095" algn="ctr">
                        <a:lnSpc>
                          <a:spcPct val="150000"/>
                        </a:lnSpc>
                        <a:spcBef>
                          <a:spcPts val="1200"/>
                        </a:spcBef>
                        <a:spcAft>
                          <a:spcPts val="1000"/>
                        </a:spcAft>
                      </a:pPr>
                      <a:r>
                        <a:rPr lang="es-EC" sz="2000">
                          <a:effectLst/>
                        </a:rPr>
                        <a:t>Inercia del motor</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000" dirty="0">
                          <a:effectLst/>
                        </a:rPr>
                        <a:t>0.000538 oz-in-sec</a:t>
                      </a:r>
                      <a:r>
                        <a:rPr lang="es-EC" sz="2000" baseline="30000" dirty="0">
                          <a:effectLst/>
                        </a:rPr>
                        <a:t>2</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949">
                <a:tc vMerge="1">
                  <a:txBody>
                    <a:bodyPr/>
                    <a:lstStyle/>
                    <a:p>
                      <a:endParaRPr lang="es-EC"/>
                    </a:p>
                  </a:txBody>
                  <a:tcPr/>
                </a:tc>
                <a:tc>
                  <a:txBody>
                    <a:bodyPr/>
                    <a:lstStyle/>
                    <a:p>
                      <a:pPr marL="180340" indent="252095" algn="ctr">
                        <a:lnSpc>
                          <a:spcPct val="150000"/>
                        </a:lnSpc>
                        <a:spcBef>
                          <a:spcPts val="1200"/>
                        </a:spcBef>
                        <a:spcAft>
                          <a:spcPts val="1000"/>
                        </a:spcAft>
                      </a:pPr>
                      <a:r>
                        <a:rPr lang="es-EC" sz="2000">
                          <a:effectLst/>
                        </a:rPr>
                        <a:t>0.038 kg-cm</a:t>
                      </a:r>
                      <a:r>
                        <a:rPr lang="es-EC" sz="2000" baseline="30000">
                          <a:effectLst/>
                        </a:rPr>
                        <a:t>2</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87898">
                <a:tc>
                  <a:txBody>
                    <a:bodyPr/>
                    <a:lstStyle/>
                    <a:p>
                      <a:pPr marL="180340" indent="252095" algn="ctr">
                        <a:lnSpc>
                          <a:spcPct val="150000"/>
                        </a:lnSpc>
                        <a:spcBef>
                          <a:spcPts val="1200"/>
                        </a:spcBef>
                        <a:spcAft>
                          <a:spcPts val="1000"/>
                        </a:spcAft>
                      </a:pPr>
                      <a:r>
                        <a:rPr lang="es-EC" sz="2000">
                          <a:effectLst/>
                        </a:rPr>
                        <a:t>Corriente por fase</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000">
                          <a:effectLst/>
                        </a:rPr>
                        <a:t>2 A</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87898">
                <a:tc>
                  <a:txBody>
                    <a:bodyPr/>
                    <a:lstStyle/>
                    <a:p>
                      <a:pPr marL="180340" indent="252095" algn="ctr">
                        <a:lnSpc>
                          <a:spcPct val="150000"/>
                        </a:lnSpc>
                        <a:spcBef>
                          <a:spcPts val="1200"/>
                        </a:spcBef>
                        <a:spcAft>
                          <a:spcPts val="1000"/>
                        </a:spcAft>
                      </a:pPr>
                      <a:r>
                        <a:rPr lang="es-EC" sz="2000">
                          <a:effectLst/>
                        </a:rPr>
                        <a:t>Angulo de paso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000">
                          <a:effectLst/>
                        </a:rPr>
                        <a:t>1.8°</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87898">
                <a:tc>
                  <a:txBody>
                    <a:bodyPr/>
                    <a:lstStyle/>
                    <a:p>
                      <a:pPr marL="180340" indent="252095" algn="ctr">
                        <a:lnSpc>
                          <a:spcPct val="150000"/>
                        </a:lnSpc>
                        <a:spcBef>
                          <a:spcPts val="1200"/>
                        </a:spcBef>
                        <a:spcAft>
                          <a:spcPts val="1000"/>
                        </a:spcAft>
                      </a:pPr>
                      <a:r>
                        <a:rPr lang="es-EC" sz="2000">
                          <a:effectLst/>
                        </a:rPr>
                        <a:t>RPM máxima velocidad</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000">
                          <a:effectLst/>
                        </a:rPr>
                        <a:t>200 Rpm</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949">
                <a:tc>
                  <a:txBody>
                    <a:bodyPr/>
                    <a:lstStyle/>
                    <a:p>
                      <a:pPr marL="180340" indent="252095" algn="ctr">
                        <a:lnSpc>
                          <a:spcPct val="150000"/>
                        </a:lnSpc>
                        <a:spcBef>
                          <a:spcPts val="1200"/>
                        </a:spcBef>
                        <a:spcAft>
                          <a:spcPts val="1000"/>
                        </a:spcAft>
                      </a:pPr>
                      <a:r>
                        <a:rPr lang="es-EC" sz="2000">
                          <a:effectLst/>
                        </a:rPr>
                        <a:t>Peso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Bef>
                          <a:spcPts val="1200"/>
                        </a:spcBef>
                        <a:spcAft>
                          <a:spcPts val="1000"/>
                        </a:spcAft>
                      </a:pPr>
                      <a:r>
                        <a:rPr lang="es-EC" sz="2000" dirty="0">
                          <a:effectLst/>
                        </a:rPr>
                        <a:t>210 gramos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7" name="Imagen 6"/>
          <p:cNvPicPr/>
          <p:nvPr/>
        </p:nvPicPr>
        <p:blipFill rotWithShape="1">
          <a:blip r:embed="rId3"/>
          <a:srcRect l="21569" t="21522" r="55810" b="40736"/>
          <a:stretch/>
        </p:blipFill>
        <p:spPr bwMode="auto">
          <a:xfrm>
            <a:off x="7192888" y="4224536"/>
            <a:ext cx="3744416" cy="3456384"/>
          </a:xfrm>
          <a:prstGeom prst="rect">
            <a:avLst/>
          </a:prstGeom>
          <a:ln>
            <a:noFill/>
          </a:ln>
          <a:extLst>
            <a:ext uri="{53640926-AAD7-44D8-BBD7-CCE9431645EC}">
              <a14:shadowObscured xmlns:a14="http://schemas.microsoft.com/office/drawing/2010/main"/>
            </a:ext>
          </a:extLst>
        </p:spPr>
      </p:pic>
      <p:grpSp>
        <p:nvGrpSpPr>
          <p:cNvPr id="8" name="Grupo 7"/>
          <p:cNvGrpSpPr/>
          <p:nvPr/>
        </p:nvGrpSpPr>
        <p:grpSpPr>
          <a:xfrm>
            <a:off x="0" y="-23937"/>
            <a:ext cx="12801600" cy="1008114"/>
            <a:chOff x="0" y="-23937"/>
            <a:chExt cx="12801600" cy="1008114"/>
          </a:xfrm>
        </p:grpSpPr>
        <p:pic>
          <p:nvPicPr>
            <p:cNvPr id="9" name="Imagen 8"/>
            <p:cNvPicPr>
              <a:picLocks noChangeAspect="1"/>
            </p:cNvPicPr>
            <p:nvPr/>
          </p:nvPicPr>
          <p:blipFill rotWithShape="1">
            <a:blip r:embed="rId4"/>
            <a:srcRect l="32542" t="46779" r="45874" b="40424"/>
            <a:stretch/>
          </p:blipFill>
          <p:spPr>
            <a:xfrm>
              <a:off x="9425136" y="37117"/>
              <a:ext cx="3376464" cy="947060"/>
            </a:xfrm>
            <a:prstGeom prst="rect">
              <a:avLst/>
            </a:prstGeom>
          </p:spPr>
        </p:pic>
        <p:pic>
          <p:nvPicPr>
            <p:cNvPr id="10"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3898887453"/>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151928" y="1299513"/>
            <a:ext cx="6363793" cy="752065"/>
          </a:xfrm>
          <a:prstGeom prst="rect">
            <a:avLst/>
          </a:prstGeom>
        </p:spPr>
        <p:txBody>
          <a:bodyPr wrap="none">
            <a:spAutoFit/>
          </a:bodyPr>
          <a:lstStyle/>
          <a:p>
            <a:pPr marL="914400" lvl="2" algn="just">
              <a:lnSpc>
                <a:spcPct val="150000"/>
              </a:lnSpc>
              <a:spcBef>
                <a:spcPts val="1200"/>
              </a:spcBef>
              <a:spcAft>
                <a:spcPts val="85"/>
              </a:spcAft>
            </a:pPr>
            <a:r>
              <a:rPr lang="es-EC"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Láser </a:t>
            </a:r>
            <a:r>
              <a:rPr lang="es-EC"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Azul-Violeta de 500mW</a:t>
            </a:r>
            <a:endParaRPr lang="es-EC"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descr="C:\Users\Néstor Vargas\Desktop\SKU187480(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168" y="2789061"/>
            <a:ext cx="3341985" cy="3262317"/>
          </a:xfrm>
          <a:prstGeom prst="rect">
            <a:avLst/>
          </a:prstGeom>
          <a:noFill/>
          <a:ln>
            <a:noFill/>
          </a:ln>
        </p:spPr>
      </p:pic>
      <p:sp>
        <p:nvSpPr>
          <p:cNvPr id="3" name="Rectángulo 2"/>
          <p:cNvSpPr/>
          <p:nvPr/>
        </p:nvSpPr>
        <p:spPr>
          <a:xfrm>
            <a:off x="4312568" y="2596858"/>
            <a:ext cx="8136904" cy="4031873"/>
          </a:xfrm>
          <a:prstGeom prst="rect">
            <a:avLst/>
          </a:prstGeom>
        </p:spPr>
        <p:txBody>
          <a:bodyPr wrap="square">
            <a:spAutoFit/>
          </a:bodyPr>
          <a:lstStyle/>
          <a:p>
            <a:pPr algn="just"/>
            <a:r>
              <a:rPr lang="es-EC" sz="3200" dirty="0">
                <a:solidFill>
                  <a:srgbClr val="000000"/>
                </a:solidFill>
                <a:latin typeface="Times New Roman" panose="02020603050405020304" pitchFamily="18" charset="0"/>
                <a:ea typeface="Calibri" panose="020F0502020204030204" pitchFamily="34" charset="0"/>
              </a:rPr>
              <a:t>Este tipo de dispositivos está diseñado para cortadores y grabadores láser, en el mercado existen varios tipos de láser pero como nuestra aplicación no necesita mucha potencia de laser se escogió el de 500 </a:t>
            </a:r>
            <a:r>
              <a:rPr lang="es-EC" sz="3200" dirty="0" err="1">
                <a:solidFill>
                  <a:srgbClr val="000000"/>
                </a:solidFill>
                <a:latin typeface="Times New Roman" panose="02020603050405020304" pitchFamily="18" charset="0"/>
                <a:ea typeface="Calibri" panose="020F0502020204030204" pitchFamily="34" charset="0"/>
              </a:rPr>
              <a:t>mW</a:t>
            </a:r>
            <a:r>
              <a:rPr lang="es-EC" sz="3200" dirty="0">
                <a:solidFill>
                  <a:srgbClr val="000000"/>
                </a:solidFill>
                <a:latin typeface="Times New Roman" panose="02020603050405020304" pitchFamily="18" charset="0"/>
                <a:ea typeface="Calibri" panose="020F0502020204030204" pitchFamily="34" charset="0"/>
              </a:rPr>
              <a:t>, tiene una precisión de 0.1 mm, trabajo con una alimentación de 12V/2A y trabaja a una velocidad máxima de 50 mm/s</a:t>
            </a:r>
          </a:p>
        </p:txBody>
      </p:sp>
      <p:grpSp>
        <p:nvGrpSpPr>
          <p:cNvPr id="6" name="Grupo 5"/>
          <p:cNvGrpSpPr/>
          <p:nvPr/>
        </p:nvGrpSpPr>
        <p:grpSpPr>
          <a:xfrm>
            <a:off x="0" y="-23937"/>
            <a:ext cx="12801600" cy="1008114"/>
            <a:chOff x="0" y="-23937"/>
            <a:chExt cx="12801600" cy="1008114"/>
          </a:xfrm>
        </p:grpSpPr>
        <p:pic>
          <p:nvPicPr>
            <p:cNvPr id="7" name="Imagen 6"/>
            <p:cNvPicPr>
              <a:picLocks noChangeAspect="1"/>
            </p:cNvPicPr>
            <p:nvPr/>
          </p:nvPicPr>
          <p:blipFill rotWithShape="1">
            <a:blip r:embed="rId4"/>
            <a:srcRect l="32542" t="46779" r="45874" b="40424"/>
            <a:stretch/>
          </p:blipFill>
          <p:spPr>
            <a:xfrm>
              <a:off x="9425136" y="37117"/>
              <a:ext cx="3376464" cy="947060"/>
            </a:xfrm>
            <a:prstGeom prst="rect">
              <a:avLst/>
            </a:prstGeom>
          </p:spPr>
        </p:pic>
        <p:pic>
          <p:nvPicPr>
            <p:cNvPr id="8"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1301798163"/>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712168" y="1196300"/>
            <a:ext cx="10597838" cy="584775"/>
          </a:xfrm>
          <a:prstGeom prst="rect">
            <a:avLst/>
          </a:prstGeom>
        </p:spPr>
        <p:txBody>
          <a:bodyPr wrap="none">
            <a:spAutoFit/>
          </a:bodyPr>
          <a:lstStyle/>
          <a:p>
            <a:r>
              <a:rPr lang="es-EC" sz="3200" b="1" dirty="0">
                <a:latin typeface="Times New Roman" panose="02020603050405020304" pitchFamily="18" charset="0"/>
                <a:ea typeface="Calibri" panose="020F0502020204030204" pitchFamily="34" charset="0"/>
              </a:rPr>
              <a:t>Parámetros De Diseño Y Selección Del Software De Control</a:t>
            </a:r>
          </a:p>
        </p:txBody>
      </p:sp>
      <p:sp>
        <p:nvSpPr>
          <p:cNvPr id="3" name="Rectángulo 2"/>
          <p:cNvSpPr/>
          <p:nvPr/>
        </p:nvSpPr>
        <p:spPr>
          <a:xfrm>
            <a:off x="568152" y="2051288"/>
            <a:ext cx="10597838" cy="6801862"/>
          </a:xfrm>
          <a:prstGeom prst="rect">
            <a:avLst/>
          </a:prstGeom>
        </p:spPr>
        <p:txBody>
          <a:bodyPr wrap="square">
            <a:spAutoFit/>
          </a:bodyPr>
          <a:lstStyle/>
          <a:p>
            <a:pPr marL="342900" lvl="0" indent="-342900" algn="just">
              <a:lnSpc>
                <a:spcPct val="150000"/>
              </a:lnSpc>
              <a:spcBef>
                <a:spcPts val="1200"/>
              </a:spcBef>
              <a:spcAft>
                <a:spcPts val="0"/>
              </a:spcAft>
              <a:buFont typeface="Symbol" panose="05050102010706020507" pitchFamily="18" charset="2"/>
              <a:buChar char=""/>
            </a:pPr>
            <a:r>
              <a:rPr lang="es-EC" sz="3200" dirty="0">
                <a:solidFill>
                  <a:srgbClr val="000000"/>
                </a:solidFill>
                <a:latin typeface="Times New Roman" panose="02020603050405020304" pitchFamily="18" charset="0"/>
                <a:ea typeface="Calibri" panose="020F0502020204030204" pitchFamily="34" charset="0"/>
              </a:rPr>
              <a:t>Debe ser compatible con la tarjeta de control.</a:t>
            </a:r>
          </a:p>
          <a:p>
            <a:pPr marL="342900" lvl="0" indent="-342900" algn="just">
              <a:lnSpc>
                <a:spcPct val="150000"/>
              </a:lnSpc>
              <a:spcBef>
                <a:spcPts val="1200"/>
              </a:spcBef>
              <a:spcAft>
                <a:spcPts val="0"/>
              </a:spcAft>
              <a:buFont typeface="Symbol" panose="05050102010706020507" pitchFamily="18" charset="2"/>
              <a:buChar char=""/>
            </a:pPr>
            <a:r>
              <a:rPr lang="es-EC" sz="3200" dirty="0">
                <a:solidFill>
                  <a:srgbClr val="000000"/>
                </a:solidFill>
                <a:latin typeface="Times New Roman" panose="02020603050405020304" pitchFamily="18" charset="0"/>
                <a:ea typeface="Calibri" panose="020F0502020204030204" pitchFamily="34" charset="0"/>
              </a:rPr>
              <a:t>Debe ser compatible con el sistema operativo del ordenador.  </a:t>
            </a:r>
          </a:p>
          <a:p>
            <a:pPr marL="342900" lvl="0" indent="-342900" algn="just">
              <a:lnSpc>
                <a:spcPct val="150000"/>
              </a:lnSpc>
              <a:spcBef>
                <a:spcPts val="1200"/>
              </a:spcBef>
              <a:spcAft>
                <a:spcPts val="0"/>
              </a:spcAft>
              <a:buFont typeface="Symbol" panose="05050102010706020507" pitchFamily="18" charset="2"/>
              <a:buChar char=""/>
            </a:pPr>
            <a:r>
              <a:rPr lang="es-EC" sz="3200" dirty="0">
                <a:solidFill>
                  <a:srgbClr val="000000"/>
                </a:solidFill>
                <a:latin typeface="Times New Roman" panose="02020603050405020304" pitchFamily="18" charset="0"/>
                <a:ea typeface="Calibri" panose="020F0502020204030204" pitchFamily="34" charset="0"/>
              </a:rPr>
              <a:t>Debe permitir el control de velocidad y aceleración de los motores.</a:t>
            </a:r>
          </a:p>
          <a:p>
            <a:pPr marL="457200" indent="-457200" algn="just">
              <a:buFont typeface="Arial" panose="020B0604020202020204" pitchFamily="34" charset="0"/>
              <a:buChar char="•"/>
            </a:pPr>
            <a:r>
              <a:rPr lang="es-EC" sz="3200" dirty="0">
                <a:solidFill>
                  <a:srgbClr val="000000"/>
                </a:solidFill>
                <a:latin typeface="Times New Roman" panose="02020603050405020304" pitchFamily="18" charset="0"/>
                <a:ea typeface="Calibri" panose="020F0502020204030204" pitchFamily="34" charset="0"/>
              </a:rPr>
              <a:t>Debe permitir el uso automático y manual de la cortadora CNC Láser</a:t>
            </a:r>
          </a:p>
          <a:p>
            <a:pPr marL="457200" indent="-457200" algn="just">
              <a:buFont typeface="Arial" panose="020B0604020202020204" pitchFamily="34" charset="0"/>
              <a:buChar char="•"/>
            </a:pPr>
            <a:endParaRPr lang="es-EC" sz="3200" dirty="0">
              <a:solidFill>
                <a:srgbClr val="000000"/>
              </a:solidFill>
              <a:latin typeface="Times New Roman" panose="02020603050405020304" pitchFamily="18" charset="0"/>
              <a:ea typeface="Calibri" panose="020F0502020204030204" pitchFamily="34" charset="0"/>
            </a:endParaRPr>
          </a:p>
          <a:p>
            <a:pPr algn="just"/>
            <a:r>
              <a:rPr lang="es-EC" sz="3200" dirty="0">
                <a:solidFill>
                  <a:srgbClr val="000000"/>
                </a:solidFill>
                <a:latin typeface="Times New Roman" panose="02020603050405020304" pitchFamily="18" charset="0"/>
                <a:ea typeface="Calibri" panose="020F0502020204030204" pitchFamily="34" charset="0"/>
              </a:rPr>
              <a:t>Existen varios tipos de software para el control de máquinas CNC:</a:t>
            </a:r>
          </a:p>
          <a:p>
            <a:pPr lvl="0" algn="just"/>
            <a:r>
              <a:rPr lang="es-EC" sz="3200" dirty="0">
                <a:solidFill>
                  <a:srgbClr val="000000"/>
                </a:solidFill>
                <a:latin typeface="Times New Roman" panose="02020603050405020304" pitchFamily="18" charset="0"/>
                <a:ea typeface="Calibri" panose="020F0502020204030204" pitchFamily="34" charset="0"/>
              </a:rPr>
              <a:t>GRBL </a:t>
            </a:r>
            <a:r>
              <a:rPr lang="es-EC" sz="3200" dirty="0" err="1">
                <a:solidFill>
                  <a:srgbClr val="000000"/>
                </a:solidFill>
                <a:latin typeface="Times New Roman" panose="02020603050405020304" pitchFamily="18" charset="0"/>
                <a:ea typeface="Calibri" panose="020F0502020204030204" pitchFamily="34" charset="0"/>
              </a:rPr>
              <a:t>controller</a:t>
            </a:r>
            <a:r>
              <a:rPr lang="es-EC" sz="3200" dirty="0">
                <a:solidFill>
                  <a:srgbClr val="000000"/>
                </a:solidFill>
                <a:latin typeface="Times New Roman" panose="02020603050405020304" pitchFamily="18" charset="0"/>
                <a:ea typeface="Calibri" panose="020F0502020204030204" pitchFamily="34" charset="0"/>
              </a:rPr>
              <a:t>,  </a:t>
            </a:r>
            <a:r>
              <a:rPr lang="es-EC" sz="3200" dirty="0" err="1">
                <a:solidFill>
                  <a:srgbClr val="000000"/>
                </a:solidFill>
                <a:latin typeface="Times New Roman" panose="02020603050405020304" pitchFamily="18" charset="0"/>
                <a:ea typeface="Calibri" panose="020F0502020204030204" pitchFamily="34" charset="0"/>
              </a:rPr>
              <a:t>Lásercad</a:t>
            </a:r>
            <a:r>
              <a:rPr lang="es-EC" sz="3200" dirty="0">
                <a:solidFill>
                  <a:srgbClr val="000000"/>
                </a:solidFill>
                <a:latin typeface="Times New Roman" panose="02020603050405020304" pitchFamily="18" charset="0"/>
                <a:ea typeface="Calibri" panose="020F0502020204030204" pitchFamily="34" charset="0"/>
              </a:rPr>
              <a:t>,  </a:t>
            </a:r>
            <a:r>
              <a:rPr lang="es-EC" sz="3200" dirty="0" err="1">
                <a:solidFill>
                  <a:srgbClr val="000000"/>
                </a:solidFill>
                <a:latin typeface="Times New Roman" panose="02020603050405020304" pitchFamily="18" charset="0"/>
                <a:ea typeface="Calibri" panose="020F0502020204030204" pitchFamily="34" charset="0"/>
              </a:rPr>
              <a:t>Gremote</a:t>
            </a:r>
            <a:r>
              <a:rPr lang="es-EC" sz="3200" dirty="0">
                <a:solidFill>
                  <a:srgbClr val="000000"/>
                </a:solidFill>
                <a:latin typeface="Times New Roman" panose="02020603050405020304" pitchFamily="18" charset="0"/>
                <a:ea typeface="Calibri" panose="020F0502020204030204" pitchFamily="34" charset="0"/>
              </a:rPr>
              <a:t>,  Engrave G-</a:t>
            </a:r>
            <a:r>
              <a:rPr lang="es-EC" sz="3200" dirty="0" err="1">
                <a:solidFill>
                  <a:srgbClr val="000000"/>
                </a:solidFill>
                <a:latin typeface="Times New Roman" panose="02020603050405020304" pitchFamily="18" charset="0"/>
                <a:ea typeface="Calibri" panose="020F0502020204030204" pitchFamily="34" charset="0"/>
              </a:rPr>
              <a:t>Code</a:t>
            </a:r>
            <a:endParaRPr lang="es-EC" sz="3200" dirty="0">
              <a:solidFill>
                <a:srgbClr val="000000"/>
              </a:solidFill>
              <a:latin typeface="Times New Roman" panose="02020603050405020304" pitchFamily="18" charset="0"/>
              <a:ea typeface="Calibri" panose="020F0502020204030204" pitchFamily="34" charset="0"/>
            </a:endParaRPr>
          </a:p>
          <a:p>
            <a:pPr marL="457200" indent="-457200">
              <a:buFont typeface="Arial" panose="020B0604020202020204" pitchFamily="34" charset="0"/>
              <a:buChar char="•"/>
            </a:pPr>
            <a:endParaRPr lang="es-EC" sz="32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upo 4"/>
          <p:cNvGrpSpPr/>
          <p:nvPr/>
        </p:nvGrpSpPr>
        <p:grpSpPr>
          <a:xfrm>
            <a:off x="0" y="-23937"/>
            <a:ext cx="12801600" cy="1008114"/>
            <a:chOff x="0" y="-23937"/>
            <a:chExt cx="12801600" cy="1008114"/>
          </a:xfrm>
        </p:grpSpPr>
        <p:pic>
          <p:nvPicPr>
            <p:cNvPr id="6" name="Imagen 5"/>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7"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2956902375"/>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676164" y="1316476"/>
            <a:ext cx="4903907" cy="646331"/>
          </a:xfrm>
          <a:prstGeom prst="rect">
            <a:avLst/>
          </a:prstGeom>
        </p:spPr>
        <p:txBody>
          <a:bodyPr wrap="none">
            <a:spAutoFit/>
          </a:bodyPr>
          <a:lstStyle/>
          <a:p>
            <a:r>
              <a:rPr lang="es-ES" sz="3600" b="1" dirty="0" smtClean="0">
                <a:latin typeface="+mj-lt"/>
                <a:ea typeface="+mj-ea"/>
                <a:cs typeface="+mj-cs"/>
              </a:rPr>
              <a:t>ALCANCE DEL PROYECTO</a:t>
            </a:r>
            <a:endParaRPr lang="es-EC" sz="3600" b="1" dirty="0">
              <a:latin typeface="+mj-lt"/>
              <a:ea typeface="+mj-ea"/>
              <a:cs typeface="+mj-cs"/>
            </a:endParaRPr>
          </a:p>
        </p:txBody>
      </p:sp>
      <p:sp>
        <p:nvSpPr>
          <p:cNvPr id="5" name="Rectángulo 4"/>
          <p:cNvSpPr/>
          <p:nvPr/>
        </p:nvSpPr>
        <p:spPr>
          <a:xfrm>
            <a:off x="676164" y="2568352"/>
            <a:ext cx="11449271" cy="4524315"/>
          </a:xfrm>
          <a:prstGeom prst="rect">
            <a:avLst/>
          </a:prstGeom>
        </p:spPr>
        <p:txBody>
          <a:bodyPr wrap="square">
            <a:spAutoFit/>
          </a:bodyPr>
          <a:lstStyle/>
          <a:p>
            <a:pPr algn="just"/>
            <a:r>
              <a:rPr lang="es-EC" sz="3200" dirty="0">
                <a:solidFill>
                  <a:srgbClr val="000000"/>
                </a:solidFill>
                <a:latin typeface="Times New Roman" panose="02020603050405020304" pitchFamily="18" charset="0"/>
                <a:ea typeface="Calibri" panose="020F0502020204030204" pitchFamily="34" charset="0"/>
              </a:rPr>
              <a:t>Se desarrolló un estudio, minucioso de los elementos que conforman nuestra cortadora, dando como resultado que para el corte se lo va a realizar con diodo láser, el control se lo va a realizar mediante una tarjeta que tiene como elementos un Arduino Nano por el cual se hace el control y los respectivos drivers de cada motor y láser, las dimensiones del material que se debe introducir es un formato A4 pero la dimensione de grabado es de 17 x 20 mm, con todo esto se garantiza un buen diseño y correcto desempeño de la máquina, asegurando una buena efectividad de corte</a:t>
            </a:r>
          </a:p>
        </p:txBody>
      </p:sp>
      <p:pic>
        <p:nvPicPr>
          <p:cNvPr id="6" name="Imagen 5"/>
          <p:cNvPicPr>
            <a:picLocks noChangeAspect="1"/>
          </p:cNvPicPr>
          <p:nvPr/>
        </p:nvPicPr>
        <p:blipFill rotWithShape="1">
          <a:blip r:embed="rId3"/>
          <a:srcRect l="32542" t="46779" r="45874" b="40424"/>
          <a:stretch/>
        </p:blipFill>
        <p:spPr>
          <a:xfrm>
            <a:off x="9569102" y="-65419"/>
            <a:ext cx="3232498" cy="1091076"/>
          </a:xfrm>
          <a:prstGeom prst="rect">
            <a:avLst/>
          </a:prstGeom>
        </p:spPr>
      </p:pic>
      <p:pic>
        <p:nvPicPr>
          <p:cNvPr id="7"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spTree>
    <p:extLst>
      <p:ext uri="{BB962C8B-B14F-4D97-AF65-F5344CB8AC3E}">
        <p14:creationId xmlns:p14="http://schemas.microsoft.com/office/powerpoint/2010/main" val="4272378690"/>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pic>
        <p:nvPicPr>
          <p:cNvPr id="3" name="Imagen 2"/>
          <p:cNvPicPr/>
          <p:nvPr/>
        </p:nvPicPr>
        <p:blipFill rotWithShape="1">
          <a:blip r:embed="rId3"/>
          <a:srcRect b="5490"/>
          <a:stretch/>
        </p:blipFill>
        <p:spPr bwMode="auto">
          <a:xfrm>
            <a:off x="0" y="-12213"/>
            <a:ext cx="12889432" cy="85166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3098118"/>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35396" y="1277778"/>
            <a:ext cx="7190366" cy="742511"/>
          </a:xfrm>
          <a:prstGeom prst="rect">
            <a:avLst/>
          </a:prstGeom>
        </p:spPr>
        <p:txBody>
          <a:bodyPr wrap="none">
            <a:spAutoFit/>
          </a:bodyPr>
          <a:lstStyle/>
          <a:p>
            <a:pPr marL="914400" lvl="2" algn="just">
              <a:lnSpc>
                <a:spcPct val="150000"/>
              </a:lnSpc>
              <a:spcBef>
                <a:spcPts val="1200"/>
              </a:spcBef>
              <a:spcAft>
                <a:spcPts val="1000"/>
              </a:spcAft>
            </a:pPr>
            <a:r>
              <a:rPr lang="es-EC"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Descripción del software Inkscape </a:t>
            </a:r>
          </a:p>
        </p:txBody>
      </p:sp>
      <p:sp>
        <p:nvSpPr>
          <p:cNvPr id="3" name="Rectángulo 2"/>
          <p:cNvSpPr/>
          <p:nvPr/>
        </p:nvSpPr>
        <p:spPr>
          <a:xfrm>
            <a:off x="864146" y="2799902"/>
            <a:ext cx="10932259" cy="5016758"/>
          </a:xfrm>
          <a:prstGeom prst="rect">
            <a:avLst/>
          </a:prstGeom>
        </p:spPr>
        <p:txBody>
          <a:bodyPr wrap="square">
            <a:spAutoFit/>
          </a:bodyPr>
          <a:lstStyle/>
          <a:p>
            <a:pPr algn="just"/>
            <a:r>
              <a:rPr lang="es-EC" sz="3200" dirty="0">
                <a:solidFill>
                  <a:srgbClr val="000000"/>
                </a:solidFill>
                <a:latin typeface="Times New Roman" panose="02020603050405020304" pitchFamily="18" charset="0"/>
                <a:ea typeface="Calibri" panose="020F0502020204030204" pitchFamily="34" charset="0"/>
              </a:rPr>
              <a:t>Inkscape es un editor de gráficos vectoriales de código abierto, con capacidades similares a </a:t>
            </a:r>
            <a:r>
              <a:rPr lang="es-EC" sz="3200" dirty="0" err="1">
                <a:solidFill>
                  <a:srgbClr val="000000"/>
                </a:solidFill>
                <a:latin typeface="Times New Roman" panose="02020603050405020304" pitchFamily="18" charset="0"/>
                <a:ea typeface="Calibri" panose="020F0502020204030204" pitchFamily="34" charset="0"/>
              </a:rPr>
              <a:t>Illustrator</a:t>
            </a:r>
            <a:r>
              <a:rPr lang="es-EC" sz="3200" dirty="0">
                <a:solidFill>
                  <a:srgbClr val="000000"/>
                </a:solidFill>
                <a:latin typeface="Times New Roman" panose="02020603050405020304" pitchFamily="18" charset="0"/>
                <a:ea typeface="Calibri" panose="020F0502020204030204" pitchFamily="34" charset="0"/>
              </a:rPr>
              <a:t>, </a:t>
            </a:r>
            <a:r>
              <a:rPr lang="es-EC" sz="3200" dirty="0" err="1">
                <a:solidFill>
                  <a:srgbClr val="000000"/>
                </a:solidFill>
                <a:latin typeface="Times New Roman" panose="02020603050405020304" pitchFamily="18" charset="0"/>
                <a:ea typeface="Calibri" panose="020F0502020204030204" pitchFamily="34" charset="0"/>
              </a:rPr>
              <a:t>Freehand</a:t>
            </a:r>
            <a:r>
              <a:rPr lang="es-EC" sz="3200" dirty="0">
                <a:solidFill>
                  <a:srgbClr val="000000"/>
                </a:solidFill>
                <a:latin typeface="Times New Roman" panose="02020603050405020304" pitchFamily="18" charset="0"/>
                <a:ea typeface="Calibri" panose="020F0502020204030204" pitchFamily="34" charset="0"/>
              </a:rPr>
              <a:t>, CorelDraw o Xara X.</a:t>
            </a:r>
          </a:p>
          <a:p>
            <a:pPr algn="just"/>
            <a:endParaRPr lang="es-EC" sz="3200" dirty="0">
              <a:solidFill>
                <a:srgbClr val="000000"/>
              </a:solidFill>
              <a:latin typeface="Times New Roman" panose="02020603050405020304" pitchFamily="18" charset="0"/>
              <a:ea typeface="Calibri" panose="020F0502020204030204" pitchFamily="34" charset="0"/>
            </a:endParaRPr>
          </a:p>
          <a:p>
            <a:pPr algn="just"/>
            <a:r>
              <a:rPr lang="es-EC" sz="3200" dirty="0">
                <a:solidFill>
                  <a:srgbClr val="000000"/>
                </a:solidFill>
                <a:latin typeface="Times New Roman" panose="02020603050405020304" pitchFamily="18" charset="0"/>
                <a:ea typeface="Calibri" panose="020F0502020204030204" pitchFamily="34" charset="0"/>
              </a:rPr>
              <a:t>Las características soportadas incluyen: formas, trazos, texto, marcadores, etc.</a:t>
            </a:r>
          </a:p>
          <a:p>
            <a:pPr algn="just"/>
            <a:endParaRPr lang="es-EC" sz="3200" dirty="0">
              <a:solidFill>
                <a:srgbClr val="000000"/>
              </a:solidFill>
              <a:latin typeface="Times New Roman" panose="02020603050405020304" pitchFamily="18" charset="0"/>
              <a:ea typeface="Calibri" panose="020F0502020204030204" pitchFamily="34" charset="0"/>
            </a:endParaRPr>
          </a:p>
          <a:p>
            <a:pPr algn="just"/>
            <a:r>
              <a:rPr lang="es-EC" sz="3200" dirty="0">
                <a:solidFill>
                  <a:srgbClr val="000000"/>
                </a:solidFill>
                <a:latin typeface="Times New Roman" panose="02020603050405020304" pitchFamily="18" charset="0"/>
                <a:ea typeface="Calibri" panose="020F0502020204030204" pitchFamily="34" charset="0"/>
              </a:rPr>
              <a:t>Puede importar formatos como </a:t>
            </a:r>
            <a:r>
              <a:rPr lang="es-EC" sz="3200" dirty="0" err="1">
                <a:solidFill>
                  <a:srgbClr val="000000"/>
                </a:solidFill>
                <a:latin typeface="Times New Roman" panose="02020603050405020304" pitchFamily="18" charset="0"/>
                <a:ea typeface="Calibri" panose="020F0502020204030204" pitchFamily="34" charset="0"/>
              </a:rPr>
              <a:t>Postscript</a:t>
            </a:r>
            <a:r>
              <a:rPr lang="es-EC" sz="3200" dirty="0">
                <a:solidFill>
                  <a:srgbClr val="000000"/>
                </a:solidFill>
                <a:latin typeface="Times New Roman" panose="02020603050405020304" pitchFamily="18" charset="0"/>
                <a:ea typeface="Calibri" panose="020F0502020204030204" pitchFamily="34" charset="0"/>
              </a:rPr>
              <a:t>, EPS, JPEG, PNG, y TIFF y exporta PNG así como muchos formatos basados en vectores</a:t>
            </a:r>
          </a:p>
        </p:txBody>
      </p:sp>
      <p:grpSp>
        <p:nvGrpSpPr>
          <p:cNvPr id="5" name="Grupo 4"/>
          <p:cNvGrpSpPr/>
          <p:nvPr/>
        </p:nvGrpSpPr>
        <p:grpSpPr>
          <a:xfrm>
            <a:off x="0" y="-23937"/>
            <a:ext cx="12801600" cy="1008114"/>
            <a:chOff x="0" y="-23937"/>
            <a:chExt cx="12801600" cy="1008114"/>
          </a:xfrm>
        </p:grpSpPr>
        <p:pic>
          <p:nvPicPr>
            <p:cNvPr id="6" name="Imagen 5"/>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7"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2354797502"/>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pic>
        <p:nvPicPr>
          <p:cNvPr id="3" name="Imagen 2" descr="http://blog.desdelinux.net/wp-content/uploads/2013/03/ink01-600x391.png"/>
          <p:cNvPicPr/>
          <p:nvPr/>
        </p:nvPicPr>
        <p:blipFill>
          <a:blip r:embed="rId3">
            <a:extLst>
              <a:ext uri="{28A0092B-C50C-407E-A947-70E740481C1C}">
                <a14:useLocalDpi xmlns:a14="http://schemas.microsoft.com/office/drawing/2010/main" val="0"/>
              </a:ext>
            </a:extLst>
          </a:blip>
          <a:srcRect/>
          <a:stretch>
            <a:fillRect/>
          </a:stretch>
        </p:blipFill>
        <p:spPr bwMode="auto">
          <a:xfrm>
            <a:off x="-11180" y="0"/>
            <a:ext cx="12812779" cy="8617024"/>
          </a:xfrm>
          <a:prstGeom prst="rect">
            <a:avLst/>
          </a:prstGeom>
          <a:noFill/>
          <a:ln>
            <a:noFill/>
          </a:ln>
        </p:spPr>
      </p:pic>
    </p:spTree>
    <p:extLst>
      <p:ext uri="{BB962C8B-B14F-4D97-AF65-F5344CB8AC3E}">
        <p14:creationId xmlns:p14="http://schemas.microsoft.com/office/powerpoint/2010/main" val="1639039785"/>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0" y="-23937"/>
            <a:ext cx="12801600" cy="1008114"/>
            <a:chOff x="0" y="-23937"/>
            <a:chExt cx="12801600" cy="1008114"/>
          </a:xfrm>
        </p:grpSpPr>
        <p:pic>
          <p:nvPicPr>
            <p:cNvPr id="7" name="Imagen 6"/>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8" name="Picture 1"/>
            <p:cNvPicPr>
              <a:picLocks noChangeAspect="1" noChangeArrowheads="1"/>
            </p:cNvPicPr>
            <p:nvPr/>
          </p:nvPicPr>
          <p:blipFill rotWithShape="1">
            <a:blip r:embed="rId4" cstate="print"/>
            <a:srcRect t="-677" r="25250" b="-1"/>
            <a:stretch/>
          </p:blipFill>
          <p:spPr bwMode="auto">
            <a:xfrm rot="10800000">
              <a:off x="0" y="-23937"/>
              <a:ext cx="9569152" cy="1008112"/>
            </a:xfrm>
            <a:prstGeom prst="rect">
              <a:avLst/>
            </a:prstGeom>
            <a:noFill/>
            <a:ln w="9525">
              <a:noFill/>
              <a:miter lim="800000"/>
              <a:headEnd/>
              <a:tailEnd/>
            </a:ln>
          </p:spPr>
        </p:pic>
      </p:grpSp>
      <p:pic>
        <p:nvPicPr>
          <p:cNvPr id="4" name="Picture 1"/>
          <p:cNvPicPr>
            <a:picLocks noChangeAspect="1" noChangeArrowheads="1"/>
          </p:cNvPicPr>
          <p:nvPr/>
        </p:nvPicPr>
        <p:blipFill>
          <a:blip r:embed="rId4"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157108" y="856759"/>
            <a:ext cx="4710520" cy="830997"/>
          </a:xfrm>
          <a:prstGeom prst="rect">
            <a:avLst/>
          </a:prstGeom>
        </p:spPr>
        <p:txBody>
          <a:bodyPr wrap="none">
            <a:spAutoFit/>
          </a:bodyPr>
          <a:lstStyle/>
          <a:p>
            <a:pPr marL="457200" lvl="1" algn="just">
              <a:lnSpc>
                <a:spcPct val="150000"/>
              </a:lnSpc>
              <a:spcBef>
                <a:spcPts val="1200"/>
              </a:spcBef>
              <a:spcAft>
                <a:spcPts val="1000"/>
              </a:spcAft>
            </a:pPr>
            <a:r>
              <a:rPr lang="es-EC"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Proceso de corte CNC  </a:t>
            </a:r>
          </a:p>
        </p:txBody>
      </p:sp>
      <p:sp>
        <p:nvSpPr>
          <p:cNvPr id="3" name="Rectangle 2"/>
          <p:cNvSpPr>
            <a:spLocks noChangeArrowheads="1"/>
          </p:cNvSpPr>
          <p:nvPr/>
        </p:nvSpPr>
        <p:spPr bwMode="auto">
          <a:xfrm>
            <a:off x="-830817" y="467544"/>
            <a:ext cx="2535687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5" name="Objeto 4"/>
          <p:cNvGraphicFramePr>
            <a:graphicFrameLocks noChangeAspect="1"/>
          </p:cNvGraphicFramePr>
          <p:nvPr>
            <p:extLst>
              <p:ext uri="{D42A27DB-BD31-4B8C-83A1-F6EECF244321}">
                <p14:modId xmlns:p14="http://schemas.microsoft.com/office/powerpoint/2010/main" val="4014735635"/>
              </p:ext>
            </p:extLst>
          </p:nvPr>
        </p:nvGraphicFramePr>
        <p:xfrm>
          <a:off x="2512368" y="1704256"/>
          <a:ext cx="8640960" cy="6564263"/>
        </p:xfrm>
        <a:graphic>
          <a:graphicData uri="http://schemas.openxmlformats.org/presentationml/2006/ole">
            <mc:AlternateContent xmlns:mc="http://schemas.openxmlformats.org/markup-compatibility/2006">
              <mc:Choice xmlns:v="urn:schemas-microsoft-com:vml" Requires="v">
                <p:oleObj spid="_x0000_s18447" r:id="rId5" imgW="4354118" imgH="8153006" progId="Visio.Drawing.11">
                  <p:embed/>
                </p:oleObj>
              </mc:Choice>
              <mc:Fallback>
                <p:oleObj r:id="rId5" imgW="4354118" imgH="8153006" progId="Visio.Drawing.11">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2368" y="1704256"/>
                        <a:ext cx="8640960" cy="6564263"/>
                      </a:xfrm>
                      <a:prstGeom prst="rect">
                        <a:avLst/>
                      </a:prstGeom>
                      <a:noFill/>
                    </p:spPr>
                  </p:pic>
                </p:oleObj>
              </mc:Fallback>
            </mc:AlternateContent>
          </a:graphicData>
        </a:graphic>
      </p:graphicFrame>
    </p:spTree>
    <p:extLst>
      <p:ext uri="{BB962C8B-B14F-4D97-AF65-F5344CB8AC3E}">
        <p14:creationId xmlns:p14="http://schemas.microsoft.com/office/powerpoint/2010/main" val="2517068670"/>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738772" y="1127929"/>
            <a:ext cx="8928992" cy="707886"/>
          </a:xfrm>
          <a:prstGeom prst="rect">
            <a:avLst/>
          </a:prstGeom>
        </p:spPr>
        <p:txBody>
          <a:bodyPr wrap="square">
            <a:spAutoFit/>
          </a:bodyPr>
          <a:lstStyle/>
          <a:p>
            <a:r>
              <a:rPr lang="es-EC"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PRUEBAS DE FUNCIONAMIENTO</a:t>
            </a:r>
            <a:endParaRPr lang="es-EC"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ángulo 4"/>
          <p:cNvSpPr/>
          <p:nvPr/>
        </p:nvSpPr>
        <p:spPr>
          <a:xfrm>
            <a:off x="738772" y="1920280"/>
            <a:ext cx="11566684" cy="6494085"/>
          </a:xfrm>
          <a:prstGeom prst="rect">
            <a:avLst/>
          </a:prstGeom>
        </p:spPr>
        <p:txBody>
          <a:bodyPr wrap="square">
            <a:spAutoFit/>
          </a:bodyPr>
          <a:lstStyle/>
          <a:p>
            <a:pPr algn="just"/>
            <a:r>
              <a:rPr lang="es-EC" sz="3200" dirty="0">
                <a:solidFill>
                  <a:srgbClr val="000000"/>
                </a:solidFill>
                <a:latin typeface="Times New Roman" panose="02020603050405020304" pitchFamily="18" charset="0"/>
                <a:ea typeface="Calibri" panose="020F0502020204030204" pitchFamily="34" charset="0"/>
              </a:rPr>
              <a:t>Se realizaron varias pruebas de corte con diferente material y color, en las cuales se pudo identificar que con </a:t>
            </a:r>
            <a:r>
              <a:rPr lang="es-EC" sz="3200" dirty="0" err="1">
                <a:solidFill>
                  <a:srgbClr val="000000"/>
                </a:solidFill>
                <a:latin typeface="Times New Roman" panose="02020603050405020304" pitchFamily="18" charset="0"/>
                <a:ea typeface="Calibri" panose="020F0502020204030204" pitchFamily="34" charset="0"/>
              </a:rPr>
              <a:t>Fomix</a:t>
            </a:r>
            <a:r>
              <a:rPr lang="es-EC" sz="3200" dirty="0">
                <a:solidFill>
                  <a:srgbClr val="000000"/>
                </a:solidFill>
                <a:latin typeface="Times New Roman" panose="02020603050405020304" pitchFamily="18" charset="0"/>
                <a:ea typeface="Calibri" panose="020F0502020204030204" pitchFamily="34" charset="0"/>
              </a:rPr>
              <a:t> de colores claros (blanco) el láser refleja más y solo realiza grabado, para lo cual se debe realizar a una velocidad de (50 mm/s) y con una sola pasada. </a:t>
            </a:r>
          </a:p>
          <a:p>
            <a:pPr algn="just"/>
            <a:endParaRPr lang="es-EC" sz="3200" dirty="0">
              <a:solidFill>
                <a:srgbClr val="000000"/>
              </a:solidFill>
              <a:latin typeface="Times New Roman" panose="02020603050405020304" pitchFamily="18" charset="0"/>
              <a:ea typeface="Calibri" panose="020F0502020204030204" pitchFamily="34" charset="0"/>
            </a:endParaRPr>
          </a:p>
          <a:p>
            <a:pPr algn="just"/>
            <a:r>
              <a:rPr lang="es-EC" sz="3200" dirty="0">
                <a:solidFill>
                  <a:srgbClr val="000000"/>
                </a:solidFill>
                <a:latin typeface="Times New Roman" panose="02020603050405020304" pitchFamily="18" charset="0"/>
                <a:ea typeface="Calibri" panose="020F0502020204030204" pitchFamily="34" charset="0"/>
              </a:rPr>
              <a:t>El corte máximo que se puede realizar es con </a:t>
            </a:r>
            <a:r>
              <a:rPr lang="es-EC" sz="3200" dirty="0" err="1">
                <a:solidFill>
                  <a:srgbClr val="000000"/>
                </a:solidFill>
                <a:latin typeface="Times New Roman" panose="02020603050405020304" pitchFamily="18" charset="0"/>
                <a:ea typeface="Calibri" panose="020F0502020204030204" pitchFamily="34" charset="0"/>
              </a:rPr>
              <a:t>Fomix</a:t>
            </a:r>
            <a:r>
              <a:rPr lang="es-EC" sz="3200" dirty="0">
                <a:solidFill>
                  <a:srgbClr val="000000"/>
                </a:solidFill>
                <a:latin typeface="Times New Roman" panose="02020603050405020304" pitchFamily="18" charset="0"/>
                <a:ea typeface="Calibri" panose="020F0502020204030204" pitchFamily="34" charset="0"/>
              </a:rPr>
              <a:t> de 8mm de espesor con la velocidad mínima de (10 mm/s).</a:t>
            </a:r>
          </a:p>
          <a:p>
            <a:pPr algn="just"/>
            <a:endParaRPr lang="es-EC" sz="3200" dirty="0">
              <a:solidFill>
                <a:srgbClr val="000000"/>
              </a:solidFill>
              <a:latin typeface="Times New Roman" panose="02020603050405020304" pitchFamily="18" charset="0"/>
              <a:ea typeface="Calibri" panose="020F0502020204030204" pitchFamily="34" charset="0"/>
            </a:endParaRPr>
          </a:p>
          <a:p>
            <a:pPr algn="just"/>
            <a:r>
              <a:rPr lang="es-EC" sz="3200" dirty="0">
                <a:solidFill>
                  <a:srgbClr val="000000"/>
                </a:solidFill>
                <a:latin typeface="Times New Roman" panose="02020603050405020304" pitchFamily="18" charset="0"/>
                <a:ea typeface="Calibri" panose="020F0502020204030204" pitchFamily="34" charset="0"/>
              </a:rPr>
              <a:t>Las pruebas de funcionamiento que se le  realizaron a la cortadora CNC Láser va estar compuesta de 3 etapas donde se analiza velocidad de corte, tolerancia, tiempo de funcionamiento. </a:t>
            </a:r>
          </a:p>
          <a:p>
            <a:endParaRPr lang="es-EC" sz="3200" dirty="0" smtClean="0"/>
          </a:p>
          <a:p>
            <a:endParaRPr lang="es-EC" sz="32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upo 5"/>
          <p:cNvGrpSpPr/>
          <p:nvPr/>
        </p:nvGrpSpPr>
        <p:grpSpPr>
          <a:xfrm>
            <a:off x="0" y="-23937"/>
            <a:ext cx="12801600" cy="1008114"/>
            <a:chOff x="0" y="-23937"/>
            <a:chExt cx="12801600" cy="1008114"/>
          </a:xfrm>
        </p:grpSpPr>
        <p:pic>
          <p:nvPicPr>
            <p:cNvPr id="7" name="Imagen 6"/>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8"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3990073057"/>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388132" y="1128192"/>
            <a:ext cx="12025336" cy="1077218"/>
          </a:xfrm>
          <a:prstGeom prst="rect">
            <a:avLst/>
          </a:prstGeom>
        </p:spPr>
        <p:txBody>
          <a:bodyPr wrap="square">
            <a:spAutoFit/>
          </a:bodyPr>
          <a:lstStyle/>
          <a:p>
            <a:pPr algn="just"/>
            <a:r>
              <a:rPr lang="es-EC" sz="3200" b="1" dirty="0"/>
              <a:t>Primera Etapa: </a:t>
            </a:r>
            <a:r>
              <a:rPr lang="es-EC" sz="3200" dirty="0">
                <a:solidFill>
                  <a:srgbClr val="000000"/>
                </a:solidFill>
                <a:latin typeface="Times New Roman" panose="02020603050405020304" pitchFamily="18" charset="0"/>
                <a:ea typeface="Calibri" panose="020F0502020204030204" pitchFamily="34" charset="0"/>
              </a:rPr>
              <a:t>Variando la velocidad de corte y el color de </a:t>
            </a:r>
            <a:r>
              <a:rPr lang="es-EC" sz="3200" dirty="0" err="1">
                <a:solidFill>
                  <a:srgbClr val="000000"/>
                </a:solidFill>
                <a:latin typeface="Times New Roman" panose="02020603050405020304" pitchFamily="18" charset="0"/>
                <a:ea typeface="Calibri" panose="020F0502020204030204" pitchFamily="34" charset="0"/>
              </a:rPr>
              <a:t>Fomix</a:t>
            </a:r>
            <a:r>
              <a:rPr lang="es-EC" sz="3200" dirty="0">
                <a:solidFill>
                  <a:srgbClr val="000000"/>
                </a:solidFill>
                <a:latin typeface="Times New Roman" panose="02020603050405020304" pitchFamily="18" charset="0"/>
                <a:ea typeface="Calibri" panose="020F0502020204030204" pitchFamily="34" charset="0"/>
              </a:rPr>
              <a:t> se puede observar el resultado final observando si es un corte o un grabado </a:t>
            </a:r>
          </a:p>
        </p:txBody>
      </p:sp>
      <p:graphicFrame>
        <p:nvGraphicFramePr>
          <p:cNvPr id="3" name="Tabla 2"/>
          <p:cNvGraphicFramePr>
            <a:graphicFrameLocks noGrp="1"/>
          </p:cNvGraphicFramePr>
          <p:nvPr>
            <p:extLst>
              <p:ext uri="{D42A27DB-BD31-4B8C-83A1-F6EECF244321}">
                <p14:modId xmlns:p14="http://schemas.microsoft.com/office/powerpoint/2010/main" val="2897630071"/>
              </p:ext>
            </p:extLst>
          </p:nvPr>
        </p:nvGraphicFramePr>
        <p:xfrm>
          <a:off x="3592488" y="2640360"/>
          <a:ext cx="6121078" cy="1280160"/>
        </p:xfrm>
        <a:graphic>
          <a:graphicData uri="http://schemas.openxmlformats.org/drawingml/2006/table">
            <a:tbl>
              <a:tblPr firstRow="1" firstCol="1" bandRow="1">
                <a:tableStyleId>{5C22544A-7EE6-4342-B048-85BDC9FD1C3A}</a:tableStyleId>
              </a:tblPr>
              <a:tblGrid>
                <a:gridCol w="3060539"/>
                <a:gridCol w="3060539"/>
              </a:tblGrid>
              <a:tr h="274320">
                <a:tc>
                  <a:txBody>
                    <a:bodyPr/>
                    <a:lstStyle/>
                    <a:p>
                      <a:pPr marL="180340" indent="252095" algn="just">
                        <a:lnSpc>
                          <a:spcPct val="150000"/>
                        </a:lnSpc>
                        <a:spcAft>
                          <a:spcPts val="0"/>
                        </a:spcAft>
                      </a:pPr>
                      <a:r>
                        <a:rPr lang="es-EC" sz="2800">
                          <a:effectLst/>
                        </a:rPr>
                        <a:t>Corte </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just">
                        <a:lnSpc>
                          <a:spcPct val="150000"/>
                        </a:lnSpc>
                        <a:spcAft>
                          <a:spcPts val="0"/>
                        </a:spcAft>
                      </a:pPr>
                      <a:r>
                        <a:rPr lang="es-EC" sz="2800">
                          <a:effectLst/>
                        </a:rPr>
                        <a:t>1</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4320">
                <a:tc>
                  <a:txBody>
                    <a:bodyPr/>
                    <a:lstStyle/>
                    <a:p>
                      <a:pPr marL="180340" indent="252095" algn="just">
                        <a:lnSpc>
                          <a:spcPct val="150000"/>
                        </a:lnSpc>
                        <a:spcAft>
                          <a:spcPts val="0"/>
                        </a:spcAft>
                      </a:pPr>
                      <a:r>
                        <a:rPr lang="es-EC" sz="2800">
                          <a:effectLst/>
                        </a:rPr>
                        <a:t>Grabado </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just">
                        <a:lnSpc>
                          <a:spcPct val="150000"/>
                        </a:lnSpc>
                        <a:spcAft>
                          <a:spcPts val="0"/>
                        </a:spcAft>
                      </a:pPr>
                      <a:r>
                        <a:rPr lang="es-EC" sz="2800" dirty="0">
                          <a:effectLst/>
                        </a:rPr>
                        <a:t>0</a:t>
                      </a:r>
                      <a:endParaRPr lang="es-EC"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643220163"/>
              </p:ext>
            </p:extLst>
          </p:nvPr>
        </p:nvGraphicFramePr>
        <p:xfrm>
          <a:off x="2152328" y="4008512"/>
          <a:ext cx="9289032" cy="4535733"/>
        </p:xfrm>
        <a:graphic>
          <a:graphicData uri="http://schemas.openxmlformats.org/drawingml/2006/table">
            <a:tbl>
              <a:tblPr firstRow="1" firstCol="1" bandRow="1">
                <a:tableStyleId>{5C22544A-7EE6-4342-B048-85BDC9FD1C3A}</a:tableStyleId>
              </a:tblPr>
              <a:tblGrid>
                <a:gridCol w="4128278"/>
                <a:gridCol w="2252967"/>
                <a:gridCol w="2907787"/>
              </a:tblGrid>
              <a:tr h="439979">
                <a:tc>
                  <a:txBody>
                    <a:bodyPr/>
                    <a:lstStyle/>
                    <a:p>
                      <a:pPr marL="180340" indent="252095" algn="just">
                        <a:lnSpc>
                          <a:spcPct val="150000"/>
                        </a:lnSpc>
                        <a:spcAft>
                          <a:spcPts val="0"/>
                        </a:spcAft>
                      </a:pPr>
                      <a:r>
                        <a:rPr lang="es-EC" sz="2400">
                          <a:effectLst/>
                        </a:rPr>
                        <a:t>Fomix 2 mm</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endParaRPr lang="es-EC" sz="2000">
                        <a:effectLst/>
                        <a:latin typeface="Calibri" panose="020F0502020204030204" pitchFamily="34" charset="0"/>
                      </a:endParaRPr>
                    </a:p>
                  </a:txBody>
                  <a:tcPr marL="68580" marR="68580" marT="0" marB="0"/>
                </a:tc>
                <a:tc>
                  <a:txBody>
                    <a:bodyPr/>
                    <a:lstStyle/>
                    <a:p>
                      <a:pPr indent="252095" algn="just"/>
                      <a:endParaRPr lang="es-EC" sz="2000">
                        <a:effectLst/>
                        <a:latin typeface="Calibri" panose="020F0502020204030204" pitchFamily="34" charset="0"/>
                      </a:endParaRPr>
                    </a:p>
                  </a:txBody>
                  <a:tcPr marL="68580" marR="68580" marT="0" marB="0"/>
                </a:tc>
              </a:tr>
              <a:tr h="282494">
                <a:tc>
                  <a:txBody>
                    <a:bodyPr/>
                    <a:lstStyle/>
                    <a:p>
                      <a:pPr marL="180340" indent="252095" algn="just">
                        <a:lnSpc>
                          <a:spcPct val="150000"/>
                        </a:lnSpc>
                        <a:spcAft>
                          <a:spcPts val="0"/>
                        </a:spcAft>
                      </a:pPr>
                      <a:r>
                        <a:rPr lang="es-EC" sz="2400">
                          <a:effectLst/>
                        </a:rPr>
                        <a:t>Ascendente</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endParaRPr lang="es-EC" sz="2000">
                        <a:effectLst/>
                        <a:latin typeface="Calibri" panose="020F0502020204030204" pitchFamily="34" charset="0"/>
                      </a:endParaRPr>
                    </a:p>
                  </a:txBody>
                  <a:tcPr marL="68580" marR="68580" marT="0" marB="0"/>
                </a:tc>
                <a:tc>
                  <a:txBody>
                    <a:bodyPr/>
                    <a:lstStyle/>
                    <a:p>
                      <a:pPr indent="252095" algn="just"/>
                      <a:endParaRPr lang="es-EC" sz="2000">
                        <a:effectLst/>
                        <a:latin typeface="Calibri" panose="020F0502020204030204" pitchFamily="34" charset="0"/>
                      </a:endParaRPr>
                    </a:p>
                  </a:txBody>
                  <a:tcPr marL="68580" marR="68580" marT="0" marB="0"/>
                </a:tc>
              </a:tr>
              <a:tr h="597511">
                <a:tc>
                  <a:txBody>
                    <a:bodyPr/>
                    <a:lstStyle/>
                    <a:p>
                      <a:pPr marL="180340" indent="252095" algn="ctr">
                        <a:lnSpc>
                          <a:spcPct val="150000"/>
                        </a:lnSpc>
                        <a:spcAft>
                          <a:spcPts val="0"/>
                        </a:spcAft>
                      </a:pPr>
                      <a:r>
                        <a:rPr lang="pt-BR" sz="2400">
                          <a:effectLst/>
                        </a:rPr>
                        <a:t>Velocidad de corte (mm/s)</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180340" indent="252095" algn="ctr">
                        <a:lnSpc>
                          <a:spcPct val="150000"/>
                        </a:lnSpc>
                        <a:spcAft>
                          <a:spcPts val="0"/>
                        </a:spcAft>
                      </a:pPr>
                      <a:r>
                        <a:rPr lang="es-EC" sz="2400">
                          <a:effectLst/>
                        </a:rPr>
                        <a:t>Color</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180340" indent="252095" algn="ctr">
                        <a:lnSpc>
                          <a:spcPct val="150000"/>
                        </a:lnSpc>
                        <a:spcAft>
                          <a:spcPts val="0"/>
                        </a:spcAft>
                      </a:pPr>
                      <a:r>
                        <a:rPr lang="es-EC" sz="2400">
                          <a:effectLst/>
                        </a:rPr>
                        <a:t>Resultado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97511">
                <a:tc>
                  <a:txBody>
                    <a:bodyPr/>
                    <a:lstStyle/>
                    <a:p>
                      <a:pPr marL="180340" indent="252095" algn="ctr">
                        <a:lnSpc>
                          <a:spcPct val="150000"/>
                        </a:lnSpc>
                        <a:spcAft>
                          <a:spcPts val="0"/>
                        </a:spcAft>
                      </a:pPr>
                      <a:r>
                        <a:rPr lang="es-EC" sz="2400">
                          <a:effectLst/>
                        </a:rPr>
                        <a:t>250</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180340" indent="252095" algn="ctr">
                        <a:lnSpc>
                          <a:spcPct val="150000"/>
                        </a:lnSpc>
                        <a:spcAft>
                          <a:spcPts val="0"/>
                        </a:spcAft>
                      </a:pPr>
                      <a:r>
                        <a:rPr lang="es-EC" sz="2400">
                          <a:effectLst/>
                        </a:rPr>
                        <a:t>negro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180340" indent="252095" algn="ctr">
                        <a:lnSpc>
                          <a:spcPct val="150000"/>
                        </a:lnSpc>
                        <a:spcAft>
                          <a:spcPts val="0"/>
                        </a:spcAft>
                      </a:pPr>
                      <a:r>
                        <a:rPr lang="es-EC" sz="2400">
                          <a:effectLst/>
                        </a:rPr>
                        <a:t>1</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97511">
                <a:tc>
                  <a:txBody>
                    <a:bodyPr/>
                    <a:lstStyle/>
                    <a:p>
                      <a:pPr marL="180340" indent="252095" algn="ctr">
                        <a:lnSpc>
                          <a:spcPct val="150000"/>
                        </a:lnSpc>
                        <a:spcAft>
                          <a:spcPts val="0"/>
                        </a:spcAft>
                      </a:pPr>
                      <a:r>
                        <a:rPr lang="es-EC" sz="2400">
                          <a:effectLst/>
                        </a:rPr>
                        <a:t>200</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180340" indent="252095" algn="ctr">
                        <a:lnSpc>
                          <a:spcPct val="150000"/>
                        </a:lnSpc>
                        <a:spcAft>
                          <a:spcPts val="0"/>
                        </a:spcAft>
                      </a:pPr>
                      <a:r>
                        <a:rPr lang="es-EC" sz="2400">
                          <a:effectLst/>
                        </a:rPr>
                        <a:t>verde</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180340" indent="252095" algn="ctr">
                        <a:lnSpc>
                          <a:spcPct val="150000"/>
                        </a:lnSpc>
                        <a:spcAft>
                          <a:spcPts val="0"/>
                        </a:spcAft>
                      </a:pPr>
                      <a:r>
                        <a:rPr lang="es-EC" sz="2400">
                          <a:effectLst/>
                        </a:rPr>
                        <a:t>1</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82494">
                <a:tc>
                  <a:txBody>
                    <a:bodyPr/>
                    <a:lstStyle/>
                    <a:p>
                      <a:pPr marL="180340" indent="252095" algn="ctr">
                        <a:lnSpc>
                          <a:spcPct val="150000"/>
                        </a:lnSpc>
                        <a:spcAft>
                          <a:spcPts val="0"/>
                        </a:spcAft>
                      </a:pPr>
                      <a:r>
                        <a:rPr lang="es-EC" sz="2400">
                          <a:effectLst/>
                        </a:rPr>
                        <a:t>150</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180340" indent="252095" algn="ctr">
                        <a:lnSpc>
                          <a:spcPct val="150000"/>
                        </a:lnSpc>
                        <a:spcAft>
                          <a:spcPts val="0"/>
                        </a:spcAft>
                      </a:pPr>
                      <a:r>
                        <a:rPr lang="es-EC" sz="2400">
                          <a:effectLst/>
                        </a:rPr>
                        <a:t>rojo</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180340" indent="252095" algn="ctr">
                        <a:lnSpc>
                          <a:spcPct val="150000"/>
                        </a:lnSpc>
                        <a:spcAft>
                          <a:spcPts val="0"/>
                        </a:spcAft>
                      </a:pPr>
                      <a:r>
                        <a:rPr lang="es-EC" sz="2400">
                          <a:effectLst/>
                        </a:rPr>
                        <a:t>1</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82494">
                <a:tc>
                  <a:txBody>
                    <a:bodyPr/>
                    <a:lstStyle/>
                    <a:p>
                      <a:pPr marL="180340" indent="252095" algn="ctr">
                        <a:lnSpc>
                          <a:spcPct val="150000"/>
                        </a:lnSpc>
                        <a:spcAft>
                          <a:spcPts val="0"/>
                        </a:spcAft>
                      </a:pPr>
                      <a:r>
                        <a:rPr lang="es-EC" sz="2400">
                          <a:effectLst/>
                        </a:rPr>
                        <a:t>100</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180340" indent="252095" algn="ctr">
                        <a:lnSpc>
                          <a:spcPct val="150000"/>
                        </a:lnSpc>
                        <a:spcAft>
                          <a:spcPts val="0"/>
                        </a:spcAft>
                      </a:pPr>
                      <a:r>
                        <a:rPr lang="es-EC" sz="2400">
                          <a:effectLst/>
                        </a:rPr>
                        <a:t>azul</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180340" indent="252095" algn="ctr">
                        <a:lnSpc>
                          <a:spcPct val="150000"/>
                        </a:lnSpc>
                        <a:spcAft>
                          <a:spcPts val="0"/>
                        </a:spcAft>
                      </a:pPr>
                      <a:r>
                        <a:rPr lang="es-EC" sz="2400">
                          <a:effectLst/>
                        </a:rPr>
                        <a:t>1</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82494">
                <a:tc>
                  <a:txBody>
                    <a:bodyPr/>
                    <a:lstStyle/>
                    <a:p>
                      <a:pPr marL="180340" indent="252095" algn="ctr">
                        <a:lnSpc>
                          <a:spcPct val="150000"/>
                        </a:lnSpc>
                        <a:spcAft>
                          <a:spcPts val="0"/>
                        </a:spcAft>
                      </a:pPr>
                      <a:r>
                        <a:rPr lang="es-EC" sz="2400">
                          <a:effectLst/>
                        </a:rPr>
                        <a:t>50</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180340" indent="252095" algn="ctr">
                        <a:lnSpc>
                          <a:spcPct val="150000"/>
                        </a:lnSpc>
                        <a:spcAft>
                          <a:spcPts val="0"/>
                        </a:spcAft>
                      </a:pPr>
                      <a:r>
                        <a:rPr lang="es-EC" sz="2400">
                          <a:effectLst/>
                        </a:rPr>
                        <a:t>café</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180340" indent="252095" algn="ctr">
                        <a:lnSpc>
                          <a:spcPct val="150000"/>
                        </a:lnSpc>
                        <a:spcAft>
                          <a:spcPts val="0"/>
                        </a:spcAft>
                      </a:pPr>
                      <a:r>
                        <a:rPr lang="es-EC" sz="2400" dirty="0">
                          <a:effectLst/>
                        </a:rPr>
                        <a:t>1</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pSp>
        <p:nvGrpSpPr>
          <p:cNvPr id="6" name="Grupo 5"/>
          <p:cNvGrpSpPr/>
          <p:nvPr/>
        </p:nvGrpSpPr>
        <p:grpSpPr>
          <a:xfrm>
            <a:off x="0" y="-23937"/>
            <a:ext cx="12801600" cy="1008114"/>
            <a:chOff x="0" y="-23937"/>
            <a:chExt cx="12801600" cy="1008114"/>
          </a:xfrm>
        </p:grpSpPr>
        <p:pic>
          <p:nvPicPr>
            <p:cNvPr id="7" name="Imagen 6"/>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8"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3692140123"/>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856184" y="1416224"/>
            <a:ext cx="11737304" cy="584775"/>
          </a:xfrm>
          <a:prstGeom prst="rect">
            <a:avLst/>
          </a:prstGeom>
        </p:spPr>
        <p:txBody>
          <a:bodyPr wrap="square">
            <a:spAutoFit/>
          </a:bodyPr>
          <a:lstStyle/>
          <a:p>
            <a:pPr algn="just"/>
            <a:r>
              <a:rPr lang="es-EC" sz="3200" dirty="0">
                <a:solidFill>
                  <a:srgbClr val="000000"/>
                </a:solidFill>
                <a:latin typeface="Times New Roman" panose="02020603050405020304" pitchFamily="18" charset="0"/>
                <a:ea typeface="Calibri" panose="020F0502020204030204" pitchFamily="34" charset="0"/>
              </a:rPr>
              <a:t>También se realizó pruebas con diferente espesor de </a:t>
            </a:r>
            <a:r>
              <a:rPr lang="es-EC" sz="3200" dirty="0" err="1">
                <a:solidFill>
                  <a:srgbClr val="000000"/>
                </a:solidFill>
                <a:latin typeface="Times New Roman" panose="02020603050405020304" pitchFamily="18" charset="0"/>
                <a:ea typeface="Calibri" panose="020F0502020204030204" pitchFamily="34" charset="0"/>
              </a:rPr>
              <a:t>Fomix</a:t>
            </a:r>
            <a:r>
              <a:rPr lang="es-EC" sz="3200" dirty="0"/>
              <a:t>.</a:t>
            </a:r>
          </a:p>
        </p:txBody>
      </p:sp>
      <p:graphicFrame>
        <p:nvGraphicFramePr>
          <p:cNvPr id="3" name="Tabla 2"/>
          <p:cNvGraphicFramePr>
            <a:graphicFrameLocks noGrp="1"/>
          </p:cNvGraphicFramePr>
          <p:nvPr>
            <p:extLst>
              <p:ext uri="{D42A27DB-BD31-4B8C-83A1-F6EECF244321}">
                <p14:modId xmlns:p14="http://schemas.microsoft.com/office/powerpoint/2010/main" val="2737226968"/>
              </p:ext>
            </p:extLst>
          </p:nvPr>
        </p:nvGraphicFramePr>
        <p:xfrm>
          <a:off x="1288232" y="2424336"/>
          <a:ext cx="9649071" cy="5120640"/>
        </p:xfrm>
        <a:graphic>
          <a:graphicData uri="http://schemas.openxmlformats.org/drawingml/2006/table">
            <a:tbl>
              <a:tblPr firstRow="1" firstCol="1" bandRow="1">
                <a:tableStyleId>{5C22544A-7EE6-4342-B048-85BDC9FD1C3A}</a:tableStyleId>
              </a:tblPr>
              <a:tblGrid>
                <a:gridCol w="3172095"/>
                <a:gridCol w="2163910"/>
                <a:gridCol w="2163910"/>
                <a:gridCol w="2149156"/>
              </a:tblGrid>
              <a:tr h="190500">
                <a:tc>
                  <a:txBody>
                    <a:bodyPr/>
                    <a:lstStyle/>
                    <a:p>
                      <a:pPr marL="180340" indent="252095" algn="ctr">
                        <a:lnSpc>
                          <a:spcPct val="150000"/>
                        </a:lnSpc>
                        <a:spcAft>
                          <a:spcPts val="0"/>
                        </a:spcAft>
                      </a:pPr>
                      <a:r>
                        <a:rPr lang="es-EC" sz="2800">
                          <a:effectLst/>
                        </a:rPr>
                        <a:t>Espesor</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Color</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Velocidad (mm/s)</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Resultado</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rowSpan="2">
                  <a:txBody>
                    <a:bodyPr/>
                    <a:lstStyle/>
                    <a:p>
                      <a:pPr marL="180340" indent="252095" algn="ctr">
                        <a:lnSpc>
                          <a:spcPct val="150000"/>
                        </a:lnSpc>
                        <a:spcAft>
                          <a:spcPts val="0"/>
                        </a:spcAft>
                      </a:pPr>
                      <a:r>
                        <a:rPr lang="es-EC" sz="2800">
                          <a:effectLst/>
                        </a:rPr>
                        <a:t>Fomix 4 mm</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Medio</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50</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1</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vMerge="1">
                  <a:txBody>
                    <a:bodyPr/>
                    <a:lstStyle/>
                    <a:p>
                      <a:endParaRPr lang="es-EC"/>
                    </a:p>
                  </a:txBody>
                  <a:tcPr/>
                </a:tc>
                <a:tc>
                  <a:txBody>
                    <a:bodyPr/>
                    <a:lstStyle/>
                    <a:p>
                      <a:pPr marL="180340" indent="252095" algn="ctr">
                        <a:lnSpc>
                          <a:spcPct val="150000"/>
                        </a:lnSpc>
                        <a:spcAft>
                          <a:spcPts val="0"/>
                        </a:spcAft>
                      </a:pPr>
                      <a:r>
                        <a:rPr lang="es-EC" sz="2800">
                          <a:effectLst/>
                        </a:rPr>
                        <a:t>Obscuro</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50</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1</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rowSpan="2">
                  <a:txBody>
                    <a:bodyPr/>
                    <a:lstStyle/>
                    <a:p>
                      <a:pPr marL="180340" indent="252095" algn="ctr">
                        <a:lnSpc>
                          <a:spcPct val="150000"/>
                        </a:lnSpc>
                        <a:spcAft>
                          <a:spcPts val="0"/>
                        </a:spcAft>
                      </a:pPr>
                      <a:r>
                        <a:rPr lang="es-EC" sz="2800">
                          <a:effectLst/>
                        </a:rPr>
                        <a:t>Fomix 6 mm</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Medio</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10</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1</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vMerge="1">
                  <a:txBody>
                    <a:bodyPr/>
                    <a:lstStyle/>
                    <a:p>
                      <a:endParaRPr lang="es-EC"/>
                    </a:p>
                  </a:txBody>
                  <a:tcPr/>
                </a:tc>
                <a:tc>
                  <a:txBody>
                    <a:bodyPr/>
                    <a:lstStyle/>
                    <a:p>
                      <a:pPr marL="180340" indent="252095" algn="ctr">
                        <a:lnSpc>
                          <a:spcPct val="150000"/>
                        </a:lnSpc>
                        <a:spcAft>
                          <a:spcPts val="0"/>
                        </a:spcAft>
                      </a:pPr>
                      <a:r>
                        <a:rPr lang="es-EC" sz="2800">
                          <a:effectLst/>
                        </a:rPr>
                        <a:t>Obscuro</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50</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1</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rowSpan="2">
                  <a:txBody>
                    <a:bodyPr/>
                    <a:lstStyle/>
                    <a:p>
                      <a:pPr marL="180340" indent="252095" algn="ctr">
                        <a:lnSpc>
                          <a:spcPct val="150000"/>
                        </a:lnSpc>
                        <a:spcAft>
                          <a:spcPts val="0"/>
                        </a:spcAft>
                      </a:pPr>
                      <a:r>
                        <a:rPr lang="es-EC" sz="2800">
                          <a:effectLst/>
                        </a:rPr>
                        <a:t>Fomix 8 mm</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Medio</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10</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1</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vMerge="1">
                  <a:txBody>
                    <a:bodyPr/>
                    <a:lstStyle/>
                    <a:p>
                      <a:endParaRPr lang="es-EC"/>
                    </a:p>
                  </a:txBody>
                  <a:tcPr/>
                </a:tc>
                <a:tc>
                  <a:txBody>
                    <a:bodyPr/>
                    <a:lstStyle/>
                    <a:p>
                      <a:pPr marL="180340" indent="252095" algn="ctr">
                        <a:lnSpc>
                          <a:spcPct val="150000"/>
                        </a:lnSpc>
                        <a:spcAft>
                          <a:spcPts val="0"/>
                        </a:spcAft>
                      </a:pPr>
                      <a:r>
                        <a:rPr lang="es-EC" sz="2800">
                          <a:effectLst/>
                        </a:rPr>
                        <a:t>Obscuro</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a:effectLst/>
                        </a:rPr>
                        <a:t>10</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80340" indent="252095" algn="ctr">
                        <a:lnSpc>
                          <a:spcPct val="150000"/>
                        </a:lnSpc>
                        <a:spcAft>
                          <a:spcPts val="0"/>
                        </a:spcAft>
                      </a:pPr>
                      <a:r>
                        <a:rPr lang="es-EC" sz="2800" dirty="0">
                          <a:effectLst/>
                        </a:rPr>
                        <a:t>1</a:t>
                      </a:r>
                      <a:endParaRPr lang="es-EC"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pSp>
        <p:nvGrpSpPr>
          <p:cNvPr id="5" name="Grupo 4"/>
          <p:cNvGrpSpPr/>
          <p:nvPr/>
        </p:nvGrpSpPr>
        <p:grpSpPr>
          <a:xfrm>
            <a:off x="0" y="-81087"/>
            <a:ext cx="12801600" cy="1008114"/>
            <a:chOff x="0" y="-23937"/>
            <a:chExt cx="12801600" cy="1008114"/>
          </a:xfrm>
        </p:grpSpPr>
        <p:pic>
          <p:nvPicPr>
            <p:cNvPr id="6" name="Imagen 5"/>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7"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3500804274"/>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568152" y="1488232"/>
            <a:ext cx="11953327" cy="1077218"/>
          </a:xfrm>
          <a:prstGeom prst="rect">
            <a:avLst/>
          </a:prstGeom>
        </p:spPr>
        <p:txBody>
          <a:bodyPr wrap="square">
            <a:spAutoFit/>
          </a:bodyPr>
          <a:lstStyle/>
          <a:p>
            <a:pPr algn="just"/>
            <a:r>
              <a:rPr lang="es-EC" sz="3200" b="1" dirty="0"/>
              <a:t>Tercera </a:t>
            </a:r>
            <a:r>
              <a:rPr lang="es-EC" sz="3200" b="1" dirty="0" smtClean="0"/>
              <a:t>Etapa.- </a:t>
            </a:r>
            <a:r>
              <a:rPr lang="es-EC" sz="3200" dirty="0">
                <a:solidFill>
                  <a:srgbClr val="000000"/>
                </a:solidFill>
                <a:latin typeface="Times New Roman" panose="02020603050405020304" pitchFamily="18" charset="0"/>
                <a:ea typeface="Calibri" panose="020F0502020204030204" pitchFamily="34" charset="0"/>
              </a:rPr>
              <a:t>Para la tercera etapa de prueba se realizó a una velocidad de 50 mm/s y con </a:t>
            </a:r>
            <a:r>
              <a:rPr lang="es-EC" sz="3200" dirty="0" err="1">
                <a:solidFill>
                  <a:srgbClr val="000000"/>
                </a:solidFill>
                <a:latin typeface="Times New Roman" panose="02020603050405020304" pitchFamily="18" charset="0"/>
                <a:ea typeface="Calibri" panose="020F0502020204030204" pitchFamily="34" charset="0"/>
              </a:rPr>
              <a:t>fomix</a:t>
            </a:r>
            <a:r>
              <a:rPr lang="es-EC" sz="3200" dirty="0">
                <a:solidFill>
                  <a:srgbClr val="000000"/>
                </a:solidFill>
                <a:latin typeface="Times New Roman" panose="02020603050405020304" pitchFamily="18" charset="0"/>
                <a:ea typeface="Calibri" panose="020F0502020204030204" pitchFamily="34" charset="0"/>
              </a:rPr>
              <a:t> corrugado de 2mm</a:t>
            </a:r>
          </a:p>
        </p:txBody>
      </p:sp>
      <p:pic>
        <p:nvPicPr>
          <p:cNvPr id="11" name="Imagen 10"/>
          <p:cNvPicPr>
            <a:picLocks noChangeAspect="1"/>
          </p:cNvPicPr>
          <p:nvPr/>
        </p:nvPicPr>
        <p:blipFill rotWithShape="1">
          <a:blip r:embed="rId3"/>
          <a:srcRect l="57194" t="32282" r="3512" b="26490"/>
          <a:stretch/>
        </p:blipFill>
        <p:spPr>
          <a:xfrm>
            <a:off x="2224336" y="3000399"/>
            <a:ext cx="7056784" cy="3086967"/>
          </a:xfrm>
          <a:prstGeom prst="rect">
            <a:avLst/>
          </a:prstGeom>
        </p:spPr>
      </p:pic>
      <p:pic>
        <p:nvPicPr>
          <p:cNvPr id="12" name="Imagen 11"/>
          <p:cNvPicPr>
            <a:picLocks noChangeAspect="1"/>
          </p:cNvPicPr>
          <p:nvPr/>
        </p:nvPicPr>
        <p:blipFill rotWithShape="1">
          <a:blip r:embed="rId4"/>
          <a:srcRect l="58854" t="47047" r="4065" b="25391"/>
          <a:stretch/>
        </p:blipFill>
        <p:spPr>
          <a:xfrm>
            <a:off x="2656384" y="6096867"/>
            <a:ext cx="6480720" cy="2765406"/>
          </a:xfrm>
          <a:prstGeom prst="rect">
            <a:avLst/>
          </a:prstGeom>
        </p:spPr>
      </p:pic>
      <p:grpSp>
        <p:nvGrpSpPr>
          <p:cNvPr id="13" name="Grupo 12"/>
          <p:cNvGrpSpPr/>
          <p:nvPr/>
        </p:nvGrpSpPr>
        <p:grpSpPr>
          <a:xfrm>
            <a:off x="0" y="-81087"/>
            <a:ext cx="12801600" cy="1008114"/>
            <a:chOff x="0" y="-23937"/>
            <a:chExt cx="12801600" cy="1008114"/>
          </a:xfrm>
        </p:grpSpPr>
        <p:pic>
          <p:nvPicPr>
            <p:cNvPr id="14" name="Imagen 13"/>
            <p:cNvPicPr>
              <a:picLocks noChangeAspect="1"/>
            </p:cNvPicPr>
            <p:nvPr/>
          </p:nvPicPr>
          <p:blipFill rotWithShape="1">
            <a:blip r:embed="rId5"/>
            <a:srcRect l="32542" t="46779" r="45874" b="40424"/>
            <a:stretch/>
          </p:blipFill>
          <p:spPr>
            <a:xfrm>
              <a:off x="9425136" y="37117"/>
              <a:ext cx="3376464" cy="947060"/>
            </a:xfrm>
            <a:prstGeom prst="rect">
              <a:avLst/>
            </a:prstGeom>
          </p:spPr>
        </p:pic>
        <p:pic>
          <p:nvPicPr>
            <p:cNvPr id="15"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4153443472"/>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3" name="Rectángulo 2"/>
          <p:cNvSpPr/>
          <p:nvPr/>
        </p:nvSpPr>
        <p:spPr>
          <a:xfrm>
            <a:off x="892188" y="2928392"/>
            <a:ext cx="11017224" cy="3046988"/>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s-ES" sz="9600" b="0" cap="none" spc="0" dirty="0" smtClean="0">
                <a:ln w="0">
                  <a:solidFill>
                    <a:schemeClr val="accent1"/>
                  </a:solidFill>
                </a:ln>
                <a:solidFill>
                  <a:schemeClr val="accent1"/>
                </a:solidFill>
                <a:effectLst>
                  <a:outerShdw blurRad="38100" dist="25400" dir="5400000" algn="ctr" rotWithShape="0">
                    <a:srgbClr val="6E747A">
                      <a:alpha val="43000"/>
                    </a:srgbClr>
                  </a:outerShdw>
                </a:effectLst>
              </a:rPr>
              <a:t>CONCLUSIONES Y RECOMENDACIONES</a:t>
            </a:r>
            <a:endParaRPr lang="es-ES" sz="9600" b="0" cap="none" spc="0" dirty="0">
              <a:ln w="0">
                <a:solidFill>
                  <a:schemeClr val="accent1"/>
                </a:solidFill>
              </a:ln>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528761400"/>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5" name="Rectángulo 4"/>
          <p:cNvSpPr/>
          <p:nvPr/>
        </p:nvSpPr>
        <p:spPr>
          <a:xfrm>
            <a:off x="568152" y="1582519"/>
            <a:ext cx="11665296" cy="7663636"/>
          </a:xfrm>
          <a:prstGeom prst="rect">
            <a:avLst/>
          </a:prstGeom>
        </p:spPr>
        <p:txBody>
          <a:bodyPr wrap="square">
            <a:spAutoFit/>
          </a:bodyPr>
          <a:lstStyle/>
          <a:p>
            <a:pPr lvl="0" algn="just"/>
            <a:r>
              <a:rPr lang="es-EC" sz="3200" b="1" dirty="0" smtClean="0"/>
              <a:t>CONCLUSIONES</a:t>
            </a:r>
          </a:p>
          <a:p>
            <a:pPr lvl="0" algn="just"/>
            <a:endParaRPr lang="es-EC" sz="3200" b="1" dirty="0" smtClean="0"/>
          </a:p>
          <a:p>
            <a:pPr marL="457200" lvl="0" indent="-457200" algn="just">
              <a:buFont typeface="Arial" panose="020B0604020202020204" pitchFamily="34" charset="0"/>
              <a:buChar char="•"/>
            </a:pPr>
            <a:r>
              <a:rPr lang="es-EC" sz="2800" dirty="0">
                <a:solidFill>
                  <a:srgbClr val="000000"/>
                </a:solidFill>
                <a:latin typeface="Times New Roman" panose="02020603050405020304" pitchFamily="18" charset="0"/>
                <a:ea typeface="Calibri" panose="020F0502020204030204" pitchFamily="34" charset="0"/>
              </a:rPr>
              <a:t>Se construyó y diseño un prototipo de cortadora CNC Láser con control numérico computarizado para el corte de </a:t>
            </a:r>
            <a:r>
              <a:rPr lang="es-EC" sz="2800" dirty="0" err="1">
                <a:solidFill>
                  <a:srgbClr val="000000"/>
                </a:solidFill>
                <a:latin typeface="Times New Roman" panose="02020603050405020304" pitchFamily="18" charset="0"/>
                <a:ea typeface="Calibri" panose="020F0502020204030204" pitchFamily="34" charset="0"/>
              </a:rPr>
              <a:t>Fomix</a:t>
            </a:r>
            <a:r>
              <a:rPr lang="es-EC" sz="2800" dirty="0">
                <a:solidFill>
                  <a:srgbClr val="000000"/>
                </a:solidFill>
                <a:latin typeface="Times New Roman" panose="02020603050405020304" pitchFamily="18" charset="0"/>
                <a:ea typeface="Calibri" panose="020F0502020204030204" pitchFamily="34" charset="0"/>
              </a:rPr>
              <a:t>, la cual consta con una área de corte de 170 x 200 mm, posee una velocidad de corte en un rango de 50 – 250 mm/s dependiendo el color que se requiera cortar.  </a:t>
            </a:r>
          </a:p>
          <a:p>
            <a:pPr lvl="0"/>
            <a:r>
              <a:rPr lang="es-EC" sz="2800" dirty="0">
                <a:solidFill>
                  <a:srgbClr val="000000"/>
                </a:solidFill>
                <a:latin typeface="Times New Roman" panose="02020603050405020304" pitchFamily="18" charset="0"/>
                <a:ea typeface="Calibri" panose="020F0502020204030204" pitchFamily="34" charset="0"/>
              </a:rPr>
              <a:t>   </a:t>
            </a:r>
          </a:p>
          <a:p>
            <a:pPr marL="457200" lvl="0" indent="-457200" algn="just">
              <a:buFont typeface="Arial" panose="020B0604020202020204" pitchFamily="34" charset="0"/>
              <a:buChar char="•"/>
            </a:pPr>
            <a:r>
              <a:rPr lang="es-EC" sz="2800" dirty="0">
                <a:solidFill>
                  <a:srgbClr val="000000"/>
                </a:solidFill>
                <a:latin typeface="Times New Roman" panose="02020603050405020304" pitchFamily="18" charset="0"/>
                <a:ea typeface="Calibri" panose="020F0502020204030204" pitchFamily="34" charset="0"/>
              </a:rPr>
              <a:t>Se diseñó una cortadora CNC Láser en aluminio debido a que la estructura absorbe las vibraciones generadas por los motores a pasos, también cuentan con unas canaletas que nos sirven de guía para el desplazamientos de los mecanismos de transmisión.    </a:t>
            </a:r>
          </a:p>
          <a:p>
            <a:pPr marL="457200" lvl="0" indent="-457200">
              <a:buFont typeface="Arial" panose="020B0604020202020204" pitchFamily="34" charset="0"/>
              <a:buChar char="•"/>
            </a:pPr>
            <a:endParaRPr lang="es-EC" sz="2800" dirty="0">
              <a:solidFill>
                <a:srgbClr val="000000"/>
              </a:solidFill>
              <a:latin typeface="Times New Roman" panose="02020603050405020304" pitchFamily="18" charset="0"/>
              <a:ea typeface="Calibri" panose="020F0502020204030204" pitchFamily="34" charset="0"/>
            </a:endParaRPr>
          </a:p>
          <a:p>
            <a:pPr marL="457200" lvl="0" indent="-457200" algn="just">
              <a:buFont typeface="Arial" panose="020B0604020202020204" pitchFamily="34" charset="0"/>
              <a:buChar char="•"/>
            </a:pPr>
            <a:r>
              <a:rPr lang="es-EC" sz="2800" dirty="0">
                <a:solidFill>
                  <a:srgbClr val="000000"/>
                </a:solidFill>
                <a:latin typeface="Times New Roman" panose="02020603050405020304" pitchFamily="18" charset="0"/>
                <a:ea typeface="Calibri" panose="020F0502020204030204" pitchFamily="34" charset="0"/>
              </a:rPr>
              <a:t>Se implementó un corte por láser divido al desperdicio de material generado por el corte en hilo caliente y la dificultad de sujeción del material en forma vertical</a:t>
            </a:r>
            <a:r>
              <a:rPr lang="es-EC" sz="2800" dirty="0"/>
              <a:t>.  </a:t>
            </a:r>
          </a:p>
          <a:p>
            <a:pPr lvl="0" algn="just"/>
            <a:endParaRPr lang="es-EC" sz="3200" b="1" dirty="0"/>
          </a:p>
          <a:p>
            <a:pPr lvl="0" algn="just"/>
            <a:endParaRPr lang="es-EC" sz="3200" b="1" dirty="0"/>
          </a:p>
        </p:txBody>
      </p:sp>
      <p:grpSp>
        <p:nvGrpSpPr>
          <p:cNvPr id="6" name="Grupo 5"/>
          <p:cNvGrpSpPr/>
          <p:nvPr/>
        </p:nvGrpSpPr>
        <p:grpSpPr>
          <a:xfrm>
            <a:off x="0" y="-81087"/>
            <a:ext cx="12801600" cy="1008114"/>
            <a:chOff x="0" y="-23937"/>
            <a:chExt cx="12801600" cy="1008114"/>
          </a:xfrm>
        </p:grpSpPr>
        <p:pic>
          <p:nvPicPr>
            <p:cNvPr id="7" name="Imagen 6"/>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8"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4062785113"/>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5" name="Rectángulo 4"/>
          <p:cNvSpPr/>
          <p:nvPr/>
        </p:nvSpPr>
        <p:spPr>
          <a:xfrm>
            <a:off x="547336" y="1601163"/>
            <a:ext cx="11519647" cy="2062103"/>
          </a:xfrm>
          <a:prstGeom prst="rect">
            <a:avLst/>
          </a:prstGeom>
        </p:spPr>
        <p:txBody>
          <a:bodyPr wrap="square">
            <a:spAutoFit/>
          </a:bodyPr>
          <a:lstStyle/>
          <a:p>
            <a:pPr algn="just"/>
            <a:r>
              <a:rPr lang="es-EC" sz="3200" dirty="0">
                <a:latin typeface="Times New Roman" panose="02020603050405020304" pitchFamily="18" charset="0"/>
                <a:ea typeface="Calibri" panose="020F0502020204030204" pitchFamily="34" charset="0"/>
              </a:rPr>
              <a:t>Además consta de un sistema de control numérico, como también la utilización de elementos primordiales para efectuar un corte adecuado para lo cual se basa en una investigación en función de los parámetros de exigencia de la cortadora</a:t>
            </a:r>
          </a:p>
        </p:txBody>
      </p:sp>
      <p:sp>
        <p:nvSpPr>
          <p:cNvPr id="6" name="Rectángulo 5"/>
          <p:cNvSpPr/>
          <p:nvPr/>
        </p:nvSpPr>
        <p:spPr>
          <a:xfrm>
            <a:off x="691352" y="3947541"/>
            <a:ext cx="11231616" cy="1077218"/>
          </a:xfrm>
          <a:prstGeom prst="rect">
            <a:avLst/>
          </a:prstGeom>
        </p:spPr>
        <p:txBody>
          <a:bodyPr wrap="square">
            <a:spAutoFit/>
          </a:bodyPr>
          <a:lstStyle/>
          <a:p>
            <a:pPr algn="just"/>
            <a:r>
              <a:rPr lang="es-EC" sz="3200" dirty="0">
                <a:latin typeface="Times New Roman" panose="02020603050405020304" pitchFamily="18" charset="0"/>
                <a:ea typeface="Calibri" panose="020F0502020204030204" pitchFamily="34" charset="0"/>
              </a:rPr>
              <a:t>Se elaboró planos en conjunto y despiece de los componentes de la cortadora con su respectivo manual de operación</a:t>
            </a:r>
          </a:p>
        </p:txBody>
      </p:sp>
      <p:pic>
        <p:nvPicPr>
          <p:cNvPr id="2" name="Imagen 1"/>
          <p:cNvPicPr>
            <a:picLocks noChangeAspect="1"/>
          </p:cNvPicPr>
          <p:nvPr/>
        </p:nvPicPr>
        <p:blipFill rotWithShape="1">
          <a:blip r:embed="rId3"/>
          <a:srcRect l="53874" t="17516" r="11259" b="33266"/>
          <a:stretch/>
        </p:blipFill>
        <p:spPr>
          <a:xfrm>
            <a:off x="352128" y="5138566"/>
            <a:ext cx="4536504" cy="3600400"/>
          </a:xfrm>
          <a:prstGeom prst="rect">
            <a:avLst/>
          </a:prstGeom>
        </p:spPr>
      </p:pic>
      <p:pic>
        <p:nvPicPr>
          <p:cNvPr id="3" name="Imagen 2"/>
          <p:cNvPicPr>
            <a:picLocks noChangeAspect="1"/>
          </p:cNvPicPr>
          <p:nvPr/>
        </p:nvPicPr>
        <p:blipFill rotWithShape="1">
          <a:blip r:embed="rId4"/>
          <a:srcRect l="48702" t="13579" r="744" b="21279"/>
          <a:stretch/>
        </p:blipFill>
        <p:spPr>
          <a:xfrm>
            <a:off x="4911824" y="6168752"/>
            <a:ext cx="3312368" cy="2399746"/>
          </a:xfrm>
          <a:prstGeom prst="rect">
            <a:avLst/>
          </a:prstGeom>
        </p:spPr>
      </p:pic>
      <p:pic>
        <p:nvPicPr>
          <p:cNvPr id="7"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pic>
        <p:nvPicPr>
          <p:cNvPr id="8" name="Imagen 7"/>
          <p:cNvPicPr>
            <a:picLocks noChangeAspect="1"/>
          </p:cNvPicPr>
          <p:nvPr/>
        </p:nvPicPr>
        <p:blipFill rotWithShape="1">
          <a:blip r:embed="rId5"/>
          <a:srcRect l="32542" t="46779" r="45874" b="40424"/>
          <a:stretch/>
        </p:blipFill>
        <p:spPr>
          <a:xfrm>
            <a:off x="9569152" y="37117"/>
            <a:ext cx="3232448" cy="947060"/>
          </a:xfrm>
          <a:prstGeom prst="rect">
            <a:avLst/>
          </a:prstGeom>
        </p:spPr>
      </p:pic>
    </p:spTree>
    <p:extLst>
      <p:ext uri="{BB962C8B-B14F-4D97-AF65-F5344CB8AC3E}">
        <p14:creationId xmlns:p14="http://schemas.microsoft.com/office/powerpoint/2010/main" val="1916345768"/>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3" name="Rectángulo 2"/>
          <p:cNvSpPr/>
          <p:nvPr/>
        </p:nvSpPr>
        <p:spPr>
          <a:xfrm>
            <a:off x="676164" y="1848272"/>
            <a:ext cx="11449272" cy="6559488"/>
          </a:xfrm>
          <a:prstGeom prst="rect">
            <a:avLst/>
          </a:prstGeom>
        </p:spPr>
        <p:txBody>
          <a:bodyPr wrap="square">
            <a:spAutoFit/>
          </a:bodyPr>
          <a:lstStyle/>
          <a:p>
            <a:pPr marL="342900" indent="-342900" algn="just">
              <a:lnSpc>
                <a:spcPct val="150000"/>
              </a:lnSpc>
              <a:buFont typeface="Symbol" panose="05050102010706020507" pitchFamily="18" charset="2"/>
              <a:buChar char=""/>
            </a:pPr>
            <a:r>
              <a:rPr lang="es-EC" sz="2800" dirty="0">
                <a:solidFill>
                  <a:srgbClr val="000000"/>
                </a:solidFill>
                <a:latin typeface="Times New Roman" panose="02020603050405020304" pitchFamily="18" charset="0"/>
                <a:ea typeface="Calibri" panose="020F0502020204030204" pitchFamily="34" charset="0"/>
              </a:rPr>
              <a:t>Se implementó el sistema de control para el posicionamiento y velocidad de los motores mediante la creación de un algoritmo de programación y su codificación en un microcontrolador que a su vez interpreta códigos G y M recibido del computador.  </a:t>
            </a:r>
            <a:endParaRPr lang="es-EC" sz="2800" dirty="0" smtClean="0">
              <a:solidFill>
                <a:srgbClr val="000000"/>
              </a:solidFill>
              <a:latin typeface="Times New Roman" panose="02020603050405020304" pitchFamily="18" charset="0"/>
              <a:ea typeface="Calibri" panose="020F0502020204030204" pitchFamily="34" charset="0"/>
            </a:endParaRPr>
          </a:p>
          <a:p>
            <a:pPr algn="just">
              <a:lnSpc>
                <a:spcPct val="150000"/>
              </a:lnSpc>
            </a:pPr>
            <a:r>
              <a:rPr lang="es-EC" sz="2800" dirty="0" smtClean="0">
                <a:solidFill>
                  <a:srgbClr val="000000"/>
                </a:solidFill>
                <a:latin typeface="Times New Roman" panose="02020603050405020304" pitchFamily="18" charset="0"/>
                <a:ea typeface="Calibri" panose="020F0502020204030204" pitchFamily="34" charset="0"/>
              </a:rPr>
              <a:t> </a:t>
            </a:r>
            <a:endParaRPr lang="es-EC" sz="2800" dirty="0">
              <a:solidFill>
                <a:srgbClr val="000000"/>
              </a:solidFill>
              <a:latin typeface="Times New Roman" panose="02020603050405020304" pitchFamily="18" charset="0"/>
              <a:ea typeface="Calibri" panose="020F0502020204030204" pitchFamily="34" charset="0"/>
            </a:endParaRPr>
          </a:p>
          <a:p>
            <a:pPr marL="342900" indent="-342900" algn="just">
              <a:lnSpc>
                <a:spcPct val="150000"/>
              </a:lnSpc>
              <a:buFont typeface="Symbol" panose="05050102010706020507" pitchFamily="18" charset="2"/>
              <a:buChar char=""/>
            </a:pPr>
            <a:r>
              <a:rPr lang="es-EC" sz="2800" dirty="0">
                <a:solidFill>
                  <a:srgbClr val="000000"/>
                </a:solidFill>
                <a:latin typeface="Times New Roman" panose="02020603050405020304" pitchFamily="18" charset="0"/>
                <a:ea typeface="Calibri" panose="020F0502020204030204" pitchFamily="34" charset="0"/>
              </a:rPr>
              <a:t>Se realizó pruebas de funcionamiento donde se pudo obtener el resultado de que a velocidad de 50 mm/s es lo recomendado para realizar corte en </a:t>
            </a:r>
            <a:r>
              <a:rPr lang="es-EC" sz="2800" dirty="0" err="1">
                <a:solidFill>
                  <a:srgbClr val="000000"/>
                </a:solidFill>
                <a:latin typeface="Times New Roman" panose="02020603050405020304" pitchFamily="18" charset="0"/>
                <a:ea typeface="Calibri" panose="020F0502020204030204" pitchFamily="34" charset="0"/>
              </a:rPr>
              <a:t>fomix</a:t>
            </a:r>
            <a:r>
              <a:rPr lang="es-EC" sz="2800" dirty="0">
                <a:solidFill>
                  <a:srgbClr val="000000"/>
                </a:solidFill>
                <a:latin typeface="Times New Roman" panose="02020603050405020304" pitchFamily="18" charset="0"/>
                <a:ea typeface="Calibri" panose="020F0502020204030204" pitchFamily="34" charset="0"/>
              </a:rPr>
              <a:t> de color claro y con sus derivados, para evitar errores humanos la velocidad de corte solo se puede cambiar dentro del programa antes de empezar el trabajo</a:t>
            </a:r>
            <a:r>
              <a:rPr lang="es-EC" sz="3200" dirty="0">
                <a:solidFill>
                  <a:srgbClr val="000000"/>
                </a:solidFill>
                <a:latin typeface="Times New Roman" panose="02020603050405020304" pitchFamily="18" charset="0"/>
                <a:ea typeface="Calibri" panose="020F0502020204030204" pitchFamily="34" charset="0"/>
              </a:rPr>
              <a:t>.  </a:t>
            </a:r>
          </a:p>
        </p:txBody>
      </p:sp>
      <p:grpSp>
        <p:nvGrpSpPr>
          <p:cNvPr id="5" name="Grupo 4"/>
          <p:cNvGrpSpPr/>
          <p:nvPr/>
        </p:nvGrpSpPr>
        <p:grpSpPr>
          <a:xfrm>
            <a:off x="0" y="-81087"/>
            <a:ext cx="12801600" cy="1008114"/>
            <a:chOff x="0" y="-23937"/>
            <a:chExt cx="12801600" cy="1008114"/>
          </a:xfrm>
        </p:grpSpPr>
        <p:pic>
          <p:nvPicPr>
            <p:cNvPr id="6" name="Imagen 5"/>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7"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2403845114"/>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3" name="Rectángulo 2"/>
          <p:cNvSpPr/>
          <p:nvPr/>
        </p:nvSpPr>
        <p:spPr>
          <a:xfrm>
            <a:off x="388132" y="1200200"/>
            <a:ext cx="12025336" cy="7201972"/>
          </a:xfrm>
          <a:prstGeom prst="rect">
            <a:avLst/>
          </a:prstGeom>
        </p:spPr>
        <p:txBody>
          <a:bodyPr wrap="square">
            <a:spAutoFit/>
          </a:bodyPr>
          <a:lstStyle/>
          <a:p>
            <a:pPr marL="342900" indent="-342900" algn="just">
              <a:lnSpc>
                <a:spcPct val="150000"/>
              </a:lnSpc>
              <a:buFont typeface="Symbol" panose="05050102010706020507" pitchFamily="18" charset="2"/>
              <a:buChar char=""/>
            </a:pPr>
            <a:r>
              <a:rPr lang="es-EC" sz="2800" dirty="0">
                <a:solidFill>
                  <a:srgbClr val="000000"/>
                </a:solidFill>
                <a:latin typeface="Times New Roman" panose="02020603050405020304" pitchFamily="18" charset="0"/>
                <a:ea typeface="Calibri" panose="020F0502020204030204" pitchFamily="34" charset="0"/>
              </a:rPr>
              <a:t>Se seleccionó una interfaz computacional gratuita y amigable con el usuario la cual fue el software GRBL </a:t>
            </a:r>
            <a:r>
              <a:rPr lang="es-EC" sz="2800" dirty="0" err="1">
                <a:solidFill>
                  <a:srgbClr val="000000"/>
                </a:solidFill>
                <a:latin typeface="Times New Roman" panose="02020603050405020304" pitchFamily="18" charset="0"/>
                <a:ea typeface="Calibri" panose="020F0502020204030204" pitchFamily="34" charset="0"/>
              </a:rPr>
              <a:t>controller</a:t>
            </a:r>
            <a:r>
              <a:rPr lang="es-EC" sz="2800" dirty="0">
                <a:solidFill>
                  <a:srgbClr val="000000"/>
                </a:solidFill>
                <a:latin typeface="Times New Roman" panose="02020603050405020304" pitchFamily="18" charset="0"/>
                <a:ea typeface="Calibri" panose="020F0502020204030204" pitchFamily="34" charset="0"/>
              </a:rPr>
              <a:t> en el cual se logró un aprovechamiento del 100% de todas las capacidades que ofrece tanto para la configuración, calibración y manejo, además de tener un control manual y automático habilitados, el monitoreo se lo puede observar de forma real mientras se va realizando el corte, y todo esto gracias a los motores pasó a paso que cuentan con una gran precisión al momento de realizar el </a:t>
            </a:r>
            <a:r>
              <a:rPr lang="es-EC" sz="2800" dirty="0" smtClean="0">
                <a:solidFill>
                  <a:srgbClr val="000000"/>
                </a:solidFill>
                <a:latin typeface="Times New Roman" panose="02020603050405020304" pitchFamily="18" charset="0"/>
                <a:ea typeface="Calibri" panose="020F0502020204030204" pitchFamily="34" charset="0"/>
              </a:rPr>
              <a:t>corte</a:t>
            </a:r>
          </a:p>
          <a:p>
            <a:pPr algn="just">
              <a:lnSpc>
                <a:spcPct val="150000"/>
              </a:lnSpc>
            </a:pPr>
            <a:endParaRPr lang="es-EC" sz="2800" dirty="0">
              <a:solidFill>
                <a:srgbClr val="000000"/>
              </a:solidFill>
              <a:latin typeface="Times New Roman" panose="02020603050405020304" pitchFamily="18" charset="0"/>
              <a:ea typeface="Calibri" panose="020F0502020204030204" pitchFamily="34" charset="0"/>
            </a:endParaRPr>
          </a:p>
          <a:p>
            <a:pPr marL="342900" indent="-342900" algn="just">
              <a:lnSpc>
                <a:spcPct val="150000"/>
              </a:lnSpc>
              <a:buFont typeface="Symbol" panose="05050102010706020507" pitchFamily="18" charset="2"/>
              <a:buChar char=""/>
            </a:pPr>
            <a:r>
              <a:rPr lang="es-EC" sz="2800" dirty="0">
                <a:solidFill>
                  <a:srgbClr val="000000"/>
                </a:solidFill>
                <a:latin typeface="Times New Roman" panose="02020603050405020304" pitchFamily="18" charset="0"/>
                <a:ea typeface="Calibri" panose="020F0502020204030204" pitchFamily="34" charset="0"/>
              </a:rPr>
              <a:t>Vale mencionar la importancia de la Ingeniería Mecatrónica dentro de la industria nacional, debido a la habilidad de incorporar control en diseños mecánicos, permitiendo mejorar, simplificar e innovar</a:t>
            </a:r>
          </a:p>
        </p:txBody>
      </p:sp>
      <p:grpSp>
        <p:nvGrpSpPr>
          <p:cNvPr id="5" name="Grupo 4"/>
          <p:cNvGrpSpPr/>
          <p:nvPr/>
        </p:nvGrpSpPr>
        <p:grpSpPr>
          <a:xfrm>
            <a:off x="0" y="-81087"/>
            <a:ext cx="12801600" cy="1008114"/>
            <a:chOff x="0" y="-23937"/>
            <a:chExt cx="12801600" cy="1008114"/>
          </a:xfrm>
        </p:grpSpPr>
        <p:pic>
          <p:nvPicPr>
            <p:cNvPr id="6" name="Imagen 5"/>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7"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3670852120"/>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5" name="Rectángulo 4"/>
          <p:cNvSpPr/>
          <p:nvPr/>
        </p:nvSpPr>
        <p:spPr>
          <a:xfrm>
            <a:off x="640160" y="768152"/>
            <a:ext cx="11665296" cy="8833187"/>
          </a:xfrm>
          <a:prstGeom prst="rect">
            <a:avLst/>
          </a:prstGeom>
        </p:spPr>
        <p:txBody>
          <a:bodyPr wrap="square">
            <a:spAutoFit/>
          </a:bodyPr>
          <a:lstStyle/>
          <a:p>
            <a:pPr lvl="0" algn="just"/>
            <a:r>
              <a:rPr lang="es-EC" sz="3200" b="1" dirty="0" smtClean="0"/>
              <a:t>RECOMENDACIONES</a:t>
            </a:r>
          </a:p>
          <a:p>
            <a:pPr marL="342900" lvl="0" indent="-342900" algn="just">
              <a:lnSpc>
                <a:spcPct val="150000"/>
              </a:lnSpc>
              <a:buFont typeface="Symbol" panose="05050102010706020507" pitchFamily="18" charset="2"/>
              <a:buChar char=""/>
            </a:pPr>
            <a:r>
              <a:rPr lang="es-EC" sz="2800" dirty="0">
                <a:solidFill>
                  <a:srgbClr val="000000"/>
                </a:solidFill>
                <a:latin typeface="Times New Roman" panose="02020603050405020304" pitchFamily="18" charset="0"/>
                <a:ea typeface="Calibri" panose="020F0502020204030204" pitchFamily="34" charset="0"/>
              </a:rPr>
              <a:t>Una mejora muy importante es la instalación de un láser de mayor potencia ya que el actual posee 500 </a:t>
            </a:r>
            <a:r>
              <a:rPr lang="es-EC" sz="2800" dirty="0" err="1">
                <a:solidFill>
                  <a:srgbClr val="000000"/>
                </a:solidFill>
                <a:latin typeface="Times New Roman" panose="02020603050405020304" pitchFamily="18" charset="0"/>
                <a:ea typeface="Calibri" panose="020F0502020204030204" pitchFamily="34" charset="0"/>
              </a:rPr>
              <a:t>mW</a:t>
            </a:r>
            <a:r>
              <a:rPr lang="es-EC" sz="2800" dirty="0">
                <a:solidFill>
                  <a:srgbClr val="000000"/>
                </a:solidFill>
                <a:latin typeface="Times New Roman" panose="02020603050405020304" pitchFamily="18" charset="0"/>
                <a:ea typeface="Calibri" panose="020F0502020204030204" pitchFamily="34" charset="0"/>
              </a:rPr>
              <a:t>, que no es lo suficientemente potente para cortar a una velocidad muy rápida, por lo cual se recomienda un láser de mayor potencia, una mejora significativa seria la implementación de laser verde y que posea una potencia alrededor de los 1500 </a:t>
            </a:r>
            <a:r>
              <a:rPr lang="es-EC" sz="2800" dirty="0" err="1">
                <a:solidFill>
                  <a:srgbClr val="000000"/>
                </a:solidFill>
                <a:latin typeface="Times New Roman" panose="02020603050405020304" pitchFamily="18" charset="0"/>
                <a:ea typeface="Calibri" panose="020F0502020204030204" pitchFamily="34" charset="0"/>
              </a:rPr>
              <a:t>mW</a:t>
            </a:r>
            <a:r>
              <a:rPr lang="es-EC" sz="2800" dirty="0">
                <a:solidFill>
                  <a:srgbClr val="000000"/>
                </a:solidFill>
                <a:latin typeface="Times New Roman" panose="02020603050405020304" pitchFamily="18" charset="0"/>
                <a:ea typeface="Calibri" panose="020F0502020204030204" pitchFamily="34" charset="0"/>
              </a:rPr>
              <a:t> suficiente para generar el calor necesario para cortar a la máxima velocidad de la máquina y reduciendo los tiempos de corte.   </a:t>
            </a:r>
          </a:p>
          <a:p>
            <a:pPr marL="342900" lvl="0" indent="-342900" algn="just">
              <a:lnSpc>
                <a:spcPct val="150000"/>
              </a:lnSpc>
              <a:buFont typeface="Symbol" panose="05050102010706020507" pitchFamily="18" charset="2"/>
              <a:buChar char=""/>
            </a:pPr>
            <a:endParaRPr lang="es-EC" sz="2800" dirty="0">
              <a:solidFill>
                <a:srgbClr val="000000"/>
              </a:solidFill>
              <a:latin typeface="Times New Roman" panose="02020603050405020304" pitchFamily="18" charset="0"/>
              <a:ea typeface="Calibri" panose="020F0502020204030204" pitchFamily="34" charset="0"/>
            </a:endParaRPr>
          </a:p>
          <a:p>
            <a:pPr marL="342900" lvl="0" indent="-342900" algn="just">
              <a:lnSpc>
                <a:spcPct val="150000"/>
              </a:lnSpc>
              <a:buFont typeface="Symbol" panose="05050102010706020507" pitchFamily="18" charset="2"/>
              <a:buChar char=""/>
            </a:pPr>
            <a:r>
              <a:rPr lang="es-EC" sz="2800" dirty="0">
                <a:solidFill>
                  <a:srgbClr val="000000"/>
                </a:solidFill>
                <a:latin typeface="Times New Roman" panose="02020603050405020304" pitchFamily="18" charset="0"/>
                <a:ea typeface="Calibri" panose="020F0502020204030204" pitchFamily="34" charset="0"/>
              </a:rPr>
              <a:t>No se recomienda utilizar la cortadora CNC Láser para cortar materiales como metal, piedra, cerámica, concha ya que lo único que va a causar es el desgaste en el tiempo de vida del láser y no va a realizar ningún corte o grabado</a:t>
            </a:r>
            <a:r>
              <a:rPr lang="es-EC" sz="2800" dirty="0" smtClean="0"/>
              <a:t>.</a:t>
            </a:r>
            <a:endParaRPr lang="es-EC" sz="2800" b="1" dirty="0"/>
          </a:p>
          <a:p>
            <a:pPr lvl="0" algn="just"/>
            <a:endParaRPr lang="es-EC" sz="3200" b="1" dirty="0"/>
          </a:p>
        </p:txBody>
      </p:sp>
      <p:grpSp>
        <p:nvGrpSpPr>
          <p:cNvPr id="6" name="Grupo 5"/>
          <p:cNvGrpSpPr/>
          <p:nvPr/>
        </p:nvGrpSpPr>
        <p:grpSpPr>
          <a:xfrm>
            <a:off x="0" y="-81087"/>
            <a:ext cx="12801600" cy="1008114"/>
            <a:chOff x="0" y="-23937"/>
            <a:chExt cx="12801600" cy="1008114"/>
          </a:xfrm>
        </p:grpSpPr>
        <p:pic>
          <p:nvPicPr>
            <p:cNvPr id="7" name="Imagen 6"/>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8"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1450803070"/>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5" name="Rectángulo 4"/>
          <p:cNvSpPr/>
          <p:nvPr/>
        </p:nvSpPr>
        <p:spPr>
          <a:xfrm>
            <a:off x="244116" y="1644074"/>
            <a:ext cx="12313368" cy="7602081"/>
          </a:xfrm>
          <a:prstGeom prst="rect">
            <a:avLst/>
          </a:prstGeom>
        </p:spPr>
        <p:txBody>
          <a:bodyPr wrap="square">
            <a:spAutoFit/>
          </a:bodyPr>
          <a:lstStyle/>
          <a:p>
            <a:pPr marL="457200" lvl="0" indent="-457200" algn="just">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Una </a:t>
            </a:r>
            <a:r>
              <a:rPr lang="es-EC" sz="2800" dirty="0">
                <a:latin typeface="Times New Roman" panose="02020603050405020304" pitchFamily="18" charset="0"/>
                <a:cs typeface="Times New Roman" panose="02020603050405020304" pitchFamily="18" charset="0"/>
              </a:rPr>
              <a:t>recomendación muy importante y la primera de todas debe ser el uso de gafas de seguridad debido a que la luz del Láser refleja y causa mucho daño en los ojos a largo o corto plazo</a:t>
            </a:r>
            <a:r>
              <a:rPr lang="es-EC" sz="2800" dirty="0" smtClean="0">
                <a:latin typeface="Times New Roman" panose="02020603050405020304" pitchFamily="18" charset="0"/>
                <a:cs typeface="Times New Roman" panose="02020603050405020304" pitchFamily="18" charset="0"/>
              </a:rPr>
              <a:t>.</a:t>
            </a:r>
          </a:p>
          <a:p>
            <a:pPr marL="457200" lvl="0" indent="-457200" algn="just">
              <a:buFont typeface="Arial" panose="020B0604020202020204" pitchFamily="34" charset="0"/>
              <a:buChar char="•"/>
            </a:pPr>
            <a:endParaRPr lang="es-EC" sz="2800" dirty="0">
              <a:latin typeface="Times New Roman" panose="02020603050405020304" pitchFamily="18" charset="0"/>
              <a:cs typeface="Times New Roman" panose="02020603050405020304" pitchFamily="18" charset="0"/>
            </a:endParaRPr>
          </a:p>
          <a:p>
            <a:pPr marL="457200" lvl="0" indent="-457200" algn="just">
              <a:buFont typeface="Arial" panose="020B0604020202020204" pitchFamily="34" charset="0"/>
              <a:buChar char="•"/>
            </a:pPr>
            <a:r>
              <a:rPr lang="es-EC" sz="2800" dirty="0">
                <a:latin typeface="Times New Roman" panose="02020603050405020304" pitchFamily="18" charset="0"/>
                <a:cs typeface="Times New Roman" panose="02020603050405020304" pitchFamily="18" charset="0"/>
              </a:rPr>
              <a:t>No se recomienda utilizar la cortadora CNC Láser con materiales transparentes o que reflejen la luz, ya que no va a realizar ningún tipo de corte o grabado debido a que la luz láser en colores claros o transparentes refleja demasiado.  </a:t>
            </a:r>
            <a:endParaRPr lang="es-EC" sz="2800" dirty="0" smtClean="0">
              <a:latin typeface="Times New Roman" panose="02020603050405020304" pitchFamily="18" charset="0"/>
              <a:cs typeface="Times New Roman" panose="02020603050405020304" pitchFamily="18" charset="0"/>
            </a:endParaRPr>
          </a:p>
          <a:p>
            <a:pPr marL="457200" lvl="0" indent="-457200" algn="just">
              <a:buFont typeface="Arial" panose="020B0604020202020204" pitchFamily="34" charset="0"/>
              <a:buChar char="•"/>
            </a:pPr>
            <a:endParaRPr lang="es-EC" sz="2800" dirty="0">
              <a:latin typeface="Times New Roman" panose="02020603050405020304" pitchFamily="18" charset="0"/>
              <a:cs typeface="Times New Roman" panose="02020603050405020304" pitchFamily="18" charset="0"/>
            </a:endParaRPr>
          </a:p>
          <a:p>
            <a:pPr marL="457200" lvl="0" indent="-457200" algn="just">
              <a:buFont typeface="Arial" panose="020B0604020202020204" pitchFamily="34" charset="0"/>
              <a:buChar char="•"/>
            </a:pPr>
            <a:r>
              <a:rPr lang="es-EC" sz="2800" dirty="0">
                <a:latin typeface="Times New Roman" panose="02020603050405020304" pitchFamily="18" charset="0"/>
                <a:cs typeface="Times New Roman" panose="02020603050405020304" pitchFamily="18" charset="0"/>
              </a:rPr>
              <a:t>Para la debida operación de la maquina primero leer bien el manual de funcionamiento para evitar cualquier tipo de daño para el equipo o el usuario</a:t>
            </a:r>
            <a:r>
              <a:rPr lang="es-EC" sz="2800" dirty="0" smtClean="0">
                <a:latin typeface="Times New Roman" panose="02020603050405020304" pitchFamily="18" charset="0"/>
                <a:cs typeface="Times New Roman" panose="02020603050405020304" pitchFamily="18" charset="0"/>
              </a:rPr>
              <a:t>.</a:t>
            </a:r>
          </a:p>
          <a:p>
            <a:pPr marL="457200" lvl="0" indent="-457200" algn="just">
              <a:buFont typeface="Arial" panose="020B0604020202020204" pitchFamily="34" charset="0"/>
              <a:buChar char="•"/>
            </a:pPr>
            <a:endParaRPr lang="es-EC" sz="28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s-EC" sz="2800" dirty="0">
                <a:latin typeface="Times New Roman" panose="02020603050405020304" pitchFamily="18" charset="0"/>
                <a:cs typeface="Times New Roman" panose="02020603050405020304" pitchFamily="18" charset="0"/>
              </a:rPr>
              <a:t>Se recomienda contar con un solo computador para el manejo de la cortadora CNC Láser que tenga instalado todos los softwares recomendados en el manual de operación.</a:t>
            </a:r>
          </a:p>
          <a:p>
            <a:pPr lvl="0"/>
            <a:r>
              <a:rPr lang="es-EC" sz="3200" dirty="0" smtClean="0"/>
              <a:t>  </a:t>
            </a:r>
            <a:endParaRPr lang="es-EC" sz="3200" dirty="0"/>
          </a:p>
          <a:p>
            <a:pPr lvl="0" algn="just"/>
            <a:endParaRPr lang="es-EC" sz="3200" b="1" dirty="0"/>
          </a:p>
          <a:p>
            <a:pPr lvl="0" algn="just"/>
            <a:endParaRPr lang="es-EC" sz="3200" b="1" dirty="0"/>
          </a:p>
        </p:txBody>
      </p:sp>
      <p:grpSp>
        <p:nvGrpSpPr>
          <p:cNvPr id="6" name="Grupo 5"/>
          <p:cNvGrpSpPr/>
          <p:nvPr/>
        </p:nvGrpSpPr>
        <p:grpSpPr>
          <a:xfrm>
            <a:off x="0" y="-81087"/>
            <a:ext cx="12801600" cy="1008114"/>
            <a:chOff x="0" y="-23937"/>
            <a:chExt cx="12801600" cy="1008114"/>
          </a:xfrm>
        </p:grpSpPr>
        <p:pic>
          <p:nvPicPr>
            <p:cNvPr id="7" name="Imagen 6"/>
            <p:cNvPicPr>
              <a:picLocks noChangeAspect="1"/>
            </p:cNvPicPr>
            <p:nvPr/>
          </p:nvPicPr>
          <p:blipFill rotWithShape="1">
            <a:blip r:embed="rId3"/>
            <a:srcRect l="32542" t="46779" r="45874" b="40424"/>
            <a:stretch/>
          </p:blipFill>
          <p:spPr>
            <a:xfrm>
              <a:off x="9425136" y="37117"/>
              <a:ext cx="3376464" cy="947060"/>
            </a:xfrm>
            <a:prstGeom prst="rect">
              <a:avLst/>
            </a:prstGeom>
          </p:spPr>
        </p:pic>
        <p:pic>
          <p:nvPicPr>
            <p:cNvPr id="8"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grpSp>
    </p:spTree>
    <p:extLst>
      <p:ext uri="{BB962C8B-B14F-4D97-AF65-F5344CB8AC3E}">
        <p14:creationId xmlns:p14="http://schemas.microsoft.com/office/powerpoint/2010/main" val="223407457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5" name="Rectángulo 4"/>
          <p:cNvSpPr/>
          <p:nvPr/>
        </p:nvSpPr>
        <p:spPr>
          <a:xfrm>
            <a:off x="767083" y="1151141"/>
            <a:ext cx="3621569" cy="646331"/>
          </a:xfrm>
          <a:prstGeom prst="rect">
            <a:avLst/>
          </a:prstGeom>
        </p:spPr>
        <p:txBody>
          <a:bodyPr wrap="none">
            <a:spAutoFit/>
          </a:bodyPr>
          <a:lstStyle/>
          <a:p>
            <a:r>
              <a:rPr lang="es-ES" sz="3600" b="1" dirty="0" smtClean="0">
                <a:latin typeface="+mj-lt"/>
                <a:ea typeface="+mj-ea"/>
                <a:cs typeface="+mj-cs"/>
              </a:rPr>
              <a:t>Objetivos General</a:t>
            </a:r>
          </a:p>
        </p:txBody>
      </p:sp>
      <p:sp>
        <p:nvSpPr>
          <p:cNvPr id="6" name="Rectángulo 5"/>
          <p:cNvSpPr/>
          <p:nvPr/>
        </p:nvSpPr>
        <p:spPr>
          <a:xfrm>
            <a:off x="706941" y="2059259"/>
            <a:ext cx="11387717" cy="1077218"/>
          </a:xfrm>
          <a:prstGeom prst="rect">
            <a:avLst/>
          </a:prstGeom>
        </p:spPr>
        <p:txBody>
          <a:bodyPr wrap="square">
            <a:spAutoFit/>
          </a:bodyPr>
          <a:lstStyle/>
          <a:p>
            <a:r>
              <a:rPr lang="es-MX" sz="3200" dirty="0">
                <a:latin typeface="Times New Roman" panose="02020603050405020304" pitchFamily="18" charset="0"/>
                <a:ea typeface="Calibri" panose="020F0502020204030204" pitchFamily="34" charset="0"/>
              </a:rPr>
              <a:t>Diseñar e implementar una cortadora CNC para </a:t>
            </a:r>
            <a:r>
              <a:rPr lang="es-MX" sz="3200" dirty="0" err="1">
                <a:latin typeface="Times New Roman" panose="02020603050405020304" pitchFamily="18" charset="0"/>
                <a:ea typeface="Calibri" panose="020F0502020204030204" pitchFamily="34" charset="0"/>
              </a:rPr>
              <a:t>fomix</a:t>
            </a:r>
            <a:r>
              <a:rPr lang="es-MX" sz="3200" dirty="0">
                <a:latin typeface="Times New Roman" panose="02020603050405020304" pitchFamily="18" charset="0"/>
                <a:ea typeface="Calibri" panose="020F0502020204030204" pitchFamily="34" charset="0"/>
              </a:rPr>
              <a:t> y sus derivados</a:t>
            </a:r>
            <a:endParaRPr lang="es-EC" sz="3200" dirty="0">
              <a:latin typeface="Times New Roman" panose="02020603050405020304" pitchFamily="18" charset="0"/>
              <a:ea typeface="Calibri" panose="020F0502020204030204" pitchFamily="34" charset="0"/>
            </a:endParaRPr>
          </a:p>
        </p:txBody>
      </p:sp>
      <p:sp>
        <p:nvSpPr>
          <p:cNvPr id="7" name="Rectángulo 6"/>
          <p:cNvSpPr/>
          <p:nvPr/>
        </p:nvSpPr>
        <p:spPr>
          <a:xfrm>
            <a:off x="767083" y="3398264"/>
            <a:ext cx="3621569" cy="646331"/>
          </a:xfrm>
          <a:prstGeom prst="rect">
            <a:avLst/>
          </a:prstGeom>
        </p:spPr>
        <p:txBody>
          <a:bodyPr wrap="none">
            <a:spAutoFit/>
          </a:bodyPr>
          <a:lstStyle/>
          <a:p>
            <a:r>
              <a:rPr lang="es-ES" sz="3600" b="1" dirty="0" smtClean="0">
                <a:latin typeface="+mj-lt"/>
                <a:ea typeface="+mj-ea"/>
                <a:cs typeface="+mj-cs"/>
              </a:rPr>
              <a:t>Objetivos General</a:t>
            </a:r>
          </a:p>
        </p:txBody>
      </p:sp>
      <p:sp>
        <p:nvSpPr>
          <p:cNvPr id="8" name="Rectángulo 7"/>
          <p:cNvSpPr/>
          <p:nvPr/>
        </p:nvSpPr>
        <p:spPr>
          <a:xfrm>
            <a:off x="767083" y="4389659"/>
            <a:ext cx="11352113" cy="3939540"/>
          </a:xfrm>
          <a:prstGeom prst="rect">
            <a:avLst/>
          </a:prstGeom>
        </p:spPr>
        <p:txBody>
          <a:bodyPr wrap="square">
            <a:spAutoFit/>
          </a:bodyPr>
          <a:lstStyle/>
          <a:p>
            <a:pPr marL="342900" lvl="0" indent="-342900" algn="just">
              <a:lnSpc>
                <a:spcPct val="150000"/>
              </a:lnSpc>
              <a:spcBef>
                <a:spcPts val="1200"/>
              </a:spcBef>
              <a:spcAft>
                <a:spcPts val="0"/>
              </a:spcAft>
              <a:buFont typeface="Symbol" panose="05050102010706020507" pitchFamily="18" charset="2"/>
              <a:buChar char=""/>
            </a:pPr>
            <a:r>
              <a:rPr lang="es-MX" sz="3200" dirty="0">
                <a:latin typeface="Times New Roman" panose="02020603050405020304" pitchFamily="18" charset="0"/>
                <a:ea typeface="Calibri" panose="020F0502020204030204" pitchFamily="34" charset="0"/>
              </a:rPr>
              <a:t>Aplicar la metodológica de diseño de productos para la cortadora </a:t>
            </a:r>
            <a:r>
              <a:rPr lang="es-MX" sz="3200" dirty="0" smtClean="0">
                <a:latin typeface="Times New Roman" panose="02020603050405020304" pitchFamily="18" charset="0"/>
                <a:ea typeface="Calibri" panose="020F0502020204030204" pitchFamily="34" charset="0"/>
              </a:rPr>
              <a:t>CNC.</a:t>
            </a:r>
          </a:p>
          <a:p>
            <a:pPr marL="342900" lvl="0" indent="-342900" algn="just">
              <a:lnSpc>
                <a:spcPct val="150000"/>
              </a:lnSpc>
              <a:spcBef>
                <a:spcPts val="1200"/>
              </a:spcBef>
              <a:spcAft>
                <a:spcPts val="0"/>
              </a:spcAft>
              <a:buFont typeface="Symbol" panose="05050102010706020507" pitchFamily="18" charset="2"/>
              <a:buChar char=""/>
            </a:pPr>
            <a:r>
              <a:rPr lang="es-MX" sz="3200" dirty="0" smtClean="0">
                <a:latin typeface="Times New Roman" panose="02020603050405020304" pitchFamily="18" charset="0"/>
                <a:ea typeface="Calibri" panose="020F0502020204030204" pitchFamily="34" charset="0"/>
              </a:rPr>
              <a:t>Realizar </a:t>
            </a:r>
            <a:r>
              <a:rPr lang="es-MX" sz="3200" dirty="0">
                <a:latin typeface="Times New Roman" panose="02020603050405020304" pitchFamily="18" charset="0"/>
                <a:ea typeface="Calibri" panose="020F0502020204030204" pitchFamily="34" charset="0"/>
              </a:rPr>
              <a:t>un programa de control que permita al usuario monitorear y configurar los parámetros de la cortadora CNC de manera fácil y rápida. </a:t>
            </a:r>
            <a:endParaRPr lang="es-EC" sz="3200" dirty="0">
              <a:latin typeface="Times New Roman" panose="02020603050405020304" pitchFamily="18" charset="0"/>
              <a:ea typeface="Calibri" panose="020F0502020204030204" pitchFamily="34" charset="0"/>
            </a:endParaRPr>
          </a:p>
        </p:txBody>
      </p:sp>
      <p:pic>
        <p:nvPicPr>
          <p:cNvPr id="9" name="Imagen 8"/>
          <p:cNvPicPr>
            <a:picLocks noChangeAspect="1"/>
          </p:cNvPicPr>
          <p:nvPr/>
        </p:nvPicPr>
        <p:blipFill rotWithShape="1">
          <a:blip r:embed="rId3"/>
          <a:srcRect l="32542" t="46779" r="45874" b="40424"/>
          <a:stretch/>
        </p:blipFill>
        <p:spPr>
          <a:xfrm>
            <a:off x="9569152" y="37117"/>
            <a:ext cx="3232448" cy="947060"/>
          </a:xfrm>
          <a:prstGeom prst="rect">
            <a:avLst/>
          </a:prstGeom>
        </p:spPr>
      </p:pic>
      <p:pic>
        <p:nvPicPr>
          <p:cNvPr id="10"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spTree>
    <p:extLst>
      <p:ext uri="{BB962C8B-B14F-4D97-AF65-F5344CB8AC3E}">
        <p14:creationId xmlns:p14="http://schemas.microsoft.com/office/powerpoint/2010/main" val="1915773229"/>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672208" y="984176"/>
            <a:ext cx="10513168" cy="7668766"/>
          </a:xfrm>
          <a:prstGeom prst="rect">
            <a:avLst/>
          </a:prstGeom>
        </p:spPr>
        <p:txBody>
          <a:bodyPr wrap="square">
            <a:spAutoFit/>
          </a:bodyPr>
          <a:lstStyle/>
          <a:p>
            <a:pPr marL="342900" lvl="0" indent="-342900" algn="just">
              <a:lnSpc>
                <a:spcPct val="150000"/>
              </a:lnSpc>
              <a:spcBef>
                <a:spcPts val="1200"/>
              </a:spcBef>
              <a:spcAft>
                <a:spcPts val="1000"/>
              </a:spcAft>
              <a:buFont typeface="Symbol" panose="05050102010706020507" pitchFamily="18" charset="2"/>
              <a:buChar char=""/>
            </a:pPr>
            <a:r>
              <a:rPr lang="es-MX" sz="3200" dirty="0">
                <a:latin typeface="Times New Roman" panose="02020603050405020304" pitchFamily="18" charset="0"/>
                <a:ea typeface="Calibri" panose="020F0502020204030204" pitchFamily="34" charset="0"/>
              </a:rPr>
              <a:t>Diseñar y construir los elementos de sujeción del sistema mecánico. Calcular y seleccionar los elementos transmisión y elementos electrónicos para los sistemas mecánicos y electrónicos.</a:t>
            </a:r>
            <a:endParaRPr lang="es-EC" sz="3200" dirty="0">
              <a:latin typeface="Times New Roman" panose="02020603050405020304" pitchFamily="18" charset="0"/>
              <a:ea typeface="Calibri" panose="020F0502020204030204" pitchFamily="34" charset="0"/>
            </a:endParaRPr>
          </a:p>
          <a:p>
            <a:pPr marL="342900" lvl="0" indent="-342900" algn="just">
              <a:lnSpc>
                <a:spcPct val="150000"/>
              </a:lnSpc>
              <a:spcBef>
                <a:spcPts val="1200"/>
              </a:spcBef>
              <a:spcAft>
                <a:spcPts val="0"/>
              </a:spcAft>
              <a:buFont typeface="Symbol" panose="05050102010706020507" pitchFamily="18" charset="2"/>
              <a:buChar char=""/>
            </a:pPr>
            <a:r>
              <a:rPr lang="es-MX" sz="3200" dirty="0">
                <a:latin typeface="Times New Roman" panose="02020603050405020304" pitchFamily="18" charset="0"/>
                <a:ea typeface="Calibri" panose="020F0502020204030204" pitchFamily="34" charset="0"/>
              </a:rPr>
              <a:t>Integrar los sistemas mecánicos, eléctrico/electrónico, control y comunicación para la puesta en marcha de la cortadora CNC.</a:t>
            </a:r>
            <a:endParaRPr lang="es-EC" sz="3200" dirty="0">
              <a:latin typeface="Times New Roman" panose="02020603050405020304" pitchFamily="18" charset="0"/>
              <a:ea typeface="Calibri" panose="020F0502020204030204" pitchFamily="34" charset="0"/>
            </a:endParaRPr>
          </a:p>
          <a:p>
            <a:pPr marL="342900" lvl="0" indent="-342900" algn="just">
              <a:lnSpc>
                <a:spcPct val="150000"/>
              </a:lnSpc>
              <a:spcBef>
                <a:spcPts val="1200"/>
              </a:spcBef>
              <a:spcAft>
                <a:spcPts val="0"/>
              </a:spcAft>
              <a:buFont typeface="Symbol" panose="05050102010706020507" pitchFamily="18" charset="2"/>
              <a:buChar char=""/>
            </a:pPr>
            <a:r>
              <a:rPr lang="es-MX" sz="3200" dirty="0">
                <a:latin typeface="Times New Roman" panose="02020603050405020304" pitchFamily="18" charset="0"/>
                <a:ea typeface="Calibri" panose="020F0502020204030204" pitchFamily="34" charset="0"/>
              </a:rPr>
              <a:t>Elaborar un plan de pruebas para determinar las características técnicas de la máquina.</a:t>
            </a:r>
            <a:endParaRPr lang="es-EC" sz="3200" dirty="0">
              <a:latin typeface="Times New Roman" panose="02020603050405020304" pitchFamily="18" charset="0"/>
              <a:ea typeface="Calibri" panose="020F0502020204030204" pitchFamily="34" charset="0"/>
            </a:endParaRPr>
          </a:p>
          <a:p>
            <a:pPr algn="just"/>
            <a:r>
              <a:rPr lang="es-MX" sz="3200" dirty="0">
                <a:latin typeface="Times New Roman" panose="02020603050405020304" pitchFamily="18" charset="0"/>
                <a:ea typeface="Calibri" panose="020F0502020204030204" pitchFamily="34" charset="0"/>
              </a:rPr>
              <a:t>Elaborar un manual de usuario para la cortadora CNC</a:t>
            </a:r>
            <a:endParaRPr lang="es-EC" sz="3200" dirty="0">
              <a:latin typeface="Times New Roman" panose="02020603050405020304" pitchFamily="18" charset="0"/>
              <a:ea typeface="Calibri" panose="020F0502020204030204" pitchFamily="34" charset="0"/>
            </a:endParaRPr>
          </a:p>
        </p:txBody>
      </p:sp>
      <p:pic>
        <p:nvPicPr>
          <p:cNvPr id="5" name="Imagen 4"/>
          <p:cNvPicPr>
            <a:picLocks noChangeAspect="1"/>
          </p:cNvPicPr>
          <p:nvPr/>
        </p:nvPicPr>
        <p:blipFill rotWithShape="1">
          <a:blip r:embed="rId3"/>
          <a:srcRect l="32542" t="46779" r="45874" b="40424"/>
          <a:stretch/>
        </p:blipFill>
        <p:spPr>
          <a:xfrm>
            <a:off x="9569152" y="37117"/>
            <a:ext cx="3232448" cy="947060"/>
          </a:xfrm>
          <a:prstGeom prst="rect">
            <a:avLst/>
          </a:prstGeom>
        </p:spPr>
      </p:pic>
      <p:pic>
        <p:nvPicPr>
          <p:cNvPr id="6"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spTree>
    <p:extLst>
      <p:ext uri="{BB962C8B-B14F-4D97-AF65-F5344CB8AC3E}">
        <p14:creationId xmlns:p14="http://schemas.microsoft.com/office/powerpoint/2010/main" val="3256907054"/>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8852773"/>
            <a:ext cx="12801600" cy="786765"/>
          </a:xfrm>
          <a:prstGeom prst="rect">
            <a:avLst/>
          </a:prstGeom>
          <a:noFill/>
          <a:ln w="9525">
            <a:noFill/>
            <a:miter lim="800000"/>
            <a:headEnd/>
            <a:tailEnd/>
          </a:ln>
        </p:spPr>
      </p:pic>
      <p:sp>
        <p:nvSpPr>
          <p:cNvPr id="2" name="Rectángulo 1"/>
          <p:cNvSpPr/>
          <p:nvPr/>
        </p:nvSpPr>
        <p:spPr>
          <a:xfrm>
            <a:off x="1325809" y="3216424"/>
            <a:ext cx="10486205" cy="1862048"/>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es-ES" sz="11500" b="0" cap="none" spc="0" dirty="0" smtClean="0">
                <a:ln w="0">
                  <a:solidFill>
                    <a:schemeClr val="accent1"/>
                  </a:solidFill>
                </a:ln>
                <a:solidFill>
                  <a:schemeClr val="accent1"/>
                </a:solidFill>
                <a:effectLst>
                  <a:outerShdw blurRad="38100" dist="25400" dir="5400000" algn="ctr" rotWithShape="0">
                    <a:srgbClr val="6E747A">
                      <a:alpha val="43000"/>
                    </a:srgbClr>
                  </a:outerShdw>
                </a:effectLst>
              </a:rPr>
              <a:t>MARCO</a:t>
            </a:r>
            <a:r>
              <a:rPr lang="es-ES" sz="11500" b="0" cap="none" spc="0" dirty="0" smtClean="0">
                <a:ln w="0"/>
                <a:solidFill>
                  <a:schemeClr val="accent1"/>
                </a:solidFill>
                <a:effectLst>
                  <a:outerShdw blurRad="38100" dist="25400" dir="5400000" algn="ctr" rotWithShape="0">
                    <a:srgbClr val="6E747A">
                      <a:alpha val="43000"/>
                    </a:srgbClr>
                  </a:outerShdw>
                </a:effectLst>
              </a:rPr>
              <a:t> </a:t>
            </a:r>
            <a:r>
              <a:rPr lang="es-ES" sz="11500" b="0" cap="none" spc="0" dirty="0" smtClean="0">
                <a:ln w="0">
                  <a:solidFill>
                    <a:schemeClr val="accent1"/>
                  </a:solidFill>
                </a:ln>
                <a:solidFill>
                  <a:schemeClr val="accent1"/>
                </a:solidFill>
                <a:effectLst>
                  <a:outerShdw blurRad="38100" dist="25400" dir="5400000" algn="ctr" rotWithShape="0">
                    <a:srgbClr val="6E747A">
                      <a:alpha val="43000"/>
                    </a:srgbClr>
                  </a:outerShdw>
                </a:effectLst>
              </a:rPr>
              <a:t>TEÓRICO</a:t>
            </a:r>
            <a:endParaRPr lang="es-ES" sz="11500" b="0" cap="none" spc="0" dirty="0">
              <a:ln w="0">
                <a:solidFill>
                  <a:schemeClr val="accent1"/>
                </a:solidFill>
              </a:ln>
              <a:solidFill>
                <a:schemeClr val="accent1"/>
              </a:solidFill>
              <a:effectLst>
                <a:outerShdw blurRad="38100" dist="25400" dir="5400000" algn="ctr" rotWithShape="0">
                  <a:srgbClr val="6E747A">
                    <a:alpha val="43000"/>
                  </a:srgbClr>
                </a:outerShdw>
              </a:effectLst>
            </a:endParaRPr>
          </a:p>
        </p:txBody>
      </p:sp>
      <p:pic>
        <p:nvPicPr>
          <p:cNvPr id="6" name="Imagen 5"/>
          <p:cNvPicPr>
            <a:picLocks noChangeAspect="1"/>
          </p:cNvPicPr>
          <p:nvPr/>
        </p:nvPicPr>
        <p:blipFill rotWithShape="1">
          <a:blip r:embed="rId3"/>
          <a:srcRect l="32542" t="46779" r="45874" b="40424"/>
          <a:stretch/>
        </p:blipFill>
        <p:spPr>
          <a:xfrm>
            <a:off x="9569152" y="37117"/>
            <a:ext cx="3232448" cy="947060"/>
          </a:xfrm>
          <a:prstGeom prst="rect">
            <a:avLst/>
          </a:prstGeom>
        </p:spPr>
      </p:pic>
      <p:pic>
        <p:nvPicPr>
          <p:cNvPr id="7" name="Picture 1"/>
          <p:cNvPicPr>
            <a:picLocks noChangeAspect="1" noChangeArrowheads="1"/>
          </p:cNvPicPr>
          <p:nvPr/>
        </p:nvPicPr>
        <p:blipFill rotWithShape="1">
          <a:blip r:embed="rId2" cstate="print"/>
          <a:srcRect t="-677" r="25250" b="-1"/>
          <a:stretch/>
        </p:blipFill>
        <p:spPr bwMode="auto">
          <a:xfrm rot="10800000">
            <a:off x="0" y="-23937"/>
            <a:ext cx="9569152" cy="1008112"/>
          </a:xfrm>
          <a:prstGeom prst="rect">
            <a:avLst/>
          </a:prstGeom>
          <a:noFill/>
          <a:ln w="9525">
            <a:noFill/>
            <a:miter lim="800000"/>
            <a:headEnd/>
            <a:tailEnd/>
          </a:ln>
        </p:spPr>
      </p:pic>
    </p:spTree>
    <p:extLst>
      <p:ext uri="{BB962C8B-B14F-4D97-AF65-F5344CB8AC3E}">
        <p14:creationId xmlns:p14="http://schemas.microsoft.com/office/powerpoint/2010/main" val="852039106"/>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5633</TotalTime>
  <Words>3328</Words>
  <Application>Microsoft Office PowerPoint</Application>
  <PresentationFormat>Papel A3 (297 x 420 mm)</PresentationFormat>
  <Paragraphs>593</Paragraphs>
  <Slides>63</Slides>
  <Notes>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2</vt:i4>
      </vt:variant>
      <vt:variant>
        <vt:lpstr>Títulos de diapositiva</vt:lpstr>
      </vt:variant>
      <vt:variant>
        <vt:i4>63</vt:i4>
      </vt:variant>
    </vt:vector>
  </HeadingPairs>
  <TitlesOfParts>
    <vt:vector size="72" baseType="lpstr">
      <vt:lpstr>Arial</vt:lpstr>
      <vt:lpstr>Calibri</vt:lpstr>
      <vt:lpstr>Cambria Math</vt:lpstr>
      <vt:lpstr>Symbol</vt:lpstr>
      <vt:lpstr>Times New Roman</vt:lpstr>
      <vt:lpstr>Wingdings</vt:lpstr>
      <vt:lpstr>Tema de Office</vt:lpstr>
      <vt:lpstr>Imagen de mapa de bits</vt:lpstr>
      <vt:lpstr>Visio.Drawing.11</vt:lpstr>
      <vt:lpstr>Presentación de PowerPoint</vt:lpstr>
      <vt:lpstr>Antecedentes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Preferred Customer</dc:creator>
  <cp:lastModifiedBy>Freddy Roberto Maldononado Coque</cp:lastModifiedBy>
  <cp:revision>412</cp:revision>
  <dcterms:created xsi:type="dcterms:W3CDTF">2008-02-06T00:24:11Z</dcterms:created>
  <dcterms:modified xsi:type="dcterms:W3CDTF">2015-08-11T17:29:35Z</dcterms:modified>
</cp:coreProperties>
</file>