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charts/chart5.xml" ContentType="application/vnd.openxmlformats-officedocument.drawingml.chart+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sldIdLst>
    <p:sldId id="256" r:id="rId2"/>
    <p:sldId id="260" r:id="rId3"/>
    <p:sldId id="267" r:id="rId4"/>
    <p:sldId id="266" r:id="rId5"/>
    <p:sldId id="261" r:id="rId6"/>
    <p:sldId id="262" r:id="rId7"/>
    <p:sldId id="263" r:id="rId8"/>
    <p:sldId id="322" r:id="rId9"/>
    <p:sldId id="324" r:id="rId10"/>
    <p:sldId id="339" r:id="rId11"/>
    <p:sldId id="276" r:id="rId12"/>
    <p:sldId id="317" r:id="rId13"/>
    <p:sldId id="278" r:id="rId14"/>
    <p:sldId id="340" r:id="rId15"/>
    <p:sldId id="352" r:id="rId16"/>
    <p:sldId id="353" r:id="rId17"/>
    <p:sldId id="354" r:id="rId18"/>
    <p:sldId id="356" r:id="rId19"/>
    <p:sldId id="357" r:id="rId20"/>
    <p:sldId id="279" r:id="rId21"/>
    <p:sldId id="341" r:id="rId22"/>
    <p:sldId id="283" r:id="rId23"/>
    <p:sldId id="327" r:id="rId24"/>
    <p:sldId id="342" r:id="rId25"/>
    <p:sldId id="325" r:id="rId26"/>
    <p:sldId id="328" r:id="rId27"/>
    <p:sldId id="347" r:id="rId28"/>
    <p:sldId id="345" r:id="rId29"/>
    <p:sldId id="346" r:id="rId30"/>
    <p:sldId id="343" r:id="rId31"/>
    <p:sldId id="348" r:id="rId32"/>
    <p:sldId id="326" r:id="rId33"/>
    <p:sldId id="330" r:id="rId34"/>
    <p:sldId id="335" r:id="rId35"/>
    <p:sldId id="349" r:id="rId36"/>
    <p:sldId id="351" r:id="rId37"/>
    <p:sldId id="337" r:id="rId38"/>
    <p:sldId id="350" r:id="rId39"/>
    <p:sldId id="338" r:id="rId40"/>
    <p:sldId id="288" r:id="rId41"/>
    <p:sldId id="289" r:id="rId42"/>
    <p:sldId id="291" r:id="rId43"/>
    <p:sldId id="358" r:id="rId44"/>
    <p:sldId id="292" r:id="rId4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00FF00"/>
    <a:srgbClr val="0000FF"/>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30" autoAdjust="0"/>
    <p:restoredTop sz="94579" autoAdjust="0"/>
  </p:normalViewPr>
  <p:slideViewPr>
    <p:cSldViewPr snapToGrid="0">
      <p:cViewPr>
        <p:scale>
          <a:sx n="66" d="100"/>
          <a:sy n="66" d="100"/>
        </p:scale>
        <p:origin x="-1116" y="-102"/>
      </p:cViewPr>
      <p:guideLst>
        <p:guide orient="horz" pos="2160"/>
        <p:guide pos="3840"/>
      </p:guideLst>
    </p:cSldViewPr>
  </p:slideViewPr>
  <p:notesTextViewPr>
    <p:cViewPr>
      <p:scale>
        <a:sx n="1" d="1"/>
        <a:sy n="1" d="1"/>
      </p:scale>
      <p:origin x="0" y="0"/>
    </p:cViewPr>
  </p:notesTextViewPr>
  <p:sorterViewPr>
    <p:cViewPr>
      <p:scale>
        <a:sx n="66" d="100"/>
        <a:sy n="66" d="100"/>
      </p:scale>
      <p:origin x="0" y="25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Roaming\Microsoft\Excel\GU&#205;AS%20DE%20OBSERVACI&#211;N%20(version%201).xlsb"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TEST%20DE%20PRECISI&#211;N%20DE%20PA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GU&#205;AS%20DE%20OBSERVACI&#211;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AppData\Roaming\Microsoft\Excel\GU&#205;AS%20DE%20OBSERVACI&#211;N%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GU&#205;AS%20DE%20OBSERVACI&#211;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TEST%20DE%20CONTROL%20(DOMINIO)%20DE%20BAL&#211;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TEST%20DE%20CONTROL%20(DOMINIO)%20DE%20BAL&#211;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GU&#205;AS%20DE%20OBSERVACI&#211;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GU&#205;AS%20DE%20OBSERVACI&#211;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Luisita\luisita%20datos\RESULTADOS%20PARA%20TESIS%20DE%20CEDE&#209;O\TEST%20DE%20PRECISI&#211;N%20DE%20P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5"/>
  <c:chart>
    <c:title>
      <c:tx>
        <c:rich>
          <a:bodyPr/>
          <a:lstStyle/>
          <a:p>
            <a:pPr>
              <a:defRPr/>
            </a:pPr>
            <a:r>
              <a:rPr lang="es-EC"/>
              <a:t>COMPARACIÓN DE LAS MEDIAS ENTRE PRETEST Y POSTEST DE CONDUCCIÓN. CATEGORÍA 12.</a:t>
            </a:r>
          </a:p>
        </c:rich>
      </c:tx>
      <c:layout/>
    </c:title>
    <c:plotArea>
      <c:layout/>
      <c:barChart>
        <c:barDir val="col"/>
        <c:grouping val="clustered"/>
        <c:ser>
          <c:idx val="0"/>
          <c:order val="0"/>
          <c:tx>
            <c:strRef>
              <c:f>'CONDUCCION12 POSTEST '!$O$26</c:f>
              <c:strCache>
                <c:ptCount val="1"/>
                <c:pt idx="0">
                  <c:v>Media Pretest</c:v>
                </c:pt>
              </c:strCache>
            </c:strRef>
          </c:tx>
          <c:cat>
            <c:strRef>
              <c:f>'CONDUCCION12 POSTEST '!$P$25:$T$25</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'CONDUCCION12 POSTEST '!$P$26:$T$26</c:f>
              <c:numCache>
                <c:formatCode>General</c:formatCode>
                <c:ptCount val="5"/>
                <c:pt idx="0">
                  <c:v>3.4499999999999997</c:v>
                </c:pt>
                <c:pt idx="1">
                  <c:v>3.15</c:v>
                </c:pt>
                <c:pt idx="2">
                  <c:v>3.65</c:v>
                </c:pt>
                <c:pt idx="3">
                  <c:v>3.3</c:v>
                </c:pt>
                <c:pt idx="4">
                  <c:v>3.55</c:v>
                </c:pt>
              </c:numCache>
            </c:numRef>
          </c:val>
        </c:ser>
        <c:ser>
          <c:idx val="1"/>
          <c:order val="1"/>
          <c:tx>
            <c:strRef>
              <c:f>'CONDUCCION12 POSTEST '!$O$27</c:f>
              <c:strCache>
                <c:ptCount val="1"/>
                <c:pt idx="0">
                  <c:v>Media Postest</c:v>
                </c:pt>
              </c:strCache>
            </c:strRef>
          </c:tx>
          <c:cat>
            <c:strRef>
              <c:f>'CONDUCCION12 POSTEST '!$P$25:$T$25</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'CONDUCCION12 POSTEST '!$P$27:$T$27</c:f>
              <c:numCache>
                <c:formatCode>General</c:formatCode>
                <c:ptCount val="5"/>
                <c:pt idx="0">
                  <c:v>3.25</c:v>
                </c:pt>
                <c:pt idx="1">
                  <c:v>3.4499999999999997</c:v>
                </c:pt>
                <c:pt idx="2">
                  <c:v>3.4</c:v>
                </c:pt>
                <c:pt idx="3">
                  <c:v>3.4499999999999997</c:v>
                </c:pt>
                <c:pt idx="4">
                  <c:v>3.6</c:v>
                </c:pt>
              </c:numCache>
            </c:numRef>
          </c:val>
        </c:ser>
        <c:axId val="67037824"/>
        <c:axId val="71664000"/>
      </c:barChart>
      <c:catAx>
        <c:axId val="67037824"/>
        <c:scaling>
          <c:orientation val="minMax"/>
        </c:scaling>
        <c:axPos val="b"/>
        <c:majorTickMark val="none"/>
        <c:tickLblPos val="nextTo"/>
        <c:crossAx val="71664000"/>
        <c:crosses val="autoZero"/>
        <c:auto val="1"/>
        <c:lblAlgn val="ctr"/>
        <c:lblOffset val="100"/>
      </c:catAx>
      <c:valAx>
        <c:axId val="71664000"/>
        <c:scaling>
          <c:orientation val="minMax"/>
        </c:scaling>
        <c:axPos val="l"/>
        <c:majorGridlines/>
        <c:numFmt formatCode="General" sourceLinked="1"/>
        <c:majorTickMark val="none"/>
        <c:tickLblPos val="nextTo"/>
        <c:crossAx val="67037824"/>
        <c:crosses val="autoZero"/>
        <c:crossBetween val="between"/>
      </c:valAx>
    </c:plotArea>
    <c:legend>
      <c:legendPos val="r"/>
      <c:layout/>
    </c:legend>
    <c:plotVisOnly val="1"/>
    <c:dispBlanksAs val="gap"/>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600"/>
            </a:pPr>
            <a:r>
              <a:rPr lang="es-EC" sz="1600" b="1" i="0" baseline="0" dirty="0" smtClean="0">
                <a:effectLst/>
              </a:rPr>
              <a:t>COMPARACIÓN DE LAS MEDIAS ENTRE PRETEST Y POSTEST DE PRECISIÓN DE PASE. CATEGORÍA 16.</a:t>
            </a:r>
            <a:endParaRPr lang="es-EC" sz="1600" dirty="0">
              <a:effectLst/>
            </a:endParaRPr>
          </a:p>
        </c:rich>
      </c:tx>
      <c:layout/>
    </c:title>
    <c:plotArea>
      <c:layout/>
      <c:barChart>
        <c:barDir val="col"/>
        <c:grouping val="clustered"/>
        <c:ser>
          <c:idx val="0"/>
          <c:order val="0"/>
          <c:tx>
            <c:strRef>
              <c:f>'PASE (SUB 16)'!$J$20</c:f>
              <c:strCache>
                <c:ptCount val="1"/>
                <c:pt idx="0">
                  <c:v>Introducción de balones en vallas</c:v>
                </c:pt>
              </c:strCache>
            </c:strRef>
          </c:tx>
          <c:dLbls>
            <c:txPr>
              <a:bodyPr/>
              <a:lstStyle/>
              <a:p>
                <a:pPr>
                  <a:defRPr lang="es-EC" sz="1200"/>
                </a:pPr>
                <a:endParaRPr lang="es-ES"/>
              </a:p>
            </c:txPr>
            <c:showVal val="1"/>
          </c:dLbls>
          <c:cat>
            <c:strRef>
              <c:f>'PASE (SUB 16)'!$I$21:$I$22</c:f>
              <c:strCache>
                <c:ptCount val="2"/>
                <c:pt idx="0">
                  <c:v>Pretest</c:v>
                </c:pt>
                <c:pt idx="1">
                  <c:v>Postest</c:v>
                </c:pt>
              </c:strCache>
            </c:strRef>
          </c:cat>
          <c:val>
            <c:numRef>
              <c:f>'PASE (SUB 16)'!$J$21:$J$22</c:f>
              <c:numCache>
                <c:formatCode>General</c:formatCode>
                <c:ptCount val="2"/>
                <c:pt idx="0">
                  <c:v>3.4499999999999997</c:v>
                </c:pt>
                <c:pt idx="1">
                  <c:v>4.3</c:v>
                </c:pt>
              </c:numCache>
            </c:numRef>
          </c:val>
        </c:ser>
        <c:axId val="77054720"/>
        <c:axId val="77056256"/>
      </c:barChart>
      <c:catAx>
        <c:axId val="77054720"/>
        <c:scaling>
          <c:orientation val="minMax"/>
        </c:scaling>
        <c:axPos val="b"/>
        <c:tickLblPos val="nextTo"/>
        <c:txPr>
          <a:bodyPr/>
          <a:lstStyle/>
          <a:p>
            <a:pPr>
              <a:defRPr lang="es-EC" sz="1200"/>
            </a:pPr>
            <a:endParaRPr lang="es-ES"/>
          </a:p>
        </c:txPr>
        <c:crossAx val="77056256"/>
        <c:crosses val="autoZero"/>
        <c:auto val="1"/>
        <c:lblAlgn val="ctr"/>
        <c:lblOffset val="100"/>
      </c:catAx>
      <c:valAx>
        <c:axId val="77056256"/>
        <c:scaling>
          <c:orientation val="minMax"/>
        </c:scaling>
        <c:axPos val="l"/>
        <c:majorGridlines/>
        <c:title>
          <c:tx>
            <c:rich>
              <a:bodyPr rot="0" vert="wordArtVert"/>
              <a:lstStyle/>
              <a:p>
                <a:pPr>
                  <a:defRPr lang="es-EC" sz="1200"/>
                </a:pPr>
                <a:r>
                  <a:rPr lang="es-EC" sz="1200"/>
                  <a:t>Promedio</a:t>
                </a:r>
              </a:p>
            </c:rich>
          </c:tx>
          <c:layout>
            <c:manualLayout>
              <c:xMode val="edge"/>
              <c:yMode val="edge"/>
              <c:x val="0"/>
              <c:y val="0.30828947337559853"/>
            </c:manualLayout>
          </c:layout>
        </c:title>
        <c:numFmt formatCode="General" sourceLinked="1"/>
        <c:tickLblPos val="nextTo"/>
        <c:txPr>
          <a:bodyPr/>
          <a:lstStyle/>
          <a:p>
            <a:pPr>
              <a:defRPr lang="es-EC" sz="1200"/>
            </a:pPr>
            <a:endParaRPr lang="es-ES"/>
          </a:p>
        </c:txPr>
        <c:crossAx val="77054720"/>
        <c:crosses val="autoZero"/>
        <c:crossBetween val="between"/>
      </c:valAx>
    </c:plotArea>
    <c:legend>
      <c:legendPos val="r"/>
      <c:layout/>
      <c:txPr>
        <a:bodyPr/>
        <a:lstStyle/>
        <a:p>
          <a:pPr>
            <a:defRPr lang="es-EC" sz="1200"/>
          </a:pPr>
          <a:endParaRPr lang="es-E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6"/>
  <c:chart>
    <c:title>
      <c:tx>
        <c:rich>
          <a:bodyPr/>
          <a:lstStyle/>
          <a:p>
            <a:pPr>
              <a:defRPr/>
            </a:pPr>
            <a:r>
              <a:rPr lang="es-EC"/>
              <a:t>COMPARACIÓN DE LAS MEDIAS ENTRE PRETEST Y POSTEST DE CONDUCCIÓN. CATEGORÍA 16.</a:t>
            </a:r>
          </a:p>
        </c:rich>
      </c:tx>
      <c:layout/>
    </c:title>
    <c:plotArea>
      <c:layout/>
      <c:barChart>
        <c:barDir val="col"/>
        <c:grouping val="clustered"/>
        <c:ser>
          <c:idx val="2"/>
          <c:order val="2"/>
          <c:tx>
            <c:strRef>
              <c:f>'CONDUCCION12 POSTEST '!$O$26</c:f>
            </c:strRef>
          </c:tx>
          <c:cat>
            <c:multiLvlStrRef>
              <c:f>'CONDUCCION12 POSTEST '!$P$25:$T$25</c:f>
            </c:multiLvlStrRef>
          </c:cat>
          <c:val>
            <c:numRef>
              <c:f>'CONDUCCION12 POSTEST '!$P$26:$T$26</c:f>
            </c:numRef>
          </c:val>
        </c:ser>
        <c:ser>
          <c:idx val="3"/>
          <c:order val="3"/>
          <c:tx>
            <c:strRef>
              <c:f>'CONDUCCION12 POSTEST '!$O$27</c:f>
            </c:strRef>
          </c:tx>
          <c:cat>
            <c:multiLvlStrRef>
              <c:f>'CONDUCCION12 POSTEST '!$P$25:$T$25</c:f>
            </c:multiLvlStrRef>
          </c:cat>
          <c:val>
            <c:numRef>
              <c:f>'CONDUCCION12 POSTEST '!$P$27:$T$27</c:f>
            </c:numRef>
          </c:val>
        </c:ser>
        <c:ser>
          <c:idx val="4"/>
          <c:order val="4"/>
          <c:tx>
            <c:strRef>
              <c:f>'CONTROL12 POSTEST'!$O$24</c:f>
            </c:strRef>
          </c:tx>
          <c:cat>
            <c:multiLvlStrRef>
              <c:f>'CONTROL12 POSTEST'!$P$23:$T$23</c:f>
            </c:multiLvlStrRef>
          </c:cat>
          <c:val>
            <c:numRef>
              <c:f>'CONTROL12 POSTEST'!$P$24:$T$24</c:f>
            </c:numRef>
          </c:val>
        </c:ser>
        <c:ser>
          <c:idx val="5"/>
          <c:order val="5"/>
          <c:tx>
            <c:strRef>
              <c:f>'CONTROL12 POSTEST'!$O$25</c:f>
            </c:strRef>
          </c:tx>
          <c:cat>
            <c:multiLvlStrRef>
              <c:f>'CONTROL12 POSTEST'!$P$23:$T$23</c:f>
            </c:multiLvlStrRef>
          </c:cat>
          <c:val>
            <c:numRef>
              <c:f>'CONTROL12 POSTEST'!$P$25:$T$25</c:f>
            </c:numRef>
          </c:val>
        </c:ser>
        <c:ser>
          <c:idx val="6"/>
          <c:order val="6"/>
          <c:tx>
            <c:strRef>
              <c:f>'PASE12 POSTEST'!$O$28</c:f>
            </c:strRef>
          </c:tx>
          <c:cat>
            <c:multiLvlStrRef>
              <c:f>'PASE12 POSTEST'!$P$27:$T$27</c:f>
            </c:multiLvlStrRef>
          </c:cat>
          <c:val>
            <c:numRef>
              <c:f>'PASE12 POSTEST'!$P$28:$T$28</c:f>
            </c:numRef>
          </c:val>
        </c:ser>
        <c:ser>
          <c:idx val="7"/>
          <c:order val="7"/>
          <c:tx>
            <c:strRef>
              <c:f>'PASE12 POSTEST'!$O$29</c:f>
            </c:strRef>
          </c:tx>
          <c:cat>
            <c:multiLvlStrRef>
              <c:f>'PASE12 POSTEST'!$P$27:$T$27</c:f>
            </c:multiLvlStrRef>
          </c:cat>
          <c:val>
            <c:numRef>
              <c:f>'PASE12 POSTEST'!$P$29:$T$29</c:f>
            </c:numRef>
          </c:val>
        </c:ser>
        <c:ser>
          <c:idx val="0"/>
          <c:order val="0"/>
          <c:tx>
            <c:strRef>
              <c:f>'CONDUCCION16 POSTEST'!$O$23</c:f>
              <c:strCache>
                <c:ptCount val="1"/>
                <c:pt idx="0">
                  <c:v>Media Pretest</c:v>
                </c:pt>
              </c:strCache>
            </c:strRef>
          </c:tx>
          <c:cat>
            <c:strRef>
              <c:f>'CONDUCCION16 POSTEST'!$P$22:$T$22</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'CONDUCCION16 POSTEST'!$P$23:$T$23</c:f>
              <c:numCache>
                <c:formatCode>General</c:formatCode>
                <c:ptCount val="5"/>
                <c:pt idx="0">
                  <c:v>3.05</c:v>
                </c:pt>
                <c:pt idx="1">
                  <c:v>3</c:v>
                </c:pt>
                <c:pt idx="2">
                  <c:v>2.65</c:v>
                </c:pt>
                <c:pt idx="3">
                  <c:v>2.9499999999999997</c:v>
                </c:pt>
                <c:pt idx="4">
                  <c:v>2.8</c:v>
                </c:pt>
              </c:numCache>
            </c:numRef>
          </c:val>
        </c:ser>
        <c:ser>
          <c:idx val="1"/>
          <c:order val="1"/>
          <c:tx>
            <c:strRef>
              <c:f>'CONDUCCION16 POSTEST'!$O$24</c:f>
              <c:strCache>
                <c:ptCount val="1"/>
                <c:pt idx="0">
                  <c:v>Media Postest</c:v>
                </c:pt>
              </c:strCache>
            </c:strRef>
          </c:tx>
          <c:cat>
            <c:strRef>
              <c:f>'CONDUCCION16 POSTEST'!$P$22:$T$22</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'CONDUCCION16 POSTEST'!$P$24:$T$24</c:f>
              <c:numCache>
                <c:formatCode>General</c:formatCode>
                <c:ptCount val="5"/>
                <c:pt idx="0">
                  <c:v>3.3499999999999988</c:v>
                </c:pt>
                <c:pt idx="1">
                  <c:v>3.55</c:v>
                </c:pt>
                <c:pt idx="2">
                  <c:v>3.15</c:v>
                </c:pt>
                <c:pt idx="3">
                  <c:v>3.3</c:v>
                </c:pt>
                <c:pt idx="4">
                  <c:v>3.15</c:v>
                </c:pt>
              </c:numCache>
            </c:numRef>
          </c:val>
        </c:ser>
        <c:axId val="71727360"/>
        <c:axId val="71741440"/>
      </c:barChart>
      <c:catAx>
        <c:axId val="71727360"/>
        <c:scaling>
          <c:orientation val="minMax"/>
        </c:scaling>
        <c:axPos val="b"/>
        <c:majorTickMark val="none"/>
        <c:tickLblPos val="nextTo"/>
        <c:crossAx val="71741440"/>
        <c:crosses val="autoZero"/>
        <c:auto val="1"/>
        <c:lblAlgn val="ctr"/>
        <c:lblOffset val="100"/>
      </c:catAx>
      <c:valAx>
        <c:axId val="71741440"/>
        <c:scaling>
          <c:orientation val="minMax"/>
        </c:scaling>
        <c:axPos val="l"/>
        <c:majorGridlines/>
        <c:numFmt formatCode="General" sourceLinked="1"/>
        <c:majorTickMark val="none"/>
        <c:tickLblPos val="nextTo"/>
        <c:crossAx val="71727360"/>
        <c:crosses val="autoZero"/>
        <c:crossBetween val="between"/>
      </c:valAx>
    </c:plotArea>
    <c:legend>
      <c:legendPos val="r"/>
      <c:layout/>
    </c:legend>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6"/>
  <c:chart>
    <c:title>
      <c:tx>
        <c:rich>
          <a:bodyPr/>
          <a:lstStyle/>
          <a:p>
            <a:pPr>
              <a:defRPr/>
            </a:pPr>
            <a:r>
              <a:rPr lang="es-EC"/>
              <a:t>COMPARACIÓN DE LAS MEDIAS ENTRE PRETEST Y POSTEST DE CONTROL. CATEGORÍA 12.</a:t>
            </a:r>
          </a:p>
        </c:rich>
      </c:tx>
      <c:layout/>
    </c:title>
    <c:plotArea>
      <c:layout/>
      <c:barChart>
        <c:barDir val="col"/>
        <c:grouping val="clustered"/>
        <c:ser>
          <c:idx val="2"/>
          <c:order val="2"/>
          <c:tx>
            <c:strRef>
              <c:f>'CONDUCCION12 POSTEST '!$O$26</c:f>
            </c:strRef>
          </c:tx>
          <c:cat>
            <c:multiLvlStrRef>
              <c:f>'CONDUCCION12 POSTEST '!$P$25:$T$25</c:f>
            </c:multiLvlStrRef>
          </c:cat>
          <c:val>
            <c:numRef>
              <c:f>'CONDUCCION12 POSTEST '!$P$26:$T$26</c:f>
            </c:numRef>
          </c:val>
        </c:ser>
        <c:ser>
          <c:idx val="3"/>
          <c:order val="3"/>
          <c:tx>
            <c:strRef>
              <c:f>'CONDUCCION12 POSTEST '!$O$27</c:f>
            </c:strRef>
          </c:tx>
          <c:cat>
            <c:multiLvlStrRef>
              <c:f>'CONDUCCION12 POSTEST '!$P$25:$T$25</c:f>
            </c:multiLvlStrRef>
          </c:cat>
          <c:val>
            <c:numRef>
              <c:f>'CONDUCCION12 POSTEST '!$P$27:$T$27</c:f>
            </c:numRef>
          </c:val>
        </c:ser>
        <c:ser>
          <c:idx val="0"/>
          <c:order val="0"/>
          <c:tx>
            <c:strRef>
              <c:f>'CONTROL12 POSTEST'!$O$24</c:f>
              <c:strCache>
                <c:ptCount val="1"/>
                <c:pt idx="0">
                  <c:v>Media Pretest</c:v>
                </c:pt>
              </c:strCache>
            </c:strRef>
          </c:tx>
          <c:cat>
            <c:strRef>
              <c:f>'CONTROL12 POSTEST'!$P$23:$T$23</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'CONTROL12 POSTEST'!$P$24:$T$24</c:f>
              <c:numCache>
                <c:formatCode>General</c:formatCode>
                <c:ptCount val="5"/>
                <c:pt idx="0">
                  <c:v>3.05</c:v>
                </c:pt>
                <c:pt idx="1">
                  <c:v>3.15</c:v>
                </c:pt>
                <c:pt idx="2">
                  <c:v>2.9499999999999997</c:v>
                </c:pt>
                <c:pt idx="3">
                  <c:v>2.9499999999999997</c:v>
                </c:pt>
                <c:pt idx="4">
                  <c:v>3.05</c:v>
                </c:pt>
              </c:numCache>
            </c:numRef>
          </c:val>
        </c:ser>
        <c:ser>
          <c:idx val="1"/>
          <c:order val="1"/>
          <c:tx>
            <c:strRef>
              <c:f>'CONTROL12 POSTEST'!$O$25</c:f>
              <c:strCache>
                <c:ptCount val="1"/>
                <c:pt idx="0">
                  <c:v>Media Postest</c:v>
                </c:pt>
              </c:strCache>
            </c:strRef>
          </c:tx>
          <c:cat>
            <c:strRef>
              <c:f>'CONTROL12 POSTEST'!$P$23:$T$23</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'CONTROL12 POSTEST'!$P$25:$T$25</c:f>
              <c:numCache>
                <c:formatCode>General</c:formatCode>
                <c:ptCount val="5"/>
                <c:pt idx="0">
                  <c:v>3.2</c:v>
                </c:pt>
                <c:pt idx="1">
                  <c:v>3.3</c:v>
                </c:pt>
                <c:pt idx="2">
                  <c:v>3.4</c:v>
                </c:pt>
                <c:pt idx="3">
                  <c:v>3.05</c:v>
                </c:pt>
                <c:pt idx="4">
                  <c:v>3.2</c:v>
                </c:pt>
              </c:numCache>
            </c:numRef>
          </c:val>
        </c:ser>
        <c:axId val="75840128"/>
        <c:axId val="75846016"/>
      </c:barChart>
      <c:catAx>
        <c:axId val="75840128"/>
        <c:scaling>
          <c:orientation val="minMax"/>
        </c:scaling>
        <c:axPos val="b"/>
        <c:majorTickMark val="none"/>
        <c:tickLblPos val="nextTo"/>
        <c:crossAx val="75846016"/>
        <c:crosses val="autoZero"/>
        <c:auto val="1"/>
        <c:lblAlgn val="ctr"/>
        <c:lblOffset val="100"/>
      </c:catAx>
      <c:valAx>
        <c:axId val="75846016"/>
        <c:scaling>
          <c:orientation val="minMax"/>
        </c:scaling>
        <c:axPos val="l"/>
        <c:majorGridlines/>
        <c:numFmt formatCode="General" sourceLinked="1"/>
        <c:majorTickMark val="none"/>
        <c:tickLblPos val="nextTo"/>
        <c:crossAx val="75840128"/>
        <c:crosses val="autoZero"/>
        <c:crossBetween val="between"/>
      </c:valAx>
    </c:plotArea>
    <c:legend>
      <c:legendPos val="r"/>
      <c:layout/>
    </c:legend>
    <c:plotVisOnly val="1"/>
    <c:dispBlanksAs val="gap"/>
  </c:chart>
  <c:txPr>
    <a:bodyPr/>
    <a:lstStyle/>
    <a:p>
      <a:pPr>
        <a:defRPr sz="18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6"/>
  <c:chart>
    <c:title>
      <c:tx>
        <c:rich>
          <a:bodyPr/>
          <a:lstStyle/>
          <a:p>
            <a:pPr>
              <a:defRPr/>
            </a:pPr>
            <a:r>
              <a:rPr lang="es-EC"/>
              <a:t>COMPARACIÓN DE LAS MEDIAS ENTRE PRETEST Y POSTEST DE CONTROL. CATEGORÍA 16.</a:t>
            </a:r>
          </a:p>
        </c:rich>
      </c:tx>
      <c:layout/>
    </c:title>
    <c:plotArea>
      <c:layout/>
      <c:barChart>
        <c:barDir val="col"/>
        <c:grouping val="clustered"/>
        <c:ser>
          <c:idx val="2"/>
          <c:order val="2"/>
          <c:tx>
            <c:strRef>
              <c:f>'CONDUCCION12 POSTEST '!$O$26</c:f>
            </c:strRef>
          </c:tx>
          <c:cat>
            <c:multiLvlStrRef>
              <c:f>'CONDUCCION12 POSTEST '!$P$25:$T$25</c:f>
            </c:multiLvlStrRef>
          </c:cat>
          <c:val>
            <c:numRef>
              <c:f>'CONDUCCION12 POSTEST '!$P$26:$T$26</c:f>
            </c:numRef>
          </c:val>
        </c:ser>
        <c:ser>
          <c:idx val="3"/>
          <c:order val="3"/>
          <c:tx>
            <c:strRef>
              <c:f>'CONDUCCION12 POSTEST '!$O$27</c:f>
            </c:strRef>
          </c:tx>
          <c:cat>
            <c:multiLvlStrRef>
              <c:f>'CONDUCCION12 POSTEST '!$P$25:$T$25</c:f>
            </c:multiLvlStrRef>
          </c:cat>
          <c:val>
            <c:numRef>
              <c:f>'CONDUCCION12 POSTEST '!$P$27:$T$27</c:f>
            </c:numRef>
          </c:val>
        </c:ser>
        <c:ser>
          <c:idx val="4"/>
          <c:order val="4"/>
          <c:tx>
            <c:strRef>
              <c:f>'CONTROL12 POSTEST'!$O$24</c:f>
            </c:strRef>
          </c:tx>
          <c:cat>
            <c:multiLvlStrRef>
              <c:f>'CONTROL12 POSTEST'!$P$23:$T$23</c:f>
            </c:multiLvlStrRef>
          </c:cat>
          <c:val>
            <c:numRef>
              <c:f>'CONTROL12 POSTEST'!$P$24:$T$24</c:f>
            </c:numRef>
          </c:val>
        </c:ser>
        <c:ser>
          <c:idx val="5"/>
          <c:order val="5"/>
          <c:tx>
            <c:strRef>
              <c:f>'CONTROL12 POSTEST'!$O$25</c:f>
            </c:strRef>
          </c:tx>
          <c:cat>
            <c:multiLvlStrRef>
              <c:f>'CONTROL12 POSTEST'!$P$23:$T$23</c:f>
            </c:multiLvlStrRef>
          </c:cat>
          <c:val>
            <c:numRef>
              <c:f>'CONTROL12 POSTEST'!$P$25:$T$25</c:f>
            </c:numRef>
          </c:val>
        </c:ser>
        <c:ser>
          <c:idx val="6"/>
          <c:order val="6"/>
          <c:tx>
            <c:strRef>
              <c:f>'PASE12 POSTEST'!$O$28</c:f>
            </c:strRef>
          </c:tx>
          <c:cat>
            <c:multiLvlStrRef>
              <c:f>'PASE12 POSTEST'!$P$27:$T$27</c:f>
            </c:multiLvlStrRef>
          </c:cat>
          <c:val>
            <c:numRef>
              <c:f>'PASE12 POSTEST'!$P$28:$T$28</c:f>
            </c:numRef>
          </c:val>
        </c:ser>
        <c:ser>
          <c:idx val="7"/>
          <c:order val="7"/>
          <c:tx>
            <c:strRef>
              <c:f>'PASE12 POSTEST'!$O$29</c:f>
            </c:strRef>
          </c:tx>
          <c:cat>
            <c:multiLvlStrRef>
              <c:f>'PASE12 POSTEST'!$P$27:$T$27</c:f>
            </c:multiLvlStrRef>
          </c:cat>
          <c:val>
            <c:numRef>
              <c:f>'PASE12 POSTEST'!$P$29:$T$29</c:f>
            </c:numRef>
          </c:val>
        </c:ser>
        <c:ser>
          <c:idx val="8"/>
          <c:order val="8"/>
          <c:tx>
            <c:strRef>
              <c:f>'CONDUCCION16 POSTEST'!$O$23</c:f>
            </c:strRef>
          </c:tx>
          <c:cat>
            <c:multiLvlStrRef>
              <c:f>'CONDUCCION16 POSTEST'!$P$22:$T$22</c:f>
            </c:multiLvlStrRef>
          </c:cat>
          <c:val>
            <c:numRef>
              <c:f>'CONDUCCION16 POSTEST'!$P$23:$T$23</c:f>
            </c:numRef>
          </c:val>
        </c:ser>
        <c:ser>
          <c:idx val="9"/>
          <c:order val="9"/>
          <c:tx>
            <c:strRef>
              <c:f>'CONDUCCION16 POSTEST'!$O$24</c:f>
            </c:strRef>
          </c:tx>
          <c:cat>
            <c:multiLvlStrRef>
              <c:f>'CONDUCCION16 POSTEST'!$P$22:$T$22</c:f>
            </c:multiLvlStrRef>
          </c:cat>
          <c:val>
            <c:numRef>
              <c:f>'CONDUCCION16 POSTEST'!$P$24:$T$24</c:f>
            </c:numRef>
          </c:val>
        </c:ser>
        <c:ser>
          <c:idx val="0"/>
          <c:order val="0"/>
          <c:tx>
            <c:strRef>
              <c:f>'CONTROL16 POSTEST'!$O$27</c:f>
              <c:strCache>
                <c:ptCount val="1"/>
                <c:pt idx="0">
                  <c:v>Media Pretest</c:v>
                </c:pt>
              </c:strCache>
            </c:strRef>
          </c:tx>
          <c:cat>
            <c:strRef>
              <c:f>'CONTROL16 POSTEST'!$P$26:$T$26</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'CONTROL16 POSTEST'!$P$27:$T$27</c:f>
              <c:numCache>
                <c:formatCode>General</c:formatCode>
                <c:ptCount val="5"/>
                <c:pt idx="0">
                  <c:v>3.1</c:v>
                </c:pt>
                <c:pt idx="1">
                  <c:v>3.1</c:v>
                </c:pt>
                <c:pt idx="2">
                  <c:v>3</c:v>
                </c:pt>
                <c:pt idx="3">
                  <c:v>3.15</c:v>
                </c:pt>
                <c:pt idx="4">
                  <c:v>3.05</c:v>
                </c:pt>
              </c:numCache>
            </c:numRef>
          </c:val>
        </c:ser>
        <c:ser>
          <c:idx val="1"/>
          <c:order val="1"/>
          <c:tx>
            <c:strRef>
              <c:f>'CONTROL16 POSTEST'!$O$28</c:f>
              <c:strCache>
                <c:ptCount val="1"/>
                <c:pt idx="0">
                  <c:v>Media Postest</c:v>
                </c:pt>
              </c:strCache>
            </c:strRef>
          </c:tx>
          <c:cat>
            <c:strRef>
              <c:f>'CONTROL16 POSTEST'!$P$26:$T$26</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'CONTROL16 POSTEST'!$P$28:$T$28</c:f>
              <c:numCache>
                <c:formatCode>General</c:formatCode>
                <c:ptCount val="5"/>
                <c:pt idx="0">
                  <c:v>3.3</c:v>
                </c:pt>
                <c:pt idx="1">
                  <c:v>3.4499999999999997</c:v>
                </c:pt>
                <c:pt idx="2">
                  <c:v>3.3</c:v>
                </c:pt>
                <c:pt idx="3">
                  <c:v>3.5</c:v>
                </c:pt>
                <c:pt idx="4">
                  <c:v>3.3</c:v>
                </c:pt>
              </c:numCache>
            </c:numRef>
          </c:val>
        </c:ser>
        <c:axId val="76435456"/>
        <c:axId val="76436992"/>
      </c:barChart>
      <c:catAx>
        <c:axId val="76435456"/>
        <c:scaling>
          <c:orientation val="minMax"/>
        </c:scaling>
        <c:axPos val="b"/>
        <c:majorTickMark val="none"/>
        <c:tickLblPos val="nextTo"/>
        <c:crossAx val="76436992"/>
        <c:crosses val="autoZero"/>
        <c:auto val="1"/>
        <c:lblAlgn val="ctr"/>
        <c:lblOffset val="100"/>
      </c:catAx>
      <c:valAx>
        <c:axId val="76436992"/>
        <c:scaling>
          <c:orientation val="minMax"/>
        </c:scaling>
        <c:axPos val="l"/>
        <c:majorGridlines/>
        <c:numFmt formatCode="General" sourceLinked="1"/>
        <c:majorTickMark val="none"/>
        <c:tickLblPos val="nextTo"/>
        <c:crossAx val="76435456"/>
        <c:crosses val="autoZero"/>
        <c:crossBetween val="between"/>
      </c:valAx>
    </c:plotArea>
    <c:legend>
      <c:legendPos val="r"/>
      <c:layout/>
    </c:legend>
    <c:plotVisOnly val="1"/>
    <c:dispBlanksAs val="gap"/>
  </c:chart>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7"/>
  <c:chart>
    <c:title>
      <c:tx>
        <c:rich>
          <a:bodyPr/>
          <a:lstStyle/>
          <a:p>
            <a:pPr>
              <a:defRPr/>
            </a:pPr>
            <a:r>
              <a:rPr lang="es-EC"/>
              <a:t>Comparación de las medias entre pretest y postest de Dominio del balón. Categoría 12.</a:t>
            </a:r>
          </a:p>
        </c:rich>
      </c:tx>
      <c:layout/>
    </c:title>
    <c:plotArea>
      <c:layout/>
      <c:barChart>
        <c:barDir val="col"/>
        <c:grouping val="clustered"/>
        <c:ser>
          <c:idx val="0"/>
          <c:order val="0"/>
          <c:tx>
            <c:strRef>
              <c:f>'SUB 12'!$C$7</c:f>
              <c:strCache>
                <c:ptCount val="1"/>
                <c:pt idx="0">
                  <c:v>Pretest</c:v>
                </c:pt>
              </c:strCache>
            </c:strRef>
          </c:tx>
          <c:dLbls>
            <c:showVal val="1"/>
          </c:dLbls>
          <c:cat>
            <c:strRef>
              <c:f>'SUB 12'!$D$6:$F$6</c:f>
              <c:strCache>
                <c:ptCount val="3"/>
                <c:pt idx="0">
                  <c:v>Salto 4 vallas</c:v>
                </c:pt>
                <c:pt idx="1">
                  <c:v>Tiempo de ejecución del circuito</c:v>
                </c:pt>
                <c:pt idx="2">
                  <c:v>Cantidad de repeticiones en 30"</c:v>
                </c:pt>
              </c:strCache>
            </c:strRef>
          </c:cat>
          <c:val>
            <c:numRef>
              <c:f>'SUB 12'!$D$7:$F$7</c:f>
              <c:numCache>
                <c:formatCode>General</c:formatCode>
                <c:ptCount val="3"/>
                <c:pt idx="0">
                  <c:v>2.9</c:v>
                </c:pt>
                <c:pt idx="1">
                  <c:v>2</c:v>
                </c:pt>
                <c:pt idx="2">
                  <c:v>2</c:v>
                </c:pt>
              </c:numCache>
            </c:numRef>
          </c:val>
        </c:ser>
        <c:ser>
          <c:idx val="1"/>
          <c:order val="1"/>
          <c:tx>
            <c:strRef>
              <c:f>'SUB 12'!$C$8</c:f>
              <c:strCache>
                <c:ptCount val="1"/>
                <c:pt idx="0">
                  <c:v>Postest</c:v>
                </c:pt>
              </c:strCache>
            </c:strRef>
          </c:tx>
          <c:dLbls>
            <c:showVal val="1"/>
          </c:dLbls>
          <c:cat>
            <c:strRef>
              <c:f>'SUB 12'!$D$6:$F$6</c:f>
              <c:strCache>
                <c:ptCount val="3"/>
                <c:pt idx="0">
                  <c:v>Salto 4 vallas</c:v>
                </c:pt>
                <c:pt idx="1">
                  <c:v>Tiempo de ejecución del circuito</c:v>
                </c:pt>
                <c:pt idx="2">
                  <c:v>Cantidad de repeticiones en 30"</c:v>
                </c:pt>
              </c:strCache>
            </c:strRef>
          </c:cat>
          <c:val>
            <c:numRef>
              <c:f>'SUB 12'!$D$8:$F$8</c:f>
              <c:numCache>
                <c:formatCode>General</c:formatCode>
                <c:ptCount val="3"/>
                <c:pt idx="0">
                  <c:v>4</c:v>
                </c:pt>
                <c:pt idx="1">
                  <c:v>2.2000000000000002</c:v>
                </c:pt>
                <c:pt idx="2">
                  <c:v>3</c:v>
                </c:pt>
              </c:numCache>
            </c:numRef>
          </c:val>
        </c:ser>
        <c:dLbls>
          <c:showVal val="1"/>
        </c:dLbls>
        <c:overlap val="-25"/>
        <c:axId val="76463488"/>
        <c:axId val="76473472"/>
      </c:barChart>
      <c:catAx>
        <c:axId val="76463488"/>
        <c:scaling>
          <c:orientation val="minMax"/>
        </c:scaling>
        <c:axPos val="b"/>
        <c:majorTickMark val="none"/>
        <c:tickLblPos val="nextTo"/>
        <c:crossAx val="76473472"/>
        <c:crosses val="autoZero"/>
        <c:auto val="1"/>
        <c:lblAlgn val="ctr"/>
        <c:lblOffset val="100"/>
      </c:catAx>
      <c:valAx>
        <c:axId val="76473472"/>
        <c:scaling>
          <c:orientation val="minMax"/>
        </c:scaling>
        <c:delete val="1"/>
        <c:axPos val="l"/>
        <c:numFmt formatCode="General" sourceLinked="1"/>
        <c:majorTickMark val="none"/>
        <c:tickLblPos val="nextTo"/>
        <c:crossAx val="76463488"/>
        <c:crosses val="autoZero"/>
        <c:crossBetween val="between"/>
      </c:valAx>
    </c:plotArea>
    <c:legend>
      <c:legendPos val="t"/>
      <c:layout/>
    </c:legend>
    <c:plotVisOnly val="1"/>
    <c:dispBlanksAs val="gap"/>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7"/>
  <c:chart>
    <c:title>
      <c:tx>
        <c:rich>
          <a:bodyPr/>
          <a:lstStyle/>
          <a:p>
            <a:pPr>
              <a:defRPr/>
            </a:pPr>
            <a:r>
              <a:rPr lang="es-EC"/>
              <a:t>Comparación de las medias entre pretest y postest de Dominio del balón. Categoría 16.</a:t>
            </a:r>
          </a:p>
        </c:rich>
      </c:tx>
      <c:layout/>
    </c:title>
    <c:plotArea>
      <c:layout/>
      <c:barChart>
        <c:barDir val="col"/>
        <c:grouping val="clustered"/>
        <c:ser>
          <c:idx val="0"/>
          <c:order val="0"/>
          <c:tx>
            <c:strRef>
              <c:f>'Sub 16'!$F$5</c:f>
              <c:strCache>
                <c:ptCount val="1"/>
                <c:pt idx="0">
                  <c:v>Pretest</c:v>
                </c:pt>
              </c:strCache>
            </c:strRef>
          </c:tx>
          <c:dLbls>
            <c:showVal val="1"/>
          </c:dLbls>
          <c:cat>
            <c:strRef>
              <c:f>'Sub 16'!$G$4:$I$4</c:f>
              <c:strCache>
                <c:ptCount val="3"/>
                <c:pt idx="0">
                  <c:v>Salto 4 vallas</c:v>
                </c:pt>
                <c:pt idx="1">
                  <c:v>Tiempo de ejecución del circuito</c:v>
                </c:pt>
                <c:pt idx="2">
                  <c:v>Cantidad de repeticiones en 30"</c:v>
                </c:pt>
              </c:strCache>
            </c:strRef>
          </c:cat>
          <c:val>
            <c:numRef>
              <c:f>'Sub 16'!$G$5:$I$5</c:f>
              <c:numCache>
                <c:formatCode>General</c:formatCode>
                <c:ptCount val="3"/>
                <c:pt idx="0">
                  <c:v>2.9</c:v>
                </c:pt>
                <c:pt idx="1">
                  <c:v>1.7</c:v>
                </c:pt>
                <c:pt idx="2">
                  <c:v>2.2000000000000002</c:v>
                </c:pt>
              </c:numCache>
            </c:numRef>
          </c:val>
        </c:ser>
        <c:ser>
          <c:idx val="1"/>
          <c:order val="1"/>
          <c:tx>
            <c:strRef>
              <c:f>'Sub 16'!$F$6</c:f>
              <c:strCache>
                <c:ptCount val="1"/>
                <c:pt idx="0">
                  <c:v>Postest</c:v>
                </c:pt>
              </c:strCache>
            </c:strRef>
          </c:tx>
          <c:dLbls>
            <c:showVal val="1"/>
          </c:dLbls>
          <c:cat>
            <c:strRef>
              <c:f>'Sub 16'!$G$4:$I$4</c:f>
              <c:strCache>
                <c:ptCount val="3"/>
                <c:pt idx="0">
                  <c:v>Salto 4 vallas</c:v>
                </c:pt>
                <c:pt idx="1">
                  <c:v>Tiempo de ejecución del circuito</c:v>
                </c:pt>
                <c:pt idx="2">
                  <c:v>Cantidad de repeticiones en 30"</c:v>
                </c:pt>
              </c:strCache>
            </c:strRef>
          </c:cat>
          <c:val>
            <c:numRef>
              <c:f>'Sub 16'!$G$6:$I$6</c:f>
              <c:numCache>
                <c:formatCode>General</c:formatCode>
                <c:ptCount val="3"/>
                <c:pt idx="0">
                  <c:v>4.0999999999999996</c:v>
                </c:pt>
                <c:pt idx="1">
                  <c:v>2.6</c:v>
                </c:pt>
                <c:pt idx="2">
                  <c:v>3.2</c:v>
                </c:pt>
              </c:numCache>
            </c:numRef>
          </c:val>
        </c:ser>
        <c:dLbls>
          <c:showVal val="1"/>
        </c:dLbls>
        <c:overlap val="-25"/>
        <c:axId val="69831296"/>
        <c:axId val="69841280"/>
      </c:barChart>
      <c:catAx>
        <c:axId val="69831296"/>
        <c:scaling>
          <c:orientation val="minMax"/>
        </c:scaling>
        <c:axPos val="b"/>
        <c:majorTickMark val="none"/>
        <c:tickLblPos val="nextTo"/>
        <c:crossAx val="69841280"/>
        <c:crosses val="autoZero"/>
        <c:auto val="1"/>
        <c:lblAlgn val="ctr"/>
        <c:lblOffset val="100"/>
      </c:catAx>
      <c:valAx>
        <c:axId val="69841280"/>
        <c:scaling>
          <c:orientation val="minMax"/>
        </c:scaling>
        <c:delete val="1"/>
        <c:axPos val="l"/>
        <c:numFmt formatCode="General" sourceLinked="1"/>
        <c:majorTickMark val="none"/>
        <c:tickLblPos val="nextTo"/>
        <c:crossAx val="69831296"/>
        <c:crosses val="autoZero"/>
        <c:crossBetween val="between"/>
      </c:valAx>
    </c:plotArea>
    <c:legend>
      <c:legendPos val="t"/>
      <c:layout/>
    </c:legend>
    <c:plotVisOnly val="1"/>
    <c:dispBlanksAs val="gap"/>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2400"/>
            </a:pPr>
            <a:r>
              <a:rPr lang="es-EC" sz="2400" b="1" i="0" baseline="0" dirty="0" smtClean="0">
                <a:effectLst/>
              </a:rPr>
              <a:t>COMPARACIÓN DE LAS MEDIAS ENTRE PRETEST Y POSTEST DE PASE. CATEGORÍA 12.</a:t>
            </a:r>
            <a:endParaRPr lang="es-EC" sz="2400" dirty="0">
              <a:effectLst/>
            </a:endParaRPr>
          </a:p>
        </c:rich>
      </c:tx>
      <c:layout/>
    </c:title>
    <c:plotArea>
      <c:layout/>
      <c:barChart>
        <c:barDir val="col"/>
        <c:grouping val="clustered"/>
        <c:ser>
          <c:idx val="2"/>
          <c:order val="2"/>
          <c:tx>
            <c:strRef>
              <c:f>'CONDUCCION12 POSTEST '!$O$26</c:f>
            </c:strRef>
          </c:tx>
          <c:dLbls>
            <c:showVal val="1"/>
          </c:dLbls>
          <c:cat>
            <c:multiLvlStrRef>
              <c:f>'CONDUCCION12 POSTEST '!$P$25:$T$25</c:f>
            </c:multiLvlStrRef>
          </c:cat>
          <c:val>
            <c:numRef>
              <c:f>'CONDUCCION12 POSTEST '!$P$26:$T$26</c:f>
            </c:numRef>
          </c:val>
        </c:ser>
        <c:ser>
          <c:idx val="3"/>
          <c:order val="3"/>
          <c:tx>
            <c:strRef>
              <c:f>'CONDUCCION12 POSTEST '!$O$27</c:f>
            </c:strRef>
          </c:tx>
          <c:dLbls>
            <c:showVal val="1"/>
          </c:dLbls>
          <c:cat>
            <c:multiLvlStrRef>
              <c:f>'CONDUCCION12 POSTEST '!$P$25:$T$25</c:f>
            </c:multiLvlStrRef>
          </c:cat>
          <c:val>
            <c:numRef>
              <c:f>'CONDUCCION12 POSTEST '!$P$27:$T$27</c:f>
            </c:numRef>
          </c:val>
        </c:ser>
        <c:ser>
          <c:idx val="4"/>
          <c:order val="4"/>
          <c:tx>
            <c:strRef>
              <c:f>'CONTROL12 POSTEST'!$O$24</c:f>
            </c:strRef>
          </c:tx>
          <c:dLbls>
            <c:showVal val="1"/>
          </c:dLbls>
          <c:cat>
            <c:multiLvlStrRef>
              <c:f>'CONTROL12 POSTEST'!$P$23:$T$23</c:f>
            </c:multiLvlStrRef>
          </c:cat>
          <c:val>
            <c:numRef>
              <c:f>'CONTROL12 POSTEST'!$P$24:$T$24</c:f>
            </c:numRef>
          </c:val>
        </c:ser>
        <c:ser>
          <c:idx val="5"/>
          <c:order val="5"/>
          <c:tx>
            <c:strRef>
              <c:f>'CONTROL12 POSTEST'!$O$25</c:f>
            </c:strRef>
          </c:tx>
          <c:dLbls>
            <c:showVal val="1"/>
          </c:dLbls>
          <c:cat>
            <c:multiLvlStrRef>
              <c:f>'CONTROL12 POSTEST'!$P$23:$T$23</c:f>
            </c:multiLvlStrRef>
          </c:cat>
          <c:val>
            <c:numRef>
              <c:f>'CONTROL12 POSTEST'!$P$25:$T$25</c:f>
            </c:numRef>
          </c:val>
        </c:ser>
        <c:ser>
          <c:idx val="0"/>
          <c:order val="0"/>
          <c:tx>
            <c:strRef>
              <c:f>'PASE12 POSTEST'!$O$28</c:f>
              <c:strCache>
                <c:ptCount val="1"/>
                <c:pt idx="0">
                  <c:v>Media Prestest</c:v>
                </c:pt>
              </c:strCache>
            </c:strRef>
          </c:tx>
          <c:dLbls>
            <c:showVal val="1"/>
          </c:dLbls>
          <c:cat>
            <c:strRef>
              <c:f>'PASE12 POSTEST'!$P$27:$T$27</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'PASE12 POSTEST'!$P$28:$T$28</c:f>
              <c:numCache>
                <c:formatCode>General</c:formatCode>
                <c:ptCount val="5"/>
                <c:pt idx="0">
                  <c:v>2.9499999999999997</c:v>
                </c:pt>
                <c:pt idx="1">
                  <c:v>3.5</c:v>
                </c:pt>
                <c:pt idx="2">
                  <c:v>2.8</c:v>
                </c:pt>
                <c:pt idx="3">
                  <c:v>2.4499999999999997</c:v>
                </c:pt>
                <c:pt idx="4">
                  <c:v>3.15</c:v>
                </c:pt>
              </c:numCache>
            </c:numRef>
          </c:val>
        </c:ser>
        <c:ser>
          <c:idx val="1"/>
          <c:order val="1"/>
          <c:tx>
            <c:strRef>
              <c:f>'PASE12 POSTEST'!$O$29</c:f>
              <c:strCache>
                <c:ptCount val="1"/>
                <c:pt idx="0">
                  <c:v>Media Postest</c:v>
                </c:pt>
              </c:strCache>
            </c:strRef>
          </c:tx>
          <c:dLbls>
            <c:showVal val="1"/>
          </c:dLbls>
          <c:cat>
            <c:strRef>
              <c:f>'PASE12 POSTEST'!$P$27:$T$27</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'PASE12 POSTEST'!$P$29:$T$29</c:f>
              <c:numCache>
                <c:formatCode>General</c:formatCode>
                <c:ptCount val="5"/>
                <c:pt idx="0">
                  <c:v>3</c:v>
                </c:pt>
                <c:pt idx="1">
                  <c:v>3.5</c:v>
                </c:pt>
                <c:pt idx="2">
                  <c:v>3.1</c:v>
                </c:pt>
                <c:pt idx="3">
                  <c:v>2.8</c:v>
                </c:pt>
                <c:pt idx="4">
                  <c:v>3.25</c:v>
                </c:pt>
              </c:numCache>
            </c:numRef>
          </c:val>
        </c:ser>
        <c:dLbls>
          <c:showVal val="1"/>
        </c:dLbls>
        <c:overlap val="-25"/>
        <c:axId val="76593792"/>
        <c:axId val="76607872"/>
      </c:barChart>
      <c:catAx>
        <c:axId val="76593792"/>
        <c:scaling>
          <c:orientation val="minMax"/>
        </c:scaling>
        <c:axPos val="b"/>
        <c:majorTickMark val="none"/>
        <c:tickLblPos val="nextTo"/>
        <c:txPr>
          <a:bodyPr/>
          <a:lstStyle/>
          <a:p>
            <a:pPr>
              <a:defRPr lang="es-EC" sz="1200"/>
            </a:pPr>
            <a:endParaRPr lang="es-ES"/>
          </a:p>
        </c:txPr>
        <c:crossAx val="76607872"/>
        <c:crosses val="autoZero"/>
        <c:auto val="1"/>
        <c:lblAlgn val="ctr"/>
        <c:lblOffset val="100"/>
      </c:catAx>
      <c:valAx>
        <c:axId val="76607872"/>
        <c:scaling>
          <c:orientation val="minMax"/>
        </c:scaling>
        <c:delete val="1"/>
        <c:axPos val="l"/>
        <c:numFmt formatCode="General" sourceLinked="1"/>
        <c:majorTickMark val="none"/>
        <c:tickLblPos val="nextTo"/>
        <c:crossAx val="76593792"/>
        <c:crosses val="autoZero"/>
        <c:crossBetween val="between"/>
      </c:valAx>
    </c:plotArea>
    <c:legend>
      <c:legendPos val="t"/>
      <c:legendEntry>
        <c:idx val="0"/>
        <c:delete val="1"/>
      </c:legendEntry>
      <c:legendEntry>
        <c:idx val="1"/>
        <c:delete val="1"/>
      </c:legendEntry>
      <c:layout/>
      <c:txPr>
        <a:bodyPr/>
        <a:lstStyle/>
        <a:p>
          <a:pPr>
            <a:defRPr lang="es-EC" sz="1050"/>
          </a:pPr>
          <a:endParaRPr lang="es-E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7"/>
  <c:chart>
    <c:title>
      <c:tx>
        <c:rich>
          <a:bodyPr/>
          <a:lstStyle/>
          <a:p>
            <a:pPr>
              <a:defRPr/>
            </a:pPr>
            <a:r>
              <a:rPr lang="es-EC"/>
              <a:t>COMPARACIÓN DE LAS MEDIAS ENTRE PRETEST Y POSTEST DE PASE. CATEGORÍA 16.</a:t>
            </a:r>
          </a:p>
        </c:rich>
      </c:tx>
      <c:layout/>
    </c:title>
    <c:plotArea>
      <c:layout/>
      <c:barChart>
        <c:barDir val="col"/>
        <c:grouping val="clustered"/>
        <c:ser>
          <c:idx val="2"/>
          <c:order val="2"/>
          <c:tx>
            <c:strRef>
              <c:f>'CONDUCCION12 POSTEST '!$O$26</c:f>
            </c:strRef>
          </c:tx>
          <c:dLbls>
            <c:showVal val="1"/>
          </c:dLbls>
          <c:cat>
            <c:multiLvlStrRef>
              <c:f>'CONDUCCION12 POSTEST '!$P$25:$T$25</c:f>
            </c:multiLvlStrRef>
          </c:cat>
          <c:val>
            <c:numRef>
              <c:f>'CONDUCCION12 POSTEST '!$P$26:$T$26</c:f>
            </c:numRef>
          </c:val>
        </c:ser>
        <c:ser>
          <c:idx val="3"/>
          <c:order val="3"/>
          <c:tx>
            <c:strRef>
              <c:f>'CONDUCCION12 POSTEST '!$O$27</c:f>
            </c:strRef>
          </c:tx>
          <c:dLbls>
            <c:showVal val="1"/>
          </c:dLbls>
          <c:cat>
            <c:multiLvlStrRef>
              <c:f>'CONDUCCION12 POSTEST '!$P$25:$T$25</c:f>
            </c:multiLvlStrRef>
          </c:cat>
          <c:val>
            <c:numRef>
              <c:f>'CONDUCCION12 POSTEST '!$P$27:$T$27</c:f>
            </c:numRef>
          </c:val>
        </c:ser>
        <c:ser>
          <c:idx val="4"/>
          <c:order val="4"/>
          <c:tx>
            <c:strRef>
              <c:f>'CONTROL12 POSTEST'!$O$24</c:f>
            </c:strRef>
          </c:tx>
          <c:dLbls>
            <c:showVal val="1"/>
          </c:dLbls>
          <c:cat>
            <c:multiLvlStrRef>
              <c:f>'CONTROL12 POSTEST'!$P$23:$T$23</c:f>
            </c:multiLvlStrRef>
          </c:cat>
          <c:val>
            <c:numRef>
              <c:f>'CONTROL12 POSTEST'!$P$24:$T$24</c:f>
            </c:numRef>
          </c:val>
        </c:ser>
        <c:ser>
          <c:idx val="5"/>
          <c:order val="5"/>
          <c:tx>
            <c:strRef>
              <c:f>'CONTROL12 POSTEST'!$O$25</c:f>
            </c:strRef>
          </c:tx>
          <c:dLbls>
            <c:showVal val="1"/>
          </c:dLbls>
          <c:cat>
            <c:multiLvlStrRef>
              <c:f>'CONTROL12 POSTEST'!$P$23:$T$23</c:f>
            </c:multiLvlStrRef>
          </c:cat>
          <c:val>
            <c:numRef>
              <c:f>'CONTROL12 POSTEST'!$P$25:$T$25</c:f>
            </c:numRef>
          </c:val>
        </c:ser>
        <c:ser>
          <c:idx val="6"/>
          <c:order val="6"/>
          <c:tx>
            <c:strRef>
              <c:f>'PASE12 POSTEST'!$O$28</c:f>
            </c:strRef>
          </c:tx>
          <c:dLbls>
            <c:showVal val="1"/>
          </c:dLbls>
          <c:cat>
            <c:multiLvlStrRef>
              <c:f>'PASE12 POSTEST'!$P$27:$T$27</c:f>
            </c:multiLvlStrRef>
          </c:cat>
          <c:val>
            <c:numRef>
              <c:f>'PASE12 POSTEST'!$P$28:$T$28</c:f>
            </c:numRef>
          </c:val>
        </c:ser>
        <c:ser>
          <c:idx val="7"/>
          <c:order val="7"/>
          <c:tx>
            <c:strRef>
              <c:f>'PASE12 POSTEST'!$O$29</c:f>
            </c:strRef>
          </c:tx>
          <c:dLbls>
            <c:showVal val="1"/>
          </c:dLbls>
          <c:cat>
            <c:multiLvlStrRef>
              <c:f>'PASE12 POSTEST'!$P$27:$T$27</c:f>
            </c:multiLvlStrRef>
          </c:cat>
          <c:val>
            <c:numRef>
              <c:f>'PASE12 POSTEST'!$P$29:$T$29</c:f>
            </c:numRef>
          </c:val>
        </c:ser>
        <c:ser>
          <c:idx val="8"/>
          <c:order val="8"/>
          <c:tx>
            <c:strRef>
              <c:f>'CONDUCCION16 POSTEST'!$O$23</c:f>
            </c:strRef>
          </c:tx>
          <c:dLbls>
            <c:showVal val="1"/>
          </c:dLbls>
          <c:cat>
            <c:multiLvlStrRef>
              <c:f>'CONDUCCION16 POSTEST'!$P$22:$T$22</c:f>
            </c:multiLvlStrRef>
          </c:cat>
          <c:val>
            <c:numRef>
              <c:f>'CONDUCCION16 POSTEST'!$P$23:$T$23</c:f>
            </c:numRef>
          </c:val>
        </c:ser>
        <c:ser>
          <c:idx val="9"/>
          <c:order val="9"/>
          <c:tx>
            <c:strRef>
              <c:f>'CONDUCCION16 POSTEST'!$O$24</c:f>
            </c:strRef>
          </c:tx>
          <c:dLbls>
            <c:showVal val="1"/>
          </c:dLbls>
          <c:cat>
            <c:multiLvlStrRef>
              <c:f>'CONDUCCION16 POSTEST'!$P$22:$T$22</c:f>
            </c:multiLvlStrRef>
          </c:cat>
          <c:val>
            <c:numRef>
              <c:f>'CONDUCCION16 POSTEST'!$P$24:$T$24</c:f>
            </c:numRef>
          </c:val>
        </c:ser>
        <c:ser>
          <c:idx val="10"/>
          <c:order val="10"/>
          <c:tx>
            <c:strRef>
              <c:f>'CONTROL16 POSTEST'!$O$27</c:f>
            </c:strRef>
          </c:tx>
          <c:dLbls>
            <c:showVal val="1"/>
          </c:dLbls>
          <c:cat>
            <c:multiLvlStrRef>
              <c:f>'CONTROL16 POSTEST'!$P$26:$T$26</c:f>
            </c:multiLvlStrRef>
          </c:cat>
          <c:val>
            <c:numRef>
              <c:f>'CONTROL16 POSTEST'!$P$27:$T$27</c:f>
            </c:numRef>
          </c:val>
        </c:ser>
        <c:ser>
          <c:idx val="11"/>
          <c:order val="11"/>
          <c:tx>
            <c:strRef>
              <c:f>'CONTROL16 POSTEST'!$O$28</c:f>
            </c:strRef>
          </c:tx>
          <c:dLbls>
            <c:showVal val="1"/>
          </c:dLbls>
          <c:cat>
            <c:multiLvlStrRef>
              <c:f>'CONTROL16 POSTEST'!$P$26:$T$26</c:f>
            </c:multiLvlStrRef>
          </c:cat>
          <c:val>
            <c:numRef>
              <c:f>'CONTROL16 POSTEST'!$P$28:$T$28</c:f>
            </c:numRef>
          </c:val>
        </c:ser>
        <c:ser>
          <c:idx val="0"/>
          <c:order val="0"/>
          <c:tx>
            <c:strRef>
              <c:f>'PASE16 POSTEST'!$N$26</c:f>
              <c:strCache>
                <c:ptCount val="1"/>
                <c:pt idx="0">
                  <c:v>Media Pretest</c:v>
                </c:pt>
              </c:strCache>
            </c:strRef>
          </c:tx>
          <c:dLbls>
            <c:showVal val="1"/>
          </c:dLbls>
          <c:cat>
            <c:strRef>
              <c:f>'PASE16 POSTEST'!$O$25:$S$25</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'PASE16 POSTEST'!$O$26:$S$26</c:f>
              <c:numCache>
                <c:formatCode>General</c:formatCode>
                <c:ptCount val="5"/>
                <c:pt idx="0">
                  <c:v>3.4499999999999997</c:v>
                </c:pt>
                <c:pt idx="1">
                  <c:v>3.15</c:v>
                </c:pt>
                <c:pt idx="2">
                  <c:v>3</c:v>
                </c:pt>
                <c:pt idx="3">
                  <c:v>3.15</c:v>
                </c:pt>
                <c:pt idx="4">
                  <c:v>2.9499999999999997</c:v>
                </c:pt>
              </c:numCache>
            </c:numRef>
          </c:val>
        </c:ser>
        <c:ser>
          <c:idx val="1"/>
          <c:order val="1"/>
          <c:tx>
            <c:strRef>
              <c:f>'PASE16 POSTEST'!$N$27</c:f>
              <c:strCache>
                <c:ptCount val="1"/>
                <c:pt idx="0">
                  <c:v>Media Postest</c:v>
                </c:pt>
              </c:strCache>
            </c:strRef>
          </c:tx>
          <c:dLbls>
            <c:showVal val="1"/>
          </c:dLbls>
          <c:cat>
            <c:strRef>
              <c:f>'PASE16 POSTEST'!$O$25:$S$25</c:f>
              <c:strCache>
                <c:ptCount val="5"/>
                <c:pt idx="0">
                  <c:v>Mirada en el balon y objetivo</c:v>
                </c:pt>
                <c:pt idx="1">
                  <c:v>Rapidez de la ejecución del ejercicio</c:v>
                </c:pt>
                <c:pt idx="2">
                  <c:v>Control de balón</c:v>
                </c:pt>
                <c:pt idx="3">
                  <c:v>Utiliza las dos piernas</c:v>
                </c:pt>
                <c:pt idx="4">
                  <c:v>Observa antes de ejecutar</c:v>
                </c:pt>
              </c:strCache>
            </c:strRef>
          </c:cat>
          <c:val>
            <c:numRef>
              <c:f>'PASE16 POSTEST'!$O$27:$S$27</c:f>
              <c:numCache>
                <c:formatCode>General</c:formatCode>
                <c:ptCount val="5"/>
                <c:pt idx="0">
                  <c:v>3.6</c:v>
                </c:pt>
                <c:pt idx="1">
                  <c:v>3.55</c:v>
                </c:pt>
                <c:pt idx="2">
                  <c:v>3.25</c:v>
                </c:pt>
                <c:pt idx="3">
                  <c:v>3.6</c:v>
                </c:pt>
                <c:pt idx="4">
                  <c:v>2.9499999999999997</c:v>
                </c:pt>
              </c:numCache>
            </c:numRef>
          </c:val>
        </c:ser>
        <c:dLbls>
          <c:showVal val="1"/>
        </c:dLbls>
        <c:overlap val="-25"/>
        <c:axId val="76958720"/>
        <c:axId val="76972800"/>
      </c:barChart>
      <c:catAx>
        <c:axId val="76958720"/>
        <c:scaling>
          <c:orientation val="minMax"/>
        </c:scaling>
        <c:axPos val="b"/>
        <c:majorTickMark val="none"/>
        <c:tickLblPos val="nextTo"/>
        <c:crossAx val="76972800"/>
        <c:crosses val="autoZero"/>
        <c:auto val="1"/>
        <c:lblAlgn val="ctr"/>
        <c:lblOffset val="100"/>
      </c:catAx>
      <c:valAx>
        <c:axId val="76972800"/>
        <c:scaling>
          <c:orientation val="minMax"/>
        </c:scaling>
        <c:delete val="1"/>
        <c:axPos val="l"/>
        <c:numFmt formatCode="General" sourceLinked="1"/>
        <c:tickLblPos val="nextTo"/>
        <c:crossAx val="76958720"/>
        <c:crosses val="autoZero"/>
        <c:crossBetween val="between"/>
      </c:valAx>
    </c:plotArea>
    <c:legend>
      <c:legendPos val="t"/>
      <c:layout/>
    </c:legend>
    <c:plotVisOnly val="1"/>
    <c:dispBlanksAs val="gap"/>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600"/>
            </a:pPr>
            <a:r>
              <a:rPr lang="es-EC" sz="1600" b="1" i="0" baseline="0" dirty="0" smtClean="0">
                <a:effectLst/>
              </a:rPr>
              <a:t>COMPARACIÓN DE LAS MEDIAS ENTRE PRETEST Y POSTEST DE PRECISIÓN DE PASE. CATEGORÍA 12.</a:t>
            </a:r>
            <a:endParaRPr lang="es-EC" sz="1600" dirty="0">
              <a:effectLst/>
            </a:endParaRPr>
          </a:p>
        </c:rich>
      </c:tx>
      <c:layout>
        <c:manualLayout>
          <c:xMode val="edge"/>
          <c:yMode val="edge"/>
          <c:x val="0.1122985564304462"/>
          <c:y val="4.1666666666666664E-2"/>
        </c:manualLayout>
      </c:layout>
    </c:title>
    <c:plotArea>
      <c:layout>
        <c:manualLayout>
          <c:layoutTarget val="inner"/>
          <c:xMode val="edge"/>
          <c:yMode val="edge"/>
          <c:x val="9.15658025185144E-2"/>
          <c:y val="0.21798253142095991"/>
          <c:w val="0.61146874271965757"/>
          <c:h val="0.66105886036015393"/>
        </c:manualLayout>
      </c:layout>
      <c:barChart>
        <c:barDir val="col"/>
        <c:grouping val="clustered"/>
        <c:ser>
          <c:idx val="0"/>
          <c:order val="0"/>
          <c:tx>
            <c:strRef>
              <c:f>'PASE (SUB 12)'!$J$18</c:f>
              <c:strCache>
                <c:ptCount val="1"/>
                <c:pt idx="0">
                  <c:v>Introducción de balones en vallas</c:v>
                </c:pt>
              </c:strCache>
            </c:strRef>
          </c:tx>
          <c:dLbls>
            <c:txPr>
              <a:bodyPr/>
              <a:lstStyle/>
              <a:p>
                <a:pPr>
                  <a:defRPr lang="es-EC" sz="1200"/>
                </a:pPr>
                <a:endParaRPr lang="es-ES"/>
              </a:p>
            </c:txPr>
            <c:showVal val="1"/>
          </c:dLbls>
          <c:cat>
            <c:strRef>
              <c:f>'PASE (SUB 12)'!$I$19:$I$20</c:f>
              <c:strCache>
                <c:ptCount val="2"/>
                <c:pt idx="0">
                  <c:v>Pretest</c:v>
                </c:pt>
                <c:pt idx="1">
                  <c:v>Postest</c:v>
                </c:pt>
              </c:strCache>
            </c:strRef>
          </c:cat>
          <c:val>
            <c:numRef>
              <c:f>'PASE (SUB 12)'!$J$19:$J$20</c:f>
              <c:numCache>
                <c:formatCode>General</c:formatCode>
                <c:ptCount val="2"/>
                <c:pt idx="0">
                  <c:v>3</c:v>
                </c:pt>
                <c:pt idx="1">
                  <c:v>4</c:v>
                </c:pt>
              </c:numCache>
            </c:numRef>
          </c:val>
        </c:ser>
        <c:axId val="77019392"/>
        <c:axId val="77033472"/>
      </c:barChart>
      <c:catAx>
        <c:axId val="77019392"/>
        <c:scaling>
          <c:orientation val="minMax"/>
        </c:scaling>
        <c:axPos val="b"/>
        <c:tickLblPos val="nextTo"/>
        <c:txPr>
          <a:bodyPr/>
          <a:lstStyle/>
          <a:p>
            <a:pPr>
              <a:defRPr lang="es-EC" sz="1200"/>
            </a:pPr>
            <a:endParaRPr lang="es-ES"/>
          </a:p>
        </c:txPr>
        <c:crossAx val="77033472"/>
        <c:crosses val="autoZero"/>
        <c:auto val="1"/>
        <c:lblAlgn val="ctr"/>
        <c:lblOffset val="100"/>
      </c:catAx>
      <c:valAx>
        <c:axId val="77033472"/>
        <c:scaling>
          <c:orientation val="minMax"/>
        </c:scaling>
        <c:axPos val="l"/>
        <c:majorGridlines/>
        <c:title>
          <c:tx>
            <c:rich>
              <a:bodyPr rot="0" vert="wordArtVert"/>
              <a:lstStyle/>
              <a:p>
                <a:pPr>
                  <a:defRPr lang="es-EC" sz="1200"/>
                </a:pPr>
                <a:r>
                  <a:rPr lang="es-EC" sz="1200"/>
                  <a:t>Promedio</a:t>
                </a:r>
              </a:p>
            </c:rich>
          </c:tx>
          <c:layout>
            <c:manualLayout>
              <c:xMode val="edge"/>
              <c:yMode val="edge"/>
              <c:x val="5.348973137588948E-3"/>
              <c:y val="0.31602269513147407"/>
            </c:manualLayout>
          </c:layout>
        </c:title>
        <c:numFmt formatCode="General" sourceLinked="1"/>
        <c:tickLblPos val="nextTo"/>
        <c:txPr>
          <a:bodyPr/>
          <a:lstStyle/>
          <a:p>
            <a:pPr>
              <a:defRPr lang="es-EC" sz="1200"/>
            </a:pPr>
            <a:endParaRPr lang="es-ES"/>
          </a:p>
        </c:txPr>
        <c:crossAx val="77019392"/>
        <c:crosses val="autoZero"/>
        <c:crossBetween val="between"/>
      </c:valAx>
    </c:plotArea>
    <c:legend>
      <c:legendPos val="r"/>
      <c:legendEntry>
        <c:idx val="0"/>
        <c:txPr>
          <a:bodyPr/>
          <a:lstStyle/>
          <a:p>
            <a:pPr>
              <a:defRPr lang="es-EC" sz="1200"/>
            </a:pPr>
            <a:endParaRPr lang="es-ES"/>
          </a:p>
        </c:txPr>
      </c:legendEntry>
      <c:layout>
        <c:manualLayout>
          <c:xMode val="edge"/>
          <c:yMode val="edge"/>
          <c:x val="0.68057951341266398"/>
          <c:y val="0.19012540099154268"/>
          <c:w val="0.31693781834844353"/>
          <c:h val="0.52391586468358242"/>
        </c:manualLayout>
      </c:layout>
      <c:txPr>
        <a:bodyPr/>
        <a:lstStyle/>
        <a:p>
          <a:pPr>
            <a:defRPr lang="es-EC"/>
          </a:pPr>
          <a:endParaRPr lang="es-E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68BD0-BBBF-481D-BD37-A5FA8EB41F4E}" type="doc">
      <dgm:prSet loTypeId="urn:microsoft.com/office/officeart/2005/8/layout/hProcess9" loCatId="process" qsTypeId="urn:microsoft.com/office/officeart/2005/8/quickstyle/simple1" qsCatId="simple" csTypeId="urn:microsoft.com/office/officeart/2005/8/colors/accent1_2" csCatId="accent1" phldr="1"/>
      <dgm:spPr/>
    </dgm:pt>
    <dgm:pt modelId="{8358BDB4-066E-449E-AC12-A646B1E4A453}">
      <dgm:prSet phldrT="[Texto]"/>
      <dgm:spPr/>
      <dgm:t>
        <a:bodyPr/>
        <a:lstStyle/>
        <a:p>
          <a:r>
            <a:rPr lang="es-EC" b="0" dirty="0" smtClean="0"/>
            <a:t>El fútbol es una modalidad deportiva, en la que la complejidad de los estímulos es muy alta y por ello las acciones de juego, las respuestas a estos estímulos, requieren de gran precisión y eficacia al momento de la competencia para generar una correcta transición de juego</a:t>
          </a:r>
          <a:r>
            <a:rPr lang="es-EC" b="1" dirty="0" smtClean="0"/>
            <a:t>.</a:t>
          </a:r>
          <a:endParaRPr lang="es-ES" dirty="0"/>
        </a:p>
      </dgm:t>
    </dgm:pt>
    <dgm:pt modelId="{05D0A9DB-FB6D-417E-8456-D5319B8ADCE8}" type="parTrans" cxnId="{C8212E46-4D9D-4214-B9FB-F2EDC6141152}">
      <dgm:prSet/>
      <dgm:spPr/>
      <dgm:t>
        <a:bodyPr/>
        <a:lstStyle/>
        <a:p>
          <a:endParaRPr lang="es-ES"/>
        </a:p>
      </dgm:t>
    </dgm:pt>
    <dgm:pt modelId="{FAB94071-56B9-4E05-B497-C56BB8215102}" type="sibTrans" cxnId="{C8212E46-4D9D-4214-B9FB-F2EDC6141152}">
      <dgm:prSet/>
      <dgm:spPr/>
      <dgm:t>
        <a:bodyPr/>
        <a:lstStyle/>
        <a:p>
          <a:endParaRPr lang="es-ES"/>
        </a:p>
      </dgm:t>
    </dgm:pt>
    <dgm:pt modelId="{0C8CD228-C427-4551-8906-B3FC84F4AE00}">
      <dgm:prSet phldrT="[Texto]"/>
      <dgm:spPr/>
      <dgm:t>
        <a:bodyPr/>
        <a:lstStyle/>
        <a:p>
          <a:r>
            <a:rPr lang="es-EC" dirty="0" smtClean="0"/>
            <a:t>El problema de esta investigación está dado por la deficiente percepción visual al momento de controlar el balón y ejecutar el pase para dar una continuidad eficaz al juego.</a:t>
          </a:r>
          <a:endParaRPr lang="es-ES" dirty="0"/>
        </a:p>
      </dgm:t>
    </dgm:pt>
    <dgm:pt modelId="{66B1668B-AC10-4F80-9938-B941AA7D3E4D}" type="parTrans" cxnId="{B129F336-F9EC-46DB-BF31-DA3E85F2F5E5}">
      <dgm:prSet/>
      <dgm:spPr/>
      <dgm:t>
        <a:bodyPr/>
        <a:lstStyle/>
        <a:p>
          <a:endParaRPr lang="es-ES"/>
        </a:p>
      </dgm:t>
    </dgm:pt>
    <dgm:pt modelId="{9DBE059E-B3ED-4971-BD69-97C2EAB2A793}" type="sibTrans" cxnId="{B129F336-F9EC-46DB-BF31-DA3E85F2F5E5}">
      <dgm:prSet/>
      <dgm:spPr/>
      <dgm:t>
        <a:bodyPr/>
        <a:lstStyle/>
        <a:p>
          <a:endParaRPr lang="es-ES"/>
        </a:p>
      </dgm:t>
    </dgm:pt>
    <dgm:pt modelId="{2A4DB837-85A9-43BA-A6E1-AB13835EDA44}">
      <dgm:prSet phldrT="[Texto]"/>
      <dgm:spPr/>
      <dgm:t>
        <a:bodyPr/>
        <a:lstStyle/>
        <a:p>
          <a:r>
            <a:rPr lang="es-EC" b="0" dirty="0" smtClean="0"/>
            <a:t>El problema que se distingue ya desde las categorías formativas de los equipos profesionales de este país, ya que no se enfatiza directamente en el entrenamiento específico de la percepción visual de los jugadores.</a:t>
          </a:r>
          <a:endParaRPr lang="es-ES" dirty="0"/>
        </a:p>
      </dgm:t>
    </dgm:pt>
    <dgm:pt modelId="{F95965FB-6EB9-4407-9EA8-2039418ADCE9}" type="parTrans" cxnId="{AF639D3B-83C6-4DF1-99EF-FDAFCA4DA628}">
      <dgm:prSet/>
      <dgm:spPr/>
      <dgm:t>
        <a:bodyPr/>
        <a:lstStyle/>
        <a:p>
          <a:endParaRPr lang="es-ES"/>
        </a:p>
      </dgm:t>
    </dgm:pt>
    <dgm:pt modelId="{93DC844C-C3DF-4833-9FA9-ADDC687F7D30}" type="sibTrans" cxnId="{AF639D3B-83C6-4DF1-99EF-FDAFCA4DA628}">
      <dgm:prSet/>
      <dgm:spPr/>
      <dgm:t>
        <a:bodyPr/>
        <a:lstStyle/>
        <a:p>
          <a:endParaRPr lang="es-ES"/>
        </a:p>
      </dgm:t>
    </dgm:pt>
    <dgm:pt modelId="{43114C9B-0344-4420-A8DB-A73274019D0D}" type="pres">
      <dgm:prSet presAssocID="{E4568BD0-BBBF-481D-BD37-A5FA8EB41F4E}" presName="CompostProcess" presStyleCnt="0">
        <dgm:presLayoutVars>
          <dgm:dir/>
          <dgm:resizeHandles val="exact"/>
        </dgm:presLayoutVars>
      </dgm:prSet>
      <dgm:spPr/>
    </dgm:pt>
    <dgm:pt modelId="{991CB8BF-CAFF-4A88-B071-4A2A6392FD38}" type="pres">
      <dgm:prSet presAssocID="{E4568BD0-BBBF-481D-BD37-A5FA8EB41F4E}" presName="arrow" presStyleLbl="bgShp" presStyleIdx="0" presStyleCnt="1" custLinFactNeighborY="3297"/>
      <dgm:spPr/>
    </dgm:pt>
    <dgm:pt modelId="{FE2A8F9E-F421-4FB9-9317-F3D7623AAEE9}" type="pres">
      <dgm:prSet presAssocID="{E4568BD0-BBBF-481D-BD37-A5FA8EB41F4E}" presName="linearProcess" presStyleCnt="0"/>
      <dgm:spPr/>
    </dgm:pt>
    <dgm:pt modelId="{52BFA88C-CD80-420C-9D60-EEF2C6E51C6C}" type="pres">
      <dgm:prSet presAssocID="{8358BDB4-066E-449E-AC12-A646B1E4A453}" presName="textNode" presStyleLbl="node1" presStyleIdx="0" presStyleCnt="3" custScaleX="2000000" custScaleY="84256" custLinFactX="491526" custLinFactNeighborX="500000" custLinFactNeighborY="-42306">
        <dgm:presLayoutVars>
          <dgm:bulletEnabled val="1"/>
        </dgm:presLayoutVars>
      </dgm:prSet>
      <dgm:spPr/>
      <dgm:t>
        <a:bodyPr/>
        <a:lstStyle/>
        <a:p>
          <a:endParaRPr lang="es-ES"/>
        </a:p>
      </dgm:t>
    </dgm:pt>
    <dgm:pt modelId="{920CD457-7806-4E71-99A3-7DF5665C9E08}" type="pres">
      <dgm:prSet presAssocID="{FAB94071-56B9-4E05-B497-C56BB8215102}" presName="sibTrans" presStyleCnt="0"/>
      <dgm:spPr/>
    </dgm:pt>
    <dgm:pt modelId="{FB2E3BDE-B161-4564-A69D-A5C86A8C22E4}" type="pres">
      <dgm:prSet presAssocID="{0C8CD228-C427-4551-8906-B3FC84F4AE00}" presName="textNode" presStyleLbl="node1" presStyleIdx="1" presStyleCnt="3" custScaleX="2000000" custScaleY="69900" custLinFactX="-1000000" custLinFactNeighborX="-1008291" custLinFactNeighborY="65625">
        <dgm:presLayoutVars>
          <dgm:bulletEnabled val="1"/>
        </dgm:presLayoutVars>
      </dgm:prSet>
      <dgm:spPr/>
      <dgm:t>
        <a:bodyPr/>
        <a:lstStyle/>
        <a:p>
          <a:endParaRPr lang="es-ES"/>
        </a:p>
      </dgm:t>
    </dgm:pt>
    <dgm:pt modelId="{C62F035E-E1AE-4E8C-B34D-58EC9DE6A203}" type="pres">
      <dgm:prSet presAssocID="{9DBE059E-B3ED-4971-BD69-97C2EAB2A793}" presName="sibTrans" presStyleCnt="0"/>
      <dgm:spPr/>
    </dgm:pt>
    <dgm:pt modelId="{AEC2E7B8-CE33-4B3E-A657-551E5E81884D}" type="pres">
      <dgm:prSet presAssocID="{2A4DB837-85A9-43BA-A6E1-AB13835EDA44}" presName="textNode" presStyleLbl="node1" presStyleIdx="2" presStyleCnt="3" custScaleX="2000000" custScaleY="64176" custLinFactX="-972606" custLinFactNeighborX="-1000000" custLinFactNeighborY="157">
        <dgm:presLayoutVars>
          <dgm:bulletEnabled val="1"/>
        </dgm:presLayoutVars>
      </dgm:prSet>
      <dgm:spPr/>
      <dgm:t>
        <a:bodyPr/>
        <a:lstStyle/>
        <a:p>
          <a:endParaRPr lang="es-ES"/>
        </a:p>
      </dgm:t>
    </dgm:pt>
  </dgm:ptLst>
  <dgm:cxnLst>
    <dgm:cxn modelId="{668769FA-ABD1-47CD-A5D5-00F7C320E14A}" type="presOf" srcId="{2A4DB837-85A9-43BA-A6E1-AB13835EDA44}" destId="{AEC2E7B8-CE33-4B3E-A657-551E5E81884D}" srcOrd="0" destOrd="0" presId="urn:microsoft.com/office/officeart/2005/8/layout/hProcess9"/>
    <dgm:cxn modelId="{AF639D3B-83C6-4DF1-99EF-FDAFCA4DA628}" srcId="{E4568BD0-BBBF-481D-BD37-A5FA8EB41F4E}" destId="{2A4DB837-85A9-43BA-A6E1-AB13835EDA44}" srcOrd="2" destOrd="0" parTransId="{F95965FB-6EB9-4407-9EA8-2039418ADCE9}" sibTransId="{93DC844C-C3DF-4833-9FA9-ADDC687F7D30}"/>
    <dgm:cxn modelId="{CA0EBC21-8BB1-46E1-B662-A8D09709E4BA}" type="presOf" srcId="{8358BDB4-066E-449E-AC12-A646B1E4A453}" destId="{52BFA88C-CD80-420C-9D60-EEF2C6E51C6C}" srcOrd="0" destOrd="0" presId="urn:microsoft.com/office/officeart/2005/8/layout/hProcess9"/>
    <dgm:cxn modelId="{8EF25ECF-5B61-4417-90C7-4389F346EF90}" type="presOf" srcId="{E4568BD0-BBBF-481D-BD37-A5FA8EB41F4E}" destId="{43114C9B-0344-4420-A8DB-A73274019D0D}" srcOrd="0" destOrd="0" presId="urn:microsoft.com/office/officeart/2005/8/layout/hProcess9"/>
    <dgm:cxn modelId="{C8212E46-4D9D-4214-B9FB-F2EDC6141152}" srcId="{E4568BD0-BBBF-481D-BD37-A5FA8EB41F4E}" destId="{8358BDB4-066E-449E-AC12-A646B1E4A453}" srcOrd="0" destOrd="0" parTransId="{05D0A9DB-FB6D-417E-8456-D5319B8ADCE8}" sibTransId="{FAB94071-56B9-4E05-B497-C56BB8215102}"/>
    <dgm:cxn modelId="{74CD86FA-CBA3-4766-AAB1-9C1AE818FB8A}" type="presOf" srcId="{0C8CD228-C427-4551-8906-B3FC84F4AE00}" destId="{FB2E3BDE-B161-4564-A69D-A5C86A8C22E4}" srcOrd="0" destOrd="0" presId="urn:microsoft.com/office/officeart/2005/8/layout/hProcess9"/>
    <dgm:cxn modelId="{B129F336-F9EC-46DB-BF31-DA3E85F2F5E5}" srcId="{E4568BD0-BBBF-481D-BD37-A5FA8EB41F4E}" destId="{0C8CD228-C427-4551-8906-B3FC84F4AE00}" srcOrd="1" destOrd="0" parTransId="{66B1668B-AC10-4F80-9938-B941AA7D3E4D}" sibTransId="{9DBE059E-B3ED-4971-BD69-97C2EAB2A793}"/>
    <dgm:cxn modelId="{7442FD65-80C9-4A13-AAA5-511F2B2D1045}" type="presParOf" srcId="{43114C9B-0344-4420-A8DB-A73274019D0D}" destId="{991CB8BF-CAFF-4A88-B071-4A2A6392FD38}" srcOrd="0" destOrd="0" presId="urn:microsoft.com/office/officeart/2005/8/layout/hProcess9"/>
    <dgm:cxn modelId="{A8616E26-EABE-4BAA-995E-D508260B1AA1}" type="presParOf" srcId="{43114C9B-0344-4420-A8DB-A73274019D0D}" destId="{FE2A8F9E-F421-4FB9-9317-F3D7623AAEE9}" srcOrd="1" destOrd="0" presId="urn:microsoft.com/office/officeart/2005/8/layout/hProcess9"/>
    <dgm:cxn modelId="{66A3A593-02C8-4A4D-BAE7-5437EA219B16}" type="presParOf" srcId="{FE2A8F9E-F421-4FB9-9317-F3D7623AAEE9}" destId="{52BFA88C-CD80-420C-9D60-EEF2C6E51C6C}" srcOrd="0" destOrd="0" presId="urn:microsoft.com/office/officeart/2005/8/layout/hProcess9"/>
    <dgm:cxn modelId="{0EB46881-A883-4AA9-8BDA-FC2FEE652499}" type="presParOf" srcId="{FE2A8F9E-F421-4FB9-9317-F3D7623AAEE9}" destId="{920CD457-7806-4E71-99A3-7DF5665C9E08}" srcOrd="1" destOrd="0" presId="urn:microsoft.com/office/officeart/2005/8/layout/hProcess9"/>
    <dgm:cxn modelId="{F7E85D04-45C0-49A6-A1DC-355881042259}" type="presParOf" srcId="{FE2A8F9E-F421-4FB9-9317-F3D7623AAEE9}" destId="{FB2E3BDE-B161-4564-A69D-A5C86A8C22E4}" srcOrd="2" destOrd="0" presId="urn:microsoft.com/office/officeart/2005/8/layout/hProcess9"/>
    <dgm:cxn modelId="{AEBACEC0-FCBE-4406-84C1-D08434C4FB2D}" type="presParOf" srcId="{FE2A8F9E-F421-4FB9-9317-F3D7623AAEE9}" destId="{C62F035E-E1AE-4E8C-B34D-58EC9DE6A203}" srcOrd="3" destOrd="0" presId="urn:microsoft.com/office/officeart/2005/8/layout/hProcess9"/>
    <dgm:cxn modelId="{C401EB12-E691-49B5-821D-7DDB15BA398F}" type="presParOf" srcId="{FE2A8F9E-F421-4FB9-9317-F3D7623AAEE9}" destId="{AEC2E7B8-CE33-4B3E-A657-551E5E81884D}"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75D6887F-1A5F-4DC5-B14C-F6B1791062CE}" type="doc">
      <dgm:prSet loTypeId="urn:microsoft.com/office/officeart/2005/8/layout/radial6" loCatId="cycle" qsTypeId="urn:microsoft.com/office/officeart/2005/8/quickstyle/simple1" qsCatId="simple" csTypeId="urn:microsoft.com/office/officeart/2005/8/colors/colorful1#6" csCatId="colorful" phldr="1"/>
      <dgm:spPr/>
      <dgm:t>
        <a:bodyPr/>
        <a:lstStyle/>
        <a:p>
          <a:endParaRPr lang="es-EC"/>
        </a:p>
      </dgm:t>
    </dgm:pt>
    <dgm:pt modelId="{13EE2EEE-DB14-4EE8-88CF-D1B54FD910CF}">
      <dgm:prSet phldrT="[Texto]" custT="1"/>
      <dgm:spPr/>
      <dgm:t>
        <a:bodyPr/>
        <a:lstStyle/>
        <a:p>
          <a:pPr algn="ctr"/>
          <a:r>
            <a:rPr lang="es-EC" sz="2400" b="1" dirty="0" smtClean="0">
              <a:solidFill>
                <a:schemeClr val="tx1"/>
              </a:solidFill>
            </a:rPr>
            <a:t>PERCEPCIÓN</a:t>
          </a:r>
        </a:p>
        <a:p>
          <a:pPr algn="ctr"/>
          <a:r>
            <a:rPr lang="es-EC" sz="2400" b="1" dirty="0" smtClean="0">
              <a:solidFill>
                <a:schemeClr val="tx1"/>
              </a:solidFill>
            </a:rPr>
            <a:t> VISUAL</a:t>
          </a:r>
          <a:endParaRPr lang="es-EC" sz="2400" b="1" dirty="0">
            <a:solidFill>
              <a:schemeClr val="tx1"/>
            </a:solidFill>
          </a:endParaRPr>
        </a:p>
      </dgm:t>
    </dgm:pt>
    <dgm:pt modelId="{92D9754B-CD97-4F9B-B2FE-71A69E1764EF}" type="parTrans" cxnId="{15FF36FF-F793-4CA6-87E2-E17719C385C0}">
      <dgm:prSet/>
      <dgm:spPr/>
      <dgm:t>
        <a:bodyPr/>
        <a:lstStyle/>
        <a:p>
          <a:pPr algn="ctr"/>
          <a:endParaRPr lang="es-EC" sz="2400">
            <a:solidFill>
              <a:schemeClr val="tx1"/>
            </a:solidFill>
          </a:endParaRPr>
        </a:p>
      </dgm:t>
    </dgm:pt>
    <dgm:pt modelId="{2993DD86-0AFB-42EA-9103-E9E6419EB8B1}" type="sibTrans" cxnId="{15FF36FF-F793-4CA6-87E2-E17719C385C0}">
      <dgm:prSet/>
      <dgm:spPr/>
      <dgm:t>
        <a:bodyPr/>
        <a:lstStyle/>
        <a:p>
          <a:pPr algn="ctr"/>
          <a:endParaRPr lang="es-EC" sz="2400">
            <a:solidFill>
              <a:schemeClr val="tx1"/>
            </a:solidFill>
          </a:endParaRPr>
        </a:p>
      </dgm:t>
    </dgm:pt>
    <dgm:pt modelId="{44982CC0-DDBF-4086-8B46-E0F78680EF6C}">
      <dgm:prSet phldrT="[Texto]" custT="1"/>
      <dgm:spPr/>
      <dgm:t>
        <a:bodyPr/>
        <a:lstStyle/>
        <a:p>
          <a:pPr algn="ctr"/>
          <a:r>
            <a:rPr lang="es-EC" sz="2400" dirty="0" smtClean="0">
              <a:solidFill>
                <a:schemeClr val="tx1"/>
              </a:solidFill>
            </a:rPr>
            <a:t>Proceso de percepción visual</a:t>
          </a:r>
          <a:endParaRPr lang="es-EC" sz="2400" dirty="0">
            <a:solidFill>
              <a:schemeClr val="tx1"/>
            </a:solidFill>
          </a:endParaRPr>
        </a:p>
      </dgm:t>
    </dgm:pt>
    <dgm:pt modelId="{8726880A-1809-4141-B37D-22E08C6FDC4A}" type="parTrans" cxnId="{3E50B1AA-8492-434E-B300-582509224008}">
      <dgm:prSet/>
      <dgm:spPr/>
      <dgm:t>
        <a:bodyPr/>
        <a:lstStyle/>
        <a:p>
          <a:pPr algn="ctr"/>
          <a:endParaRPr lang="es-EC" sz="2400">
            <a:solidFill>
              <a:schemeClr val="tx1"/>
            </a:solidFill>
          </a:endParaRPr>
        </a:p>
      </dgm:t>
    </dgm:pt>
    <dgm:pt modelId="{A2B58869-C283-4195-A7F8-BD186E785234}" type="sibTrans" cxnId="{3E50B1AA-8492-434E-B300-582509224008}">
      <dgm:prSet/>
      <dgm:spPr/>
      <dgm:t>
        <a:bodyPr/>
        <a:lstStyle/>
        <a:p>
          <a:pPr algn="ctr"/>
          <a:endParaRPr lang="es-EC" sz="2400">
            <a:solidFill>
              <a:schemeClr val="tx1"/>
            </a:solidFill>
          </a:endParaRPr>
        </a:p>
      </dgm:t>
    </dgm:pt>
    <dgm:pt modelId="{EF951501-F992-4F06-87F3-C0C14D31E62D}">
      <dgm:prSet phldrT="[Texto]" custT="1"/>
      <dgm:spPr/>
      <dgm:t>
        <a:bodyPr/>
        <a:lstStyle/>
        <a:p>
          <a:pPr algn="ctr"/>
          <a:r>
            <a:rPr lang="es-EC" sz="2400" b="0" dirty="0" smtClean="0">
              <a:solidFill>
                <a:srgbClr val="000000"/>
              </a:solidFill>
            </a:rPr>
            <a:t>Información perceptiva visual</a:t>
          </a:r>
          <a:endParaRPr lang="es-EC" sz="2400" b="0" dirty="0">
            <a:solidFill>
              <a:srgbClr val="000000"/>
            </a:solidFill>
          </a:endParaRPr>
        </a:p>
      </dgm:t>
    </dgm:pt>
    <dgm:pt modelId="{29E5C34F-9CE1-4D2F-821A-B339E395C17B}" type="parTrans" cxnId="{23DC6814-D360-400D-84C3-ED53B3CFD519}">
      <dgm:prSet/>
      <dgm:spPr/>
      <dgm:t>
        <a:bodyPr/>
        <a:lstStyle/>
        <a:p>
          <a:pPr algn="ctr"/>
          <a:endParaRPr lang="es-EC" sz="2400">
            <a:solidFill>
              <a:schemeClr val="tx1"/>
            </a:solidFill>
          </a:endParaRPr>
        </a:p>
      </dgm:t>
    </dgm:pt>
    <dgm:pt modelId="{24400FA9-292E-48AB-A2AA-03E8544042EB}" type="sibTrans" cxnId="{23DC6814-D360-400D-84C3-ED53B3CFD519}">
      <dgm:prSet/>
      <dgm:spPr/>
      <dgm:t>
        <a:bodyPr/>
        <a:lstStyle/>
        <a:p>
          <a:pPr algn="ctr"/>
          <a:endParaRPr lang="es-EC" sz="2400">
            <a:solidFill>
              <a:schemeClr val="tx1"/>
            </a:solidFill>
          </a:endParaRPr>
        </a:p>
      </dgm:t>
    </dgm:pt>
    <dgm:pt modelId="{BAB42F04-F70E-4F17-9532-88AB457E7F15}">
      <dgm:prSet phldrT="[Texto]" custT="1"/>
      <dgm:spPr/>
      <dgm:t>
        <a:bodyPr/>
        <a:lstStyle/>
        <a:p>
          <a:pPr algn="ctr"/>
          <a:r>
            <a:rPr lang="es-EC" sz="2000" b="0" dirty="0" smtClean="0">
              <a:solidFill>
                <a:schemeClr val="tx1"/>
              </a:solidFill>
            </a:rPr>
            <a:t>Procesamiento de la información y la toma de la decisión</a:t>
          </a:r>
          <a:endParaRPr lang="es-EC" sz="2000" b="0" dirty="0">
            <a:solidFill>
              <a:schemeClr val="tx1"/>
            </a:solidFill>
          </a:endParaRPr>
        </a:p>
      </dgm:t>
    </dgm:pt>
    <dgm:pt modelId="{ACF10ECD-B75D-47DA-8719-8CF0BCF0A90D}" type="parTrans" cxnId="{639B9E79-D474-47F3-ABD6-CABBFFEDD661}">
      <dgm:prSet/>
      <dgm:spPr/>
      <dgm:t>
        <a:bodyPr/>
        <a:lstStyle/>
        <a:p>
          <a:pPr algn="ctr"/>
          <a:endParaRPr lang="es-EC" sz="2400">
            <a:solidFill>
              <a:schemeClr val="tx1"/>
            </a:solidFill>
          </a:endParaRPr>
        </a:p>
      </dgm:t>
    </dgm:pt>
    <dgm:pt modelId="{0B207C5D-F771-4D48-B084-AA04AF8FAEB3}" type="sibTrans" cxnId="{639B9E79-D474-47F3-ABD6-CABBFFEDD661}">
      <dgm:prSet/>
      <dgm:spPr/>
      <dgm:t>
        <a:bodyPr/>
        <a:lstStyle/>
        <a:p>
          <a:pPr algn="ctr"/>
          <a:endParaRPr lang="es-EC" sz="2400">
            <a:solidFill>
              <a:schemeClr val="tx1"/>
            </a:solidFill>
          </a:endParaRPr>
        </a:p>
      </dgm:t>
    </dgm:pt>
    <dgm:pt modelId="{64F6FB81-AA31-4673-9389-49B1CC5D53FE}">
      <dgm:prSet phldrT="[Texto]" custT="1"/>
      <dgm:spPr/>
      <dgm:t>
        <a:bodyPr/>
        <a:lstStyle/>
        <a:p>
          <a:pPr algn="ctr"/>
          <a:r>
            <a:rPr lang="es-EC" sz="2400" b="0" dirty="0" smtClean="0">
              <a:solidFill>
                <a:schemeClr val="tx1"/>
              </a:solidFill>
            </a:rPr>
            <a:t>Entrenamiento de la habilidad motilidad ocular</a:t>
          </a:r>
          <a:endParaRPr lang="es-EC" sz="2400" b="0" dirty="0">
            <a:solidFill>
              <a:schemeClr val="tx1"/>
            </a:solidFill>
          </a:endParaRPr>
        </a:p>
      </dgm:t>
    </dgm:pt>
    <dgm:pt modelId="{E9F5AB88-60B2-4EA4-B25F-7B0BD3AED854}" type="parTrans" cxnId="{14FE084B-3A9C-4896-BBAC-922EEB88C9D8}">
      <dgm:prSet/>
      <dgm:spPr/>
      <dgm:t>
        <a:bodyPr/>
        <a:lstStyle/>
        <a:p>
          <a:pPr algn="ctr"/>
          <a:endParaRPr lang="es-EC" sz="2400">
            <a:solidFill>
              <a:schemeClr val="tx1"/>
            </a:solidFill>
          </a:endParaRPr>
        </a:p>
      </dgm:t>
    </dgm:pt>
    <dgm:pt modelId="{59C89159-D051-400B-9F9C-1A4003144CCB}" type="sibTrans" cxnId="{14FE084B-3A9C-4896-BBAC-922EEB88C9D8}">
      <dgm:prSet/>
      <dgm:spPr/>
      <dgm:t>
        <a:bodyPr/>
        <a:lstStyle/>
        <a:p>
          <a:pPr algn="ctr"/>
          <a:endParaRPr lang="es-EC" sz="2400">
            <a:solidFill>
              <a:schemeClr val="tx1"/>
            </a:solidFill>
          </a:endParaRPr>
        </a:p>
      </dgm:t>
    </dgm:pt>
    <dgm:pt modelId="{7132A7F2-2007-48AA-A572-26BC71BD9832}">
      <dgm:prSet phldrT="[Texto]" custT="1"/>
      <dgm:spPr/>
      <dgm:t>
        <a:bodyPr/>
        <a:lstStyle/>
        <a:p>
          <a:pPr algn="ctr"/>
          <a:r>
            <a:rPr lang="es-EC" sz="2000" b="0" dirty="0" smtClean="0">
              <a:solidFill>
                <a:schemeClr val="tx1"/>
              </a:solidFill>
            </a:rPr>
            <a:t>La percepción como  factor clave del rendimiento deportivo</a:t>
          </a:r>
          <a:endParaRPr lang="es-EC" sz="2000" b="0" dirty="0">
            <a:solidFill>
              <a:schemeClr val="tx1"/>
            </a:solidFill>
          </a:endParaRPr>
        </a:p>
      </dgm:t>
    </dgm:pt>
    <dgm:pt modelId="{EAAA1FC9-DA61-48CD-B5A4-5A067DDAF676}" type="parTrans" cxnId="{C4DC9400-0257-43C9-AE1C-B77583B1192B}">
      <dgm:prSet/>
      <dgm:spPr/>
      <dgm:t>
        <a:bodyPr/>
        <a:lstStyle/>
        <a:p>
          <a:endParaRPr lang="es-ES"/>
        </a:p>
      </dgm:t>
    </dgm:pt>
    <dgm:pt modelId="{F20BDA2B-F4CE-4B91-BC7F-82DCFEFDF4ED}" type="sibTrans" cxnId="{C4DC9400-0257-43C9-AE1C-B77583B1192B}">
      <dgm:prSet/>
      <dgm:spPr/>
      <dgm:t>
        <a:bodyPr/>
        <a:lstStyle/>
        <a:p>
          <a:endParaRPr lang="es-ES"/>
        </a:p>
      </dgm:t>
    </dgm:pt>
    <dgm:pt modelId="{C87D0B06-E8FD-46E7-BD37-F8BBEA6FDBE6}" type="pres">
      <dgm:prSet presAssocID="{75D6887F-1A5F-4DC5-B14C-F6B1791062CE}" presName="Name0" presStyleCnt="0">
        <dgm:presLayoutVars>
          <dgm:chMax val="1"/>
          <dgm:dir/>
          <dgm:animLvl val="ctr"/>
          <dgm:resizeHandles val="exact"/>
        </dgm:presLayoutVars>
      </dgm:prSet>
      <dgm:spPr/>
      <dgm:t>
        <a:bodyPr/>
        <a:lstStyle/>
        <a:p>
          <a:endParaRPr lang="es-EC"/>
        </a:p>
      </dgm:t>
    </dgm:pt>
    <dgm:pt modelId="{3DDDC96E-1599-43D2-9543-9DE2784EF606}" type="pres">
      <dgm:prSet presAssocID="{13EE2EEE-DB14-4EE8-88CF-D1B54FD910CF}" presName="centerShape" presStyleLbl="node0" presStyleIdx="0" presStyleCnt="1" custScaleX="138946" custScaleY="83565" custLinFactNeighborX="2942" custLinFactNeighborY="-6621"/>
      <dgm:spPr/>
      <dgm:t>
        <a:bodyPr/>
        <a:lstStyle/>
        <a:p>
          <a:endParaRPr lang="es-EC"/>
        </a:p>
      </dgm:t>
    </dgm:pt>
    <dgm:pt modelId="{A6750B79-F27F-470A-9324-1A9A8697BA90}" type="pres">
      <dgm:prSet presAssocID="{44982CC0-DDBF-4086-8B46-E0F78680EF6C}" presName="node" presStyleLbl="node1" presStyleIdx="0" presStyleCnt="5" custScaleX="220065" custScaleY="120550">
        <dgm:presLayoutVars>
          <dgm:bulletEnabled val="1"/>
        </dgm:presLayoutVars>
      </dgm:prSet>
      <dgm:spPr/>
      <dgm:t>
        <a:bodyPr/>
        <a:lstStyle/>
        <a:p>
          <a:endParaRPr lang="es-EC"/>
        </a:p>
      </dgm:t>
    </dgm:pt>
    <dgm:pt modelId="{7726E06E-93F7-4089-A376-767F8F3ED905}" type="pres">
      <dgm:prSet presAssocID="{44982CC0-DDBF-4086-8B46-E0F78680EF6C}" presName="dummy" presStyleCnt="0"/>
      <dgm:spPr/>
      <dgm:t>
        <a:bodyPr/>
        <a:lstStyle/>
        <a:p>
          <a:endParaRPr lang="es-EC"/>
        </a:p>
      </dgm:t>
    </dgm:pt>
    <dgm:pt modelId="{6E41A189-7DA3-483A-9F95-E6E2FD1C67FE}" type="pres">
      <dgm:prSet presAssocID="{A2B58869-C283-4195-A7F8-BD186E785234}" presName="sibTrans" presStyleLbl="sibTrans2D1" presStyleIdx="0" presStyleCnt="5"/>
      <dgm:spPr/>
      <dgm:t>
        <a:bodyPr/>
        <a:lstStyle/>
        <a:p>
          <a:endParaRPr lang="es-EC"/>
        </a:p>
      </dgm:t>
    </dgm:pt>
    <dgm:pt modelId="{F58E2EBA-2271-4947-894E-92BE0DB8D46D}" type="pres">
      <dgm:prSet presAssocID="{EF951501-F992-4F06-87F3-C0C14D31E62D}" presName="node" presStyleLbl="node1" presStyleIdx="1" presStyleCnt="5" custScaleX="230121" custScaleY="121851" custRadScaleRad="157694" custRadScaleInc="35587">
        <dgm:presLayoutVars>
          <dgm:bulletEnabled val="1"/>
        </dgm:presLayoutVars>
      </dgm:prSet>
      <dgm:spPr/>
      <dgm:t>
        <a:bodyPr/>
        <a:lstStyle/>
        <a:p>
          <a:endParaRPr lang="es-EC"/>
        </a:p>
      </dgm:t>
    </dgm:pt>
    <dgm:pt modelId="{01F155AD-163E-47A5-8EE4-59F7E37E92ED}" type="pres">
      <dgm:prSet presAssocID="{EF951501-F992-4F06-87F3-C0C14D31E62D}" presName="dummy" presStyleCnt="0"/>
      <dgm:spPr/>
      <dgm:t>
        <a:bodyPr/>
        <a:lstStyle/>
        <a:p>
          <a:endParaRPr lang="es-EC"/>
        </a:p>
      </dgm:t>
    </dgm:pt>
    <dgm:pt modelId="{C2E8C0AD-E2B6-43A7-9B7F-D594D82C0B03}" type="pres">
      <dgm:prSet presAssocID="{24400FA9-292E-48AB-A2AA-03E8544042EB}" presName="sibTrans" presStyleLbl="sibTrans2D1" presStyleIdx="1" presStyleCnt="5"/>
      <dgm:spPr/>
      <dgm:t>
        <a:bodyPr/>
        <a:lstStyle/>
        <a:p>
          <a:endParaRPr lang="es-EC"/>
        </a:p>
      </dgm:t>
    </dgm:pt>
    <dgm:pt modelId="{38F6D4AD-9FF1-4F05-9A23-1A890A3A8E4D}" type="pres">
      <dgm:prSet presAssocID="{BAB42F04-F70E-4F17-9532-88AB457E7F15}" presName="node" presStyleLbl="node1" presStyleIdx="2" presStyleCnt="5" custScaleX="219159" custScaleY="141984" custRadScaleRad="100639" custRadScaleInc="-39825">
        <dgm:presLayoutVars>
          <dgm:bulletEnabled val="1"/>
        </dgm:presLayoutVars>
      </dgm:prSet>
      <dgm:spPr/>
      <dgm:t>
        <a:bodyPr/>
        <a:lstStyle/>
        <a:p>
          <a:endParaRPr lang="es-EC"/>
        </a:p>
      </dgm:t>
    </dgm:pt>
    <dgm:pt modelId="{43D3ADEA-0FAB-46ED-AE5C-973C615B2AD6}" type="pres">
      <dgm:prSet presAssocID="{BAB42F04-F70E-4F17-9532-88AB457E7F15}" presName="dummy" presStyleCnt="0"/>
      <dgm:spPr/>
      <dgm:t>
        <a:bodyPr/>
        <a:lstStyle/>
        <a:p>
          <a:endParaRPr lang="es-EC"/>
        </a:p>
      </dgm:t>
    </dgm:pt>
    <dgm:pt modelId="{EEAB6EF4-AEDE-4A5B-B687-F4B67EC043F5}" type="pres">
      <dgm:prSet presAssocID="{0B207C5D-F771-4D48-B084-AA04AF8FAEB3}" presName="sibTrans" presStyleLbl="sibTrans2D1" presStyleIdx="2" presStyleCnt="5"/>
      <dgm:spPr/>
      <dgm:t>
        <a:bodyPr/>
        <a:lstStyle/>
        <a:p>
          <a:endParaRPr lang="es-EC"/>
        </a:p>
      </dgm:t>
    </dgm:pt>
    <dgm:pt modelId="{CD09C219-129A-4D0A-A5A7-5EAF242464A4}" type="pres">
      <dgm:prSet presAssocID="{64F6FB81-AA31-4673-9389-49B1CC5D53FE}" presName="node" presStyleLbl="node1" presStyleIdx="3" presStyleCnt="5" custScaleX="215420" custScaleY="105630" custRadScaleRad="122890" custRadScaleInc="85109">
        <dgm:presLayoutVars>
          <dgm:bulletEnabled val="1"/>
        </dgm:presLayoutVars>
      </dgm:prSet>
      <dgm:spPr/>
      <dgm:t>
        <a:bodyPr/>
        <a:lstStyle/>
        <a:p>
          <a:endParaRPr lang="es-EC"/>
        </a:p>
      </dgm:t>
    </dgm:pt>
    <dgm:pt modelId="{DFD16DF6-E8D9-4316-B2E5-5FB88742F993}" type="pres">
      <dgm:prSet presAssocID="{64F6FB81-AA31-4673-9389-49B1CC5D53FE}" presName="dummy" presStyleCnt="0"/>
      <dgm:spPr/>
      <dgm:t>
        <a:bodyPr/>
        <a:lstStyle/>
        <a:p>
          <a:endParaRPr lang="es-EC"/>
        </a:p>
      </dgm:t>
    </dgm:pt>
    <dgm:pt modelId="{8055B10B-CFDA-461D-BB85-4B5CF746EE9B}" type="pres">
      <dgm:prSet presAssocID="{59C89159-D051-400B-9F9C-1A4003144CCB}" presName="sibTrans" presStyleLbl="sibTrans2D1" presStyleIdx="3" presStyleCnt="5"/>
      <dgm:spPr/>
      <dgm:t>
        <a:bodyPr/>
        <a:lstStyle/>
        <a:p>
          <a:endParaRPr lang="es-EC"/>
        </a:p>
      </dgm:t>
    </dgm:pt>
    <dgm:pt modelId="{C3E17EB1-C14B-4861-B5A4-535E1856281A}" type="pres">
      <dgm:prSet presAssocID="{7132A7F2-2007-48AA-A572-26BC71BD9832}" presName="node" presStyleLbl="node1" presStyleIdx="4" presStyleCnt="5" custScaleX="199374" custRadScaleRad="138404" custRadScaleInc="-24378">
        <dgm:presLayoutVars>
          <dgm:bulletEnabled val="1"/>
        </dgm:presLayoutVars>
      </dgm:prSet>
      <dgm:spPr/>
      <dgm:t>
        <a:bodyPr/>
        <a:lstStyle/>
        <a:p>
          <a:endParaRPr lang="es-ES"/>
        </a:p>
      </dgm:t>
    </dgm:pt>
    <dgm:pt modelId="{FF4E079C-5A3D-434B-BAAC-135D63C12128}" type="pres">
      <dgm:prSet presAssocID="{7132A7F2-2007-48AA-A572-26BC71BD9832}" presName="dummy" presStyleCnt="0"/>
      <dgm:spPr/>
    </dgm:pt>
    <dgm:pt modelId="{DB1708E9-65E0-43D5-97C4-58C0EE113C97}" type="pres">
      <dgm:prSet presAssocID="{F20BDA2B-F4CE-4B91-BC7F-82DCFEFDF4ED}" presName="sibTrans" presStyleLbl="sibTrans2D1" presStyleIdx="4" presStyleCnt="5"/>
      <dgm:spPr/>
      <dgm:t>
        <a:bodyPr/>
        <a:lstStyle/>
        <a:p>
          <a:endParaRPr lang="es-ES"/>
        </a:p>
      </dgm:t>
    </dgm:pt>
  </dgm:ptLst>
  <dgm:cxnLst>
    <dgm:cxn modelId="{076D2EFF-7D51-44E5-8F18-69CF3589F243}" type="presOf" srcId="{A2B58869-C283-4195-A7F8-BD186E785234}" destId="{6E41A189-7DA3-483A-9F95-E6E2FD1C67FE}" srcOrd="0" destOrd="0" presId="urn:microsoft.com/office/officeart/2005/8/layout/radial6"/>
    <dgm:cxn modelId="{14FE084B-3A9C-4896-BBAC-922EEB88C9D8}" srcId="{13EE2EEE-DB14-4EE8-88CF-D1B54FD910CF}" destId="{64F6FB81-AA31-4673-9389-49B1CC5D53FE}" srcOrd="3" destOrd="0" parTransId="{E9F5AB88-60B2-4EA4-B25F-7B0BD3AED854}" sibTransId="{59C89159-D051-400B-9F9C-1A4003144CCB}"/>
    <dgm:cxn modelId="{23DC6814-D360-400D-84C3-ED53B3CFD519}" srcId="{13EE2EEE-DB14-4EE8-88CF-D1B54FD910CF}" destId="{EF951501-F992-4F06-87F3-C0C14D31E62D}" srcOrd="1" destOrd="0" parTransId="{29E5C34F-9CE1-4D2F-821A-B339E395C17B}" sibTransId="{24400FA9-292E-48AB-A2AA-03E8544042EB}"/>
    <dgm:cxn modelId="{C4DC9400-0257-43C9-AE1C-B77583B1192B}" srcId="{13EE2EEE-DB14-4EE8-88CF-D1B54FD910CF}" destId="{7132A7F2-2007-48AA-A572-26BC71BD9832}" srcOrd="4" destOrd="0" parTransId="{EAAA1FC9-DA61-48CD-B5A4-5A067DDAF676}" sibTransId="{F20BDA2B-F4CE-4B91-BC7F-82DCFEFDF4ED}"/>
    <dgm:cxn modelId="{639B9E79-D474-47F3-ABD6-CABBFFEDD661}" srcId="{13EE2EEE-DB14-4EE8-88CF-D1B54FD910CF}" destId="{BAB42F04-F70E-4F17-9532-88AB457E7F15}" srcOrd="2" destOrd="0" parTransId="{ACF10ECD-B75D-47DA-8719-8CF0BCF0A90D}" sibTransId="{0B207C5D-F771-4D48-B084-AA04AF8FAEB3}"/>
    <dgm:cxn modelId="{0D4BF7A5-E690-4448-A13D-B5BEEE6AF37B}" type="presOf" srcId="{7132A7F2-2007-48AA-A572-26BC71BD9832}" destId="{C3E17EB1-C14B-4861-B5A4-535E1856281A}" srcOrd="0" destOrd="0" presId="urn:microsoft.com/office/officeart/2005/8/layout/radial6"/>
    <dgm:cxn modelId="{53E1E4BB-1C01-4B1E-8C57-085CB607080D}" type="presOf" srcId="{44982CC0-DDBF-4086-8B46-E0F78680EF6C}" destId="{A6750B79-F27F-470A-9324-1A9A8697BA90}" srcOrd="0" destOrd="0" presId="urn:microsoft.com/office/officeart/2005/8/layout/radial6"/>
    <dgm:cxn modelId="{15FF36FF-F793-4CA6-87E2-E17719C385C0}" srcId="{75D6887F-1A5F-4DC5-B14C-F6B1791062CE}" destId="{13EE2EEE-DB14-4EE8-88CF-D1B54FD910CF}" srcOrd="0" destOrd="0" parTransId="{92D9754B-CD97-4F9B-B2FE-71A69E1764EF}" sibTransId="{2993DD86-0AFB-42EA-9103-E9E6419EB8B1}"/>
    <dgm:cxn modelId="{2FB1A79C-9E2A-4EBA-B8FF-B4D4857C6519}" type="presOf" srcId="{F20BDA2B-F4CE-4B91-BC7F-82DCFEFDF4ED}" destId="{DB1708E9-65E0-43D5-97C4-58C0EE113C97}" srcOrd="0" destOrd="0" presId="urn:microsoft.com/office/officeart/2005/8/layout/radial6"/>
    <dgm:cxn modelId="{FC56FAE2-3796-4338-ADBD-E76F67017219}" type="presOf" srcId="{0B207C5D-F771-4D48-B084-AA04AF8FAEB3}" destId="{EEAB6EF4-AEDE-4A5B-B687-F4B67EC043F5}" srcOrd="0" destOrd="0" presId="urn:microsoft.com/office/officeart/2005/8/layout/radial6"/>
    <dgm:cxn modelId="{254A3971-1160-4AB2-A2F3-208D10E1FA12}" type="presOf" srcId="{BAB42F04-F70E-4F17-9532-88AB457E7F15}" destId="{38F6D4AD-9FF1-4F05-9A23-1A890A3A8E4D}" srcOrd="0" destOrd="0" presId="urn:microsoft.com/office/officeart/2005/8/layout/radial6"/>
    <dgm:cxn modelId="{3E50B1AA-8492-434E-B300-582509224008}" srcId="{13EE2EEE-DB14-4EE8-88CF-D1B54FD910CF}" destId="{44982CC0-DDBF-4086-8B46-E0F78680EF6C}" srcOrd="0" destOrd="0" parTransId="{8726880A-1809-4141-B37D-22E08C6FDC4A}" sibTransId="{A2B58869-C283-4195-A7F8-BD186E785234}"/>
    <dgm:cxn modelId="{AC9A8E0E-B0CA-4E19-88E4-2D161B16FF7B}" type="presOf" srcId="{64F6FB81-AA31-4673-9389-49B1CC5D53FE}" destId="{CD09C219-129A-4D0A-A5A7-5EAF242464A4}" srcOrd="0" destOrd="0" presId="urn:microsoft.com/office/officeart/2005/8/layout/radial6"/>
    <dgm:cxn modelId="{8572B943-B472-4819-98FE-E5D4FA5B27F3}" type="presOf" srcId="{59C89159-D051-400B-9F9C-1A4003144CCB}" destId="{8055B10B-CFDA-461D-BB85-4B5CF746EE9B}" srcOrd="0" destOrd="0" presId="urn:microsoft.com/office/officeart/2005/8/layout/radial6"/>
    <dgm:cxn modelId="{3FA025F2-12E7-46C6-BE3E-DAD83D32C0B2}" type="presOf" srcId="{EF951501-F992-4F06-87F3-C0C14D31E62D}" destId="{F58E2EBA-2271-4947-894E-92BE0DB8D46D}" srcOrd="0" destOrd="0" presId="urn:microsoft.com/office/officeart/2005/8/layout/radial6"/>
    <dgm:cxn modelId="{37F7EDA8-4C54-4D9A-8883-754334B6C913}" type="presOf" srcId="{24400FA9-292E-48AB-A2AA-03E8544042EB}" destId="{C2E8C0AD-E2B6-43A7-9B7F-D594D82C0B03}" srcOrd="0" destOrd="0" presId="urn:microsoft.com/office/officeart/2005/8/layout/radial6"/>
    <dgm:cxn modelId="{3715DECE-B5B8-453C-9FF6-80B6FA7E90DB}" type="presOf" srcId="{75D6887F-1A5F-4DC5-B14C-F6B1791062CE}" destId="{C87D0B06-E8FD-46E7-BD37-F8BBEA6FDBE6}" srcOrd="0" destOrd="0" presId="urn:microsoft.com/office/officeart/2005/8/layout/radial6"/>
    <dgm:cxn modelId="{3526E266-42FA-439D-938A-AC77B3A5C142}" type="presOf" srcId="{13EE2EEE-DB14-4EE8-88CF-D1B54FD910CF}" destId="{3DDDC96E-1599-43D2-9543-9DE2784EF606}" srcOrd="0" destOrd="0" presId="urn:microsoft.com/office/officeart/2005/8/layout/radial6"/>
    <dgm:cxn modelId="{41673563-A55F-4771-BA40-37219E457816}" type="presParOf" srcId="{C87D0B06-E8FD-46E7-BD37-F8BBEA6FDBE6}" destId="{3DDDC96E-1599-43D2-9543-9DE2784EF606}" srcOrd="0" destOrd="0" presId="urn:microsoft.com/office/officeart/2005/8/layout/radial6"/>
    <dgm:cxn modelId="{FFFEEDF6-9C6A-438E-A5E9-F329E5C10253}" type="presParOf" srcId="{C87D0B06-E8FD-46E7-BD37-F8BBEA6FDBE6}" destId="{A6750B79-F27F-470A-9324-1A9A8697BA90}" srcOrd="1" destOrd="0" presId="urn:microsoft.com/office/officeart/2005/8/layout/radial6"/>
    <dgm:cxn modelId="{957E6248-12DE-4BB1-BBB1-38ED4CE77016}" type="presParOf" srcId="{C87D0B06-E8FD-46E7-BD37-F8BBEA6FDBE6}" destId="{7726E06E-93F7-4089-A376-767F8F3ED905}" srcOrd="2" destOrd="0" presId="urn:microsoft.com/office/officeart/2005/8/layout/radial6"/>
    <dgm:cxn modelId="{3EF99F71-4D26-47C2-848B-0AA18DFA661E}" type="presParOf" srcId="{C87D0B06-E8FD-46E7-BD37-F8BBEA6FDBE6}" destId="{6E41A189-7DA3-483A-9F95-E6E2FD1C67FE}" srcOrd="3" destOrd="0" presId="urn:microsoft.com/office/officeart/2005/8/layout/radial6"/>
    <dgm:cxn modelId="{A60F8395-9E46-4922-9D0E-CC15D8A28DB3}" type="presParOf" srcId="{C87D0B06-E8FD-46E7-BD37-F8BBEA6FDBE6}" destId="{F58E2EBA-2271-4947-894E-92BE0DB8D46D}" srcOrd="4" destOrd="0" presId="urn:microsoft.com/office/officeart/2005/8/layout/radial6"/>
    <dgm:cxn modelId="{EBB8E04B-743D-4B37-8A3B-11EA24ED9500}" type="presParOf" srcId="{C87D0B06-E8FD-46E7-BD37-F8BBEA6FDBE6}" destId="{01F155AD-163E-47A5-8EE4-59F7E37E92ED}" srcOrd="5" destOrd="0" presId="urn:microsoft.com/office/officeart/2005/8/layout/radial6"/>
    <dgm:cxn modelId="{02080DDF-325F-4666-A8CD-AC0BEF01A232}" type="presParOf" srcId="{C87D0B06-E8FD-46E7-BD37-F8BBEA6FDBE6}" destId="{C2E8C0AD-E2B6-43A7-9B7F-D594D82C0B03}" srcOrd="6" destOrd="0" presId="urn:microsoft.com/office/officeart/2005/8/layout/radial6"/>
    <dgm:cxn modelId="{B73CFD18-6205-4216-BB0B-7BCC55E483C3}" type="presParOf" srcId="{C87D0B06-E8FD-46E7-BD37-F8BBEA6FDBE6}" destId="{38F6D4AD-9FF1-4F05-9A23-1A890A3A8E4D}" srcOrd="7" destOrd="0" presId="urn:microsoft.com/office/officeart/2005/8/layout/radial6"/>
    <dgm:cxn modelId="{D707FF78-F489-40F9-819A-CA42B449352A}" type="presParOf" srcId="{C87D0B06-E8FD-46E7-BD37-F8BBEA6FDBE6}" destId="{43D3ADEA-0FAB-46ED-AE5C-973C615B2AD6}" srcOrd="8" destOrd="0" presId="urn:microsoft.com/office/officeart/2005/8/layout/radial6"/>
    <dgm:cxn modelId="{D82782BB-A904-48B4-B917-763277F694BE}" type="presParOf" srcId="{C87D0B06-E8FD-46E7-BD37-F8BBEA6FDBE6}" destId="{EEAB6EF4-AEDE-4A5B-B687-F4B67EC043F5}" srcOrd="9" destOrd="0" presId="urn:microsoft.com/office/officeart/2005/8/layout/radial6"/>
    <dgm:cxn modelId="{A06C8742-9108-4FF5-B4A6-5CBCD9BC16DA}" type="presParOf" srcId="{C87D0B06-E8FD-46E7-BD37-F8BBEA6FDBE6}" destId="{CD09C219-129A-4D0A-A5A7-5EAF242464A4}" srcOrd="10" destOrd="0" presId="urn:microsoft.com/office/officeart/2005/8/layout/radial6"/>
    <dgm:cxn modelId="{38C36528-130E-4FA5-AB82-6E1F78DCB347}" type="presParOf" srcId="{C87D0B06-E8FD-46E7-BD37-F8BBEA6FDBE6}" destId="{DFD16DF6-E8D9-4316-B2E5-5FB88742F993}" srcOrd="11" destOrd="0" presId="urn:microsoft.com/office/officeart/2005/8/layout/radial6"/>
    <dgm:cxn modelId="{6CEF49E7-4AD1-474A-B748-7A1AB36163DD}" type="presParOf" srcId="{C87D0B06-E8FD-46E7-BD37-F8BBEA6FDBE6}" destId="{8055B10B-CFDA-461D-BB85-4B5CF746EE9B}" srcOrd="12" destOrd="0" presId="urn:microsoft.com/office/officeart/2005/8/layout/radial6"/>
    <dgm:cxn modelId="{D14DD5D4-1395-47C8-B1A2-1CE2C5018E1A}" type="presParOf" srcId="{C87D0B06-E8FD-46E7-BD37-F8BBEA6FDBE6}" destId="{C3E17EB1-C14B-4861-B5A4-535E1856281A}" srcOrd="13" destOrd="0" presId="urn:microsoft.com/office/officeart/2005/8/layout/radial6"/>
    <dgm:cxn modelId="{2A3F7132-07CC-47DF-BFA7-A72012CBEC90}" type="presParOf" srcId="{C87D0B06-E8FD-46E7-BD37-F8BBEA6FDBE6}" destId="{FF4E079C-5A3D-434B-BAAC-135D63C12128}" srcOrd="14" destOrd="0" presId="urn:microsoft.com/office/officeart/2005/8/layout/radial6"/>
    <dgm:cxn modelId="{52C1E412-9623-42D6-AED5-9A4308B281F2}" type="presParOf" srcId="{C87D0B06-E8FD-46E7-BD37-F8BBEA6FDBE6}" destId="{DB1708E9-65E0-43D5-97C4-58C0EE113C97}"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6887F-1A5F-4DC5-B14C-F6B1791062CE}" type="doc">
      <dgm:prSet loTypeId="urn:microsoft.com/office/officeart/2005/8/layout/radial6" loCatId="cycle" qsTypeId="urn:microsoft.com/office/officeart/2005/8/quickstyle/simple1" qsCatId="simple" csTypeId="urn:microsoft.com/office/officeart/2005/8/colors/colorful1#6" csCatId="colorful" phldr="1"/>
      <dgm:spPr/>
      <dgm:t>
        <a:bodyPr/>
        <a:lstStyle/>
        <a:p>
          <a:endParaRPr lang="es-EC"/>
        </a:p>
      </dgm:t>
    </dgm:pt>
    <dgm:pt modelId="{13EE2EEE-DB14-4EE8-88CF-D1B54FD910CF}">
      <dgm:prSet phldrT="[Texto]" custT="1"/>
      <dgm:spPr/>
      <dgm:t>
        <a:bodyPr/>
        <a:lstStyle/>
        <a:p>
          <a:pPr algn="ctr"/>
          <a:r>
            <a:rPr lang="es-EC" sz="2400" b="1" dirty="0" smtClean="0">
              <a:solidFill>
                <a:schemeClr val="tx1"/>
              </a:solidFill>
            </a:rPr>
            <a:t>PERCEPCIÓN</a:t>
          </a:r>
        </a:p>
        <a:p>
          <a:pPr algn="ctr"/>
          <a:r>
            <a:rPr lang="es-EC" sz="2400" b="1" dirty="0" smtClean="0">
              <a:solidFill>
                <a:schemeClr val="tx1"/>
              </a:solidFill>
            </a:rPr>
            <a:t> VISUAL EN EL </a:t>
          </a:r>
        </a:p>
        <a:p>
          <a:pPr algn="ctr"/>
          <a:r>
            <a:rPr lang="es-EC" sz="2400" b="1" dirty="0" smtClean="0">
              <a:solidFill>
                <a:schemeClr val="tx1"/>
              </a:solidFill>
            </a:rPr>
            <a:t>DEPORTE</a:t>
          </a:r>
          <a:endParaRPr lang="es-EC" sz="2400" b="1" dirty="0">
            <a:solidFill>
              <a:schemeClr val="tx1"/>
            </a:solidFill>
          </a:endParaRPr>
        </a:p>
      </dgm:t>
    </dgm:pt>
    <dgm:pt modelId="{92D9754B-CD97-4F9B-B2FE-71A69E1764EF}" type="parTrans" cxnId="{15FF36FF-F793-4CA6-87E2-E17719C385C0}">
      <dgm:prSet/>
      <dgm:spPr/>
      <dgm:t>
        <a:bodyPr/>
        <a:lstStyle/>
        <a:p>
          <a:pPr algn="ctr"/>
          <a:endParaRPr lang="es-EC" sz="2400">
            <a:solidFill>
              <a:schemeClr val="tx1"/>
            </a:solidFill>
          </a:endParaRPr>
        </a:p>
      </dgm:t>
    </dgm:pt>
    <dgm:pt modelId="{2993DD86-0AFB-42EA-9103-E9E6419EB8B1}" type="sibTrans" cxnId="{15FF36FF-F793-4CA6-87E2-E17719C385C0}">
      <dgm:prSet/>
      <dgm:spPr/>
      <dgm:t>
        <a:bodyPr/>
        <a:lstStyle/>
        <a:p>
          <a:pPr algn="ctr"/>
          <a:endParaRPr lang="es-EC" sz="2400">
            <a:solidFill>
              <a:schemeClr val="tx1"/>
            </a:solidFill>
          </a:endParaRPr>
        </a:p>
      </dgm:t>
    </dgm:pt>
    <dgm:pt modelId="{44982CC0-DDBF-4086-8B46-E0F78680EF6C}">
      <dgm:prSet phldrT="[Texto]" custT="1"/>
      <dgm:spPr/>
      <dgm:t>
        <a:bodyPr/>
        <a:lstStyle/>
        <a:p>
          <a:pPr algn="ctr"/>
          <a:r>
            <a:rPr lang="es-EC" sz="2400" dirty="0" smtClean="0">
              <a:solidFill>
                <a:schemeClr val="tx1"/>
              </a:solidFill>
            </a:rPr>
            <a:t>Percepción visual  en el fútbol</a:t>
          </a:r>
          <a:endParaRPr lang="es-EC" sz="2400" dirty="0">
            <a:solidFill>
              <a:schemeClr val="tx1"/>
            </a:solidFill>
          </a:endParaRPr>
        </a:p>
      </dgm:t>
    </dgm:pt>
    <dgm:pt modelId="{8726880A-1809-4141-B37D-22E08C6FDC4A}" type="parTrans" cxnId="{3E50B1AA-8492-434E-B300-582509224008}">
      <dgm:prSet/>
      <dgm:spPr/>
      <dgm:t>
        <a:bodyPr/>
        <a:lstStyle/>
        <a:p>
          <a:pPr algn="ctr"/>
          <a:endParaRPr lang="es-EC" sz="2400">
            <a:solidFill>
              <a:schemeClr val="tx1"/>
            </a:solidFill>
          </a:endParaRPr>
        </a:p>
      </dgm:t>
    </dgm:pt>
    <dgm:pt modelId="{A2B58869-C283-4195-A7F8-BD186E785234}" type="sibTrans" cxnId="{3E50B1AA-8492-434E-B300-582509224008}">
      <dgm:prSet/>
      <dgm:spPr/>
      <dgm:t>
        <a:bodyPr/>
        <a:lstStyle/>
        <a:p>
          <a:pPr algn="ctr"/>
          <a:endParaRPr lang="es-EC" sz="2400">
            <a:solidFill>
              <a:schemeClr val="tx1"/>
            </a:solidFill>
          </a:endParaRPr>
        </a:p>
      </dgm:t>
    </dgm:pt>
    <dgm:pt modelId="{EF951501-F992-4F06-87F3-C0C14D31E62D}">
      <dgm:prSet phldrT="[Texto]" custT="1"/>
      <dgm:spPr/>
      <dgm:t>
        <a:bodyPr/>
        <a:lstStyle/>
        <a:p>
          <a:pPr algn="ctr"/>
          <a:r>
            <a:rPr lang="es-EC" sz="2800" b="0" dirty="0" smtClean="0">
              <a:solidFill>
                <a:srgbClr val="000000"/>
              </a:solidFill>
            </a:rPr>
            <a:t>Percepción del movimiento</a:t>
          </a:r>
          <a:endParaRPr lang="es-EC" sz="2800" b="0" dirty="0">
            <a:solidFill>
              <a:srgbClr val="000000"/>
            </a:solidFill>
          </a:endParaRPr>
        </a:p>
      </dgm:t>
    </dgm:pt>
    <dgm:pt modelId="{29E5C34F-9CE1-4D2F-821A-B339E395C17B}" type="parTrans" cxnId="{23DC6814-D360-400D-84C3-ED53B3CFD519}">
      <dgm:prSet/>
      <dgm:spPr/>
      <dgm:t>
        <a:bodyPr/>
        <a:lstStyle/>
        <a:p>
          <a:pPr algn="ctr"/>
          <a:endParaRPr lang="es-EC" sz="2400">
            <a:solidFill>
              <a:schemeClr val="tx1"/>
            </a:solidFill>
          </a:endParaRPr>
        </a:p>
      </dgm:t>
    </dgm:pt>
    <dgm:pt modelId="{24400FA9-292E-48AB-A2AA-03E8544042EB}" type="sibTrans" cxnId="{23DC6814-D360-400D-84C3-ED53B3CFD519}">
      <dgm:prSet/>
      <dgm:spPr/>
      <dgm:t>
        <a:bodyPr/>
        <a:lstStyle/>
        <a:p>
          <a:pPr algn="ctr"/>
          <a:endParaRPr lang="es-EC" sz="2400">
            <a:solidFill>
              <a:schemeClr val="tx1"/>
            </a:solidFill>
          </a:endParaRPr>
        </a:p>
      </dgm:t>
    </dgm:pt>
    <dgm:pt modelId="{BAB42F04-F70E-4F17-9532-88AB457E7F15}">
      <dgm:prSet phldrT="[Texto]" custT="1"/>
      <dgm:spPr/>
      <dgm:t>
        <a:bodyPr/>
        <a:lstStyle/>
        <a:p>
          <a:pPr algn="ctr"/>
          <a:r>
            <a:rPr lang="es-EC" sz="2800" b="0" dirty="0" smtClean="0">
              <a:solidFill>
                <a:schemeClr val="tx1"/>
              </a:solidFill>
            </a:rPr>
            <a:t>Percepción de trayectorias</a:t>
          </a:r>
          <a:endParaRPr lang="es-EC" sz="2800" b="0" dirty="0">
            <a:solidFill>
              <a:schemeClr val="tx1"/>
            </a:solidFill>
          </a:endParaRPr>
        </a:p>
      </dgm:t>
    </dgm:pt>
    <dgm:pt modelId="{ACF10ECD-B75D-47DA-8719-8CF0BCF0A90D}" type="parTrans" cxnId="{639B9E79-D474-47F3-ABD6-CABBFFEDD661}">
      <dgm:prSet/>
      <dgm:spPr/>
      <dgm:t>
        <a:bodyPr/>
        <a:lstStyle/>
        <a:p>
          <a:pPr algn="ctr"/>
          <a:endParaRPr lang="es-EC" sz="2400">
            <a:solidFill>
              <a:schemeClr val="tx1"/>
            </a:solidFill>
          </a:endParaRPr>
        </a:p>
      </dgm:t>
    </dgm:pt>
    <dgm:pt modelId="{0B207C5D-F771-4D48-B084-AA04AF8FAEB3}" type="sibTrans" cxnId="{639B9E79-D474-47F3-ABD6-CABBFFEDD661}">
      <dgm:prSet/>
      <dgm:spPr/>
      <dgm:t>
        <a:bodyPr/>
        <a:lstStyle/>
        <a:p>
          <a:pPr algn="ctr"/>
          <a:endParaRPr lang="es-EC" sz="2400">
            <a:solidFill>
              <a:schemeClr val="tx1"/>
            </a:solidFill>
          </a:endParaRPr>
        </a:p>
      </dgm:t>
    </dgm:pt>
    <dgm:pt modelId="{64F6FB81-AA31-4673-9389-49B1CC5D53FE}">
      <dgm:prSet phldrT="[Texto]" custT="1"/>
      <dgm:spPr/>
      <dgm:t>
        <a:bodyPr/>
        <a:lstStyle/>
        <a:p>
          <a:pPr algn="ctr"/>
          <a:r>
            <a:rPr lang="es-EC" sz="2800" b="0" dirty="0" smtClean="0">
              <a:solidFill>
                <a:schemeClr val="tx1"/>
              </a:solidFill>
            </a:rPr>
            <a:t>La visión de juego</a:t>
          </a:r>
          <a:endParaRPr lang="es-EC" sz="2800" b="0" dirty="0">
            <a:solidFill>
              <a:schemeClr val="tx1"/>
            </a:solidFill>
          </a:endParaRPr>
        </a:p>
      </dgm:t>
    </dgm:pt>
    <dgm:pt modelId="{E9F5AB88-60B2-4EA4-B25F-7B0BD3AED854}" type="parTrans" cxnId="{14FE084B-3A9C-4896-BBAC-922EEB88C9D8}">
      <dgm:prSet/>
      <dgm:spPr/>
      <dgm:t>
        <a:bodyPr/>
        <a:lstStyle/>
        <a:p>
          <a:pPr algn="ctr"/>
          <a:endParaRPr lang="es-EC" sz="2400">
            <a:solidFill>
              <a:schemeClr val="tx1"/>
            </a:solidFill>
          </a:endParaRPr>
        </a:p>
      </dgm:t>
    </dgm:pt>
    <dgm:pt modelId="{59C89159-D051-400B-9F9C-1A4003144CCB}" type="sibTrans" cxnId="{14FE084B-3A9C-4896-BBAC-922EEB88C9D8}">
      <dgm:prSet/>
      <dgm:spPr/>
      <dgm:t>
        <a:bodyPr/>
        <a:lstStyle/>
        <a:p>
          <a:pPr algn="ctr"/>
          <a:endParaRPr lang="es-EC" sz="2400">
            <a:solidFill>
              <a:schemeClr val="tx1"/>
            </a:solidFill>
          </a:endParaRPr>
        </a:p>
      </dgm:t>
    </dgm:pt>
    <dgm:pt modelId="{7132A7F2-2007-48AA-A572-26BC71BD9832}">
      <dgm:prSet phldrT="[Texto]" custT="1"/>
      <dgm:spPr/>
      <dgm:t>
        <a:bodyPr/>
        <a:lstStyle/>
        <a:p>
          <a:pPr algn="ctr"/>
          <a:r>
            <a:rPr lang="es-EC" sz="2800" b="0" dirty="0" smtClean="0">
              <a:solidFill>
                <a:schemeClr val="tx1"/>
              </a:solidFill>
            </a:rPr>
            <a:t>Ver y percibir en el fútbol</a:t>
          </a:r>
          <a:endParaRPr lang="es-EC" sz="2800" b="0" dirty="0">
            <a:solidFill>
              <a:schemeClr val="tx1"/>
            </a:solidFill>
          </a:endParaRPr>
        </a:p>
      </dgm:t>
    </dgm:pt>
    <dgm:pt modelId="{EAAA1FC9-DA61-48CD-B5A4-5A067DDAF676}" type="parTrans" cxnId="{C4DC9400-0257-43C9-AE1C-B77583B1192B}">
      <dgm:prSet/>
      <dgm:spPr/>
      <dgm:t>
        <a:bodyPr/>
        <a:lstStyle/>
        <a:p>
          <a:endParaRPr lang="es-ES"/>
        </a:p>
      </dgm:t>
    </dgm:pt>
    <dgm:pt modelId="{F20BDA2B-F4CE-4B91-BC7F-82DCFEFDF4ED}" type="sibTrans" cxnId="{C4DC9400-0257-43C9-AE1C-B77583B1192B}">
      <dgm:prSet/>
      <dgm:spPr/>
      <dgm:t>
        <a:bodyPr/>
        <a:lstStyle/>
        <a:p>
          <a:endParaRPr lang="es-ES"/>
        </a:p>
      </dgm:t>
    </dgm:pt>
    <dgm:pt modelId="{00471CC6-9070-4887-9CB8-6F939C67BAA0}">
      <dgm:prSet phldrT="[Texto]" custT="1"/>
      <dgm:spPr/>
      <dgm:t>
        <a:bodyPr/>
        <a:lstStyle/>
        <a:p>
          <a:pPr algn="ctr"/>
          <a:r>
            <a:rPr lang="es-EC" sz="2800" b="0" dirty="0" smtClean="0">
              <a:solidFill>
                <a:schemeClr val="tx1"/>
              </a:solidFill>
            </a:rPr>
            <a:t>La visión periférica</a:t>
          </a:r>
          <a:endParaRPr lang="es-EC" sz="2800" b="0" dirty="0">
            <a:solidFill>
              <a:schemeClr val="tx1"/>
            </a:solidFill>
          </a:endParaRPr>
        </a:p>
      </dgm:t>
    </dgm:pt>
    <dgm:pt modelId="{819CD6A5-C2CF-4EFB-A1CB-D600A5F2F1C2}" type="parTrans" cxnId="{8C985C66-0F6D-4CD1-87AC-8D41BAB39C5D}">
      <dgm:prSet/>
      <dgm:spPr/>
      <dgm:t>
        <a:bodyPr/>
        <a:lstStyle/>
        <a:p>
          <a:endParaRPr lang="es-ES"/>
        </a:p>
      </dgm:t>
    </dgm:pt>
    <dgm:pt modelId="{6C5DEBB2-4BC4-4EED-817F-C9B326E5B92D}" type="sibTrans" cxnId="{8C985C66-0F6D-4CD1-87AC-8D41BAB39C5D}">
      <dgm:prSet/>
      <dgm:spPr/>
      <dgm:t>
        <a:bodyPr/>
        <a:lstStyle/>
        <a:p>
          <a:endParaRPr lang="es-ES"/>
        </a:p>
      </dgm:t>
    </dgm:pt>
    <dgm:pt modelId="{C87D0B06-E8FD-46E7-BD37-F8BBEA6FDBE6}" type="pres">
      <dgm:prSet presAssocID="{75D6887F-1A5F-4DC5-B14C-F6B1791062CE}" presName="Name0" presStyleCnt="0">
        <dgm:presLayoutVars>
          <dgm:chMax val="1"/>
          <dgm:dir/>
          <dgm:animLvl val="ctr"/>
          <dgm:resizeHandles val="exact"/>
        </dgm:presLayoutVars>
      </dgm:prSet>
      <dgm:spPr/>
      <dgm:t>
        <a:bodyPr/>
        <a:lstStyle/>
        <a:p>
          <a:endParaRPr lang="es-EC"/>
        </a:p>
      </dgm:t>
    </dgm:pt>
    <dgm:pt modelId="{3DDDC96E-1599-43D2-9543-9DE2784EF606}" type="pres">
      <dgm:prSet presAssocID="{13EE2EEE-DB14-4EE8-88CF-D1B54FD910CF}" presName="centerShape" presStyleLbl="node0" presStyleIdx="0" presStyleCnt="1" custScaleX="172142" custScaleY="83565" custLinFactNeighborX="2942" custLinFactNeighborY="-6621"/>
      <dgm:spPr/>
      <dgm:t>
        <a:bodyPr/>
        <a:lstStyle/>
        <a:p>
          <a:endParaRPr lang="es-EC"/>
        </a:p>
      </dgm:t>
    </dgm:pt>
    <dgm:pt modelId="{A6750B79-F27F-470A-9324-1A9A8697BA90}" type="pres">
      <dgm:prSet presAssocID="{44982CC0-DDBF-4086-8B46-E0F78680EF6C}" presName="node" presStyleLbl="node1" presStyleIdx="0" presStyleCnt="6" custScaleX="220065" custScaleY="120550" custRadScaleRad="108981">
        <dgm:presLayoutVars>
          <dgm:bulletEnabled val="1"/>
        </dgm:presLayoutVars>
      </dgm:prSet>
      <dgm:spPr/>
      <dgm:t>
        <a:bodyPr/>
        <a:lstStyle/>
        <a:p>
          <a:endParaRPr lang="es-EC"/>
        </a:p>
      </dgm:t>
    </dgm:pt>
    <dgm:pt modelId="{7726E06E-93F7-4089-A376-767F8F3ED905}" type="pres">
      <dgm:prSet presAssocID="{44982CC0-DDBF-4086-8B46-E0F78680EF6C}" presName="dummy" presStyleCnt="0"/>
      <dgm:spPr/>
      <dgm:t>
        <a:bodyPr/>
        <a:lstStyle/>
        <a:p>
          <a:endParaRPr lang="es-EC"/>
        </a:p>
      </dgm:t>
    </dgm:pt>
    <dgm:pt modelId="{6E41A189-7DA3-483A-9F95-E6E2FD1C67FE}" type="pres">
      <dgm:prSet presAssocID="{A2B58869-C283-4195-A7F8-BD186E785234}" presName="sibTrans" presStyleLbl="sibTrans2D1" presStyleIdx="0" presStyleCnt="6"/>
      <dgm:spPr/>
      <dgm:t>
        <a:bodyPr/>
        <a:lstStyle/>
        <a:p>
          <a:endParaRPr lang="es-EC"/>
        </a:p>
      </dgm:t>
    </dgm:pt>
    <dgm:pt modelId="{F58E2EBA-2271-4947-894E-92BE0DB8D46D}" type="pres">
      <dgm:prSet presAssocID="{EF951501-F992-4F06-87F3-C0C14D31E62D}" presName="node" presStyleLbl="node1" presStyleIdx="1" presStyleCnt="6" custScaleX="230121" custScaleY="121851" custRadScaleRad="159661" custRadScaleInc="39656">
        <dgm:presLayoutVars>
          <dgm:bulletEnabled val="1"/>
        </dgm:presLayoutVars>
      </dgm:prSet>
      <dgm:spPr/>
      <dgm:t>
        <a:bodyPr/>
        <a:lstStyle/>
        <a:p>
          <a:endParaRPr lang="es-EC"/>
        </a:p>
      </dgm:t>
    </dgm:pt>
    <dgm:pt modelId="{01F155AD-163E-47A5-8EE4-59F7E37E92ED}" type="pres">
      <dgm:prSet presAssocID="{EF951501-F992-4F06-87F3-C0C14D31E62D}" presName="dummy" presStyleCnt="0"/>
      <dgm:spPr/>
      <dgm:t>
        <a:bodyPr/>
        <a:lstStyle/>
        <a:p>
          <a:endParaRPr lang="es-EC"/>
        </a:p>
      </dgm:t>
    </dgm:pt>
    <dgm:pt modelId="{C2E8C0AD-E2B6-43A7-9B7F-D594D82C0B03}" type="pres">
      <dgm:prSet presAssocID="{24400FA9-292E-48AB-A2AA-03E8544042EB}" presName="sibTrans" presStyleLbl="sibTrans2D1" presStyleIdx="1" presStyleCnt="6"/>
      <dgm:spPr/>
      <dgm:t>
        <a:bodyPr/>
        <a:lstStyle/>
        <a:p>
          <a:endParaRPr lang="es-EC"/>
        </a:p>
      </dgm:t>
    </dgm:pt>
    <dgm:pt modelId="{38F6D4AD-9FF1-4F05-9A23-1A890A3A8E4D}" type="pres">
      <dgm:prSet presAssocID="{BAB42F04-F70E-4F17-9532-88AB457E7F15}" presName="node" presStyleLbl="node1" presStyleIdx="2" presStyleCnt="6" custScaleX="219159" custScaleY="141984" custRadScaleRad="158180" custRadScaleInc="-80951">
        <dgm:presLayoutVars>
          <dgm:bulletEnabled val="1"/>
        </dgm:presLayoutVars>
      </dgm:prSet>
      <dgm:spPr/>
      <dgm:t>
        <a:bodyPr/>
        <a:lstStyle/>
        <a:p>
          <a:endParaRPr lang="es-EC"/>
        </a:p>
      </dgm:t>
    </dgm:pt>
    <dgm:pt modelId="{43D3ADEA-0FAB-46ED-AE5C-973C615B2AD6}" type="pres">
      <dgm:prSet presAssocID="{BAB42F04-F70E-4F17-9532-88AB457E7F15}" presName="dummy" presStyleCnt="0"/>
      <dgm:spPr/>
      <dgm:t>
        <a:bodyPr/>
        <a:lstStyle/>
        <a:p>
          <a:endParaRPr lang="es-EC"/>
        </a:p>
      </dgm:t>
    </dgm:pt>
    <dgm:pt modelId="{EEAB6EF4-AEDE-4A5B-B687-F4B67EC043F5}" type="pres">
      <dgm:prSet presAssocID="{0B207C5D-F771-4D48-B084-AA04AF8FAEB3}" presName="sibTrans" presStyleLbl="sibTrans2D1" presStyleIdx="2" presStyleCnt="6"/>
      <dgm:spPr/>
      <dgm:t>
        <a:bodyPr/>
        <a:lstStyle/>
        <a:p>
          <a:endParaRPr lang="es-EC"/>
        </a:p>
      </dgm:t>
    </dgm:pt>
    <dgm:pt modelId="{CD09C219-129A-4D0A-A5A7-5EAF242464A4}" type="pres">
      <dgm:prSet presAssocID="{64F6FB81-AA31-4673-9389-49B1CC5D53FE}" presName="node" presStyleLbl="node1" presStyleIdx="3" presStyleCnt="6" custScaleX="215420" custScaleY="105630" custRadScaleRad="88528" custRadScaleInc="66169">
        <dgm:presLayoutVars>
          <dgm:bulletEnabled val="1"/>
        </dgm:presLayoutVars>
      </dgm:prSet>
      <dgm:spPr/>
      <dgm:t>
        <a:bodyPr/>
        <a:lstStyle/>
        <a:p>
          <a:endParaRPr lang="es-EC"/>
        </a:p>
      </dgm:t>
    </dgm:pt>
    <dgm:pt modelId="{DFD16DF6-E8D9-4316-B2E5-5FB88742F993}" type="pres">
      <dgm:prSet presAssocID="{64F6FB81-AA31-4673-9389-49B1CC5D53FE}" presName="dummy" presStyleCnt="0"/>
      <dgm:spPr/>
      <dgm:t>
        <a:bodyPr/>
        <a:lstStyle/>
        <a:p>
          <a:endParaRPr lang="es-EC"/>
        </a:p>
      </dgm:t>
    </dgm:pt>
    <dgm:pt modelId="{8055B10B-CFDA-461D-BB85-4B5CF746EE9B}" type="pres">
      <dgm:prSet presAssocID="{59C89159-D051-400B-9F9C-1A4003144CCB}" presName="sibTrans" presStyleLbl="sibTrans2D1" presStyleIdx="3" presStyleCnt="6"/>
      <dgm:spPr/>
      <dgm:t>
        <a:bodyPr/>
        <a:lstStyle/>
        <a:p>
          <a:endParaRPr lang="es-EC"/>
        </a:p>
      </dgm:t>
    </dgm:pt>
    <dgm:pt modelId="{C3E17EB1-C14B-4861-B5A4-535E1856281A}" type="pres">
      <dgm:prSet presAssocID="{7132A7F2-2007-48AA-A572-26BC71BD9832}" presName="node" presStyleLbl="node1" presStyleIdx="4" presStyleCnt="6" custScaleX="199374" custRadScaleRad="156033" custRadScaleInc="83708">
        <dgm:presLayoutVars>
          <dgm:bulletEnabled val="1"/>
        </dgm:presLayoutVars>
      </dgm:prSet>
      <dgm:spPr/>
      <dgm:t>
        <a:bodyPr/>
        <a:lstStyle/>
        <a:p>
          <a:endParaRPr lang="es-ES"/>
        </a:p>
      </dgm:t>
    </dgm:pt>
    <dgm:pt modelId="{FF4E079C-5A3D-434B-BAAC-135D63C12128}" type="pres">
      <dgm:prSet presAssocID="{7132A7F2-2007-48AA-A572-26BC71BD9832}" presName="dummy" presStyleCnt="0"/>
      <dgm:spPr/>
    </dgm:pt>
    <dgm:pt modelId="{DB1708E9-65E0-43D5-97C4-58C0EE113C97}" type="pres">
      <dgm:prSet presAssocID="{F20BDA2B-F4CE-4B91-BC7F-82DCFEFDF4ED}" presName="sibTrans" presStyleLbl="sibTrans2D1" presStyleIdx="4" presStyleCnt="6"/>
      <dgm:spPr/>
      <dgm:t>
        <a:bodyPr/>
        <a:lstStyle/>
        <a:p>
          <a:endParaRPr lang="es-ES"/>
        </a:p>
      </dgm:t>
    </dgm:pt>
    <dgm:pt modelId="{83FE1997-793D-41AD-AC32-FF10F325BD2F}" type="pres">
      <dgm:prSet presAssocID="{00471CC6-9070-4887-9CB8-6F939C67BAA0}" presName="node" presStyleLbl="node1" presStyleIdx="5" presStyleCnt="6" custScaleX="225234" custRadScaleRad="156024" custRadScaleInc="-51660">
        <dgm:presLayoutVars>
          <dgm:bulletEnabled val="1"/>
        </dgm:presLayoutVars>
      </dgm:prSet>
      <dgm:spPr/>
      <dgm:t>
        <a:bodyPr/>
        <a:lstStyle/>
        <a:p>
          <a:endParaRPr lang="es-ES"/>
        </a:p>
      </dgm:t>
    </dgm:pt>
    <dgm:pt modelId="{9792C07C-8F16-4FED-B3E1-4AF113A397D4}" type="pres">
      <dgm:prSet presAssocID="{00471CC6-9070-4887-9CB8-6F939C67BAA0}" presName="dummy" presStyleCnt="0"/>
      <dgm:spPr/>
    </dgm:pt>
    <dgm:pt modelId="{9C752528-0E28-49CF-8D71-6EBF52E673EE}" type="pres">
      <dgm:prSet presAssocID="{6C5DEBB2-4BC4-4EED-817F-C9B326E5B92D}" presName="sibTrans" presStyleLbl="sibTrans2D1" presStyleIdx="5" presStyleCnt="6"/>
      <dgm:spPr/>
    </dgm:pt>
  </dgm:ptLst>
  <dgm:cxnLst>
    <dgm:cxn modelId="{53025AED-4180-4010-89A9-26D810502600}" type="presOf" srcId="{64F6FB81-AA31-4673-9389-49B1CC5D53FE}" destId="{CD09C219-129A-4D0A-A5A7-5EAF242464A4}" srcOrd="0" destOrd="0" presId="urn:microsoft.com/office/officeart/2005/8/layout/radial6"/>
    <dgm:cxn modelId="{069970AF-A882-450C-BF87-6FE5DBBAD027}" type="presOf" srcId="{24400FA9-292E-48AB-A2AA-03E8544042EB}" destId="{C2E8C0AD-E2B6-43A7-9B7F-D594D82C0B03}" srcOrd="0" destOrd="0" presId="urn:microsoft.com/office/officeart/2005/8/layout/radial6"/>
    <dgm:cxn modelId="{23DC6814-D360-400D-84C3-ED53B3CFD519}" srcId="{13EE2EEE-DB14-4EE8-88CF-D1B54FD910CF}" destId="{EF951501-F992-4F06-87F3-C0C14D31E62D}" srcOrd="1" destOrd="0" parTransId="{29E5C34F-9CE1-4D2F-821A-B339E395C17B}" sibTransId="{24400FA9-292E-48AB-A2AA-03E8544042EB}"/>
    <dgm:cxn modelId="{14FE084B-3A9C-4896-BBAC-922EEB88C9D8}" srcId="{13EE2EEE-DB14-4EE8-88CF-D1B54FD910CF}" destId="{64F6FB81-AA31-4673-9389-49B1CC5D53FE}" srcOrd="3" destOrd="0" parTransId="{E9F5AB88-60B2-4EA4-B25F-7B0BD3AED854}" sibTransId="{59C89159-D051-400B-9F9C-1A4003144CCB}"/>
    <dgm:cxn modelId="{C4DC9400-0257-43C9-AE1C-B77583B1192B}" srcId="{13EE2EEE-DB14-4EE8-88CF-D1B54FD910CF}" destId="{7132A7F2-2007-48AA-A572-26BC71BD9832}" srcOrd="4" destOrd="0" parTransId="{EAAA1FC9-DA61-48CD-B5A4-5A067DDAF676}" sibTransId="{F20BDA2B-F4CE-4B91-BC7F-82DCFEFDF4ED}"/>
    <dgm:cxn modelId="{639B9E79-D474-47F3-ABD6-CABBFFEDD661}" srcId="{13EE2EEE-DB14-4EE8-88CF-D1B54FD910CF}" destId="{BAB42F04-F70E-4F17-9532-88AB457E7F15}" srcOrd="2" destOrd="0" parTransId="{ACF10ECD-B75D-47DA-8719-8CF0BCF0A90D}" sibTransId="{0B207C5D-F771-4D48-B084-AA04AF8FAEB3}"/>
    <dgm:cxn modelId="{8C985C66-0F6D-4CD1-87AC-8D41BAB39C5D}" srcId="{13EE2EEE-DB14-4EE8-88CF-D1B54FD910CF}" destId="{00471CC6-9070-4887-9CB8-6F939C67BAA0}" srcOrd="5" destOrd="0" parTransId="{819CD6A5-C2CF-4EFB-A1CB-D600A5F2F1C2}" sibTransId="{6C5DEBB2-4BC4-4EED-817F-C9B326E5B92D}"/>
    <dgm:cxn modelId="{E255E78D-94A3-4B4C-81AB-9E1AA0B4BD2D}" type="presOf" srcId="{7132A7F2-2007-48AA-A572-26BC71BD9832}" destId="{C3E17EB1-C14B-4861-B5A4-535E1856281A}" srcOrd="0" destOrd="0" presId="urn:microsoft.com/office/officeart/2005/8/layout/radial6"/>
    <dgm:cxn modelId="{3F94C3FD-E61B-4633-B676-05B4FBD8CCD6}" type="presOf" srcId="{75D6887F-1A5F-4DC5-B14C-F6B1791062CE}" destId="{C87D0B06-E8FD-46E7-BD37-F8BBEA6FDBE6}" srcOrd="0" destOrd="0" presId="urn:microsoft.com/office/officeart/2005/8/layout/radial6"/>
    <dgm:cxn modelId="{73873AA9-210F-4DC1-A6FE-00988AD46732}" type="presOf" srcId="{BAB42F04-F70E-4F17-9532-88AB457E7F15}" destId="{38F6D4AD-9FF1-4F05-9A23-1A890A3A8E4D}" srcOrd="0" destOrd="0" presId="urn:microsoft.com/office/officeart/2005/8/layout/radial6"/>
    <dgm:cxn modelId="{15FF36FF-F793-4CA6-87E2-E17719C385C0}" srcId="{75D6887F-1A5F-4DC5-B14C-F6B1791062CE}" destId="{13EE2EEE-DB14-4EE8-88CF-D1B54FD910CF}" srcOrd="0" destOrd="0" parTransId="{92D9754B-CD97-4F9B-B2FE-71A69E1764EF}" sibTransId="{2993DD86-0AFB-42EA-9103-E9E6419EB8B1}"/>
    <dgm:cxn modelId="{AB6B4792-07EE-4645-A7FA-A49CC0A27F8D}" type="presOf" srcId="{13EE2EEE-DB14-4EE8-88CF-D1B54FD910CF}" destId="{3DDDC96E-1599-43D2-9543-9DE2784EF606}" srcOrd="0" destOrd="0" presId="urn:microsoft.com/office/officeart/2005/8/layout/radial6"/>
    <dgm:cxn modelId="{3541B6F7-29DF-479B-9E8B-4DF3C4825E0E}" type="presOf" srcId="{EF951501-F992-4F06-87F3-C0C14D31E62D}" destId="{F58E2EBA-2271-4947-894E-92BE0DB8D46D}" srcOrd="0" destOrd="0" presId="urn:microsoft.com/office/officeart/2005/8/layout/radial6"/>
    <dgm:cxn modelId="{495B9C06-A8A7-4F3B-B2E2-0A83F591F658}" type="presOf" srcId="{0B207C5D-F771-4D48-B084-AA04AF8FAEB3}" destId="{EEAB6EF4-AEDE-4A5B-B687-F4B67EC043F5}" srcOrd="0" destOrd="0" presId="urn:microsoft.com/office/officeart/2005/8/layout/radial6"/>
    <dgm:cxn modelId="{3E50B1AA-8492-434E-B300-582509224008}" srcId="{13EE2EEE-DB14-4EE8-88CF-D1B54FD910CF}" destId="{44982CC0-DDBF-4086-8B46-E0F78680EF6C}" srcOrd="0" destOrd="0" parTransId="{8726880A-1809-4141-B37D-22E08C6FDC4A}" sibTransId="{A2B58869-C283-4195-A7F8-BD186E785234}"/>
    <dgm:cxn modelId="{87BF8F09-F3B5-4B80-92CD-045F97D270F8}" type="presOf" srcId="{00471CC6-9070-4887-9CB8-6F939C67BAA0}" destId="{83FE1997-793D-41AD-AC32-FF10F325BD2F}" srcOrd="0" destOrd="0" presId="urn:microsoft.com/office/officeart/2005/8/layout/radial6"/>
    <dgm:cxn modelId="{A709AE2F-19F2-43C2-9209-AF57F247EAB1}" type="presOf" srcId="{6C5DEBB2-4BC4-4EED-817F-C9B326E5B92D}" destId="{9C752528-0E28-49CF-8D71-6EBF52E673EE}" srcOrd="0" destOrd="0" presId="urn:microsoft.com/office/officeart/2005/8/layout/radial6"/>
    <dgm:cxn modelId="{AA8245E1-E8E4-49F1-A480-75E18833786E}" type="presOf" srcId="{59C89159-D051-400B-9F9C-1A4003144CCB}" destId="{8055B10B-CFDA-461D-BB85-4B5CF746EE9B}" srcOrd="0" destOrd="0" presId="urn:microsoft.com/office/officeart/2005/8/layout/radial6"/>
    <dgm:cxn modelId="{180057AC-C337-4981-9F2C-896555931B5B}" type="presOf" srcId="{A2B58869-C283-4195-A7F8-BD186E785234}" destId="{6E41A189-7DA3-483A-9F95-E6E2FD1C67FE}" srcOrd="0" destOrd="0" presId="urn:microsoft.com/office/officeart/2005/8/layout/radial6"/>
    <dgm:cxn modelId="{327022C7-B504-44CE-8400-A773C93660A7}" type="presOf" srcId="{44982CC0-DDBF-4086-8B46-E0F78680EF6C}" destId="{A6750B79-F27F-470A-9324-1A9A8697BA90}" srcOrd="0" destOrd="0" presId="urn:microsoft.com/office/officeart/2005/8/layout/radial6"/>
    <dgm:cxn modelId="{DC7A6CFF-A361-4265-B88D-2664DFF1E3B3}" type="presOf" srcId="{F20BDA2B-F4CE-4B91-BC7F-82DCFEFDF4ED}" destId="{DB1708E9-65E0-43D5-97C4-58C0EE113C97}" srcOrd="0" destOrd="0" presId="urn:microsoft.com/office/officeart/2005/8/layout/radial6"/>
    <dgm:cxn modelId="{E994336E-CDAF-49A0-96F4-73822D87ACCE}" type="presParOf" srcId="{C87D0B06-E8FD-46E7-BD37-F8BBEA6FDBE6}" destId="{3DDDC96E-1599-43D2-9543-9DE2784EF606}" srcOrd="0" destOrd="0" presId="urn:microsoft.com/office/officeart/2005/8/layout/radial6"/>
    <dgm:cxn modelId="{7F60B6B0-3BF5-4B2E-B087-56EEB443AE95}" type="presParOf" srcId="{C87D0B06-E8FD-46E7-BD37-F8BBEA6FDBE6}" destId="{A6750B79-F27F-470A-9324-1A9A8697BA90}" srcOrd="1" destOrd="0" presId="urn:microsoft.com/office/officeart/2005/8/layout/radial6"/>
    <dgm:cxn modelId="{A577E5DD-055D-47BF-9EA3-FAFDB6EA40D8}" type="presParOf" srcId="{C87D0B06-E8FD-46E7-BD37-F8BBEA6FDBE6}" destId="{7726E06E-93F7-4089-A376-767F8F3ED905}" srcOrd="2" destOrd="0" presId="urn:microsoft.com/office/officeart/2005/8/layout/radial6"/>
    <dgm:cxn modelId="{41BCFFC2-B578-452B-96DE-DC9392765D7C}" type="presParOf" srcId="{C87D0B06-E8FD-46E7-BD37-F8BBEA6FDBE6}" destId="{6E41A189-7DA3-483A-9F95-E6E2FD1C67FE}" srcOrd="3" destOrd="0" presId="urn:microsoft.com/office/officeart/2005/8/layout/radial6"/>
    <dgm:cxn modelId="{4A3A2B30-67AB-4EA4-AF58-818C3E84D60D}" type="presParOf" srcId="{C87D0B06-E8FD-46E7-BD37-F8BBEA6FDBE6}" destId="{F58E2EBA-2271-4947-894E-92BE0DB8D46D}" srcOrd="4" destOrd="0" presId="urn:microsoft.com/office/officeart/2005/8/layout/radial6"/>
    <dgm:cxn modelId="{E62D9D8E-02E4-41D3-9F67-37DED2D44B65}" type="presParOf" srcId="{C87D0B06-E8FD-46E7-BD37-F8BBEA6FDBE6}" destId="{01F155AD-163E-47A5-8EE4-59F7E37E92ED}" srcOrd="5" destOrd="0" presId="urn:microsoft.com/office/officeart/2005/8/layout/radial6"/>
    <dgm:cxn modelId="{410D6BF3-2AAC-4751-8250-A990FE863F60}" type="presParOf" srcId="{C87D0B06-E8FD-46E7-BD37-F8BBEA6FDBE6}" destId="{C2E8C0AD-E2B6-43A7-9B7F-D594D82C0B03}" srcOrd="6" destOrd="0" presId="urn:microsoft.com/office/officeart/2005/8/layout/radial6"/>
    <dgm:cxn modelId="{6AB34F6A-F8E7-45F7-B698-DDC158E19CE1}" type="presParOf" srcId="{C87D0B06-E8FD-46E7-BD37-F8BBEA6FDBE6}" destId="{38F6D4AD-9FF1-4F05-9A23-1A890A3A8E4D}" srcOrd="7" destOrd="0" presId="urn:microsoft.com/office/officeart/2005/8/layout/radial6"/>
    <dgm:cxn modelId="{744D1542-0910-4F94-9719-1B439AF592EE}" type="presParOf" srcId="{C87D0B06-E8FD-46E7-BD37-F8BBEA6FDBE6}" destId="{43D3ADEA-0FAB-46ED-AE5C-973C615B2AD6}" srcOrd="8" destOrd="0" presId="urn:microsoft.com/office/officeart/2005/8/layout/radial6"/>
    <dgm:cxn modelId="{B8E7A1AC-419A-4494-8165-AB28D99F19F6}" type="presParOf" srcId="{C87D0B06-E8FD-46E7-BD37-F8BBEA6FDBE6}" destId="{EEAB6EF4-AEDE-4A5B-B687-F4B67EC043F5}" srcOrd="9" destOrd="0" presId="urn:microsoft.com/office/officeart/2005/8/layout/radial6"/>
    <dgm:cxn modelId="{E71CA087-E3BA-4A6A-8198-1CA9585BE5BB}" type="presParOf" srcId="{C87D0B06-E8FD-46E7-BD37-F8BBEA6FDBE6}" destId="{CD09C219-129A-4D0A-A5A7-5EAF242464A4}" srcOrd="10" destOrd="0" presId="urn:microsoft.com/office/officeart/2005/8/layout/radial6"/>
    <dgm:cxn modelId="{89394810-C316-4AD9-B645-C16850A6AE66}" type="presParOf" srcId="{C87D0B06-E8FD-46E7-BD37-F8BBEA6FDBE6}" destId="{DFD16DF6-E8D9-4316-B2E5-5FB88742F993}" srcOrd="11" destOrd="0" presId="urn:microsoft.com/office/officeart/2005/8/layout/radial6"/>
    <dgm:cxn modelId="{27B1772F-68AA-4868-8637-F5C537CC0423}" type="presParOf" srcId="{C87D0B06-E8FD-46E7-BD37-F8BBEA6FDBE6}" destId="{8055B10B-CFDA-461D-BB85-4B5CF746EE9B}" srcOrd="12" destOrd="0" presId="urn:microsoft.com/office/officeart/2005/8/layout/radial6"/>
    <dgm:cxn modelId="{A5EED75D-1536-4670-A760-E84C2025DB14}" type="presParOf" srcId="{C87D0B06-E8FD-46E7-BD37-F8BBEA6FDBE6}" destId="{C3E17EB1-C14B-4861-B5A4-535E1856281A}" srcOrd="13" destOrd="0" presId="urn:microsoft.com/office/officeart/2005/8/layout/radial6"/>
    <dgm:cxn modelId="{2D894732-CF84-47C4-BE49-F9C1A85A6036}" type="presParOf" srcId="{C87D0B06-E8FD-46E7-BD37-F8BBEA6FDBE6}" destId="{FF4E079C-5A3D-434B-BAAC-135D63C12128}" srcOrd="14" destOrd="0" presId="urn:microsoft.com/office/officeart/2005/8/layout/radial6"/>
    <dgm:cxn modelId="{5AC46FB3-8C81-4576-A724-278FCC9EC701}" type="presParOf" srcId="{C87D0B06-E8FD-46E7-BD37-F8BBEA6FDBE6}" destId="{DB1708E9-65E0-43D5-97C4-58C0EE113C97}" srcOrd="15" destOrd="0" presId="urn:microsoft.com/office/officeart/2005/8/layout/radial6"/>
    <dgm:cxn modelId="{2F1829EA-1A58-4DBA-B2F8-B2C5BBEA121C}" type="presParOf" srcId="{C87D0B06-E8FD-46E7-BD37-F8BBEA6FDBE6}" destId="{83FE1997-793D-41AD-AC32-FF10F325BD2F}" srcOrd="16" destOrd="0" presId="urn:microsoft.com/office/officeart/2005/8/layout/radial6"/>
    <dgm:cxn modelId="{FB96CBE2-2174-4A93-BBA5-D000465D7C4D}" type="presParOf" srcId="{C87D0B06-E8FD-46E7-BD37-F8BBEA6FDBE6}" destId="{9792C07C-8F16-4FED-B3E1-4AF113A397D4}" srcOrd="17" destOrd="0" presId="urn:microsoft.com/office/officeart/2005/8/layout/radial6"/>
    <dgm:cxn modelId="{63A68EDA-9A79-46D9-B8A7-59E61ACE8BDF}" type="presParOf" srcId="{C87D0B06-E8FD-46E7-BD37-F8BBEA6FDBE6}" destId="{9C752528-0E28-49CF-8D71-6EBF52E673EE}" srcOrd="18"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75D6887F-1A5F-4DC5-B14C-F6B1791062CE}" type="doc">
      <dgm:prSet loTypeId="urn:microsoft.com/office/officeart/2005/8/layout/radial6" loCatId="cycle" qsTypeId="urn:microsoft.com/office/officeart/2005/8/quickstyle/simple1" qsCatId="simple" csTypeId="urn:microsoft.com/office/officeart/2005/8/colors/colorful1#6" csCatId="colorful" phldr="1"/>
      <dgm:spPr/>
      <dgm:t>
        <a:bodyPr/>
        <a:lstStyle/>
        <a:p>
          <a:endParaRPr lang="es-EC"/>
        </a:p>
      </dgm:t>
    </dgm:pt>
    <dgm:pt modelId="{13EE2EEE-DB14-4EE8-88CF-D1B54FD910CF}">
      <dgm:prSet phldrT="[Texto]" custT="1"/>
      <dgm:spPr/>
      <dgm:t>
        <a:bodyPr/>
        <a:lstStyle/>
        <a:p>
          <a:pPr algn="ctr"/>
          <a:r>
            <a:rPr lang="es-EC" sz="2400" b="1" dirty="0" smtClean="0">
              <a:solidFill>
                <a:schemeClr val="tx1"/>
              </a:solidFill>
            </a:rPr>
            <a:t>TÉCNICA DEL FÚTBOL</a:t>
          </a:r>
          <a:endParaRPr lang="es-EC" sz="2400" b="1" dirty="0">
            <a:solidFill>
              <a:schemeClr val="tx1"/>
            </a:solidFill>
          </a:endParaRPr>
        </a:p>
      </dgm:t>
    </dgm:pt>
    <dgm:pt modelId="{92D9754B-CD97-4F9B-B2FE-71A69E1764EF}" type="parTrans" cxnId="{15FF36FF-F793-4CA6-87E2-E17719C385C0}">
      <dgm:prSet/>
      <dgm:spPr/>
      <dgm:t>
        <a:bodyPr/>
        <a:lstStyle/>
        <a:p>
          <a:pPr algn="ctr"/>
          <a:endParaRPr lang="es-EC" sz="2400">
            <a:solidFill>
              <a:schemeClr val="tx1"/>
            </a:solidFill>
          </a:endParaRPr>
        </a:p>
      </dgm:t>
    </dgm:pt>
    <dgm:pt modelId="{2993DD86-0AFB-42EA-9103-E9E6419EB8B1}" type="sibTrans" cxnId="{15FF36FF-F793-4CA6-87E2-E17719C385C0}">
      <dgm:prSet/>
      <dgm:spPr/>
      <dgm:t>
        <a:bodyPr/>
        <a:lstStyle/>
        <a:p>
          <a:pPr algn="ctr"/>
          <a:endParaRPr lang="es-EC" sz="2400">
            <a:solidFill>
              <a:schemeClr val="tx1"/>
            </a:solidFill>
          </a:endParaRPr>
        </a:p>
      </dgm:t>
    </dgm:pt>
    <dgm:pt modelId="{44982CC0-DDBF-4086-8B46-E0F78680EF6C}">
      <dgm:prSet phldrT="[Texto]" custT="1"/>
      <dgm:spPr/>
      <dgm:t>
        <a:bodyPr/>
        <a:lstStyle/>
        <a:p>
          <a:pPr algn="ctr"/>
          <a:r>
            <a:rPr lang="es-EC" sz="2400" b="1" dirty="0" smtClean="0">
              <a:solidFill>
                <a:schemeClr val="tx1"/>
              </a:solidFill>
            </a:rPr>
            <a:t>Fundamentos técnicos con balón</a:t>
          </a:r>
          <a:endParaRPr lang="es-EC" sz="2400" dirty="0">
            <a:solidFill>
              <a:schemeClr val="tx1"/>
            </a:solidFill>
          </a:endParaRPr>
        </a:p>
      </dgm:t>
    </dgm:pt>
    <dgm:pt modelId="{8726880A-1809-4141-B37D-22E08C6FDC4A}" type="parTrans" cxnId="{3E50B1AA-8492-434E-B300-582509224008}">
      <dgm:prSet/>
      <dgm:spPr/>
      <dgm:t>
        <a:bodyPr/>
        <a:lstStyle/>
        <a:p>
          <a:pPr algn="ctr"/>
          <a:endParaRPr lang="es-EC" sz="2400">
            <a:solidFill>
              <a:schemeClr val="tx1"/>
            </a:solidFill>
          </a:endParaRPr>
        </a:p>
      </dgm:t>
    </dgm:pt>
    <dgm:pt modelId="{A2B58869-C283-4195-A7F8-BD186E785234}" type="sibTrans" cxnId="{3E50B1AA-8492-434E-B300-582509224008}">
      <dgm:prSet/>
      <dgm:spPr/>
      <dgm:t>
        <a:bodyPr/>
        <a:lstStyle/>
        <a:p>
          <a:pPr algn="ctr"/>
          <a:endParaRPr lang="es-EC" sz="2400">
            <a:solidFill>
              <a:schemeClr val="tx1"/>
            </a:solidFill>
          </a:endParaRPr>
        </a:p>
      </dgm:t>
    </dgm:pt>
    <dgm:pt modelId="{EF951501-F992-4F06-87F3-C0C14D31E62D}">
      <dgm:prSet phldrT="[Texto]" custT="1"/>
      <dgm:spPr/>
      <dgm:t>
        <a:bodyPr/>
        <a:lstStyle/>
        <a:p>
          <a:pPr algn="ctr"/>
          <a:r>
            <a:rPr lang="es-EC" sz="2400" b="1" dirty="0" smtClean="0">
              <a:solidFill>
                <a:schemeClr val="tx1"/>
              </a:solidFill>
            </a:rPr>
            <a:t>Control de balón</a:t>
          </a:r>
          <a:endParaRPr lang="es-EC" sz="2400" b="1" dirty="0">
            <a:solidFill>
              <a:schemeClr val="tx1"/>
            </a:solidFill>
          </a:endParaRPr>
        </a:p>
      </dgm:t>
    </dgm:pt>
    <dgm:pt modelId="{29E5C34F-9CE1-4D2F-821A-B339E395C17B}" type="parTrans" cxnId="{23DC6814-D360-400D-84C3-ED53B3CFD519}">
      <dgm:prSet/>
      <dgm:spPr/>
      <dgm:t>
        <a:bodyPr/>
        <a:lstStyle/>
        <a:p>
          <a:pPr algn="ctr"/>
          <a:endParaRPr lang="es-EC" sz="2400">
            <a:solidFill>
              <a:schemeClr val="tx1"/>
            </a:solidFill>
          </a:endParaRPr>
        </a:p>
      </dgm:t>
    </dgm:pt>
    <dgm:pt modelId="{24400FA9-292E-48AB-A2AA-03E8544042EB}" type="sibTrans" cxnId="{23DC6814-D360-400D-84C3-ED53B3CFD519}">
      <dgm:prSet/>
      <dgm:spPr/>
      <dgm:t>
        <a:bodyPr/>
        <a:lstStyle/>
        <a:p>
          <a:pPr algn="ctr"/>
          <a:endParaRPr lang="es-EC" sz="2400">
            <a:solidFill>
              <a:schemeClr val="tx1"/>
            </a:solidFill>
          </a:endParaRPr>
        </a:p>
      </dgm:t>
    </dgm:pt>
    <dgm:pt modelId="{7132A7F2-2007-48AA-A572-26BC71BD9832}">
      <dgm:prSet phldrT="[Texto]" custT="1"/>
      <dgm:spPr/>
      <dgm:t>
        <a:bodyPr/>
        <a:lstStyle/>
        <a:p>
          <a:pPr algn="ctr"/>
          <a:r>
            <a:rPr lang="es-EC" sz="2000" b="1" dirty="0" smtClean="0">
              <a:solidFill>
                <a:schemeClr val="tx1"/>
              </a:solidFill>
            </a:rPr>
            <a:t>El Pase</a:t>
          </a:r>
          <a:endParaRPr lang="es-EC" sz="2000" b="1" dirty="0">
            <a:solidFill>
              <a:schemeClr val="tx1"/>
            </a:solidFill>
          </a:endParaRPr>
        </a:p>
      </dgm:t>
    </dgm:pt>
    <dgm:pt modelId="{EAAA1FC9-DA61-48CD-B5A4-5A067DDAF676}" type="parTrans" cxnId="{C4DC9400-0257-43C9-AE1C-B77583B1192B}">
      <dgm:prSet/>
      <dgm:spPr/>
      <dgm:t>
        <a:bodyPr/>
        <a:lstStyle/>
        <a:p>
          <a:endParaRPr lang="es-ES"/>
        </a:p>
      </dgm:t>
    </dgm:pt>
    <dgm:pt modelId="{F20BDA2B-F4CE-4B91-BC7F-82DCFEFDF4ED}" type="sibTrans" cxnId="{C4DC9400-0257-43C9-AE1C-B77583B1192B}">
      <dgm:prSet/>
      <dgm:spPr/>
      <dgm:t>
        <a:bodyPr/>
        <a:lstStyle/>
        <a:p>
          <a:endParaRPr lang="es-ES"/>
        </a:p>
      </dgm:t>
    </dgm:pt>
    <dgm:pt modelId="{F1F6CCF1-B501-4741-BCE1-2D14C2D28579}">
      <dgm:prSet phldrT="[Texto]" custT="1"/>
      <dgm:spPr/>
      <dgm:t>
        <a:bodyPr/>
        <a:lstStyle/>
        <a:p>
          <a:pPr algn="ctr"/>
          <a:r>
            <a:rPr lang="es-EC" sz="2000" b="1" dirty="0" smtClean="0">
              <a:solidFill>
                <a:schemeClr val="tx1"/>
              </a:solidFill>
            </a:rPr>
            <a:t>Metodología de la enseñanza </a:t>
          </a:r>
          <a:endParaRPr lang="es-EC" sz="2000" b="1" dirty="0">
            <a:solidFill>
              <a:schemeClr val="tx1"/>
            </a:solidFill>
          </a:endParaRPr>
        </a:p>
      </dgm:t>
    </dgm:pt>
    <dgm:pt modelId="{0CD2DBDE-35E9-4BF5-B8C8-6182BD9D8B50}" type="parTrans" cxnId="{75389CB8-EB1F-4E14-875C-20993254C760}">
      <dgm:prSet/>
      <dgm:spPr/>
      <dgm:t>
        <a:bodyPr/>
        <a:lstStyle/>
        <a:p>
          <a:endParaRPr lang="es-ES"/>
        </a:p>
      </dgm:t>
    </dgm:pt>
    <dgm:pt modelId="{402D1D62-2F50-4246-993A-4F90906F973A}" type="sibTrans" cxnId="{75389CB8-EB1F-4E14-875C-20993254C760}">
      <dgm:prSet/>
      <dgm:spPr/>
      <dgm:t>
        <a:bodyPr/>
        <a:lstStyle/>
        <a:p>
          <a:endParaRPr lang="es-ES"/>
        </a:p>
      </dgm:t>
    </dgm:pt>
    <dgm:pt modelId="{C87D0B06-E8FD-46E7-BD37-F8BBEA6FDBE6}" type="pres">
      <dgm:prSet presAssocID="{75D6887F-1A5F-4DC5-B14C-F6B1791062CE}" presName="Name0" presStyleCnt="0">
        <dgm:presLayoutVars>
          <dgm:chMax val="1"/>
          <dgm:dir/>
          <dgm:animLvl val="ctr"/>
          <dgm:resizeHandles val="exact"/>
        </dgm:presLayoutVars>
      </dgm:prSet>
      <dgm:spPr/>
      <dgm:t>
        <a:bodyPr/>
        <a:lstStyle/>
        <a:p>
          <a:endParaRPr lang="es-EC"/>
        </a:p>
      </dgm:t>
    </dgm:pt>
    <dgm:pt modelId="{3DDDC96E-1599-43D2-9543-9DE2784EF606}" type="pres">
      <dgm:prSet presAssocID="{13EE2EEE-DB14-4EE8-88CF-D1B54FD910CF}" presName="centerShape" presStyleLbl="node0" presStyleIdx="0" presStyleCnt="1" custScaleX="138946" custScaleY="83565" custLinFactNeighborX="1044" custLinFactNeighborY="2552"/>
      <dgm:spPr/>
      <dgm:t>
        <a:bodyPr/>
        <a:lstStyle/>
        <a:p>
          <a:endParaRPr lang="es-EC"/>
        </a:p>
      </dgm:t>
    </dgm:pt>
    <dgm:pt modelId="{A6750B79-F27F-470A-9324-1A9A8697BA90}" type="pres">
      <dgm:prSet presAssocID="{44982CC0-DDBF-4086-8B46-E0F78680EF6C}" presName="node" presStyleLbl="node1" presStyleIdx="0" presStyleCnt="4" custScaleX="220065" custScaleY="120550" custRadScaleRad="106239" custRadScaleInc="1">
        <dgm:presLayoutVars>
          <dgm:bulletEnabled val="1"/>
        </dgm:presLayoutVars>
      </dgm:prSet>
      <dgm:spPr/>
      <dgm:t>
        <a:bodyPr/>
        <a:lstStyle/>
        <a:p>
          <a:endParaRPr lang="es-EC"/>
        </a:p>
      </dgm:t>
    </dgm:pt>
    <dgm:pt modelId="{7726E06E-93F7-4089-A376-767F8F3ED905}" type="pres">
      <dgm:prSet presAssocID="{44982CC0-DDBF-4086-8B46-E0F78680EF6C}" presName="dummy" presStyleCnt="0"/>
      <dgm:spPr/>
      <dgm:t>
        <a:bodyPr/>
        <a:lstStyle/>
        <a:p>
          <a:endParaRPr lang="es-EC"/>
        </a:p>
      </dgm:t>
    </dgm:pt>
    <dgm:pt modelId="{6E41A189-7DA3-483A-9F95-E6E2FD1C67FE}" type="pres">
      <dgm:prSet presAssocID="{A2B58869-C283-4195-A7F8-BD186E785234}" presName="sibTrans" presStyleLbl="sibTrans2D1" presStyleIdx="0" presStyleCnt="4" custLinFactNeighborX="-3708" custLinFactNeighborY="4944"/>
      <dgm:spPr/>
      <dgm:t>
        <a:bodyPr/>
        <a:lstStyle/>
        <a:p>
          <a:endParaRPr lang="es-EC"/>
        </a:p>
      </dgm:t>
    </dgm:pt>
    <dgm:pt modelId="{F58E2EBA-2271-4947-894E-92BE0DB8D46D}" type="pres">
      <dgm:prSet presAssocID="{EF951501-F992-4F06-87F3-C0C14D31E62D}" presName="node" presStyleLbl="node1" presStyleIdx="1" presStyleCnt="4" custScaleX="230121" custScaleY="121851" custRadScaleRad="159759" custRadScaleInc="24402">
        <dgm:presLayoutVars>
          <dgm:bulletEnabled val="1"/>
        </dgm:presLayoutVars>
      </dgm:prSet>
      <dgm:spPr/>
      <dgm:t>
        <a:bodyPr/>
        <a:lstStyle/>
        <a:p>
          <a:endParaRPr lang="es-EC"/>
        </a:p>
      </dgm:t>
    </dgm:pt>
    <dgm:pt modelId="{01F155AD-163E-47A5-8EE4-59F7E37E92ED}" type="pres">
      <dgm:prSet presAssocID="{EF951501-F992-4F06-87F3-C0C14D31E62D}" presName="dummy" presStyleCnt="0"/>
      <dgm:spPr/>
      <dgm:t>
        <a:bodyPr/>
        <a:lstStyle/>
        <a:p>
          <a:endParaRPr lang="es-EC"/>
        </a:p>
      </dgm:t>
    </dgm:pt>
    <dgm:pt modelId="{C2E8C0AD-E2B6-43A7-9B7F-D594D82C0B03}" type="pres">
      <dgm:prSet presAssocID="{24400FA9-292E-48AB-A2AA-03E8544042EB}" presName="sibTrans" presStyleLbl="sibTrans2D1" presStyleIdx="1" presStyleCnt="4" custScaleY="43507" custLinFactNeighborX="8033" custLinFactNeighborY="20084"/>
      <dgm:spPr/>
      <dgm:t>
        <a:bodyPr/>
        <a:lstStyle/>
        <a:p>
          <a:endParaRPr lang="es-EC"/>
        </a:p>
      </dgm:t>
    </dgm:pt>
    <dgm:pt modelId="{C3E17EB1-C14B-4861-B5A4-535E1856281A}" type="pres">
      <dgm:prSet presAssocID="{7132A7F2-2007-48AA-A572-26BC71BD9832}" presName="node" presStyleLbl="node1" presStyleIdx="2" presStyleCnt="4" custScaleX="250469" custRadScaleRad="92255" custRadScaleInc="-19481">
        <dgm:presLayoutVars>
          <dgm:bulletEnabled val="1"/>
        </dgm:presLayoutVars>
      </dgm:prSet>
      <dgm:spPr/>
      <dgm:t>
        <a:bodyPr/>
        <a:lstStyle/>
        <a:p>
          <a:endParaRPr lang="es-ES"/>
        </a:p>
      </dgm:t>
    </dgm:pt>
    <dgm:pt modelId="{FF4E079C-5A3D-434B-BAAC-135D63C12128}" type="pres">
      <dgm:prSet presAssocID="{7132A7F2-2007-48AA-A572-26BC71BD9832}" presName="dummy" presStyleCnt="0"/>
      <dgm:spPr/>
    </dgm:pt>
    <dgm:pt modelId="{DB1708E9-65E0-43D5-97C4-58C0EE113C97}" type="pres">
      <dgm:prSet presAssocID="{F20BDA2B-F4CE-4B91-BC7F-82DCFEFDF4ED}" presName="sibTrans" presStyleLbl="sibTrans2D1" presStyleIdx="2" presStyleCnt="4"/>
      <dgm:spPr/>
      <dgm:t>
        <a:bodyPr/>
        <a:lstStyle/>
        <a:p>
          <a:endParaRPr lang="es-ES"/>
        </a:p>
      </dgm:t>
    </dgm:pt>
    <dgm:pt modelId="{9C508624-8614-45F6-AADD-92DF0DF949CD}" type="pres">
      <dgm:prSet presAssocID="{F1F6CCF1-B501-4741-BCE1-2D14C2D28579}" presName="node" presStyleLbl="node1" presStyleIdx="3" presStyleCnt="4" custScaleX="216515" custRadScaleRad="154440" custRadScaleInc="3912">
        <dgm:presLayoutVars>
          <dgm:bulletEnabled val="1"/>
        </dgm:presLayoutVars>
      </dgm:prSet>
      <dgm:spPr/>
      <dgm:t>
        <a:bodyPr/>
        <a:lstStyle/>
        <a:p>
          <a:endParaRPr lang="es-ES"/>
        </a:p>
      </dgm:t>
    </dgm:pt>
    <dgm:pt modelId="{36BF35AE-E4B4-407B-B26C-68909C9B670E}" type="pres">
      <dgm:prSet presAssocID="{F1F6CCF1-B501-4741-BCE1-2D14C2D28579}" presName="dummy" presStyleCnt="0"/>
      <dgm:spPr/>
    </dgm:pt>
    <dgm:pt modelId="{188B2C65-F269-45B9-936F-A0CF573FDE07}" type="pres">
      <dgm:prSet presAssocID="{402D1D62-2F50-4246-993A-4F90906F973A}" presName="sibTrans" presStyleLbl="sibTrans2D1" presStyleIdx="3" presStyleCnt="4"/>
      <dgm:spPr/>
      <dgm:t>
        <a:bodyPr/>
        <a:lstStyle/>
        <a:p>
          <a:endParaRPr lang="es-ES"/>
        </a:p>
      </dgm:t>
    </dgm:pt>
  </dgm:ptLst>
  <dgm:cxnLst>
    <dgm:cxn modelId="{670EC9BE-8A24-49BC-8193-085025E51459}" type="presOf" srcId="{75D6887F-1A5F-4DC5-B14C-F6B1791062CE}" destId="{C87D0B06-E8FD-46E7-BD37-F8BBEA6FDBE6}" srcOrd="0" destOrd="0" presId="urn:microsoft.com/office/officeart/2005/8/layout/radial6"/>
    <dgm:cxn modelId="{23DC6814-D360-400D-84C3-ED53B3CFD519}" srcId="{13EE2EEE-DB14-4EE8-88CF-D1B54FD910CF}" destId="{EF951501-F992-4F06-87F3-C0C14D31E62D}" srcOrd="1" destOrd="0" parTransId="{29E5C34F-9CE1-4D2F-821A-B339E395C17B}" sibTransId="{24400FA9-292E-48AB-A2AA-03E8544042EB}"/>
    <dgm:cxn modelId="{568536A4-8B34-4D78-B537-0214F5797D7C}" type="presOf" srcId="{24400FA9-292E-48AB-A2AA-03E8544042EB}" destId="{C2E8C0AD-E2B6-43A7-9B7F-D594D82C0B03}" srcOrd="0" destOrd="0" presId="urn:microsoft.com/office/officeart/2005/8/layout/radial6"/>
    <dgm:cxn modelId="{C17646A2-D413-4690-9956-87AFF4B6DF83}" type="presOf" srcId="{402D1D62-2F50-4246-993A-4F90906F973A}" destId="{188B2C65-F269-45B9-936F-A0CF573FDE07}" srcOrd="0" destOrd="0" presId="urn:microsoft.com/office/officeart/2005/8/layout/radial6"/>
    <dgm:cxn modelId="{546EBB14-AD28-4D7D-ACAB-94D8982B0A18}" type="presOf" srcId="{7132A7F2-2007-48AA-A572-26BC71BD9832}" destId="{C3E17EB1-C14B-4861-B5A4-535E1856281A}" srcOrd="0" destOrd="0" presId="urn:microsoft.com/office/officeart/2005/8/layout/radial6"/>
    <dgm:cxn modelId="{C4DC9400-0257-43C9-AE1C-B77583B1192B}" srcId="{13EE2EEE-DB14-4EE8-88CF-D1B54FD910CF}" destId="{7132A7F2-2007-48AA-A572-26BC71BD9832}" srcOrd="2" destOrd="0" parTransId="{EAAA1FC9-DA61-48CD-B5A4-5A067DDAF676}" sibTransId="{F20BDA2B-F4CE-4B91-BC7F-82DCFEFDF4ED}"/>
    <dgm:cxn modelId="{11F8093D-6E35-42F3-947D-89FBA4BFDBB6}" type="presOf" srcId="{44982CC0-DDBF-4086-8B46-E0F78680EF6C}" destId="{A6750B79-F27F-470A-9324-1A9A8697BA90}" srcOrd="0" destOrd="0" presId="urn:microsoft.com/office/officeart/2005/8/layout/radial6"/>
    <dgm:cxn modelId="{15FF36FF-F793-4CA6-87E2-E17719C385C0}" srcId="{75D6887F-1A5F-4DC5-B14C-F6B1791062CE}" destId="{13EE2EEE-DB14-4EE8-88CF-D1B54FD910CF}" srcOrd="0" destOrd="0" parTransId="{92D9754B-CD97-4F9B-B2FE-71A69E1764EF}" sibTransId="{2993DD86-0AFB-42EA-9103-E9E6419EB8B1}"/>
    <dgm:cxn modelId="{FEA0E8BF-17A9-4CD6-9440-ECA594F47B07}" type="presOf" srcId="{EF951501-F992-4F06-87F3-C0C14D31E62D}" destId="{F58E2EBA-2271-4947-894E-92BE0DB8D46D}" srcOrd="0" destOrd="0" presId="urn:microsoft.com/office/officeart/2005/8/layout/radial6"/>
    <dgm:cxn modelId="{3E50B1AA-8492-434E-B300-582509224008}" srcId="{13EE2EEE-DB14-4EE8-88CF-D1B54FD910CF}" destId="{44982CC0-DDBF-4086-8B46-E0F78680EF6C}" srcOrd="0" destOrd="0" parTransId="{8726880A-1809-4141-B37D-22E08C6FDC4A}" sibTransId="{A2B58869-C283-4195-A7F8-BD186E785234}"/>
    <dgm:cxn modelId="{1505083A-5070-4DE8-BB48-BAB2842EB197}" type="presOf" srcId="{F20BDA2B-F4CE-4B91-BC7F-82DCFEFDF4ED}" destId="{DB1708E9-65E0-43D5-97C4-58C0EE113C97}" srcOrd="0" destOrd="0" presId="urn:microsoft.com/office/officeart/2005/8/layout/radial6"/>
    <dgm:cxn modelId="{75389CB8-EB1F-4E14-875C-20993254C760}" srcId="{13EE2EEE-DB14-4EE8-88CF-D1B54FD910CF}" destId="{F1F6CCF1-B501-4741-BCE1-2D14C2D28579}" srcOrd="3" destOrd="0" parTransId="{0CD2DBDE-35E9-4BF5-B8C8-6182BD9D8B50}" sibTransId="{402D1D62-2F50-4246-993A-4F90906F973A}"/>
    <dgm:cxn modelId="{75A05908-FE89-4DB8-B4BC-2C4BD4C5B719}" type="presOf" srcId="{A2B58869-C283-4195-A7F8-BD186E785234}" destId="{6E41A189-7DA3-483A-9F95-E6E2FD1C67FE}" srcOrd="0" destOrd="0" presId="urn:microsoft.com/office/officeart/2005/8/layout/radial6"/>
    <dgm:cxn modelId="{70E6C060-EC04-483B-BDF0-1C33E9F681F6}" type="presOf" srcId="{F1F6CCF1-B501-4741-BCE1-2D14C2D28579}" destId="{9C508624-8614-45F6-AADD-92DF0DF949CD}" srcOrd="0" destOrd="0" presId="urn:microsoft.com/office/officeart/2005/8/layout/radial6"/>
    <dgm:cxn modelId="{75D36031-C49A-4680-91C2-ECFBF7739684}" type="presOf" srcId="{13EE2EEE-DB14-4EE8-88CF-D1B54FD910CF}" destId="{3DDDC96E-1599-43D2-9543-9DE2784EF606}" srcOrd="0" destOrd="0" presId="urn:microsoft.com/office/officeart/2005/8/layout/radial6"/>
    <dgm:cxn modelId="{059B99C9-CCCE-4B8B-B616-FD1BCAC60B11}" type="presParOf" srcId="{C87D0B06-E8FD-46E7-BD37-F8BBEA6FDBE6}" destId="{3DDDC96E-1599-43D2-9543-9DE2784EF606}" srcOrd="0" destOrd="0" presId="urn:microsoft.com/office/officeart/2005/8/layout/radial6"/>
    <dgm:cxn modelId="{1B285BE6-FB86-41CC-856D-F74F6B1BB592}" type="presParOf" srcId="{C87D0B06-E8FD-46E7-BD37-F8BBEA6FDBE6}" destId="{A6750B79-F27F-470A-9324-1A9A8697BA90}" srcOrd="1" destOrd="0" presId="urn:microsoft.com/office/officeart/2005/8/layout/radial6"/>
    <dgm:cxn modelId="{9BFB721F-E2DF-4029-9EE6-9BF0B0B5C2E5}" type="presParOf" srcId="{C87D0B06-E8FD-46E7-BD37-F8BBEA6FDBE6}" destId="{7726E06E-93F7-4089-A376-767F8F3ED905}" srcOrd="2" destOrd="0" presId="urn:microsoft.com/office/officeart/2005/8/layout/radial6"/>
    <dgm:cxn modelId="{719DF06B-CE64-4EF0-87A9-2E6C581E2156}" type="presParOf" srcId="{C87D0B06-E8FD-46E7-BD37-F8BBEA6FDBE6}" destId="{6E41A189-7DA3-483A-9F95-E6E2FD1C67FE}" srcOrd="3" destOrd="0" presId="urn:microsoft.com/office/officeart/2005/8/layout/radial6"/>
    <dgm:cxn modelId="{4E63916A-0D50-4413-9FE3-FFAF046CEE8A}" type="presParOf" srcId="{C87D0B06-E8FD-46E7-BD37-F8BBEA6FDBE6}" destId="{F58E2EBA-2271-4947-894E-92BE0DB8D46D}" srcOrd="4" destOrd="0" presId="urn:microsoft.com/office/officeart/2005/8/layout/radial6"/>
    <dgm:cxn modelId="{50C45F57-6B1B-42FF-816D-FCD3B079CC61}" type="presParOf" srcId="{C87D0B06-E8FD-46E7-BD37-F8BBEA6FDBE6}" destId="{01F155AD-163E-47A5-8EE4-59F7E37E92ED}" srcOrd="5" destOrd="0" presId="urn:microsoft.com/office/officeart/2005/8/layout/radial6"/>
    <dgm:cxn modelId="{DC88E52A-82DB-4A20-AD8E-E484FD5F11C1}" type="presParOf" srcId="{C87D0B06-E8FD-46E7-BD37-F8BBEA6FDBE6}" destId="{C2E8C0AD-E2B6-43A7-9B7F-D594D82C0B03}" srcOrd="6" destOrd="0" presId="urn:microsoft.com/office/officeart/2005/8/layout/radial6"/>
    <dgm:cxn modelId="{3E5814F9-9BEF-4510-8CA2-BE97AB75291D}" type="presParOf" srcId="{C87D0B06-E8FD-46E7-BD37-F8BBEA6FDBE6}" destId="{C3E17EB1-C14B-4861-B5A4-535E1856281A}" srcOrd="7" destOrd="0" presId="urn:microsoft.com/office/officeart/2005/8/layout/radial6"/>
    <dgm:cxn modelId="{F1526BDF-815F-49ED-BF87-E916519452EB}" type="presParOf" srcId="{C87D0B06-E8FD-46E7-BD37-F8BBEA6FDBE6}" destId="{FF4E079C-5A3D-434B-BAAC-135D63C12128}" srcOrd="8" destOrd="0" presId="urn:microsoft.com/office/officeart/2005/8/layout/radial6"/>
    <dgm:cxn modelId="{1C13660D-C5D6-4CE3-B84E-961CA6DE3468}" type="presParOf" srcId="{C87D0B06-E8FD-46E7-BD37-F8BBEA6FDBE6}" destId="{DB1708E9-65E0-43D5-97C4-58C0EE113C97}" srcOrd="9" destOrd="0" presId="urn:microsoft.com/office/officeart/2005/8/layout/radial6"/>
    <dgm:cxn modelId="{DA937608-D0E7-4003-BCA6-6F64F2B3C73D}" type="presParOf" srcId="{C87D0B06-E8FD-46E7-BD37-F8BBEA6FDBE6}" destId="{9C508624-8614-45F6-AADD-92DF0DF949CD}" srcOrd="10" destOrd="0" presId="urn:microsoft.com/office/officeart/2005/8/layout/radial6"/>
    <dgm:cxn modelId="{37040D00-BEFE-4289-93CD-ADCD5C9DFA3C}" type="presParOf" srcId="{C87D0B06-E8FD-46E7-BD37-F8BBEA6FDBE6}" destId="{36BF35AE-E4B4-407B-B26C-68909C9B670E}" srcOrd="11" destOrd="0" presId="urn:microsoft.com/office/officeart/2005/8/layout/radial6"/>
    <dgm:cxn modelId="{CE468758-4B62-4631-9C05-D8677497878B}" type="presParOf" srcId="{C87D0B06-E8FD-46E7-BD37-F8BBEA6FDBE6}" destId="{188B2C65-F269-45B9-936F-A0CF573FDE07}" srcOrd="12" destOrd="0" presId="urn:microsoft.com/office/officeart/2005/8/layout/radial6"/>
  </dgm:cxnLst>
  <dgm:bg/>
  <dgm:whole/>
</dgm:dataModel>
</file>

<file path=ppt/diagrams/data5.xml><?xml version="1.0" encoding="utf-8"?>
<dgm:dataModel xmlns:dgm="http://schemas.openxmlformats.org/drawingml/2006/diagram" xmlns:a="http://schemas.openxmlformats.org/drawingml/2006/main">
  <dgm:ptLst>
    <dgm:pt modelId="{4705E7D0-1A0E-4044-8CDB-1DA35DD634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AE17D9BC-064E-4950-8858-0181E032651B}">
      <dgm:prSet phldrT="[Texto]"/>
      <dgm:spPr/>
      <dgm:t>
        <a:bodyPr/>
        <a:lstStyle/>
        <a:p>
          <a:r>
            <a:rPr lang="es-EC" dirty="0" smtClean="0"/>
            <a:t>VARIABLE DEPENDIENTE</a:t>
          </a:r>
          <a:endParaRPr lang="es-ES" dirty="0"/>
        </a:p>
      </dgm:t>
    </dgm:pt>
    <dgm:pt modelId="{E3407CAD-5470-4E46-A901-8781097A4C76}" type="parTrans" cxnId="{5F135615-81D0-4F11-8655-78EEDEABBDAE}">
      <dgm:prSet/>
      <dgm:spPr/>
      <dgm:t>
        <a:bodyPr/>
        <a:lstStyle/>
        <a:p>
          <a:endParaRPr lang="es-ES"/>
        </a:p>
      </dgm:t>
    </dgm:pt>
    <dgm:pt modelId="{83197413-8B1D-4AE0-BA30-1FD0F302976C}" type="sibTrans" cxnId="{5F135615-81D0-4F11-8655-78EEDEABBDAE}">
      <dgm:prSet/>
      <dgm:spPr/>
      <dgm:t>
        <a:bodyPr/>
        <a:lstStyle/>
        <a:p>
          <a:endParaRPr lang="es-ES"/>
        </a:p>
      </dgm:t>
    </dgm:pt>
    <dgm:pt modelId="{78C898B8-1DB5-4321-9236-CE1AD62A3298}">
      <dgm:prSet phldrT="[Texto]"/>
      <dgm:spPr/>
      <dgm:t>
        <a:bodyPr/>
        <a:lstStyle/>
        <a:p>
          <a:r>
            <a:rPr lang="es-EC" b="1" dirty="0" smtClean="0"/>
            <a:t>PERCEPCIÓN VISUAL</a:t>
          </a:r>
          <a:endParaRPr lang="es-ES" b="1" dirty="0"/>
        </a:p>
      </dgm:t>
    </dgm:pt>
    <dgm:pt modelId="{91CB4C3B-6102-4947-B987-ED44511D4CA9}" type="parTrans" cxnId="{F7C66B9C-13A2-4373-85BB-EBD4C585BE02}">
      <dgm:prSet/>
      <dgm:spPr/>
      <dgm:t>
        <a:bodyPr/>
        <a:lstStyle/>
        <a:p>
          <a:endParaRPr lang="es-ES"/>
        </a:p>
      </dgm:t>
    </dgm:pt>
    <dgm:pt modelId="{525D039D-A1FC-4EEA-950B-825FD0798531}" type="sibTrans" cxnId="{F7C66B9C-13A2-4373-85BB-EBD4C585BE02}">
      <dgm:prSet/>
      <dgm:spPr/>
      <dgm:t>
        <a:bodyPr/>
        <a:lstStyle/>
        <a:p>
          <a:endParaRPr lang="es-ES"/>
        </a:p>
      </dgm:t>
    </dgm:pt>
    <dgm:pt modelId="{1A75D005-6859-407C-9576-20D135DA5F60}">
      <dgm:prSet phldrT="[Texto]"/>
      <dgm:spPr/>
      <dgm:t>
        <a:bodyPr/>
        <a:lstStyle/>
        <a:p>
          <a:r>
            <a:rPr lang="es-EC" dirty="0" smtClean="0"/>
            <a:t>VARIABLE INDEPENDIENTE</a:t>
          </a:r>
          <a:endParaRPr lang="es-ES" dirty="0"/>
        </a:p>
      </dgm:t>
    </dgm:pt>
    <dgm:pt modelId="{76FC87A9-3A37-4141-ACC6-1B607F81185C}" type="parTrans" cxnId="{60A3B17D-ABFD-45D1-834B-66A974D1AD66}">
      <dgm:prSet/>
      <dgm:spPr/>
      <dgm:t>
        <a:bodyPr/>
        <a:lstStyle/>
        <a:p>
          <a:endParaRPr lang="es-ES"/>
        </a:p>
      </dgm:t>
    </dgm:pt>
    <dgm:pt modelId="{A37CF8A6-5F01-43F5-9306-CC1225A3668C}" type="sibTrans" cxnId="{60A3B17D-ABFD-45D1-834B-66A974D1AD66}">
      <dgm:prSet/>
      <dgm:spPr/>
      <dgm:t>
        <a:bodyPr/>
        <a:lstStyle/>
        <a:p>
          <a:endParaRPr lang="es-ES"/>
        </a:p>
      </dgm:t>
    </dgm:pt>
    <dgm:pt modelId="{55CDEB36-5C20-4C45-BA94-97B02A628A16}">
      <dgm:prSet phldrT="[Texto]"/>
      <dgm:spPr/>
      <dgm:t>
        <a:bodyPr/>
        <a:lstStyle/>
        <a:p>
          <a:r>
            <a:rPr lang="es-EC" b="1" dirty="0" smtClean="0"/>
            <a:t>CONTROL Y PASE DE BALÓN</a:t>
          </a:r>
          <a:endParaRPr lang="es-ES" dirty="0"/>
        </a:p>
      </dgm:t>
    </dgm:pt>
    <dgm:pt modelId="{BF7CAA35-6488-44CD-9345-C1189B10A176}" type="parTrans" cxnId="{B0A6EF3C-D11A-4BDB-BB9C-91A12084E1BB}">
      <dgm:prSet/>
      <dgm:spPr/>
      <dgm:t>
        <a:bodyPr/>
        <a:lstStyle/>
        <a:p>
          <a:endParaRPr lang="es-ES"/>
        </a:p>
      </dgm:t>
    </dgm:pt>
    <dgm:pt modelId="{39ECB56F-5046-4F85-A2EB-5EDB36E45B11}" type="sibTrans" cxnId="{B0A6EF3C-D11A-4BDB-BB9C-91A12084E1BB}">
      <dgm:prSet/>
      <dgm:spPr/>
      <dgm:t>
        <a:bodyPr/>
        <a:lstStyle/>
        <a:p>
          <a:endParaRPr lang="es-ES"/>
        </a:p>
      </dgm:t>
    </dgm:pt>
    <dgm:pt modelId="{97D2681D-E463-48FA-BBD1-F8B35D80DF1F}">
      <dgm:prSet phldrT="[Texto]"/>
      <dgm:spPr/>
      <dgm:t>
        <a:bodyPr/>
        <a:lstStyle/>
        <a:p>
          <a:r>
            <a:rPr lang="es-EC" dirty="0" smtClean="0"/>
            <a:t>Es concretamente analizar y ejecutar las acciones ofensivas y defensivas ante cada situación y decidir la mejor solución a través de estímulos sensitivos para la aplicación correcta de la técnica. (RODRÍGUEZ &amp; GONZÁLEZ, 2009).</a:t>
          </a:r>
          <a:endParaRPr lang="es-ES" b="1" dirty="0"/>
        </a:p>
      </dgm:t>
    </dgm:pt>
    <dgm:pt modelId="{5445DFB5-2A66-40E9-A6E0-B2D3878081F6}" type="parTrans" cxnId="{4A03064A-4C4E-4052-9303-C441F439666C}">
      <dgm:prSet/>
      <dgm:spPr/>
      <dgm:t>
        <a:bodyPr/>
        <a:lstStyle/>
        <a:p>
          <a:endParaRPr lang="es-ES"/>
        </a:p>
      </dgm:t>
    </dgm:pt>
    <dgm:pt modelId="{31C1DAC3-6A9C-4C46-A80B-0F3F3838F873}" type="sibTrans" cxnId="{4A03064A-4C4E-4052-9303-C441F439666C}">
      <dgm:prSet/>
      <dgm:spPr/>
      <dgm:t>
        <a:bodyPr/>
        <a:lstStyle/>
        <a:p>
          <a:endParaRPr lang="es-ES"/>
        </a:p>
      </dgm:t>
    </dgm:pt>
    <dgm:pt modelId="{2FA8E6FC-E057-45AA-B5A9-0C2CE8F91EF9}">
      <dgm:prSet phldrT="[Texto]"/>
      <dgm:spPr/>
      <dgm:t>
        <a:bodyPr/>
        <a:lstStyle/>
        <a:p>
          <a:r>
            <a:rPr lang="es-EC" dirty="0" smtClean="0"/>
            <a:t>El control del balón  es la acción técnica del futbolista a través de la cual consigue dominar el balón, utilizando sólo las partes del cuerpo que están autorizadas por el reglamento;</a:t>
          </a:r>
          <a:endParaRPr lang="es-ES" dirty="0"/>
        </a:p>
      </dgm:t>
    </dgm:pt>
    <dgm:pt modelId="{1CED1676-A233-4514-95A1-FF1B19B4E5AE}" type="parTrans" cxnId="{17EE7252-7884-4C85-97A1-57606A4A8A89}">
      <dgm:prSet/>
      <dgm:spPr/>
      <dgm:t>
        <a:bodyPr/>
        <a:lstStyle/>
        <a:p>
          <a:endParaRPr lang="es-ES"/>
        </a:p>
      </dgm:t>
    </dgm:pt>
    <dgm:pt modelId="{0D4B5655-4B52-4CD1-BCB5-0BCFED5921B8}" type="sibTrans" cxnId="{17EE7252-7884-4C85-97A1-57606A4A8A89}">
      <dgm:prSet/>
      <dgm:spPr/>
      <dgm:t>
        <a:bodyPr/>
        <a:lstStyle/>
        <a:p>
          <a:endParaRPr lang="es-ES"/>
        </a:p>
      </dgm:t>
    </dgm:pt>
    <dgm:pt modelId="{629F25CE-497F-4698-AA40-4DB6801DF2E1}">
      <dgm:prSet phldrT="[Texto]"/>
      <dgm:spPr/>
      <dgm:t>
        <a:bodyPr/>
        <a:lstStyle/>
        <a:p>
          <a:r>
            <a:rPr lang="es-EC" dirty="0" smtClean="0"/>
            <a:t> Mientras que el pase es la acción técnica que permite relacionarse a dos o más jugadores de un mismo equipo mediante la transmisión del balón por medio de un golpeo. (GUTIÉRREZ, 2014)</a:t>
          </a:r>
          <a:endParaRPr lang="es-ES" dirty="0"/>
        </a:p>
      </dgm:t>
    </dgm:pt>
    <dgm:pt modelId="{B4C62692-4B9C-455E-99C7-CE3D3179E579}" type="parTrans" cxnId="{910B6DDC-4891-4894-ADA9-8CF7F6BE346D}">
      <dgm:prSet/>
      <dgm:spPr/>
      <dgm:t>
        <a:bodyPr/>
        <a:lstStyle/>
        <a:p>
          <a:endParaRPr lang="es-ES"/>
        </a:p>
      </dgm:t>
    </dgm:pt>
    <dgm:pt modelId="{4B12A7D0-191F-4A67-8FF8-20257D5819D0}" type="sibTrans" cxnId="{910B6DDC-4891-4894-ADA9-8CF7F6BE346D}">
      <dgm:prSet/>
      <dgm:spPr/>
      <dgm:t>
        <a:bodyPr/>
        <a:lstStyle/>
        <a:p>
          <a:endParaRPr lang="es-ES"/>
        </a:p>
      </dgm:t>
    </dgm:pt>
    <dgm:pt modelId="{A0BAF82B-2535-48CF-B59E-B0FE6C503924}" type="pres">
      <dgm:prSet presAssocID="{4705E7D0-1A0E-4044-8CDB-1DA35DD63497}" presName="Name0" presStyleCnt="0">
        <dgm:presLayoutVars>
          <dgm:dir/>
          <dgm:animLvl val="lvl"/>
          <dgm:resizeHandles val="exact"/>
        </dgm:presLayoutVars>
      </dgm:prSet>
      <dgm:spPr/>
      <dgm:t>
        <a:bodyPr/>
        <a:lstStyle/>
        <a:p>
          <a:endParaRPr lang="es-ES"/>
        </a:p>
      </dgm:t>
    </dgm:pt>
    <dgm:pt modelId="{CF816A38-9777-4EB0-A1D2-A63F24D08C54}" type="pres">
      <dgm:prSet presAssocID="{AE17D9BC-064E-4950-8858-0181E032651B}" presName="linNode" presStyleCnt="0"/>
      <dgm:spPr/>
    </dgm:pt>
    <dgm:pt modelId="{1C101371-91CD-47D0-90A2-393AABEBC1DF}" type="pres">
      <dgm:prSet presAssocID="{AE17D9BC-064E-4950-8858-0181E032651B}" presName="parentText" presStyleLbl="node1" presStyleIdx="0" presStyleCnt="2">
        <dgm:presLayoutVars>
          <dgm:chMax val="1"/>
          <dgm:bulletEnabled val="1"/>
        </dgm:presLayoutVars>
      </dgm:prSet>
      <dgm:spPr/>
      <dgm:t>
        <a:bodyPr/>
        <a:lstStyle/>
        <a:p>
          <a:endParaRPr lang="es-ES"/>
        </a:p>
      </dgm:t>
    </dgm:pt>
    <dgm:pt modelId="{7EC0D51B-23C8-4DD4-A123-C1ED5EE583EB}" type="pres">
      <dgm:prSet presAssocID="{AE17D9BC-064E-4950-8858-0181E032651B}" presName="descendantText" presStyleLbl="alignAccFollowNode1" presStyleIdx="0" presStyleCnt="2" custScaleY="90818">
        <dgm:presLayoutVars>
          <dgm:bulletEnabled val="1"/>
        </dgm:presLayoutVars>
      </dgm:prSet>
      <dgm:spPr/>
      <dgm:t>
        <a:bodyPr/>
        <a:lstStyle/>
        <a:p>
          <a:endParaRPr lang="es-ES"/>
        </a:p>
      </dgm:t>
    </dgm:pt>
    <dgm:pt modelId="{31467C15-02F8-4114-80C8-F5443EF9B845}" type="pres">
      <dgm:prSet presAssocID="{83197413-8B1D-4AE0-BA30-1FD0F302976C}" presName="sp" presStyleCnt="0"/>
      <dgm:spPr/>
    </dgm:pt>
    <dgm:pt modelId="{008B3F80-0448-4775-B7C4-1C09697D4809}" type="pres">
      <dgm:prSet presAssocID="{1A75D005-6859-407C-9576-20D135DA5F60}" presName="linNode" presStyleCnt="0"/>
      <dgm:spPr/>
    </dgm:pt>
    <dgm:pt modelId="{31ED3A02-1FEE-4252-AD6D-D24110805E24}" type="pres">
      <dgm:prSet presAssocID="{1A75D005-6859-407C-9576-20D135DA5F60}" presName="parentText" presStyleLbl="node1" presStyleIdx="1" presStyleCnt="2">
        <dgm:presLayoutVars>
          <dgm:chMax val="1"/>
          <dgm:bulletEnabled val="1"/>
        </dgm:presLayoutVars>
      </dgm:prSet>
      <dgm:spPr/>
      <dgm:t>
        <a:bodyPr/>
        <a:lstStyle/>
        <a:p>
          <a:endParaRPr lang="es-ES"/>
        </a:p>
      </dgm:t>
    </dgm:pt>
    <dgm:pt modelId="{4BDCE742-C9E0-409A-9BDF-A210DA5AA13C}" type="pres">
      <dgm:prSet presAssocID="{1A75D005-6859-407C-9576-20D135DA5F60}" presName="descendantText" presStyleLbl="alignAccFollowNode1" presStyleIdx="1" presStyleCnt="2" custScaleY="141853">
        <dgm:presLayoutVars>
          <dgm:bulletEnabled val="1"/>
        </dgm:presLayoutVars>
      </dgm:prSet>
      <dgm:spPr/>
      <dgm:t>
        <a:bodyPr/>
        <a:lstStyle/>
        <a:p>
          <a:endParaRPr lang="es-ES"/>
        </a:p>
      </dgm:t>
    </dgm:pt>
  </dgm:ptLst>
  <dgm:cxnLst>
    <dgm:cxn modelId="{60A3B17D-ABFD-45D1-834B-66A974D1AD66}" srcId="{4705E7D0-1A0E-4044-8CDB-1DA35DD63497}" destId="{1A75D005-6859-407C-9576-20D135DA5F60}" srcOrd="1" destOrd="0" parTransId="{76FC87A9-3A37-4141-ACC6-1B607F81185C}" sibTransId="{A37CF8A6-5F01-43F5-9306-CC1225A3668C}"/>
    <dgm:cxn modelId="{4A03064A-4C4E-4052-9303-C441F439666C}" srcId="{78C898B8-1DB5-4321-9236-CE1AD62A3298}" destId="{97D2681D-E463-48FA-BBD1-F8B35D80DF1F}" srcOrd="0" destOrd="0" parTransId="{5445DFB5-2A66-40E9-A6E0-B2D3878081F6}" sibTransId="{31C1DAC3-6A9C-4C46-A80B-0F3F3838F873}"/>
    <dgm:cxn modelId="{5F135615-81D0-4F11-8655-78EEDEABBDAE}" srcId="{4705E7D0-1A0E-4044-8CDB-1DA35DD63497}" destId="{AE17D9BC-064E-4950-8858-0181E032651B}" srcOrd="0" destOrd="0" parTransId="{E3407CAD-5470-4E46-A901-8781097A4C76}" sibTransId="{83197413-8B1D-4AE0-BA30-1FD0F302976C}"/>
    <dgm:cxn modelId="{F75173F0-E8BE-4530-A234-959C88DD7699}" type="presOf" srcId="{97D2681D-E463-48FA-BBD1-F8B35D80DF1F}" destId="{7EC0D51B-23C8-4DD4-A123-C1ED5EE583EB}" srcOrd="0" destOrd="1" presId="urn:microsoft.com/office/officeart/2005/8/layout/vList5"/>
    <dgm:cxn modelId="{19F38775-5F90-4390-B3E8-96FC1C856B81}" type="presOf" srcId="{629F25CE-497F-4698-AA40-4DB6801DF2E1}" destId="{4BDCE742-C9E0-409A-9BDF-A210DA5AA13C}" srcOrd="0" destOrd="2" presId="urn:microsoft.com/office/officeart/2005/8/layout/vList5"/>
    <dgm:cxn modelId="{2FCCA274-0559-4969-AE1F-B2F34673B500}" type="presOf" srcId="{55CDEB36-5C20-4C45-BA94-97B02A628A16}" destId="{4BDCE742-C9E0-409A-9BDF-A210DA5AA13C}" srcOrd="0" destOrd="0" presId="urn:microsoft.com/office/officeart/2005/8/layout/vList5"/>
    <dgm:cxn modelId="{F7C66B9C-13A2-4373-85BB-EBD4C585BE02}" srcId="{AE17D9BC-064E-4950-8858-0181E032651B}" destId="{78C898B8-1DB5-4321-9236-CE1AD62A3298}" srcOrd="0" destOrd="0" parTransId="{91CB4C3B-6102-4947-B987-ED44511D4CA9}" sibTransId="{525D039D-A1FC-4EEA-950B-825FD0798531}"/>
    <dgm:cxn modelId="{910B6DDC-4891-4894-ADA9-8CF7F6BE346D}" srcId="{55CDEB36-5C20-4C45-BA94-97B02A628A16}" destId="{629F25CE-497F-4698-AA40-4DB6801DF2E1}" srcOrd="1" destOrd="0" parTransId="{B4C62692-4B9C-455E-99C7-CE3D3179E579}" sibTransId="{4B12A7D0-191F-4A67-8FF8-20257D5819D0}"/>
    <dgm:cxn modelId="{B0A6EF3C-D11A-4BDB-BB9C-91A12084E1BB}" srcId="{1A75D005-6859-407C-9576-20D135DA5F60}" destId="{55CDEB36-5C20-4C45-BA94-97B02A628A16}" srcOrd="0" destOrd="0" parTransId="{BF7CAA35-6488-44CD-9345-C1189B10A176}" sibTransId="{39ECB56F-5046-4F85-A2EB-5EDB36E45B11}"/>
    <dgm:cxn modelId="{28398B01-DA42-46BF-840B-F841A0D3C8D4}" type="presOf" srcId="{1A75D005-6859-407C-9576-20D135DA5F60}" destId="{31ED3A02-1FEE-4252-AD6D-D24110805E24}" srcOrd="0" destOrd="0" presId="urn:microsoft.com/office/officeart/2005/8/layout/vList5"/>
    <dgm:cxn modelId="{17EE7252-7884-4C85-97A1-57606A4A8A89}" srcId="{55CDEB36-5C20-4C45-BA94-97B02A628A16}" destId="{2FA8E6FC-E057-45AA-B5A9-0C2CE8F91EF9}" srcOrd="0" destOrd="0" parTransId="{1CED1676-A233-4514-95A1-FF1B19B4E5AE}" sibTransId="{0D4B5655-4B52-4CD1-BCB5-0BCFED5921B8}"/>
    <dgm:cxn modelId="{7833E057-7145-48A4-9CA7-773D337B61A1}" type="presOf" srcId="{78C898B8-1DB5-4321-9236-CE1AD62A3298}" destId="{7EC0D51B-23C8-4DD4-A123-C1ED5EE583EB}" srcOrd="0" destOrd="0" presId="urn:microsoft.com/office/officeart/2005/8/layout/vList5"/>
    <dgm:cxn modelId="{34872E01-747B-4800-AF3F-5CF893A16712}" type="presOf" srcId="{AE17D9BC-064E-4950-8858-0181E032651B}" destId="{1C101371-91CD-47D0-90A2-393AABEBC1DF}" srcOrd="0" destOrd="0" presId="urn:microsoft.com/office/officeart/2005/8/layout/vList5"/>
    <dgm:cxn modelId="{CD9AFDE7-AA39-4C1C-9F9A-47982AB5668E}" type="presOf" srcId="{4705E7D0-1A0E-4044-8CDB-1DA35DD63497}" destId="{A0BAF82B-2535-48CF-B59E-B0FE6C503924}" srcOrd="0" destOrd="0" presId="urn:microsoft.com/office/officeart/2005/8/layout/vList5"/>
    <dgm:cxn modelId="{450187B7-6D37-49B7-B34E-964C1C016A99}" type="presOf" srcId="{2FA8E6FC-E057-45AA-B5A9-0C2CE8F91EF9}" destId="{4BDCE742-C9E0-409A-9BDF-A210DA5AA13C}" srcOrd="0" destOrd="1" presId="urn:microsoft.com/office/officeart/2005/8/layout/vList5"/>
    <dgm:cxn modelId="{C1FB7C5B-5050-4A93-BA4A-73A86FB5725C}" type="presParOf" srcId="{A0BAF82B-2535-48CF-B59E-B0FE6C503924}" destId="{CF816A38-9777-4EB0-A1D2-A63F24D08C54}" srcOrd="0" destOrd="0" presId="urn:microsoft.com/office/officeart/2005/8/layout/vList5"/>
    <dgm:cxn modelId="{FA4B9D0D-E6D5-4491-AE47-C8D402EA51F8}" type="presParOf" srcId="{CF816A38-9777-4EB0-A1D2-A63F24D08C54}" destId="{1C101371-91CD-47D0-90A2-393AABEBC1DF}" srcOrd="0" destOrd="0" presId="urn:microsoft.com/office/officeart/2005/8/layout/vList5"/>
    <dgm:cxn modelId="{5D34B880-2ED7-4CC7-AEA2-2033CC41813D}" type="presParOf" srcId="{CF816A38-9777-4EB0-A1D2-A63F24D08C54}" destId="{7EC0D51B-23C8-4DD4-A123-C1ED5EE583EB}" srcOrd="1" destOrd="0" presId="urn:microsoft.com/office/officeart/2005/8/layout/vList5"/>
    <dgm:cxn modelId="{006C4908-7C93-4AB5-9AB7-BA70A2EF7BC3}" type="presParOf" srcId="{A0BAF82B-2535-48CF-B59E-B0FE6C503924}" destId="{31467C15-02F8-4114-80C8-F5443EF9B845}" srcOrd="1" destOrd="0" presId="urn:microsoft.com/office/officeart/2005/8/layout/vList5"/>
    <dgm:cxn modelId="{927DA112-6239-4389-AED6-4BBD00BDCEFE}" type="presParOf" srcId="{A0BAF82B-2535-48CF-B59E-B0FE6C503924}" destId="{008B3F80-0448-4775-B7C4-1C09697D4809}" srcOrd="2" destOrd="0" presId="urn:microsoft.com/office/officeart/2005/8/layout/vList5"/>
    <dgm:cxn modelId="{BE554EE7-A3F8-401F-A649-E3478C7D1C2C}" type="presParOf" srcId="{008B3F80-0448-4775-B7C4-1C09697D4809}" destId="{31ED3A02-1FEE-4252-AD6D-D24110805E24}" srcOrd="0" destOrd="0" presId="urn:microsoft.com/office/officeart/2005/8/layout/vList5"/>
    <dgm:cxn modelId="{7208EC35-4C72-4E39-A31E-573905101F0E}" type="presParOf" srcId="{008B3F80-0448-4775-B7C4-1C09697D4809}" destId="{4BDCE742-C9E0-409A-9BDF-A210DA5AA13C}"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A0B60EE8-FF17-441B-A816-31546342B49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S"/>
        </a:p>
      </dgm:t>
    </dgm:pt>
    <dgm:pt modelId="{B6DD5E1C-C010-4460-8F42-F6477BEF729A}">
      <dgm:prSet phldrT="[Texto]"/>
      <dgm:spPr/>
      <dgm:t>
        <a:bodyPr/>
        <a:lstStyle/>
        <a:p>
          <a:r>
            <a:rPr lang="es-MX" b="1" dirty="0" smtClean="0"/>
            <a:t>La percepción como componente del entrenamiento del fundamento.</a:t>
          </a:r>
          <a:endParaRPr lang="es-ES" dirty="0"/>
        </a:p>
      </dgm:t>
    </dgm:pt>
    <dgm:pt modelId="{46DCB349-2861-48D3-A584-FEADB4F288C0}" type="parTrans" cxnId="{DAC6CB20-892A-459F-857C-0CEC59CEF13F}">
      <dgm:prSet/>
      <dgm:spPr/>
      <dgm:t>
        <a:bodyPr/>
        <a:lstStyle/>
        <a:p>
          <a:endParaRPr lang="es-ES"/>
        </a:p>
      </dgm:t>
    </dgm:pt>
    <dgm:pt modelId="{B3A31D05-549A-4BB9-B247-C348622B4160}" type="sibTrans" cxnId="{DAC6CB20-892A-459F-857C-0CEC59CEF13F}">
      <dgm:prSet/>
      <dgm:spPr/>
      <dgm:t>
        <a:bodyPr/>
        <a:lstStyle/>
        <a:p>
          <a:endParaRPr lang="es-ES"/>
        </a:p>
      </dgm:t>
    </dgm:pt>
    <dgm:pt modelId="{E28053CA-CC7A-4780-94FD-0E5918C2100C}">
      <dgm:prSet phldrT="[Texto]"/>
      <dgm:spPr/>
      <dgm:t>
        <a:bodyPr/>
        <a:lstStyle/>
        <a:p>
          <a:pPr algn="just"/>
          <a:r>
            <a:rPr lang="es-MX" dirty="0" smtClean="0"/>
            <a:t>Las sensaciones constituyen la fuente principal de nuestro conocimiento acerca del mundo exterior. Por medio de ellas la información llega a nuestro cerebro dándole al hombre la posibilidad de orientarse en su entorno y con respecto a su propio cuerpo.</a:t>
          </a:r>
          <a:endParaRPr lang="es-ES" dirty="0"/>
        </a:p>
      </dgm:t>
    </dgm:pt>
    <dgm:pt modelId="{2FEDFB94-C551-4C20-8CBA-988852467AC5}" type="parTrans" cxnId="{1A25BB19-EA93-4DEC-A4A8-83999DD02CEA}">
      <dgm:prSet/>
      <dgm:spPr/>
      <dgm:t>
        <a:bodyPr/>
        <a:lstStyle/>
        <a:p>
          <a:endParaRPr lang="es-ES"/>
        </a:p>
      </dgm:t>
    </dgm:pt>
    <dgm:pt modelId="{AD146644-24BA-4EC4-A7B4-85A0BA69502F}" type="sibTrans" cxnId="{1A25BB19-EA93-4DEC-A4A8-83999DD02CEA}">
      <dgm:prSet/>
      <dgm:spPr/>
      <dgm:t>
        <a:bodyPr/>
        <a:lstStyle/>
        <a:p>
          <a:endParaRPr lang="es-ES"/>
        </a:p>
      </dgm:t>
    </dgm:pt>
    <dgm:pt modelId="{BDE81D88-1321-47DB-A80C-065313063797}">
      <dgm:prSet phldrT="[Texto]"/>
      <dgm:spPr/>
      <dgm:t>
        <a:bodyPr/>
        <a:lstStyle/>
        <a:p>
          <a:r>
            <a:rPr lang="es-MX" b="1" dirty="0" smtClean="0"/>
            <a:t>La percepción en el desarrollo motriz</a:t>
          </a:r>
          <a:endParaRPr lang="es-ES" dirty="0"/>
        </a:p>
      </dgm:t>
    </dgm:pt>
    <dgm:pt modelId="{A4051341-9B67-484B-8921-EBC93B6482A5}" type="parTrans" cxnId="{50402107-B062-44DA-BA21-D6E814AAB175}">
      <dgm:prSet/>
      <dgm:spPr/>
      <dgm:t>
        <a:bodyPr/>
        <a:lstStyle/>
        <a:p>
          <a:endParaRPr lang="es-ES"/>
        </a:p>
      </dgm:t>
    </dgm:pt>
    <dgm:pt modelId="{4B1F96BF-B76E-4B54-9B6D-824D132894A3}" type="sibTrans" cxnId="{50402107-B062-44DA-BA21-D6E814AAB175}">
      <dgm:prSet/>
      <dgm:spPr/>
      <dgm:t>
        <a:bodyPr/>
        <a:lstStyle/>
        <a:p>
          <a:endParaRPr lang="es-ES"/>
        </a:p>
      </dgm:t>
    </dgm:pt>
    <dgm:pt modelId="{1456215F-FD6E-4604-8FA3-8F2E050E461B}">
      <dgm:prSet phldrT="[Texto]"/>
      <dgm:spPr/>
      <dgm:t>
        <a:bodyPr/>
        <a:lstStyle/>
        <a:p>
          <a:r>
            <a:rPr lang="es-MX" dirty="0" smtClean="0"/>
            <a:t>En el fútbol es de vital importancia relacionar de manera correcta la capacidad de percibir el movimiento al mismo tiempo que la estimulación de la visión periférica.</a:t>
          </a:r>
          <a:endParaRPr lang="es-ES" dirty="0"/>
        </a:p>
      </dgm:t>
    </dgm:pt>
    <dgm:pt modelId="{599CC3F2-F859-4E0D-B250-372CD58613BA}" type="sibTrans" cxnId="{3EC32240-F6FB-4EEE-958C-A397513AB8BE}">
      <dgm:prSet/>
      <dgm:spPr/>
      <dgm:t>
        <a:bodyPr/>
        <a:lstStyle/>
        <a:p>
          <a:endParaRPr lang="es-ES"/>
        </a:p>
      </dgm:t>
    </dgm:pt>
    <dgm:pt modelId="{3518FBDE-0B63-4E08-978A-EC4B9F4B4DCC}" type="parTrans" cxnId="{3EC32240-F6FB-4EEE-958C-A397513AB8BE}">
      <dgm:prSet/>
      <dgm:spPr/>
      <dgm:t>
        <a:bodyPr/>
        <a:lstStyle/>
        <a:p>
          <a:endParaRPr lang="es-ES"/>
        </a:p>
      </dgm:t>
    </dgm:pt>
    <dgm:pt modelId="{86738805-FB87-4475-8709-991B3DC87B73}" type="pres">
      <dgm:prSet presAssocID="{A0B60EE8-FF17-441B-A816-31546342B49E}" presName="diagram" presStyleCnt="0">
        <dgm:presLayoutVars>
          <dgm:chPref val="1"/>
          <dgm:dir/>
          <dgm:animOne val="branch"/>
          <dgm:animLvl val="lvl"/>
          <dgm:resizeHandles/>
        </dgm:presLayoutVars>
      </dgm:prSet>
      <dgm:spPr/>
      <dgm:t>
        <a:bodyPr/>
        <a:lstStyle/>
        <a:p>
          <a:endParaRPr lang="es-ES"/>
        </a:p>
      </dgm:t>
    </dgm:pt>
    <dgm:pt modelId="{D84E8E2C-06F1-4CF8-B99B-6B234C0E9374}" type="pres">
      <dgm:prSet presAssocID="{B6DD5E1C-C010-4460-8F42-F6477BEF729A}" presName="root" presStyleCnt="0"/>
      <dgm:spPr/>
    </dgm:pt>
    <dgm:pt modelId="{98FE3AEC-0DFA-4461-8980-0C5A51A67548}" type="pres">
      <dgm:prSet presAssocID="{B6DD5E1C-C010-4460-8F42-F6477BEF729A}" presName="rootComposite" presStyleCnt="0"/>
      <dgm:spPr/>
    </dgm:pt>
    <dgm:pt modelId="{A971AA0E-5A23-4992-8D26-51B3BEE2F31D}" type="pres">
      <dgm:prSet presAssocID="{B6DD5E1C-C010-4460-8F42-F6477BEF729A}" presName="rootText" presStyleLbl="node1" presStyleIdx="0" presStyleCnt="2"/>
      <dgm:spPr/>
      <dgm:t>
        <a:bodyPr/>
        <a:lstStyle/>
        <a:p>
          <a:endParaRPr lang="es-ES"/>
        </a:p>
      </dgm:t>
    </dgm:pt>
    <dgm:pt modelId="{7C80F734-53E5-49FF-836C-CA6F36541244}" type="pres">
      <dgm:prSet presAssocID="{B6DD5E1C-C010-4460-8F42-F6477BEF729A}" presName="rootConnector" presStyleLbl="node1" presStyleIdx="0" presStyleCnt="2"/>
      <dgm:spPr/>
      <dgm:t>
        <a:bodyPr/>
        <a:lstStyle/>
        <a:p>
          <a:endParaRPr lang="es-ES"/>
        </a:p>
      </dgm:t>
    </dgm:pt>
    <dgm:pt modelId="{6C71AED4-3378-4444-923E-05490A46284B}" type="pres">
      <dgm:prSet presAssocID="{B6DD5E1C-C010-4460-8F42-F6477BEF729A}" presName="childShape" presStyleCnt="0"/>
      <dgm:spPr/>
    </dgm:pt>
    <dgm:pt modelId="{2ACA0776-370E-451B-B4E0-49B53B0AB47F}" type="pres">
      <dgm:prSet presAssocID="{2FEDFB94-C551-4C20-8CBA-988852467AC5}" presName="Name13" presStyleLbl="parChTrans1D2" presStyleIdx="0" presStyleCnt="2"/>
      <dgm:spPr/>
      <dgm:t>
        <a:bodyPr/>
        <a:lstStyle/>
        <a:p>
          <a:endParaRPr lang="es-ES"/>
        </a:p>
      </dgm:t>
    </dgm:pt>
    <dgm:pt modelId="{86A19638-0265-4F25-8EA9-A7FC7D134C66}" type="pres">
      <dgm:prSet presAssocID="{E28053CA-CC7A-4780-94FD-0E5918C2100C}" presName="childText" presStyleLbl="bgAcc1" presStyleIdx="0" presStyleCnt="2" custScaleX="118978" custScaleY="241465">
        <dgm:presLayoutVars>
          <dgm:bulletEnabled val="1"/>
        </dgm:presLayoutVars>
      </dgm:prSet>
      <dgm:spPr/>
      <dgm:t>
        <a:bodyPr/>
        <a:lstStyle/>
        <a:p>
          <a:endParaRPr lang="es-ES"/>
        </a:p>
      </dgm:t>
    </dgm:pt>
    <dgm:pt modelId="{34C13B45-ABB4-4C1A-8C57-05AB5C811B50}" type="pres">
      <dgm:prSet presAssocID="{BDE81D88-1321-47DB-A80C-065313063797}" presName="root" presStyleCnt="0"/>
      <dgm:spPr/>
    </dgm:pt>
    <dgm:pt modelId="{AC9FD87B-928D-4E78-9DFA-AD2AF9FCA26B}" type="pres">
      <dgm:prSet presAssocID="{BDE81D88-1321-47DB-A80C-065313063797}" presName="rootComposite" presStyleCnt="0"/>
      <dgm:spPr/>
    </dgm:pt>
    <dgm:pt modelId="{466A371B-AFF8-4476-B13F-E8C3E630393B}" type="pres">
      <dgm:prSet presAssocID="{BDE81D88-1321-47DB-A80C-065313063797}" presName="rootText" presStyleLbl="node1" presStyleIdx="1" presStyleCnt="2"/>
      <dgm:spPr/>
      <dgm:t>
        <a:bodyPr/>
        <a:lstStyle/>
        <a:p>
          <a:endParaRPr lang="es-ES"/>
        </a:p>
      </dgm:t>
    </dgm:pt>
    <dgm:pt modelId="{4F004345-17E9-412E-9AA3-D99B05A5FAAE}" type="pres">
      <dgm:prSet presAssocID="{BDE81D88-1321-47DB-A80C-065313063797}" presName="rootConnector" presStyleLbl="node1" presStyleIdx="1" presStyleCnt="2"/>
      <dgm:spPr/>
      <dgm:t>
        <a:bodyPr/>
        <a:lstStyle/>
        <a:p>
          <a:endParaRPr lang="es-ES"/>
        </a:p>
      </dgm:t>
    </dgm:pt>
    <dgm:pt modelId="{8B948A2C-9542-462B-9677-5E057F3A28F5}" type="pres">
      <dgm:prSet presAssocID="{BDE81D88-1321-47DB-A80C-065313063797}" presName="childShape" presStyleCnt="0"/>
      <dgm:spPr/>
    </dgm:pt>
    <dgm:pt modelId="{1CC1E7E7-5634-4A76-8331-2560F8B00355}" type="pres">
      <dgm:prSet presAssocID="{3518FBDE-0B63-4E08-978A-EC4B9F4B4DCC}" presName="Name13" presStyleLbl="parChTrans1D2" presStyleIdx="1" presStyleCnt="2"/>
      <dgm:spPr/>
      <dgm:t>
        <a:bodyPr/>
        <a:lstStyle/>
        <a:p>
          <a:endParaRPr lang="es-ES"/>
        </a:p>
      </dgm:t>
    </dgm:pt>
    <dgm:pt modelId="{EF9D921C-CCBC-492D-A670-24689FBF1E02}" type="pres">
      <dgm:prSet presAssocID="{1456215F-FD6E-4604-8FA3-8F2E050E461B}" presName="childText" presStyleLbl="bgAcc1" presStyleIdx="1" presStyleCnt="2" custScaleY="239821">
        <dgm:presLayoutVars>
          <dgm:bulletEnabled val="1"/>
        </dgm:presLayoutVars>
      </dgm:prSet>
      <dgm:spPr/>
      <dgm:t>
        <a:bodyPr/>
        <a:lstStyle/>
        <a:p>
          <a:endParaRPr lang="es-ES"/>
        </a:p>
      </dgm:t>
    </dgm:pt>
  </dgm:ptLst>
  <dgm:cxnLst>
    <dgm:cxn modelId="{DAC6CB20-892A-459F-857C-0CEC59CEF13F}" srcId="{A0B60EE8-FF17-441B-A816-31546342B49E}" destId="{B6DD5E1C-C010-4460-8F42-F6477BEF729A}" srcOrd="0" destOrd="0" parTransId="{46DCB349-2861-48D3-A584-FEADB4F288C0}" sibTransId="{B3A31D05-549A-4BB9-B247-C348622B4160}"/>
    <dgm:cxn modelId="{5006E757-5F0A-4A71-B797-D0876D6C1A19}" type="presOf" srcId="{1456215F-FD6E-4604-8FA3-8F2E050E461B}" destId="{EF9D921C-CCBC-492D-A670-24689FBF1E02}" srcOrd="0" destOrd="0" presId="urn:microsoft.com/office/officeart/2005/8/layout/hierarchy3"/>
    <dgm:cxn modelId="{53974388-0839-4053-9B6C-D57F3EF3D93D}" type="presOf" srcId="{BDE81D88-1321-47DB-A80C-065313063797}" destId="{466A371B-AFF8-4476-B13F-E8C3E630393B}" srcOrd="0" destOrd="0" presId="urn:microsoft.com/office/officeart/2005/8/layout/hierarchy3"/>
    <dgm:cxn modelId="{2A0AD8F3-BF7E-45AA-BA11-91E6EE477CA9}" type="presOf" srcId="{2FEDFB94-C551-4C20-8CBA-988852467AC5}" destId="{2ACA0776-370E-451B-B4E0-49B53B0AB47F}" srcOrd="0" destOrd="0" presId="urn:microsoft.com/office/officeart/2005/8/layout/hierarchy3"/>
    <dgm:cxn modelId="{C8B75775-F415-4EB4-A5EA-AB0B15861854}" type="presOf" srcId="{3518FBDE-0B63-4E08-978A-EC4B9F4B4DCC}" destId="{1CC1E7E7-5634-4A76-8331-2560F8B00355}" srcOrd="0" destOrd="0" presId="urn:microsoft.com/office/officeart/2005/8/layout/hierarchy3"/>
    <dgm:cxn modelId="{50402107-B062-44DA-BA21-D6E814AAB175}" srcId="{A0B60EE8-FF17-441B-A816-31546342B49E}" destId="{BDE81D88-1321-47DB-A80C-065313063797}" srcOrd="1" destOrd="0" parTransId="{A4051341-9B67-484B-8921-EBC93B6482A5}" sibTransId="{4B1F96BF-B76E-4B54-9B6D-824D132894A3}"/>
    <dgm:cxn modelId="{1A25BB19-EA93-4DEC-A4A8-83999DD02CEA}" srcId="{B6DD5E1C-C010-4460-8F42-F6477BEF729A}" destId="{E28053CA-CC7A-4780-94FD-0E5918C2100C}" srcOrd="0" destOrd="0" parTransId="{2FEDFB94-C551-4C20-8CBA-988852467AC5}" sibTransId="{AD146644-24BA-4EC4-A7B4-85A0BA69502F}"/>
    <dgm:cxn modelId="{3EC32240-F6FB-4EEE-958C-A397513AB8BE}" srcId="{BDE81D88-1321-47DB-A80C-065313063797}" destId="{1456215F-FD6E-4604-8FA3-8F2E050E461B}" srcOrd="0" destOrd="0" parTransId="{3518FBDE-0B63-4E08-978A-EC4B9F4B4DCC}" sibTransId="{599CC3F2-F859-4E0D-B250-372CD58613BA}"/>
    <dgm:cxn modelId="{B94A471B-BB35-4567-8DA5-4DE67CF6556B}" type="presOf" srcId="{B6DD5E1C-C010-4460-8F42-F6477BEF729A}" destId="{A971AA0E-5A23-4992-8D26-51B3BEE2F31D}" srcOrd="0" destOrd="0" presId="urn:microsoft.com/office/officeart/2005/8/layout/hierarchy3"/>
    <dgm:cxn modelId="{658E7F7A-7657-4D98-A7DD-5671C3CC85D2}" type="presOf" srcId="{A0B60EE8-FF17-441B-A816-31546342B49E}" destId="{86738805-FB87-4475-8709-991B3DC87B73}" srcOrd="0" destOrd="0" presId="urn:microsoft.com/office/officeart/2005/8/layout/hierarchy3"/>
    <dgm:cxn modelId="{0C0D37CE-D2C8-4C4C-AD33-A9FA8EDFCC22}" type="presOf" srcId="{B6DD5E1C-C010-4460-8F42-F6477BEF729A}" destId="{7C80F734-53E5-49FF-836C-CA6F36541244}" srcOrd="1" destOrd="0" presId="urn:microsoft.com/office/officeart/2005/8/layout/hierarchy3"/>
    <dgm:cxn modelId="{C7CA2CC7-A103-4C7A-ACE8-79B28E868EA8}" type="presOf" srcId="{E28053CA-CC7A-4780-94FD-0E5918C2100C}" destId="{86A19638-0265-4F25-8EA9-A7FC7D134C66}" srcOrd="0" destOrd="0" presId="urn:microsoft.com/office/officeart/2005/8/layout/hierarchy3"/>
    <dgm:cxn modelId="{40DD4C12-3C7A-4C93-82DF-431984657FAD}" type="presOf" srcId="{BDE81D88-1321-47DB-A80C-065313063797}" destId="{4F004345-17E9-412E-9AA3-D99B05A5FAAE}" srcOrd="1" destOrd="0" presId="urn:microsoft.com/office/officeart/2005/8/layout/hierarchy3"/>
    <dgm:cxn modelId="{0D7387A1-3FC1-49AE-9025-79A242F05DDF}" type="presParOf" srcId="{86738805-FB87-4475-8709-991B3DC87B73}" destId="{D84E8E2C-06F1-4CF8-B99B-6B234C0E9374}" srcOrd="0" destOrd="0" presId="urn:microsoft.com/office/officeart/2005/8/layout/hierarchy3"/>
    <dgm:cxn modelId="{92DD3C0A-66D0-4260-9FB8-76D016269C8F}" type="presParOf" srcId="{D84E8E2C-06F1-4CF8-B99B-6B234C0E9374}" destId="{98FE3AEC-0DFA-4461-8980-0C5A51A67548}" srcOrd="0" destOrd="0" presId="urn:microsoft.com/office/officeart/2005/8/layout/hierarchy3"/>
    <dgm:cxn modelId="{5A48EEF0-9011-4C26-89AE-F9660F32B985}" type="presParOf" srcId="{98FE3AEC-0DFA-4461-8980-0C5A51A67548}" destId="{A971AA0E-5A23-4992-8D26-51B3BEE2F31D}" srcOrd="0" destOrd="0" presId="urn:microsoft.com/office/officeart/2005/8/layout/hierarchy3"/>
    <dgm:cxn modelId="{1F92D133-B237-4A74-88F0-ED820ED79E2D}" type="presParOf" srcId="{98FE3AEC-0DFA-4461-8980-0C5A51A67548}" destId="{7C80F734-53E5-49FF-836C-CA6F36541244}" srcOrd="1" destOrd="0" presId="urn:microsoft.com/office/officeart/2005/8/layout/hierarchy3"/>
    <dgm:cxn modelId="{0B1E053B-05AE-4C92-B101-1CCEDF202EDA}" type="presParOf" srcId="{D84E8E2C-06F1-4CF8-B99B-6B234C0E9374}" destId="{6C71AED4-3378-4444-923E-05490A46284B}" srcOrd="1" destOrd="0" presId="urn:microsoft.com/office/officeart/2005/8/layout/hierarchy3"/>
    <dgm:cxn modelId="{DC95CA97-F071-4B87-BCB9-5C8253F509E5}" type="presParOf" srcId="{6C71AED4-3378-4444-923E-05490A46284B}" destId="{2ACA0776-370E-451B-B4E0-49B53B0AB47F}" srcOrd="0" destOrd="0" presId="urn:microsoft.com/office/officeart/2005/8/layout/hierarchy3"/>
    <dgm:cxn modelId="{CCC6C704-C704-43EE-82AA-3C841C7D09F3}" type="presParOf" srcId="{6C71AED4-3378-4444-923E-05490A46284B}" destId="{86A19638-0265-4F25-8EA9-A7FC7D134C66}" srcOrd="1" destOrd="0" presId="urn:microsoft.com/office/officeart/2005/8/layout/hierarchy3"/>
    <dgm:cxn modelId="{729572EE-2843-46B2-B0B2-5F8783B47578}" type="presParOf" srcId="{86738805-FB87-4475-8709-991B3DC87B73}" destId="{34C13B45-ABB4-4C1A-8C57-05AB5C811B50}" srcOrd="1" destOrd="0" presId="urn:microsoft.com/office/officeart/2005/8/layout/hierarchy3"/>
    <dgm:cxn modelId="{C35DAAE4-514F-44D8-8182-314508463FE6}" type="presParOf" srcId="{34C13B45-ABB4-4C1A-8C57-05AB5C811B50}" destId="{AC9FD87B-928D-4E78-9DFA-AD2AF9FCA26B}" srcOrd="0" destOrd="0" presId="urn:microsoft.com/office/officeart/2005/8/layout/hierarchy3"/>
    <dgm:cxn modelId="{EF07832E-3C1A-4DCA-99C9-8C38D8C498E2}" type="presParOf" srcId="{AC9FD87B-928D-4E78-9DFA-AD2AF9FCA26B}" destId="{466A371B-AFF8-4476-B13F-E8C3E630393B}" srcOrd="0" destOrd="0" presId="urn:microsoft.com/office/officeart/2005/8/layout/hierarchy3"/>
    <dgm:cxn modelId="{E0E58C0C-452A-4E71-88CF-EA5D141DEC6E}" type="presParOf" srcId="{AC9FD87B-928D-4E78-9DFA-AD2AF9FCA26B}" destId="{4F004345-17E9-412E-9AA3-D99B05A5FAAE}" srcOrd="1" destOrd="0" presId="urn:microsoft.com/office/officeart/2005/8/layout/hierarchy3"/>
    <dgm:cxn modelId="{3AC83C63-1DD5-4C18-96D9-A87DF53E4338}" type="presParOf" srcId="{34C13B45-ABB4-4C1A-8C57-05AB5C811B50}" destId="{8B948A2C-9542-462B-9677-5E057F3A28F5}" srcOrd="1" destOrd="0" presId="urn:microsoft.com/office/officeart/2005/8/layout/hierarchy3"/>
    <dgm:cxn modelId="{C8DC00AC-6D38-47C6-86A6-8EA7EC566A5F}" type="presParOf" srcId="{8B948A2C-9542-462B-9677-5E057F3A28F5}" destId="{1CC1E7E7-5634-4A76-8331-2560F8B00355}" srcOrd="0" destOrd="0" presId="urn:microsoft.com/office/officeart/2005/8/layout/hierarchy3"/>
    <dgm:cxn modelId="{4BD6EDE6-BE4D-4DC6-A474-12E048B65882}" type="presParOf" srcId="{8B948A2C-9542-462B-9677-5E057F3A28F5}" destId="{EF9D921C-CCBC-492D-A670-24689FBF1E02}" srcOrd="1" destOrd="0" presId="urn:microsoft.com/office/officeart/2005/8/layout/hierarchy3"/>
  </dgm:cxnLst>
  <dgm:bg/>
  <dgm:whole/>
</dgm:dataModel>
</file>

<file path=ppt/diagrams/data7.xml><?xml version="1.0" encoding="utf-8"?>
<dgm:dataModel xmlns:dgm="http://schemas.openxmlformats.org/drawingml/2006/diagram" xmlns:a="http://schemas.openxmlformats.org/drawingml/2006/main">
  <dgm:ptLst>
    <dgm:pt modelId="{9EA585FD-8ED5-41D0-9132-4C693CDAB3B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F3867833-B1F7-4A0E-9E79-3C42E4182C02}">
      <dgm:prSet phldrT="[Texto]"/>
      <dgm:spPr/>
      <dgm:t>
        <a:bodyPr/>
        <a:lstStyle/>
        <a:p>
          <a:pPr algn="ctr"/>
          <a:r>
            <a:rPr lang="es-MX" b="1" dirty="0" smtClean="0"/>
            <a:t>Consideraciones para el entrenador </a:t>
          </a:r>
          <a:endParaRPr lang="es-ES" dirty="0"/>
        </a:p>
      </dgm:t>
    </dgm:pt>
    <dgm:pt modelId="{A2AB988E-9DFF-4938-9CE7-47CB81DA0CF2}" type="parTrans" cxnId="{B15D7234-85AF-48FC-9A0D-D4C37B79D922}">
      <dgm:prSet/>
      <dgm:spPr/>
      <dgm:t>
        <a:bodyPr/>
        <a:lstStyle/>
        <a:p>
          <a:pPr algn="just"/>
          <a:endParaRPr lang="es-ES"/>
        </a:p>
      </dgm:t>
    </dgm:pt>
    <dgm:pt modelId="{FBD833B4-702A-48A3-8535-239D02761312}" type="sibTrans" cxnId="{B15D7234-85AF-48FC-9A0D-D4C37B79D922}">
      <dgm:prSet/>
      <dgm:spPr/>
      <dgm:t>
        <a:bodyPr/>
        <a:lstStyle/>
        <a:p>
          <a:pPr algn="just"/>
          <a:endParaRPr lang="es-ES"/>
        </a:p>
      </dgm:t>
    </dgm:pt>
    <dgm:pt modelId="{A051CF0C-106C-4DB8-9CDB-2036E09433B2}">
      <dgm:prSet phldrT="[Texto]"/>
      <dgm:spPr/>
      <dgm:t>
        <a:bodyPr/>
        <a:lstStyle/>
        <a:p>
          <a:pPr algn="just"/>
          <a:r>
            <a:rPr lang="es-MX" dirty="0" smtClean="0"/>
            <a:t>Desde el deporte base hasta el más alto rendimiento deberá desarrollar una serie de habilidades perceptivas que le permitirán reaccionar a las diferentes situaciones que vayan aconteciendo en su trabajo.</a:t>
          </a:r>
          <a:endParaRPr lang="es-ES" dirty="0"/>
        </a:p>
      </dgm:t>
    </dgm:pt>
    <dgm:pt modelId="{8A04E198-466C-4E6E-8B4A-7E9B529683E0}" type="parTrans" cxnId="{7DB9B14A-0413-4818-8470-3AE58723A92F}">
      <dgm:prSet/>
      <dgm:spPr/>
      <dgm:t>
        <a:bodyPr/>
        <a:lstStyle/>
        <a:p>
          <a:pPr algn="just"/>
          <a:endParaRPr lang="es-ES"/>
        </a:p>
      </dgm:t>
    </dgm:pt>
    <dgm:pt modelId="{4E285CF9-A267-414F-8467-9F04ADE39A18}" type="sibTrans" cxnId="{7DB9B14A-0413-4818-8470-3AE58723A92F}">
      <dgm:prSet/>
      <dgm:spPr/>
      <dgm:t>
        <a:bodyPr/>
        <a:lstStyle/>
        <a:p>
          <a:pPr algn="just"/>
          <a:endParaRPr lang="es-ES"/>
        </a:p>
      </dgm:t>
    </dgm:pt>
    <dgm:pt modelId="{BF6699D3-D741-4067-AF80-2F8044D548AE}">
      <dgm:prSet phldrT="[Texto]"/>
      <dgm:spPr/>
      <dgm:t>
        <a:bodyPr/>
        <a:lstStyle/>
        <a:p>
          <a:pPr algn="ctr"/>
          <a:r>
            <a:rPr lang="es-MX" b="1" dirty="0" smtClean="0"/>
            <a:t>Así, el jugador de  deberá:</a:t>
          </a:r>
          <a:endParaRPr lang="es-ES" dirty="0" smtClean="0"/>
        </a:p>
      </dgm:t>
    </dgm:pt>
    <dgm:pt modelId="{8EEECADC-6882-4D08-BA3D-565C9E7B00CE}" type="parTrans" cxnId="{337E3F2B-6E1E-49A0-ADFF-C0A8CD558AEF}">
      <dgm:prSet/>
      <dgm:spPr/>
      <dgm:t>
        <a:bodyPr/>
        <a:lstStyle/>
        <a:p>
          <a:pPr algn="just"/>
          <a:endParaRPr lang="es-ES"/>
        </a:p>
      </dgm:t>
    </dgm:pt>
    <dgm:pt modelId="{9A19C11D-AA03-4B10-9512-52F6B3BDB65C}" type="sibTrans" cxnId="{337E3F2B-6E1E-49A0-ADFF-C0A8CD558AEF}">
      <dgm:prSet/>
      <dgm:spPr/>
      <dgm:t>
        <a:bodyPr/>
        <a:lstStyle/>
        <a:p>
          <a:pPr algn="just"/>
          <a:endParaRPr lang="es-ES"/>
        </a:p>
      </dgm:t>
    </dgm:pt>
    <dgm:pt modelId="{1D369AE3-1A49-4DA3-B689-8C34D12131E1}">
      <dgm:prSet phldrT="[Texto]"/>
      <dgm:spPr/>
      <dgm:t>
        <a:bodyPr/>
        <a:lstStyle/>
        <a:p>
          <a:pPr algn="just"/>
          <a:endParaRPr lang="es-ES" dirty="0"/>
        </a:p>
      </dgm:t>
    </dgm:pt>
    <dgm:pt modelId="{547985E9-BE07-46AC-ACD3-86E0C8445FEB}" type="parTrans" cxnId="{96907219-2D51-4B8C-A268-CB45B42D3E9C}">
      <dgm:prSet/>
      <dgm:spPr/>
      <dgm:t>
        <a:bodyPr/>
        <a:lstStyle/>
        <a:p>
          <a:pPr algn="just"/>
          <a:endParaRPr lang="es-ES"/>
        </a:p>
      </dgm:t>
    </dgm:pt>
    <dgm:pt modelId="{D7FA8A8C-7CEF-4940-BF0F-E1C1340E92AD}" type="sibTrans" cxnId="{96907219-2D51-4B8C-A268-CB45B42D3E9C}">
      <dgm:prSet/>
      <dgm:spPr/>
      <dgm:t>
        <a:bodyPr/>
        <a:lstStyle/>
        <a:p>
          <a:pPr algn="just"/>
          <a:endParaRPr lang="es-ES"/>
        </a:p>
      </dgm:t>
    </dgm:pt>
    <dgm:pt modelId="{77090CFE-E999-490B-A8C2-FC4A001EB2A7}">
      <dgm:prSet/>
      <dgm:spPr/>
      <dgm:t>
        <a:bodyPr/>
        <a:lstStyle/>
        <a:p>
          <a:r>
            <a:rPr lang="es-MX" smtClean="0"/>
            <a:t>Utilizar señales de anticipación a la dirección del balón.</a:t>
          </a:r>
          <a:endParaRPr lang="es-ES"/>
        </a:p>
      </dgm:t>
    </dgm:pt>
    <dgm:pt modelId="{905EAE1A-7554-4AF2-ABC2-9F4E9C573DD2}" type="parTrans" cxnId="{A5C5B5B1-80C9-427A-B782-C33AD016A4FD}">
      <dgm:prSet/>
      <dgm:spPr/>
      <dgm:t>
        <a:bodyPr/>
        <a:lstStyle/>
        <a:p>
          <a:endParaRPr lang="es-ES"/>
        </a:p>
      </dgm:t>
    </dgm:pt>
    <dgm:pt modelId="{9620BCC9-A719-47DD-82B7-818732CA8E17}" type="sibTrans" cxnId="{A5C5B5B1-80C9-427A-B782-C33AD016A4FD}">
      <dgm:prSet/>
      <dgm:spPr/>
      <dgm:t>
        <a:bodyPr/>
        <a:lstStyle/>
        <a:p>
          <a:endParaRPr lang="es-ES"/>
        </a:p>
      </dgm:t>
    </dgm:pt>
    <dgm:pt modelId="{3EC286A6-D38D-479D-9034-A06FECC545C7}">
      <dgm:prSet/>
      <dgm:spPr/>
      <dgm:t>
        <a:bodyPr/>
        <a:lstStyle/>
        <a:p>
          <a:r>
            <a:rPr lang="es-MX" smtClean="0"/>
            <a:t>Reconocimiento, recuerdo y clasificación semántica de situaciones de juego.</a:t>
          </a:r>
          <a:endParaRPr lang="es-ES"/>
        </a:p>
      </dgm:t>
    </dgm:pt>
    <dgm:pt modelId="{F3231914-4385-40B0-926A-AC36E3F076E4}" type="parTrans" cxnId="{4BA444BE-2BBA-489B-9584-3430CB7E8EA5}">
      <dgm:prSet/>
      <dgm:spPr/>
      <dgm:t>
        <a:bodyPr/>
        <a:lstStyle/>
        <a:p>
          <a:endParaRPr lang="es-ES"/>
        </a:p>
      </dgm:t>
    </dgm:pt>
    <dgm:pt modelId="{B56DA6E5-37D8-4995-A8D8-1DA1DDF96B32}" type="sibTrans" cxnId="{4BA444BE-2BBA-489B-9584-3430CB7E8EA5}">
      <dgm:prSet/>
      <dgm:spPr/>
      <dgm:t>
        <a:bodyPr/>
        <a:lstStyle/>
        <a:p>
          <a:endParaRPr lang="es-ES"/>
        </a:p>
      </dgm:t>
    </dgm:pt>
    <dgm:pt modelId="{BDE877CC-C968-46C3-87A0-ED72E2A8B82E}">
      <dgm:prSet/>
      <dgm:spPr/>
      <dgm:t>
        <a:bodyPr/>
        <a:lstStyle/>
        <a:p>
          <a:r>
            <a:rPr lang="es-MX" dirty="0" smtClean="0"/>
            <a:t>Estrategias visuales y tomas de decisión</a:t>
          </a:r>
          <a:endParaRPr lang="es-ES" dirty="0"/>
        </a:p>
      </dgm:t>
    </dgm:pt>
    <dgm:pt modelId="{1BC82EFB-6212-48B1-8A08-3876D648CA5F}" type="parTrans" cxnId="{DBD40A8B-DB0A-4BBA-B5CB-1C9B628089A3}">
      <dgm:prSet/>
      <dgm:spPr/>
      <dgm:t>
        <a:bodyPr/>
        <a:lstStyle/>
        <a:p>
          <a:endParaRPr lang="es-ES"/>
        </a:p>
      </dgm:t>
    </dgm:pt>
    <dgm:pt modelId="{186DDF92-6BA3-402D-88F8-87B11076A1DF}" type="sibTrans" cxnId="{DBD40A8B-DB0A-4BBA-B5CB-1C9B628089A3}">
      <dgm:prSet/>
      <dgm:spPr/>
      <dgm:t>
        <a:bodyPr/>
        <a:lstStyle/>
        <a:p>
          <a:endParaRPr lang="es-ES"/>
        </a:p>
      </dgm:t>
    </dgm:pt>
    <dgm:pt modelId="{945A1866-8220-48E9-A76E-15D4020B0E56}">
      <dgm:prSet phldrT="[Texto]"/>
      <dgm:spPr/>
      <dgm:t>
        <a:bodyPr/>
        <a:lstStyle/>
        <a:p>
          <a:pPr algn="just"/>
          <a:endParaRPr lang="es-ES" dirty="0"/>
        </a:p>
      </dgm:t>
    </dgm:pt>
    <dgm:pt modelId="{26680F8D-59CC-46BE-ACEF-22A7EB44BD44}" type="parTrans" cxnId="{98323A85-C860-4AA8-927E-6B4CF538A2A2}">
      <dgm:prSet/>
      <dgm:spPr/>
      <dgm:t>
        <a:bodyPr/>
        <a:lstStyle/>
        <a:p>
          <a:endParaRPr lang="es-ES"/>
        </a:p>
      </dgm:t>
    </dgm:pt>
    <dgm:pt modelId="{F1EE5A7E-A149-494D-904C-8F9EFF431F03}" type="sibTrans" cxnId="{98323A85-C860-4AA8-927E-6B4CF538A2A2}">
      <dgm:prSet/>
      <dgm:spPr/>
      <dgm:t>
        <a:bodyPr/>
        <a:lstStyle/>
        <a:p>
          <a:endParaRPr lang="es-ES"/>
        </a:p>
      </dgm:t>
    </dgm:pt>
    <dgm:pt modelId="{CC0FF26D-DDC1-4539-857A-049F339E10DB}" type="pres">
      <dgm:prSet presAssocID="{9EA585FD-8ED5-41D0-9132-4C693CDAB3B2}" presName="Name0" presStyleCnt="0">
        <dgm:presLayoutVars>
          <dgm:dir/>
          <dgm:animLvl val="lvl"/>
          <dgm:resizeHandles/>
        </dgm:presLayoutVars>
      </dgm:prSet>
      <dgm:spPr/>
      <dgm:t>
        <a:bodyPr/>
        <a:lstStyle/>
        <a:p>
          <a:endParaRPr lang="es-ES"/>
        </a:p>
      </dgm:t>
    </dgm:pt>
    <dgm:pt modelId="{944F33BC-3EC4-4447-8D06-03000F49F97F}" type="pres">
      <dgm:prSet presAssocID="{F3867833-B1F7-4A0E-9E79-3C42E4182C02}" presName="linNode" presStyleCnt="0"/>
      <dgm:spPr/>
    </dgm:pt>
    <dgm:pt modelId="{C2FA3162-6721-4C0B-B264-0150CA0972F4}" type="pres">
      <dgm:prSet presAssocID="{F3867833-B1F7-4A0E-9E79-3C42E4182C02}" presName="parentShp" presStyleLbl="node1" presStyleIdx="0" presStyleCnt="2">
        <dgm:presLayoutVars>
          <dgm:bulletEnabled val="1"/>
        </dgm:presLayoutVars>
      </dgm:prSet>
      <dgm:spPr/>
      <dgm:t>
        <a:bodyPr/>
        <a:lstStyle/>
        <a:p>
          <a:endParaRPr lang="es-ES"/>
        </a:p>
      </dgm:t>
    </dgm:pt>
    <dgm:pt modelId="{C1BBABF0-A1EB-493F-B970-D72A66896E02}" type="pres">
      <dgm:prSet presAssocID="{F3867833-B1F7-4A0E-9E79-3C42E4182C02}" presName="childShp" presStyleLbl="bgAccFollowNode1" presStyleIdx="0" presStyleCnt="2" custScaleY="110583">
        <dgm:presLayoutVars>
          <dgm:bulletEnabled val="1"/>
        </dgm:presLayoutVars>
      </dgm:prSet>
      <dgm:spPr/>
      <dgm:t>
        <a:bodyPr/>
        <a:lstStyle/>
        <a:p>
          <a:endParaRPr lang="es-ES"/>
        </a:p>
      </dgm:t>
    </dgm:pt>
    <dgm:pt modelId="{2A566F4D-C122-4AF7-9499-EEA071005E7C}" type="pres">
      <dgm:prSet presAssocID="{FBD833B4-702A-48A3-8535-239D02761312}" presName="spacing" presStyleCnt="0"/>
      <dgm:spPr/>
    </dgm:pt>
    <dgm:pt modelId="{CD6E53FE-EB5E-4589-B87B-7D7459F88A03}" type="pres">
      <dgm:prSet presAssocID="{BF6699D3-D741-4067-AF80-2F8044D548AE}" presName="linNode" presStyleCnt="0"/>
      <dgm:spPr/>
    </dgm:pt>
    <dgm:pt modelId="{C696645A-CCFF-4B3E-B6F6-CC951E76A25D}" type="pres">
      <dgm:prSet presAssocID="{BF6699D3-D741-4067-AF80-2F8044D548AE}" presName="parentShp" presStyleLbl="node1" presStyleIdx="1" presStyleCnt="2">
        <dgm:presLayoutVars>
          <dgm:bulletEnabled val="1"/>
        </dgm:presLayoutVars>
      </dgm:prSet>
      <dgm:spPr/>
      <dgm:t>
        <a:bodyPr/>
        <a:lstStyle/>
        <a:p>
          <a:endParaRPr lang="es-ES"/>
        </a:p>
      </dgm:t>
    </dgm:pt>
    <dgm:pt modelId="{82F84B8E-8AA3-4B02-AB9A-68DCB92D06AE}" type="pres">
      <dgm:prSet presAssocID="{BF6699D3-D741-4067-AF80-2F8044D548AE}" presName="childShp" presStyleLbl="bgAccFollowNode1" presStyleIdx="1" presStyleCnt="2">
        <dgm:presLayoutVars>
          <dgm:bulletEnabled val="1"/>
        </dgm:presLayoutVars>
      </dgm:prSet>
      <dgm:spPr/>
      <dgm:t>
        <a:bodyPr/>
        <a:lstStyle/>
        <a:p>
          <a:endParaRPr lang="es-ES"/>
        </a:p>
      </dgm:t>
    </dgm:pt>
  </dgm:ptLst>
  <dgm:cxnLst>
    <dgm:cxn modelId="{155F59B9-49CE-444A-8A4D-BC2A253428BD}" type="presOf" srcId="{945A1866-8220-48E9-A76E-15D4020B0E56}" destId="{C1BBABF0-A1EB-493F-B970-D72A66896E02}" srcOrd="0" destOrd="0" presId="urn:microsoft.com/office/officeart/2005/8/layout/vList6"/>
    <dgm:cxn modelId="{96907219-2D51-4B8C-A268-CB45B42D3E9C}" srcId="{BF6699D3-D741-4067-AF80-2F8044D548AE}" destId="{1D369AE3-1A49-4DA3-B689-8C34D12131E1}" srcOrd="0" destOrd="0" parTransId="{547985E9-BE07-46AC-ACD3-86E0C8445FEB}" sibTransId="{D7FA8A8C-7CEF-4940-BF0F-E1C1340E92AD}"/>
    <dgm:cxn modelId="{82B94C1E-4EB4-4A23-8E8F-BEEBF7BD642B}" type="presOf" srcId="{BDE877CC-C968-46C3-87A0-ED72E2A8B82E}" destId="{82F84B8E-8AA3-4B02-AB9A-68DCB92D06AE}" srcOrd="0" destOrd="3" presId="urn:microsoft.com/office/officeart/2005/8/layout/vList6"/>
    <dgm:cxn modelId="{AC79AC57-8D48-49AD-B9FE-7ECD16E00CFC}" type="presOf" srcId="{77090CFE-E999-490B-A8C2-FC4A001EB2A7}" destId="{82F84B8E-8AA3-4B02-AB9A-68DCB92D06AE}" srcOrd="0" destOrd="1" presId="urn:microsoft.com/office/officeart/2005/8/layout/vList6"/>
    <dgm:cxn modelId="{A5C5B5B1-80C9-427A-B782-C33AD016A4FD}" srcId="{1D369AE3-1A49-4DA3-B689-8C34D12131E1}" destId="{77090CFE-E999-490B-A8C2-FC4A001EB2A7}" srcOrd="0" destOrd="0" parTransId="{905EAE1A-7554-4AF2-ABC2-9F4E9C573DD2}" sibTransId="{9620BCC9-A719-47DD-82B7-818732CA8E17}"/>
    <dgm:cxn modelId="{DBD40A8B-DB0A-4BBA-B5CB-1C9B628089A3}" srcId="{1D369AE3-1A49-4DA3-B689-8C34D12131E1}" destId="{BDE877CC-C968-46C3-87A0-ED72E2A8B82E}" srcOrd="2" destOrd="0" parTransId="{1BC82EFB-6212-48B1-8A08-3876D648CA5F}" sibTransId="{186DDF92-6BA3-402D-88F8-87B11076A1DF}"/>
    <dgm:cxn modelId="{CED338C4-EDD1-4977-BCF1-DFD4D83A0BAA}" type="presOf" srcId="{9EA585FD-8ED5-41D0-9132-4C693CDAB3B2}" destId="{CC0FF26D-DDC1-4539-857A-049F339E10DB}" srcOrd="0" destOrd="0" presId="urn:microsoft.com/office/officeart/2005/8/layout/vList6"/>
    <dgm:cxn modelId="{4BA444BE-2BBA-489B-9584-3430CB7E8EA5}" srcId="{1D369AE3-1A49-4DA3-B689-8C34D12131E1}" destId="{3EC286A6-D38D-479D-9034-A06FECC545C7}" srcOrd="1" destOrd="0" parTransId="{F3231914-4385-40B0-926A-AC36E3F076E4}" sibTransId="{B56DA6E5-37D8-4995-A8D8-1DA1DDF96B32}"/>
    <dgm:cxn modelId="{14C97F93-C956-49EA-AA69-2183061929A7}" type="presOf" srcId="{BF6699D3-D741-4067-AF80-2F8044D548AE}" destId="{C696645A-CCFF-4B3E-B6F6-CC951E76A25D}" srcOrd="0" destOrd="0" presId="urn:microsoft.com/office/officeart/2005/8/layout/vList6"/>
    <dgm:cxn modelId="{35BD130D-AF93-4008-A2F2-B1ABE97EFB67}" type="presOf" srcId="{A051CF0C-106C-4DB8-9CDB-2036E09433B2}" destId="{C1BBABF0-A1EB-493F-B970-D72A66896E02}" srcOrd="0" destOrd="1" presId="urn:microsoft.com/office/officeart/2005/8/layout/vList6"/>
    <dgm:cxn modelId="{337E3F2B-6E1E-49A0-ADFF-C0A8CD558AEF}" srcId="{9EA585FD-8ED5-41D0-9132-4C693CDAB3B2}" destId="{BF6699D3-D741-4067-AF80-2F8044D548AE}" srcOrd="1" destOrd="0" parTransId="{8EEECADC-6882-4D08-BA3D-565C9E7B00CE}" sibTransId="{9A19C11D-AA03-4B10-9512-52F6B3BDB65C}"/>
    <dgm:cxn modelId="{98323A85-C860-4AA8-927E-6B4CF538A2A2}" srcId="{F3867833-B1F7-4A0E-9E79-3C42E4182C02}" destId="{945A1866-8220-48E9-A76E-15D4020B0E56}" srcOrd="0" destOrd="0" parTransId="{26680F8D-59CC-46BE-ACEF-22A7EB44BD44}" sibTransId="{F1EE5A7E-A149-494D-904C-8F9EFF431F03}"/>
    <dgm:cxn modelId="{91FA5DEA-5FBD-4150-BB12-85E87789BFCA}" type="presOf" srcId="{1D369AE3-1A49-4DA3-B689-8C34D12131E1}" destId="{82F84B8E-8AA3-4B02-AB9A-68DCB92D06AE}" srcOrd="0" destOrd="0" presId="urn:microsoft.com/office/officeart/2005/8/layout/vList6"/>
    <dgm:cxn modelId="{C554777D-A3F7-4E5E-9576-8354BC628591}" type="presOf" srcId="{F3867833-B1F7-4A0E-9E79-3C42E4182C02}" destId="{C2FA3162-6721-4C0B-B264-0150CA0972F4}" srcOrd="0" destOrd="0" presId="urn:microsoft.com/office/officeart/2005/8/layout/vList6"/>
    <dgm:cxn modelId="{728168DD-279C-43BC-B9A8-C26AE22B238D}" type="presOf" srcId="{3EC286A6-D38D-479D-9034-A06FECC545C7}" destId="{82F84B8E-8AA3-4B02-AB9A-68DCB92D06AE}" srcOrd="0" destOrd="2" presId="urn:microsoft.com/office/officeart/2005/8/layout/vList6"/>
    <dgm:cxn modelId="{B15D7234-85AF-48FC-9A0D-D4C37B79D922}" srcId="{9EA585FD-8ED5-41D0-9132-4C693CDAB3B2}" destId="{F3867833-B1F7-4A0E-9E79-3C42E4182C02}" srcOrd="0" destOrd="0" parTransId="{A2AB988E-9DFF-4938-9CE7-47CB81DA0CF2}" sibTransId="{FBD833B4-702A-48A3-8535-239D02761312}"/>
    <dgm:cxn modelId="{7DB9B14A-0413-4818-8470-3AE58723A92F}" srcId="{F3867833-B1F7-4A0E-9E79-3C42E4182C02}" destId="{A051CF0C-106C-4DB8-9CDB-2036E09433B2}" srcOrd="1" destOrd="0" parTransId="{8A04E198-466C-4E6E-8B4A-7E9B529683E0}" sibTransId="{4E285CF9-A267-414F-8467-9F04ADE39A18}"/>
    <dgm:cxn modelId="{E513B9AE-C835-44BE-A05F-190BF3864683}" type="presParOf" srcId="{CC0FF26D-DDC1-4539-857A-049F339E10DB}" destId="{944F33BC-3EC4-4447-8D06-03000F49F97F}" srcOrd="0" destOrd="0" presId="urn:microsoft.com/office/officeart/2005/8/layout/vList6"/>
    <dgm:cxn modelId="{C60FBF8D-08F7-4043-9BF3-D2494DB1B611}" type="presParOf" srcId="{944F33BC-3EC4-4447-8D06-03000F49F97F}" destId="{C2FA3162-6721-4C0B-B264-0150CA0972F4}" srcOrd="0" destOrd="0" presId="urn:microsoft.com/office/officeart/2005/8/layout/vList6"/>
    <dgm:cxn modelId="{10DCC06D-EF28-4A8E-9E74-9B02389F2E67}" type="presParOf" srcId="{944F33BC-3EC4-4447-8D06-03000F49F97F}" destId="{C1BBABF0-A1EB-493F-B970-D72A66896E02}" srcOrd="1" destOrd="0" presId="urn:microsoft.com/office/officeart/2005/8/layout/vList6"/>
    <dgm:cxn modelId="{5B600D1F-3EDA-4CF6-A100-95FD66A1F3F4}" type="presParOf" srcId="{CC0FF26D-DDC1-4539-857A-049F339E10DB}" destId="{2A566F4D-C122-4AF7-9499-EEA071005E7C}" srcOrd="1" destOrd="0" presId="urn:microsoft.com/office/officeart/2005/8/layout/vList6"/>
    <dgm:cxn modelId="{E3151AE0-3E7A-413C-B90F-4FAAEA0019DF}" type="presParOf" srcId="{CC0FF26D-DDC1-4539-857A-049F339E10DB}" destId="{CD6E53FE-EB5E-4589-B87B-7D7459F88A03}" srcOrd="2" destOrd="0" presId="urn:microsoft.com/office/officeart/2005/8/layout/vList6"/>
    <dgm:cxn modelId="{EE0A9996-56B3-4A4E-91BB-4EEACF5D42BF}" type="presParOf" srcId="{CD6E53FE-EB5E-4589-B87B-7D7459F88A03}" destId="{C696645A-CCFF-4B3E-B6F6-CC951E76A25D}" srcOrd="0" destOrd="0" presId="urn:microsoft.com/office/officeart/2005/8/layout/vList6"/>
    <dgm:cxn modelId="{9892A69B-6178-4099-A443-D7C6C66D6BDE}" type="presParOf" srcId="{CD6E53FE-EB5E-4589-B87B-7D7459F88A03}" destId="{82F84B8E-8AA3-4B02-AB9A-68DCB92D06AE}" srcOrd="1" destOrd="0" presId="urn:microsoft.com/office/officeart/2005/8/layout/vList6"/>
  </dgm:cxnLst>
  <dgm:bg/>
  <dgm:whole/>
</dgm:dataModel>
</file>

<file path=ppt/diagrams/data8.xml><?xml version="1.0" encoding="utf-8"?>
<dgm:dataModel xmlns:dgm="http://schemas.openxmlformats.org/drawingml/2006/diagram" xmlns:a="http://schemas.openxmlformats.org/drawingml/2006/main">
  <dgm:ptLst>
    <dgm:pt modelId="{11D47EE2-2271-43FA-A7D5-84644EBA4B3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FAC4A900-8D27-41FC-B8B1-3EB38D026921}">
      <dgm:prSet/>
      <dgm:spPr/>
      <dgm:t>
        <a:bodyPr/>
        <a:lstStyle/>
        <a:p>
          <a:pPr algn="just"/>
          <a:r>
            <a:rPr lang="es-EC" dirty="0" smtClean="0"/>
            <a:t>Al analizar el Test de Conducción, el Test de Control y el Test de Dominio de balón, se observa, en el post test, un incremento del valor de la media de puntuación alcanzada por los deportistas en todos los </a:t>
          </a:r>
          <a:r>
            <a:rPr lang="es-EC" dirty="0" smtClean="0"/>
            <a:t>indicadores, </a:t>
          </a:r>
          <a:r>
            <a:rPr lang="es-EC" dirty="0" smtClean="0"/>
            <a:t>lo que muestra que el programa aplicado para perfeccionar el  trabajo de percepción visual en los jugadores ha incidido en una mayor efectividad en la conducción y control del balón en </a:t>
          </a:r>
          <a:r>
            <a:rPr lang="es-EC" dirty="0" smtClean="0"/>
            <a:t>estas categorías. </a:t>
          </a:r>
          <a:endParaRPr lang="es-ES" dirty="0" smtClean="0"/>
        </a:p>
      </dgm:t>
    </dgm:pt>
    <dgm:pt modelId="{4DA67A87-A287-4719-8929-CABAE11F18C7}" type="parTrans" cxnId="{11BE716B-4DF7-4C69-BF54-6C94513B5976}">
      <dgm:prSet/>
      <dgm:spPr/>
      <dgm:t>
        <a:bodyPr/>
        <a:lstStyle/>
        <a:p>
          <a:endParaRPr lang="es-ES"/>
        </a:p>
      </dgm:t>
    </dgm:pt>
    <dgm:pt modelId="{197A3430-4873-4E00-A12B-4F4570062E0A}" type="sibTrans" cxnId="{11BE716B-4DF7-4C69-BF54-6C94513B5976}">
      <dgm:prSet/>
      <dgm:spPr/>
      <dgm:t>
        <a:bodyPr/>
        <a:lstStyle/>
        <a:p>
          <a:endParaRPr lang="es-ES"/>
        </a:p>
      </dgm:t>
    </dgm:pt>
    <dgm:pt modelId="{4A398217-0558-462D-83C7-2FE6B404E557}">
      <dgm:prSet/>
      <dgm:spPr/>
      <dgm:t>
        <a:bodyPr/>
        <a:lstStyle/>
        <a:p>
          <a:pPr algn="just"/>
          <a:r>
            <a:rPr lang="es-EC" dirty="0" smtClean="0"/>
            <a:t>La diferencias que se aprecian  en los resultados de estos Test, en la influencia del programa aplicado para perfeccionar el  trabajo de percepción visual en los jugadores de la categoría 12 años con respecto a la categoría 16 años pueden estar dadas por la mayor experiencia y madurez de los jugadores de esta última categoría, por lo que el programa aplicado ejerce una mayor influencia sobre ellos.</a:t>
          </a:r>
          <a:endParaRPr lang="es-ES" dirty="0" smtClean="0"/>
        </a:p>
      </dgm:t>
    </dgm:pt>
    <dgm:pt modelId="{58A497C5-3D77-4320-964E-D489FCB30B74}" type="parTrans" cxnId="{83C9663A-E83C-4EF4-B4CD-CD336208DABA}">
      <dgm:prSet/>
      <dgm:spPr/>
      <dgm:t>
        <a:bodyPr/>
        <a:lstStyle/>
        <a:p>
          <a:endParaRPr lang="es-ES"/>
        </a:p>
      </dgm:t>
    </dgm:pt>
    <dgm:pt modelId="{F6B6F16B-33B2-460F-900A-B17BA5F769CA}" type="sibTrans" cxnId="{83C9663A-E83C-4EF4-B4CD-CD336208DABA}">
      <dgm:prSet/>
      <dgm:spPr/>
      <dgm:t>
        <a:bodyPr/>
        <a:lstStyle/>
        <a:p>
          <a:endParaRPr lang="es-ES"/>
        </a:p>
      </dgm:t>
    </dgm:pt>
    <dgm:pt modelId="{4679B093-558E-48C8-8260-CF954AB24EA6}" type="pres">
      <dgm:prSet presAssocID="{11D47EE2-2271-43FA-A7D5-84644EBA4B33}" presName="outerComposite" presStyleCnt="0">
        <dgm:presLayoutVars>
          <dgm:chMax val="5"/>
          <dgm:dir/>
          <dgm:resizeHandles val="exact"/>
        </dgm:presLayoutVars>
      </dgm:prSet>
      <dgm:spPr/>
      <dgm:t>
        <a:bodyPr/>
        <a:lstStyle/>
        <a:p>
          <a:endParaRPr lang="es-ES"/>
        </a:p>
      </dgm:t>
    </dgm:pt>
    <dgm:pt modelId="{9B8E7D1C-8A6A-494A-9EB3-5EAFBAEC6705}" type="pres">
      <dgm:prSet presAssocID="{11D47EE2-2271-43FA-A7D5-84644EBA4B33}" presName="dummyMaxCanvas" presStyleCnt="0">
        <dgm:presLayoutVars/>
      </dgm:prSet>
      <dgm:spPr/>
    </dgm:pt>
    <dgm:pt modelId="{C606BA6A-CEE9-426F-B633-3ED375C7C19A}" type="pres">
      <dgm:prSet presAssocID="{11D47EE2-2271-43FA-A7D5-84644EBA4B33}" presName="TwoNodes_1" presStyleLbl="node1" presStyleIdx="0" presStyleCnt="2" custScaleX="106139">
        <dgm:presLayoutVars>
          <dgm:bulletEnabled val="1"/>
        </dgm:presLayoutVars>
      </dgm:prSet>
      <dgm:spPr/>
      <dgm:t>
        <a:bodyPr/>
        <a:lstStyle/>
        <a:p>
          <a:endParaRPr lang="es-ES"/>
        </a:p>
      </dgm:t>
    </dgm:pt>
    <dgm:pt modelId="{40D371CF-8192-4857-AA92-6117B4810728}" type="pres">
      <dgm:prSet presAssocID="{11D47EE2-2271-43FA-A7D5-84644EBA4B33}" presName="TwoNodes_2" presStyleLbl="node1" presStyleIdx="1" presStyleCnt="2">
        <dgm:presLayoutVars>
          <dgm:bulletEnabled val="1"/>
        </dgm:presLayoutVars>
      </dgm:prSet>
      <dgm:spPr/>
      <dgm:t>
        <a:bodyPr/>
        <a:lstStyle/>
        <a:p>
          <a:endParaRPr lang="es-ES"/>
        </a:p>
      </dgm:t>
    </dgm:pt>
    <dgm:pt modelId="{390534D8-96E1-453A-9A00-C1469829451B}" type="pres">
      <dgm:prSet presAssocID="{11D47EE2-2271-43FA-A7D5-84644EBA4B33}" presName="TwoConn_1-2" presStyleLbl="fgAccFollowNode1" presStyleIdx="0" presStyleCnt="1" custLinFactNeighborX="5244">
        <dgm:presLayoutVars>
          <dgm:bulletEnabled val="1"/>
        </dgm:presLayoutVars>
      </dgm:prSet>
      <dgm:spPr/>
      <dgm:t>
        <a:bodyPr/>
        <a:lstStyle/>
        <a:p>
          <a:endParaRPr lang="es-ES"/>
        </a:p>
      </dgm:t>
    </dgm:pt>
    <dgm:pt modelId="{E7491C97-1AFB-4E72-A2DF-D2B20BA8B96F}" type="pres">
      <dgm:prSet presAssocID="{11D47EE2-2271-43FA-A7D5-84644EBA4B33}" presName="TwoNodes_1_text" presStyleLbl="node1" presStyleIdx="1" presStyleCnt="2">
        <dgm:presLayoutVars>
          <dgm:bulletEnabled val="1"/>
        </dgm:presLayoutVars>
      </dgm:prSet>
      <dgm:spPr/>
      <dgm:t>
        <a:bodyPr/>
        <a:lstStyle/>
        <a:p>
          <a:endParaRPr lang="es-ES"/>
        </a:p>
      </dgm:t>
    </dgm:pt>
    <dgm:pt modelId="{B2B58589-1C04-45E5-8B38-5640348EFE47}" type="pres">
      <dgm:prSet presAssocID="{11D47EE2-2271-43FA-A7D5-84644EBA4B33}" presName="TwoNodes_2_text" presStyleLbl="node1" presStyleIdx="1" presStyleCnt="2">
        <dgm:presLayoutVars>
          <dgm:bulletEnabled val="1"/>
        </dgm:presLayoutVars>
      </dgm:prSet>
      <dgm:spPr/>
      <dgm:t>
        <a:bodyPr/>
        <a:lstStyle/>
        <a:p>
          <a:endParaRPr lang="es-ES"/>
        </a:p>
      </dgm:t>
    </dgm:pt>
  </dgm:ptLst>
  <dgm:cxnLst>
    <dgm:cxn modelId="{272743EF-6280-4EFD-970E-344B86EC7AAA}" type="presOf" srcId="{4A398217-0558-462D-83C7-2FE6B404E557}" destId="{40D371CF-8192-4857-AA92-6117B4810728}" srcOrd="0" destOrd="0" presId="urn:microsoft.com/office/officeart/2005/8/layout/vProcess5"/>
    <dgm:cxn modelId="{530FED8B-137B-4430-8588-1D53F0C09DAC}" type="presOf" srcId="{197A3430-4873-4E00-A12B-4F4570062E0A}" destId="{390534D8-96E1-453A-9A00-C1469829451B}" srcOrd="0" destOrd="0" presId="urn:microsoft.com/office/officeart/2005/8/layout/vProcess5"/>
    <dgm:cxn modelId="{83C9663A-E83C-4EF4-B4CD-CD336208DABA}" srcId="{11D47EE2-2271-43FA-A7D5-84644EBA4B33}" destId="{4A398217-0558-462D-83C7-2FE6B404E557}" srcOrd="1" destOrd="0" parTransId="{58A497C5-3D77-4320-964E-D489FCB30B74}" sibTransId="{F6B6F16B-33B2-460F-900A-B17BA5F769CA}"/>
    <dgm:cxn modelId="{1FCEBD55-EA84-412A-96BC-2497D5EA04EA}" type="presOf" srcId="{4A398217-0558-462D-83C7-2FE6B404E557}" destId="{B2B58589-1C04-45E5-8B38-5640348EFE47}" srcOrd="1" destOrd="0" presId="urn:microsoft.com/office/officeart/2005/8/layout/vProcess5"/>
    <dgm:cxn modelId="{0B57C83C-9390-4E42-9E16-720FA3A7E64C}" type="presOf" srcId="{FAC4A900-8D27-41FC-B8B1-3EB38D026921}" destId="{E7491C97-1AFB-4E72-A2DF-D2B20BA8B96F}" srcOrd="1" destOrd="0" presId="urn:microsoft.com/office/officeart/2005/8/layout/vProcess5"/>
    <dgm:cxn modelId="{11BE716B-4DF7-4C69-BF54-6C94513B5976}" srcId="{11D47EE2-2271-43FA-A7D5-84644EBA4B33}" destId="{FAC4A900-8D27-41FC-B8B1-3EB38D026921}" srcOrd="0" destOrd="0" parTransId="{4DA67A87-A287-4719-8929-CABAE11F18C7}" sibTransId="{197A3430-4873-4E00-A12B-4F4570062E0A}"/>
    <dgm:cxn modelId="{4A778995-F019-4C9D-9109-20F68FB9FCB3}" type="presOf" srcId="{FAC4A900-8D27-41FC-B8B1-3EB38D026921}" destId="{C606BA6A-CEE9-426F-B633-3ED375C7C19A}" srcOrd="0" destOrd="0" presId="urn:microsoft.com/office/officeart/2005/8/layout/vProcess5"/>
    <dgm:cxn modelId="{23C13F5E-198E-4347-BFDB-943DD9F49B8D}" type="presOf" srcId="{11D47EE2-2271-43FA-A7D5-84644EBA4B33}" destId="{4679B093-558E-48C8-8260-CF954AB24EA6}" srcOrd="0" destOrd="0" presId="urn:microsoft.com/office/officeart/2005/8/layout/vProcess5"/>
    <dgm:cxn modelId="{0059BECE-8D35-4663-BC7E-1ADA024AA9BD}" type="presParOf" srcId="{4679B093-558E-48C8-8260-CF954AB24EA6}" destId="{9B8E7D1C-8A6A-494A-9EB3-5EAFBAEC6705}" srcOrd="0" destOrd="0" presId="urn:microsoft.com/office/officeart/2005/8/layout/vProcess5"/>
    <dgm:cxn modelId="{E56DC560-1099-4B81-9B0B-A4AC1606CEDD}" type="presParOf" srcId="{4679B093-558E-48C8-8260-CF954AB24EA6}" destId="{C606BA6A-CEE9-426F-B633-3ED375C7C19A}" srcOrd="1" destOrd="0" presId="urn:microsoft.com/office/officeart/2005/8/layout/vProcess5"/>
    <dgm:cxn modelId="{58751977-31FF-4CD6-A1EE-08D92893D052}" type="presParOf" srcId="{4679B093-558E-48C8-8260-CF954AB24EA6}" destId="{40D371CF-8192-4857-AA92-6117B4810728}" srcOrd="2" destOrd="0" presId="urn:microsoft.com/office/officeart/2005/8/layout/vProcess5"/>
    <dgm:cxn modelId="{261593CE-FBE5-4A68-9F31-BEC4E4953725}" type="presParOf" srcId="{4679B093-558E-48C8-8260-CF954AB24EA6}" destId="{390534D8-96E1-453A-9A00-C1469829451B}" srcOrd="3" destOrd="0" presId="urn:microsoft.com/office/officeart/2005/8/layout/vProcess5"/>
    <dgm:cxn modelId="{C014B840-8A22-4F3C-A838-583387698A32}" type="presParOf" srcId="{4679B093-558E-48C8-8260-CF954AB24EA6}" destId="{E7491C97-1AFB-4E72-A2DF-D2B20BA8B96F}" srcOrd="4" destOrd="0" presId="urn:microsoft.com/office/officeart/2005/8/layout/vProcess5"/>
    <dgm:cxn modelId="{D398C20F-8A8A-43DE-977C-637E5B674154}" type="presParOf" srcId="{4679B093-558E-48C8-8260-CF954AB24EA6}" destId="{B2B58589-1C04-45E5-8B38-5640348EFE47}" srcOrd="5" destOrd="0" presId="urn:microsoft.com/office/officeart/2005/8/layout/vProcess5"/>
  </dgm:cxnLst>
  <dgm:bg/>
  <dgm:whole/>
</dgm:dataModel>
</file>

<file path=ppt/diagrams/data9.xml><?xml version="1.0" encoding="utf-8"?>
<dgm:dataModel xmlns:dgm="http://schemas.openxmlformats.org/drawingml/2006/diagram" xmlns:a="http://schemas.openxmlformats.org/drawingml/2006/main">
  <dgm:ptLst>
    <dgm:pt modelId="{11D47EE2-2271-43FA-A7D5-84644EBA4B3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FAC4A900-8D27-41FC-B8B1-3EB38D026921}">
      <dgm:prSet/>
      <dgm:spPr/>
      <dgm:t>
        <a:bodyPr/>
        <a:lstStyle/>
        <a:p>
          <a:pPr algn="just"/>
          <a:r>
            <a:rPr lang="es-EC" dirty="0" smtClean="0"/>
            <a:t>Según la observación que se aprecia en  el Test de Pase del Balón en el post test, un incremento del valor de la media de puntuación alcanzada por los deportistas se observa un incremento mínimo en dos de los parámetros, se observa además que en el indicador “Observa a su alrededor antes de ejecutar” la media se mantiene constante. </a:t>
          </a:r>
          <a:endParaRPr lang="es-ES" dirty="0" smtClean="0"/>
        </a:p>
      </dgm:t>
    </dgm:pt>
    <dgm:pt modelId="{4DA67A87-A287-4719-8929-CABAE11F18C7}" type="parTrans" cxnId="{11BE716B-4DF7-4C69-BF54-6C94513B5976}">
      <dgm:prSet/>
      <dgm:spPr/>
      <dgm:t>
        <a:bodyPr/>
        <a:lstStyle/>
        <a:p>
          <a:endParaRPr lang="es-ES"/>
        </a:p>
      </dgm:t>
    </dgm:pt>
    <dgm:pt modelId="{197A3430-4873-4E00-A12B-4F4570062E0A}" type="sibTrans" cxnId="{11BE716B-4DF7-4C69-BF54-6C94513B5976}">
      <dgm:prSet/>
      <dgm:spPr/>
      <dgm:t>
        <a:bodyPr/>
        <a:lstStyle/>
        <a:p>
          <a:endParaRPr lang="es-ES"/>
        </a:p>
      </dgm:t>
    </dgm:pt>
    <dgm:pt modelId="{4A398217-0558-462D-83C7-2FE6B404E557}">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C" dirty="0" smtClean="0"/>
            <a:t>Estos resultados informan que la incidencia del programa aplicado es mayor en esta categoría 16 años en comparación con la categoría 12 años, no obstante se considera que aunque su incidencia es mayor no es aun lo suficientemente alta. </a:t>
          </a:r>
          <a:endParaRPr lang="es-ES" dirty="0" smtClean="0"/>
        </a:p>
        <a:p>
          <a:pPr algn="just" defTabSz="755650">
            <a:lnSpc>
              <a:spcPct val="90000"/>
            </a:lnSpc>
            <a:spcBef>
              <a:spcPct val="0"/>
            </a:spcBef>
            <a:spcAft>
              <a:spcPct val="35000"/>
            </a:spcAft>
          </a:pPr>
          <a:endParaRPr lang="es-ES" dirty="0" smtClean="0"/>
        </a:p>
      </dgm:t>
    </dgm:pt>
    <dgm:pt modelId="{58A497C5-3D77-4320-964E-D489FCB30B74}" type="parTrans" cxnId="{83C9663A-E83C-4EF4-B4CD-CD336208DABA}">
      <dgm:prSet/>
      <dgm:spPr/>
      <dgm:t>
        <a:bodyPr/>
        <a:lstStyle/>
        <a:p>
          <a:endParaRPr lang="es-ES"/>
        </a:p>
      </dgm:t>
    </dgm:pt>
    <dgm:pt modelId="{F6B6F16B-33B2-460F-900A-B17BA5F769CA}" type="sibTrans" cxnId="{83C9663A-E83C-4EF4-B4CD-CD336208DABA}">
      <dgm:prSet/>
      <dgm:spPr/>
      <dgm:t>
        <a:bodyPr/>
        <a:lstStyle/>
        <a:p>
          <a:endParaRPr lang="es-ES"/>
        </a:p>
      </dgm:t>
    </dgm:pt>
    <dgm:pt modelId="{4679B093-558E-48C8-8260-CF954AB24EA6}" type="pres">
      <dgm:prSet presAssocID="{11D47EE2-2271-43FA-A7D5-84644EBA4B33}" presName="outerComposite" presStyleCnt="0">
        <dgm:presLayoutVars>
          <dgm:chMax val="5"/>
          <dgm:dir/>
          <dgm:resizeHandles val="exact"/>
        </dgm:presLayoutVars>
      </dgm:prSet>
      <dgm:spPr/>
      <dgm:t>
        <a:bodyPr/>
        <a:lstStyle/>
        <a:p>
          <a:endParaRPr lang="es-ES"/>
        </a:p>
      </dgm:t>
    </dgm:pt>
    <dgm:pt modelId="{9B8E7D1C-8A6A-494A-9EB3-5EAFBAEC6705}" type="pres">
      <dgm:prSet presAssocID="{11D47EE2-2271-43FA-A7D5-84644EBA4B33}" presName="dummyMaxCanvas" presStyleCnt="0">
        <dgm:presLayoutVars/>
      </dgm:prSet>
      <dgm:spPr/>
    </dgm:pt>
    <dgm:pt modelId="{C606BA6A-CEE9-426F-B633-3ED375C7C19A}" type="pres">
      <dgm:prSet presAssocID="{11D47EE2-2271-43FA-A7D5-84644EBA4B33}" presName="TwoNodes_1" presStyleLbl="node1" presStyleIdx="0" presStyleCnt="2" custScaleX="106139">
        <dgm:presLayoutVars>
          <dgm:bulletEnabled val="1"/>
        </dgm:presLayoutVars>
      </dgm:prSet>
      <dgm:spPr/>
      <dgm:t>
        <a:bodyPr/>
        <a:lstStyle/>
        <a:p>
          <a:endParaRPr lang="es-ES"/>
        </a:p>
      </dgm:t>
    </dgm:pt>
    <dgm:pt modelId="{40D371CF-8192-4857-AA92-6117B4810728}" type="pres">
      <dgm:prSet presAssocID="{11D47EE2-2271-43FA-A7D5-84644EBA4B33}" presName="TwoNodes_2" presStyleLbl="node1" presStyleIdx="1" presStyleCnt="2">
        <dgm:presLayoutVars>
          <dgm:bulletEnabled val="1"/>
        </dgm:presLayoutVars>
      </dgm:prSet>
      <dgm:spPr/>
      <dgm:t>
        <a:bodyPr/>
        <a:lstStyle/>
        <a:p>
          <a:endParaRPr lang="es-ES"/>
        </a:p>
      </dgm:t>
    </dgm:pt>
    <dgm:pt modelId="{390534D8-96E1-453A-9A00-C1469829451B}" type="pres">
      <dgm:prSet presAssocID="{11D47EE2-2271-43FA-A7D5-84644EBA4B33}" presName="TwoConn_1-2" presStyleLbl="fgAccFollowNode1" presStyleIdx="0" presStyleCnt="1" custLinFactNeighborX="5244">
        <dgm:presLayoutVars>
          <dgm:bulletEnabled val="1"/>
        </dgm:presLayoutVars>
      </dgm:prSet>
      <dgm:spPr/>
      <dgm:t>
        <a:bodyPr/>
        <a:lstStyle/>
        <a:p>
          <a:endParaRPr lang="es-ES"/>
        </a:p>
      </dgm:t>
    </dgm:pt>
    <dgm:pt modelId="{E7491C97-1AFB-4E72-A2DF-D2B20BA8B96F}" type="pres">
      <dgm:prSet presAssocID="{11D47EE2-2271-43FA-A7D5-84644EBA4B33}" presName="TwoNodes_1_text" presStyleLbl="node1" presStyleIdx="1" presStyleCnt="2">
        <dgm:presLayoutVars>
          <dgm:bulletEnabled val="1"/>
        </dgm:presLayoutVars>
      </dgm:prSet>
      <dgm:spPr/>
      <dgm:t>
        <a:bodyPr/>
        <a:lstStyle/>
        <a:p>
          <a:endParaRPr lang="es-ES"/>
        </a:p>
      </dgm:t>
    </dgm:pt>
    <dgm:pt modelId="{B2B58589-1C04-45E5-8B38-5640348EFE47}" type="pres">
      <dgm:prSet presAssocID="{11D47EE2-2271-43FA-A7D5-84644EBA4B33}" presName="TwoNodes_2_text" presStyleLbl="node1" presStyleIdx="1" presStyleCnt="2">
        <dgm:presLayoutVars>
          <dgm:bulletEnabled val="1"/>
        </dgm:presLayoutVars>
      </dgm:prSet>
      <dgm:spPr/>
      <dgm:t>
        <a:bodyPr/>
        <a:lstStyle/>
        <a:p>
          <a:endParaRPr lang="es-ES"/>
        </a:p>
      </dgm:t>
    </dgm:pt>
  </dgm:ptLst>
  <dgm:cxnLst>
    <dgm:cxn modelId="{5BF99450-7967-4354-B844-16B3A5C494CC}" type="presOf" srcId="{FAC4A900-8D27-41FC-B8B1-3EB38D026921}" destId="{E7491C97-1AFB-4E72-A2DF-D2B20BA8B96F}" srcOrd="1" destOrd="0" presId="urn:microsoft.com/office/officeart/2005/8/layout/vProcess5"/>
    <dgm:cxn modelId="{6A8E6612-F61C-4131-ADFE-2C598C98DB9A}" type="presOf" srcId="{4A398217-0558-462D-83C7-2FE6B404E557}" destId="{B2B58589-1C04-45E5-8B38-5640348EFE47}" srcOrd="1" destOrd="0" presId="urn:microsoft.com/office/officeart/2005/8/layout/vProcess5"/>
    <dgm:cxn modelId="{83C9663A-E83C-4EF4-B4CD-CD336208DABA}" srcId="{11D47EE2-2271-43FA-A7D5-84644EBA4B33}" destId="{4A398217-0558-462D-83C7-2FE6B404E557}" srcOrd="1" destOrd="0" parTransId="{58A497C5-3D77-4320-964E-D489FCB30B74}" sibTransId="{F6B6F16B-33B2-460F-900A-B17BA5F769CA}"/>
    <dgm:cxn modelId="{539FEF3A-C31F-44A9-B3C1-65016E3837DC}" type="presOf" srcId="{11D47EE2-2271-43FA-A7D5-84644EBA4B33}" destId="{4679B093-558E-48C8-8260-CF954AB24EA6}" srcOrd="0" destOrd="0" presId="urn:microsoft.com/office/officeart/2005/8/layout/vProcess5"/>
    <dgm:cxn modelId="{F77852CA-8388-4F2A-9A99-20F55E24CBAF}" type="presOf" srcId="{197A3430-4873-4E00-A12B-4F4570062E0A}" destId="{390534D8-96E1-453A-9A00-C1469829451B}" srcOrd="0" destOrd="0" presId="urn:microsoft.com/office/officeart/2005/8/layout/vProcess5"/>
    <dgm:cxn modelId="{ECB9DE79-839E-498C-BAD5-C6AE12AC0806}" type="presOf" srcId="{4A398217-0558-462D-83C7-2FE6B404E557}" destId="{40D371CF-8192-4857-AA92-6117B4810728}" srcOrd="0" destOrd="0" presId="urn:microsoft.com/office/officeart/2005/8/layout/vProcess5"/>
    <dgm:cxn modelId="{11BE716B-4DF7-4C69-BF54-6C94513B5976}" srcId="{11D47EE2-2271-43FA-A7D5-84644EBA4B33}" destId="{FAC4A900-8D27-41FC-B8B1-3EB38D026921}" srcOrd="0" destOrd="0" parTransId="{4DA67A87-A287-4719-8929-CABAE11F18C7}" sibTransId="{197A3430-4873-4E00-A12B-4F4570062E0A}"/>
    <dgm:cxn modelId="{1EA6989C-BA59-4451-94CB-6AE608A2BB33}" type="presOf" srcId="{FAC4A900-8D27-41FC-B8B1-3EB38D026921}" destId="{C606BA6A-CEE9-426F-B633-3ED375C7C19A}" srcOrd="0" destOrd="0" presId="urn:microsoft.com/office/officeart/2005/8/layout/vProcess5"/>
    <dgm:cxn modelId="{45DF7F58-B58A-479D-8805-0D454E1FCF6F}" type="presParOf" srcId="{4679B093-558E-48C8-8260-CF954AB24EA6}" destId="{9B8E7D1C-8A6A-494A-9EB3-5EAFBAEC6705}" srcOrd="0" destOrd="0" presId="urn:microsoft.com/office/officeart/2005/8/layout/vProcess5"/>
    <dgm:cxn modelId="{2D7C67DF-A8A0-46C9-98A7-E5A71712DE9A}" type="presParOf" srcId="{4679B093-558E-48C8-8260-CF954AB24EA6}" destId="{C606BA6A-CEE9-426F-B633-3ED375C7C19A}" srcOrd="1" destOrd="0" presId="urn:microsoft.com/office/officeart/2005/8/layout/vProcess5"/>
    <dgm:cxn modelId="{392B6B2E-C164-43A9-989A-D245B287156E}" type="presParOf" srcId="{4679B093-558E-48C8-8260-CF954AB24EA6}" destId="{40D371CF-8192-4857-AA92-6117B4810728}" srcOrd="2" destOrd="0" presId="urn:microsoft.com/office/officeart/2005/8/layout/vProcess5"/>
    <dgm:cxn modelId="{99E444CC-B567-448E-9439-5089B57D615B}" type="presParOf" srcId="{4679B093-558E-48C8-8260-CF954AB24EA6}" destId="{390534D8-96E1-453A-9A00-C1469829451B}" srcOrd="3" destOrd="0" presId="urn:microsoft.com/office/officeart/2005/8/layout/vProcess5"/>
    <dgm:cxn modelId="{9D6041F3-167D-4F8A-9E44-9CEBD94B0BB9}" type="presParOf" srcId="{4679B093-558E-48C8-8260-CF954AB24EA6}" destId="{E7491C97-1AFB-4E72-A2DF-D2B20BA8B96F}" srcOrd="4" destOrd="0" presId="urn:microsoft.com/office/officeart/2005/8/layout/vProcess5"/>
    <dgm:cxn modelId="{36DFB404-9C6D-449D-9DEA-1291B0568C7D}" type="presParOf" srcId="{4679B093-558E-48C8-8260-CF954AB24EA6}" destId="{B2B58589-1C04-45E5-8B38-5640348EFE47}" srcOrd="5" destOrd="0" presId="urn:microsoft.com/office/officeart/2005/8/layout/vProcess5"/>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8F1CF-52F5-4CF1-8312-B633740F2149}">
      <dsp:nvSpPr>
        <dsp:cNvPr id="0" name=""/>
        <dsp:cNvSpPr/>
      </dsp:nvSpPr>
      <dsp:spPr>
        <a:xfrm>
          <a:off x="491317" y="608014"/>
          <a:ext cx="9029464" cy="314962"/>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ECC6-E4C6-4C8F-8BDC-1A713CC91DE3}">
      <dsp:nvSpPr>
        <dsp:cNvPr id="0" name=""/>
        <dsp:cNvSpPr/>
      </dsp:nvSpPr>
      <dsp:spPr>
        <a:xfrm>
          <a:off x="500935" y="221424"/>
          <a:ext cx="8143048" cy="66843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La natación forma parte fundamental en el desarrollo integral en la etapa de la niñez, en los niños de iniciación del Club Educoach, </a:t>
          </a:r>
          <a:endParaRPr lang="es-EC" sz="1800" kern="1200" dirty="0">
            <a:solidFill>
              <a:schemeClr val="tx1"/>
            </a:solidFill>
          </a:endParaRPr>
        </a:p>
      </dsp:txBody>
      <dsp:txXfrm>
        <a:off x="533565" y="254054"/>
        <a:ext cx="8077788" cy="603176"/>
      </dsp:txXfrm>
    </dsp:sp>
    <dsp:sp modelId="{4243AEB3-7A0E-4B3B-9B4A-0A4E956DB87B}">
      <dsp:nvSpPr>
        <dsp:cNvPr id="0" name=""/>
        <dsp:cNvSpPr/>
      </dsp:nvSpPr>
      <dsp:spPr>
        <a:xfrm>
          <a:off x="477692" y="1674453"/>
          <a:ext cx="9056815" cy="320811"/>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B593E-7CDE-49C1-B349-4BC9E58794D7}">
      <dsp:nvSpPr>
        <dsp:cNvPr id="0" name=""/>
        <dsp:cNvSpPr/>
      </dsp:nvSpPr>
      <dsp:spPr>
        <a:xfrm>
          <a:off x="500935" y="1101863"/>
          <a:ext cx="8211075" cy="81683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Rigiéndose a un programa común de enseñanza de la natación en sus diferentes técnicas de nado, llevando a cabo el modelo tradicional de enseñanza</a:t>
          </a:r>
          <a:endParaRPr lang="es-EC" sz="1800" kern="1200" dirty="0">
            <a:solidFill>
              <a:schemeClr val="tx1"/>
            </a:solidFill>
          </a:endParaRPr>
        </a:p>
      </dsp:txBody>
      <dsp:txXfrm>
        <a:off x="540810" y="1141738"/>
        <a:ext cx="8131325" cy="737086"/>
      </dsp:txXfrm>
    </dsp:sp>
    <dsp:sp modelId="{3166BF7F-CB4A-47B9-B753-8882604052A4}">
      <dsp:nvSpPr>
        <dsp:cNvPr id="0" name=""/>
        <dsp:cNvSpPr/>
      </dsp:nvSpPr>
      <dsp:spPr>
        <a:xfrm>
          <a:off x="477692" y="2672687"/>
          <a:ext cx="9029464" cy="301388"/>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D2106-F429-46F2-AF28-22B7D5BD7131}">
      <dsp:nvSpPr>
        <dsp:cNvPr id="0" name=""/>
        <dsp:cNvSpPr/>
      </dsp:nvSpPr>
      <dsp:spPr>
        <a:xfrm>
          <a:off x="500935" y="2136551"/>
          <a:ext cx="8220473" cy="739439"/>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Donde el profesor es quien da los ejercicios a realizar y los niños cumplen manejados por un:</a:t>
          </a:r>
          <a:endParaRPr lang="es-EC" sz="1800" kern="1200" dirty="0"/>
        </a:p>
      </dsp:txBody>
      <dsp:txXfrm>
        <a:off x="537031" y="2172647"/>
        <a:ext cx="8148281" cy="667247"/>
      </dsp:txXfrm>
    </dsp:sp>
    <dsp:sp modelId="{CCB47204-A426-4DED-AF17-CFFA33A1741D}">
      <dsp:nvSpPr>
        <dsp:cNvPr id="0" name=""/>
        <dsp:cNvSpPr/>
      </dsp:nvSpPr>
      <dsp:spPr>
        <a:xfrm>
          <a:off x="1801464" y="3371655"/>
          <a:ext cx="6409070" cy="306123"/>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37EB9-34A6-4609-AD55-7946E240C3D2}">
      <dsp:nvSpPr>
        <dsp:cNvPr id="0" name=""/>
        <dsp:cNvSpPr/>
      </dsp:nvSpPr>
      <dsp:spPr>
        <a:xfrm>
          <a:off x="1810411" y="3074419"/>
          <a:ext cx="3750043" cy="45959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pito y un cronómetro</a:t>
          </a:r>
          <a:endParaRPr lang="es-EC" sz="1800" kern="1200" dirty="0">
            <a:solidFill>
              <a:schemeClr val="tx1"/>
            </a:solidFill>
          </a:endParaRPr>
        </a:p>
      </dsp:txBody>
      <dsp:txXfrm>
        <a:off x="1832847" y="3096855"/>
        <a:ext cx="3705171" cy="414723"/>
      </dsp:txXfrm>
    </dsp:sp>
    <dsp:sp modelId="{068E7B5E-BE3B-442A-BE29-8015060F6BF6}">
      <dsp:nvSpPr>
        <dsp:cNvPr id="0" name=""/>
        <dsp:cNvSpPr/>
      </dsp:nvSpPr>
      <dsp:spPr>
        <a:xfrm>
          <a:off x="1787839" y="4097656"/>
          <a:ext cx="6409070" cy="259193"/>
        </a:xfrm>
        <a:prstGeom prst="rect">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92E09-7DEA-4A13-ADFC-0F9019796A96}">
      <dsp:nvSpPr>
        <dsp:cNvPr id="0" name=""/>
        <dsp:cNvSpPr/>
      </dsp:nvSpPr>
      <dsp:spPr>
        <a:xfrm>
          <a:off x="1796455" y="3737178"/>
          <a:ext cx="3825855" cy="522838"/>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Por ejercicios repetitivos</a:t>
          </a:r>
          <a:endParaRPr lang="es-EC" sz="1800" kern="1200" dirty="0">
            <a:solidFill>
              <a:schemeClr val="tx1"/>
            </a:solidFill>
          </a:endParaRPr>
        </a:p>
      </dsp:txBody>
      <dsp:txXfrm>
        <a:off x="1821978" y="3762701"/>
        <a:ext cx="3774809" cy="471792"/>
      </dsp:txXfrm>
    </dsp:sp>
    <dsp:sp modelId="{F5871BD5-9D15-46EA-B695-F34B11AAAAE2}">
      <dsp:nvSpPr>
        <dsp:cNvPr id="0" name=""/>
        <dsp:cNvSpPr/>
      </dsp:nvSpPr>
      <dsp:spPr>
        <a:xfrm>
          <a:off x="1856066" y="4881813"/>
          <a:ext cx="6327217" cy="301274"/>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E07AC-158D-460B-BD98-A5B9F5704EAB}">
      <dsp:nvSpPr>
        <dsp:cNvPr id="0" name=""/>
        <dsp:cNvSpPr/>
      </dsp:nvSpPr>
      <dsp:spPr>
        <a:xfrm>
          <a:off x="1851718" y="4416249"/>
          <a:ext cx="6922909" cy="62792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Un esquema tipo entrenamiento y rutinas de ejercicios que se tornan monótonos y poco atractivos</a:t>
          </a:r>
          <a:endParaRPr lang="es-EC" sz="1800" kern="1200" dirty="0">
            <a:solidFill>
              <a:schemeClr val="tx1"/>
            </a:solidFill>
          </a:endParaRPr>
        </a:p>
      </dsp:txBody>
      <dsp:txXfrm>
        <a:off x="1882371" y="4446902"/>
        <a:ext cx="6861603" cy="56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5B10B-CFDA-461D-BB85-4B5CF746EE9B}">
      <dsp:nvSpPr>
        <dsp:cNvPr id="0" name=""/>
        <dsp:cNvSpPr/>
      </dsp:nvSpPr>
      <dsp:spPr>
        <a:xfrm>
          <a:off x="1428743" y="447443"/>
          <a:ext cx="4701988" cy="4701988"/>
        </a:xfrm>
        <a:prstGeom prst="blockArc">
          <a:avLst>
            <a:gd name="adj1" fmla="val 10636517"/>
            <a:gd name="adj2" fmla="val 17248861"/>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AB6EF4-AEDE-4A5B-B687-F4B67EC043F5}">
      <dsp:nvSpPr>
        <dsp:cNvPr id="0" name=""/>
        <dsp:cNvSpPr/>
      </dsp:nvSpPr>
      <dsp:spPr>
        <a:xfrm>
          <a:off x="1430950" y="598900"/>
          <a:ext cx="4701988" cy="4701988"/>
        </a:xfrm>
        <a:prstGeom prst="blockArc">
          <a:avLst>
            <a:gd name="adj1" fmla="val 4178048"/>
            <a:gd name="adj2" fmla="val 10863308"/>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8C0AD-E2B6-43A7-9B7F-D594D82C0B03}">
      <dsp:nvSpPr>
        <dsp:cNvPr id="0" name=""/>
        <dsp:cNvSpPr/>
      </dsp:nvSpPr>
      <dsp:spPr>
        <a:xfrm>
          <a:off x="2794212" y="525693"/>
          <a:ext cx="4701988" cy="4701988"/>
        </a:xfrm>
        <a:prstGeom prst="blockArc">
          <a:avLst>
            <a:gd name="adj1" fmla="val 46290"/>
            <a:gd name="adj2" fmla="val 6253092"/>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1A189-7DA3-483A-9F95-E6E2FD1C67FE}">
      <dsp:nvSpPr>
        <dsp:cNvPr id="0" name=""/>
        <dsp:cNvSpPr/>
      </dsp:nvSpPr>
      <dsp:spPr>
        <a:xfrm>
          <a:off x="2796425" y="451186"/>
          <a:ext cx="4701988" cy="4701988"/>
        </a:xfrm>
        <a:prstGeom prst="blockArc">
          <a:avLst>
            <a:gd name="adj1" fmla="val 15169959"/>
            <a:gd name="adj2" fmla="val 157877"/>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DC96E-1599-43D2-9543-9DE2784EF606}">
      <dsp:nvSpPr>
        <dsp:cNvPr id="0" name=""/>
        <dsp:cNvSpPr/>
      </dsp:nvSpPr>
      <dsp:spPr>
        <a:xfrm>
          <a:off x="3324340" y="1832441"/>
          <a:ext cx="2723596" cy="180744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NATACIÓN</a:t>
          </a:r>
          <a:endParaRPr lang="es-EC" sz="2800" kern="1200" dirty="0">
            <a:solidFill>
              <a:schemeClr val="tx1"/>
            </a:solidFill>
          </a:endParaRPr>
        </a:p>
      </dsp:txBody>
      <dsp:txXfrm>
        <a:off x="3723201" y="2097135"/>
        <a:ext cx="1925874" cy="1278058"/>
      </dsp:txXfrm>
    </dsp:sp>
    <dsp:sp modelId="{A6750B79-F27F-470A-9324-1A9A8697BA90}">
      <dsp:nvSpPr>
        <dsp:cNvPr id="0" name=""/>
        <dsp:cNvSpPr/>
      </dsp:nvSpPr>
      <dsp:spPr>
        <a:xfrm>
          <a:off x="3324226" y="-167637"/>
          <a:ext cx="2290706" cy="1551291"/>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Ejercicio completo</a:t>
          </a:r>
          <a:endParaRPr lang="es-EC" sz="2400" kern="1200" dirty="0">
            <a:solidFill>
              <a:schemeClr val="tx1"/>
            </a:solidFill>
          </a:endParaRPr>
        </a:p>
      </dsp:txBody>
      <dsp:txXfrm>
        <a:off x="3659692" y="59544"/>
        <a:ext cx="1619774" cy="1096929"/>
      </dsp:txXfrm>
    </dsp:sp>
    <dsp:sp modelId="{F58E2EBA-2271-4947-894E-92BE0DB8D46D}">
      <dsp:nvSpPr>
        <dsp:cNvPr id="0" name=""/>
        <dsp:cNvSpPr/>
      </dsp:nvSpPr>
      <dsp:spPr>
        <a:xfrm>
          <a:off x="6378467" y="1985169"/>
          <a:ext cx="2126038" cy="184488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Carácter técnico</a:t>
          </a:r>
          <a:endParaRPr lang="es-EC" sz="2400" kern="1200" dirty="0">
            <a:solidFill>
              <a:schemeClr val="tx1"/>
            </a:solidFill>
          </a:endParaRPr>
        </a:p>
      </dsp:txBody>
      <dsp:txXfrm>
        <a:off x="6689818" y="2255345"/>
        <a:ext cx="1503336" cy="1304528"/>
      </dsp:txXfrm>
    </dsp:sp>
    <dsp:sp modelId="{38F6D4AD-9FF1-4F05-9A23-1A890A3A8E4D}">
      <dsp:nvSpPr>
        <dsp:cNvPr id="0" name=""/>
        <dsp:cNvSpPr/>
      </dsp:nvSpPr>
      <dsp:spPr>
        <a:xfrm>
          <a:off x="3512214" y="4027976"/>
          <a:ext cx="2137878" cy="214970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Relación con un medio diferente</a:t>
          </a:r>
          <a:endParaRPr lang="es-EC" sz="2400" kern="1200" dirty="0">
            <a:solidFill>
              <a:schemeClr val="tx1"/>
            </a:solidFill>
          </a:endParaRPr>
        </a:p>
      </dsp:txBody>
      <dsp:txXfrm>
        <a:off x="3825299" y="4342793"/>
        <a:ext cx="1511708" cy="1520069"/>
      </dsp:txXfrm>
    </dsp:sp>
    <dsp:sp modelId="{CD09C219-129A-4D0A-A5A7-5EAF242464A4}">
      <dsp:nvSpPr>
        <dsp:cNvPr id="0" name=""/>
        <dsp:cNvSpPr/>
      </dsp:nvSpPr>
      <dsp:spPr>
        <a:xfrm>
          <a:off x="35147" y="1679752"/>
          <a:ext cx="2901397" cy="2455707"/>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Movimientos sincronizados</a:t>
          </a:r>
          <a:endParaRPr lang="es-EC" sz="2400" kern="1200" dirty="0">
            <a:solidFill>
              <a:schemeClr val="tx1"/>
            </a:solidFill>
          </a:endParaRPr>
        </a:p>
      </dsp:txBody>
      <dsp:txXfrm>
        <a:off x="460047" y="2039382"/>
        <a:ext cx="2051597" cy="17364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7958881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8535209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7137157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9798925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41942549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1248311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24912262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514288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3795490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6197249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4668816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33873349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22170971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25337509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10409985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15757307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24A6D0-2D2D-4D98-9E5C-1D20A40CEAB9}" type="datetimeFigureOut">
              <a:rPr lang="es-EC" smtClean="0"/>
              <a:pPr/>
              <a:t>09/07/2015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14118386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4A6D0-2D2D-4D98-9E5C-1D20A40CEAB9}" type="datetimeFigureOut">
              <a:rPr lang="es-EC" smtClean="0"/>
              <a:pPr/>
              <a:t>09/07/2015</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EA1218-B017-41CA-A34C-C8103553AF3E}" type="slidenum">
              <a:rPr lang="es-EC" smtClean="0"/>
              <a:pPr/>
              <a:t>‹Nº›</a:t>
            </a:fld>
            <a:endParaRPr lang="es-EC"/>
          </a:p>
        </p:txBody>
      </p:sp>
    </p:spTree>
    <p:extLst>
      <p:ext uri="{BB962C8B-B14F-4D97-AF65-F5344CB8AC3E}">
        <p14:creationId xmlns:p14="http://schemas.microsoft.com/office/powerpoint/2010/main" xmlns="" val="162287049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44110" y="2142701"/>
            <a:ext cx="10047890" cy="2757420"/>
          </a:xfrm>
        </p:spPr>
        <p:txBody>
          <a:bodyPr>
            <a:noAutofit/>
          </a:bodyPr>
          <a:lstStyle/>
          <a:p>
            <a:pPr algn="ctr"/>
            <a:r>
              <a:rPr lang="es-EC" sz="2400" dirty="0" smtClean="0"/>
              <a:t> </a:t>
            </a:r>
            <a:r>
              <a:rPr lang="es-ES" sz="2400" dirty="0" smtClean="0"/>
              <a:t/>
            </a:r>
            <a:br>
              <a:rPr lang="es-ES" sz="2400" dirty="0" smtClean="0"/>
            </a:br>
            <a:r>
              <a:rPr lang="es-EC" sz="2400" b="1" dirty="0" smtClean="0"/>
              <a:t>DEPARTAMENTO DE CIENCIAS HUMANAS Y SOCIALES</a:t>
            </a:r>
            <a:r>
              <a:rPr lang="es-ES" sz="2400" dirty="0" smtClean="0"/>
              <a:t/>
            </a:r>
            <a:br>
              <a:rPr lang="es-ES" sz="2400" dirty="0" smtClean="0"/>
            </a:br>
            <a:r>
              <a:rPr lang="es-ES" sz="2400" dirty="0" smtClean="0"/>
              <a:t/>
            </a:r>
            <a:br>
              <a:rPr lang="es-ES" sz="2400" dirty="0" smtClean="0"/>
            </a:br>
            <a:r>
              <a:rPr lang="es-ES_tradnl" sz="2400" b="1" dirty="0" smtClean="0"/>
              <a:t>CARRERA DE LICENCIATURA EN CIENCIAS DE LA ACTIVIDAD FÍSICA DEPORTES Y RECREACIÓN</a:t>
            </a:r>
            <a:br>
              <a:rPr lang="es-ES_tradnl" sz="2400" b="1" dirty="0" smtClean="0"/>
            </a:br>
            <a:r>
              <a:rPr lang="es-ES_tradnl" sz="2400" b="1" dirty="0" smtClean="0"/>
              <a:t/>
            </a:r>
            <a:br>
              <a:rPr lang="es-ES_tradnl" sz="2400" b="1" dirty="0" smtClean="0"/>
            </a:br>
            <a:r>
              <a:rPr lang="es-EC" sz="2000" b="1" dirty="0" smtClean="0"/>
              <a:t>TESIS PREVIO A LA OBTENCIÓN DEL TÍTULO DE LICENCIADO EN CIENCIAS DE LA ACTIVIDAD FÍSICA DEPORTES Y RECREACIÓN</a:t>
            </a:r>
            <a:r>
              <a:rPr lang="es-ES" sz="2400" dirty="0" smtClean="0"/>
              <a:t/>
            </a:r>
            <a:br>
              <a:rPr lang="es-ES" sz="2400" dirty="0" smtClean="0"/>
            </a:br>
            <a:r>
              <a:rPr lang="es-ES" sz="2400" b="1" dirty="0" smtClean="0"/>
              <a:t/>
            </a:r>
            <a:br>
              <a:rPr lang="es-ES" sz="2400" b="1" dirty="0" smtClean="0"/>
            </a:br>
            <a:endParaRPr lang="es-EC" sz="2400" b="1" dirty="0"/>
          </a:p>
        </p:txBody>
      </p:sp>
      <p:sp>
        <p:nvSpPr>
          <p:cNvPr id="3" name="Subtítulo 2"/>
          <p:cNvSpPr>
            <a:spLocks noGrp="1"/>
          </p:cNvSpPr>
          <p:nvPr>
            <p:ph type="subTitle" idx="1"/>
          </p:nvPr>
        </p:nvSpPr>
        <p:spPr>
          <a:xfrm>
            <a:off x="3565650" y="3957850"/>
            <a:ext cx="8626350" cy="2190466"/>
          </a:xfrm>
        </p:spPr>
        <p:txBody>
          <a:bodyPr>
            <a:noAutofit/>
          </a:bodyPr>
          <a:lstStyle/>
          <a:p>
            <a:pPr algn="ctr"/>
            <a:endParaRPr lang="es-EC" sz="1800" b="1" dirty="0"/>
          </a:p>
          <a:p>
            <a:pPr algn="ctr"/>
            <a:r>
              <a:rPr lang="es-EC" sz="1800" b="1" dirty="0" smtClean="0"/>
              <a:t>TEMA: INCIDENCIA DE LA PERCEPCIÓN VISUAL EN EL CONTROL DE BALÓN Y PASE DE LOS JUGADORES DE LAS CATEGORÍAS SUB 12 Y SUB 16 DEL CLUB DEPORTIVO “EL NACIONAL”</a:t>
            </a:r>
          </a:p>
          <a:p>
            <a:pPr algn="ctr"/>
            <a:r>
              <a:rPr lang="es-EC" sz="1800" b="1" dirty="0" smtClean="0"/>
              <a:t>BYRON FABIÁN CEDEÑO MENDOZA – DJALMAR OMAR NUÑEZ MONCAYO</a:t>
            </a:r>
            <a:endParaRPr lang="es-ES" sz="1800" b="1" dirty="0" smtClean="0"/>
          </a:p>
          <a:p>
            <a:pPr algn="ctr"/>
            <a:r>
              <a:rPr lang="es-EC" sz="1800" b="1" dirty="0" smtClean="0"/>
              <a:t/>
            </a:r>
            <a:br>
              <a:rPr lang="es-EC" sz="1800" b="1" dirty="0" smtClean="0"/>
            </a:br>
            <a:r>
              <a:rPr lang="es-EC" sz="1800" b="1" dirty="0" smtClean="0"/>
              <a:t>DIRECTOR</a:t>
            </a:r>
            <a:r>
              <a:rPr lang="es-EC" sz="1800" b="1" dirty="0"/>
              <a:t>: MSC. </a:t>
            </a:r>
            <a:r>
              <a:rPr lang="es-EC" sz="1800" b="1" dirty="0" smtClean="0"/>
              <a:t>ORLANDO CARRASCO</a:t>
            </a:r>
            <a:endParaRPr lang="es-EC" sz="1800" dirty="0" smtClean="0"/>
          </a:p>
          <a:p>
            <a:pPr algn="ctr"/>
            <a:r>
              <a:rPr lang="es-EC" sz="1800" b="1" dirty="0" smtClean="0"/>
              <a:t>CODIRECTOR</a:t>
            </a:r>
            <a:r>
              <a:rPr lang="es-EC" sz="1800" b="1" dirty="0"/>
              <a:t>: </a:t>
            </a:r>
            <a:r>
              <a:rPr lang="es-EC" sz="1800" b="1" dirty="0" err="1" smtClean="0"/>
              <a:t>PhD.</a:t>
            </a:r>
            <a:r>
              <a:rPr lang="es-EC" sz="1800" b="1" dirty="0" smtClean="0"/>
              <a:t> EDGARDO ROMERO FROMETA </a:t>
            </a:r>
            <a:endParaRPr lang="es-EC" sz="1800" dirty="0"/>
          </a:p>
          <a:p>
            <a:pPr algn="ctr"/>
            <a:endParaRPr lang="es-EC" sz="1200" dirty="0"/>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28635" y="173838"/>
            <a:ext cx="5501717" cy="1286472"/>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4966138"/>
            <a:ext cx="1970690" cy="1891862"/>
          </a:xfrm>
          <a:prstGeom prst="rect">
            <a:avLst/>
          </a:prstGeom>
        </p:spPr>
      </p:pic>
    </p:spTree>
    <p:extLst>
      <p:ext uri="{BB962C8B-B14F-4D97-AF65-F5344CB8AC3E}">
        <p14:creationId xmlns:p14="http://schemas.microsoft.com/office/powerpoint/2010/main" xmlns="" val="38503545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47101" y="0"/>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84311" y="685800"/>
            <a:ext cx="9256477" cy="979227"/>
          </a:xfrm>
        </p:spPr>
        <p:txBody>
          <a:bodyPr/>
          <a:lstStyle/>
          <a:p>
            <a:r>
              <a:rPr lang="es-EC" dirty="0"/>
              <a:t>VARIABLES DE INVESTIGACIÓN</a:t>
            </a:r>
          </a:p>
        </p:txBody>
      </p:sp>
      <p:graphicFrame>
        <p:nvGraphicFramePr>
          <p:cNvPr id="11" name="10 Diagrama"/>
          <p:cNvGraphicFramePr/>
          <p:nvPr/>
        </p:nvGraphicFramePr>
        <p:xfrm>
          <a:off x="769258" y="1872342"/>
          <a:ext cx="11016342" cy="47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7798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dirty="0"/>
          </a:p>
        </p:txBody>
      </p:sp>
      <p:sp>
        <p:nvSpPr>
          <p:cNvPr id="3" name="Título 2"/>
          <p:cNvSpPr>
            <a:spLocks noGrp="1"/>
          </p:cNvSpPr>
          <p:nvPr>
            <p:ph type="title"/>
          </p:nvPr>
        </p:nvSpPr>
        <p:spPr>
          <a:xfrm>
            <a:off x="2002927" y="829789"/>
            <a:ext cx="8550026" cy="1129352"/>
          </a:xfrm>
        </p:spPr>
        <p:txBody>
          <a:bodyPr>
            <a:normAutofit fontScale="90000"/>
          </a:bodyPr>
          <a:lstStyle/>
          <a:p>
            <a:r>
              <a:rPr lang="en-US" dirty="0">
                <a:latin typeface="Arial Unicode MS" pitchFamily="34" charset="-128"/>
                <a:ea typeface="Arial Unicode MS" pitchFamily="34" charset="-128"/>
                <a:cs typeface="Arial Unicode MS" pitchFamily="34" charset="-128"/>
              </a:rPr>
              <a:t>METODOLOGÍA DE LA INVESTIGACIÓN</a:t>
            </a:r>
            <a:endParaRPr lang="es-EC" dirty="0"/>
          </a:p>
        </p:txBody>
      </p:sp>
      <p:sp>
        <p:nvSpPr>
          <p:cNvPr id="7" name="Content Placeholder 5"/>
          <p:cNvSpPr txBox="1">
            <a:spLocks/>
          </p:cNvSpPr>
          <p:nvPr/>
        </p:nvSpPr>
        <p:spPr>
          <a:xfrm>
            <a:off x="2446674" y="2322286"/>
            <a:ext cx="7861754" cy="388386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Wingdings" panose="05000000000000000000" pitchFamily="2" charset="2"/>
              <a:buChar char="q"/>
            </a:pPr>
            <a:r>
              <a:rPr lang="es-ES" sz="2800" dirty="0" smtClean="0">
                <a:latin typeface="Arial Unicode MS" pitchFamily="34" charset="-128"/>
                <a:ea typeface="Arial Unicode MS" pitchFamily="34" charset="-128"/>
                <a:cs typeface="Arial Unicode MS" pitchFamily="34" charset="-128"/>
              </a:rPr>
              <a:t>Tipo </a:t>
            </a:r>
            <a:r>
              <a:rPr lang="es-EC" sz="2800" dirty="0" smtClean="0"/>
              <a:t>cuasi experimental </a:t>
            </a:r>
            <a:endParaRPr lang="en-US" sz="2800" dirty="0" smtClean="0">
              <a:latin typeface="Arial Unicode MS" pitchFamily="34" charset="-128"/>
              <a:ea typeface="Arial Unicode MS" pitchFamily="34" charset="-128"/>
              <a:cs typeface="Arial Unicode MS" pitchFamily="34" charset="-128"/>
            </a:endParaRPr>
          </a:p>
          <a:p>
            <a:pPr>
              <a:buFont typeface="Wingdings" panose="05000000000000000000" pitchFamily="2" charset="2"/>
              <a:buChar char="q"/>
            </a:pPr>
            <a:r>
              <a:rPr lang="en-US" sz="2800" dirty="0" smtClean="0">
                <a:latin typeface="Arial Unicode MS" pitchFamily="34" charset="-128"/>
                <a:ea typeface="Arial Unicode MS" pitchFamily="34" charset="-128"/>
                <a:cs typeface="Arial Unicode MS" pitchFamily="34" charset="-128"/>
              </a:rPr>
              <a:t>Grupo de 40 </a:t>
            </a:r>
            <a:r>
              <a:rPr lang="es-ES" sz="2800" dirty="0" smtClean="0">
                <a:latin typeface="Arial Unicode MS" pitchFamily="34" charset="-128"/>
                <a:ea typeface="Arial Unicode MS" pitchFamily="34" charset="-128"/>
                <a:cs typeface="Arial Unicode MS" pitchFamily="34" charset="-128"/>
              </a:rPr>
              <a:t>adolescentes  (categorías </a:t>
            </a:r>
            <a:r>
              <a:rPr lang="en-US" sz="2800" dirty="0" smtClean="0">
                <a:latin typeface="Arial Unicode MS" pitchFamily="34" charset="-128"/>
                <a:ea typeface="Arial Unicode MS" pitchFamily="34" charset="-128"/>
                <a:cs typeface="Arial Unicode MS" pitchFamily="34" charset="-128"/>
              </a:rPr>
              <a:t>Sub 12 y Sub 16).</a:t>
            </a:r>
          </a:p>
          <a:p>
            <a:pPr>
              <a:buFont typeface="Wingdings" panose="05000000000000000000" pitchFamily="2" charset="2"/>
              <a:buChar char="q"/>
            </a:pPr>
            <a:r>
              <a:rPr lang="en-US" sz="2800" dirty="0" err="1" smtClean="0">
                <a:latin typeface="Arial Unicode MS" pitchFamily="34" charset="-128"/>
                <a:ea typeface="Arial Unicode MS" pitchFamily="34" charset="-128"/>
                <a:cs typeface="Arial Unicode MS" pitchFamily="34" charset="-128"/>
              </a:rPr>
              <a:t>Fichas</a:t>
            </a:r>
            <a:r>
              <a:rPr lang="en-US" sz="2800" dirty="0" smtClean="0">
                <a:latin typeface="Arial Unicode MS" pitchFamily="34" charset="-128"/>
                <a:ea typeface="Arial Unicode MS" pitchFamily="34" charset="-128"/>
                <a:cs typeface="Arial Unicode MS" pitchFamily="34" charset="-128"/>
              </a:rPr>
              <a:t> de </a:t>
            </a:r>
            <a:r>
              <a:rPr lang="en-US" sz="2800" dirty="0" err="1" smtClean="0">
                <a:latin typeface="Arial Unicode MS" pitchFamily="34" charset="-128"/>
                <a:ea typeface="Arial Unicode MS" pitchFamily="34" charset="-128"/>
                <a:cs typeface="Arial Unicode MS" pitchFamily="34" charset="-128"/>
              </a:rPr>
              <a:t>información</a:t>
            </a:r>
            <a:r>
              <a:rPr lang="en-US" sz="2800" dirty="0" smtClean="0">
                <a:latin typeface="Arial Unicode MS" pitchFamily="34" charset="-128"/>
                <a:ea typeface="Arial Unicode MS" pitchFamily="34" charset="-128"/>
                <a:cs typeface="Arial Unicode MS" pitchFamily="34" charset="-128"/>
              </a:rPr>
              <a:t> de </a:t>
            </a:r>
            <a:r>
              <a:rPr lang="en-US" sz="2800" dirty="0" err="1" smtClean="0">
                <a:latin typeface="Arial Unicode MS" pitchFamily="34" charset="-128"/>
                <a:ea typeface="Arial Unicode MS" pitchFamily="34" charset="-128"/>
                <a:cs typeface="Arial Unicode MS" pitchFamily="34" charset="-128"/>
              </a:rPr>
              <a:t>cada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jugador</a:t>
            </a:r>
            <a:endParaRPr lang="en-US" sz="2800" dirty="0" smtClean="0">
              <a:latin typeface="Arial Unicode MS" pitchFamily="34" charset="-128"/>
              <a:ea typeface="Arial Unicode MS" pitchFamily="34" charset="-128"/>
              <a:cs typeface="Arial Unicode MS" pitchFamily="34" charset="-128"/>
            </a:endParaRPr>
          </a:p>
          <a:p>
            <a:pPr>
              <a:buFont typeface="Wingdings" panose="05000000000000000000" pitchFamily="2" charset="2"/>
              <a:buChar char="q"/>
            </a:pPr>
            <a:r>
              <a:rPr lang="es-ES" sz="2800" dirty="0" smtClean="0">
                <a:latin typeface="Arial Unicode MS" pitchFamily="34" charset="-128"/>
                <a:ea typeface="Arial Unicode MS" pitchFamily="34" charset="-128"/>
                <a:cs typeface="Arial Unicode MS" pitchFamily="34" charset="-128"/>
              </a:rPr>
              <a:t>Evaluados mediante Test de campo (pre test y post test),y de guías de observación.</a:t>
            </a:r>
          </a:p>
          <a:p>
            <a:pPr>
              <a:buFont typeface="Wingdings" panose="05000000000000000000" pitchFamily="2" charset="2"/>
              <a:buChar char="q"/>
            </a:pPr>
            <a:endParaRPr lang="es-ES" sz="2800" dirty="0" smtClean="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2533497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84311" y="685800"/>
            <a:ext cx="10129934" cy="829101"/>
          </a:xfrm>
        </p:spPr>
        <p:txBody>
          <a:bodyPr/>
          <a:lstStyle/>
          <a:p>
            <a:r>
              <a:rPr lang="es-EC" dirty="0"/>
              <a:t>INSTRUMENTOS</a:t>
            </a:r>
          </a:p>
        </p:txBody>
      </p:sp>
      <p:pic>
        <p:nvPicPr>
          <p:cNvPr id="1026" name="Picture 2"/>
          <p:cNvPicPr>
            <a:picLocks noChangeAspect="1" noChangeArrowheads="1"/>
          </p:cNvPicPr>
          <p:nvPr/>
        </p:nvPicPr>
        <p:blipFill>
          <a:blip r:embed="rId3"/>
          <a:srcRect/>
          <a:stretch>
            <a:fillRect/>
          </a:stretch>
        </p:blipFill>
        <p:spPr bwMode="auto">
          <a:xfrm>
            <a:off x="2652031" y="1848531"/>
            <a:ext cx="7174139" cy="4174712"/>
          </a:xfrm>
          <a:prstGeom prst="rect">
            <a:avLst/>
          </a:prstGeom>
          <a:noFill/>
          <a:ln w="9525">
            <a:noFill/>
            <a:miter lim="800000"/>
            <a:headEnd/>
            <a:tailEnd/>
          </a:ln>
          <a:effectLst/>
        </p:spPr>
      </p:pic>
    </p:spTree>
    <p:extLst>
      <p:ext uri="{BB962C8B-B14F-4D97-AF65-F5344CB8AC3E}">
        <p14:creationId xmlns:p14="http://schemas.microsoft.com/office/powerpoint/2010/main" xmlns="" val="2183566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84311" y="685800"/>
            <a:ext cx="10129934" cy="829101"/>
          </a:xfrm>
        </p:spPr>
        <p:txBody>
          <a:bodyPr/>
          <a:lstStyle/>
          <a:p>
            <a:r>
              <a:rPr lang="es-EC" dirty="0"/>
              <a:t>INSTRUMENTOS</a:t>
            </a:r>
          </a:p>
        </p:txBody>
      </p:sp>
      <p:pic>
        <p:nvPicPr>
          <p:cNvPr id="16387" name="Picture 3"/>
          <p:cNvPicPr>
            <a:picLocks noChangeAspect="1" noChangeArrowheads="1"/>
          </p:cNvPicPr>
          <p:nvPr/>
        </p:nvPicPr>
        <p:blipFill>
          <a:blip r:embed="rId3"/>
          <a:srcRect/>
          <a:stretch>
            <a:fillRect/>
          </a:stretch>
        </p:blipFill>
        <p:spPr bwMode="auto">
          <a:xfrm>
            <a:off x="754744" y="1482498"/>
            <a:ext cx="9463314" cy="5114245"/>
          </a:xfrm>
          <a:prstGeom prst="rect">
            <a:avLst/>
          </a:prstGeom>
          <a:noFill/>
          <a:ln w="9525">
            <a:noFill/>
            <a:miter lim="800000"/>
            <a:headEnd/>
            <a:tailEnd/>
          </a:ln>
          <a:effectLst/>
        </p:spPr>
      </p:pic>
    </p:spTree>
    <p:extLst>
      <p:ext uri="{BB962C8B-B14F-4D97-AF65-F5344CB8AC3E}">
        <p14:creationId xmlns:p14="http://schemas.microsoft.com/office/powerpoint/2010/main" xmlns="" val="1010930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84311" y="685800"/>
            <a:ext cx="10129934" cy="829101"/>
          </a:xfrm>
        </p:spPr>
        <p:txBody>
          <a:bodyPr/>
          <a:lstStyle/>
          <a:p>
            <a:r>
              <a:rPr lang="es-EC" dirty="0"/>
              <a:t>INSTRUMENTOS</a:t>
            </a:r>
          </a:p>
        </p:txBody>
      </p:sp>
      <p:sp>
        <p:nvSpPr>
          <p:cNvPr id="8" name="7 Marcador de contenido"/>
          <p:cNvSpPr>
            <a:spLocks noGrp="1"/>
          </p:cNvSpPr>
          <p:nvPr>
            <p:ph idx="1"/>
          </p:nvPr>
        </p:nvSpPr>
        <p:spPr>
          <a:xfrm>
            <a:off x="1516291" y="1727200"/>
            <a:ext cx="10675709" cy="4847771"/>
          </a:xfrm>
        </p:spPr>
        <p:txBody>
          <a:bodyPr>
            <a:normAutofit fontScale="85000" lnSpcReduction="20000"/>
          </a:bodyPr>
          <a:lstStyle/>
          <a:p>
            <a:pPr algn="ctr">
              <a:buNone/>
            </a:pPr>
            <a:r>
              <a:rPr lang="es-EC" b="1" dirty="0" smtClean="0"/>
              <a:t>BATERÍAS DE TEST</a:t>
            </a:r>
          </a:p>
          <a:p>
            <a:pPr lvl="0">
              <a:buFontTx/>
              <a:buChar char="-"/>
            </a:pPr>
            <a:endParaRPr lang="es-EC" dirty="0" smtClean="0"/>
          </a:p>
          <a:p>
            <a:r>
              <a:rPr lang="es-EC" b="1" dirty="0" smtClean="0"/>
              <a:t>Test de campo para evaluar el control de balón</a:t>
            </a:r>
            <a:endParaRPr lang="es-ES" dirty="0" smtClean="0"/>
          </a:p>
          <a:p>
            <a:pPr>
              <a:buFontTx/>
              <a:buChar char="-"/>
            </a:pPr>
            <a:r>
              <a:rPr lang="es-EC" dirty="0" smtClean="0"/>
              <a:t>Test de control (dominio de balón)</a:t>
            </a:r>
          </a:p>
          <a:p>
            <a:pPr>
              <a:buFontTx/>
              <a:buChar char="-"/>
            </a:pPr>
            <a:endParaRPr lang="es-ES" dirty="0" smtClean="0"/>
          </a:p>
          <a:p>
            <a:r>
              <a:rPr lang="es-EC" b="1" dirty="0" smtClean="0"/>
              <a:t>Test de campo para evaluar la ejecución del pase</a:t>
            </a:r>
            <a:endParaRPr lang="es-ES" dirty="0" smtClean="0"/>
          </a:p>
          <a:p>
            <a:pPr>
              <a:buFontTx/>
              <a:buChar char="-"/>
            </a:pPr>
            <a:r>
              <a:rPr lang="es-EC" dirty="0" smtClean="0"/>
              <a:t>Test de precisión de pase</a:t>
            </a:r>
          </a:p>
          <a:p>
            <a:pPr>
              <a:buNone/>
            </a:pPr>
            <a:endParaRPr lang="es-EC" dirty="0" smtClean="0"/>
          </a:p>
          <a:p>
            <a:r>
              <a:rPr lang="es-ES_tradnl" b="1" dirty="0" smtClean="0"/>
              <a:t>Test de campo para evaluar la percepción visual de los jugadores</a:t>
            </a:r>
            <a:endParaRPr lang="es-ES" b="1" dirty="0" smtClean="0"/>
          </a:p>
          <a:p>
            <a:pPr lvl="0">
              <a:buFontTx/>
              <a:buChar char="-"/>
            </a:pPr>
            <a:r>
              <a:rPr lang="es-EC" dirty="0" smtClean="0"/>
              <a:t>Test de </a:t>
            </a:r>
            <a:r>
              <a:rPr lang="es-EC" dirty="0" err="1" smtClean="0"/>
              <a:t>Litwin</a:t>
            </a:r>
            <a:r>
              <a:rPr lang="es-EC" dirty="0" smtClean="0"/>
              <a:t> (Velocidad de Reacción)</a:t>
            </a:r>
            <a:endParaRPr lang="es-ES" dirty="0" smtClean="0"/>
          </a:p>
          <a:p>
            <a:pPr lvl="0">
              <a:buFontTx/>
              <a:buChar char="-"/>
            </a:pPr>
            <a:r>
              <a:rPr lang="es-EC" dirty="0" smtClean="0"/>
              <a:t>Test </a:t>
            </a:r>
            <a:r>
              <a:rPr lang="es-EC" dirty="0" smtClean="0"/>
              <a:t>de rejilla de concentración (atención)</a:t>
            </a:r>
          </a:p>
          <a:p>
            <a:r>
              <a:rPr lang="es-EC" dirty="0" smtClean="0"/>
              <a:t>Test de percepción de trayectorias</a:t>
            </a:r>
            <a:endParaRPr lang="es-ES" dirty="0" smtClean="0"/>
          </a:p>
          <a:p>
            <a:pPr lvl="0"/>
            <a:endParaRPr lang="es-ES" dirty="0" smtClean="0"/>
          </a:p>
          <a:p>
            <a:endParaRPr lang="es-ES" dirty="0"/>
          </a:p>
        </p:txBody>
      </p:sp>
      <p:pic>
        <p:nvPicPr>
          <p:cNvPr id="9" name="Marcador de contenido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a:prstGeom prst="rect">
            <a:avLst/>
          </a:prstGeom>
        </p:spPr>
      </p:pic>
    </p:spTree>
    <p:extLst>
      <p:ext uri="{BB962C8B-B14F-4D97-AF65-F5344CB8AC3E}">
        <p14:creationId xmlns:p14="http://schemas.microsoft.com/office/powerpoint/2010/main" xmlns="" val="1010930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GUÍA METODOLÓGICA PARA LA ENSEÑANZA DE LA TÉCNICA DEL FÚTBOL</a:t>
            </a:r>
            <a:r>
              <a:rPr lang="es-ES" dirty="0" smtClean="0"/>
              <a:t/>
            </a:r>
            <a:br>
              <a:rPr lang="es-ES" dirty="0" smtClean="0"/>
            </a:br>
            <a:endParaRPr lang="es-ES" dirty="0"/>
          </a:p>
        </p:txBody>
      </p:sp>
      <p:pic>
        <p:nvPicPr>
          <p:cNvPr id="70658" name="Picture 2" descr="http://www.martiperarnau.com/wp-content/uploads/milan.jpg"/>
          <p:cNvPicPr>
            <a:picLocks noChangeAspect="1" noChangeArrowheads="1"/>
          </p:cNvPicPr>
          <p:nvPr/>
        </p:nvPicPr>
        <p:blipFill>
          <a:blip r:embed="rId2"/>
          <a:srcRect/>
          <a:stretch>
            <a:fillRect/>
          </a:stretch>
        </p:blipFill>
        <p:spPr bwMode="auto">
          <a:xfrm>
            <a:off x="2710088" y="2083479"/>
            <a:ext cx="7275739" cy="43134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Estímulos a percibir en el fútbol</a:t>
            </a:r>
            <a:r>
              <a:rPr lang="es-ES" dirty="0" smtClean="0"/>
              <a:t/>
            </a:r>
            <a:br>
              <a:rPr lang="es-ES" dirty="0" smtClean="0"/>
            </a:br>
            <a:endParaRPr lang="es-ES" dirty="0"/>
          </a:p>
        </p:txBody>
      </p:sp>
      <p:sp>
        <p:nvSpPr>
          <p:cNvPr id="3" name="2 Marcador de contenido"/>
          <p:cNvSpPr>
            <a:spLocks noGrp="1"/>
          </p:cNvSpPr>
          <p:nvPr>
            <p:ph idx="1"/>
          </p:nvPr>
        </p:nvSpPr>
        <p:spPr>
          <a:xfrm>
            <a:off x="1527852" y="2380344"/>
            <a:ext cx="10018713" cy="3976914"/>
          </a:xfrm>
        </p:spPr>
        <p:txBody>
          <a:bodyPr>
            <a:normAutofit fontScale="92500" lnSpcReduction="10000"/>
          </a:bodyPr>
          <a:lstStyle/>
          <a:p>
            <a:pPr lvl="0"/>
            <a:r>
              <a:rPr lang="es-MX" dirty="0" smtClean="0"/>
              <a:t>Portador del balón.</a:t>
            </a:r>
            <a:endParaRPr lang="es-ES" dirty="0" smtClean="0"/>
          </a:p>
          <a:p>
            <a:pPr lvl="0"/>
            <a:r>
              <a:rPr lang="es-MX" dirty="0" smtClean="0"/>
              <a:t>Situación y orientación espacial de los atacantes.</a:t>
            </a:r>
            <a:endParaRPr lang="es-ES" dirty="0" smtClean="0"/>
          </a:p>
          <a:p>
            <a:pPr lvl="0"/>
            <a:r>
              <a:rPr lang="es-MX" dirty="0" smtClean="0"/>
              <a:t>Situación y orientación espacial de los defensores.</a:t>
            </a:r>
            <a:endParaRPr lang="es-ES" dirty="0" smtClean="0"/>
          </a:p>
          <a:p>
            <a:pPr lvl="0"/>
            <a:r>
              <a:rPr lang="es-MX" dirty="0" smtClean="0"/>
              <a:t>Distancia entre atacantes y defensores.</a:t>
            </a:r>
            <a:endParaRPr lang="es-ES" dirty="0" smtClean="0"/>
          </a:p>
          <a:p>
            <a:pPr lvl="0"/>
            <a:r>
              <a:rPr lang="es-MX" dirty="0" smtClean="0"/>
              <a:t>Zona del campo de juego donde se desarrolla la acción.</a:t>
            </a:r>
            <a:endParaRPr lang="es-ES" dirty="0" smtClean="0"/>
          </a:p>
          <a:p>
            <a:pPr lvl="0"/>
            <a:r>
              <a:rPr lang="es-MX" dirty="0" smtClean="0"/>
              <a:t>Actuación en determinadas situaciones.</a:t>
            </a:r>
          </a:p>
          <a:p>
            <a:pPr lvl="0"/>
            <a:endParaRPr lang="es-MX" dirty="0" smtClean="0"/>
          </a:p>
          <a:p>
            <a:pPr>
              <a:buNone/>
            </a:pPr>
            <a:r>
              <a:rPr lang="es-MX" dirty="0" smtClean="0"/>
              <a:t>	Ante estos estímulos percibidos por los jugadores, éstos deben manejar las posibles soluciones y elegir la más apropiada en cada situación.</a:t>
            </a:r>
            <a:endParaRPr lang="es-ES" dirty="0" smtClean="0"/>
          </a:p>
          <a:p>
            <a:pPr lvl="0">
              <a:buNone/>
            </a:pPr>
            <a:endParaRPr lang="es-ES" dirty="0" smtClean="0"/>
          </a:p>
          <a:p>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84313" y="957943"/>
          <a:ext cx="10018712" cy="521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6253" y="0"/>
            <a:ext cx="10018713" cy="1752599"/>
          </a:xfrm>
        </p:spPr>
        <p:txBody>
          <a:bodyPr/>
          <a:lstStyle/>
          <a:p>
            <a:r>
              <a:rPr lang="es-MX" b="1" dirty="0" smtClean="0"/>
              <a:t>¿Cómo trabajar la percepción en la enseñanza de la técnica del fútbol?</a:t>
            </a:r>
            <a:endParaRPr lang="es-ES" dirty="0"/>
          </a:p>
        </p:txBody>
      </p:sp>
      <p:sp>
        <p:nvSpPr>
          <p:cNvPr id="4" name="1 Título"/>
          <p:cNvSpPr txBox="1">
            <a:spLocks/>
          </p:cNvSpPr>
          <p:nvPr/>
        </p:nvSpPr>
        <p:spPr>
          <a:xfrm>
            <a:off x="1418997" y="1462315"/>
            <a:ext cx="10018713" cy="3182257"/>
          </a:xfrm>
          <a:prstGeom prst="rect">
            <a:avLst/>
          </a:prstGeom>
          <a:effectLst/>
        </p:spPr>
        <p:txBody>
          <a:bodyPr vert="horz" lIns="91440" tIns="45720" rIns="91440" bIns="45720" rtlCol="0" anchor="ctr">
            <a:noAutofit/>
          </a:bodyPr>
          <a:lstStyle/>
          <a:p>
            <a:pPr lvl="0" algn="ctr" defTabSz="457200">
              <a:spcBef>
                <a:spcPct val="0"/>
              </a:spcBef>
              <a:buFontTx/>
              <a:buChar char="-"/>
            </a:pPr>
            <a:r>
              <a:rPr lang="es-MX" sz="2400" b="1" dirty="0" smtClean="0"/>
              <a:t>Entrenamiento de las capacidades visuales</a:t>
            </a:r>
          </a:p>
          <a:p>
            <a:pPr lvl="0" algn="ctr" defTabSz="457200">
              <a:spcBef>
                <a:spcPct val="0"/>
              </a:spcBef>
              <a:buFontTx/>
              <a:buChar char="-"/>
            </a:pPr>
            <a:endParaRPr lang="es-MX" sz="2400" b="1" dirty="0" smtClean="0"/>
          </a:p>
          <a:p>
            <a:pPr lvl="0" algn="ctr" defTabSz="457200">
              <a:spcBef>
                <a:spcPct val="0"/>
              </a:spcBef>
              <a:buFontTx/>
              <a:buChar char="-"/>
            </a:pPr>
            <a:r>
              <a:rPr lang="es-MX" sz="2400" b="1" dirty="0" smtClean="0"/>
              <a:t>Entrenamiento de la visión periférica</a:t>
            </a:r>
          </a:p>
          <a:p>
            <a:pPr lvl="0" algn="ctr" defTabSz="457200">
              <a:spcBef>
                <a:spcPct val="0"/>
              </a:spcBef>
              <a:buFontTx/>
              <a:buChar char="-"/>
            </a:pPr>
            <a:endParaRPr lang="es-MX" sz="2400" b="1" dirty="0" smtClean="0"/>
          </a:p>
          <a:p>
            <a:pPr lvl="0" algn="ctr" defTabSz="457200">
              <a:spcBef>
                <a:spcPct val="0"/>
              </a:spcBef>
              <a:buFontTx/>
              <a:buChar char="-"/>
            </a:pPr>
            <a:r>
              <a:rPr lang="es-MX" sz="2400" b="1" dirty="0" smtClean="0"/>
              <a:t>Interacción de los diferentes elementos que componen el juego dentro del fútbol</a:t>
            </a:r>
          </a:p>
          <a:p>
            <a:pPr lvl="0" algn="ctr" defTabSz="457200">
              <a:spcBef>
                <a:spcPct val="0"/>
              </a:spcBef>
              <a:buFontTx/>
              <a:buChar char="-"/>
            </a:pPr>
            <a:endParaRPr kumimoji="0" lang="es-ES" sz="2400" b="0" i="0" u="none" strike="noStrike" kern="1200" cap="none" spc="0" normalizeH="0" baseline="0" noProof="0" dirty="0">
              <a:ln w="3175" cmpd="sng">
                <a:noFill/>
              </a:ln>
              <a:solidFill>
                <a:schemeClr val="tx1"/>
              </a:solidFill>
              <a:effectLst/>
              <a:uLnTx/>
              <a:uFillTx/>
              <a:latin typeface="+mj-lt"/>
              <a:ea typeface="+mj-ea"/>
              <a:cs typeface="+mj-cs"/>
            </a:endParaRPr>
          </a:p>
        </p:txBody>
      </p:sp>
      <p:pic>
        <p:nvPicPr>
          <p:cNvPr id="5" name="4 Imagen"/>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66495" y="4304628"/>
            <a:ext cx="4917849" cy="211068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1707902" y="0"/>
            <a:ext cx="8073814" cy="1247342"/>
          </a:xfrm>
        </p:spPr>
        <p:txBody>
          <a:bodyPr/>
          <a:lstStyle/>
          <a:p>
            <a:r>
              <a:rPr lang="es-EC" b="1" dirty="0"/>
              <a:t>PROBLEMA DE INVESTIGACIÓN</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graphicFrame>
        <p:nvGraphicFramePr>
          <p:cNvPr id="12" name="11 Diagrama"/>
          <p:cNvGraphicFramePr/>
          <p:nvPr/>
        </p:nvGraphicFramePr>
        <p:xfrm>
          <a:off x="232229" y="915609"/>
          <a:ext cx="11640457" cy="5942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228676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Yxfz30eoo2g/VIyeb1qWwlI/AAAAAAAATCI/s_xhAOXWfls/s1600/estadisticasfutbol.png"/>
          <p:cNvPicPr>
            <a:picLocks noChangeAspect="1" noChangeArrowheads="1"/>
          </p:cNvPicPr>
          <p:nvPr/>
        </p:nvPicPr>
        <p:blipFill>
          <a:blip r:embed="rId2"/>
          <a:srcRect/>
          <a:stretch>
            <a:fillRect/>
          </a:stretch>
        </p:blipFill>
        <p:spPr bwMode="auto">
          <a:xfrm>
            <a:off x="1" y="0"/>
            <a:ext cx="11959770" cy="6858000"/>
          </a:xfrm>
          <a:prstGeom prst="rect">
            <a:avLst/>
          </a:prstGeom>
          <a:noFill/>
        </p:spPr>
      </p:pic>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040718" y="276656"/>
            <a:ext cx="10018711" cy="1273341"/>
          </a:xfrm>
        </p:spPr>
        <p:txBody>
          <a:bodyPr>
            <a:normAutofit/>
          </a:bodyPr>
          <a:lstStyle/>
          <a:p>
            <a:r>
              <a:rPr lang="es-EC" sz="3600" b="1" i="1" dirty="0"/>
              <a:t>RESULTADOS</a:t>
            </a:r>
          </a:p>
        </p:txBody>
      </p:sp>
    </p:spTree>
    <p:extLst>
      <p:ext uri="{BB962C8B-B14F-4D97-AF65-F5344CB8AC3E}">
        <p14:creationId xmlns:p14="http://schemas.microsoft.com/office/powerpoint/2010/main" xmlns="" val="6258925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CONDUCCIÓN</a:t>
            </a:r>
            <a:endParaRPr lang="es-ES" dirty="0"/>
          </a:p>
        </p:txBody>
      </p:sp>
      <p:pic>
        <p:nvPicPr>
          <p:cNvPr id="3074" name="Picture 2" descr="http://www.realmadrid.com/cs/Satellite?blobcol=urldata&amp;blobheadername1=Content-disposition&amp;blobheadervalue1=attachment%3B+filename%3DCristiano_Ronaldo.jpg&amp;blobkey=id&amp;blobtable=MungoBlobs&amp;blobwhere=1202925496703&amp;ssbinary=true"/>
          <p:cNvPicPr>
            <a:picLocks noChangeAspect="1" noChangeArrowheads="1"/>
          </p:cNvPicPr>
          <p:nvPr/>
        </p:nvPicPr>
        <p:blipFill>
          <a:blip r:embed="rId2"/>
          <a:srcRect/>
          <a:stretch>
            <a:fillRect/>
          </a:stretch>
        </p:blipFill>
        <p:spPr bwMode="auto">
          <a:xfrm>
            <a:off x="1955348" y="2278289"/>
            <a:ext cx="3763281" cy="4141168"/>
          </a:xfrm>
          <a:prstGeom prst="rect">
            <a:avLst/>
          </a:prstGeom>
          <a:noFill/>
        </p:spPr>
      </p:pic>
      <p:pic>
        <p:nvPicPr>
          <p:cNvPr id="4" name="1 Imagen"/>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xdr="http://schemas.openxmlformats.org/drawingml/2006/spreadsheetDrawing" xmlns="" val="0"/>
              </a:ext>
            </a:extLst>
          </a:blip>
          <a:srcRect/>
          <a:stretch>
            <a:fillRect/>
          </a:stretch>
        </p:blipFill>
        <p:spPr bwMode="auto">
          <a:xfrm>
            <a:off x="6915149" y="2946400"/>
            <a:ext cx="3665765" cy="2912377"/>
          </a:xfrm>
          <a:prstGeom prst="rect">
            <a:avLst/>
          </a:prstGeom>
          <a:noFill/>
          <a:extLst>
            <a:ext uri="{909E8E84-426E-40DD-AFC4-6F175D3DCCD1}">
              <a14:hiddenFill xmlns:lc="http://schemas.openxmlformats.org/drawingml/2006/lockedCanvas" xmlns:a14="http://schemas.microsoft.com/office/drawing/2010/main" xmlns:xdr="http://schemas.openxmlformats.org/drawingml/2006/spreadsheetDrawing"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553029" y="431800"/>
          <a:ext cx="8839200" cy="5998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930401" y="493485"/>
          <a:ext cx="8519885" cy="5965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540657"/>
            <a:ext cx="10018713" cy="1752599"/>
          </a:xfrm>
        </p:spPr>
        <p:txBody>
          <a:bodyPr/>
          <a:lstStyle/>
          <a:p>
            <a:r>
              <a:rPr lang="es-EC" dirty="0" smtClean="0"/>
              <a:t>CONTROL DE BALÓN</a:t>
            </a:r>
            <a:endParaRPr lang="es-ES" dirty="0"/>
          </a:p>
        </p:txBody>
      </p:sp>
      <p:pic>
        <p:nvPicPr>
          <p:cNvPr id="1026" name="Picture 2"/>
          <p:cNvPicPr>
            <a:picLocks noChangeAspect="1" noChangeArrowheads="1"/>
          </p:cNvPicPr>
          <p:nvPr/>
        </p:nvPicPr>
        <p:blipFill>
          <a:blip r:embed="rId2"/>
          <a:srcRect/>
          <a:stretch>
            <a:fillRect/>
          </a:stretch>
        </p:blipFill>
        <p:spPr bwMode="auto">
          <a:xfrm>
            <a:off x="1553028" y="1981200"/>
            <a:ext cx="3632200" cy="4378098"/>
          </a:xfrm>
          <a:prstGeom prst="rect">
            <a:avLst/>
          </a:prstGeom>
          <a:noFill/>
          <a:ln w="9525">
            <a:noFill/>
            <a:miter lim="800000"/>
            <a:headEnd/>
            <a:tailEnd/>
          </a:ln>
          <a:effectLst/>
        </p:spPr>
      </p:pic>
      <p:pic>
        <p:nvPicPr>
          <p:cNvPr id="5" name="1 Imagen"/>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xdr="http://schemas.openxmlformats.org/drawingml/2006/spreadsheetDrawing" xmlns="" val="0"/>
              </a:ext>
            </a:extLst>
          </a:blip>
          <a:srcRect/>
          <a:stretch>
            <a:fillRect/>
          </a:stretch>
        </p:blipFill>
        <p:spPr bwMode="auto">
          <a:xfrm>
            <a:off x="5443311" y="2872921"/>
            <a:ext cx="6153150" cy="2476500"/>
          </a:xfrm>
          <a:prstGeom prst="rect">
            <a:avLst/>
          </a:prstGeom>
          <a:noFill/>
          <a:extLst>
            <a:ext uri="{909E8E84-426E-40DD-AFC4-6F175D3DCCD1}">
              <a14:hiddenFill xmlns:lc="http://schemas.openxmlformats.org/drawingml/2006/lockedCanvas" xmlns:a14="http://schemas.microsoft.com/office/drawing/2010/main" xmlns:xdr="http://schemas.openxmlformats.org/drawingml/2006/spreadsheetDrawing"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857829" y="188686"/>
          <a:ext cx="8781141" cy="619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291770" y="362857"/>
          <a:ext cx="9956801" cy="6226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308429"/>
            <a:ext cx="10018713" cy="1752599"/>
          </a:xfrm>
        </p:spPr>
        <p:txBody>
          <a:bodyPr/>
          <a:lstStyle/>
          <a:p>
            <a:r>
              <a:rPr lang="es-EC" dirty="0" smtClean="0"/>
              <a:t>DOMINIO DE BALÓN</a:t>
            </a:r>
            <a:endParaRPr lang="es-ES" dirty="0"/>
          </a:p>
        </p:txBody>
      </p:sp>
      <p:pic>
        <p:nvPicPr>
          <p:cNvPr id="2050" name="Picture 2" descr="http://static.cronica.com.ar/FileAccessHandler.ashx?code=635404338281970395-w630"/>
          <p:cNvPicPr>
            <a:picLocks noChangeAspect="1" noChangeArrowheads="1"/>
          </p:cNvPicPr>
          <p:nvPr/>
        </p:nvPicPr>
        <p:blipFill>
          <a:blip r:embed="rId2"/>
          <a:srcRect/>
          <a:stretch>
            <a:fillRect/>
          </a:stretch>
        </p:blipFill>
        <p:spPr bwMode="auto">
          <a:xfrm>
            <a:off x="1519917" y="1943780"/>
            <a:ext cx="3618139" cy="3876676"/>
          </a:xfrm>
          <a:prstGeom prst="rect">
            <a:avLst/>
          </a:prstGeom>
          <a:noFill/>
        </p:spPr>
      </p:pic>
      <p:pic>
        <p:nvPicPr>
          <p:cNvPr id="5" name="1 Imagen"/>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xdr="http://schemas.openxmlformats.org/drawingml/2006/spreadsheetDrawing" xmlns="" val="0"/>
              </a:ext>
            </a:extLst>
          </a:blip>
          <a:srcRect/>
          <a:stretch>
            <a:fillRect/>
          </a:stretch>
        </p:blipFill>
        <p:spPr bwMode="auto">
          <a:xfrm>
            <a:off x="5852658" y="2441574"/>
            <a:ext cx="4695825" cy="2420711"/>
          </a:xfrm>
          <a:prstGeom prst="rect">
            <a:avLst/>
          </a:prstGeom>
          <a:noFill/>
          <a:extLst>
            <a:ext uri="{909E8E84-426E-40DD-AFC4-6F175D3DCCD1}">
              <a14:hiddenFill xmlns:lc="http://schemas.openxmlformats.org/drawingml/2006/lockedCanvas" xmlns:a14="http://schemas.microsoft.com/office/drawing/2010/main" xmlns:xdr="http://schemas.openxmlformats.org/drawingml/2006/spreadsheetDrawing"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nvGraphicFramePr>
        <p:xfrm>
          <a:off x="2119084" y="1016000"/>
          <a:ext cx="8577943"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1814286" y="653143"/>
          <a:ext cx="8839200" cy="53702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pic>
        <p:nvPicPr>
          <p:cNvPr id="32770" name="Picture 2" descr="http://andresmarinangeli.com/wp-content/uploads/2014/10/futbol-decisiones1.jpg"/>
          <p:cNvPicPr>
            <a:picLocks noChangeAspect="1" noChangeArrowheads="1"/>
          </p:cNvPicPr>
          <p:nvPr/>
        </p:nvPicPr>
        <p:blipFill>
          <a:blip r:embed="rId3"/>
          <a:srcRect/>
          <a:stretch>
            <a:fillRect/>
          </a:stretch>
        </p:blipFill>
        <p:spPr bwMode="auto">
          <a:xfrm>
            <a:off x="6411232" y="2330675"/>
            <a:ext cx="4735739" cy="3391209"/>
          </a:xfrm>
          <a:prstGeom prst="rect">
            <a:avLst/>
          </a:prstGeom>
          <a:noFill/>
        </p:spPr>
      </p:pic>
      <p:pic>
        <p:nvPicPr>
          <p:cNvPr id="32772" name="Picture 4" descr="http://www.diariosdefutbol.com/images/2013/09/Ozil.jpg"/>
          <p:cNvPicPr>
            <a:picLocks noChangeAspect="1" noChangeArrowheads="1"/>
          </p:cNvPicPr>
          <p:nvPr/>
        </p:nvPicPr>
        <p:blipFill>
          <a:blip r:embed="rId4"/>
          <a:srcRect/>
          <a:stretch>
            <a:fillRect/>
          </a:stretch>
        </p:blipFill>
        <p:spPr bwMode="auto">
          <a:xfrm rot="20867075">
            <a:off x="1366984" y="594392"/>
            <a:ext cx="4423178" cy="2834445"/>
          </a:xfrm>
          <a:prstGeom prst="rect">
            <a:avLst/>
          </a:prstGeom>
          <a:noFill/>
        </p:spPr>
      </p:pic>
      <p:pic>
        <p:nvPicPr>
          <p:cNvPr id="32774" name="Picture 6" descr="http://3.bp.blogspot.com/_fFVzUT04Ak4/TAWOmV7Gf8I/AAAAAAAAAV4/HRGv1iiDr7U/s1600/2.JPG"/>
          <p:cNvPicPr>
            <a:picLocks noChangeAspect="1" noChangeArrowheads="1"/>
          </p:cNvPicPr>
          <p:nvPr/>
        </p:nvPicPr>
        <p:blipFill>
          <a:blip r:embed="rId5"/>
          <a:srcRect/>
          <a:stretch>
            <a:fillRect/>
          </a:stretch>
        </p:blipFill>
        <p:spPr bwMode="auto">
          <a:xfrm rot="654754">
            <a:off x="1474230" y="3480516"/>
            <a:ext cx="4319755" cy="2833688"/>
          </a:xfrm>
          <a:prstGeom prst="rect">
            <a:avLst/>
          </a:prstGeom>
          <a:noFill/>
        </p:spPr>
      </p:pic>
      <p:sp>
        <p:nvSpPr>
          <p:cNvPr id="9" name="8 Flecha curvada hacia abajo"/>
          <p:cNvSpPr/>
          <p:nvPr/>
        </p:nvSpPr>
        <p:spPr>
          <a:xfrm rot="840364">
            <a:off x="6119467" y="975839"/>
            <a:ext cx="1960952" cy="731520"/>
          </a:xfrm>
          <a:prstGeom prst="curvedDownArrow">
            <a:avLst>
              <a:gd name="adj1" fmla="val 25000"/>
              <a:gd name="adj2" fmla="val 18541"/>
              <a:gd name="adj3" fmla="val 28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Flecha curvada hacia abajo"/>
          <p:cNvSpPr/>
          <p:nvPr/>
        </p:nvSpPr>
        <p:spPr>
          <a:xfrm rot="10361613">
            <a:off x="5836439" y="5900055"/>
            <a:ext cx="1960952" cy="731520"/>
          </a:xfrm>
          <a:prstGeom prst="curvedDownArrow">
            <a:avLst>
              <a:gd name="adj1" fmla="val 25000"/>
              <a:gd name="adj2" fmla="val 18541"/>
              <a:gd name="adj3" fmla="val 28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32857691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6254" y="206829"/>
            <a:ext cx="10018713" cy="1752599"/>
          </a:xfrm>
        </p:spPr>
        <p:txBody>
          <a:bodyPr/>
          <a:lstStyle/>
          <a:p>
            <a:r>
              <a:rPr lang="es-EC" dirty="0" smtClean="0"/>
              <a:t>ANÁLISIS DE RESULTADOS</a:t>
            </a:r>
            <a:endParaRPr lang="es-ES" dirty="0"/>
          </a:p>
        </p:txBody>
      </p:sp>
      <p:graphicFrame>
        <p:nvGraphicFramePr>
          <p:cNvPr id="4" name="3 Marcador de contenido"/>
          <p:cNvGraphicFramePr>
            <a:graphicFrameLocks noGrp="1"/>
          </p:cNvGraphicFramePr>
          <p:nvPr>
            <p:ph idx="1"/>
          </p:nvPr>
        </p:nvGraphicFramePr>
        <p:xfrm>
          <a:off x="1484313" y="1727199"/>
          <a:ext cx="10243230" cy="473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PASE</a:t>
            </a:r>
            <a:endParaRPr lang="es-ES" dirty="0"/>
          </a:p>
        </p:txBody>
      </p:sp>
      <p:pic>
        <p:nvPicPr>
          <p:cNvPr id="62466" name="Picture 2" descr="http://definicion.de/wp-content/uploads/2013/02/paseenfutbol.jpg"/>
          <p:cNvPicPr>
            <a:picLocks noChangeAspect="1" noChangeArrowheads="1"/>
          </p:cNvPicPr>
          <p:nvPr/>
        </p:nvPicPr>
        <p:blipFill>
          <a:blip r:embed="rId2"/>
          <a:srcRect/>
          <a:stretch>
            <a:fillRect/>
          </a:stretch>
        </p:blipFill>
        <p:spPr bwMode="auto">
          <a:xfrm>
            <a:off x="823232" y="2308904"/>
            <a:ext cx="4038654" cy="3264581"/>
          </a:xfrm>
          <a:prstGeom prst="rect">
            <a:avLst/>
          </a:prstGeom>
          <a:noFill/>
        </p:spPr>
      </p:pic>
      <p:pic>
        <p:nvPicPr>
          <p:cNvPr id="5" name="1 Imagen"/>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xdr="http://schemas.openxmlformats.org/drawingml/2006/spreadsheetDrawing" xmlns="" val="0"/>
              </a:ext>
            </a:extLst>
          </a:blip>
          <a:srcRect/>
          <a:stretch>
            <a:fillRect/>
          </a:stretch>
        </p:blipFill>
        <p:spPr bwMode="auto">
          <a:xfrm>
            <a:off x="5055960" y="2639785"/>
            <a:ext cx="6724650" cy="1752600"/>
          </a:xfrm>
          <a:prstGeom prst="rect">
            <a:avLst/>
          </a:prstGeom>
          <a:noFill/>
          <a:extLst>
            <a:ext uri="{909E8E84-426E-40DD-AFC4-6F175D3DCCD1}">
              <a14:hiddenFill xmlns:lc="http://schemas.openxmlformats.org/drawingml/2006/lockedCanvas" xmlns:a14="http://schemas.microsoft.com/office/drawing/2010/main" xmlns:xdr="http://schemas.openxmlformats.org/drawingml/2006/spreadsheetDrawing"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364341" y="609600"/>
          <a:ext cx="9884229" cy="5718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4" name="3 Gráfico"/>
          <p:cNvGraphicFramePr/>
          <p:nvPr/>
        </p:nvGraphicFramePr>
        <p:xfrm>
          <a:off x="1306286" y="232229"/>
          <a:ext cx="9956801" cy="6226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6" name="5 Gráfico"/>
          <p:cNvGraphicFramePr/>
          <p:nvPr/>
        </p:nvGraphicFramePr>
        <p:xfrm>
          <a:off x="1480457" y="0"/>
          <a:ext cx="8345714" cy="3309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1538514" y="3265715"/>
          <a:ext cx="8374743" cy="34108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89319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6254" y="206829"/>
            <a:ext cx="10018713" cy="1752599"/>
          </a:xfrm>
        </p:spPr>
        <p:txBody>
          <a:bodyPr/>
          <a:lstStyle/>
          <a:p>
            <a:r>
              <a:rPr lang="es-EC" dirty="0" smtClean="0"/>
              <a:t>ANÁLISIS DE RESULTADOS</a:t>
            </a:r>
            <a:endParaRPr lang="es-ES" dirty="0"/>
          </a:p>
        </p:txBody>
      </p:sp>
      <p:graphicFrame>
        <p:nvGraphicFramePr>
          <p:cNvPr id="4" name="3 Marcador de contenido"/>
          <p:cNvGraphicFramePr>
            <a:graphicFrameLocks noGrp="1"/>
          </p:cNvGraphicFramePr>
          <p:nvPr>
            <p:ph idx="1"/>
          </p:nvPr>
        </p:nvGraphicFramePr>
        <p:xfrm>
          <a:off x="1484313" y="1727199"/>
          <a:ext cx="10243230" cy="473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TEST DE AVALUACIÓN PARA LA PERCEPCIÓN VISUAL</a:t>
            </a:r>
            <a:endParaRPr lang="es-ES" dirty="0"/>
          </a:p>
        </p:txBody>
      </p:sp>
      <p:pic>
        <p:nvPicPr>
          <p:cNvPr id="63491" name="Picture 3"/>
          <p:cNvPicPr>
            <a:picLocks noChangeAspect="1" noChangeArrowheads="1"/>
          </p:cNvPicPr>
          <p:nvPr/>
        </p:nvPicPr>
        <p:blipFill>
          <a:blip r:embed="rId2"/>
          <a:srcRect/>
          <a:stretch>
            <a:fillRect/>
          </a:stretch>
        </p:blipFill>
        <p:spPr bwMode="auto">
          <a:xfrm>
            <a:off x="1943099" y="2232480"/>
            <a:ext cx="3429000" cy="1638300"/>
          </a:xfrm>
          <a:prstGeom prst="rect">
            <a:avLst/>
          </a:prstGeom>
          <a:noFill/>
          <a:ln w="9525">
            <a:noFill/>
            <a:miter lim="800000"/>
            <a:headEnd/>
            <a:tailEnd/>
          </a:ln>
          <a:effectLst/>
        </p:spPr>
      </p:pic>
      <p:pic>
        <p:nvPicPr>
          <p:cNvPr id="63493" name="Picture 5" descr="http://1.bp.blogspot.com/-yDBOHtzNi9M/UPGMaBkaLLI/AAAAAAAAAlI/8hyT7Hs5A4o/s1600/DSC00315.JPG"/>
          <p:cNvPicPr>
            <a:picLocks noChangeAspect="1" noChangeArrowheads="1"/>
          </p:cNvPicPr>
          <p:nvPr/>
        </p:nvPicPr>
        <p:blipFill>
          <a:blip r:embed="rId3" cstate="print"/>
          <a:srcRect/>
          <a:stretch>
            <a:fillRect/>
          </a:stretch>
        </p:blipFill>
        <p:spPr bwMode="auto">
          <a:xfrm>
            <a:off x="2238199" y="4191034"/>
            <a:ext cx="3595005" cy="2395173"/>
          </a:xfrm>
          <a:prstGeom prst="rect">
            <a:avLst/>
          </a:prstGeom>
          <a:noFill/>
        </p:spPr>
      </p:pic>
      <p:pic>
        <p:nvPicPr>
          <p:cNvPr id="7" name="2 Imagen"/>
          <p:cNvPicPr>
            <a:picLocks noChangeAspect="1" noChangeArrowheads="1"/>
          </p:cNvPicPr>
          <p:nvPr/>
        </p:nvPicPr>
        <p:blipFill>
          <a:blip r:embed="rId4">
            <a:extLst>
              <a:ext uri="{28A0092B-C50C-407E-A947-70E740481C1C}">
                <a14:useLocalDpi xmlns:lc="http://schemas.openxmlformats.org/drawingml/2006/lockedCanvas" xmlns:a14="http://schemas.microsoft.com/office/drawing/2010/main" xmlns:xdr="http://schemas.openxmlformats.org/drawingml/2006/spreadsheetDrawing" xmlns="" val="0"/>
              </a:ext>
            </a:extLst>
          </a:blip>
          <a:srcRect/>
          <a:stretch>
            <a:fillRect/>
          </a:stretch>
        </p:blipFill>
        <p:spPr bwMode="auto">
          <a:xfrm>
            <a:off x="6954612" y="2340428"/>
            <a:ext cx="4552950" cy="4038600"/>
          </a:xfrm>
          <a:prstGeom prst="rect">
            <a:avLst/>
          </a:prstGeom>
          <a:noFill/>
          <a:extLst>
            <a:ext uri="{909E8E84-426E-40DD-AFC4-6F175D3DCCD1}">
              <a14:hiddenFill xmlns:lc="http://schemas.openxmlformats.org/drawingml/2006/lockedCanvas" xmlns:a14="http://schemas.microsoft.com/office/drawing/2010/main" xmlns:xdr="http://schemas.openxmlformats.org/drawingml/2006/spreadsheetDrawing"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5142" y="333829"/>
            <a:ext cx="7097487" cy="827315"/>
          </a:xfrm>
        </p:spPr>
        <p:txBody>
          <a:bodyPr>
            <a:normAutofit/>
          </a:bodyPr>
          <a:lstStyle/>
          <a:p>
            <a:r>
              <a:rPr lang="es-EC" sz="2400" b="1" dirty="0" smtClean="0"/>
              <a:t>TEST DE LITWIN (Velocidad de reacción)</a:t>
            </a:r>
            <a:endParaRPr lang="es-ES" sz="2400" dirty="0"/>
          </a:p>
        </p:txBody>
      </p:sp>
      <p:sp>
        <p:nvSpPr>
          <p:cNvPr id="3" name="2 Marcador de contenido"/>
          <p:cNvSpPr>
            <a:spLocks noGrp="1"/>
          </p:cNvSpPr>
          <p:nvPr>
            <p:ph idx="1"/>
          </p:nvPr>
        </p:nvSpPr>
        <p:spPr>
          <a:xfrm>
            <a:off x="1484310" y="1393371"/>
            <a:ext cx="10018713" cy="4891315"/>
          </a:xfrm>
        </p:spPr>
        <p:txBody>
          <a:bodyPr>
            <a:normAutofit/>
          </a:bodyPr>
          <a:lstStyle/>
          <a:p>
            <a:pPr algn="just"/>
            <a:r>
              <a:rPr lang="es-EC" dirty="0" smtClean="0"/>
              <a:t>El valor obtenido para la media en el </a:t>
            </a:r>
            <a:r>
              <a:rPr lang="es-EC" dirty="0" err="1" smtClean="0"/>
              <a:t>pretest</a:t>
            </a:r>
            <a:r>
              <a:rPr lang="es-EC" dirty="0" smtClean="0"/>
              <a:t>  es  de 1,79 y para el </a:t>
            </a:r>
            <a:r>
              <a:rPr lang="es-EC" dirty="0" err="1" smtClean="0"/>
              <a:t>pretest</a:t>
            </a:r>
            <a:r>
              <a:rPr lang="es-EC" dirty="0" smtClean="0"/>
              <a:t>  de 1,72, lo que muestra una disminución del tiempo de la velocidad de reacción. </a:t>
            </a:r>
            <a:endParaRPr lang="es-ES" dirty="0" smtClean="0"/>
          </a:p>
          <a:p>
            <a:pPr algn="just"/>
            <a:r>
              <a:rPr lang="es-EC" dirty="0" smtClean="0"/>
              <a:t>Encontramos similares resultados para la categoría 16 años. En esta categoría la media obtenida para el </a:t>
            </a:r>
            <a:r>
              <a:rPr lang="es-EC" dirty="0" err="1" smtClean="0"/>
              <a:t>pretest</a:t>
            </a:r>
            <a:r>
              <a:rPr lang="es-EC" dirty="0" smtClean="0"/>
              <a:t> es de 1,52 y para el </a:t>
            </a:r>
            <a:r>
              <a:rPr lang="es-EC" dirty="0" err="1" smtClean="0"/>
              <a:t>postest</a:t>
            </a:r>
            <a:r>
              <a:rPr lang="es-EC" dirty="0" smtClean="0"/>
              <a:t>  1,43, nuevamente encontramos mejoría en el tiempo de reacción.</a:t>
            </a:r>
            <a:endParaRPr lang="es-ES" dirty="0" smtClean="0"/>
          </a:p>
          <a:p>
            <a:pPr algn="just"/>
            <a:r>
              <a:rPr lang="es-EC" dirty="0" smtClean="0"/>
              <a:t>Por lo que se reafirma que sí existe una influencia del programa aplicado en la velocidad de reacción de los jugadores de las categorías de 12 y 16 años.</a:t>
            </a:r>
            <a:endParaRPr lang="es-ES" dirty="0" smtClean="0"/>
          </a:p>
          <a:p>
            <a:pPr algn="just"/>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9797" y="381000"/>
            <a:ext cx="10018713" cy="1752599"/>
          </a:xfrm>
        </p:spPr>
        <p:txBody>
          <a:bodyPr>
            <a:normAutofit/>
          </a:bodyPr>
          <a:lstStyle/>
          <a:p>
            <a:r>
              <a:rPr lang="es-EC" b="1" dirty="0" smtClean="0"/>
              <a:t>TEST DE REJILLA DE CONCENTRACIÓN (ATENCIÓN)</a:t>
            </a:r>
            <a:endParaRPr lang="es-ES" dirty="0"/>
          </a:p>
        </p:txBody>
      </p:sp>
      <p:sp>
        <p:nvSpPr>
          <p:cNvPr id="3" name="2 Marcador de contenido"/>
          <p:cNvSpPr>
            <a:spLocks noGrp="1"/>
          </p:cNvSpPr>
          <p:nvPr>
            <p:ph idx="1"/>
          </p:nvPr>
        </p:nvSpPr>
        <p:spPr>
          <a:xfrm>
            <a:off x="1484310" y="2017486"/>
            <a:ext cx="10018713" cy="4383313"/>
          </a:xfrm>
        </p:spPr>
        <p:txBody>
          <a:bodyPr>
            <a:normAutofit/>
          </a:bodyPr>
          <a:lstStyle/>
          <a:p>
            <a:pPr algn="just"/>
            <a:r>
              <a:rPr lang="es-EC" dirty="0" smtClean="0"/>
              <a:t>El Test de concentración  confirman la incidencia del programa aplicado en la atención de los jugadores de ambas categorías en estudio.  Para la categoría 12 años la media del </a:t>
            </a:r>
            <a:r>
              <a:rPr lang="es-EC" dirty="0" err="1" smtClean="0"/>
              <a:t>pretest</a:t>
            </a:r>
            <a:r>
              <a:rPr lang="es-EC" dirty="0" smtClean="0"/>
              <a:t> reporta un valor de respuesta en segundos de 52,95 y para el </a:t>
            </a:r>
            <a:r>
              <a:rPr lang="es-EC" dirty="0" err="1" smtClean="0"/>
              <a:t>postest</a:t>
            </a:r>
            <a:r>
              <a:rPr lang="es-EC" dirty="0" smtClean="0"/>
              <a:t> de 49,7. </a:t>
            </a:r>
            <a:br>
              <a:rPr lang="es-EC" dirty="0" smtClean="0"/>
            </a:br>
            <a:endParaRPr lang="es-ES" dirty="0" smtClean="0"/>
          </a:p>
          <a:p>
            <a:pPr algn="just"/>
            <a:r>
              <a:rPr lang="es-EC" dirty="0" smtClean="0"/>
              <a:t>En la categoría 16 años se obtiene una media en el </a:t>
            </a:r>
            <a:r>
              <a:rPr lang="es-EC" dirty="0" err="1" smtClean="0"/>
              <a:t>pretest</a:t>
            </a:r>
            <a:r>
              <a:rPr lang="es-EC" dirty="0" smtClean="0"/>
              <a:t> de 52,85, mientras que en el </a:t>
            </a:r>
            <a:r>
              <a:rPr lang="es-EC" dirty="0" err="1" smtClean="0"/>
              <a:t>postest</a:t>
            </a:r>
            <a:r>
              <a:rPr lang="es-EC" dirty="0" smtClean="0"/>
              <a:t> es de 49,7. </a:t>
            </a:r>
            <a:r>
              <a:rPr lang="es-EC" dirty="0" smtClean="0"/>
              <a:t>S</a:t>
            </a:r>
            <a:r>
              <a:rPr lang="es-EC" dirty="0" smtClean="0"/>
              <a:t>e confirma la </a:t>
            </a:r>
            <a:r>
              <a:rPr lang="es-EC" dirty="0" smtClean="0"/>
              <a:t>diferencia significativa estadísticamente, por lo que también para esta categoría queda en evidencia la incidencia del programa aplicado.</a:t>
            </a:r>
            <a:endParaRPr lang="es-ES" dirty="0" smtClean="0"/>
          </a:p>
          <a:p>
            <a:pPr algn="just"/>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656" y="609600"/>
            <a:ext cx="7097487" cy="827315"/>
          </a:xfrm>
        </p:spPr>
        <p:txBody>
          <a:bodyPr>
            <a:normAutofit/>
          </a:bodyPr>
          <a:lstStyle/>
          <a:p>
            <a:r>
              <a:rPr lang="es-EC" sz="2400" b="1" dirty="0" smtClean="0"/>
              <a:t>TEST DE PERCEPCIÓN VISUAL  DE TRAYECTORIAS </a:t>
            </a:r>
            <a:endParaRPr lang="es-ES" sz="2400" dirty="0"/>
          </a:p>
        </p:txBody>
      </p:sp>
      <p:sp>
        <p:nvSpPr>
          <p:cNvPr id="3" name="2 Marcador de contenido"/>
          <p:cNvSpPr>
            <a:spLocks noGrp="1"/>
          </p:cNvSpPr>
          <p:nvPr>
            <p:ph idx="1"/>
          </p:nvPr>
        </p:nvSpPr>
        <p:spPr>
          <a:xfrm>
            <a:off x="1484310" y="1741713"/>
            <a:ext cx="10018713" cy="4601029"/>
          </a:xfrm>
        </p:spPr>
        <p:txBody>
          <a:bodyPr>
            <a:normAutofit/>
          </a:bodyPr>
          <a:lstStyle/>
          <a:p>
            <a:pPr algn="just"/>
            <a:r>
              <a:rPr lang="es-EC" dirty="0" smtClean="0"/>
              <a:t>La valoración de este test otorga un máximo de hasta 12 puntos y un mínimo de 3. En los resultados mostrados para la Categoría 12 años se aprecia una media de puntos obtenidos en el </a:t>
            </a:r>
            <a:r>
              <a:rPr lang="es-EC" dirty="0" err="1" smtClean="0"/>
              <a:t>pretest</a:t>
            </a:r>
            <a:r>
              <a:rPr lang="es-EC" dirty="0" smtClean="0"/>
              <a:t> de 5,30 y en el </a:t>
            </a:r>
            <a:r>
              <a:rPr lang="es-EC" dirty="0" err="1" smtClean="0"/>
              <a:t>postest</a:t>
            </a:r>
            <a:r>
              <a:rPr lang="es-EC" dirty="0" smtClean="0"/>
              <a:t> de 8,05. </a:t>
            </a:r>
            <a:endParaRPr lang="es-ES" dirty="0" smtClean="0"/>
          </a:p>
          <a:p>
            <a:pPr algn="just"/>
            <a:r>
              <a:rPr lang="es-EC" dirty="0" smtClean="0"/>
              <a:t>Similares resultados se obtienen en la Categoría 16 años, donde la media de los puntos alcanzados por los jugadores es de 6,85 para el </a:t>
            </a:r>
            <a:r>
              <a:rPr lang="es-EC" dirty="0" err="1" smtClean="0"/>
              <a:t>pretest</a:t>
            </a:r>
            <a:r>
              <a:rPr lang="es-EC" dirty="0" smtClean="0"/>
              <a:t> y de 9,95 para el </a:t>
            </a:r>
            <a:r>
              <a:rPr lang="es-EC" dirty="0" err="1" smtClean="0"/>
              <a:t>postest</a:t>
            </a:r>
            <a:endParaRPr lang="es-ES" dirty="0" smtClean="0"/>
          </a:p>
          <a:p>
            <a:pPr algn="just"/>
            <a:r>
              <a:rPr lang="es-EC" dirty="0" smtClean="0"/>
              <a:t>Por lo que se hallaron diferencias significativas, a favor de la incidencia del programa aplicado en la percepción visual de las trayectorias por parte de los jugadores.</a:t>
            </a:r>
            <a:endParaRPr lang="es-ES" dirty="0" smtClean="0"/>
          </a:p>
          <a:p>
            <a:pPr algn="just"/>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459829" y="456127"/>
            <a:ext cx="8073814" cy="1247342"/>
          </a:xfrm>
        </p:spPr>
        <p:txBody>
          <a:bodyPr/>
          <a:lstStyle/>
          <a:p>
            <a:r>
              <a:rPr lang="es-EC" b="1" dirty="0" smtClean="0"/>
              <a:t>OBJETIVOS</a:t>
            </a:r>
            <a:endParaRPr lang="es-EC"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2" name="CuadroTexto 1"/>
          <p:cNvSpPr txBox="1"/>
          <p:nvPr/>
        </p:nvSpPr>
        <p:spPr>
          <a:xfrm>
            <a:off x="2459829" y="2668070"/>
            <a:ext cx="8284191" cy="2677656"/>
          </a:xfrm>
          <a:prstGeom prst="rect">
            <a:avLst/>
          </a:prstGeom>
          <a:noFill/>
        </p:spPr>
        <p:txBody>
          <a:bodyPr wrap="square" rtlCol="0">
            <a:spAutoFit/>
          </a:bodyPr>
          <a:lstStyle/>
          <a:p>
            <a:pPr algn="ctr"/>
            <a:r>
              <a:rPr lang="es-EC" sz="2400" b="1" dirty="0" smtClean="0"/>
              <a:t>OBJETIVO GENERAL</a:t>
            </a:r>
          </a:p>
          <a:p>
            <a:pPr algn="ctr"/>
            <a:endParaRPr lang="es-EC" sz="2400" b="1" dirty="0" smtClean="0"/>
          </a:p>
          <a:p>
            <a:pPr algn="just"/>
            <a:r>
              <a:rPr lang="es-EC" sz="2400" dirty="0" smtClean="0"/>
              <a:t>Determinar la incidencia de la percepción visual en el control de balón y ejecución del pase de los jugadores de las categorías sub 12 y sub 16 del Club Deportivo “EL NACIONAL”. </a:t>
            </a:r>
            <a:endParaRPr lang="es-ES" sz="2400" dirty="0" smtClean="0"/>
          </a:p>
          <a:p>
            <a:pPr algn="just"/>
            <a:endParaRPr lang="es-EC" sz="2400" dirty="0"/>
          </a:p>
        </p:txBody>
      </p:sp>
    </p:spTree>
    <p:extLst>
      <p:ext uri="{BB962C8B-B14F-4D97-AF65-F5344CB8AC3E}">
        <p14:creationId xmlns:p14="http://schemas.microsoft.com/office/powerpoint/2010/main" xmlns="" val="10642437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47101" y="0"/>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40768" y="235857"/>
            <a:ext cx="10018711" cy="1095703"/>
          </a:xfrm>
        </p:spPr>
        <p:txBody>
          <a:bodyPr/>
          <a:lstStyle/>
          <a:p>
            <a:r>
              <a:rPr lang="es-EC" b="1" dirty="0"/>
              <a:t>CONCLUSIONES</a:t>
            </a:r>
          </a:p>
        </p:txBody>
      </p:sp>
      <p:sp>
        <p:nvSpPr>
          <p:cNvPr id="4" name="Rectángulo 3"/>
          <p:cNvSpPr/>
          <p:nvPr/>
        </p:nvSpPr>
        <p:spPr>
          <a:xfrm>
            <a:off x="1348601" y="1581770"/>
            <a:ext cx="9564414" cy="4832092"/>
          </a:xfrm>
          <a:prstGeom prst="rect">
            <a:avLst/>
          </a:prstGeom>
        </p:spPr>
        <p:txBody>
          <a:bodyPr wrap="square">
            <a:spAutoFit/>
          </a:bodyPr>
          <a:lstStyle/>
          <a:p>
            <a:pPr marL="285750" indent="-285750" algn="just">
              <a:buFont typeface="Wingdings" panose="05000000000000000000" pitchFamily="2" charset="2"/>
              <a:buChar char="q"/>
            </a:pPr>
            <a:r>
              <a:rPr lang="es-EC" sz="2400" dirty="0" smtClean="0"/>
              <a:t>Se comprueba la hipótesis de trabajo donde la percepción visual incide favorablemente en el aprendizaje de las técnicas de control y pases en la disciplina del fútbol.</a:t>
            </a:r>
            <a:endParaRPr lang="es-ES" sz="2200" dirty="0" smtClean="0"/>
          </a:p>
          <a:p>
            <a:pPr marL="285750" lvl="0" indent="-285750" algn="just">
              <a:buFont typeface="Wingdings" panose="05000000000000000000" pitchFamily="2" charset="2"/>
              <a:buChar char="q"/>
            </a:pPr>
            <a:endParaRPr lang="es-EC" sz="2200" b="1" dirty="0"/>
          </a:p>
          <a:p>
            <a:pPr marL="285750" lvl="0" indent="-285750" algn="just">
              <a:buFont typeface="Wingdings" panose="05000000000000000000" pitchFamily="2" charset="2"/>
              <a:buChar char="q"/>
            </a:pPr>
            <a:r>
              <a:rPr lang="es-EC" sz="2400" dirty="0" smtClean="0"/>
              <a:t>Se observa que el mayor desarrollo lo tienen en la categoría sub 16 los </a:t>
            </a:r>
            <a:r>
              <a:rPr lang="es-EC" sz="2400" dirty="0" smtClean="0"/>
              <a:t>mismos </a:t>
            </a:r>
            <a:r>
              <a:rPr lang="es-EC" sz="2400" dirty="0" smtClean="0"/>
              <a:t>que reconocen sus condiciones perceptivas con mayor enfoque de utilidad, desarrollo de su técnica y perfeccionamiento en su </a:t>
            </a:r>
            <a:r>
              <a:rPr lang="es-EC" sz="2400" dirty="0" smtClean="0"/>
              <a:t>accionar </a:t>
            </a:r>
            <a:r>
              <a:rPr lang="es-EC" sz="2400" dirty="0" smtClean="0"/>
              <a:t>competitivo.</a:t>
            </a:r>
            <a:endParaRPr lang="es-ES" sz="2200" dirty="0" smtClean="0"/>
          </a:p>
          <a:p>
            <a:pPr marL="285750" lvl="0" indent="-285750" algn="just">
              <a:buFont typeface="Wingdings" panose="05000000000000000000" pitchFamily="2" charset="2"/>
              <a:buChar char="q"/>
            </a:pPr>
            <a:endParaRPr lang="es-EC" sz="2200" b="1" dirty="0"/>
          </a:p>
          <a:p>
            <a:pPr marL="285750" lvl="0" indent="-285750" algn="just">
              <a:buFont typeface="Wingdings" panose="05000000000000000000" pitchFamily="2" charset="2"/>
              <a:buChar char="q"/>
            </a:pPr>
            <a:r>
              <a:rPr lang="es-EC" sz="2400" dirty="0" smtClean="0"/>
              <a:t>Se considera que el programa debe ser considerado flexible para el mejoramientos de las cualidades y condiciones que permitan especificar bajo las características propias de las diferentes categorías.</a:t>
            </a:r>
            <a:endParaRPr lang="es-EC" sz="2200" b="1" dirty="0"/>
          </a:p>
        </p:txBody>
      </p:sp>
    </p:spTree>
    <p:extLst>
      <p:ext uri="{BB962C8B-B14F-4D97-AF65-F5344CB8AC3E}">
        <p14:creationId xmlns:p14="http://schemas.microsoft.com/office/powerpoint/2010/main" xmlns="" val="28733697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47101" y="103754"/>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3" name="Título 2"/>
          <p:cNvSpPr>
            <a:spLocks noGrp="1"/>
          </p:cNvSpPr>
          <p:nvPr>
            <p:ph type="title"/>
          </p:nvPr>
        </p:nvSpPr>
        <p:spPr>
          <a:xfrm>
            <a:off x="1484309" y="482160"/>
            <a:ext cx="10018711" cy="1079938"/>
          </a:xfrm>
        </p:spPr>
        <p:txBody>
          <a:bodyPr/>
          <a:lstStyle/>
          <a:p>
            <a:r>
              <a:rPr lang="es-EC" b="1" dirty="0"/>
              <a:t>RECOMENDACIONES</a:t>
            </a:r>
          </a:p>
        </p:txBody>
      </p:sp>
      <p:sp>
        <p:nvSpPr>
          <p:cNvPr id="2" name="Rectángulo 1"/>
          <p:cNvSpPr/>
          <p:nvPr/>
        </p:nvSpPr>
        <p:spPr>
          <a:xfrm>
            <a:off x="1406730" y="2260928"/>
            <a:ext cx="10529017" cy="4062651"/>
          </a:xfrm>
          <a:prstGeom prst="rect">
            <a:avLst/>
          </a:prstGeom>
        </p:spPr>
        <p:txBody>
          <a:bodyPr wrap="square">
            <a:spAutoFit/>
          </a:bodyPr>
          <a:lstStyle/>
          <a:p>
            <a:pPr marL="285750" indent="-285750" algn="just">
              <a:buFont typeface="Wingdings" panose="05000000000000000000" pitchFamily="2" charset="2"/>
              <a:buChar char="q"/>
            </a:pPr>
            <a:r>
              <a:rPr lang="es-EC" sz="2400" dirty="0" smtClean="0"/>
              <a:t>Se recomienda la aplicación de esta guía de trabajo en las diferentes categorías, las mismas que requieren para la funcionalidad del juego los aspectos perceptivos visuales en todos los elementos técnicos útiles para el juego.</a:t>
            </a:r>
            <a:endParaRPr lang="es-ES" sz="2400" dirty="0" smtClean="0"/>
          </a:p>
          <a:p>
            <a:pPr marL="285750" indent="-285750" algn="just"/>
            <a:endParaRPr lang="es-EC" sz="2200" b="1" dirty="0"/>
          </a:p>
          <a:p>
            <a:pPr marL="285750" indent="-285750" algn="just">
              <a:buFont typeface="Wingdings" panose="05000000000000000000" pitchFamily="2" charset="2"/>
              <a:buChar char="q"/>
            </a:pPr>
            <a:r>
              <a:rPr lang="es-EC" sz="2400" dirty="0" smtClean="0"/>
              <a:t>Se recomienda desarrollar las capacidades perceptivas visuales con mayor consideración en categorías infantiles, ya que en esta edad permiten un estímulo más efectivo por la capacidad de asimilación de la información perceptiva visual y la respuesta motora.</a:t>
            </a:r>
            <a:endParaRPr lang="es-ES" sz="2400" dirty="0" smtClean="0"/>
          </a:p>
          <a:p>
            <a:pPr marL="285750" lvl="0" indent="-285750" algn="just"/>
            <a:endParaRPr lang="es-EC" sz="2200" b="1" dirty="0"/>
          </a:p>
          <a:p>
            <a:pPr marL="285750" lvl="0" indent="-285750" algn="just"/>
            <a:endParaRPr lang="es-EC" sz="2200" b="1" dirty="0"/>
          </a:p>
        </p:txBody>
      </p:sp>
    </p:spTree>
    <p:extLst>
      <p:ext uri="{BB962C8B-B14F-4D97-AF65-F5344CB8AC3E}">
        <p14:creationId xmlns:p14="http://schemas.microsoft.com/office/powerpoint/2010/main" xmlns="" val="30770422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3.elcomercio.e3.pe/ima/0/0/8/2/1/821445.jpg"/>
          <p:cNvPicPr>
            <a:picLocks noChangeAspect="1" noChangeArrowheads="1"/>
          </p:cNvPicPr>
          <p:nvPr/>
        </p:nvPicPr>
        <p:blipFill>
          <a:blip r:embed="rId2"/>
          <a:srcRect/>
          <a:stretch>
            <a:fillRect/>
          </a:stretch>
        </p:blipFill>
        <p:spPr bwMode="auto">
          <a:xfrm>
            <a:off x="0" y="0"/>
            <a:ext cx="12192000" cy="6890896"/>
          </a:xfrm>
          <a:prstGeom prst="rect">
            <a:avLst/>
          </a:prstGeom>
          <a:noFill/>
        </p:spPr>
      </p:pic>
      <p:sp>
        <p:nvSpPr>
          <p:cNvPr id="6" name="5 Título"/>
          <p:cNvSpPr>
            <a:spLocks noGrp="1"/>
          </p:cNvSpPr>
          <p:nvPr>
            <p:ph type="title"/>
          </p:nvPr>
        </p:nvSpPr>
        <p:spPr>
          <a:xfrm>
            <a:off x="5380944" y="5279572"/>
            <a:ext cx="10018713" cy="1752599"/>
          </a:xfrm>
        </p:spPr>
        <p:txBody>
          <a:bodyPr>
            <a:normAutofit/>
          </a:bodyPr>
          <a:lstStyle/>
          <a:p>
            <a:r>
              <a:rPr lang="es-EC" sz="3200" dirty="0" smtClean="0">
                <a:solidFill>
                  <a:schemeClr val="bg1"/>
                </a:solidFill>
              </a:rPr>
              <a:t>MARCELO BIELSA</a:t>
            </a:r>
            <a:endParaRPr lang="es-ES" sz="3200" dirty="0">
              <a:solidFill>
                <a:schemeClr val="bg1"/>
              </a:solidFill>
            </a:endParaRPr>
          </a:p>
        </p:txBody>
      </p:sp>
      <p:pic>
        <p:nvPicPr>
          <p:cNvPr id="8197" name="Picture 5"/>
          <p:cNvPicPr>
            <a:picLocks noChangeAspect="1" noChangeArrowheads="1"/>
          </p:cNvPicPr>
          <p:nvPr/>
        </p:nvPicPr>
        <p:blipFill>
          <a:blip r:embed="rId3"/>
          <a:srcRect/>
          <a:stretch>
            <a:fillRect/>
          </a:stretch>
        </p:blipFill>
        <p:spPr bwMode="auto">
          <a:xfrm>
            <a:off x="10447111" y="5085670"/>
            <a:ext cx="209550" cy="257175"/>
          </a:xfrm>
          <a:prstGeom prst="rect">
            <a:avLst/>
          </a:prstGeom>
          <a:noFill/>
          <a:ln w="9525">
            <a:noFill/>
            <a:miter lim="800000"/>
            <a:headEnd/>
            <a:tailEnd/>
          </a:ln>
          <a:effectLst/>
        </p:spPr>
      </p:pic>
    </p:spTree>
    <p:extLst>
      <p:ext uri="{BB962C8B-B14F-4D97-AF65-F5344CB8AC3E}">
        <p14:creationId xmlns:p14="http://schemas.microsoft.com/office/powerpoint/2010/main" xmlns="" val="40258412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8197" y="2587172"/>
            <a:ext cx="10018713" cy="1752599"/>
          </a:xfrm>
        </p:spPr>
        <p:txBody>
          <a:bodyPr>
            <a:normAutofit/>
          </a:bodyPr>
          <a:lstStyle/>
          <a:p>
            <a:r>
              <a:rPr lang="es-EC" sz="6600" i="1" dirty="0" smtClean="0">
                <a:solidFill>
                  <a:schemeClr val="accent1">
                    <a:lumMod val="75000"/>
                  </a:schemeClr>
                </a:solidFill>
              </a:rPr>
              <a:t>MUCHAS GRACIAS</a:t>
            </a:r>
            <a:endParaRPr lang="es-ES" sz="6600" i="1" dirty="0">
              <a:solidFill>
                <a:schemeClr val="accent1">
                  <a:lumMod val="7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47101" y="273027"/>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7" name="1 Título"/>
          <p:cNvSpPr>
            <a:spLocks noGrp="1"/>
          </p:cNvSpPr>
          <p:nvPr>
            <p:ph type="title"/>
          </p:nvPr>
        </p:nvSpPr>
        <p:spPr>
          <a:xfrm>
            <a:off x="2241367" y="508298"/>
            <a:ext cx="8229600" cy="1143000"/>
          </a:xfrm>
        </p:spPr>
        <p:txBody>
          <a:bodyPr/>
          <a:lstStyle/>
          <a:p>
            <a:r>
              <a:rPr lang="es-EC" dirty="0" smtClean="0"/>
              <a:t>BIBLIOGRAFIA</a:t>
            </a:r>
            <a:endParaRPr lang="es-EC" dirty="0"/>
          </a:p>
        </p:txBody>
      </p:sp>
      <p:sp>
        <p:nvSpPr>
          <p:cNvPr id="8" name="6 Rectángulo"/>
          <p:cNvSpPr/>
          <p:nvPr/>
        </p:nvSpPr>
        <p:spPr>
          <a:xfrm>
            <a:off x="1675797" y="1671225"/>
            <a:ext cx="10216353" cy="338554"/>
          </a:xfrm>
          <a:prstGeom prst="rect">
            <a:avLst/>
          </a:prstGeom>
        </p:spPr>
        <p:txBody>
          <a:bodyPr wrap="square">
            <a:spAutoFit/>
          </a:bodyPr>
          <a:lstStyle/>
          <a:p>
            <a:endParaRPr lang="es-ES" sz="1600" dirty="0" smtClean="0"/>
          </a:p>
        </p:txBody>
      </p:sp>
      <p:sp>
        <p:nvSpPr>
          <p:cNvPr id="10" name="9 Rectángulo"/>
          <p:cNvSpPr/>
          <p:nvPr/>
        </p:nvSpPr>
        <p:spPr>
          <a:xfrm>
            <a:off x="1320800" y="1502191"/>
            <a:ext cx="9202057" cy="5001369"/>
          </a:xfrm>
          <a:prstGeom prst="rect">
            <a:avLst/>
          </a:prstGeom>
        </p:spPr>
        <p:txBody>
          <a:bodyPr wrap="square">
            <a:spAutoFit/>
          </a:bodyPr>
          <a:lstStyle/>
          <a:p>
            <a:pPr fontAlgn="base"/>
            <a:r>
              <a:rPr lang="es-ES" sz="1100" dirty="0" smtClean="0"/>
              <a:t>GONZÁLEZ, I., &amp; CASÁIS, L. (2011). comparación de la atención visual y campo </a:t>
            </a:r>
            <a:r>
              <a:rPr lang="es-ES" sz="1100" dirty="0" err="1" smtClean="0"/>
              <a:t>viual</a:t>
            </a:r>
            <a:r>
              <a:rPr lang="es-ES" sz="1100" dirty="0" smtClean="0"/>
              <a:t> en deportistas en función del nivel de pericia. </a:t>
            </a:r>
            <a:r>
              <a:rPr lang="es-ES" sz="1100" i="1" dirty="0" smtClean="0"/>
              <a:t>International </a:t>
            </a:r>
            <a:r>
              <a:rPr lang="es-ES" sz="1100" i="1" dirty="0" err="1" smtClean="0"/>
              <a:t>Journal</a:t>
            </a:r>
            <a:r>
              <a:rPr lang="es-ES" sz="1100" i="1" dirty="0" smtClean="0"/>
              <a:t> of Sport </a:t>
            </a:r>
            <a:r>
              <a:rPr lang="es-ES" sz="1100" i="1" dirty="0" err="1" smtClean="0"/>
              <a:t>Science</a:t>
            </a:r>
            <a:r>
              <a:rPr lang="es-ES" sz="1100" dirty="0" smtClean="0"/>
              <a:t>. </a:t>
            </a:r>
          </a:p>
          <a:p>
            <a:pPr fontAlgn="base"/>
            <a:r>
              <a:rPr lang="es-ES" sz="1100" dirty="0" smtClean="0"/>
              <a:t>￼ </a:t>
            </a:r>
          </a:p>
          <a:p>
            <a:pPr fontAlgn="base"/>
            <a:r>
              <a:rPr lang="es-ES" sz="1100" dirty="0" smtClean="0"/>
              <a:t>GUTIÉRREZ, E. (2014). </a:t>
            </a:r>
            <a:r>
              <a:rPr lang="es-ES" sz="1100" i="1" dirty="0" smtClean="0"/>
              <a:t>Futbol </a:t>
            </a:r>
            <a:r>
              <a:rPr lang="es-ES" sz="1100" i="1" dirty="0" err="1" smtClean="0"/>
              <a:t>Sesion</a:t>
            </a:r>
            <a:r>
              <a:rPr lang="es-ES" sz="1100" dirty="0" smtClean="0"/>
              <a:t>. Obtenido de http://www.futbolsesion.com/images/TECNICA.pdf </a:t>
            </a:r>
          </a:p>
          <a:p>
            <a:pPr fontAlgn="base"/>
            <a:r>
              <a:rPr lang="es-ES" sz="1100" dirty="0" smtClean="0"/>
              <a:t>￼ </a:t>
            </a:r>
          </a:p>
          <a:p>
            <a:pPr fontAlgn="base"/>
            <a:r>
              <a:rPr lang="es-ES" sz="1100" dirty="0" smtClean="0"/>
              <a:t>HERRERA, Ó. (2008). La percepción en fútbol. </a:t>
            </a:r>
            <a:r>
              <a:rPr lang="es-ES" sz="1100" i="1" dirty="0" smtClean="0"/>
              <a:t>Revista digital </a:t>
            </a:r>
            <a:r>
              <a:rPr lang="es-ES" sz="1100" i="1" dirty="0" err="1" smtClean="0"/>
              <a:t>Efdeportes</a:t>
            </a:r>
            <a:r>
              <a:rPr lang="es-ES" sz="1100" dirty="0" smtClean="0"/>
              <a:t>. </a:t>
            </a:r>
          </a:p>
          <a:p>
            <a:pPr fontAlgn="base"/>
            <a:r>
              <a:rPr lang="es-ES" sz="1100" dirty="0" smtClean="0"/>
              <a:t>Le </a:t>
            </a:r>
            <a:r>
              <a:rPr lang="es-ES" sz="1100" dirty="0" err="1" smtClean="0"/>
              <a:t>Boulch</a:t>
            </a:r>
            <a:r>
              <a:rPr lang="es-ES" sz="1100" dirty="0" smtClean="0"/>
              <a:t>, J. (Le </a:t>
            </a:r>
            <a:r>
              <a:rPr lang="es-ES" sz="1100" dirty="0" err="1" smtClean="0"/>
              <a:t>Boulch</a:t>
            </a:r>
            <a:r>
              <a:rPr lang="es-ES" sz="1100" dirty="0" smtClean="0"/>
              <a:t>, J. (1972). Hacia una ciencia del movimiento humano. Buenos Aires, </a:t>
            </a:r>
            <a:r>
              <a:rPr lang="es-ES" sz="1100" dirty="0" err="1" smtClean="0"/>
              <a:t>Paidós</a:t>
            </a:r>
            <a:r>
              <a:rPr lang="es-ES" sz="1100" dirty="0" smtClean="0"/>
              <a:t>. de 1972). </a:t>
            </a:r>
            <a:r>
              <a:rPr lang="es-ES" sz="1100" i="1" dirty="0" smtClean="0"/>
              <a:t>Hacia una ciencia del movimiento humano.</a:t>
            </a:r>
            <a:r>
              <a:rPr lang="es-ES" sz="1100" dirty="0" smtClean="0"/>
              <a:t> Buenos Aires: </a:t>
            </a:r>
            <a:r>
              <a:rPr lang="es-ES" sz="1100" dirty="0" err="1" smtClean="0"/>
              <a:t>Paidós</a:t>
            </a:r>
            <a:r>
              <a:rPr lang="es-ES" sz="1100" dirty="0" smtClean="0"/>
              <a:t>. </a:t>
            </a:r>
          </a:p>
          <a:p>
            <a:pPr fontAlgn="base"/>
            <a:r>
              <a:rPr lang="es-ES" sz="1100" dirty="0" smtClean="0"/>
              <a:t>￼ </a:t>
            </a:r>
          </a:p>
          <a:p>
            <a:pPr fontAlgn="base"/>
            <a:r>
              <a:rPr lang="es-ES" sz="1100" dirty="0" smtClean="0"/>
              <a:t>MARQUES, N. (2009). Enseñanza del entrenamiento de la visión periférica para jugadores de fútbol sala. </a:t>
            </a:r>
            <a:r>
              <a:rPr lang="es-ES" sz="1100" i="1" dirty="0" smtClean="0"/>
              <a:t>Revista Brasileña de Educación Física Deporte y Danza</a:t>
            </a:r>
            <a:r>
              <a:rPr lang="es-ES" sz="1100" dirty="0" smtClean="0"/>
              <a:t>. </a:t>
            </a:r>
          </a:p>
          <a:p>
            <a:pPr fontAlgn="base"/>
            <a:r>
              <a:rPr lang="es-ES" sz="1100" dirty="0" smtClean="0"/>
              <a:t>￼ </a:t>
            </a:r>
          </a:p>
          <a:p>
            <a:pPr fontAlgn="base"/>
            <a:r>
              <a:rPr lang="es-ES" sz="1100" dirty="0" smtClean="0"/>
              <a:t>MOLANO, J. (22 de marzo de 2012). </a:t>
            </a:r>
            <a:r>
              <a:rPr lang="es-ES" sz="1100" i="1" dirty="0" smtClean="0"/>
              <a:t>FUERZA Y CONTROL</a:t>
            </a:r>
            <a:r>
              <a:rPr lang="es-ES" sz="1100" dirty="0" smtClean="0"/>
              <a:t>. Obtenido de http://www.fuerzaycontrol.com/actividades-fisicas/deportes-coletivos/futbol1/el-control-del-balon-en-el-futbol-i-definicion-superficies-de-contacto/ </a:t>
            </a:r>
          </a:p>
          <a:p>
            <a:pPr fontAlgn="base"/>
            <a:r>
              <a:rPr lang="es-ES" sz="1100" dirty="0" smtClean="0"/>
              <a:t>￼ </a:t>
            </a:r>
          </a:p>
          <a:p>
            <a:pPr fontAlgn="base"/>
            <a:r>
              <a:rPr lang="es-ES" sz="1100" dirty="0" smtClean="0"/>
              <a:t>PEÑA, A., COBO, A., OIARTZABAL, I., &amp; ZINCUNEGI, A. (2003). </a:t>
            </a:r>
            <a:r>
              <a:rPr lang="es-ES" sz="1100" i="1" dirty="0" smtClean="0"/>
              <a:t>Proceso de Enseñanza aprendizaje del fútbol.</a:t>
            </a:r>
            <a:r>
              <a:rPr lang="es-ES" sz="1100" dirty="0" smtClean="0"/>
              <a:t> ESPAÑA: </a:t>
            </a:r>
            <a:r>
              <a:rPr lang="es-ES" sz="1100" dirty="0" err="1" smtClean="0"/>
              <a:t>Gipuzkoa</a:t>
            </a:r>
            <a:r>
              <a:rPr lang="es-ES" sz="1100" dirty="0" smtClean="0"/>
              <a:t>. </a:t>
            </a:r>
          </a:p>
          <a:p>
            <a:pPr fontAlgn="base"/>
            <a:r>
              <a:rPr lang="es-ES" sz="1100" dirty="0" smtClean="0"/>
              <a:t>￼ </a:t>
            </a:r>
          </a:p>
          <a:p>
            <a:pPr fontAlgn="base"/>
            <a:r>
              <a:rPr lang="es-ES" sz="1100" dirty="0" smtClean="0"/>
              <a:t>RODRÍGUEZ, G., &amp; GONZÁLEZ, M. (2009). La percepción visual en el fútbol, una metodología para el entrenamiento de arqueros. </a:t>
            </a:r>
            <a:r>
              <a:rPr lang="es-ES" sz="1100" i="1" dirty="0" smtClean="0"/>
              <a:t>Portal Deportivo</a:t>
            </a:r>
            <a:r>
              <a:rPr lang="es-ES" sz="1100" dirty="0" smtClean="0"/>
              <a:t>, 2. </a:t>
            </a:r>
          </a:p>
          <a:p>
            <a:pPr fontAlgn="base"/>
            <a:r>
              <a:rPr lang="es-ES" sz="1100" dirty="0" smtClean="0"/>
              <a:t>￼ </a:t>
            </a:r>
          </a:p>
          <a:p>
            <a:pPr fontAlgn="base"/>
            <a:r>
              <a:rPr lang="es-ES" sz="1100" dirty="0" smtClean="0"/>
              <a:t>RUIZ, C., FRADUA, L., &amp; RAYA, A. (2007). Efecto de un entrenamiento específico sobre la estrategia perceptiva del defensa central en fútbol. Un estudio piloto. </a:t>
            </a:r>
            <a:r>
              <a:rPr lang="es-ES" sz="1100" i="1" dirty="0" smtClean="0"/>
              <a:t>KRONOS Rendimiento en el deporte</a:t>
            </a:r>
            <a:r>
              <a:rPr lang="es-ES" sz="1100" dirty="0" smtClean="0"/>
              <a:t>. </a:t>
            </a:r>
          </a:p>
          <a:p>
            <a:pPr fontAlgn="base"/>
            <a:r>
              <a:rPr lang="es-ES" sz="1100" dirty="0" smtClean="0"/>
              <a:t>￼ </a:t>
            </a:r>
          </a:p>
          <a:p>
            <a:pPr fontAlgn="base"/>
            <a:r>
              <a:rPr lang="es-ES" sz="1100" dirty="0" smtClean="0"/>
              <a:t>SILLERO, M. (2002). </a:t>
            </a:r>
            <a:r>
              <a:rPr lang="es-ES" sz="1100" i="1" dirty="0" smtClean="0"/>
              <a:t>La </a:t>
            </a:r>
            <a:r>
              <a:rPr lang="es-ES" sz="1100" i="1" dirty="0" err="1" smtClean="0"/>
              <a:t>percepión</a:t>
            </a:r>
            <a:r>
              <a:rPr lang="es-ES" sz="1100" i="1" dirty="0" smtClean="0"/>
              <a:t> de trayectorias como tarea visual propuesta de evaluación en fútbol.</a:t>
            </a:r>
            <a:r>
              <a:rPr lang="es-ES" sz="1100" dirty="0" smtClean="0"/>
              <a:t> Madrid. </a:t>
            </a:r>
          </a:p>
          <a:p>
            <a:pPr fontAlgn="base"/>
            <a:r>
              <a:rPr lang="es-ES" sz="1100" dirty="0" smtClean="0"/>
              <a:t>￼ </a:t>
            </a:r>
          </a:p>
          <a:p>
            <a:pPr fontAlgn="base"/>
            <a:r>
              <a:rPr lang="es-ES" sz="1100" dirty="0" smtClean="0"/>
              <a:t>SILLERO, M. (2002). </a:t>
            </a:r>
            <a:r>
              <a:rPr lang="es-ES" sz="1100" i="1" dirty="0" smtClean="0"/>
              <a:t>Proceso de validación de un test de campo para evaluar la percepción de trayectorias de balones de fútbol.</a:t>
            </a:r>
            <a:r>
              <a:rPr lang="es-ES" sz="1100" dirty="0" smtClean="0"/>
              <a:t> Madrid: INEF. </a:t>
            </a:r>
          </a:p>
          <a:p>
            <a:pPr fontAlgn="base"/>
            <a:r>
              <a:rPr lang="es-ES" sz="1100" dirty="0" smtClean="0"/>
              <a:t>￼ </a:t>
            </a:r>
          </a:p>
          <a:p>
            <a:pPr fontAlgn="base"/>
            <a:r>
              <a:rPr lang="es-ES" sz="1100" dirty="0" smtClean="0"/>
              <a:t>SILLERO, M., &amp; ROJO, J. (</a:t>
            </a:r>
            <a:r>
              <a:rPr lang="es-ES" sz="1100" dirty="0" err="1" smtClean="0"/>
              <a:t>s.f.</a:t>
            </a:r>
            <a:r>
              <a:rPr lang="es-ES" sz="1100" dirty="0" smtClean="0"/>
              <a:t>). Percepción de trayectorias de balones entre los 9 y los 18 años. </a:t>
            </a:r>
            <a:r>
              <a:rPr lang="es-ES" sz="1100" i="1" dirty="0" smtClean="0"/>
              <a:t>APUNTS: Rendimiento y entrenamiento</a:t>
            </a:r>
            <a:r>
              <a:rPr lang="es-ES" sz="1100" dirty="0" smtClean="0"/>
              <a:t>. </a:t>
            </a:r>
          </a:p>
          <a:p>
            <a:pPr fontAlgn="base"/>
            <a:r>
              <a:rPr lang="es-ES" sz="1100" dirty="0" smtClean="0"/>
              <a:t>￼ </a:t>
            </a:r>
            <a:endParaRPr lang="es-ES" sz="1100" dirty="0"/>
          </a:p>
        </p:txBody>
      </p:sp>
    </p:spTree>
    <p:extLst>
      <p:ext uri="{BB962C8B-B14F-4D97-AF65-F5344CB8AC3E}">
        <p14:creationId xmlns:p14="http://schemas.microsoft.com/office/powerpoint/2010/main" xmlns="" val="2991303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650204" y="314756"/>
            <a:ext cx="8073814" cy="1247342"/>
          </a:xfrm>
        </p:spPr>
        <p:txBody>
          <a:bodyPr/>
          <a:lstStyle/>
          <a:p>
            <a:r>
              <a:rPr lang="es-EC" b="1" dirty="0" smtClean="0"/>
              <a:t>OBJETIVOS</a:t>
            </a:r>
            <a:endParaRPr lang="es-EC"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2" name="CuadroTexto 1"/>
          <p:cNvSpPr txBox="1"/>
          <p:nvPr/>
        </p:nvSpPr>
        <p:spPr>
          <a:xfrm>
            <a:off x="1871201" y="1562098"/>
            <a:ext cx="9631821" cy="4739759"/>
          </a:xfrm>
          <a:prstGeom prst="rect">
            <a:avLst/>
          </a:prstGeom>
          <a:noFill/>
        </p:spPr>
        <p:txBody>
          <a:bodyPr wrap="square" rtlCol="0">
            <a:spAutoFit/>
          </a:bodyPr>
          <a:lstStyle/>
          <a:p>
            <a:pPr algn="ctr"/>
            <a:r>
              <a:rPr lang="es-EC" sz="2400" b="1" dirty="0" smtClean="0"/>
              <a:t>OBJETIVOS ESPECÍFICOS</a:t>
            </a:r>
          </a:p>
          <a:p>
            <a:pPr algn="ctr"/>
            <a:endParaRPr lang="es-EC" sz="2400" b="1" dirty="0" smtClean="0"/>
          </a:p>
          <a:p>
            <a:pPr algn="just"/>
            <a:endParaRPr lang="es-EC" sz="2400" dirty="0" smtClean="0"/>
          </a:p>
          <a:p>
            <a:pPr marL="457200" lvl="0" indent="-457200" algn="just">
              <a:buFont typeface="Wingdings" panose="05000000000000000000" pitchFamily="2" charset="2"/>
              <a:buChar char="q"/>
            </a:pPr>
            <a:r>
              <a:rPr lang="es-EC" sz="2400" dirty="0" smtClean="0"/>
              <a:t>Evaluar el nivel de percepción visual y sus componentes, en los jugadores involucrados en el estudio. Evaluar el control de balón y la ejecución del pase.</a:t>
            </a:r>
            <a:endParaRPr lang="es-ES" sz="2400" dirty="0" smtClean="0"/>
          </a:p>
          <a:p>
            <a:pPr marL="457200" indent="-457200" algn="just"/>
            <a:endParaRPr lang="es-EC" sz="2400" dirty="0" smtClean="0"/>
          </a:p>
          <a:p>
            <a:pPr marL="457200" indent="-457200" algn="just"/>
            <a:endParaRPr lang="es-EC" sz="2400" dirty="0" smtClean="0"/>
          </a:p>
          <a:p>
            <a:pPr marL="457200" lvl="0" indent="-457200" algn="just">
              <a:buFont typeface="Wingdings" panose="05000000000000000000" pitchFamily="2" charset="2"/>
              <a:buChar char="q"/>
            </a:pPr>
            <a:r>
              <a:rPr lang="es-EC" sz="2400" dirty="0" smtClean="0"/>
              <a:t>Diseñar una guía metodológica de entrenamiento específico para el desarrollo de la percepción visual en jugadores de categorías formativas.</a:t>
            </a:r>
            <a:endParaRPr lang="es-ES" sz="2400" dirty="0" smtClean="0"/>
          </a:p>
          <a:p>
            <a:pPr marL="457200" indent="-457200" algn="just">
              <a:buFont typeface="Wingdings" panose="05000000000000000000" pitchFamily="2" charset="2"/>
              <a:buChar char="q"/>
            </a:pPr>
            <a:endParaRPr lang="es-EC" sz="2400" dirty="0" smtClean="0"/>
          </a:p>
          <a:p>
            <a:pPr algn="just"/>
            <a:endParaRPr lang="es-EC" sz="1400" dirty="0"/>
          </a:p>
        </p:txBody>
      </p:sp>
    </p:spTree>
    <p:extLst>
      <p:ext uri="{BB962C8B-B14F-4D97-AF65-F5344CB8AC3E}">
        <p14:creationId xmlns:p14="http://schemas.microsoft.com/office/powerpoint/2010/main" xmlns="" val="26437228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456758" y="2923742"/>
            <a:ext cx="8073814" cy="1247342"/>
          </a:xfrm>
        </p:spPr>
        <p:txBody>
          <a:bodyPr>
            <a:normAutofit fontScale="90000"/>
          </a:bodyPr>
          <a:lstStyle/>
          <a:p>
            <a:r>
              <a:rPr lang="es-EC" b="1" dirty="0" smtClean="0"/>
              <a:t>MARCO TEÓRICO</a:t>
            </a:r>
            <a:br>
              <a:rPr lang="es-EC" b="1" dirty="0" smtClean="0"/>
            </a:br>
            <a:endParaRPr lang="es-EC"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Tree>
    <p:extLst>
      <p:ext uri="{BB962C8B-B14F-4D97-AF65-F5344CB8AC3E}">
        <p14:creationId xmlns:p14="http://schemas.microsoft.com/office/powerpoint/2010/main" xmlns="" val="23938389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7" name="4 Diagrama"/>
          <p:cNvGraphicFramePr/>
          <p:nvPr>
            <p:extLst>
              <p:ext uri="{D42A27DB-BD31-4B8C-83A1-F6EECF244321}">
                <p14:modId xmlns:p14="http://schemas.microsoft.com/office/powerpoint/2010/main" xmlns="" val="1733277014"/>
              </p:ext>
            </p:extLst>
          </p:nvPr>
        </p:nvGraphicFramePr>
        <p:xfrm>
          <a:off x="377372" y="450701"/>
          <a:ext cx="11234057" cy="6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124887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7" name="4 Diagrama"/>
          <p:cNvGraphicFramePr/>
          <p:nvPr>
            <p:extLst>
              <p:ext uri="{D42A27DB-BD31-4B8C-83A1-F6EECF244321}">
                <p14:modId xmlns:p14="http://schemas.microsoft.com/office/powerpoint/2010/main" xmlns="" val="1733277014"/>
              </p:ext>
            </p:extLst>
          </p:nvPr>
        </p:nvGraphicFramePr>
        <p:xfrm>
          <a:off x="0" y="494244"/>
          <a:ext cx="11234057" cy="6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124887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34337" y="200455"/>
            <a:ext cx="1944899" cy="1758686"/>
          </a:xfrm>
        </p:spPr>
      </p:pic>
      <p:graphicFrame>
        <p:nvGraphicFramePr>
          <p:cNvPr id="7" name="4 Diagrama"/>
          <p:cNvGraphicFramePr/>
          <p:nvPr>
            <p:extLst>
              <p:ext uri="{D42A27DB-BD31-4B8C-83A1-F6EECF244321}">
                <p14:modId xmlns:p14="http://schemas.microsoft.com/office/powerpoint/2010/main" xmlns="" val="1733277014"/>
              </p:ext>
            </p:extLst>
          </p:nvPr>
        </p:nvGraphicFramePr>
        <p:xfrm>
          <a:off x="377372" y="218472"/>
          <a:ext cx="11234057" cy="6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124887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TM03457496[[fn=Paralaje]]</Template>
  <TotalTime>1161</TotalTime>
  <Words>1720</Words>
  <Application>Microsoft Office PowerPoint</Application>
  <PresentationFormat>Personalizado</PresentationFormat>
  <Paragraphs>169</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Parallax</vt:lpstr>
      <vt:lpstr>  DEPARTAMENTO DE CIENCIAS HUMANAS Y SOCIALES  CARRERA DE LICENCIATURA EN CIENCIAS DE LA ACTIVIDAD FÍSICA DEPORTES Y RECREACIÓN  TESIS PREVIO A LA OBTENCIÓN DEL TÍTULO DE LICENCIADO EN CIENCIAS DE LA ACTIVIDAD FÍSICA DEPORTES Y RECREACIÓN  </vt:lpstr>
      <vt:lpstr>PROBLEMA DE INVESTIGACIÓN</vt:lpstr>
      <vt:lpstr>Diapositiva 3</vt:lpstr>
      <vt:lpstr>OBJETIVOS</vt:lpstr>
      <vt:lpstr>OBJETIVOS</vt:lpstr>
      <vt:lpstr>MARCO TEÓRICO </vt:lpstr>
      <vt:lpstr>Diapositiva 7</vt:lpstr>
      <vt:lpstr>Diapositiva 8</vt:lpstr>
      <vt:lpstr>Diapositiva 9</vt:lpstr>
      <vt:lpstr>VARIABLES DE INVESTIGACIÓN</vt:lpstr>
      <vt:lpstr>METODOLOGÍA DE LA INVESTIGACIÓN</vt:lpstr>
      <vt:lpstr>INSTRUMENTOS</vt:lpstr>
      <vt:lpstr>INSTRUMENTOS</vt:lpstr>
      <vt:lpstr>INSTRUMENTOS</vt:lpstr>
      <vt:lpstr>GUÍA METODOLÓGICA PARA LA ENSEÑANZA DE LA TÉCNICA DEL FÚTBOL </vt:lpstr>
      <vt:lpstr>Diapositiva 16</vt:lpstr>
      <vt:lpstr>Estímulos a percibir en el fútbol </vt:lpstr>
      <vt:lpstr>Diapositiva 18</vt:lpstr>
      <vt:lpstr>¿Cómo trabajar la percepción en la enseñanza de la técnica del fútbol?</vt:lpstr>
      <vt:lpstr>RESULTADOS</vt:lpstr>
      <vt:lpstr>CONDUCCIÓN</vt:lpstr>
      <vt:lpstr>Diapositiva 22</vt:lpstr>
      <vt:lpstr>Diapositiva 23</vt:lpstr>
      <vt:lpstr>CONTROL DE BALÓN</vt:lpstr>
      <vt:lpstr>Diapositiva 25</vt:lpstr>
      <vt:lpstr>Diapositiva 26</vt:lpstr>
      <vt:lpstr>DOMINIO DE BALÓN</vt:lpstr>
      <vt:lpstr>Diapositiva 28</vt:lpstr>
      <vt:lpstr>Diapositiva 29</vt:lpstr>
      <vt:lpstr>ANÁLISIS DE RESULTADOS</vt:lpstr>
      <vt:lpstr>PASE</vt:lpstr>
      <vt:lpstr>Diapositiva 32</vt:lpstr>
      <vt:lpstr>Diapositiva 33</vt:lpstr>
      <vt:lpstr>Diapositiva 34</vt:lpstr>
      <vt:lpstr>ANÁLISIS DE RESULTADOS</vt:lpstr>
      <vt:lpstr>TEST DE AVALUACIÓN PARA LA PERCEPCIÓN VISUAL</vt:lpstr>
      <vt:lpstr>TEST DE LITWIN (Velocidad de reacción)</vt:lpstr>
      <vt:lpstr>TEST DE REJILLA DE CONCENTRACIÓN (ATENCIÓN)</vt:lpstr>
      <vt:lpstr>TEST DE PERCEPCIÓN VISUAL  DE TRAYECTORIAS </vt:lpstr>
      <vt:lpstr>CONCLUSIONES</vt:lpstr>
      <vt:lpstr>RECOMENDACIONES</vt:lpstr>
      <vt:lpstr>MARCELO BIELSA</vt:lpstr>
      <vt:lpstr>MUCHAS GRACIAS</vt:lpstr>
      <vt:lpstr>BIBLIOGRAFIA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dc:creator>
  <cp:lastModifiedBy>djalmar</cp:lastModifiedBy>
  <cp:revision>100</cp:revision>
  <dcterms:created xsi:type="dcterms:W3CDTF">2015-06-24T02:19:49Z</dcterms:created>
  <dcterms:modified xsi:type="dcterms:W3CDTF">2015-07-09T15:19:01Z</dcterms:modified>
</cp:coreProperties>
</file>