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40" r:id="rId1"/>
  </p:sldMasterIdLst>
  <p:sldIdLst>
    <p:sldId id="256" r:id="rId2"/>
    <p:sldId id="260" r:id="rId3"/>
    <p:sldId id="324" r:id="rId4"/>
    <p:sldId id="322" r:id="rId5"/>
    <p:sldId id="323" r:id="rId6"/>
    <p:sldId id="325" r:id="rId7"/>
    <p:sldId id="262" r:id="rId8"/>
    <p:sldId id="263" r:id="rId9"/>
    <p:sldId id="326" r:id="rId10"/>
    <p:sldId id="327" r:id="rId11"/>
    <p:sldId id="329" r:id="rId12"/>
    <p:sldId id="328" r:id="rId13"/>
    <p:sldId id="330" r:id="rId14"/>
    <p:sldId id="333" r:id="rId15"/>
    <p:sldId id="334" r:id="rId16"/>
    <p:sldId id="331" r:id="rId17"/>
    <p:sldId id="348" r:id="rId18"/>
    <p:sldId id="349" r:id="rId19"/>
    <p:sldId id="332" r:id="rId20"/>
    <p:sldId id="335" r:id="rId21"/>
    <p:sldId id="336" r:id="rId22"/>
    <p:sldId id="337" r:id="rId23"/>
    <p:sldId id="338" r:id="rId24"/>
    <p:sldId id="339" r:id="rId25"/>
    <p:sldId id="340" r:id="rId26"/>
    <p:sldId id="341" r:id="rId27"/>
    <p:sldId id="342" r:id="rId28"/>
    <p:sldId id="343" r:id="rId29"/>
    <p:sldId id="344" r:id="rId30"/>
    <p:sldId id="345" r:id="rId31"/>
    <p:sldId id="350" r:id="rId32"/>
    <p:sldId id="346" r:id="rId33"/>
    <p:sldId id="347"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33"/>
    <a:srgbClr val="006600"/>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0" autoAdjust="0"/>
    <p:restoredTop sz="94660"/>
  </p:normalViewPr>
  <p:slideViewPr>
    <p:cSldViewPr snapToGrid="0">
      <p:cViewPr>
        <p:scale>
          <a:sx n="70" d="100"/>
          <a:sy n="70" d="100"/>
        </p:scale>
        <p:origin x="-1164"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3D962-44AE-4F9C-91C2-BE93C2A499C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34373F98-583D-4A17-94A5-C81B4CA3D49C}">
      <dgm:prSet phldrT="[Texto]" custT="1"/>
      <dgm:spPr/>
      <dgm:t>
        <a:bodyPr/>
        <a:lstStyle/>
        <a:p>
          <a:pPr algn="just"/>
          <a:r>
            <a:rPr lang="es-EC" sz="1800" b="1" dirty="0" smtClean="0"/>
            <a:t>Cuando las escuelas cierran sus puertas al finalizar un año escolar, cansadas ya de tanta obligación, de tanto conocimiento impartido, de objetivos alcanzados </a:t>
          </a:r>
          <a:endParaRPr lang="es-EC" sz="1800" b="1" dirty="0">
            <a:solidFill>
              <a:schemeClr val="tx1"/>
            </a:solidFill>
          </a:endParaRPr>
        </a:p>
      </dgm:t>
    </dgm:pt>
    <dgm:pt modelId="{3749B632-F12D-4615-A78F-4236C48762A3}" type="parTrans" cxnId="{42EA615E-A2FB-499D-A53A-93BC7A947BB2}">
      <dgm:prSet/>
      <dgm:spPr/>
      <dgm:t>
        <a:bodyPr/>
        <a:lstStyle/>
        <a:p>
          <a:pPr algn="just"/>
          <a:endParaRPr lang="es-EC" sz="1800">
            <a:solidFill>
              <a:schemeClr val="tx1"/>
            </a:solidFill>
          </a:endParaRPr>
        </a:p>
      </dgm:t>
    </dgm:pt>
    <dgm:pt modelId="{F8547D6A-1221-4C5C-97D1-491E10E1F317}" type="sibTrans" cxnId="{42EA615E-A2FB-499D-A53A-93BC7A947BB2}">
      <dgm:prSet/>
      <dgm:spPr/>
      <dgm:t>
        <a:bodyPr/>
        <a:lstStyle/>
        <a:p>
          <a:pPr algn="just"/>
          <a:endParaRPr lang="es-EC" sz="1800">
            <a:solidFill>
              <a:schemeClr val="tx1"/>
            </a:solidFill>
          </a:endParaRPr>
        </a:p>
      </dgm:t>
    </dgm:pt>
    <dgm:pt modelId="{26CE3CF0-EFC9-4FC3-B44E-95B0919BAACE}">
      <dgm:prSet phldrT="[Texto]" custT="1"/>
      <dgm:spPr/>
      <dgm:t>
        <a:bodyPr/>
        <a:lstStyle/>
        <a:p>
          <a:pPr algn="just"/>
          <a:r>
            <a:rPr lang="es-EC" sz="2000" b="1" dirty="0" smtClean="0"/>
            <a:t>Una vida hecha a su medida, en busca de compartir tiempo con sus amigos, basada en sus intereses</a:t>
          </a:r>
          <a:endParaRPr lang="es-EC" sz="2000" b="1" dirty="0">
            <a:solidFill>
              <a:schemeClr val="tx1"/>
            </a:solidFill>
          </a:endParaRPr>
        </a:p>
      </dgm:t>
    </dgm:pt>
    <dgm:pt modelId="{242CE70F-6B98-406D-80C5-6423356BD904}" type="parTrans" cxnId="{72730F8C-31F9-49DF-95DC-BF03CAA4F9D2}">
      <dgm:prSet/>
      <dgm:spPr/>
      <dgm:t>
        <a:bodyPr/>
        <a:lstStyle/>
        <a:p>
          <a:pPr algn="just"/>
          <a:endParaRPr lang="es-EC" sz="1800">
            <a:solidFill>
              <a:schemeClr val="tx1"/>
            </a:solidFill>
          </a:endParaRPr>
        </a:p>
      </dgm:t>
    </dgm:pt>
    <dgm:pt modelId="{4D444E45-2839-4DE9-B36C-3900D4221BFE}" type="sibTrans" cxnId="{72730F8C-31F9-49DF-95DC-BF03CAA4F9D2}">
      <dgm:prSet/>
      <dgm:spPr/>
      <dgm:t>
        <a:bodyPr/>
        <a:lstStyle/>
        <a:p>
          <a:pPr algn="just"/>
          <a:endParaRPr lang="es-EC" sz="1800">
            <a:solidFill>
              <a:schemeClr val="tx1"/>
            </a:solidFill>
          </a:endParaRPr>
        </a:p>
      </dgm:t>
    </dgm:pt>
    <dgm:pt modelId="{49A8197C-F41E-40BB-AB3F-179796475482}">
      <dgm:prSet phldrT="[Texto]" custT="1"/>
      <dgm:spPr/>
      <dgm:t>
        <a:bodyPr/>
        <a:lstStyle/>
        <a:p>
          <a:pPr algn="just"/>
          <a:r>
            <a:rPr lang="es-EC" sz="1800" b="1" dirty="0" smtClean="0">
              <a:solidFill>
                <a:schemeClr val="bg1"/>
              </a:solidFill>
            </a:rPr>
            <a:t>Despilfarro del tiempo</a:t>
          </a:r>
          <a:endParaRPr lang="es-EC" sz="1800" b="1" dirty="0">
            <a:solidFill>
              <a:schemeClr val="bg1"/>
            </a:solidFill>
          </a:endParaRPr>
        </a:p>
      </dgm:t>
    </dgm:pt>
    <dgm:pt modelId="{9AFBB74E-0D99-4D9F-B6CD-EE804FC62AC8}" type="parTrans" cxnId="{F8B161C4-0CE3-499D-AF11-88BC010C18DF}">
      <dgm:prSet/>
      <dgm:spPr/>
      <dgm:t>
        <a:bodyPr/>
        <a:lstStyle/>
        <a:p>
          <a:pPr algn="just"/>
          <a:endParaRPr lang="es-EC" sz="1800">
            <a:solidFill>
              <a:schemeClr val="tx1"/>
            </a:solidFill>
          </a:endParaRPr>
        </a:p>
      </dgm:t>
    </dgm:pt>
    <dgm:pt modelId="{D4194166-6FAF-4FF6-A55E-391A88837B19}" type="sibTrans" cxnId="{F8B161C4-0CE3-499D-AF11-88BC010C18DF}">
      <dgm:prSet/>
      <dgm:spPr/>
      <dgm:t>
        <a:bodyPr/>
        <a:lstStyle/>
        <a:p>
          <a:pPr algn="just"/>
          <a:endParaRPr lang="es-EC" sz="1800">
            <a:solidFill>
              <a:schemeClr val="tx1"/>
            </a:solidFill>
          </a:endParaRPr>
        </a:p>
      </dgm:t>
    </dgm:pt>
    <dgm:pt modelId="{25E36EC2-666F-4B4B-9F3F-52411E0BDF54}">
      <dgm:prSet phldrT="[Texto]" custT="1"/>
      <dgm:spPr/>
      <dgm:t>
        <a:bodyPr/>
        <a:lstStyle/>
        <a:p>
          <a:pPr algn="just"/>
          <a:r>
            <a:rPr lang="es-EC" sz="1800" b="1" dirty="0" smtClean="0">
              <a:solidFill>
                <a:schemeClr val="bg1"/>
              </a:solidFill>
            </a:rPr>
            <a:t>Perdida de habilidades de los niños</a:t>
          </a:r>
          <a:endParaRPr lang="es-EC" sz="1800" b="1" dirty="0">
            <a:solidFill>
              <a:schemeClr val="bg1"/>
            </a:solidFill>
          </a:endParaRPr>
        </a:p>
      </dgm:t>
    </dgm:pt>
    <dgm:pt modelId="{1BA1EEC2-13BF-4B2B-BAA3-52462900F3D0}" type="parTrans" cxnId="{EFDA7194-7FD1-4C2B-8BBA-399F098456C1}">
      <dgm:prSet/>
      <dgm:spPr/>
      <dgm:t>
        <a:bodyPr/>
        <a:lstStyle/>
        <a:p>
          <a:pPr algn="just"/>
          <a:endParaRPr lang="es-EC" sz="1800">
            <a:solidFill>
              <a:schemeClr val="tx1"/>
            </a:solidFill>
          </a:endParaRPr>
        </a:p>
      </dgm:t>
    </dgm:pt>
    <dgm:pt modelId="{64FC8E00-DA1D-4416-BE4D-AC5DF4785D76}" type="sibTrans" cxnId="{EFDA7194-7FD1-4C2B-8BBA-399F098456C1}">
      <dgm:prSet/>
      <dgm:spPr/>
      <dgm:t>
        <a:bodyPr/>
        <a:lstStyle/>
        <a:p>
          <a:pPr algn="just"/>
          <a:endParaRPr lang="es-EC" sz="1800">
            <a:solidFill>
              <a:schemeClr val="tx1"/>
            </a:solidFill>
          </a:endParaRPr>
        </a:p>
      </dgm:t>
    </dgm:pt>
    <dgm:pt modelId="{E4A414E1-6C15-4F30-BA93-9130361C5D13}">
      <dgm:prSet phldrT="[Texto]" custT="1"/>
      <dgm:spPr/>
      <dgm:t>
        <a:bodyPr/>
        <a:lstStyle/>
        <a:p>
          <a:pPr algn="just"/>
          <a:r>
            <a:rPr lang="es-EC" sz="1800" b="1" dirty="0" smtClean="0">
              <a:solidFill>
                <a:schemeClr val="bg1"/>
              </a:solidFill>
            </a:rPr>
            <a:t>Vidas sedentarias a tempranas edades con bajos niveles de motricidad</a:t>
          </a:r>
          <a:endParaRPr lang="es-EC" sz="1800" b="1" dirty="0">
            <a:solidFill>
              <a:schemeClr val="bg1"/>
            </a:solidFill>
          </a:endParaRPr>
        </a:p>
      </dgm:t>
    </dgm:pt>
    <dgm:pt modelId="{9BADA54A-8616-4EAC-BFAA-F6D9162906F8}" type="sibTrans" cxnId="{6F7AB01E-5960-4979-B63E-3CC20F1B5CB2}">
      <dgm:prSet/>
      <dgm:spPr/>
      <dgm:t>
        <a:bodyPr/>
        <a:lstStyle/>
        <a:p>
          <a:pPr algn="just"/>
          <a:endParaRPr lang="es-EC" sz="1800">
            <a:solidFill>
              <a:schemeClr val="tx1"/>
            </a:solidFill>
          </a:endParaRPr>
        </a:p>
      </dgm:t>
    </dgm:pt>
    <dgm:pt modelId="{B3DB0EAD-CB5B-44AD-8316-B686E9AFA598}" type="parTrans" cxnId="{6F7AB01E-5960-4979-B63E-3CC20F1B5CB2}">
      <dgm:prSet/>
      <dgm:spPr/>
      <dgm:t>
        <a:bodyPr/>
        <a:lstStyle/>
        <a:p>
          <a:pPr algn="just"/>
          <a:endParaRPr lang="es-EC" sz="1800">
            <a:solidFill>
              <a:schemeClr val="tx1"/>
            </a:solidFill>
          </a:endParaRPr>
        </a:p>
      </dgm:t>
    </dgm:pt>
    <dgm:pt modelId="{D617B1D2-7248-4300-B8DB-48DBBA07F09C}">
      <dgm:prSet custT="1"/>
      <dgm:spPr/>
      <dgm:t>
        <a:bodyPr/>
        <a:lstStyle/>
        <a:p>
          <a:r>
            <a:rPr lang="es-EC" sz="1800" dirty="0" smtClean="0">
              <a:solidFill>
                <a:schemeClr val="bg1"/>
              </a:solidFill>
            </a:rPr>
            <a:t>No existen actividades al alcance de la economía de la infancia en su gran mayoría </a:t>
          </a:r>
          <a:endParaRPr lang="es-EC" sz="1800" dirty="0">
            <a:solidFill>
              <a:schemeClr val="bg1"/>
            </a:solidFill>
          </a:endParaRPr>
        </a:p>
      </dgm:t>
    </dgm:pt>
    <dgm:pt modelId="{A17630AA-0768-419C-8E1F-FD323B7F278F}" type="parTrans" cxnId="{2064EFBA-E2AE-4A59-945C-B200DC997689}">
      <dgm:prSet/>
      <dgm:spPr/>
      <dgm:t>
        <a:bodyPr/>
        <a:lstStyle/>
        <a:p>
          <a:endParaRPr lang="es-EC" sz="1800"/>
        </a:p>
      </dgm:t>
    </dgm:pt>
    <dgm:pt modelId="{19011580-922C-4C42-A8E2-92C57962996A}" type="sibTrans" cxnId="{2064EFBA-E2AE-4A59-945C-B200DC997689}">
      <dgm:prSet/>
      <dgm:spPr/>
      <dgm:t>
        <a:bodyPr/>
        <a:lstStyle/>
        <a:p>
          <a:endParaRPr lang="es-EC" sz="1800"/>
        </a:p>
      </dgm:t>
    </dgm:pt>
    <dgm:pt modelId="{BF7047A3-0724-4FDF-A0AD-71D94940529B}" type="pres">
      <dgm:prSet presAssocID="{DF63D962-44AE-4F9C-91C2-BE93C2A499CF}" presName="linear" presStyleCnt="0">
        <dgm:presLayoutVars>
          <dgm:dir/>
          <dgm:animLvl val="lvl"/>
          <dgm:resizeHandles val="exact"/>
        </dgm:presLayoutVars>
      </dgm:prSet>
      <dgm:spPr/>
      <dgm:t>
        <a:bodyPr/>
        <a:lstStyle/>
        <a:p>
          <a:endParaRPr lang="es-EC"/>
        </a:p>
      </dgm:t>
    </dgm:pt>
    <dgm:pt modelId="{EF492516-668A-4AA2-AC15-1E30350E1E3C}" type="pres">
      <dgm:prSet presAssocID="{34373F98-583D-4A17-94A5-C81B4CA3D49C}" presName="parentLin" presStyleCnt="0"/>
      <dgm:spPr/>
    </dgm:pt>
    <dgm:pt modelId="{1E4E023E-A587-4804-85C1-86D0307BE774}" type="pres">
      <dgm:prSet presAssocID="{34373F98-583D-4A17-94A5-C81B4CA3D49C}" presName="parentLeftMargin" presStyleLbl="node1" presStyleIdx="0" presStyleCnt="6"/>
      <dgm:spPr/>
      <dgm:t>
        <a:bodyPr/>
        <a:lstStyle/>
        <a:p>
          <a:endParaRPr lang="es-EC"/>
        </a:p>
      </dgm:t>
    </dgm:pt>
    <dgm:pt modelId="{97A4ECC6-E4C6-4C8F-8BDC-1A713CC91DE3}" type="pres">
      <dgm:prSet presAssocID="{34373F98-583D-4A17-94A5-C81B4CA3D49C}" presName="parentText" presStyleLbl="node1" presStyleIdx="0" presStyleCnt="6" custScaleX="133452" custScaleY="205850">
        <dgm:presLayoutVars>
          <dgm:chMax val="0"/>
          <dgm:bulletEnabled val="1"/>
        </dgm:presLayoutVars>
      </dgm:prSet>
      <dgm:spPr/>
      <dgm:t>
        <a:bodyPr/>
        <a:lstStyle/>
        <a:p>
          <a:endParaRPr lang="es-EC"/>
        </a:p>
      </dgm:t>
    </dgm:pt>
    <dgm:pt modelId="{AEF12921-58B6-4764-9DAB-BD6BA465DBD4}" type="pres">
      <dgm:prSet presAssocID="{34373F98-583D-4A17-94A5-C81B4CA3D49C}" presName="negativeSpace" presStyleCnt="0"/>
      <dgm:spPr/>
    </dgm:pt>
    <dgm:pt modelId="{AD48F1CF-52F5-4CF1-8312-B633740F2149}" type="pres">
      <dgm:prSet presAssocID="{34373F98-583D-4A17-94A5-C81B4CA3D49C}" presName="childText" presStyleLbl="conFgAcc1" presStyleIdx="0" presStyleCnt="6" custScaleX="90126" custScaleY="113623" custLinFactY="-21676" custLinFactNeighborX="4904" custLinFactNeighborY="-100000">
        <dgm:presLayoutVars>
          <dgm:bulletEnabled val="1"/>
        </dgm:presLayoutVars>
      </dgm:prSet>
      <dgm:spPr/>
    </dgm:pt>
    <dgm:pt modelId="{EF70F0A9-08F8-4EB7-890B-E531C6EB817C}" type="pres">
      <dgm:prSet presAssocID="{F8547D6A-1221-4C5C-97D1-491E10E1F317}" presName="spaceBetweenRectangles" presStyleCnt="0"/>
      <dgm:spPr/>
    </dgm:pt>
    <dgm:pt modelId="{E157D957-FB0D-42E0-854E-72ADBE2ADF94}" type="pres">
      <dgm:prSet presAssocID="{26CE3CF0-EFC9-4FC3-B44E-95B0919BAACE}" presName="parentLin" presStyleCnt="0"/>
      <dgm:spPr/>
    </dgm:pt>
    <dgm:pt modelId="{BE351C28-187F-4450-9128-B0BF39DA4435}" type="pres">
      <dgm:prSet presAssocID="{26CE3CF0-EFC9-4FC3-B44E-95B0919BAACE}" presName="parentLeftMargin" presStyleLbl="node1" presStyleIdx="0" presStyleCnt="6"/>
      <dgm:spPr/>
      <dgm:t>
        <a:bodyPr/>
        <a:lstStyle/>
        <a:p>
          <a:endParaRPr lang="es-EC"/>
        </a:p>
      </dgm:t>
    </dgm:pt>
    <dgm:pt modelId="{D96B593E-7CDE-49C1-B349-4BC9E58794D7}" type="pres">
      <dgm:prSet presAssocID="{26CE3CF0-EFC9-4FC3-B44E-95B0919BAACE}" presName="parentText" presStyleLbl="node1" presStyleIdx="1" presStyleCnt="6" custScaleX="117082" custScaleY="251551">
        <dgm:presLayoutVars>
          <dgm:chMax val="0"/>
          <dgm:bulletEnabled val="1"/>
        </dgm:presLayoutVars>
      </dgm:prSet>
      <dgm:spPr/>
      <dgm:t>
        <a:bodyPr/>
        <a:lstStyle/>
        <a:p>
          <a:endParaRPr lang="es-EC"/>
        </a:p>
      </dgm:t>
    </dgm:pt>
    <dgm:pt modelId="{500E68D7-8F5F-42C9-AE76-E6571B5DE35C}" type="pres">
      <dgm:prSet presAssocID="{26CE3CF0-EFC9-4FC3-B44E-95B0919BAACE}" presName="negativeSpace" presStyleCnt="0"/>
      <dgm:spPr/>
    </dgm:pt>
    <dgm:pt modelId="{4243AEB3-7A0E-4B3B-9B4A-0A4E956DB87B}" type="pres">
      <dgm:prSet presAssocID="{26CE3CF0-EFC9-4FC3-B44E-95B0919BAACE}" presName="childText" presStyleLbl="conFgAcc1" presStyleIdx="1" presStyleCnt="6" custScaleX="90399" custScaleY="115733" custLinFactY="-8112" custLinFactNeighborX="4768" custLinFactNeighborY="-100000">
        <dgm:presLayoutVars>
          <dgm:bulletEnabled val="1"/>
        </dgm:presLayoutVars>
      </dgm:prSet>
      <dgm:spPr/>
    </dgm:pt>
    <dgm:pt modelId="{AFC5F0CB-C4EF-43F8-944E-3363D9D4752E}" type="pres">
      <dgm:prSet presAssocID="{4D444E45-2839-4DE9-B36C-3900D4221BFE}" presName="spaceBetweenRectangles" presStyleCnt="0"/>
      <dgm:spPr/>
    </dgm:pt>
    <dgm:pt modelId="{4C3482A3-647E-455D-982D-61CEFE03329F}" type="pres">
      <dgm:prSet presAssocID="{D617B1D2-7248-4300-B8DB-48DBBA07F09C}" presName="parentLin" presStyleCnt="0"/>
      <dgm:spPr/>
    </dgm:pt>
    <dgm:pt modelId="{4DA2ACA1-41B7-4E2D-917D-CE6DEDAA4817}" type="pres">
      <dgm:prSet presAssocID="{D617B1D2-7248-4300-B8DB-48DBBA07F09C}" presName="parentLeftMargin" presStyleLbl="node1" presStyleIdx="1" presStyleCnt="6"/>
      <dgm:spPr/>
      <dgm:t>
        <a:bodyPr/>
        <a:lstStyle/>
        <a:p>
          <a:endParaRPr lang="es-EC"/>
        </a:p>
      </dgm:t>
    </dgm:pt>
    <dgm:pt modelId="{D3ED2106-F429-46F2-AF28-22B7D5BD7131}" type="pres">
      <dgm:prSet presAssocID="{D617B1D2-7248-4300-B8DB-48DBBA07F09C}" presName="parentText" presStyleLbl="node1" presStyleIdx="2" presStyleCnt="6" custScaleX="117216" custScaleY="227716">
        <dgm:presLayoutVars>
          <dgm:chMax val="0"/>
          <dgm:bulletEnabled val="1"/>
        </dgm:presLayoutVars>
      </dgm:prSet>
      <dgm:spPr/>
      <dgm:t>
        <a:bodyPr/>
        <a:lstStyle/>
        <a:p>
          <a:endParaRPr lang="es-EC"/>
        </a:p>
      </dgm:t>
    </dgm:pt>
    <dgm:pt modelId="{3407C9F7-F24F-4CD6-9367-FE48F347F903}" type="pres">
      <dgm:prSet presAssocID="{D617B1D2-7248-4300-B8DB-48DBBA07F09C}" presName="negativeSpace" presStyleCnt="0"/>
      <dgm:spPr/>
    </dgm:pt>
    <dgm:pt modelId="{3166BF7F-CB4A-47B9-B753-8882604052A4}" type="pres">
      <dgm:prSet presAssocID="{D617B1D2-7248-4300-B8DB-48DBBA07F09C}" presName="childText" presStyleLbl="conFgAcc1" presStyleIdx="2" presStyleCnt="6" custScaleX="90126" custScaleY="108726" custLinFactNeighborX="4768" custLinFactNeighborY="-68928">
        <dgm:presLayoutVars>
          <dgm:bulletEnabled val="1"/>
        </dgm:presLayoutVars>
      </dgm:prSet>
      <dgm:spPr/>
    </dgm:pt>
    <dgm:pt modelId="{49B0751B-F3C8-430B-B5F0-E0C855FC050A}" type="pres">
      <dgm:prSet presAssocID="{19011580-922C-4C42-A8E2-92C57962996A}" presName="spaceBetweenRectangles" presStyleCnt="0"/>
      <dgm:spPr/>
    </dgm:pt>
    <dgm:pt modelId="{E9934C80-5794-44AA-A6BE-28BD3E290302}" type="pres">
      <dgm:prSet presAssocID="{49A8197C-F41E-40BB-AB3F-179796475482}" presName="parentLin" presStyleCnt="0"/>
      <dgm:spPr/>
    </dgm:pt>
    <dgm:pt modelId="{7572AC3B-D9C4-4923-B190-70E0B9F0FD42}" type="pres">
      <dgm:prSet presAssocID="{49A8197C-F41E-40BB-AB3F-179796475482}" presName="parentLeftMargin" presStyleLbl="node1" presStyleIdx="2" presStyleCnt="6"/>
      <dgm:spPr/>
      <dgm:t>
        <a:bodyPr/>
        <a:lstStyle/>
        <a:p>
          <a:endParaRPr lang="es-EC"/>
        </a:p>
      </dgm:t>
    </dgm:pt>
    <dgm:pt modelId="{6A237EB9-34A6-4609-AD55-7946E240C3D2}" type="pres">
      <dgm:prSet presAssocID="{49A8197C-F41E-40BB-AB3F-179796475482}" presName="parentText" presStyleLbl="node1" presStyleIdx="3" presStyleCnt="6" custScaleX="53472" custScaleY="141536" custLinFactX="11529" custLinFactNeighborX="100000">
        <dgm:presLayoutVars>
          <dgm:chMax val="0"/>
          <dgm:bulletEnabled val="1"/>
        </dgm:presLayoutVars>
      </dgm:prSet>
      <dgm:spPr/>
      <dgm:t>
        <a:bodyPr/>
        <a:lstStyle/>
        <a:p>
          <a:endParaRPr lang="es-EC"/>
        </a:p>
      </dgm:t>
    </dgm:pt>
    <dgm:pt modelId="{9B0C7C92-D1E4-4EBC-B74A-60B411E4E0BC}" type="pres">
      <dgm:prSet presAssocID="{49A8197C-F41E-40BB-AB3F-179796475482}" presName="negativeSpace" presStyleCnt="0"/>
      <dgm:spPr/>
    </dgm:pt>
    <dgm:pt modelId="{CCB47204-A426-4DED-AF17-CFFA33A1741D}" type="pres">
      <dgm:prSet presAssocID="{49A8197C-F41E-40BB-AB3F-179796475482}" presName="childText" presStyleLbl="conFgAcc1" presStyleIdx="3" presStyleCnt="6" custScaleX="63971" custScaleY="110434" custLinFactNeighborX="17981">
        <dgm:presLayoutVars>
          <dgm:bulletEnabled val="1"/>
        </dgm:presLayoutVars>
      </dgm:prSet>
      <dgm:spPr/>
    </dgm:pt>
    <dgm:pt modelId="{C7255EC1-C978-4B7B-9B2D-4628C6EBA8CD}" type="pres">
      <dgm:prSet presAssocID="{D4194166-6FAF-4FF6-A55E-391A88837B19}" presName="spaceBetweenRectangles" presStyleCnt="0"/>
      <dgm:spPr/>
    </dgm:pt>
    <dgm:pt modelId="{FD55C1B2-0AD5-4462-975D-11F7C9614BC1}" type="pres">
      <dgm:prSet presAssocID="{25E36EC2-666F-4B4B-9F3F-52411E0BDF54}" presName="parentLin" presStyleCnt="0"/>
      <dgm:spPr/>
    </dgm:pt>
    <dgm:pt modelId="{2E6A3ABF-EDA1-4FFB-9052-C88533A892CE}" type="pres">
      <dgm:prSet presAssocID="{25E36EC2-666F-4B4B-9F3F-52411E0BDF54}" presName="parentLeftMargin" presStyleLbl="node1" presStyleIdx="3" presStyleCnt="6"/>
      <dgm:spPr/>
      <dgm:t>
        <a:bodyPr/>
        <a:lstStyle/>
        <a:p>
          <a:endParaRPr lang="es-EC"/>
        </a:p>
      </dgm:t>
    </dgm:pt>
    <dgm:pt modelId="{56A92E09-7DEA-4A13-ADFC-0F9019796A96}" type="pres">
      <dgm:prSet presAssocID="{25E36EC2-666F-4B4B-9F3F-52411E0BDF54}" presName="parentText" presStyleLbl="node1" presStyleIdx="4" presStyleCnt="6" custScaleX="71359" custScaleY="161012" custLinFactX="11330" custLinFactNeighborX="100000">
        <dgm:presLayoutVars>
          <dgm:chMax val="0"/>
          <dgm:bulletEnabled val="1"/>
        </dgm:presLayoutVars>
      </dgm:prSet>
      <dgm:spPr/>
      <dgm:t>
        <a:bodyPr/>
        <a:lstStyle/>
        <a:p>
          <a:endParaRPr lang="es-EC"/>
        </a:p>
      </dgm:t>
    </dgm:pt>
    <dgm:pt modelId="{87E2C67A-8C11-45EA-92B6-6B4B9186D3DB}" type="pres">
      <dgm:prSet presAssocID="{25E36EC2-666F-4B4B-9F3F-52411E0BDF54}" presName="negativeSpace" presStyleCnt="0"/>
      <dgm:spPr/>
    </dgm:pt>
    <dgm:pt modelId="{068E7B5E-BE3B-442A-BE29-8015060F6BF6}" type="pres">
      <dgm:prSet presAssocID="{25E36EC2-666F-4B4B-9F3F-52411E0BDF54}" presName="childText" presStyleLbl="conFgAcc1" presStyleIdx="4" presStyleCnt="6" custScaleX="63971" custScaleY="93504" custLinFactNeighborX="17845">
        <dgm:presLayoutVars>
          <dgm:bulletEnabled val="1"/>
        </dgm:presLayoutVars>
      </dgm:prSet>
      <dgm:spPr/>
    </dgm:pt>
    <dgm:pt modelId="{DB5EC6FE-1A08-457C-A442-76754C05D47D}" type="pres">
      <dgm:prSet presAssocID="{64FC8E00-DA1D-4416-BE4D-AC5DF4785D76}" presName="spaceBetweenRectangles" presStyleCnt="0"/>
      <dgm:spPr/>
    </dgm:pt>
    <dgm:pt modelId="{ACEB6C65-2362-4D19-8CD9-4E99584F5733}" type="pres">
      <dgm:prSet presAssocID="{E4A414E1-6C15-4F30-BA93-9130361C5D13}" presName="parentLin" presStyleCnt="0"/>
      <dgm:spPr/>
    </dgm:pt>
    <dgm:pt modelId="{69AEA81C-A4E2-440A-92F9-47E9B9009F7F}" type="pres">
      <dgm:prSet presAssocID="{E4A414E1-6C15-4F30-BA93-9130361C5D13}" presName="parentLeftMargin" presStyleLbl="node1" presStyleIdx="4" presStyleCnt="6"/>
      <dgm:spPr/>
      <dgm:t>
        <a:bodyPr/>
        <a:lstStyle/>
        <a:p>
          <a:endParaRPr lang="es-EC"/>
        </a:p>
      </dgm:t>
    </dgm:pt>
    <dgm:pt modelId="{82CE07AC-158D-460B-BD98-A5B9F5704EAB}" type="pres">
      <dgm:prSet presAssocID="{E4A414E1-6C15-4F30-BA93-9130361C5D13}" presName="parentText" presStyleLbl="node1" presStyleIdx="5" presStyleCnt="6" custScaleX="98714" custScaleY="193374" custLinFactX="12118" custLinFactNeighborX="100000">
        <dgm:presLayoutVars>
          <dgm:chMax val="0"/>
          <dgm:bulletEnabled val="1"/>
        </dgm:presLayoutVars>
      </dgm:prSet>
      <dgm:spPr/>
      <dgm:t>
        <a:bodyPr/>
        <a:lstStyle/>
        <a:p>
          <a:endParaRPr lang="es-EC"/>
        </a:p>
      </dgm:t>
    </dgm:pt>
    <dgm:pt modelId="{597EF65E-7F3B-4BA9-A192-54CB08224F1B}" type="pres">
      <dgm:prSet presAssocID="{E4A414E1-6C15-4F30-BA93-9130361C5D13}" presName="negativeSpace" presStyleCnt="0"/>
      <dgm:spPr/>
    </dgm:pt>
    <dgm:pt modelId="{F5871BD5-9D15-46EA-B695-F34B11AAAAE2}" type="pres">
      <dgm:prSet presAssocID="{E4A414E1-6C15-4F30-BA93-9130361C5D13}" presName="childText" presStyleLbl="conFgAcc1" presStyleIdx="5" presStyleCnt="6" custScaleX="63154" custScaleY="108685" custLinFactNeighborX="18526">
        <dgm:presLayoutVars>
          <dgm:bulletEnabled val="1"/>
        </dgm:presLayoutVars>
      </dgm:prSet>
      <dgm:spPr/>
    </dgm:pt>
  </dgm:ptLst>
  <dgm:cxnLst>
    <dgm:cxn modelId="{72730F8C-31F9-49DF-95DC-BF03CAA4F9D2}" srcId="{DF63D962-44AE-4F9C-91C2-BE93C2A499CF}" destId="{26CE3CF0-EFC9-4FC3-B44E-95B0919BAACE}" srcOrd="1" destOrd="0" parTransId="{242CE70F-6B98-406D-80C5-6423356BD904}" sibTransId="{4D444E45-2839-4DE9-B36C-3900D4221BFE}"/>
    <dgm:cxn modelId="{2CBB5535-A6C7-46C7-803C-ACD803C2F6A4}" type="presOf" srcId="{34373F98-583D-4A17-94A5-C81B4CA3D49C}" destId="{97A4ECC6-E4C6-4C8F-8BDC-1A713CC91DE3}" srcOrd="1" destOrd="0" presId="urn:microsoft.com/office/officeart/2005/8/layout/list1"/>
    <dgm:cxn modelId="{05BE3778-E5A7-4A54-B6BA-2CCE464EB7C6}" type="presOf" srcId="{DF63D962-44AE-4F9C-91C2-BE93C2A499CF}" destId="{BF7047A3-0724-4FDF-A0AD-71D94940529B}" srcOrd="0" destOrd="0" presId="urn:microsoft.com/office/officeart/2005/8/layout/list1"/>
    <dgm:cxn modelId="{DB73A835-E98C-4F62-BBCE-6189B5ADA6B3}" type="presOf" srcId="{E4A414E1-6C15-4F30-BA93-9130361C5D13}" destId="{69AEA81C-A4E2-440A-92F9-47E9B9009F7F}" srcOrd="0" destOrd="0" presId="urn:microsoft.com/office/officeart/2005/8/layout/list1"/>
    <dgm:cxn modelId="{89822AAE-3672-4ABA-857B-9790023876E4}" type="presOf" srcId="{26CE3CF0-EFC9-4FC3-B44E-95B0919BAACE}" destId="{D96B593E-7CDE-49C1-B349-4BC9E58794D7}" srcOrd="1" destOrd="0" presId="urn:microsoft.com/office/officeart/2005/8/layout/list1"/>
    <dgm:cxn modelId="{12C17414-A230-4628-9B46-4C0D666E07BE}" type="presOf" srcId="{26CE3CF0-EFC9-4FC3-B44E-95B0919BAACE}" destId="{BE351C28-187F-4450-9128-B0BF39DA4435}" srcOrd="0" destOrd="0" presId="urn:microsoft.com/office/officeart/2005/8/layout/list1"/>
    <dgm:cxn modelId="{F8B161C4-0CE3-499D-AF11-88BC010C18DF}" srcId="{DF63D962-44AE-4F9C-91C2-BE93C2A499CF}" destId="{49A8197C-F41E-40BB-AB3F-179796475482}" srcOrd="3" destOrd="0" parTransId="{9AFBB74E-0D99-4D9F-B6CD-EE804FC62AC8}" sibTransId="{D4194166-6FAF-4FF6-A55E-391A88837B19}"/>
    <dgm:cxn modelId="{FCD0AFD5-15AB-443C-8F9D-1D008110B01E}" type="presOf" srcId="{49A8197C-F41E-40BB-AB3F-179796475482}" destId="{7572AC3B-D9C4-4923-B190-70E0B9F0FD42}" srcOrd="0" destOrd="0" presId="urn:microsoft.com/office/officeart/2005/8/layout/list1"/>
    <dgm:cxn modelId="{587C5A06-8D75-435E-815F-C882C29D0B80}" type="presOf" srcId="{49A8197C-F41E-40BB-AB3F-179796475482}" destId="{6A237EB9-34A6-4609-AD55-7946E240C3D2}" srcOrd="1" destOrd="0" presId="urn:microsoft.com/office/officeart/2005/8/layout/list1"/>
    <dgm:cxn modelId="{2064EFBA-E2AE-4A59-945C-B200DC997689}" srcId="{DF63D962-44AE-4F9C-91C2-BE93C2A499CF}" destId="{D617B1D2-7248-4300-B8DB-48DBBA07F09C}" srcOrd="2" destOrd="0" parTransId="{A17630AA-0768-419C-8E1F-FD323B7F278F}" sibTransId="{19011580-922C-4C42-A8E2-92C57962996A}"/>
    <dgm:cxn modelId="{929A13B0-1CB4-4C9B-A254-DE446CD42396}" type="presOf" srcId="{D617B1D2-7248-4300-B8DB-48DBBA07F09C}" destId="{D3ED2106-F429-46F2-AF28-22B7D5BD7131}" srcOrd="1" destOrd="0" presId="urn:microsoft.com/office/officeart/2005/8/layout/list1"/>
    <dgm:cxn modelId="{307C199D-89CB-4907-83EE-1238B96831CA}" type="presOf" srcId="{34373F98-583D-4A17-94A5-C81B4CA3D49C}" destId="{1E4E023E-A587-4804-85C1-86D0307BE774}" srcOrd="0" destOrd="0" presId="urn:microsoft.com/office/officeart/2005/8/layout/list1"/>
    <dgm:cxn modelId="{6F7AB01E-5960-4979-B63E-3CC20F1B5CB2}" srcId="{DF63D962-44AE-4F9C-91C2-BE93C2A499CF}" destId="{E4A414E1-6C15-4F30-BA93-9130361C5D13}" srcOrd="5" destOrd="0" parTransId="{B3DB0EAD-CB5B-44AD-8316-B686E9AFA598}" sibTransId="{9BADA54A-8616-4EAC-BFAA-F6D9162906F8}"/>
    <dgm:cxn modelId="{42EA615E-A2FB-499D-A53A-93BC7A947BB2}" srcId="{DF63D962-44AE-4F9C-91C2-BE93C2A499CF}" destId="{34373F98-583D-4A17-94A5-C81B4CA3D49C}" srcOrd="0" destOrd="0" parTransId="{3749B632-F12D-4615-A78F-4236C48762A3}" sibTransId="{F8547D6A-1221-4C5C-97D1-491E10E1F317}"/>
    <dgm:cxn modelId="{44BA44A4-9E4F-4C4D-861A-5A6235346320}" type="presOf" srcId="{D617B1D2-7248-4300-B8DB-48DBBA07F09C}" destId="{4DA2ACA1-41B7-4E2D-917D-CE6DEDAA4817}" srcOrd="0" destOrd="0" presId="urn:microsoft.com/office/officeart/2005/8/layout/list1"/>
    <dgm:cxn modelId="{6AA56247-AA2F-4AAE-8924-7A1051C40226}" type="presOf" srcId="{25E36EC2-666F-4B4B-9F3F-52411E0BDF54}" destId="{2E6A3ABF-EDA1-4FFB-9052-C88533A892CE}" srcOrd="0" destOrd="0" presId="urn:microsoft.com/office/officeart/2005/8/layout/list1"/>
    <dgm:cxn modelId="{41A6AD4C-19F1-40C1-8822-46C2962FCDBD}" type="presOf" srcId="{E4A414E1-6C15-4F30-BA93-9130361C5D13}" destId="{82CE07AC-158D-460B-BD98-A5B9F5704EAB}" srcOrd="1" destOrd="0" presId="urn:microsoft.com/office/officeart/2005/8/layout/list1"/>
    <dgm:cxn modelId="{EFDA7194-7FD1-4C2B-8BBA-399F098456C1}" srcId="{DF63D962-44AE-4F9C-91C2-BE93C2A499CF}" destId="{25E36EC2-666F-4B4B-9F3F-52411E0BDF54}" srcOrd="4" destOrd="0" parTransId="{1BA1EEC2-13BF-4B2B-BAA3-52462900F3D0}" sibTransId="{64FC8E00-DA1D-4416-BE4D-AC5DF4785D76}"/>
    <dgm:cxn modelId="{57D00D11-4508-49A1-AAE1-A87110749F19}" type="presOf" srcId="{25E36EC2-666F-4B4B-9F3F-52411E0BDF54}" destId="{56A92E09-7DEA-4A13-ADFC-0F9019796A96}" srcOrd="1" destOrd="0" presId="urn:microsoft.com/office/officeart/2005/8/layout/list1"/>
    <dgm:cxn modelId="{4B22A6D8-D183-40D0-B34C-B730C0F395A1}" type="presParOf" srcId="{BF7047A3-0724-4FDF-A0AD-71D94940529B}" destId="{EF492516-668A-4AA2-AC15-1E30350E1E3C}" srcOrd="0" destOrd="0" presId="urn:microsoft.com/office/officeart/2005/8/layout/list1"/>
    <dgm:cxn modelId="{1522B47F-226A-44FB-9AA1-808A0077263E}" type="presParOf" srcId="{EF492516-668A-4AA2-AC15-1E30350E1E3C}" destId="{1E4E023E-A587-4804-85C1-86D0307BE774}" srcOrd="0" destOrd="0" presId="urn:microsoft.com/office/officeart/2005/8/layout/list1"/>
    <dgm:cxn modelId="{A65F6DDD-151D-438F-8CB5-E14698559CE9}" type="presParOf" srcId="{EF492516-668A-4AA2-AC15-1E30350E1E3C}" destId="{97A4ECC6-E4C6-4C8F-8BDC-1A713CC91DE3}" srcOrd="1" destOrd="0" presId="urn:microsoft.com/office/officeart/2005/8/layout/list1"/>
    <dgm:cxn modelId="{7C6D6714-EA0D-4249-88C0-457AAC934C45}" type="presParOf" srcId="{BF7047A3-0724-4FDF-A0AD-71D94940529B}" destId="{AEF12921-58B6-4764-9DAB-BD6BA465DBD4}" srcOrd="1" destOrd="0" presId="urn:microsoft.com/office/officeart/2005/8/layout/list1"/>
    <dgm:cxn modelId="{07481B1E-2580-4B65-85F1-2221284DFB4F}" type="presParOf" srcId="{BF7047A3-0724-4FDF-A0AD-71D94940529B}" destId="{AD48F1CF-52F5-4CF1-8312-B633740F2149}" srcOrd="2" destOrd="0" presId="urn:microsoft.com/office/officeart/2005/8/layout/list1"/>
    <dgm:cxn modelId="{D5BEF976-D0F8-4D81-B72C-3E8D7CDB4E3F}" type="presParOf" srcId="{BF7047A3-0724-4FDF-A0AD-71D94940529B}" destId="{EF70F0A9-08F8-4EB7-890B-E531C6EB817C}" srcOrd="3" destOrd="0" presId="urn:microsoft.com/office/officeart/2005/8/layout/list1"/>
    <dgm:cxn modelId="{7409A6B5-ED1A-42D4-B715-47D3DCCC2A45}" type="presParOf" srcId="{BF7047A3-0724-4FDF-A0AD-71D94940529B}" destId="{E157D957-FB0D-42E0-854E-72ADBE2ADF94}" srcOrd="4" destOrd="0" presId="urn:microsoft.com/office/officeart/2005/8/layout/list1"/>
    <dgm:cxn modelId="{F197DBC2-19CC-4285-B44C-3D8814868CD0}" type="presParOf" srcId="{E157D957-FB0D-42E0-854E-72ADBE2ADF94}" destId="{BE351C28-187F-4450-9128-B0BF39DA4435}" srcOrd="0" destOrd="0" presId="urn:microsoft.com/office/officeart/2005/8/layout/list1"/>
    <dgm:cxn modelId="{27DA9EEF-14A2-461D-9680-700191BAD338}" type="presParOf" srcId="{E157D957-FB0D-42E0-854E-72ADBE2ADF94}" destId="{D96B593E-7CDE-49C1-B349-4BC9E58794D7}" srcOrd="1" destOrd="0" presId="urn:microsoft.com/office/officeart/2005/8/layout/list1"/>
    <dgm:cxn modelId="{09B73FFB-AB64-43C2-8617-3AE9BD08F2C1}" type="presParOf" srcId="{BF7047A3-0724-4FDF-A0AD-71D94940529B}" destId="{500E68D7-8F5F-42C9-AE76-E6571B5DE35C}" srcOrd="5" destOrd="0" presId="urn:microsoft.com/office/officeart/2005/8/layout/list1"/>
    <dgm:cxn modelId="{64C0E5BC-3490-4D9F-973D-2D54CD48ACDF}" type="presParOf" srcId="{BF7047A3-0724-4FDF-A0AD-71D94940529B}" destId="{4243AEB3-7A0E-4B3B-9B4A-0A4E956DB87B}" srcOrd="6" destOrd="0" presId="urn:microsoft.com/office/officeart/2005/8/layout/list1"/>
    <dgm:cxn modelId="{F45E3CE4-B5B2-416F-86C8-42589A432C13}" type="presParOf" srcId="{BF7047A3-0724-4FDF-A0AD-71D94940529B}" destId="{AFC5F0CB-C4EF-43F8-944E-3363D9D4752E}" srcOrd="7" destOrd="0" presId="urn:microsoft.com/office/officeart/2005/8/layout/list1"/>
    <dgm:cxn modelId="{09E00403-D958-4081-A474-D4BC1C05E406}" type="presParOf" srcId="{BF7047A3-0724-4FDF-A0AD-71D94940529B}" destId="{4C3482A3-647E-455D-982D-61CEFE03329F}" srcOrd="8" destOrd="0" presId="urn:microsoft.com/office/officeart/2005/8/layout/list1"/>
    <dgm:cxn modelId="{6D7D3812-29F2-4946-9FB1-B4AB4F32C3A1}" type="presParOf" srcId="{4C3482A3-647E-455D-982D-61CEFE03329F}" destId="{4DA2ACA1-41B7-4E2D-917D-CE6DEDAA4817}" srcOrd="0" destOrd="0" presId="urn:microsoft.com/office/officeart/2005/8/layout/list1"/>
    <dgm:cxn modelId="{4CD94F0F-D3BF-41DD-80F8-CF63D5A7AD66}" type="presParOf" srcId="{4C3482A3-647E-455D-982D-61CEFE03329F}" destId="{D3ED2106-F429-46F2-AF28-22B7D5BD7131}" srcOrd="1" destOrd="0" presId="urn:microsoft.com/office/officeart/2005/8/layout/list1"/>
    <dgm:cxn modelId="{5865008D-8F69-4397-BBCF-6C29DC86AA02}" type="presParOf" srcId="{BF7047A3-0724-4FDF-A0AD-71D94940529B}" destId="{3407C9F7-F24F-4CD6-9367-FE48F347F903}" srcOrd="9" destOrd="0" presId="urn:microsoft.com/office/officeart/2005/8/layout/list1"/>
    <dgm:cxn modelId="{7F4B75BD-CA26-4C2C-BA3E-448D5535737C}" type="presParOf" srcId="{BF7047A3-0724-4FDF-A0AD-71D94940529B}" destId="{3166BF7F-CB4A-47B9-B753-8882604052A4}" srcOrd="10" destOrd="0" presId="urn:microsoft.com/office/officeart/2005/8/layout/list1"/>
    <dgm:cxn modelId="{A112D240-ADD1-4544-BF21-3D62FE0939E1}" type="presParOf" srcId="{BF7047A3-0724-4FDF-A0AD-71D94940529B}" destId="{49B0751B-F3C8-430B-B5F0-E0C855FC050A}" srcOrd="11" destOrd="0" presId="urn:microsoft.com/office/officeart/2005/8/layout/list1"/>
    <dgm:cxn modelId="{F1B33C89-FC0F-4389-A768-C6E0E562E229}" type="presParOf" srcId="{BF7047A3-0724-4FDF-A0AD-71D94940529B}" destId="{E9934C80-5794-44AA-A6BE-28BD3E290302}" srcOrd="12" destOrd="0" presId="urn:microsoft.com/office/officeart/2005/8/layout/list1"/>
    <dgm:cxn modelId="{63F3CF8E-E1ED-49B6-A3ED-7592EE7B1699}" type="presParOf" srcId="{E9934C80-5794-44AA-A6BE-28BD3E290302}" destId="{7572AC3B-D9C4-4923-B190-70E0B9F0FD42}" srcOrd="0" destOrd="0" presId="urn:microsoft.com/office/officeart/2005/8/layout/list1"/>
    <dgm:cxn modelId="{992AFCC7-06D4-4914-9321-59A43478691B}" type="presParOf" srcId="{E9934C80-5794-44AA-A6BE-28BD3E290302}" destId="{6A237EB9-34A6-4609-AD55-7946E240C3D2}" srcOrd="1" destOrd="0" presId="urn:microsoft.com/office/officeart/2005/8/layout/list1"/>
    <dgm:cxn modelId="{AE52E492-5880-4C5E-B776-6F9AE80902B8}" type="presParOf" srcId="{BF7047A3-0724-4FDF-A0AD-71D94940529B}" destId="{9B0C7C92-D1E4-4EBC-B74A-60B411E4E0BC}" srcOrd="13" destOrd="0" presId="urn:microsoft.com/office/officeart/2005/8/layout/list1"/>
    <dgm:cxn modelId="{0B121B16-F59E-4C2D-83C6-F1E5294554EB}" type="presParOf" srcId="{BF7047A3-0724-4FDF-A0AD-71D94940529B}" destId="{CCB47204-A426-4DED-AF17-CFFA33A1741D}" srcOrd="14" destOrd="0" presId="urn:microsoft.com/office/officeart/2005/8/layout/list1"/>
    <dgm:cxn modelId="{9A1D7387-F114-489F-83C3-91E59FA10217}" type="presParOf" srcId="{BF7047A3-0724-4FDF-A0AD-71D94940529B}" destId="{C7255EC1-C978-4B7B-9B2D-4628C6EBA8CD}" srcOrd="15" destOrd="0" presId="urn:microsoft.com/office/officeart/2005/8/layout/list1"/>
    <dgm:cxn modelId="{F456F4D2-914E-4AB9-8F4C-9B2EA91B9C4D}" type="presParOf" srcId="{BF7047A3-0724-4FDF-A0AD-71D94940529B}" destId="{FD55C1B2-0AD5-4462-975D-11F7C9614BC1}" srcOrd="16" destOrd="0" presId="urn:microsoft.com/office/officeart/2005/8/layout/list1"/>
    <dgm:cxn modelId="{9C41C1C3-B543-48AC-BE51-99289F9A980B}" type="presParOf" srcId="{FD55C1B2-0AD5-4462-975D-11F7C9614BC1}" destId="{2E6A3ABF-EDA1-4FFB-9052-C88533A892CE}" srcOrd="0" destOrd="0" presId="urn:microsoft.com/office/officeart/2005/8/layout/list1"/>
    <dgm:cxn modelId="{8B006C7D-2E56-4AA0-A253-4E9ED9535C88}" type="presParOf" srcId="{FD55C1B2-0AD5-4462-975D-11F7C9614BC1}" destId="{56A92E09-7DEA-4A13-ADFC-0F9019796A96}" srcOrd="1" destOrd="0" presId="urn:microsoft.com/office/officeart/2005/8/layout/list1"/>
    <dgm:cxn modelId="{655CADC1-1A8F-4B7C-9EF7-974AB906D119}" type="presParOf" srcId="{BF7047A3-0724-4FDF-A0AD-71D94940529B}" destId="{87E2C67A-8C11-45EA-92B6-6B4B9186D3DB}" srcOrd="17" destOrd="0" presId="urn:microsoft.com/office/officeart/2005/8/layout/list1"/>
    <dgm:cxn modelId="{80788300-F071-4962-AEB4-7EC7189504F2}" type="presParOf" srcId="{BF7047A3-0724-4FDF-A0AD-71D94940529B}" destId="{068E7B5E-BE3B-442A-BE29-8015060F6BF6}" srcOrd="18" destOrd="0" presId="urn:microsoft.com/office/officeart/2005/8/layout/list1"/>
    <dgm:cxn modelId="{4CF8F042-9DAB-4208-9082-A1E3AD1D63A1}" type="presParOf" srcId="{BF7047A3-0724-4FDF-A0AD-71D94940529B}" destId="{DB5EC6FE-1A08-457C-A442-76754C05D47D}" srcOrd="19" destOrd="0" presId="urn:microsoft.com/office/officeart/2005/8/layout/list1"/>
    <dgm:cxn modelId="{6F463A58-BF08-4826-B6E6-0F3572B8A180}" type="presParOf" srcId="{BF7047A3-0724-4FDF-A0AD-71D94940529B}" destId="{ACEB6C65-2362-4D19-8CD9-4E99584F5733}" srcOrd="20" destOrd="0" presId="urn:microsoft.com/office/officeart/2005/8/layout/list1"/>
    <dgm:cxn modelId="{96B062CA-C789-4481-9AC9-4CF2E83B08A2}" type="presParOf" srcId="{ACEB6C65-2362-4D19-8CD9-4E99584F5733}" destId="{69AEA81C-A4E2-440A-92F9-47E9B9009F7F}" srcOrd="0" destOrd="0" presId="urn:microsoft.com/office/officeart/2005/8/layout/list1"/>
    <dgm:cxn modelId="{0D32DE24-12C6-45AB-BC49-3209C7F451AF}" type="presParOf" srcId="{ACEB6C65-2362-4D19-8CD9-4E99584F5733}" destId="{82CE07AC-158D-460B-BD98-A5B9F5704EAB}" srcOrd="1" destOrd="0" presId="urn:microsoft.com/office/officeart/2005/8/layout/list1"/>
    <dgm:cxn modelId="{F96D1A05-5E7F-483D-845B-3E7BB6480CD6}" type="presParOf" srcId="{BF7047A3-0724-4FDF-A0AD-71D94940529B}" destId="{597EF65E-7F3B-4BA9-A192-54CB08224F1B}" srcOrd="21" destOrd="0" presId="urn:microsoft.com/office/officeart/2005/8/layout/list1"/>
    <dgm:cxn modelId="{B9D8F2B3-612F-4DC2-97D6-48574113816D}" type="presParOf" srcId="{BF7047A3-0724-4FDF-A0AD-71D94940529B}" destId="{F5871BD5-9D15-46EA-B695-F34B11AAAAE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3CA86-F1D2-48F4-BBF6-2D72C88D00A9}" type="doc">
      <dgm:prSet loTypeId="urn:microsoft.com/office/officeart/2008/layout/HalfCircleOrganizationChart" loCatId="hierarchy" qsTypeId="urn:microsoft.com/office/officeart/2005/8/quickstyle/simple1" qsCatId="simple" csTypeId="urn:microsoft.com/office/officeart/2005/8/colors/colorful4" csCatId="colorful" phldr="1"/>
      <dgm:spPr/>
      <dgm:t>
        <a:bodyPr/>
        <a:lstStyle/>
        <a:p>
          <a:endParaRPr lang="es-EC"/>
        </a:p>
      </dgm:t>
    </dgm:pt>
    <dgm:pt modelId="{429A8C29-2161-449E-93ED-BC2DE30EC1FF}">
      <dgm:prSet phldrT="[Texto]"/>
      <dgm:spPr/>
      <dgm:t>
        <a:bodyPr/>
        <a:lstStyle/>
        <a:p>
          <a:r>
            <a:rPr lang="es-EC" b="1" dirty="0" smtClean="0"/>
            <a:t>VARIABLES</a:t>
          </a:r>
          <a:endParaRPr lang="es-EC" b="1" dirty="0"/>
        </a:p>
      </dgm:t>
    </dgm:pt>
    <dgm:pt modelId="{A936F126-60EA-48C0-BC11-A650ED66C868}" type="parTrans" cxnId="{839F2FC7-AB5E-4357-9E83-1742C49B5983}">
      <dgm:prSet/>
      <dgm:spPr/>
      <dgm:t>
        <a:bodyPr/>
        <a:lstStyle/>
        <a:p>
          <a:endParaRPr lang="es-EC"/>
        </a:p>
      </dgm:t>
    </dgm:pt>
    <dgm:pt modelId="{AA605FEC-D99A-40A4-A635-36DE8ECC8F3E}" type="sibTrans" cxnId="{839F2FC7-AB5E-4357-9E83-1742C49B5983}">
      <dgm:prSet/>
      <dgm:spPr/>
      <dgm:t>
        <a:bodyPr/>
        <a:lstStyle/>
        <a:p>
          <a:endParaRPr lang="es-EC"/>
        </a:p>
      </dgm:t>
    </dgm:pt>
    <dgm:pt modelId="{0FF4B8E7-BCBC-4130-ABC2-901068D8C0C0}">
      <dgm:prSet phldrT="[Texto]"/>
      <dgm:spPr>
        <a:solidFill>
          <a:schemeClr val="accent6">
            <a:lumMod val="60000"/>
            <a:lumOff val="40000"/>
          </a:schemeClr>
        </a:solidFill>
      </dgm:spPr>
      <dgm:t>
        <a:bodyPr/>
        <a:lstStyle/>
        <a:p>
          <a:r>
            <a:rPr lang="es-EC" b="1" dirty="0" smtClean="0"/>
            <a:t>ACTIVIDADES FÍSICAS  Y DESTREZAS MOTRICES</a:t>
          </a:r>
          <a:endParaRPr lang="es-EC" b="1" dirty="0"/>
        </a:p>
      </dgm:t>
    </dgm:pt>
    <dgm:pt modelId="{555283C1-4DDC-49F9-8E0F-05DC7CCA9E39}" type="parTrans" cxnId="{108F7E53-1D10-4CBF-A575-6E29A8D48EE3}">
      <dgm:prSet/>
      <dgm:spPr/>
      <dgm:t>
        <a:bodyPr/>
        <a:lstStyle/>
        <a:p>
          <a:endParaRPr lang="es-EC"/>
        </a:p>
      </dgm:t>
    </dgm:pt>
    <dgm:pt modelId="{E6C29055-C7E5-46F9-B77E-BB63F6BACA22}" type="sibTrans" cxnId="{108F7E53-1D10-4CBF-A575-6E29A8D48EE3}">
      <dgm:prSet/>
      <dgm:spPr/>
      <dgm:t>
        <a:bodyPr/>
        <a:lstStyle/>
        <a:p>
          <a:endParaRPr lang="es-EC"/>
        </a:p>
      </dgm:t>
    </dgm:pt>
    <dgm:pt modelId="{02387C42-8F93-428E-81F5-CF82A0776735}">
      <dgm:prSet phldrT="[Texto]"/>
      <dgm:spPr/>
      <dgm:t>
        <a:bodyPr/>
        <a:lstStyle/>
        <a:p>
          <a:r>
            <a:rPr lang="es-EC" b="1" dirty="0" smtClean="0"/>
            <a:t>CAMPAMENTO VACACIONAL</a:t>
          </a:r>
          <a:endParaRPr lang="es-EC" b="1" dirty="0"/>
        </a:p>
      </dgm:t>
    </dgm:pt>
    <dgm:pt modelId="{438A9BFD-AB60-4C27-932B-4600089A9A34}" type="parTrans" cxnId="{5AB4D57D-7CA7-4063-B8A9-3FCEEA911911}">
      <dgm:prSet/>
      <dgm:spPr/>
      <dgm:t>
        <a:bodyPr/>
        <a:lstStyle/>
        <a:p>
          <a:endParaRPr lang="es-EC"/>
        </a:p>
      </dgm:t>
    </dgm:pt>
    <dgm:pt modelId="{D0A04147-8E2F-44B4-93B9-77547215ADE3}" type="sibTrans" cxnId="{5AB4D57D-7CA7-4063-B8A9-3FCEEA911911}">
      <dgm:prSet/>
      <dgm:spPr/>
      <dgm:t>
        <a:bodyPr/>
        <a:lstStyle/>
        <a:p>
          <a:endParaRPr lang="es-EC"/>
        </a:p>
      </dgm:t>
    </dgm:pt>
    <dgm:pt modelId="{1BED0EEB-86B8-4428-88A0-32CAE71A1C95}" type="pres">
      <dgm:prSet presAssocID="{9503CA86-F1D2-48F4-BBF6-2D72C88D00A9}" presName="Name0" presStyleCnt="0">
        <dgm:presLayoutVars>
          <dgm:orgChart val="1"/>
          <dgm:chPref val="1"/>
          <dgm:dir/>
          <dgm:animOne val="branch"/>
          <dgm:animLvl val="lvl"/>
          <dgm:resizeHandles/>
        </dgm:presLayoutVars>
      </dgm:prSet>
      <dgm:spPr/>
      <dgm:t>
        <a:bodyPr/>
        <a:lstStyle/>
        <a:p>
          <a:endParaRPr lang="es-EC"/>
        </a:p>
      </dgm:t>
    </dgm:pt>
    <dgm:pt modelId="{4A2C28F0-9B1D-4768-BB96-C81FC2A01442}" type="pres">
      <dgm:prSet presAssocID="{429A8C29-2161-449E-93ED-BC2DE30EC1FF}" presName="hierRoot1" presStyleCnt="0">
        <dgm:presLayoutVars>
          <dgm:hierBranch val="init"/>
        </dgm:presLayoutVars>
      </dgm:prSet>
      <dgm:spPr/>
    </dgm:pt>
    <dgm:pt modelId="{BE74CD96-E9D4-400F-B82D-5312F4DA7231}" type="pres">
      <dgm:prSet presAssocID="{429A8C29-2161-449E-93ED-BC2DE30EC1FF}" presName="rootComposite1" presStyleCnt="0"/>
      <dgm:spPr/>
    </dgm:pt>
    <dgm:pt modelId="{2E7E2F8E-536D-46E9-808F-EF94C08A7F42}" type="pres">
      <dgm:prSet presAssocID="{429A8C29-2161-449E-93ED-BC2DE30EC1FF}" presName="rootText1" presStyleLbl="alignAcc1" presStyleIdx="0" presStyleCnt="0" custLinFactNeighborX="-3416" custLinFactNeighborY="6626">
        <dgm:presLayoutVars>
          <dgm:chPref val="3"/>
        </dgm:presLayoutVars>
      </dgm:prSet>
      <dgm:spPr/>
      <dgm:t>
        <a:bodyPr/>
        <a:lstStyle/>
        <a:p>
          <a:endParaRPr lang="es-EC"/>
        </a:p>
      </dgm:t>
    </dgm:pt>
    <dgm:pt modelId="{1050179D-240F-4D21-A36D-BF1DBBFAC343}" type="pres">
      <dgm:prSet presAssocID="{429A8C29-2161-449E-93ED-BC2DE30EC1FF}" presName="topArc1" presStyleLbl="parChTrans1D1" presStyleIdx="0" presStyleCnt="6"/>
      <dgm:spPr>
        <a:solidFill>
          <a:schemeClr val="accent2">
            <a:lumMod val="60000"/>
            <a:lumOff val="40000"/>
          </a:schemeClr>
        </a:solidFill>
      </dgm:spPr>
    </dgm:pt>
    <dgm:pt modelId="{D152EE6A-4CAD-4028-BEC3-D35FE28EA59C}" type="pres">
      <dgm:prSet presAssocID="{429A8C29-2161-449E-93ED-BC2DE30EC1FF}" presName="bottomArc1" presStyleLbl="parChTrans1D1" presStyleIdx="1" presStyleCnt="6"/>
      <dgm:spPr/>
    </dgm:pt>
    <dgm:pt modelId="{B8CE6D04-96FD-40E8-9BC0-B57E2CD5683A}" type="pres">
      <dgm:prSet presAssocID="{429A8C29-2161-449E-93ED-BC2DE30EC1FF}" presName="topConnNode1" presStyleLbl="node1" presStyleIdx="0" presStyleCnt="0"/>
      <dgm:spPr/>
      <dgm:t>
        <a:bodyPr/>
        <a:lstStyle/>
        <a:p>
          <a:endParaRPr lang="es-EC"/>
        </a:p>
      </dgm:t>
    </dgm:pt>
    <dgm:pt modelId="{02546FCC-D483-4DCB-9FEF-EB61C3F09384}" type="pres">
      <dgm:prSet presAssocID="{429A8C29-2161-449E-93ED-BC2DE30EC1FF}" presName="hierChild2" presStyleCnt="0"/>
      <dgm:spPr/>
    </dgm:pt>
    <dgm:pt modelId="{9570D361-406C-4151-9EA1-ACE1F90BAD95}" type="pres">
      <dgm:prSet presAssocID="{555283C1-4DDC-49F9-8E0F-05DC7CCA9E39}" presName="Name28" presStyleLbl="parChTrans1D2" presStyleIdx="0" presStyleCnt="2"/>
      <dgm:spPr/>
      <dgm:t>
        <a:bodyPr/>
        <a:lstStyle/>
        <a:p>
          <a:endParaRPr lang="es-EC"/>
        </a:p>
      </dgm:t>
    </dgm:pt>
    <dgm:pt modelId="{C33215D2-CC80-4DA5-847C-05CA58041BAB}" type="pres">
      <dgm:prSet presAssocID="{0FF4B8E7-BCBC-4130-ABC2-901068D8C0C0}" presName="hierRoot2" presStyleCnt="0">
        <dgm:presLayoutVars>
          <dgm:hierBranch val="init"/>
        </dgm:presLayoutVars>
      </dgm:prSet>
      <dgm:spPr/>
    </dgm:pt>
    <dgm:pt modelId="{1AAF7705-6C87-4745-8847-DD5AE243AE3D}" type="pres">
      <dgm:prSet presAssocID="{0FF4B8E7-BCBC-4130-ABC2-901068D8C0C0}" presName="rootComposite2" presStyleCnt="0"/>
      <dgm:spPr/>
    </dgm:pt>
    <dgm:pt modelId="{99D1A5AC-7F92-449D-9CC5-D9B492865A48}" type="pres">
      <dgm:prSet presAssocID="{0FF4B8E7-BCBC-4130-ABC2-901068D8C0C0}" presName="rootText2" presStyleLbl="alignAcc1" presStyleIdx="0" presStyleCnt="0">
        <dgm:presLayoutVars>
          <dgm:chPref val="3"/>
        </dgm:presLayoutVars>
      </dgm:prSet>
      <dgm:spPr/>
      <dgm:t>
        <a:bodyPr/>
        <a:lstStyle/>
        <a:p>
          <a:endParaRPr lang="es-EC"/>
        </a:p>
      </dgm:t>
    </dgm:pt>
    <dgm:pt modelId="{EF0CA688-2102-4183-B6EC-8C64F84041FC}" type="pres">
      <dgm:prSet presAssocID="{0FF4B8E7-BCBC-4130-ABC2-901068D8C0C0}" presName="topArc2" presStyleLbl="parChTrans1D1" presStyleIdx="2" presStyleCnt="6"/>
      <dgm:spPr>
        <a:solidFill>
          <a:schemeClr val="accent5">
            <a:lumMod val="40000"/>
            <a:lumOff val="60000"/>
          </a:schemeClr>
        </a:solidFill>
      </dgm:spPr>
    </dgm:pt>
    <dgm:pt modelId="{1AD178CE-74D9-4B57-A847-8A8148B82E8D}" type="pres">
      <dgm:prSet presAssocID="{0FF4B8E7-BCBC-4130-ABC2-901068D8C0C0}" presName="bottomArc2" presStyleLbl="parChTrans1D1" presStyleIdx="3" presStyleCnt="6"/>
      <dgm:spPr/>
    </dgm:pt>
    <dgm:pt modelId="{F9EC9FA8-0BEF-469B-80B6-E62D789DCBBA}" type="pres">
      <dgm:prSet presAssocID="{0FF4B8E7-BCBC-4130-ABC2-901068D8C0C0}" presName="topConnNode2" presStyleLbl="node2" presStyleIdx="0" presStyleCnt="0"/>
      <dgm:spPr/>
      <dgm:t>
        <a:bodyPr/>
        <a:lstStyle/>
        <a:p>
          <a:endParaRPr lang="es-EC"/>
        </a:p>
      </dgm:t>
    </dgm:pt>
    <dgm:pt modelId="{E07FFE2D-EA3F-48AC-8D10-018FA17BCCAB}" type="pres">
      <dgm:prSet presAssocID="{0FF4B8E7-BCBC-4130-ABC2-901068D8C0C0}" presName="hierChild4" presStyleCnt="0"/>
      <dgm:spPr/>
    </dgm:pt>
    <dgm:pt modelId="{7165E434-1F8A-44B1-9B62-F7ED1C041CFA}" type="pres">
      <dgm:prSet presAssocID="{0FF4B8E7-BCBC-4130-ABC2-901068D8C0C0}" presName="hierChild5" presStyleCnt="0"/>
      <dgm:spPr/>
    </dgm:pt>
    <dgm:pt modelId="{2B31DA6B-CAEC-45E6-AE7C-F82CA642CB4D}" type="pres">
      <dgm:prSet presAssocID="{438A9BFD-AB60-4C27-932B-4600089A9A34}" presName="Name28" presStyleLbl="parChTrans1D2" presStyleIdx="1" presStyleCnt="2"/>
      <dgm:spPr/>
      <dgm:t>
        <a:bodyPr/>
        <a:lstStyle/>
        <a:p>
          <a:endParaRPr lang="es-EC"/>
        </a:p>
      </dgm:t>
    </dgm:pt>
    <dgm:pt modelId="{33309985-B491-471E-8113-286658D4F446}" type="pres">
      <dgm:prSet presAssocID="{02387C42-8F93-428E-81F5-CF82A0776735}" presName="hierRoot2" presStyleCnt="0">
        <dgm:presLayoutVars>
          <dgm:hierBranch val="init"/>
        </dgm:presLayoutVars>
      </dgm:prSet>
      <dgm:spPr/>
    </dgm:pt>
    <dgm:pt modelId="{333FDDC6-13E4-4205-8646-0F076B1E28A5}" type="pres">
      <dgm:prSet presAssocID="{02387C42-8F93-428E-81F5-CF82A0776735}" presName="rootComposite2" presStyleCnt="0"/>
      <dgm:spPr/>
    </dgm:pt>
    <dgm:pt modelId="{A297955B-D24F-41EB-8A28-A7F61DF22D56}" type="pres">
      <dgm:prSet presAssocID="{02387C42-8F93-428E-81F5-CF82A0776735}" presName="rootText2" presStyleLbl="alignAcc1" presStyleIdx="0" presStyleCnt="0">
        <dgm:presLayoutVars>
          <dgm:chPref val="3"/>
        </dgm:presLayoutVars>
      </dgm:prSet>
      <dgm:spPr/>
      <dgm:t>
        <a:bodyPr/>
        <a:lstStyle/>
        <a:p>
          <a:endParaRPr lang="es-EC"/>
        </a:p>
      </dgm:t>
    </dgm:pt>
    <dgm:pt modelId="{3D95C86E-1B07-4D4F-A65F-554B8FECD6B8}" type="pres">
      <dgm:prSet presAssocID="{02387C42-8F93-428E-81F5-CF82A0776735}" presName="topArc2" presStyleLbl="parChTrans1D1" presStyleIdx="4" presStyleCnt="6"/>
      <dgm:spPr>
        <a:solidFill>
          <a:schemeClr val="accent3">
            <a:lumMod val="40000"/>
            <a:lumOff val="60000"/>
          </a:schemeClr>
        </a:solidFill>
      </dgm:spPr>
    </dgm:pt>
    <dgm:pt modelId="{76109C49-2503-492B-8EC6-B60D6F809400}" type="pres">
      <dgm:prSet presAssocID="{02387C42-8F93-428E-81F5-CF82A0776735}" presName="bottomArc2" presStyleLbl="parChTrans1D1" presStyleIdx="5" presStyleCnt="6"/>
      <dgm:spPr/>
    </dgm:pt>
    <dgm:pt modelId="{90E772D0-F58B-468C-A135-8207F614D62F}" type="pres">
      <dgm:prSet presAssocID="{02387C42-8F93-428E-81F5-CF82A0776735}" presName="topConnNode2" presStyleLbl="node2" presStyleIdx="0" presStyleCnt="0"/>
      <dgm:spPr/>
      <dgm:t>
        <a:bodyPr/>
        <a:lstStyle/>
        <a:p>
          <a:endParaRPr lang="es-EC"/>
        </a:p>
      </dgm:t>
    </dgm:pt>
    <dgm:pt modelId="{C3A97670-F41C-459B-83C2-070354D329F0}" type="pres">
      <dgm:prSet presAssocID="{02387C42-8F93-428E-81F5-CF82A0776735}" presName="hierChild4" presStyleCnt="0"/>
      <dgm:spPr/>
    </dgm:pt>
    <dgm:pt modelId="{D35DDD8D-AC65-4D1C-A201-BEE79226A734}" type="pres">
      <dgm:prSet presAssocID="{02387C42-8F93-428E-81F5-CF82A0776735}" presName="hierChild5" presStyleCnt="0"/>
      <dgm:spPr/>
    </dgm:pt>
    <dgm:pt modelId="{92768A38-9BD4-4D31-AC6F-9B75F976FE81}" type="pres">
      <dgm:prSet presAssocID="{429A8C29-2161-449E-93ED-BC2DE30EC1FF}" presName="hierChild3" presStyleCnt="0"/>
      <dgm:spPr/>
    </dgm:pt>
  </dgm:ptLst>
  <dgm:cxnLst>
    <dgm:cxn modelId="{5AB4D57D-7CA7-4063-B8A9-3FCEEA911911}" srcId="{429A8C29-2161-449E-93ED-BC2DE30EC1FF}" destId="{02387C42-8F93-428E-81F5-CF82A0776735}" srcOrd="1" destOrd="0" parTransId="{438A9BFD-AB60-4C27-932B-4600089A9A34}" sibTransId="{D0A04147-8E2F-44B4-93B9-77547215ADE3}"/>
    <dgm:cxn modelId="{5A7D3E04-EB6C-4749-AC45-914066F5F098}" type="presOf" srcId="{9503CA86-F1D2-48F4-BBF6-2D72C88D00A9}" destId="{1BED0EEB-86B8-4428-88A0-32CAE71A1C95}" srcOrd="0" destOrd="0" presId="urn:microsoft.com/office/officeart/2008/layout/HalfCircleOrganizationChart"/>
    <dgm:cxn modelId="{69FFE7F4-568A-4B05-989A-7FEB8F5418C2}" type="presOf" srcId="{02387C42-8F93-428E-81F5-CF82A0776735}" destId="{A297955B-D24F-41EB-8A28-A7F61DF22D56}" srcOrd="0" destOrd="0" presId="urn:microsoft.com/office/officeart/2008/layout/HalfCircleOrganizationChart"/>
    <dgm:cxn modelId="{4372B979-38F4-4750-82A2-F8942265F465}" type="presOf" srcId="{429A8C29-2161-449E-93ED-BC2DE30EC1FF}" destId="{B8CE6D04-96FD-40E8-9BC0-B57E2CD5683A}" srcOrd="1" destOrd="0" presId="urn:microsoft.com/office/officeart/2008/layout/HalfCircleOrganizationChart"/>
    <dgm:cxn modelId="{108F7E53-1D10-4CBF-A575-6E29A8D48EE3}" srcId="{429A8C29-2161-449E-93ED-BC2DE30EC1FF}" destId="{0FF4B8E7-BCBC-4130-ABC2-901068D8C0C0}" srcOrd="0" destOrd="0" parTransId="{555283C1-4DDC-49F9-8E0F-05DC7CCA9E39}" sibTransId="{E6C29055-C7E5-46F9-B77E-BB63F6BACA22}"/>
    <dgm:cxn modelId="{1647BD4E-0F25-4F67-BD03-4E448B7B3EB8}" type="presOf" srcId="{02387C42-8F93-428E-81F5-CF82A0776735}" destId="{90E772D0-F58B-468C-A135-8207F614D62F}" srcOrd="1" destOrd="0" presId="urn:microsoft.com/office/officeart/2008/layout/HalfCircleOrganizationChart"/>
    <dgm:cxn modelId="{625BA6AE-9CD2-4F84-A6C7-8F748318EB14}" type="presOf" srcId="{0FF4B8E7-BCBC-4130-ABC2-901068D8C0C0}" destId="{F9EC9FA8-0BEF-469B-80B6-E62D789DCBBA}" srcOrd="1" destOrd="0" presId="urn:microsoft.com/office/officeart/2008/layout/HalfCircleOrganizationChart"/>
    <dgm:cxn modelId="{706677C7-1C6D-431D-9952-F61D21745AE3}" type="presOf" srcId="{438A9BFD-AB60-4C27-932B-4600089A9A34}" destId="{2B31DA6B-CAEC-45E6-AE7C-F82CA642CB4D}" srcOrd="0" destOrd="0" presId="urn:microsoft.com/office/officeart/2008/layout/HalfCircleOrganizationChart"/>
    <dgm:cxn modelId="{B833741C-85C1-46CF-BDD2-A7DA460B31DE}" type="presOf" srcId="{429A8C29-2161-449E-93ED-BC2DE30EC1FF}" destId="{2E7E2F8E-536D-46E9-808F-EF94C08A7F42}" srcOrd="0" destOrd="0" presId="urn:microsoft.com/office/officeart/2008/layout/HalfCircleOrganizationChart"/>
    <dgm:cxn modelId="{839F2FC7-AB5E-4357-9E83-1742C49B5983}" srcId="{9503CA86-F1D2-48F4-BBF6-2D72C88D00A9}" destId="{429A8C29-2161-449E-93ED-BC2DE30EC1FF}" srcOrd="0" destOrd="0" parTransId="{A936F126-60EA-48C0-BC11-A650ED66C868}" sibTransId="{AA605FEC-D99A-40A4-A635-36DE8ECC8F3E}"/>
    <dgm:cxn modelId="{AC63F834-E982-4ABB-BDDC-C5D4762B842D}" type="presOf" srcId="{0FF4B8E7-BCBC-4130-ABC2-901068D8C0C0}" destId="{99D1A5AC-7F92-449D-9CC5-D9B492865A48}" srcOrd="0" destOrd="0" presId="urn:microsoft.com/office/officeart/2008/layout/HalfCircleOrganizationChart"/>
    <dgm:cxn modelId="{8612F3C3-3E07-48E3-90B3-C2E78843C1C7}" type="presOf" srcId="{555283C1-4DDC-49F9-8E0F-05DC7CCA9E39}" destId="{9570D361-406C-4151-9EA1-ACE1F90BAD95}" srcOrd="0" destOrd="0" presId="urn:microsoft.com/office/officeart/2008/layout/HalfCircleOrganizationChart"/>
    <dgm:cxn modelId="{AB28C6B9-3BF6-4CF9-98B1-6740FEDF2828}" type="presParOf" srcId="{1BED0EEB-86B8-4428-88A0-32CAE71A1C95}" destId="{4A2C28F0-9B1D-4768-BB96-C81FC2A01442}" srcOrd="0" destOrd="0" presId="urn:microsoft.com/office/officeart/2008/layout/HalfCircleOrganizationChart"/>
    <dgm:cxn modelId="{C8FADFC5-17A6-403F-9C74-5F48AC5EB802}" type="presParOf" srcId="{4A2C28F0-9B1D-4768-BB96-C81FC2A01442}" destId="{BE74CD96-E9D4-400F-B82D-5312F4DA7231}" srcOrd="0" destOrd="0" presId="urn:microsoft.com/office/officeart/2008/layout/HalfCircleOrganizationChart"/>
    <dgm:cxn modelId="{7B76AEE8-8BE9-42C4-835E-555D5D941158}" type="presParOf" srcId="{BE74CD96-E9D4-400F-B82D-5312F4DA7231}" destId="{2E7E2F8E-536D-46E9-808F-EF94C08A7F42}" srcOrd="0" destOrd="0" presId="urn:microsoft.com/office/officeart/2008/layout/HalfCircleOrganizationChart"/>
    <dgm:cxn modelId="{5C1305E8-D1F4-4694-B3EE-CE1630EEF1AC}" type="presParOf" srcId="{BE74CD96-E9D4-400F-B82D-5312F4DA7231}" destId="{1050179D-240F-4D21-A36D-BF1DBBFAC343}" srcOrd="1" destOrd="0" presId="urn:microsoft.com/office/officeart/2008/layout/HalfCircleOrganizationChart"/>
    <dgm:cxn modelId="{F5F08F0F-62D9-4A49-A686-F94A2C57B34F}" type="presParOf" srcId="{BE74CD96-E9D4-400F-B82D-5312F4DA7231}" destId="{D152EE6A-4CAD-4028-BEC3-D35FE28EA59C}" srcOrd="2" destOrd="0" presId="urn:microsoft.com/office/officeart/2008/layout/HalfCircleOrganizationChart"/>
    <dgm:cxn modelId="{7655A8E5-DFFD-417A-9332-FCC8B67FA787}" type="presParOf" srcId="{BE74CD96-E9D4-400F-B82D-5312F4DA7231}" destId="{B8CE6D04-96FD-40E8-9BC0-B57E2CD5683A}" srcOrd="3" destOrd="0" presId="urn:microsoft.com/office/officeart/2008/layout/HalfCircleOrganizationChart"/>
    <dgm:cxn modelId="{FDDFDA43-5518-46B1-A92C-0C6ED47982D0}" type="presParOf" srcId="{4A2C28F0-9B1D-4768-BB96-C81FC2A01442}" destId="{02546FCC-D483-4DCB-9FEF-EB61C3F09384}" srcOrd="1" destOrd="0" presId="urn:microsoft.com/office/officeart/2008/layout/HalfCircleOrganizationChart"/>
    <dgm:cxn modelId="{9AC285E4-7A6B-4B22-8528-65A8D3E8EF0A}" type="presParOf" srcId="{02546FCC-D483-4DCB-9FEF-EB61C3F09384}" destId="{9570D361-406C-4151-9EA1-ACE1F90BAD95}" srcOrd="0" destOrd="0" presId="urn:microsoft.com/office/officeart/2008/layout/HalfCircleOrganizationChart"/>
    <dgm:cxn modelId="{9E53FCDE-36CA-4EA9-8C83-F0E8B8D9B4FA}" type="presParOf" srcId="{02546FCC-D483-4DCB-9FEF-EB61C3F09384}" destId="{C33215D2-CC80-4DA5-847C-05CA58041BAB}" srcOrd="1" destOrd="0" presId="urn:microsoft.com/office/officeart/2008/layout/HalfCircleOrganizationChart"/>
    <dgm:cxn modelId="{EC2885DB-6743-4BBE-9FA3-388E19F3B333}" type="presParOf" srcId="{C33215D2-CC80-4DA5-847C-05CA58041BAB}" destId="{1AAF7705-6C87-4745-8847-DD5AE243AE3D}" srcOrd="0" destOrd="0" presId="urn:microsoft.com/office/officeart/2008/layout/HalfCircleOrganizationChart"/>
    <dgm:cxn modelId="{C1BB5D49-95EC-455B-84A3-EB15BFC941CF}" type="presParOf" srcId="{1AAF7705-6C87-4745-8847-DD5AE243AE3D}" destId="{99D1A5AC-7F92-449D-9CC5-D9B492865A48}" srcOrd="0" destOrd="0" presId="urn:microsoft.com/office/officeart/2008/layout/HalfCircleOrganizationChart"/>
    <dgm:cxn modelId="{95394298-D89F-4058-89D7-F4E8DEBCF780}" type="presParOf" srcId="{1AAF7705-6C87-4745-8847-DD5AE243AE3D}" destId="{EF0CA688-2102-4183-B6EC-8C64F84041FC}" srcOrd="1" destOrd="0" presId="urn:microsoft.com/office/officeart/2008/layout/HalfCircleOrganizationChart"/>
    <dgm:cxn modelId="{F8FF3E00-00E1-4B83-A651-62D6624ADCD8}" type="presParOf" srcId="{1AAF7705-6C87-4745-8847-DD5AE243AE3D}" destId="{1AD178CE-74D9-4B57-A847-8A8148B82E8D}" srcOrd="2" destOrd="0" presId="urn:microsoft.com/office/officeart/2008/layout/HalfCircleOrganizationChart"/>
    <dgm:cxn modelId="{04504ED4-93C2-4DAA-BA34-6F5C7B75049A}" type="presParOf" srcId="{1AAF7705-6C87-4745-8847-DD5AE243AE3D}" destId="{F9EC9FA8-0BEF-469B-80B6-E62D789DCBBA}" srcOrd="3" destOrd="0" presId="urn:microsoft.com/office/officeart/2008/layout/HalfCircleOrganizationChart"/>
    <dgm:cxn modelId="{8F320D6C-CED9-4CB6-92C1-46506E04ADD3}" type="presParOf" srcId="{C33215D2-CC80-4DA5-847C-05CA58041BAB}" destId="{E07FFE2D-EA3F-48AC-8D10-018FA17BCCAB}" srcOrd="1" destOrd="0" presId="urn:microsoft.com/office/officeart/2008/layout/HalfCircleOrganizationChart"/>
    <dgm:cxn modelId="{474F6C19-5D1B-4D8B-838F-AC11F1865641}" type="presParOf" srcId="{C33215D2-CC80-4DA5-847C-05CA58041BAB}" destId="{7165E434-1F8A-44B1-9B62-F7ED1C041CFA}" srcOrd="2" destOrd="0" presId="urn:microsoft.com/office/officeart/2008/layout/HalfCircleOrganizationChart"/>
    <dgm:cxn modelId="{DE9C1D52-BC8E-4537-90C6-162C9A02EB04}" type="presParOf" srcId="{02546FCC-D483-4DCB-9FEF-EB61C3F09384}" destId="{2B31DA6B-CAEC-45E6-AE7C-F82CA642CB4D}" srcOrd="2" destOrd="0" presId="urn:microsoft.com/office/officeart/2008/layout/HalfCircleOrganizationChart"/>
    <dgm:cxn modelId="{28C80B97-2E79-44EA-BA36-36113D57BFA9}" type="presParOf" srcId="{02546FCC-D483-4DCB-9FEF-EB61C3F09384}" destId="{33309985-B491-471E-8113-286658D4F446}" srcOrd="3" destOrd="0" presId="urn:microsoft.com/office/officeart/2008/layout/HalfCircleOrganizationChart"/>
    <dgm:cxn modelId="{E43FA50E-4A8C-4C75-A7DD-4D0A864CDD90}" type="presParOf" srcId="{33309985-B491-471E-8113-286658D4F446}" destId="{333FDDC6-13E4-4205-8646-0F076B1E28A5}" srcOrd="0" destOrd="0" presId="urn:microsoft.com/office/officeart/2008/layout/HalfCircleOrganizationChart"/>
    <dgm:cxn modelId="{1E8EADC3-C414-4C6A-8F6E-404FC88381D5}" type="presParOf" srcId="{333FDDC6-13E4-4205-8646-0F076B1E28A5}" destId="{A297955B-D24F-41EB-8A28-A7F61DF22D56}" srcOrd="0" destOrd="0" presId="urn:microsoft.com/office/officeart/2008/layout/HalfCircleOrganizationChart"/>
    <dgm:cxn modelId="{B7BA4BE1-9212-4E8E-8F14-4AC516AC029E}" type="presParOf" srcId="{333FDDC6-13E4-4205-8646-0F076B1E28A5}" destId="{3D95C86E-1B07-4D4F-A65F-554B8FECD6B8}" srcOrd="1" destOrd="0" presId="urn:microsoft.com/office/officeart/2008/layout/HalfCircleOrganizationChart"/>
    <dgm:cxn modelId="{4D5A596A-90EC-4928-AACA-ED74009B8178}" type="presParOf" srcId="{333FDDC6-13E4-4205-8646-0F076B1E28A5}" destId="{76109C49-2503-492B-8EC6-B60D6F809400}" srcOrd="2" destOrd="0" presId="urn:microsoft.com/office/officeart/2008/layout/HalfCircleOrganizationChart"/>
    <dgm:cxn modelId="{F75A96AB-4C57-4F5B-B3E4-39417BDCD1BA}" type="presParOf" srcId="{333FDDC6-13E4-4205-8646-0F076B1E28A5}" destId="{90E772D0-F58B-468C-A135-8207F614D62F}" srcOrd="3" destOrd="0" presId="urn:microsoft.com/office/officeart/2008/layout/HalfCircleOrganizationChart"/>
    <dgm:cxn modelId="{9062FDB8-2042-4A28-A79A-3EC47B09833E}" type="presParOf" srcId="{33309985-B491-471E-8113-286658D4F446}" destId="{C3A97670-F41C-459B-83C2-070354D329F0}" srcOrd="1" destOrd="0" presId="urn:microsoft.com/office/officeart/2008/layout/HalfCircleOrganizationChart"/>
    <dgm:cxn modelId="{711E0D12-5ED6-41CC-96F6-89CDEB381016}" type="presParOf" srcId="{33309985-B491-471E-8113-286658D4F446}" destId="{D35DDD8D-AC65-4D1C-A201-BEE79226A734}" srcOrd="2" destOrd="0" presId="urn:microsoft.com/office/officeart/2008/layout/HalfCircleOrganizationChart"/>
    <dgm:cxn modelId="{3DFEF7ED-3956-48E9-8158-CD18B5E2440D}" type="presParOf" srcId="{4A2C28F0-9B1D-4768-BB96-C81FC2A01442}" destId="{92768A38-9BD4-4D31-AC6F-9B75F976FE81}" srcOrd="2" destOrd="0" presId="urn:microsoft.com/office/officeart/2008/layout/HalfCircleOrganizationChart"/>
  </dgm:cxnLst>
  <dgm:bg>
    <a:blipFill>
      <a:blip xmlns:r="http://schemas.openxmlformats.org/officeDocument/2006/relationships" r:embed="rId1"/>
      <a:tile tx="0" ty="0" sx="100000" sy="100000" flip="none" algn="tl"/>
    </a:blipFill>
  </dgm:bg>
  <dgm:whole>
    <a:ln w="381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6887F-1A5F-4DC5-B14C-F6B1791062CE}"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s-EC"/>
        </a:p>
      </dgm:t>
    </dgm:pt>
    <dgm:pt modelId="{13EE2EEE-DB14-4EE8-88CF-D1B54FD910CF}">
      <dgm:prSet phldrT="[Texto]" custT="1"/>
      <dgm:spPr/>
      <dgm:t>
        <a:bodyPr/>
        <a:lstStyle/>
        <a:p>
          <a:pPr algn="ctr"/>
          <a:r>
            <a:rPr lang="es-EC" sz="2400" b="1" smtClean="0"/>
            <a:t>ACTIVIDAD FÍSICA</a:t>
          </a:r>
          <a:endParaRPr lang="es-EC" sz="2400" b="1" dirty="0"/>
        </a:p>
      </dgm:t>
    </dgm:pt>
    <dgm:pt modelId="{92D9754B-CD97-4F9B-B2FE-71A69E1764EF}" type="parTrans" cxnId="{15FF36FF-F793-4CA6-87E2-E17719C385C0}">
      <dgm:prSet/>
      <dgm:spPr/>
      <dgm:t>
        <a:bodyPr/>
        <a:lstStyle/>
        <a:p>
          <a:pPr algn="ctr"/>
          <a:endParaRPr lang="es-EC" sz="2400">
            <a:solidFill>
              <a:schemeClr val="tx1"/>
            </a:solidFill>
          </a:endParaRPr>
        </a:p>
      </dgm:t>
    </dgm:pt>
    <dgm:pt modelId="{2993DD86-0AFB-42EA-9103-E9E6419EB8B1}" type="sibTrans" cxnId="{15FF36FF-F793-4CA6-87E2-E17719C385C0}">
      <dgm:prSet/>
      <dgm:spPr/>
      <dgm:t>
        <a:bodyPr/>
        <a:lstStyle/>
        <a:p>
          <a:pPr algn="ctr"/>
          <a:endParaRPr lang="es-EC" sz="2400">
            <a:solidFill>
              <a:schemeClr val="tx1"/>
            </a:solidFill>
          </a:endParaRPr>
        </a:p>
      </dgm:t>
    </dgm:pt>
    <dgm:pt modelId="{44982CC0-DDBF-4086-8B46-E0F78680EF6C}">
      <dgm:prSet phldrT="[Texto]" custT="1"/>
      <dgm:spPr/>
      <dgm:t>
        <a:bodyPr/>
        <a:lstStyle/>
        <a:p>
          <a:pPr algn="ctr"/>
          <a:r>
            <a:rPr lang="es-EC" sz="2400" smtClean="0"/>
            <a:t>Todo  tipo de movimiento corporal </a:t>
          </a:r>
          <a:endParaRPr lang="es-EC" sz="2400" dirty="0"/>
        </a:p>
      </dgm:t>
    </dgm:pt>
    <dgm:pt modelId="{8726880A-1809-4141-B37D-22E08C6FDC4A}" type="parTrans" cxnId="{3E50B1AA-8492-434E-B300-582509224008}">
      <dgm:prSet/>
      <dgm:spPr/>
      <dgm:t>
        <a:bodyPr/>
        <a:lstStyle/>
        <a:p>
          <a:pPr algn="ctr"/>
          <a:endParaRPr lang="es-EC" sz="2400">
            <a:solidFill>
              <a:schemeClr val="tx1"/>
            </a:solidFill>
          </a:endParaRPr>
        </a:p>
      </dgm:t>
    </dgm:pt>
    <dgm:pt modelId="{A2B58869-C283-4195-A7F8-BD186E785234}" type="sibTrans" cxnId="{3E50B1AA-8492-434E-B300-582509224008}">
      <dgm:prSet/>
      <dgm:spPr/>
      <dgm:t>
        <a:bodyPr/>
        <a:lstStyle/>
        <a:p>
          <a:pPr algn="ctr"/>
          <a:endParaRPr lang="es-EC" sz="2400">
            <a:solidFill>
              <a:schemeClr val="tx1"/>
            </a:solidFill>
          </a:endParaRPr>
        </a:p>
      </dgm:t>
    </dgm:pt>
    <dgm:pt modelId="{EF951501-F992-4F06-87F3-C0C14D31E62D}">
      <dgm:prSet phldrT="[Texto]" custT="1"/>
      <dgm:spPr/>
      <dgm:t>
        <a:bodyPr/>
        <a:lstStyle/>
        <a:p>
          <a:pPr algn="ctr"/>
          <a:r>
            <a:rPr lang="es-EC" sz="2400" smtClean="0"/>
            <a:t>Durante un determinado periodo de  tiempo </a:t>
          </a:r>
          <a:endParaRPr lang="es-EC" sz="2400" dirty="0"/>
        </a:p>
      </dgm:t>
    </dgm:pt>
    <dgm:pt modelId="{29E5C34F-9CE1-4D2F-821A-B339E395C17B}" type="parTrans" cxnId="{23DC6814-D360-400D-84C3-ED53B3CFD519}">
      <dgm:prSet/>
      <dgm:spPr/>
      <dgm:t>
        <a:bodyPr/>
        <a:lstStyle/>
        <a:p>
          <a:pPr algn="ctr"/>
          <a:endParaRPr lang="es-EC" sz="2400">
            <a:solidFill>
              <a:schemeClr val="tx1"/>
            </a:solidFill>
          </a:endParaRPr>
        </a:p>
      </dgm:t>
    </dgm:pt>
    <dgm:pt modelId="{24400FA9-292E-48AB-A2AA-03E8544042EB}" type="sibTrans" cxnId="{23DC6814-D360-400D-84C3-ED53B3CFD519}">
      <dgm:prSet/>
      <dgm:spPr/>
      <dgm:t>
        <a:bodyPr/>
        <a:lstStyle/>
        <a:p>
          <a:pPr algn="ctr"/>
          <a:endParaRPr lang="es-EC" sz="2400">
            <a:solidFill>
              <a:schemeClr val="tx1"/>
            </a:solidFill>
          </a:endParaRPr>
        </a:p>
      </dgm:t>
    </dgm:pt>
    <dgm:pt modelId="{BAB42F04-F70E-4F17-9532-88AB457E7F15}">
      <dgm:prSet phldrT="[Texto]" custT="1"/>
      <dgm:spPr/>
      <dgm:t>
        <a:bodyPr/>
        <a:lstStyle/>
        <a:p>
          <a:pPr algn="ctr"/>
          <a:r>
            <a:rPr lang="es-EC" sz="2400" smtClean="0"/>
            <a:t>Permite un gasto energético </a:t>
          </a:r>
          <a:endParaRPr lang="es-EC" sz="2400" dirty="0"/>
        </a:p>
      </dgm:t>
    </dgm:pt>
    <dgm:pt modelId="{ACF10ECD-B75D-47DA-8719-8CF0BCF0A90D}" type="parTrans" cxnId="{639B9E79-D474-47F3-ABD6-CABBFFEDD661}">
      <dgm:prSet/>
      <dgm:spPr/>
      <dgm:t>
        <a:bodyPr/>
        <a:lstStyle/>
        <a:p>
          <a:pPr algn="ctr"/>
          <a:endParaRPr lang="es-EC" sz="2400">
            <a:solidFill>
              <a:schemeClr val="tx1"/>
            </a:solidFill>
          </a:endParaRPr>
        </a:p>
      </dgm:t>
    </dgm:pt>
    <dgm:pt modelId="{0B207C5D-F771-4D48-B084-AA04AF8FAEB3}" type="sibTrans" cxnId="{639B9E79-D474-47F3-ABD6-CABBFFEDD661}">
      <dgm:prSet/>
      <dgm:spPr/>
      <dgm:t>
        <a:bodyPr/>
        <a:lstStyle/>
        <a:p>
          <a:pPr algn="ctr"/>
          <a:endParaRPr lang="es-EC" sz="2400">
            <a:solidFill>
              <a:schemeClr val="tx1"/>
            </a:solidFill>
          </a:endParaRPr>
        </a:p>
      </dgm:t>
    </dgm:pt>
    <dgm:pt modelId="{64F6FB81-AA31-4673-9389-49B1CC5D53FE}">
      <dgm:prSet phldrT="[Texto]" custT="1"/>
      <dgm:spPr/>
      <dgm:t>
        <a:bodyPr/>
        <a:lstStyle/>
        <a:p>
          <a:pPr algn="ctr"/>
          <a:r>
            <a:rPr lang="es-EC" sz="2400" smtClean="0"/>
            <a:t>Aumenta el consumo de energía</a:t>
          </a:r>
          <a:endParaRPr lang="es-EC" sz="2400" dirty="0"/>
        </a:p>
      </dgm:t>
    </dgm:pt>
    <dgm:pt modelId="{E9F5AB88-60B2-4EA4-B25F-7B0BD3AED854}" type="parTrans" cxnId="{14FE084B-3A9C-4896-BBAC-922EEB88C9D8}">
      <dgm:prSet/>
      <dgm:spPr/>
      <dgm:t>
        <a:bodyPr/>
        <a:lstStyle/>
        <a:p>
          <a:pPr algn="ctr"/>
          <a:endParaRPr lang="es-EC" sz="2400">
            <a:solidFill>
              <a:schemeClr val="tx1"/>
            </a:solidFill>
          </a:endParaRPr>
        </a:p>
      </dgm:t>
    </dgm:pt>
    <dgm:pt modelId="{59C89159-D051-400B-9F9C-1A4003144CCB}" type="sibTrans" cxnId="{14FE084B-3A9C-4896-BBAC-922EEB88C9D8}">
      <dgm:prSet/>
      <dgm:spPr/>
      <dgm:t>
        <a:bodyPr/>
        <a:lstStyle/>
        <a:p>
          <a:pPr algn="ctr"/>
          <a:endParaRPr lang="es-EC" sz="2400">
            <a:solidFill>
              <a:schemeClr val="tx1"/>
            </a:solidFill>
          </a:endParaRPr>
        </a:p>
      </dgm:t>
    </dgm:pt>
    <dgm:pt modelId="{C87D0B06-E8FD-46E7-BD37-F8BBEA6FDBE6}" type="pres">
      <dgm:prSet presAssocID="{75D6887F-1A5F-4DC5-B14C-F6B1791062CE}" presName="Name0" presStyleCnt="0">
        <dgm:presLayoutVars>
          <dgm:chMax val="1"/>
          <dgm:dir/>
          <dgm:animLvl val="ctr"/>
          <dgm:resizeHandles val="exact"/>
        </dgm:presLayoutVars>
      </dgm:prSet>
      <dgm:spPr/>
      <dgm:t>
        <a:bodyPr/>
        <a:lstStyle/>
        <a:p>
          <a:endParaRPr lang="es-EC"/>
        </a:p>
      </dgm:t>
    </dgm:pt>
    <dgm:pt modelId="{3DDDC96E-1599-43D2-9543-9DE2784EF606}" type="pres">
      <dgm:prSet presAssocID="{13EE2EEE-DB14-4EE8-88CF-D1B54FD910CF}" presName="centerShape" presStyleLbl="node0" presStyleIdx="0" presStyleCnt="1" custScaleX="143080" custScaleY="83565" custLinFactNeighborX="4715" custLinFactNeighborY="-3665"/>
      <dgm:spPr/>
      <dgm:t>
        <a:bodyPr/>
        <a:lstStyle/>
        <a:p>
          <a:endParaRPr lang="es-EC"/>
        </a:p>
      </dgm:t>
    </dgm:pt>
    <dgm:pt modelId="{A6750B79-F27F-470A-9324-1A9A8697BA90}" type="pres">
      <dgm:prSet presAssocID="{44982CC0-DDBF-4086-8B46-E0F78680EF6C}" presName="node" presStyleLbl="node1" presStyleIdx="0" presStyleCnt="4" custScaleX="172592" custScaleY="102460">
        <dgm:presLayoutVars>
          <dgm:bulletEnabled val="1"/>
        </dgm:presLayoutVars>
      </dgm:prSet>
      <dgm:spPr/>
      <dgm:t>
        <a:bodyPr/>
        <a:lstStyle/>
        <a:p>
          <a:endParaRPr lang="es-EC"/>
        </a:p>
      </dgm:t>
    </dgm:pt>
    <dgm:pt modelId="{7726E06E-93F7-4089-A376-767F8F3ED905}" type="pres">
      <dgm:prSet presAssocID="{44982CC0-DDBF-4086-8B46-E0F78680EF6C}" presName="dummy" presStyleCnt="0"/>
      <dgm:spPr/>
      <dgm:t>
        <a:bodyPr/>
        <a:lstStyle/>
        <a:p>
          <a:endParaRPr lang="es-EC"/>
        </a:p>
      </dgm:t>
    </dgm:pt>
    <dgm:pt modelId="{6E41A189-7DA3-483A-9F95-E6E2FD1C67FE}" type="pres">
      <dgm:prSet presAssocID="{A2B58869-C283-4195-A7F8-BD186E785234}" presName="sibTrans" presStyleLbl="sibTrans2D1" presStyleIdx="0" presStyleCnt="4"/>
      <dgm:spPr/>
      <dgm:t>
        <a:bodyPr/>
        <a:lstStyle/>
        <a:p>
          <a:endParaRPr lang="es-EC"/>
        </a:p>
      </dgm:t>
    </dgm:pt>
    <dgm:pt modelId="{F58E2EBA-2271-4947-894E-92BE0DB8D46D}" type="pres">
      <dgm:prSet presAssocID="{EF951501-F992-4F06-87F3-C0C14D31E62D}" presName="node" presStyleLbl="node1" presStyleIdx="1" presStyleCnt="4" custScaleX="205573" custScaleY="121851" custRadScaleRad="144529" custRadScaleInc="1087">
        <dgm:presLayoutVars>
          <dgm:bulletEnabled val="1"/>
        </dgm:presLayoutVars>
      </dgm:prSet>
      <dgm:spPr/>
      <dgm:t>
        <a:bodyPr/>
        <a:lstStyle/>
        <a:p>
          <a:endParaRPr lang="es-EC"/>
        </a:p>
      </dgm:t>
    </dgm:pt>
    <dgm:pt modelId="{01F155AD-163E-47A5-8EE4-59F7E37E92ED}" type="pres">
      <dgm:prSet presAssocID="{EF951501-F992-4F06-87F3-C0C14D31E62D}" presName="dummy" presStyleCnt="0"/>
      <dgm:spPr/>
      <dgm:t>
        <a:bodyPr/>
        <a:lstStyle/>
        <a:p>
          <a:endParaRPr lang="es-EC"/>
        </a:p>
      </dgm:t>
    </dgm:pt>
    <dgm:pt modelId="{C2E8C0AD-E2B6-43A7-9B7F-D594D82C0B03}" type="pres">
      <dgm:prSet presAssocID="{24400FA9-292E-48AB-A2AA-03E8544042EB}" presName="sibTrans" presStyleLbl="sibTrans2D1" presStyleIdx="1" presStyleCnt="4"/>
      <dgm:spPr/>
      <dgm:t>
        <a:bodyPr/>
        <a:lstStyle/>
        <a:p>
          <a:endParaRPr lang="es-EC"/>
        </a:p>
      </dgm:t>
    </dgm:pt>
    <dgm:pt modelId="{38F6D4AD-9FF1-4F05-9A23-1A890A3A8E4D}" type="pres">
      <dgm:prSet presAssocID="{BAB42F04-F70E-4F17-9532-88AB457E7F15}" presName="node" presStyleLbl="node1" presStyleIdx="2" presStyleCnt="4" custScaleX="141203" custScaleY="141984" custRadScaleRad="95849" custRadScaleInc="-9685">
        <dgm:presLayoutVars>
          <dgm:bulletEnabled val="1"/>
        </dgm:presLayoutVars>
      </dgm:prSet>
      <dgm:spPr/>
      <dgm:t>
        <a:bodyPr/>
        <a:lstStyle/>
        <a:p>
          <a:endParaRPr lang="es-EC"/>
        </a:p>
      </dgm:t>
    </dgm:pt>
    <dgm:pt modelId="{43D3ADEA-0FAB-46ED-AE5C-973C615B2AD6}" type="pres">
      <dgm:prSet presAssocID="{BAB42F04-F70E-4F17-9532-88AB457E7F15}" presName="dummy" presStyleCnt="0"/>
      <dgm:spPr/>
      <dgm:t>
        <a:bodyPr/>
        <a:lstStyle/>
        <a:p>
          <a:endParaRPr lang="es-EC"/>
        </a:p>
      </dgm:t>
    </dgm:pt>
    <dgm:pt modelId="{EEAB6EF4-AEDE-4A5B-B687-F4B67EC043F5}" type="pres">
      <dgm:prSet presAssocID="{0B207C5D-F771-4D48-B084-AA04AF8FAEB3}" presName="sibTrans" presStyleLbl="sibTrans2D1" presStyleIdx="2" presStyleCnt="4"/>
      <dgm:spPr/>
      <dgm:t>
        <a:bodyPr/>
        <a:lstStyle/>
        <a:p>
          <a:endParaRPr lang="es-EC"/>
        </a:p>
      </dgm:t>
    </dgm:pt>
    <dgm:pt modelId="{CD09C219-129A-4D0A-A5A7-5EAF242464A4}" type="pres">
      <dgm:prSet presAssocID="{64F6FB81-AA31-4673-9389-49B1CC5D53FE}" presName="node" presStyleLbl="node1" presStyleIdx="3" presStyleCnt="4" custScaleX="191632" custScaleY="162195" custRadScaleRad="129926" custRadScaleInc="-199">
        <dgm:presLayoutVars>
          <dgm:bulletEnabled val="1"/>
        </dgm:presLayoutVars>
      </dgm:prSet>
      <dgm:spPr/>
      <dgm:t>
        <a:bodyPr/>
        <a:lstStyle/>
        <a:p>
          <a:endParaRPr lang="es-EC"/>
        </a:p>
      </dgm:t>
    </dgm:pt>
    <dgm:pt modelId="{DFD16DF6-E8D9-4316-B2E5-5FB88742F993}" type="pres">
      <dgm:prSet presAssocID="{64F6FB81-AA31-4673-9389-49B1CC5D53FE}" presName="dummy" presStyleCnt="0"/>
      <dgm:spPr/>
      <dgm:t>
        <a:bodyPr/>
        <a:lstStyle/>
        <a:p>
          <a:endParaRPr lang="es-EC"/>
        </a:p>
      </dgm:t>
    </dgm:pt>
    <dgm:pt modelId="{8055B10B-CFDA-461D-BB85-4B5CF746EE9B}" type="pres">
      <dgm:prSet presAssocID="{59C89159-D051-400B-9F9C-1A4003144CCB}" presName="sibTrans" presStyleLbl="sibTrans2D1" presStyleIdx="3" presStyleCnt="4"/>
      <dgm:spPr/>
      <dgm:t>
        <a:bodyPr/>
        <a:lstStyle/>
        <a:p>
          <a:endParaRPr lang="es-EC"/>
        </a:p>
      </dgm:t>
    </dgm:pt>
  </dgm:ptLst>
  <dgm:cxnLst>
    <dgm:cxn modelId="{AC9A8E0E-B0CA-4E19-88E4-2D161B16FF7B}" type="presOf" srcId="{64F6FB81-AA31-4673-9389-49B1CC5D53FE}" destId="{CD09C219-129A-4D0A-A5A7-5EAF242464A4}" srcOrd="0" destOrd="0" presId="urn:microsoft.com/office/officeart/2005/8/layout/radial6"/>
    <dgm:cxn modelId="{3FA025F2-12E7-46C6-BE3E-DAD83D32C0B2}" type="presOf" srcId="{EF951501-F992-4F06-87F3-C0C14D31E62D}" destId="{F58E2EBA-2271-4947-894E-92BE0DB8D46D}" srcOrd="0" destOrd="0" presId="urn:microsoft.com/office/officeart/2005/8/layout/radial6"/>
    <dgm:cxn modelId="{3715DECE-B5B8-453C-9FF6-80B6FA7E90DB}" type="presOf" srcId="{75D6887F-1A5F-4DC5-B14C-F6B1791062CE}" destId="{C87D0B06-E8FD-46E7-BD37-F8BBEA6FDBE6}" srcOrd="0" destOrd="0" presId="urn:microsoft.com/office/officeart/2005/8/layout/radial6"/>
    <dgm:cxn modelId="{53E1E4BB-1C01-4B1E-8C57-085CB607080D}" type="presOf" srcId="{44982CC0-DDBF-4086-8B46-E0F78680EF6C}" destId="{A6750B79-F27F-470A-9324-1A9A8697BA90}" srcOrd="0" destOrd="0" presId="urn:microsoft.com/office/officeart/2005/8/layout/radial6"/>
    <dgm:cxn modelId="{15FF36FF-F793-4CA6-87E2-E17719C385C0}" srcId="{75D6887F-1A5F-4DC5-B14C-F6B1791062CE}" destId="{13EE2EEE-DB14-4EE8-88CF-D1B54FD910CF}" srcOrd="0" destOrd="0" parTransId="{92D9754B-CD97-4F9B-B2FE-71A69E1764EF}" sibTransId="{2993DD86-0AFB-42EA-9103-E9E6419EB8B1}"/>
    <dgm:cxn modelId="{14FE084B-3A9C-4896-BBAC-922EEB88C9D8}" srcId="{13EE2EEE-DB14-4EE8-88CF-D1B54FD910CF}" destId="{64F6FB81-AA31-4673-9389-49B1CC5D53FE}" srcOrd="3" destOrd="0" parTransId="{E9F5AB88-60B2-4EA4-B25F-7B0BD3AED854}" sibTransId="{59C89159-D051-400B-9F9C-1A4003144CCB}"/>
    <dgm:cxn modelId="{639B9E79-D474-47F3-ABD6-CABBFFEDD661}" srcId="{13EE2EEE-DB14-4EE8-88CF-D1B54FD910CF}" destId="{BAB42F04-F70E-4F17-9532-88AB457E7F15}" srcOrd="2" destOrd="0" parTransId="{ACF10ECD-B75D-47DA-8719-8CF0BCF0A90D}" sibTransId="{0B207C5D-F771-4D48-B084-AA04AF8FAEB3}"/>
    <dgm:cxn modelId="{3526E266-42FA-439D-938A-AC77B3A5C142}" type="presOf" srcId="{13EE2EEE-DB14-4EE8-88CF-D1B54FD910CF}" destId="{3DDDC96E-1599-43D2-9543-9DE2784EF606}" srcOrd="0" destOrd="0" presId="urn:microsoft.com/office/officeart/2005/8/layout/radial6"/>
    <dgm:cxn modelId="{23DC6814-D360-400D-84C3-ED53B3CFD519}" srcId="{13EE2EEE-DB14-4EE8-88CF-D1B54FD910CF}" destId="{EF951501-F992-4F06-87F3-C0C14D31E62D}" srcOrd="1" destOrd="0" parTransId="{29E5C34F-9CE1-4D2F-821A-B339E395C17B}" sibTransId="{24400FA9-292E-48AB-A2AA-03E8544042EB}"/>
    <dgm:cxn modelId="{3E50B1AA-8492-434E-B300-582509224008}" srcId="{13EE2EEE-DB14-4EE8-88CF-D1B54FD910CF}" destId="{44982CC0-DDBF-4086-8B46-E0F78680EF6C}" srcOrd="0" destOrd="0" parTransId="{8726880A-1809-4141-B37D-22E08C6FDC4A}" sibTransId="{A2B58869-C283-4195-A7F8-BD186E785234}"/>
    <dgm:cxn modelId="{37F7EDA8-4C54-4D9A-8883-754334B6C913}" type="presOf" srcId="{24400FA9-292E-48AB-A2AA-03E8544042EB}" destId="{C2E8C0AD-E2B6-43A7-9B7F-D594D82C0B03}" srcOrd="0" destOrd="0" presId="urn:microsoft.com/office/officeart/2005/8/layout/radial6"/>
    <dgm:cxn modelId="{076D2EFF-7D51-44E5-8F18-69CF3589F243}" type="presOf" srcId="{A2B58869-C283-4195-A7F8-BD186E785234}" destId="{6E41A189-7DA3-483A-9F95-E6E2FD1C67FE}" srcOrd="0" destOrd="0" presId="urn:microsoft.com/office/officeart/2005/8/layout/radial6"/>
    <dgm:cxn modelId="{FC56FAE2-3796-4338-ADBD-E76F67017219}" type="presOf" srcId="{0B207C5D-F771-4D48-B084-AA04AF8FAEB3}" destId="{EEAB6EF4-AEDE-4A5B-B687-F4B67EC043F5}" srcOrd="0" destOrd="0" presId="urn:microsoft.com/office/officeart/2005/8/layout/radial6"/>
    <dgm:cxn modelId="{8572B943-B472-4819-98FE-E5D4FA5B27F3}" type="presOf" srcId="{59C89159-D051-400B-9F9C-1A4003144CCB}" destId="{8055B10B-CFDA-461D-BB85-4B5CF746EE9B}" srcOrd="0" destOrd="0" presId="urn:microsoft.com/office/officeart/2005/8/layout/radial6"/>
    <dgm:cxn modelId="{254A3971-1160-4AB2-A2F3-208D10E1FA12}" type="presOf" srcId="{BAB42F04-F70E-4F17-9532-88AB457E7F15}" destId="{38F6D4AD-9FF1-4F05-9A23-1A890A3A8E4D}" srcOrd="0" destOrd="0" presId="urn:microsoft.com/office/officeart/2005/8/layout/radial6"/>
    <dgm:cxn modelId="{41673563-A55F-4771-BA40-37219E457816}" type="presParOf" srcId="{C87D0B06-E8FD-46E7-BD37-F8BBEA6FDBE6}" destId="{3DDDC96E-1599-43D2-9543-9DE2784EF606}" srcOrd="0" destOrd="0" presId="urn:microsoft.com/office/officeart/2005/8/layout/radial6"/>
    <dgm:cxn modelId="{FFFEEDF6-9C6A-438E-A5E9-F329E5C10253}" type="presParOf" srcId="{C87D0B06-E8FD-46E7-BD37-F8BBEA6FDBE6}" destId="{A6750B79-F27F-470A-9324-1A9A8697BA90}" srcOrd="1" destOrd="0" presId="urn:microsoft.com/office/officeart/2005/8/layout/radial6"/>
    <dgm:cxn modelId="{957E6248-12DE-4BB1-BBB1-38ED4CE77016}" type="presParOf" srcId="{C87D0B06-E8FD-46E7-BD37-F8BBEA6FDBE6}" destId="{7726E06E-93F7-4089-A376-767F8F3ED905}" srcOrd="2" destOrd="0" presId="urn:microsoft.com/office/officeart/2005/8/layout/radial6"/>
    <dgm:cxn modelId="{3EF99F71-4D26-47C2-848B-0AA18DFA661E}" type="presParOf" srcId="{C87D0B06-E8FD-46E7-BD37-F8BBEA6FDBE6}" destId="{6E41A189-7DA3-483A-9F95-E6E2FD1C67FE}" srcOrd="3" destOrd="0" presId="urn:microsoft.com/office/officeart/2005/8/layout/radial6"/>
    <dgm:cxn modelId="{A60F8395-9E46-4922-9D0E-CC15D8A28DB3}" type="presParOf" srcId="{C87D0B06-E8FD-46E7-BD37-F8BBEA6FDBE6}" destId="{F58E2EBA-2271-4947-894E-92BE0DB8D46D}" srcOrd="4" destOrd="0" presId="urn:microsoft.com/office/officeart/2005/8/layout/radial6"/>
    <dgm:cxn modelId="{EBB8E04B-743D-4B37-8A3B-11EA24ED9500}" type="presParOf" srcId="{C87D0B06-E8FD-46E7-BD37-F8BBEA6FDBE6}" destId="{01F155AD-163E-47A5-8EE4-59F7E37E92ED}" srcOrd="5" destOrd="0" presId="urn:microsoft.com/office/officeart/2005/8/layout/radial6"/>
    <dgm:cxn modelId="{02080DDF-325F-4666-A8CD-AC0BEF01A232}" type="presParOf" srcId="{C87D0B06-E8FD-46E7-BD37-F8BBEA6FDBE6}" destId="{C2E8C0AD-E2B6-43A7-9B7F-D594D82C0B03}" srcOrd="6" destOrd="0" presId="urn:microsoft.com/office/officeart/2005/8/layout/radial6"/>
    <dgm:cxn modelId="{B73CFD18-6205-4216-BB0B-7BCC55E483C3}" type="presParOf" srcId="{C87D0B06-E8FD-46E7-BD37-F8BBEA6FDBE6}" destId="{38F6D4AD-9FF1-4F05-9A23-1A890A3A8E4D}" srcOrd="7" destOrd="0" presId="urn:microsoft.com/office/officeart/2005/8/layout/radial6"/>
    <dgm:cxn modelId="{D707FF78-F489-40F9-819A-CA42B449352A}" type="presParOf" srcId="{C87D0B06-E8FD-46E7-BD37-F8BBEA6FDBE6}" destId="{43D3ADEA-0FAB-46ED-AE5C-973C615B2AD6}" srcOrd="8" destOrd="0" presId="urn:microsoft.com/office/officeart/2005/8/layout/radial6"/>
    <dgm:cxn modelId="{D82782BB-A904-48B4-B917-763277F694BE}" type="presParOf" srcId="{C87D0B06-E8FD-46E7-BD37-F8BBEA6FDBE6}" destId="{EEAB6EF4-AEDE-4A5B-B687-F4B67EC043F5}" srcOrd="9" destOrd="0" presId="urn:microsoft.com/office/officeart/2005/8/layout/radial6"/>
    <dgm:cxn modelId="{A06C8742-9108-4FF5-B4A6-5CBCD9BC16DA}" type="presParOf" srcId="{C87D0B06-E8FD-46E7-BD37-F8BBEA6FDBE6}" destId="{CD09C219-129A-4D0A-A5A7-5EAF242464A4}" srcOrd="10" destOrd="0" presId="urn:microsoft.com/office/officeart/2005/8/layout/radial6"/>
    <dgm:cxn modelId="{38C36528-130E-4FA5-AB82-6E1F78DCB347}" type="presParOf" srcId="{C87D0B06-E8FD-46E7-BD37-F8BBEA6FDBE6}" destId="{DFD16DF6-E8D9-4316-B2E5-5FB88742F993}" srcOrd="11" destOrd="0" presId="urn:microsoft.com/office/officeart/2005/8/layout/radial6"/>
    <dgm:cxn modelId="{6CEF49E7-4AD1-474A-B748-7A1AB36163DD}" type="presParOf" srcId="{C87D0B06-E8FD-46E7-BD37-F8BBEA6FDBE6}" destId="{8055B10B-CFDA-461D-BB85-4B5CF746EE9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8917C-E0C7-4774-B9C9-00301086B96A}" type="doc">
      <dgm:prSet loTypeId="urn:microsoft.com/office/officeart/2008/layout/VerticalAccentList" loCatId="list" qsTypeId="urn:microsoft.com/office/officeart/2009/2/quickstyle/3d8" qsCatId="3D" csTypeId="urn:microsoft.com/office/officeart/2005/8/colors/accent1_2" csCatId="accent1" phldr="1"/>
      <dgm:spPr/>
      <dgm:t>
        <a:bodyPr/>
        <a:lstStyle/>
        <a:p>
          <a:endParaRPr lang="es-EC"/>
        </a:p>
      </dgm:t>
    </dgm:pt>
    <dgm:pt modelId="{1C7A1509-A44D-4CF4-9C49-F5D8015A55A3}">
      <dgm:prSet phldrT="[Texto]" phldr="1"/>
      <dgm:spPr/>
      <dgm:t>
        <a:bodyPr/>
        <a:lstStyle/>
        <a:p>
          <a:endParaRPr lang="es-EC" dirty="0"/>
        </a:p>
      </dgm:t>
    </dgm:pt>
    <dgm:pt modelId="{C93382BF-0F1E-4B25-858D-F01B588225E4}" type="parTrans" cxnId="{1A276C98-4CE4-4544-A5B1-6FD8FA2B3155}">
      <dgm:prSet/>
      <dgm:spPr/>
      <dgm:t>
        <a:bodyPr/>
        <a:lstStyle/>
        <a:p>
          <a:endParaRPr lang="es-EC"/>
        </a:p>
      </dgm:t>
    </dgm:pt>
    <dgm:pt modelId="{324B90EF-DBA5-44EC-BE76-D75C86028865}" type="sibTrans" cxnId="{1A276C98-4CE4-4544-A5B1-6FD8FA2B3155}">
      <dgm:prSet/>
      <dgm:spPr/>
      <dgm:t>
        <a:bodyPr/>
        <a:lstStyle/>
        <a:p>
          <a:endParaRPr lang="es-EC"/>
        </a:p>
      </dgm:t>
    </dgm:pt>
    <dgm:pt modelId="{DC5B461F-1F5F-4477-9162-FE3C1653931F}">
      <dgm:prSet phldrT="[Texto]" custT="1"/>
      <dgm:spPr>
        <a:solidFill>
          <a:schemeClr val="accent1">
            <a:lumMod val="20000"/>
            <a:lumOff val="80000"/>
          </a:schemeClr>
        </a:solidFill>
      </dgm:spPr>
      <dgm:t>
        <a:bodyPr/>
        <a:lstStyle/>
        <a:p>
          <a:r>
            <a:rPr lang="es-EC" sz="3200" dirty="0" smtClean="0"/>
            <a:t>Determinación genética</a:t>
          </a:r>
          <a:endParaRPr lang="es-EC" sz="3200" dirty="0"/>
        </a:p>
      </dgm:t>
    </dgm:pt>
    <dgm:pt modelId="{B5E00CA8-C284-4219-B11A-F5A4B5C47574}" type="parTrans" cxnId="{D57084F6-E43E-4AC7-9DC5-F0B51ED932BF}">
      <dgm:prSet/>
      <dgm:spPr/>
      <dgm:t>
        <a:bodyPr/>
        <a:lstStyle/>
        <a:p>
          <a:endParaRPr lang="es-EC"/>
        </a:p>
      </dgm:t>
    </dgm:pt>
    <dgm:pt modelId="{1C6D3A9D-A482-4114-BA34-29C51B9AE2BA}" type="sibTrans" cxnId="{D57084F6-E43E-4AC7-9DC5-F0B51ED932BF}">
      <dgm:prSet/>
      <dgm:spPr/>
      <dgm:t>
        <a:bodyPr/>
        <a:lstStyle/>
        <a:p>
          <a:endParaRPr lang="es-EC"/>
        </a:p>
      </dgm:t>
    </dgm:pt>
    <dgm:pt modelId="{A502565A-4677-4E04-8498-F5F0A30654C6}">
      <dgm:prSet phldrT="[Texto]" phldr="1"/>
      <dgm:spPr/>
      <dgm:t>
        <a:bodyPr/>
        <a:lstStyle/>
        <a:p>
          <a:endParaRPr lang="es-EC" dirty="0"/>
        </a:p>
      </dgm:t>
    </dgm:pt>
    <dgm:pt modelId="{A4C665B8-8798-4AEA-9C38-7857B7C6C931}" type="parTrans" cxnId="{FF6B76E8-6069-407A-8B33-F4078B126BB0}">
      <dgm:prSet/>
      <dgm:spPr/>
      <dgm:t>
        <a:bodyPr/>
        <a:lstStyle/>
        <a:p>
          <a:endParaRPr lang="es-EC"/>
        </a:p>
      </dgm:t>
    </dgm:pt>
    <dgm:pt modelId="{580DDA5F-915E-4F97-A73E-EBD36DDE2D44}" type="sibTrans" cxnId="{FF6B76E8-6069-407A-8B33-F4078B126BB0}">
      <dgm:prSet/>
      <dgm:spPr/>
      <dgm:t>
        <a:bodyPr/>
        <a:lstStyle/>
        <a:p>
          <a:endParaRPr lang="es-EC"/>
        </a:p>
      </dgm:t>
    </dgm:pt>
    <dgm:pt modelId="{DB787FCE-1994-4796-91ED-2652A9A62131}">
      <dgm:prSet phldrT="[Texto]" custT="1"/>
      <dgm:spPr/>
      <dgm:t>
        <a:bodyPr/>
        <a:lstStyle/>
        <a:p>
          <a:r>
            <a:rPr lang="es-EC" sz="3200" dirty="0" smtClean="0"/>
            <a:t>Factores exógenos </a:t>
          </a:r>
          <a:endParaRPr lang="es-EC" sz="3200" dirty="0"/>
        </a:p>
      </dgm:t>
    </dgm:pt>
    <dgm:pt modelId="{D791AC8B-3599-4A76-85F6-8ACC487C42B7}" type="parTrans" cxnId="{2B70F037-06EC-4B76-B760-0CE5BFCEBC62}">
      <dgm:prSet/>
      <dgm:spPr/>
      <dgm:t>
        <a:bodyPr/>
        <a:lstStyle/>
        <a:p>
          <a:endParaRPr lang="es-EC"/>
        </a:p>
      </dgm:t>
    </dgm:pt>
    <dgm:pt modelId="{F43AE749-FEE4-4E98-8FDA-EFCB4EF8009A}" type="sibTrans" cxnId="{2B70F037-06EC-4B76-B760-0CE5BFCEBC62}">
      <dgm:prSet/>
      <dgm:spPr/>
      <dgm:t>
        <a:bodyPr/>
        <a:lstStyle/>
        <a:p>
          <a:endParaRPr lang="es-EC"/>
        </a:p>
      </dgm:t>
    </dgm:pt>
    <dgm:pt modelId="{2D4F6E57-DAF7-419E-80C3-F934AB3428EC}">
      <dgm:prSet phldrT="[Texto]"/>
      <dgm:spPr/>
      <dgm:t>
        <a:bodyPr/>
        <a:lstStyle/>
        <a:p>
          <a:r>
            <a:rPr lang="es-EC" dirty="0" smtClean="0"/>
            <a:t>Clima, ambiente, altura y otros  </a:t>
          </a:r>
          <a:endParaRPr lang="es-EC" dirty="0"/>
        </a:p>
      </dgm:t>
    </dgm:pt>
    <dgm:pt modelId="{DE5A83C1-F559-4167-B559-490B12BF4E6E}" type="parTrans" cxnId="{762E05B9-6EAB-45EA-B02B-36C503EA5A0C}">
      <dgm:prSet/>
      <dgm:spPr/>
      <dgm:t>
        <a:bodyPr/>
        <a:lstStyle/>
        <a:p>
          <a:endParaRPr lang="es-EC"/>
        </a:p>
      </dgm:t>
    </dgm:pt>
    <dgm:pt modelId="{E84D8FE7-737D-4506-AE73-4C6E25A0FE90}" type="sibTrans" cxnId="{762E05B9-6EAB-45EA-B02B-36C503EA5A0C}">
      <dgm:prSet/>
      <dgm:spPr/>
      <dgm:t>
        <a:bodyPr/>
        <a:lstStyle/>
        <a:p>
          <a:endParaRPr lang="es-EC"/>
        </a:p>
      </dgm:t>
    </dgm:pt>
    <dgm:pt modelId="{7C4F627A-4D8A-4787-9EDC-92F668EBB71B}">
      <dgm:prSet phldrT="[Texto]" custT="1"/>
      <dgm:spPr>
        <a:solidFill>
          <a:schemeClr val="accent3">
            <a:lumMod val="40000"/>
            <a:lumOff val="60000"/>
          </a:schemeClr>
        </a:solidFill>
      </dgm:spPr>
      <dgm:t>
        <a:bodyPr/>
        <a:lstStyle/>
        <a:p>
          <a:r>
            <a:rPr lang="es-EC" sz="2400" dirty="0" smtClean="0"/>
            <a:t>Con la práctica de la actividad física se desarrollan capacidades como percepción espacial, coordinación motora, agilidad y equilibrio.</a:t>
          </a:r>
          <a:endParaRPr lang="es-EC" sz="2400" dirty="0"/>
        </a:p>
      </dgm:t>
    </dgm:pt>
    <dgm:pt modelId="{E3B7E65D-4C71-44CF-A0D6-402E4DCEC96B}" type="sibTrans" cxnId="{ACDFC2A4-DA34-450C-A4B6-EB87256CEB32}">
      <dgm:prSet/>
      <dgm:spPr/>
      <dgm:t>
        <a:bodyPr/>
        <a:lstStyle/>
        <a:p>
          <a:endParaRPr lang="es-EC"/>
        </a:p>
      </dgm:t>
    </dgm:pt>
    <dgm:pt modelId="{69905B91-B31C-4B7B-BFBA-2A17651A9BFD}" type="parTrans" cxnId="{ACDFC2A4-DA34-450C-A4B6-EB87256CEB32}">
      <dgm:prSet/>
      <dgm:spPr/>
      <dgm:t>
        <a:bodyPr/>
        <a:lstStyle/>
        <a:p>
          <a:endParaRPr lang="es-EC"/>
        </a:p>
      </dgm:t>
    </dgm:pt>
    <dgm:pt modelId="{37D92F09-4650-4A29-83E8-1FEE8FEBB910}" type="pres">
      <dgm:prSet presAssocID="{EBE8917C-E0C7-4774-B9C9-00301086B96A}" presName="Name0" presStyleCnt="0">
        <dgm:presLayoutVars>
          <dgm:chMax/>
          <dgm:chPref/>
          <dgm:dir/>
        </dgm:presLayoutVars>
      </dgm:prSet>
      <dgm:spPr/>
      <dgm:t>
        <a:bodyPr/>
        <a:lstStyle/>
        <a:p>
          <a:endParaRPr lang="es-EC"/>
        </a:p>
      </dgm:t>
    </dgm:pt>
    <dgm:pt modelId="{075FCA99-3434-4FE9-8951-28A2C960268F}" type="pres">
      <dgm:prSet presAssocID="{1C7A1509-A44D-4CF4-9C49-F5D8015A55A3}" presName="parenttextcomposite" presStyleCnt="0"/>
      <dgm:spPr/>
    </dgm:pt>
    <dgm:pt modelId="{6F8EA43C-C447-4A9C-A37E-939FB875D678}" type="pres">
      <dgm:prSet presAssocID="{1C7A1509-A44D-4CF4-9C49-F5D8015A55A3}" presName="parenttext" presStyleLbl="revTx" presStyleIdx="0" presStyleCnt="3">
        <dgm:presLayoutVars>
          <dgm:chMax/>
          <dgm:chPref val="2"/>
          <dgm:bulletEnabled val="1"/>
        </dgm:presLayoutVars>
      </dgm:prSet>
      <dgm:spPr/>
      <dgm:t>
        <a:bodyPr/>
        <a:lstStyle/>
        <a:p>
          <a:endParaRPr lang="es-EC"/>
        </a:p>
      </dgm:t>
    </dgm:pt>
    <dgm:pt modelId="{E0E126C4-5D31-4017-A6C3-BF2D8904B94F}" type="pres">
      <dgm:prSet presAssocID="{1C7A1509-A44D-4CF4-9C49-F5D8015A55A3}" presName="composite" presStyleCnt="0"/>
      <dgm:spPr/>
    </dgm:pt>
    <dgm:pt modelId="{3F9AEB9B-D329-4B43-A931-413274BE82A4}" type="pres">
      <dgm:prSet presAssocID="{1C7A1509-A44D-4CF4-9C49-F5D8015A55A3}" presName="chevron1" presStyleLbl="alignNode1" presStyleIdx="0" presStyleCnt="21"/>
      <dgm:spPr/>
    </dgm:pt>
    <dgm:pt modelId="{6D82C970-61BD-430E-B8E5-0310BB7A4E88}" type="pres">
      <dgm:prSet presAssocID="{1C7A1509-A44D-4CF4-9C49-F5D8015A55A3}" presName="chevron2" presStyleLbl="alignNode1" presStyleIdx="1" presStyleCnt="21"/>
      <dgm:spPr/>
    </dgm:pt>
    <dgm:pt modelId="{D7CA789A-4FEA-47C0-83D4-17A1312DCA2C}" type="pres">
      <dgm:prSet presAssocID="{1C7A1509-A44D-4CF4-9C49-F5D8015A55A3}" presName="chevron3" presStyleLbl="alignNode1" presStyleIdx="2" presStyleCnt="21"/>
      <dgm:spPr/>
    </dgm:pt>
    <dgm:pt modelId="{392011CB-8D4D-41B8-87B6-980BB7C4F8F9}" type="pres">
      <dgm:prSet presAssocID="{1C7A1509-A44D-4CF4-9C49-F5D8015A55A3}" presName="chevron4" presStyleLbl="alignNode1" presStyleIdx="3" presStyleCnt="21"/>
      <dgm:spPr/>
    </dgm:pt>
    <dgm:pt modelId="{0DBB9D25-75E1-4F5B-A3A5-C05DB4546840}" type="pres">
      <dgm:prSet presAssocID="{1C7A1509-A44D-4CF4-9C49-F5D8015A55A3}" presName="chevron5" presStyleLbl="alignNode1" presStyleIdx="4" presStyleCnt="21"/>
      <dgm:spPr/>
    </dgm:pt>
    <dgm:pt modelId="{B5DC976B-F903-45EC-86AD-FBD27FA6CEFF}" type="pres">
      <dgm:prSet presAssocID="{1C7A1509-A44D-4CF4-9C49-F5D8015A55A3}" presName="chevron6" presStyleLbl="alignNode1" presStyleIdx="5" presStyleCnt="21"/>
      <dgm:spPr/>
    </dgm:pt>
    <dgm:pt modelId="{B9CA3210-0910-4378-919D-1005CAF218D3}" type="pres">
      <dgm:prSet presAssocID="{1C7A1509-A44D-4CF4-9C49-F5D8015A55A3}" presName="chevron7" presStyleLbl="alignNode1" presStyleIdx="6" presStyleCnt="21"/>
      <dgm:spPr/>
    </dgm:pt>
    <dgm:pt modelId="{631CAFFE-AA79-4104-8AE7-A9FC3DB6B0CC}" type="pres">
      <dgm:prSet presAssocID="{1C7A1509-A44D-4CF4-9C49-F5D8015A55A3}" presName="childtext" presStyleLbl="solidFgAcc1" presStyleIdx="0" presStyleCnt="3">
        <dgm:presLayoutVars>
          <dgm:chMax/>
          <dgm:chPref val="0"/>
          <dgm:bulletEnabled val="1"/>
        </dgm:presLayoutVars>
      </dgm:prSet>
      <dgm:spPr/>
      <dgm:t>
        <a:bodyPr/>
        <a:lstStyle/>
        <a:p>
          <a:endParaRPr lang="es-EC"/>
        </a:p>
      </dgm:t>
    </dgm:pt>
    <dgm:pt modelId="{8007AFA7-E11E-493F-A54D-D86B96A3E7EA}" type="pres">
      <dgm:prSet presAssocID="{324B90EF-DBA5-44EC-BE76-D75C86028865}" presName="sibTrans" presStyleCnt="0"/>
      <dgm:spPr/>
    </dgm:pt>
    <dgm:pt modelId="{3A455D6A-2872-4431-9799-CA13C51AEAA9}" type="pres">
      <dgm:prSet presAssocID="{A502565A-4677-4E04-8498-F5F0A30654C6}" presName="parenttextcomposite" presStyleCnt="0"/>
      <dgm:spPr/>
    </dgm:pt>
    <dgm:pt modelId="{D9823EBD-BC87-4057-BFD5-CB8ECD688761}" type="pres">
      <dgm:prSet presAssocID="{A502565A-4677-4E04-8498-F5F0A30654C6}" presName="parenttext" presStyleLbl="revTx" presStyleIdx="1" presStyleCnt="3">
        <dgm:presLayoutVars>
          <dgm:chMax/>
          <dgm:chPref val="2"/>
          <dgm:bulletEnabled val="1"/>
        </dgm:presLayoutVars>
      </dgm:prSet>
      <dgm:spPr/>
      <dgm:t>
        <a:bodyPr/>
        <a:lstStyle/>
        <a:p>
          <a:endParaRPr lang="es-EC"/>
        </a:p>
      </dgm:t>
    </dgm:pt>
    <dgm:pt modelId="{F0DC1EFF-6F1A-4F07-BC23-7DF80385B3B1}" type="pres">
      <dgm:prSet presAssocID="{A502565A-4677-4E04-8498-F5F0A30654C6}" presName="composite" presStyleCnt="0"/>
      <dgm:spPr/>
    </dgm:pt>
    <dgm:pt modelId="{B9821F6E-C6A4-4546-9C40-17186F01B911}" type="pres">
      <dgm:prSet presAssocID="{A502565A-4677-4E04-8498-F5F0A30654C6}" presName="chevron1" presStyleLbl="alignNode1" presStyleIdx="7" presStyleCnt="21"/>
      <dgm:spPr/>
    </dgm:pt>
    <dgm:pt modelId="{A1FCB6FB-504B-4E6F-BAE8-770F6DFEF9C9}" type="pres">
      <dgm:prSet presAssocID="{A502565A-4677-4E04-8498-F5F0A30654C6}" presName="chevron2" presStyleLbl="alignNode1" presStyleIdx="8" presStyleCnt="21"/>
      <dgm:spPr/>
    </dgm:pt>
    <dgm:pt modelId="{BEAB7AA2-A77F-4BEF-A85A-E3B3A0D028A8}" type="pres">
      <dgm:prSet presAssocID="{A502565A-4677-4E04-8498-F5F0A30654C6}" presName="chevron3" presStyleLbl="alignNode1" presStyleIdx="9" presStyleCnt="21"/>
      <dgm:spPr/>
    </dgm:pt>
    <dgm:pt modelId="{B5263978-676B-48AA-9E9F-96CA34107DDA}" type="pres">
      <dgm:prSet presAssocID="{A502565A-4677-4E04-8498-F5F0A30654C6}" presName="chevron4" presStyleLbl="alignNode1" presStyleIdx="10" presStyleCnt="21"/>
      <dgm:spPr/>
    </dgm:pt>
    <dgm:pt modelId="{2C0D08B5-FA4A-4364-A46F-D28FC5E5E109}" type="pres">
      <dgm:prSet presAssocID="{A502565A-4677-4E04-8498-F5F0A30654C6}" presName="chevron5" presStyleLbl="alignNode1" presStyleIdx="11" presStyleCnt="21"/>
      <dgm:spPr/>
    </dgm:pt>
    <dgm:pt modelId="{4B4E22AA-0E0D-4198-A773-6BF9283EE34F}" type="pres">
      <dgm:prSet presAssocID="{A502565A-4677-4E04-8498-F5F0A30654C6}" presName="chevron6" presStyleLbl="alignNode1" presStyleIdx="12" presStyleCnt="21"/>
      <dgm:spPr/>
    </dgm:pt>
    <dgm:pt modelId="{31A93E09-2032-4C05-8438-95BD28DBEAFD}" type="pres">
      <dgm:prSet presAssocID="{A502565A-4677-4E04-8498-F5F0A30654C6}" presName="chevron7" presStyleLbl="alignNode1" presStyleIdx="13" presStyleCnt="21"/>
      <dgm:spPr/>
    </dgm:pt>
    <dgm:pt modelId="{81E470F3-0DD6-4168-90FC-B0D6B87EC288}" type="pres">
      <dgm:prSet presAssocID="{A502565A-4677-4E04-8498-F5F0A30654C6}" presName="childtext" presStyleLbl="solidFgAcc1" presStyleIdx="1" presStyleCnt="3">
        <dgm:presLayoutVars>
          <dgm:chMax/>
          <dgm:chPref val="0"/>
          <dgm:bulletEnabled val="1"/>
        </dgm:presLayoutVars>
      </dgm:prSet>
      <dgm:spPr/>
      <dgm:t>
        <a:bodyPr/>
        <a:lstStyle/>
        <a:p>
          <a:endParaRPr lang="es-EC"/>
        </a:p>
      </dgm:t>
    </dgm:pt>
    <dgm:pt modelId="{E7B65170-B162-4759-AD1A-9FEC4DDC4500}" type="pres">
      <dgm:prSet presAssocID="{580DDA5F-915E-4F97-A73E-EBD36DDE2D44}" presName="sibTrans" presStyleCnt="0"/>
      <dgm:spPr/>
    </dgm:pt>
    <dgm:pt modelId="{27BDF973-3A80-4613-B5CA-E68CD51F847F}" type="pres">
      <dgm:prSet presAssocID="{2D4F6E57-DAF7-419E-80C3-F934AB3428EC}" presName="parenttextcomposite" presStyleCnt="0"/>
      <dgm:spPr/>
    </dgm:pt>
    <dgm:pt modelId="{641B97AD-5164-4337-BA4D-AA806ECA6661}" type="pres">
      <dgm:prSet presAssocID="{2D4F6E57-DAF7-419E-80C3-F934AB3428EC}" presName="parenttext" presStyleLbl="revTx" presStyleIdx="2" presStyleCnt="3">
        <dgm:presLayoutVars>
          <dgm:chMax/>
          <dgm:chPref val="2"/>
          <dgm:bulletEnabled val="1"/>
        </dgm:presLayoutVars>
      </dgm:prSet>
      <dgm:spPr/>
      <dgm:t>
        <a:bodyPr/>
        <a:lstStyle/>
        <a:p>
          <a:endParaRPr lang="es-EC"/>
        </a:p>
      </dgm:t>
    </dgm:pt>
    <dgm:pt modelId="{09480FD9-06CB-4467-AC90-DDB0A5421758}" type="pres">
      <dgm:prSet presAssocID="{2D4F6E57-DAF7-419E-80C3-F934AB3428EC}" presName="composite" presStyleCnt="0"/>
      <dgm:spPr/>
    </dgm:pt>
    <dgm:pt modelId="{5B72CED8-ADC2-401B-A57F-1EA1296CC110}" type="pres">
      <dgm:prSet presAssocID="{2D4F6E57-DAF7-419E-80C3-F934AB3428EC}" presName="chevron1" presStyleLbl="alignNode1" presStyleIdx="14" presStyleCnt="21"/>
      <dgm:spPr/>
    </dgm:pt>
    <dgm:pt modelId="{A65491AD-5890-48D5-8738-F61A0B1638C9}" type="pres">
      <dgm:prSet presAssocID="{2D4F6E57-DAF7-419E-80C3-F934AB3428EC}" presName="chevron2" presStyleLbl="alignNode1" presStyleIdx="15" presStyleCnt="21" custLinFactNeighborY="10022"/>
      <dgm:spPr/>
    </dgm:pt>
    <dgm:pt modelId="{707D189B-CD33-4DB9-B9A5-5BB5C413D656}" type="pres">
      <dgm:prSet presAssocID="{2D4F6E57-DAF7-419E-80C3-F934AB3428EC}" presName="chevron3" presStyleLbl="alignNode1" presStyleIdx="16" presStyleCnt="21"/>
      <dgm:spPr/>
    </dgm:pt>
    <dgm:pt modelId="{3D59C24B-874F-4673-AD22-62F00E0FA3D8}" type="pres">
      <dgm:prSet presAssocID="{2D4F6E57-DAF7-419E-80C3-F934AB3428EC}" presName="chevron4" presStyleLbl="alignNode1" presStyleIdx="17" presStyleCnt="21"/>
      <dgm:spPr/>
    </dgm:pt>
    <dgm:pt modelId="{1581437D-A7DA-4C6C-9D11-CE236AF234F2}" type="pres">
      <dgm:prSet presAssocID="{2D4F6E57-DAF7-419E-80C3-F934AB3428EC}" presName="chevron5" presStyleLbl="alignNode1" presStyleIdx="18" presStyleCnt="21"/>
      <dgm:spPr/>
    </dgm:pt>
    <dgm:pt modelId="{439AB69F-DCD2-4EE4-B7E8-E066B248ADC0}" type="pres">
      <dgm:prSet presAssocID="{2D4F6E57-DAF7-419E-80C3-F934AB3428EC}" presName="chevron6" presStyleLbl="alignNode1" presStyleIdx="19" presStyleCnt="21"/>
      <dgm:spPr/>
    </dgm:pt>
    <dgm:pt modelId="{7CF18BC4-4D8D-4840-8296-BC285AC36A28}" type="pres">
      <dgm:prSet presAssocID="{2D4F6E57-DAF7-419E-80C3-F934AB3428EC}" presName="chevron7" presStyleLbl="alignNode1" presStyleIdx="20" presStyleCnt="21"/>
      <dgm:spPr/>
    </dgm:pt>
    <dgm:pt modelId="{AD931FCE-D101-4359-BDDE-ADFBC6DB8863}" type="pres">
      <dgm:prSet presAssocID="{2D4F6E57-DAF7-419E-80C3-F934AB3428EC}" presName="childtext" presStyleLbl="solidFgAcc1" presStyleIdx="2" presStyleCnt="3" custLinFactNeighborX="915">
        <dgm:presLayoutVars>
          <dgm:chMax/>
          <dgm:chPref val="0"/>
          <dgm:bulletEnabled val="1"/>
        </dgm:presLayoutVars>
      </dgm:prSet>
      <dgm:spPr/>
      <dgm:t>
        <a:bodyPr/>
        <a:lstStyle/>
        <a:p>
          <a:endParaRPr lang="es-EC"/>
        </a:p>
      </dgm:t>
    </dgm:pt>
  </dgm:ptLst>
  <dgm:cxnLst>
    <dgm:cxn modelId="{6C8A178F-AEBF-453D-B0DF-6B01B39C29FA}" type="presOf" srcId="{7C4F627A-4D8A-4787-9EDC-92F668EBB71B}" destId="{AD931FCE-D101-4359-BDDE-ADFBC6DB8863}" srcOrd="0" destOrd="0" presId="urn:microsoft.com/office/officeart/2008/layout/VerticalAccentList"/>
    <dgm:cxn modelId="{40870E26-75E9-452A-92B1-4EE600C1896D}" type="presOf" srcId="{DB787FCE-1994-4796-91ED-2652A9A62131}" destId="{81E470F3-0DD6-4168-90FC-B0D6B87EC288}" srcOrd="0" destOrd="0" presId="urn:microsoft.com/office/officeart/2008/layout/VerticalAccentList"/>
    <dgm:cxn modelId="{D57084F6-E43E-4AC7-9DC5-F0B51ED932BF}" srcId="{1C7A1509-A44D-4CF4-9C49-F5D8015A55A3}" destId="{DC5B461F-1F5F-4477-9162-FE3C1653931F}" srcOrd="0" destOrd="0" parTransId="{B5E00CA8-C284-4219-B11A-F5A4B5C47574}" sibTransId="{1C6D3A9D-A482-4114-BA34-29C51B9AE2BA}"/>
    <dgm:cxn modelId="{AF324D27-DB22-47D5-A232-C7BDB1C382CA}" type="presOf" srcId="{1C7A1509-A44D-4CF4-9C49-F5D8015A55A3}" destId="{6F8EA43C-C447-4A9C-A37E-939FB875D678}" srcOrd="0" destOrd="0" presId="urn:microsoft.com/office/officeart/2008/layout/VerticalAccentList"/>
    <dgm:cxn modelId="{21BFB691-CFE2-4ABE-8E7A-BAFEB5ABFAB3}" type="presOf" srcId="{A502565A-4677-4E04-8498-F5F0A30654C6}" destId="{D9823EBD-BC87-4057-BFD5-CB8ECD688761}" srcOrd="0" destOrd="0" presId="urn:microsoft.com/office/officeart/2008/layout/VerticalAccentList"/>
    <dgm:cxn modelId="{1A276C98-4CE4-4544-A5B1-6FD8FA2B3155}" srcId="{EBE8917C-E0C7-4774-B9C9-00301086B96A}" destId="{1C7A1509-A44D-4CF4-9C49-F5D8015A55A3}" srcOrd="0" destOrd="0" parTransId="{C93382BF-0F1E-4B25-858D-F01B588225E4}" sibTransId="{324B90EF-DBA5-44EC-BE76-D75C86028865}"/>
    <dgm:cxn modelId="{FB5675D2-AB08-4911-A542-A90798B9653D}" type="presOf" srcId="{EBE8917C-E0C7-4774-B9C9-00301086B96A}" destId="{37D92F09-4650-4A29-83E8-1FEE8FEBB910}" srcOrd="0" destOrd="0" presId="urn:microsoft.com/office/officeart/2008/layout/VerticalAccentList"/>
    <dgm:cxn modelId="{FF6B76E8-6069-407A-8B33-F4078B126BB0}" srcId="{EBE8917C-E0C7-4774-B9C9-00301086B96A}" destId="{A502565A-4677-4E04-8498-F5F0A30654C6}" srcOrd="1" destOrd="0" parTransId="{A4C665B8-8798-4AEA-9C38-7857B7C6C931}" sibTransId="{580DDA5F-915E-4F97-A73E-EBD36DDE2D44}"/>
    <dgm:cxn modelId="{0664DCED-C983-4601-83AC-50A985202E40}" type="presOf" srcId="{2D4F6E57-DAF7-419E-80C3-F934AB3428EC}" destId="{641B97AD-5164-4337-BA4D-AA806ECA6661}" srcOrd="0" destOrd="0" presId="urn:microsoft.com/office/officeart/2008/layout/VerticalAccentList"/>
    <dgm:cxn modelId="{ACDFC2A4-DA34-450C-A4B6-EB87256CEB32}" srcId="{2D4F6E57-DAF7-419E-80C3-F934AB3428EC}" destId="{7C4F627A-4D8A-4787-9EDC-92F668EBB71B}" srcOrd="0" destOrd="0" parTransId="{69905B91-B31C-4B7B-BFBA-2A17651A9BFD}" sibTransId="{E3B7E65D-4C71-44CF-A0D6-402E4DCEC96B}"/>
    <dgm:cxn modelId="{5CF156B3-F41D-44C8-80C7-9EDAFF338779}" type="presOf" srcId="{DC5B461F-1F5F-4477-9162-FE3C1653931F}" destId="{631CAFFE-AA79-4104-8AE7-A9FC3DB6B0CC}" srcOrd="0" destOrd="0" presId="urn:microsoft.com/office/officeart/2008/layout/VerticalAccentList"/>
    <dgm:cxn modelId="{762E05B9-6EAB-45EA-B02B-36C503EA5A0C}" srcId="{EBE8917C-E0C7-4774-B9C9-00301086B96A}" destId="{2D4F6E57-DAF7-419E-80C3-F934AB3428EC}" srcOrd="2" destOrd="0" parTransId="{DE5A83C1-F559-4167-B559-490B12BF4E6E}" sibTransId="{E84D8FE7-737D-4506-AE73-4C6E25A0FE90}"/>
    <dgm:cxn modelId="{2B70F037-06EC-4B76-B760-0CE5BFCEBC62}" srcId="{A502565A-4677-4E04-8498-F5F0A30654C6}" destId="{DB787FCE-1994-4796-91ED-2652A9A62131}" srcOrd="0" destOrd="0" parTransId="{D791AC8B-3599-4A76-85F6-8ACC487C42B7}" sibTransId="{F43AE749-FEE4-4E98-8FDA-EFCB4EF8009A}"/>
    <dgm:cxn modelId="{DA986342-6D34-4FDC-8C04-5602B78D918C}" type="presParOf" srcId="{37D92F09-4650-4A29-83E8-1FEE8FEBB910}" destId="{075FCA99-3434-4FE9-8951-28A2C960268F}" srcOrd="0" destOrd="0" presId="urn:microsoft.com/office/officeart/2008/layout/VerticalAccentList"/>
    <dgm:cxn modelId="{7D99FCA0-F80A-4A21-90D3-432248AEF4C6}" type="presParOf" srcId="{075FCA99-3434-4FE9-8951-28A2C960268F}" destId="{6F8EA43C-C447-4A9C-A37E-939FB875D678}" srcOrd="0" destOrd="0" presId="urn:microsoft.com/office/officeart/2008/layout/VerticalAccentList"/>
    <dgm:cxn modelId="{D9F6B34C-31BB-4BCE-A8B6-4978C0E60AF9}" type="presParOf" srcId="{37D92F09-4650-4A29-83E8-1FEE8FEBB910}" destId="{E0E126C4-5D31-4017-A6C3-BF2D8904B94F}" srcOrd="1" destOrd="0" presId="urn:microsoft.com/office/officeart/2008/layout/VerticalAccentList"/>
    <dgm:cxn modelId="{00D2E6DB-8220-478A-A159-B41934D86E13}" type="presParOf" srcId="{E0E126C4-5D31-4017-A6C3-BF2D8904B94F}" destId="{3F9AEB9B-D329-4B43-A931-413274BE82A4}" srcOrd="0" destOrd="0" presId="urn:microsoft.com/office/officeart/2008/layout/VerticalAccentList"/>
    <dgm:cxn modelId="{73941ED2-BC5B-4D33-B6CE-D31122BF810D}" type="presParOf" srcId="{E0E126C4-5D31-4017-A6C3-BF2D8904B94F}" destId="{6D82C970-61BD-430E-B8E5-0310BB7A4E88}" srcOrd="1" destOrd="0" presId="urn:microsoft.com/office/officeart/2008/layout/VerticalAccentList"/>
    <dgm:cxn modelId="{147DE75D-BB3B-4F04-9285-F946FD1D03D7}" type="presParOf" srcId="{E0E126C4-5D31-4017-A6C3-BF2D8904B94F}" destId="{D7CA789A-4FEA-47C0-83D4-17A1312DCA2C}" srcOrd="2" destOrd="0" presId="urn:microsoft.com/office/officeart/2008/layout/VerticalAccentList"/>
    <dgm:cxn modelId="{427FDA2C-E8FC-4D2A-AE89-C63A8C61D7ED}" type="presParOf" srcId="{E0E126C4-5D31-4017-A6C3-BF2D8904B94F}" destId="{392011CB-8D4D-41B8-87B6-980BB7C4F8F9}" srcOrd="3" destOrd="0" presId="urn:microsoft.com/office/officeart/2008/layout/VerticalAccentList"/>
    <dgm:cxn modelId="{B0B1D80A-E8C7-467A-BBD9-BA6FB3BF0CE4}" type="presParOf" srcId="{E0E126C4-5D31-4017-A6C3-BF2D8904B94F}" destId="{0DBB9D25-75E1-4F5B-A3A5-C05DB4546840}" srcOrd="4" destOrd="0" presId="urn:microsoft.com/office/officeart/2008/layout/VerticalAccentList"/>
    <dgm:cxn modelId="{581E15CF-F5FD-4CDC-9027-036F7D033655}" type="presParOf" srcId="{E0E126C4-5D31-4017-A6C3-BF2D8904B94F}" destId="{B5DC976B-F903-45EC-86AD-FBD27FA6CEFF}" srcOrd="5" destOrd="0" presId="urn:microsoft.com/office/officeart/2008/layout/VerticalAccentList"/>
    <dgm:cxn modelId="{72E7F18A-4660-456D-8814-27E3B0752E4A}" type="presParOf" srcId="{E0E126C4-5D31-4017-A6C3-BF2D8904B94F}" destId="{B9CA3210-0910-4378-919D-1005CAF218D3}" srcOrd="6" destOrd="0" presId="urn:microsoft.com/office/officeart/2008/layout/VerticalAccentList"/>
    <dgm:cxn modelId="{DC87B411-6C07-4D93-B593-529C4577F516}" type="presParOf" srcId="{E0E126C4-5D31-4017-A6C3-BF2D8904B94F}" destId="{631CAFFE-AA79-4104-8AE7-A9FC3DB6B0CC}" srcOrd="7" destOrd="0" presId="urn:microsoft.com/office/officeart/2008/layout/VerticalAccentList"/>
    <dgm:cxn modelId="{C1BAC552-C833-4927-88B1-5F55100230E3}" type="presParOf" srcId="{37D92F09-4650-4A29-83E8-1FEE8FEBB910}" destId="{8007AFA7-E11E-493F-A54D-D86B96A3E7EA}" srcOrd="2" destOrd="0" presId="urn:microsoft.com/office/officeart/2008/layout/VerticalAccentList"/>
    <dgm:cxn modelId="{48C83603-9766-4BAE-ACC8-1D9723482EAF}" type="presParOf" srcId="{37D92F09-4650-4A29-83E8-1FEE8FEBB910}" destId="{3A455D6A-2872-4431-9799-CA13C51AEAA9}" srcOrd="3" destOrd="0" presId="urn:microsoft.com/office/officeart/2008/layout/VerticalAccentList"/>
    <dgm:cxn modelId="{3CFA7F7B-FC62-4F4D-9B7C-4E3B5E235F35}" type="presParOf" srcId="{3A455D6A-2872-4431-9799-CA13C51AEAA9}" destId="{D9823EBD-BC87-4057-BFD5-CB8ECD688761}" srcOrd="0" destOrd="0" presId="urn:microsoft.com/office/officeart/2008/layout/VerticalAccentList"/>
    <dgm:cxn modelId="{8B04546E-4F69-4F98-8593-45A45839F071}" type="presParOf" srcId="{37D92F09-4650-4A29-83E8-1FEE8FEBB910}" destId="{F0DC1EFF-6F1A-4F07-BC23-7DF80385B3B1}" srcOrd="4" destOrd="0" presId="urn:microsoft.com/office/officeart/2008/layout/VerticalAccentList"/>
    <dgm:cxn modelId="{E471AE80-54BA-477C-800E-57A002E0F576}" type="presParOf" srcId="{F0DC1EFF-6F1A-4F07-BC23-7DF80385B3B1}" destId="{B9821F6E-C6A4-4546-9C40-17186F01B911}" srcOrd="0" destOrd="0" presId="urn:microsoft.com/office/officeart/2008/layout/VerticalAccentList"/>
    <dgm:cxn modelId="{7569B1E0-9F3D-42F9-8733-3B061741C279}" type="presParOf" srcId="{F0DC1EFF-6F1A-4F07-BC23-7DF80385B3B1}" destId="{A1FCB6FB-504B-4E6F-BAE8-770F6DFEF9C9}" srcOrd="1" destOrd="0" presId="urn:microsoft.com/office/officeart/2008/layout/VerticalAccentList"/>
    <dgm:cxn modelId="{1403573A-417B-4C8E-9B30-FF10C7701FC2}" type="presParOf" srcId="{F0DC1EFF-6F1A-4F07-BC23-7DF80385B3B1}" destId="{BEAB7AA2-A77F-4BEF-A85A-E3B3A0D028A8}" srcOrd="2" destOrd="0" presId="urn:microsoft.com/office/officeart/2008/layout/VerticalAccentList"/>
    <dgm:cxn modelId="{2B41BA01-443D-47C9-B993-FC6BC5665A99}" type="presParOf" srcId="{F0DC1EFF-6F1A-4F07-BC23-7DF80385B3B1}" destId="{B5263978-676B-48AA-9E9F-96CA34107DDA}" srcOrd="3" destOrd="0" presId="urn:microsoft.com/office/officeart/2008/layout/VerticalAccentList"/>
    <dgm:cxn modelId="{04C4DA1F-3B4D-4798-ABE8-8650C2C000B3}" type="presParOf" srcId="{F0DC1EFF-6F1A-4F07-BC23-7DF80385B3B1}" destId="{2C0D08B5-FA4A-4364-A46F-D28FC5E5E109}" srcOrd="4" destOrd="0" presId="urn:microsoft.com/office/officeart/2008/layout/VerticalAccentList"/>
    <dgm:cxn modelId="{8D755EC9-9143-49B7-AA2A-7344865A85C7}" type="presParOf" srcId="{F0DC1EFF-6F1A-4F07-BC23-7DF80385B3B1}" destId="{4B4E22AA-0E0D-4198-A773-6BF9283EE34F}" srcOrd="5" destOrd="0" presId="urn:microsoft.com/office/officeart/2008/layout/VerticalAccentList"/>
    <dgm:cxn modelId="{AA9BE5A7-C615-4B24-A36A-C9FBD95AF97B}" type="presParOf" srcId="{F0DC1EFF-6F1A-4F07-BC23-7DF80385B3B1}" destId="{31A93E09-2032-4C05-8438-95BD28DBEAFD}" srcOrd="6" destOrd="0" presId="urn:microsoft.com/office/officeart/2008/layout/VerticalAccentList"/>
    <dgm:cxn modelId="{FC04E5E8-917A-4808-86D9-F844087837AC}" type="presParOf" srcId="{F0DC1EFF-6F1A-4F07-BC23-7DF80385B3B1}" destId="{81E470F3-0DD6-4168-90FC-B0D6B87EC288}" srcOrd="7" destOrd="0" presId="urn:microsoft.com/office/officeart/2008/layout/VerticalAccentList"/>
    <dgm:cxn modelId="{CC69F945-8085-4C84-BCAB-A628E0E10B6A}" type="presParOf" srcId="{37D92F09-4650-4A29-83E8-1FEE8FEBB910}" destId="{E7B65170-B162-4759-AD1A-9FEC4DDC4500}" srcOrd="5" destOrd="0" presId="urn:microsoft.com/office/officeart/2008/layout/VerticalAccentList"/>
    <dgm:cxn modelId="{06103B93-2A98-4CF2-A247-67DFC932BF7F}" type="presParOf" srcId="{37D92F09-4650-4A29-83E8-1FEE8FEBB910}" destId="{27BDF973-3A80-4613-B5CA-E68CD51F847F}" srcOrd="6" destOrd="0" presId="urn:microsoft.com/office/officeart/2008/layout/VerticalAccentList"/>
    <dgm:cxn modelId="{C4C7D7FB-0228-48C3-8BBC-0E659EB71AF8}" type="presParOf" srcId="{27BDF973-3A80-4613-B5CA-E68CD51F847F}" destId="{641B97AD-5164-4337-BA4D-AA806ECA6661}" srcOrd="0" destOrd="0" presId="urn:microsoft.com/office/officeart/2008/layout/VerticalAccentList"/>
    <dgm:cxn modelId="{6B308131-71C3-4322-B893-14F4810A4A4F}" type="presParOf" srcId="{37D92F09-4650-4A29-83E8-1FEE8FEBB910}" destId="{09480FD9-06CB-4467-AC90-DDB0A5421758}" srcOrd="7" destOrd="0" presId="urn:microsoft.com/office/officeart/2008/layout/VerticalAccentList"/>
    <dgm:cxn modelId="{FEF22F42-E287-44FC-947A-CA9C2D6E2E05}" type="presParOf" srcId="{09480FD9-06CB-4467-AC90-DDB0A5421758}" destId="{5B72CED8-ADC2-401B-A57F-1EA1296CC110}" srcOrd="0" destOrd="0" presId="urn:microsoft.com/office/officeart/2008/layout/VerticalAccentList"/>
    <dgm:cxn modelId="{569D798B-FF74-4725-A308-693190C5B647}" type="presParOf" srcId="{09480FD9-06CB-4467-AC90-DDB0A5421758}" destId="{A65491AD-5890-48D5-8738-F61A0B1638C9}" srcOrd="1" destOrd="0" presId="urn:microsoft.com/office/officeart/2008/layout/VerticalAccentList"/>
    <dgm:cxn modelId="{BB7DC366-EAD1-4B9B-AA33-CEAF420A465A}" type="presParOf" srcId="{09480FD9-06CB-4467-AC90-DDB0A5421758}" destId="{707D189B-CD33-4DB9-B9A5-5BB5C413D656}" srcOrd="2" destOrd="0" presId="urn:microsoft.com/office/officeart/2008/layout/VerticalAccentList"/>
    <dgm:cxn modelId="{FA3A80D4-47B4-4977-ADDC-A1B4902AD201}" type="presParOf" srcId="{09480FD9-06CB-4467-AC90-DDB0A5421758}" destId="{3D59C24B-874F-4673-AD22-62F00E0FA3D8}" srcOrd="3" destOrd="0" presId="urn:microsoft.com/office/officeart/2008/layout/VerticalAccentList"/>
    <dgm:cxn modelId="{E9537AB0-9E68-48EA-A583-6DBCD5666571}" type="presParOf" srcId="{09480FD9-06CB-4467-AC90-DDB0A5421758}" destId="{1581437D-A7DA-4C6C-9D11-CE236AF234F2}" srcOrd="4" destOrd="0" presId="urn:microsoft.com/office/officeart/2008/layout/VerticalAccentList"/>
    <dgm:cxn modelId="{953727DF-DF13-4EDB-9C7D-35F7F5A9503F}" type="presParOf" srcId="{09480FD9-06CB-4467-AC90-DDB0A5421758}" destId="{439AB69F-DCD2-4EE4-B7E8-E066B248ADC0}" srcOrd="5" destOrd="0" presId="urn:microsoft.com/office/officeart/2008/layout/VerticalAccentList"/>
    <dgm:cxn modelId="{11E7C044-CEAA-464F-8A88-C043B3403BCF}" type="presParOf" srcId="{09480FD9-06CB-4467-AC90-DDB0A5421758}" destId="{7CF18BC4-4D8D-4840-8296-BC285AC36A28}" srcOrd="6" destOrd="0" presId="urn:microsoft.com/office/officeart/2008/layout/VerticalAccentList"/>
    <dgm:cxn modelId="{38680C6D-4098-4CAC-8456-D773822E3CE2}" type="presParOf" srcId="{09480FD9-06CB-4467-AC90-DDB0A5421758}" destId="{AD931FCE-D101-4359-BDDE-ADFBC6DB8863}"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8F1CF-52F5-4CF1-8312-B633740F2149}">
      <dsp:nvSpPr>
        <dsp:cNvPr id="0" name=""/>
        <dsp:cNvSpPr/>
      </dsp:nvSpPr>
      <dsp:spPr>
        <a:xfrm>
          <a:off x="491317" y="608014"/>
          <a:ext cx="9029464" cy="314962"/>
        </a:xfrm>
        <a:prstGeom prst="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4ECC6-E4C6-4C8F-8BDC-1A713CC91DE3}">
      <dsp:nvSpPr>
        <dsp:cNvPr id="0" name=""/>
        <dsp:cNvSpPr/>
      </dsp:nvSpPr>
      <dsp:spPr>
        <a:xfrm>
          <a:off x="500935" y="221424"/>
          <a:ext cx="9359120" cy="668436"/>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b="1" kern="1200" dirty="0" smtClean="0"/>
            <a:t>Cuando las escuelas cierran sus puertas al finalizar un año escolar, cansadas ya de tanta obligación, de tanto conocimiento impartido, de objetivos alcanzados </a:t>
          </a:r>
          <a:endParaRPr lang="es-EC" sz="1800" b="1" kern="1200" dirty="0">
            <a:solidFill>
              <a:schemeClr val="tx1"/>
            </a:solidFill>
          </a:endParaRPr>
        </a:p>
      </dsp:txBody>
      <dsp:txXfrm>
        <a:off x="533565" y="254054"/>
        <a:ext cx="9293860" cy="603176"/>
      </dsp:txXfrm>
    </dsp:sp>
    <dsp:sp modelId="{4243AEB3-7A0E-4B3B-9B4A-0A4E956DB87B}">
      <dsp:nvSpPr>
        <dsp:cNvPr id="0" name=""/>
        <dsp:cNvSpPr/>
      </dsp:nvSpPr>
      <dsp:spPr>
        <a:xfrm>
          <a:off x="477692" y="1674453"/>
          <a:ext cx="9056815" cy="320811"/>
        </a:xfrm>
        <a:prstGeom prst="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B593E-7CDE-49C1-B349-4BC9E58794D7}">
      <dsp:nvSpPr>
        <dsp:cNvPr id="0" name=""/>
        <dsp:cNvSpPr/>
      </dsp:nvSpPr>
      <dsp:spPr>
        <a:xfrm>
          <a:off x="500935" y="1101863"/>
          <a:ext cx="8211075" cy="816836"/>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89000">
            <a:lnSpc>
              <a:spcPct val="90000"/>
            </a:lnSpc>
            <a:spcBef>
              <a:spcPct val="0"/>
            </a:spcBef>
            <a:spcAft>
              <a:spcPct val="35000"/>
            </a:spcAft>
          </a:pPr>
          <a:r>
            <a:rPr lang="es-EC" sz="2000" b="1" kern="1200" dirty="0" smtClean="0"/>
            <a:t>Una vida hecha a su medida, en busca de compartir tiempo con sus amigos, basada en sus intereses</a:t>
          </a:r>
          <a:endParaRPr lang="es-EC" sz="2000" b="1" kern="1200" dirty="0">
            <a:solidFill>
              <a:schemeClr val="tx1"/>
            </a:solidFill>
          </a:endParaRPr>
        </a:p>
      </dsp:txBody>
      <dsp:txXfrm>
        <a:off x="540810" y="1141738"/>
        <a:ext cx="8131325" cy="737086"/>
      </dsp:txXfrm>
    </dsp:sp>
    <dsp:sp modelId="{3166BF7F-CB4A-47B9-B753-8882604052A4}">
      <dsp:nvSpPr>
        <dsp:cNvPr id="0" name=""/>
        <dsp:cNvSpPr/>
      </dsp:nvSpPr>
      <dsp:spPr>
        <a:xfrm>
          <a:off x="477692" y="2672687"/>
          <a:ext cx="9029464" cy="301388"/>
        </a:xfrm>
        <a:prstGeom prst="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ED2106-F429-46F2-AF28-22B7D5BD7131}">
      <dsp:nvSpPr>
        <dsp:cNvPr id="0" name=""/>
        <dsp:cNvSpPr/>
      </dsp:nvSpPr>
      <dsp:spPr>
        <a:xfrm>
          <a:off x="500935" y="2136551"/>
          <a:ext cx="8220473" cy="739439"/>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l" defTabSz="800100">
            <a:lnSpc>
              <a:spcPct val="90000"/>
            </a:lnSpc>
            <a:spcBef>
              <a:spcPct val="0"/>
            </a:spcBef>
            <a:spcAft>
              <a:spcPct val="35000"/>
            </a:spcAft>
          </a:pPr>
          <a:r>
            <a:rPr lang="es-EC" sz="1800" kern="1200" dirty="0" smtClean="0">
              <a:solidFill>
                <a:schemeClr val="bg1"/>
              </a:solidFill>
            </a:rPr>
            <a:t>No existen actividades al alcance de la economía de la infancia en su gran mayoría </a:t>
          </a:r>
          <a:endParaRPr lang="es-EC" sz="1800" kern="1200" dirty="0">
            <a:solidFill>
              <a:schemeClr val="bg1"/>
            </a:solidFill>
          </a:endParaRPr>
        </a:p>
      </dsp:txBody>
      <dsp:txXfrm>
        <a:off x="537031" y="2172647"/>
        <a:ext cx="8148281" cy="667247"/>
      </dsp:txXfrm>
    </dsp:sp>
    <dsp:sp modelId="{CCB47204-A426-4DED-AF17-CFFA33A1741D}">
      <dsp:nvSpPr>
        <dsp:cNvPr id="0" name=""/>
        <dsp:cNvSpPr/>
      </dsp:nvSpPr>
      <dsp:spPr>
        <a:xfrm>
          <a:off x="1801464" y="3371655"/>
          <a:ext cx="6409070" cy="306123"/>
        </a:xfrm>
        <a:prstGeom prst="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237EB9-34A6-4609-AD55-7946E240C3D2}">
      <dsp:nvSpPr>
        <dsp:cNvPr id="0" name=""/>
        <dsp:cNvSpPr/>
      </dsp:nvSpPr>
      <dsp:spPr>
        <a:xfrm>
          <a:off x="1810411" y="3074419"/>
          <a:ext cx="3750043" cy="459595"/>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bg1"/>
              </a:solidFill>
            </a:rPr>
            <a:t>Despilfarro del tiempo</a:t>
          </a:r>
          <a:endParaRPr lang="es-EC" sz="1800" b="1" kern="1200" dirty="0">
            <a:solidFill>
              <a:schemeClr val="bg1"/>
            </a:solidFill>
          </a:endParaRPr>
        </a:p>
      </dsp:txBody>
      <dsp:txXfrm>
        <a:off x="1832847" y="3096855"/>
        <a:ext cx="3705171" cy="414723"/>
      </dsp:txXfrm>
    </dsp:sp>
    <dsp:sp modelId="{068E7B5E-BE3B-442A-BE29-8015060F6BF6}">
      <dsp:nvSpPr>
        <dsp:cNvPr id="0" name=""/>
        <dsp:cNvSpPr/>
      </dsp:nvSpPr>
      <dsp:spPr>
        <a:xfrm>
          <a:off x="1787839" y="4097656"/>
          <a:ext cx="6409070" cy="259193"/>
        </a:xfrm>
        <a:prstGeom prst="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92E09-7DEA-4A13-ADFC-0F9019796A96}">
      <dsp:nvSpPr>
        <dsp:cNvPr id="0" name=""/>
        <dsp:cNvSpPr/>
      </dsp:nvSpPr>
      <dsp:spPr>
        <a:xfrm>
          <a:off x="1796455" y="3737178"/>
          <a:ext cx="5004476" cy="522838"/>
        </a:xfrm>
        <a:prstGeom prst="roundRect">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bg1"/>
              </a:solidFill>
            </a:rPr>
            <a:t>Perdida de habilidades de los niños</a:t>
          </a:r>
          <a:endParaRPr lang="es-EC" sz="1800" b="1" kern="1200" dirty="0">
            <a:solidFill>
              <a:schemeClr val="bg1"/>
            </a:solidFill>
          </a:endParaRPr>
        </a:p>
      </dsp:txBody>
      <dsp:txXfrm>
        <a:off x="1821978" y="3762701"/>
        <a:ext cx="4953430" cy="471792"/>
      </dsp:txXfrm>
    </dsp:sp>
    <dsp:sp modelId="{F5871BD5-9D15-46EA-B695-F34B11AAAAE2}">
      <dsp:nvSpPr>
        <dsp:cNvPr id="0" name=""/>
        <dsp:cNvSpPr/>
      </dsp:nvSpPr>
      <dsp:spPr>
        <a:xfrm>
          <a:off x="1856066" y="4881813"/>
          <a:ext cx="6327217" cy="301274"/>
        </a:xfrm>
        <a:prstGeom prst="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E07AC-158D-460B-BD98-A5B9F5704EAB}">
      <dsp:nvSpPr>
        <dsp:cNvPr id="0" name=""/>
        <dsp:cNvSpPr/>
      </dsp:nvSpPr>
      <dsp:spPr>
        <a:xfrm>
          <a:off x="1851718" y="4416249"/>
          <a:ext cx="6922909" cy="627924"/>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078" tIns="0" rIns="265078" bIns="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bg1"/>
              </a:solidFill>
            </a:rPr>
            <a:t>Vidas sedentarias a tempranas edades con bajos niveles de motricidad</a:t>
          </a:r>
          <a:endParaRPr lang="es-EC" sz="1800" b="1" kern="1200" dirty="0">
            <a:solidFill>
              <a:schemeClr val="bg1"/>
            </a:solidFill>
          </a:endParaRPr>
        </a:p>
      </dsp:txBody>
      <dsp:txXfrm>
        <a:off x="1882371" y="4446902"/>
        <a:ext cx="6861603" cy="566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1DA6B-CAEC-45E6-AE7C-F82CA642CB4D}">
      <dsp:nvSpPr>
        <dsp:cNvPr id="0" name=""/>
        <dsp:cNvSpPr/>
      </dsp:nvSpPr>
      <dsp:spPr>
        <a:xfrm>
          <a:off x="2643159" y="2560115"/>
          <a:ext cx="1576856" cy="465776"/>
        </a:xfrm>
        <a:custGeom>
          <a:avLst/>
          <a:gdLst/>
          <a:ahLst/>
          <a:cxnLst/>
          <a:rect l="0" t="0" r="0" b="0"/>
          <a:pathLst>
            <a:path>
              <a:moveTo>
                <a:pt x="0" y="0"/>
              </a:moveTo>
              <a:lnTo>
                <a:pt x="0" y="206733"/>
              </a:lnTo>
              <a:lnTo>
                <a:pt x="1576856" y="206733"/>
              </a:lnTo>
              <a:lnTo>
                <a:pt x="1576856" y="465776"/>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0D361-406C-4151-9EA1-ACE1F90BAD95}">
      <dsp:nvSpPr>
        <dsp:cNvPr id="0" name=""/>
        <dsp:cNvSpPr/>
      </dsp:nvSpPr>
      <dsp:spPr>
        <a:xfrm>
          <a:off x="1234853" y="2560115"/>
          <a:ext cx="1408305" cy="465776"/>
        </a:xfrm>
        <a:custGeom>
          <a:avLst/>
          <a:gdLst/>
          <a:ahLst/>
          <a:cxnLst/>
          <a:rect l="0" t="0" r="0" b="0"/>
          <a:pathLst>
            <a:path>
              <a:moveTo>
                <a:pt x="1408305" y="0"/>
              </a:moveTo>
              <a:lnTo>
                <a:pt x="1408305" y="206733"/>
              </a:lnTo>
              <a:lnTo>
                <a:pt x="0" y="206733"/>
              </a:lnTo>
              <a:lnTo>
                <a:pt x="0" y="465776"/>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50179D-240F-4D21-A36D-BF1DBBFAC343}">
      <dsp:nvSpPr>
        <dsp:cNvPr id="0" name=""/>
        <dsp:cNvSpPr/>
      </dsp:nvSpPr>
      <dsp:spPr>
        <a:xfrm>
          <a:off x="2026390" y="1326577"/>
          <a:ext cx="1233538" cy="1233538"/>
        </a:xfrm>
        <a:prstGeom prst="arc">
          <a:avLst>
            <a:gd name="adj1" fmla="val 13200000"/>
            <a:gd name="adj2" fmla="val 19200000"/>
          </a:avLst>
        </a:prstGeom>
        <a:solidFill>
          <a:schemeClr val="accent2">
            <a:lumMod val="60000"/>
            <a:lumOff val="40000"/>
          </a:schemeClr>
        </a:solid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52EE6A-4CAD-4028-BEC3-D35FE28EA59C}">
      <dsp:nvSpPr>
        <dsp:cNvPr id="0" name=""/>
        <dsp:cNvSpPr/>
      </dsp:nvSpPr>
      <dsp:spPr>
        <a:xfrm>
          <a:off x="2026390" y="1326577"/>
          <a:ext cx="1233538" cy="1233538"/>
        </a:xfrm>
        <a:prstGeom prst="arc">
          <a:avLst>
            <a:gd name="adj1" fmla="val 2400000"/>
            <a:gd name="adj2" fmla="val 8400000"/>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E2F8E-536D-46E9-808F-EF94C08A7F42}">
      <dsp:nvSpPr>
        <dsp:cNvPr id="0" name=""/>
        <dsp:cNvSpPr/>
      </dsp:nvSpPr>
      <dsp:spPr>
        <a:xfrm>
          <a:off x="1409620" y="1548614"/>
          <a:ext cx="2467076" cy="789464"/>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VARIABLES</a:t>
          </a:r>
          <a:endParaRPr lang="es-EC" sz="1600" b="1" kern="1200" dirty="0"/>
        </a:p>
      </dsp:txBody>
      <dsp:txXfrm>
        <a:off x="1409620" y="1548614"/>
        <a:ext cx="2467076" cy="789464"/>
      </dsp:txXfrm>
    </dsp:sp>
    <dsp:sp modelId="{EF0CA688-2102-4183-B6EC-8C64F84041FC}">
      <dsp:nvSpPr>
        <dsp:cNvPr id="0" name=""/>
        <dsp:cNvSpPr/>
      </dsp:nvSpPr>
      <dsp:spPr>
        <a:xfrm>
          <a:off x="618084" y="3025891"/>
          <a:ext cx="1233538" cy="1233538"/>
        </a:xfrm>
        <a:prstGeom prst="arc">
          <a:avLst>
            <a:gd name="adj1" fmla="val 13200000"/>
            <a:gd name="adj2" fmla="val 19200000"/>
          </a:avLst>
        </a:prstGeom>
        <a:solidFill>
          <a:schemeClr val="accent5">
            <a:lumMod val="40000"/>
            <a:lumOff val="60000"/>
          </a:schemeClr>
        </a:solid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178CE-74D9-4B57-A847-8A8148B82E8D}">
      <dsp:nvSpPr>
        <dsp:cNvPr id="0" name=""/>
        <dsp:cNvSpPr/>
      </dsp:nvSpPr>
      <dsp:spPr>
        <a:xfrm>
          <a:off x="618084" y="3025891"/>
          <a:ext cx="1233538" cy="1233538"/>
        </a:xfrm>
        <a:prstGeom prst="arc">
          <a:avLst>
            <a:gd name="adj1" fmla="val 2400000"/>
            <a:gd name="adj2" fmla="val 8400000"/>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1A5AC-7F92-449D-9CC5-D9B492865A48}">
      <dsp:nvSpPr>
        <dsp:cNvPr id="0" name=""/>
        <dsp:cNvSpPr/>
      </dsp:nvSpPr>
      <dsp:spPr>
        <a:xfrm>
          <a:off x="1315" y="3247928"/>
          <a:ext cx="2467076" cy="789464"/>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ACTIVIDADES FÍSICAS  Y DESTREZAS MOTRICES</a:t>
          </a:r>
          <a:endParaRPr lang="es-EC" sz="1600" b="1" kern="1200" dirty="0"/>
        </a:p>
      </dsp:txBody>
      <dsp:txXfrm>
        <a:off x="1315" y="3247928"/>
        <a:ext cx="2467076" cy="789464"/>
      </dsp:txXfrm>
    </dsp:sp>
    <dsp:sp modelId="{3D95C86E-1B07-4D4F-A65F-554B8FECD6B8}">
      <dsp:nvSpPr>
        <dsp:cNvPr id="0" name=""/>
        <dsp:cNvSpPr/>
      </dsp:nvSpPr>
      <dsp:spPr>
        <a:xfrm>
          <a:off x="3603246" y="3025891"/>
          <a:ext cx="1233538" cy="1233538"/>
        </a:xfrm>
        <a:prstGeom prst="arc">
          <a:avLst>
            <a:gd name="adj1" fmla="val 13200000"/>
            <a:gd name="adj2" fmla="val 19200000"/>
          </a:avLst>
        </a:prstGeom>
        <a:solidFill>
          <a:schemeClr val="accent3">
            <a:lumMod val="40000"/>
            <a:lumOff val="60000"/>
          </a:schemeClr>
        </a:solid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09C49-2503-492B-8EC6-B60D6F809400}">
      <dsp:nvSpPr>
        <dsp:cNvPr id="0" name=""/>
        <dsp:cNvSpPr/>
      </dsp:nvSpPr>
      <dsp:spPr>
        <a:xfrm>
          <a:off x="3603246" y="3025891"/>
          <a:ext cx="1233538" cy="1233538"/>
        </a:xfrm>
        <a:prstGeom prst="arc">
          <a:avLst>
            <a:gd name="adj1" fmla="val 2400000"/>
            <a:gd name="adj2" fmla="val 8400000"/>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7955B-D24F-41EB-8A28-A7F61DF22D56}">
      <dsp:nvSpPr>
        <dsp:cNvPr id="0" name=""/>
        <dsp:cNvSpPr/>
      </dsp:nvSpPr>
      <dsp:spPr>
        <a:xfrm>
          <a:off x="2986477" y="3247928"/>
          <a:ext cx="2467076" cy="789464"/>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CAMPAMENTO VACACIONAL</a:t>
          </a:r>
          <a:endParaRPr lang="es-EC" sz="1600" b="1" kern="1200" dirty="0"/>
        </a:p>
      </dsp:txBody>
      <dsp:txXfrm>
        <a:off x="2986477" y="3247928"/>
        <a:ext cx="2467076" cy="789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5B10B-CFDA-461D-BB85-4B5CF746EE9B}">
      <dsp:nvSpPr>
        <dsp:cNvPr id="0" name=""/>
        <dsp:cNvSpPr/>
      </dsp:nvSpPr>
      <dsp:spPr>
        <a:xfrm>
          <a:off x="2190232" y="449325"/>
          <a:ext cx="4698296" cy="4698296"/>
        </a:xfrm>
        <a:prstGeom prst="blockArc">
          <a:avLst>
            <a:gd name="adj1" fmla="val 10636517"/>
            <a:gd name="adj2" fmla="val 17248861"/>
            <a:gd name="adj3" fmla="val 4642"/>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EAB6EF4-AEDE-4A5B-B687-F4B67EC043F5}">
      <dsp:nvSpPr>
        <dsp:cNvPr id="0" name=""/>
        <dsp:cNvSpPr/>
      </dsp:nvSpPr>
      <dsp:spPr>
        <a:xfrm>
          <a:off x="2192437" y="600660"/>
          <a:ext cx="4698296" cy="4698296"/>
        </a:xfrm>
        <a:prstGeom prst="blockArc">
          <a:avLst>
            <a:gd name="adj1" fmla="val 4178048"/>
            <a:gd name="adj2" fmla="val 10863308"/>
            <a:gd name="adj3" fmla="val 4642"/>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2E8C0AD-E2B6-43A7-9B7F-D594D82C0B03}">
      <dsp:nvSpPr>
        <dsp:cNvPr id="0" name=""/>
        <dsp:cNvSpPr/>
      </dsp:nvSpPr>
      <dsp:spPr>
        <a:xfrm>
          <a:off x="3902357" y="645967"/>
          <a:ext cx="4698296" cy="4698296"/>
        </a:xfrm>
        <a:prstGeom prst="blockArc">
          <a:avLst>
            <a:gd name="adj1" fmla="val 21492424"/>
            <a:gd name="adj2" fmla="val 6804088"/>
            <a:gd name="adj3" fmla="val 4642"/>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E41A189-7DA3-483A-9F95-E6E2FD1C67FE}">
      <dsp:nvSpPr>
        <dsp:cNvPr id="0" name=""/>
        <dsp:cNvSpPr/>
      </dsp:nvSpPr>
      <dsp:spPr>
        <a:xfrm>
          <a:off x="3916786" y="307469"/>
          <a:ext cx="4698296" cy="4698296"/>
        </a:xfrm>
        <a:prstGeom prst="blockArc">
          <a:avLst>
            <a:gd name="adj1" fmla="val 14587505"/>
            <a:gd name="adj2" fmla="val 400476"/>
            <a:gd name="adj3" fmla="val 4642"/>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DDDC96E-1599-43D2-9543-9DE2784EF606}">
      <dsp:nvSpPr>
        <dsp:cNvPr id="0" name=""/>
        <dsp:cNvSpPr/>
      </dsp:nvSpPr>
      <dsp:spPr>
        <a:xfrm>
          <a:off x="3897177" y="1832228"/>
          <a:ext cx="3095736" cy="180804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smtClean="0"/>
            <a:t>ACTIVIDAD FÍSICA</a:t>
          </a:r>
          <a:endParaRPr lang="es-EC" sz="2400" b="1" kern="1200" dirty="0"/>
        </a:p>
      </dsp:txBody>
      <dsp:txXfrm>
        <a:off x="4350537" y="2097010"/>
        <a:ext cx="2189016" cy="1278481"/>
      </dsp:txXfrm>
    </dsp:sp>
    <dsp:sp modelId="{A6750B79-F27F-470A-9324-1A9A8697BA90}">
      <dsp:nvSpPr>
        <dsp:cNvPr id="0" name=""/>
        <dsp:cNvSpPr/>
      </dsp:nvSpPr>
      <dsp:spPr>
        <a:xfrm>
          <a:off x="3921668" y="-166079"/>
          <a:ext cx="2613989" cy="155180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smtClean="0"/>
            <a:t>Todo  tipo de movimiento corporal </a:t>
          </a:r>
          <a:endParaRPr lang="es-EC" sz="2400" kern="1200" dirty="0"/>
        </a:p>
      </dsp:txBody>
      <dsp:txXfrm>
        <a:off x="4304478" y="61178"/>
        <a:ext cx="1848369" cy="1097292"/>
      </dsp:txXfrm>
    </dsp:sp>
    <dsp:sp modelId="{F58E2EBA-2271-4947-894E-92BE0DB8D46D}">
      <dsp:nvSpPr>
        <dsp:cNvPr id="0" name=""/>
        <dsp:cNvSpPr/>
      </dsp:nvSpPr>
      <dsp:spPr>
        <a:xfrm>
          <a:off x="6988255" y="2000576"/>
          <a:ext cx="3113502" cy="1845492"/>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smtClean="0"/>
            <a:t>Durante un determinado periodo de  tiempo </a:t>
          </a:r>
          <a:endParaRPr lang="es-EC" sz="2400" kern="1200" dirty="0"/>
        </a:p>
      </dsp:txBody>
      <dsp:txXfrm>
        <a:off x="7444217" y="2270842"/>
        <a:ext cx="2201578" cy="1304960"/>
      </dsp:txXfrm>
    </dsp:sp>
    <dsp:sp modelId="{38F6D4AD-9FF1-4F05-9A23-1A890A3A8E4D}">
      <dsp:nvSpPr>
        <dsp:cNvPr id="0" name=""/>
        <dsp:cNvSpPr/>
      </dsp:nvSpPr>
      <dsp:spPr>
        <a:xfrm>
          <a:off x="4270852" y="4025786"/>
          <a:ext cx="2138587" cy="215041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smtClean="0"/>
            <a:t>Permite un gasto energético </a:t>
          </a:r>
          <a:endParaRPr lang="es-EC" sz="2400" kern="1200" dirty="0"/>
        </a:p>
      </dsp:txBody>
      <dsp:txXfrm>
        <a:off x="4584041" y="4340707"/>
        <a:ext cx="1512209" cy="1520574"/>
      </dsp:txXfrm>
    </dsp:sp>
    <dsp:sp modelId="{CD09C219-129A-4D0A-A5A7-5EAF242464A4}">
      <dsp:nvSpPr>
        <dsp:cNvPr id="0" name=""/>
        <dsp:cNvSpPr/>
      </dsp:nvSpPr>
      <dsp:spPr>
        <a:xfrm>
          <a:off x="796171" y="1679293"/>
          <a:ext cx="2902358" cy="2456521"/>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smtClean="0"/>
            <a:t>Aumenta el consumo de energía</a:t>
          </a:r>
          <a:endParaRPr lang="es-EC" sz="2400" kern="1200" dirty="0"/>
        </a:p>
      </dsp:txBody>
      <dsp:txXfrm>
        <a:off x="1221211" y="2039042"/>
        <a:ext cx="2052278" cy="1737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EA43C-C447-4A9C-A37E-939FB875D678}">
      <dsp:nvSpPr>
        <dsp:cNvPr id="0" name=""/>
        <dsp:cNvSpPr/>
      </dsp:nvSpPr>
      <dsp:spPr>
        <a:xfrm>
          <a:off x="127752" y="53990"/>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endParaRPr lang="es-EC" sz="2900" kern="1200" dirty="0"/>
        </a:p>
      </dsp:txBody>
      <dsp:txXfrm>
        <a:off x="127752" y="53990"/>
        <a:ext cx="7399406" cy="672673"/>
      </dsp:txXfrm>
    </dsp:sp>
    <dsp:sp modelId="{3F9AEB9B-D329-4B43-A931-413274BE82A4}">
      <dsp:nvSpPr>
        <dsp:cNvPr id="0" name=""/>
        <dsp:cNvSpPr/>
      </dsp:nvSpPr>
      <dsp:spPr>
        <a:xfrm>
          <a:off x="127752" y="72666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D82C970-61BD-430E-B8E5-0310BB7A4E88}">
      <dsp:nvSpPr>
        <dsp:cNvPr id="0" name=""/>
        <dsp:cNvSpPr/>
      </dsp:nvSpPr>
      <dsp:spPr>
        <a:xfrm>
          <a:off x="1167780" y="72666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CA789A-4FEA-47C0-83D4-17A1312DCA2C}">
      <dsp:nvSpPr>
        <dsp:cNvPr id="0" name=""/>
        <dsp:cNvSpPr/>
      </dsp:nvSpPr>
      <dsp:spPr>
        <a:xfrm>
          <a:off x="2208630" y="72666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92011CB-8D4D-41B8-87B6-980BB7C4F8F9}">
      <dsp:nvSpPr>
        <dsp:cNvPr id="0" name=""/>
        <dsp:cNvSpPr/>
      </dsp:nvSpPr>
      <dsp:spPr>
        <a:xfrm>
          <a:off x="3248658" y="72666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DBB9D25-75E1-4F5B-A3A5-C05DB4546840}">
      <dsp:nvSpPr>
        <dsp:cNvPr id="0" name=""/>
        <dsp:cNvSpPr/>
      </dsp:nvSpPr>
      <dsp:spPr>
        <a:xfrm>
          <a:off x="4289508" y="72666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5DC976B-F903-45EC-86AD-FBD27FA6CEFF}">
      <dsp:nvSpPr>
        <dsp:cNvPr id="0" name=""/>
        <dsp:cNvSpPr/>
      </dsp:nvSpPr>
      <dsp:spPr>
        <a:xfrm>
          <a:off x="5329535" y="72666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9CA3210-0910-4378-919D-1005CAF218D3}">
      <dsp:nvSpPr>
        <dsp:cNvPr id="0" name=""/>
        <dsp:cNvSpPr/>
      </dsp:nvSpPr>
      <dsp:spPr>
        <a:xfrm>
          <a:off x="6370385" y="72666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1CAFFE-AA79-4104-8AE7-A9FC3DB6B0CC}">
      <dsp:nvSpPr>
        <dsp:cNvPr id="0" name=""/>
        <dsp:cNvSpPr/>
      </dsp:nvSpPr>
      <dsp:spPr>
        <a:xfrm>
          <a:off x="127752" y="863689"/>
          <a:ext cx="7495599" cy="1096208"/>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es-EC" sz="3200" kern="1200" dirty="0" smtClean="0"/>
            <a:t>Determinación genética</a:t>
          </a:r>
          <a:endParaRPr lang="es-EC" sz="3200" kern="1200" dirty="0"/>
        </a:p>
      </dsp:txBody>
      <dsp:txXfrm>
        <a:off x="127752" y="863689"/>
        <a:ext cx="7495599" cy="1096208"/>
      </dsp:txXfrm>
    </dsp:sp>
    <dsp:sp modelId="{D9823EBD-BC87-4057-BFD5-CB8ECD688761}">
      <dsp:nvSpPr>
        <dsp:cNvPr id="0" name=""/>
        <dsp:cNvSpPr/>
      </dsp:nvSpPr>
      <dsp:spPr>
        <a:xfrm>
          <a:off x="127752" y="2226725"/>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endParaRPr lang="es-EC" sz="2900" kern="1200" dirty="0"/>
        </a:p>
      </dsp:txBody>
      <dsp:txXfrm>
        <a:off x="127752" y="2226725"/>
        <a:ext cx="7399406" cy="672673"/>
      </dsp:txXfrm>
    </dsp:sp>
    <dsp:sp modelId="{B9821F6E-C6A4-4546-9C40-17186F01B911}">
      <dsp:nvSpPr>
        <dsp:cNvPr id="0" name=""/>
        <dsp:cNvSpPr/>
      </dsp:nvSpPr>
      <dsp:spPr>
        <a:xfrm>
          <a:off x="127752" y="2899398"/>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1FCB6FB-504B-4E6F-BAE8-770F6DFEF9C9}">
      <dsp:nvSpPr>
        <dsp:cNvPr id="0" name=""/>
        <dsp:cNvSpPr/>
      </dsp:nvSpPr>
      <dsp:spPr>
        <a:xfrm>
          <a:off x="1167780" y="2899398"/>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EAB7AA2-A77F-4BEF-A85A-E3B3A0D028A8}">
      <dsp:nvSpPr>
        <dsp:cNvPr id="0" name=""/>
        <dsp:cNvSpPr/>
      </dsp:nvSpPr>
      <dsp:spPr>
        <a:xfrm>
          <a:off x="2208630" y="2899398"/>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5263978-676B-48AA-9E9F-96CA34107DDA}">
      <dsp:nvSpPr>
        <dsp:cNvPr id="0" name=""/>
        <dsp:cNvSpPr/>
      </dsp:nvSpPr>
      <dsp:spPr>
        <a:xfrm>
          <a:off x="3248658" y="2899398"/>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C0D08B5-FA4A-4364-A46F-D28FC5E5E109}">
      <dsp:nvSpPr>
        <dsp:cNvPr id="0" name=""/>
        <dsp:cNvSpPr/>
      </dsp:nvSpPr>
      <dsp:spPr>
        <a:xfrm>
          <a:off x="4289508" y="2899398"/>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B4E22AA-0E0D-4198-A773-6BF9283EE34F}">
      <dsp:nvSpPr>
        <dsp:cNvPr id="0" name=""/>
        <dsp:cNvSpPr/>
      </dsp:nvSpPr>
      <dsp:spPr>
        <a:xfrm>
          <a:off x="5329535" y="2899398"/>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A93E09-2032-4C05-8438-95BD28DBEAFD}">
      <dsp:nvSpPr>
        <dsp:cNvPr id="0" name=""/>
        <dsp:cNvSpPr/>
      </dsp:nvSpPr>
      <dsp:spPr>
        <a:xfrm>
          <a:off x="6370385" y="2899398"/>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1E470F3-0DD6-4168-90FC-B0D6B87EC288}">
      <dsp:nvSpPr>
        <dsp:cNvPr id="0" name=""/>
        <dsp:cNvSpPr/>
      </dsp:nvSpPr>
      <dsp:spPr>
        <a:xfrm>
          <a:off x="127752" y="3036424"/>
          <a:ext cx="7495599" cy="1096208"/>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es-EC" sz="3200" kern="1200" dirty="0" smtClean="0"/>
            <a:t>Factores exógenos </a:t>
          </a:r>
          <a:endParaRPr lang="es-EC" sz="3200" kern="1200" dirty="0"/>
        </a:p>
      </dsp:txBody>
      <dsp:txXfrm>
        <a:off x="127752" y="3036424"/>
        <a:ext cx="7495599" cy="1096208"/>
      </dsp:txXfrm>
    </dsp:sp>
    <dsp:sp modelId="{641B97AD-5164-4337-BA4D-AA806ECA6661}">
      <dsp:nvSpPr>
        <dsp:cNvPr id="0" name=""/>
        <dsp:cNvSpPr/>
      </dsp:nvSpPr>
      <dsp:spPr>
        <a:xfrm>
          <a:off x="127752" y="4399459"/>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l" defTabSz="1289050">
            <a:lnSpc>
              <a:spcPct val="90000"/>
            </a:lnSpc>
            <a:spcBef>
              <a:spcPct val="0"/>
            </a:spcBef>
            <a:spcAft>
              <a:spcPct val="35000"/>
            </a:spcAft>
          </a:pPr>
          <a:r>
            <a:rPr lang="es-EC" sz="2900" kern="1200" dirty="0" smtClean="0"/>
            <a:t>Clima, ambiente, altura y otros  </a:t>
          </a:r>
          <a:endParaRPr lang="es-EC" sz="2900" kern="1200" dirty="0"/>
        </a:p>
      </dsp:txBody>
      <dsp:txXfrm>
        <a:off x="127752" y="4399459"/>
        <a:ext cx="7399406" cy="672673"/>
      </dsp:txXfrm>
    </dsp:sp>
    <dsp:sp modelId="{5B72CED8-ADC2-401B-A57F-1EA1296CC110}">
      <dsp:nvSpPr>
        <dsp:cNvPr id="0" name=""/>
        <dsp:cNvSpPr/>
      </dsp:nvSpPr>
      <dsp:spPr>
        <a:xfrm>
          <a:off x="127752" y="507213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5491AD-5890-48D5-8738-F61A0B1638C9}">
      <dsp:nvSpPr>
        <dsp:cNvPr id="0" name=""/>
        <dsp:cNvSpPr/>
      </dsp:nvSpPr>
      <dsp:spPr>
        <a:xfrm>
          <a:off x="1167780" y="512612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07D189B-CD33-4DB9-B9A5-5BB5C413D656}">
      <dsp:nvSpPr>
        <dsp:cNvPr id="0" name=""/>
        <dsp:cNvSpPr/>
      </dsp:nvSpPr>
      <dsp:spPr>
        <a:xfrm>
          <a:off x="2208630" y="507213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D59C24B-874F-4673-AD22-62F00E0FA3D8}">
      <dsp:nvSpPr>
        <dsp:cNvPr id="0" name=""/>
        <dsp:cNvSpPr/>
      </dsp:nvSpPr>
      <dsp:spPr>
        <a:xfrm>
          <a:off x="3248658" y="507213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581437D-A7DA-4C6C-9D11-CE236AF234F2}">
      <dsp:nvSpPr>
        <dsp:cNvPr id="0" name=""/>
        <dsp:cNvSpPr/>
      </dsp:nvSpPr>
      <dsp:spPr>
        <a:xfrm>
          <a:off x="4289508" y="507213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39AB69F-DCD2-4EE4-B7E8-E066B248ADC0}">
      <dsp:nvSpPr>
        <dsp:cNvPr id="0" name=""/>
        <dsp:cNvSpPr/>
      </dsp:nvSpPr>
      <dsp:spPr>
        <a:xfrm>
          <a:off x="5329535" y="507213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F18BC4-4D8D-4840-8296-BC285AC36A28}">
      <dsp:nvSpPr>
        <dsp:cNvPr id="0" name=""/>
        <dsp:cNvSpPr/>
      </dsp:nvSpPr>
      <dsp:spPr>
        <a:xfrm>
          <a:off x="6370385" y="5072133"/>
          <a:ext cx="1731461" cy="1370260"/>
        </a:xfrm>
        <a:prstGeom prst="chevron">
          <a:avLst>
            <a:gd name="adj" fmla="val 706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931FCE-D101-4359-BDDE-ADFBC6DB8863}">
      <dsp:nvSpPr>
        <dsp:cNvPr id="0" name=""/>
        <dsp:cNvSpPr/>
      </dsp:nvSpPr>
      <dsp:spPr>
        <a:xfrm>
          <a:off x="196337" y="5209159"/>
          <a:ext cx="7495599" cy="1096208"/>
        </a:xfrm>
        <a:prstGeom prst="rect">
          <a:avLst/>
        </a:prstGeom>
        <a:solidFill>
          <a:schemeClr val="accent3">
            <a:lumMod val="40000"/>
            <a:lumOff val="6000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Con la práctica de la actividad física se desarrollan capacidades como percepción espacial, coordinación motora, agilidad y equilibrio.</a:t>
          </a:r>
          <a:endParaRPr lang="es-EC" sz="2400" kern="1200" dirty="0"/>
        </a:p>
      </dsp:txBody>
      <dsp:txXfrm>
        <a:off x="196337" y="5209159"/>
        <a:ext cx="7495599" cy="10962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DF24A6D0-2D2D-4D98-9E5C-1D20A40CEAB9}" type="datetimeFigureOut">
              <a:rPr lang="es-EC" smtClean="0"/>
              <a:t>31/08/2015</a:t>
            </a:fld>
            <a:endParaRPr lang="es-EC"/>
          </a:p>
        </p:txBody>
      </p:sp>
      <p:sp>
        <p:nvSpPr>
          <p:cNvPr id="8" name="Slide Number Placeholder 7"/>
          <p:cNvSpPr>
            <a:spLocks noGrp="1"/>
          </p:cNvSpPr>
          <p:nvPr>
            <p:ph type="sldNum" sz="quarter" idx="11"/>
          </p:nvPr>
        </p:nvSpPr>
        <p:spPr/>
        <p:txBody>
          <a:bodyPr/>
          <a:lstStyle/>
          <a:p>
            <a:fld id="{E8EA1218-B017-41CA-A34C-C8103553AF3E}"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F24A6D0-2D2D-4D98-9E5C-1D20A40CEAB9}" type="datetimeFigureOut">
              <a:rPr lang="es-EC" smtClean="0"/>
              <a:t>31/08/2015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F24A6D0-2D2D-4D98-9E5C-1D20A40CEAB9}" type="datetimeFigureOut">
              <a:rPr lang="es-EC" smtClean="0"/>
              <a:t>31/08/2015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DF24A6D0-2D2D-4D98-9E5C-1D20A40CEAB9}" type="datetimeFigureOut">
              <a:rPr lang="es-EC" smtClean="0"/>
              <a:t>31/08/2015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63084" y="4068763"/>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F24A6D0-2D2D-4D98-9E5C-1D20A40CEAB9}" type="datetimeFigureOut">
              <a:rPr lang="es-EC" smtClean="0"/>
              <a:t>31/08/2015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EA1218-B017-41CA-A34C-C8103553AF3E}" type="slidenum">
              <a:rPr lang="es-EC" smtClean="0"/>
              <a:t>‹Nº›</a:t>
            </a:fld>
            <a:endParaRPr lang="es-EC"/>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DF24A6D0-2D2D-4D98-9E5C-1D20A40CEAB9}" type="datetimeFigureOut">
              <a:rPr lang="es-EC" smtClean="0"/>
              <a:t>31/08/2015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8EA1218-B017-41CA-A34C-C8103553AF3E}" type="slidenum">
              <a:rPr lang="es-EC" smtClean="0"/>
              <a:t>‹Nº›</a:t>
            </a:fld>
            <a:endParaRPr lang="es-EC"/>
          </a:p>
        </p:txBody>
      </p:sp>
      <p:sp>
        <p:nvSpPr>
          <p:cNvPr id="9" name="Content Placeholder 8"/>
          <p:cNvSpPr>
            <a:spLocks noGrp="1"/>
          </p:cNvSpPr>
          <p:nvPr>
            <p:ph sz="quarter" idx="13"/>
          </p:nvPr>
        </p:nvSpPr>
        <p:spPr>
          <a:xfrm>
            <a:off x="487680" y="1600200"/>
            <a:ext cx="5388864"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F24A6D0-2D2D-4D98-9E5C-1D20A40CEAB9}" type="datetimeFigureOut">
              <a:rPr lang="es-EC" smtClean="0"/>
              <a:t>31/08/2015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8EA1218-B017-41CA-A34C-C8103553AF3E}" type="slidenum">
              <a:rPr lang="es-EC" smtClean="0"/>
              <a:t>‹Nº›</a:t>
            </a:fld>
            <a:endParaRPr lang="es-EC"/>
          </a:p>
        </p:txBody>
      </p:sp>
      <p:sp>
        <p:nvSpPr>
          <p:cNvPr id="11" name="Content Placeholder 10"/>
          <p:cNvSpPr>
            <a:spLocks noGrp="1"/>
          </p:cNvSpPr>
          <p:nvPr>
            <p:ph sz="quarter" idx="13"/>
          </p:nvPr>
        </p:nvSpPr>
        <p:spPr>
          <a:xfrm>
            <a:off x="609600" y="2212848"/>
            <a:ext cx="5388864"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F24A6D0-2D2D-4D98-9E5C-1D20A40CEAB9}" type="datetimeFigureOut">
              <a:rPr lang="es-EC" smtClean="0"/>
              <a:t>31/08/2015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8EA1218-B017-41CA-A34C-C8103553AF3E}"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4A6D0-2D2D-4D98-9E5C-1D20A40CEAB9}" type="datetimeFigureOut">
              <a:rPr lang="es-EC" smtClean="0"/>
              <a:t>31/08/2015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8EA1218-B017-41CA-A34C-C8103553AF3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F24A6D0-2D2D-4D98-9E5C-1D20A40CEAB9}" type="datetimeFigureOut">
              <a:rPr lang="es-EC" smtClean="0"/>
              <a:t>31/08/2015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8EA1218-B017-41CA-A34C-C8103553AF3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F24A6D0-2D2D-4D98-9E5C-1D20A40CEAB9}" type="datetimeFigureOut">
              <a:rPr lang="es-EC" smtClean="0"/>
              <a:t>31/08/2015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8EA1218-B017-41CA-A34C-C8103553AF3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F24A6D0-2D2D-4D98-9E5C-1D20A40CEAB9}" type="datetimeFigureOut">
              <a:rPr lang="es-EC" smtClean="0"/>
              <a:t>31/08/2015</a:t>
            </a:fld>
            <a:endParaRPr lang="es-EC"/>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8EA1218-B017-41CA-A34C-C8103553AF3E}" type="slidenum">
              <a:rPr lang="es-EC" smtClean="0"/>
              <a:t>‹Nº›</a:t>
            </a:fld>
            <a:endParaRPr lang="es-EC"/>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em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0132" y="1340069"/>
            <a:ext cx="11931868" cy="1923393"/>
          </a:xfrm>
          <a:solidFill>
            <a:schemeClr val="accent6">
              <a:lumMod val="20000"/>
              <a:lumOff val="80000"/>
            </a:schemeClr>
          </a:solidFill>
        </p:spPr>
        <p:txBody>
          <a:bodyPr>
            <a:noAutofit/>
          </a:bodyPr>
          <a:lstStyle/>
          <a:p>
            <a:pPr algn="ctr"/>
            <a:r>
              <a:rPr lang="es-ES" sz="2000" b="1" dirty="0"/>
              <a:t>DEPARTAMENTO DE CIENCIAS HUMANAS Y SOCIALES </a:t>
            </a:r>
            <a:r>
              <a:rPr lang="es-EC" sz="2000" b="1" dirty="0"/>
              <a:t/>
            </a:r>
            <a:br>
              <a:rPr lang="es-EC" sz="2000" b="1" dirty="0"/>
            </a:br>
            <a:r>
              <a:rPr lang="es-EC" sz="2000" b="1" dirty="0"/>
              <a:t>CARRERA EN LICENCIATURA EN CIENCIAS DE LA ACTIVIDAD FÍSICA, DEPORTES Y RECREACIÓN</a:t>
            </a:r>
            <a:br>
              <a:rPr lang="es-EC" sz="2000" b="1" dirty="0"/>
            </a:br>
            <a:r>
              <a:rPr lang="es-EC" sz="2000" b="1" dirty="0"/>
              <a:t> </a:t>
            </a:r>
            <a:r>
              <a:rPr lang="es-EC" sz="2000" b="1" dirty="0" smtClean="0"/>
              <a:t/>
            </a:r>
            <a:br>
              <a:rPr lang="es-EC" sz="2000" b="1" dirty="0" smtClean="0"/>
            </a:br>
            <a:r>
              <a:rPr lang="es-EC" sz="2000" b="1" dirty="0" smtClean="0"/>
              <a:t>TESIS </a:t>
            </a:r>
            <a:r>
              <a:rPr lang="es-EC" sz="2000" b="1" dirty="0"/>
              <a:t>PREVIO AL TITULO DE LICENCIADO EN CIENCIAS DE LA ACTIVIDAD FÍSICA, DEPORTES Y </a:t>
            </a:r>
            <a:r>
              <a:rPr lang="es-EC" sz="2000" b="1" dirty="0" smtClean="0"/>
              <a:t>RECREACIÓN</a:t>
            </a:r>
            <a:endParaRPr lang="es-EC" sz="2000" b="1" dirty="0"/>
          </a:p>
        </p:txBody>
      </p:sp>
      <p:sp>
        <p:nvSpPr>
          <p:cNvPr id="3" name="Subtítulo 2"/>
          <p:cNvSpPr>
            <a:spLocks noGrp="1"/>
          </p:cNvSpPr>
          <p:nvPr>
            <p:ph type="subTitle" idx="1"/>
          </p:nvPr>
        </p:nvSpPr>
        <p:spPr>
          <a:xfrm>
            <a:off x="174736" y="3277270"/>
            <a:ext cx="12017264" cy="2997406"/>
          </a:xfrm>
        </p:spPr>
        <p:txBody>
          <a:bodyPr>
            <a:noAutofit/>
          </a:bodyPr>
          <a:lstStyle/>
          <a:p>
            <a:r>
              <a:rPr lang="es-EC" sz="1800" b="1" dirty="0">
                <a:solidFill>
                  <a:schemeClr val="tx1">
                    <a:lumMod val="75000"/>
                    <a:lumOff val="25000"/>
                  </a:schemeClr>
                </a:solidFill>
              </a:rPr>
              <a:t>TEMA: LA ACTIVIDAD FISICA Y SU INCIDENCIA  EN LAS DESTREZAS MOTRICES BASICAS EN LOS NIÑOS DE ENTRE 8 Y 10 AÑOS DE EDAD, DE LA PARROQUIA DE CONOCOTO, CANTON QUITO POR MEDIO DE UN CAMPAMENTO VACACIONAL EN EL PERIODO 2015.</a:t>
            </a:r>
          </a:p>
          <a:p>
            <a:r>
              <a:rPr lang="es-EC" sz="1800" b="1" dirty="0">
                <a:solidFill>
                  <a:schemeClr val="tx1">
                    <a:lumMod val="75000"/>
                    <a:lumOff val="25000"/>
                  </a:schemeClr>
                </a:solidFill>
              </a:rPr>
              <a:t>AUTOR: MORALES ACHIG, CRISTIAN DAVID </a:t>
            </a:r>
          </a:p>
          <a:p>
            <a:r>
              <a:rPr lang="es-EC" sz="1800" b="1" dirty="0">
                <a:solidFill>
                  <a:schemeClr val="tx1">
                    <a:lumMod val="75000"/>
                    <a:lumOff val="25000"/>
                  </a:schemeClr>
                </a:solidFill>
              </a:rPr>
              <a:t> </a:t>
            </a:r>
          </a:p>
          <a:p>
            <a:r>
              <a:rPr lang="es-EC" sz="1800" b="1" dirty="0">
                <a:solidFill>
                  <a:schemeClr val="tx1">
                    <a:lumMod val="75000"/>
                    <a:lumOff val="25000"/>
                  </a:schemeClr>
                </a:solidFill>
              </a:rPr>
              <a:t>DIRECTOR: DR. ENRIQUE, CHÁVEZ</a:t>
            </a:r>
          </a:p>
          <a:p>
            <a:r>
              <a:rPr lang="es-EC" sz="1800" b="1" dirty="0">
                <a:solidFill>
                  <a:schemeClr val="tx1">
                    <a:lumMod val="75000"/>
                    <a:lumOff val="25000"/>
                  </a:schemeClr>
                </a:solidFill>
              </a:rPr>
              <a:t>CODIRECTOR: MSC. ORLANDO, CARRASCO</a:t>
            </a:r>
          </a:p>
          <a:p>
            <a:endParaRPr lang="es-EC" sz="1800" b="1" dirty="0" smtClean="0">
              <a:solidFill>
                <a:schemeClr val="tx1">
                  <a:lumMod val="75000"/>
                  <a:lumOff val="25000"/>
                </a:schemeClr>
              </a:solidFill>
            </a:endParaRPr>
          </a:p>
          <a:p>
            <a:r>
              <a:rPr lang="es-EC" sz="1800" b="1" dirty="0">
                <a:solidFill>
                  <a:schemeClr val="tx1">
                    <a:lumMod val="75000"/>
                    <a:lumOff val="25000"/>
                  </a:schemeClr>
                </a:solidFill>
              </a:rPr>
              <a:t> </a:t>
            </a:r>
            <a:r>
              <a:rPr lang="es-EC" sz="1800" b="1" dirty="0" smtClean="0">
                <a:solidFill>
                  <a:schemeClr val="tx1">
                    <a:lumMod val="75000"/>
                    <a:lumOff val="25000"/>
                  </a:schemeClr>
                </a:solidFill>
              </a:rPr>
              <a:t>SANGOLQUÍ- 2015</a:t>
            </a:r>
            <a:endParaRPr lang="es-EC" sz="1800" b="1" dirty="0">
              <a:solidFill>
                <a:schemeClr val="tx1">
                  <a:lumMod val="75000"/>
                  <a:lumOff val="25000"/>
                </a:schemeClr>
              </a:solidFill>
            </a:endParaRPr>
          </a:p>
          <a:p>
            <a:pPr algn="ctr"/>
            <a:endParaRPr lang="es-EC" sz="1800" b="1" dirty="0"/>
          </a:p>
          <a:p>
            <a:pPr algn="ctr"/>
            <a:endParaRPr lang="es-EC" sz="1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933" y="126542"/>
            <a:ext cx="7680419" cy="1055872"/>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91352"/>
            <a:ext cx="1215259" cy="1166648"/>
          </a:xfrm>
          <a:prstGeom prst="rect">
            <a:avLst/>
          </a:prstGeom>
        </p:spPr>
      </p:pic>
    </p:spTree>
    <p:extLst>
      <p:ext uri="{BB962C8B-B14F-4D97-AF65-F5344CB8AC3E}">
        <p14:creationId xmlns:p14="http://schemas.microsoft.com/office/powerpoint/2010/main" val="3850354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9903" y="2127353"/>
            <a:ext cx="3231931" cy="1938992"/>
          </a:xfrm>
          <a:prstGeom prst="rect">
            <a:avLst/>
          </a:prstGeom>
          <a:solidFill>
            <a:schemeClr val="accent3"/>
          </a:solidFill>
        </p:spPr>
        <p:txBody>
          <a:bodyPr wrap="square">
            <a:spAutoFit/>
          </a:bodyPr>
          <a:lstStyle/>
          <a:p>
            <a:pPr algn="ctr"/>
            <a:r>
              <a:rPr lang="es-EC" sz="2400" b="1" dirty="0"/>
              <a:t>La actividad física y su influencia en la maduración biológica del niño</a:t>
            </a:r>
          </a:p>
          <a:p>
            <a:pPr algn="ctr"/>
            <a:r>
              <a:rPr lang="es-EC" sz="2400" dirty="0" smtClean="0"/>
              <a:t> </a:t>
            </a:r>
            <a:r>
              <a:rPr lang="es-EC" sz="2400" dirty="0"/>
              <a:t>(Taylor, 1990)</a:t>
            </a:r>
          </a:p>
        </p:txBody>
      </p:sp>
      <p:graphicFrame>
        <p:nvGraphicFramePr>
          <p:cNvPr id="7" name="6 Diagrama"/>
          <p:cNvGraphicFramePr/>
          <p:nvPr>
            <p:extLst>
              <p:ext uri="{D42A27DB-BD31-4B8C-83A1-F6EECF244321}">
                <p14:modId xmlns:p14="http://schemas.microsoft.com/office/powerpoint/2010/main" val="836697289"/>
              </p:ext>
            </p:extLst>
          </p:nvPr>
        </p:nvGraphicFramePr>
        <p:xfrm>
          <a:off x="3846786" y="156664"/>
          <a:ext cx="8229600" cy="649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658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93075" y="2104297"/>
            <a:ext cx="6852745" cy="2677656"/>
          </a:xfrm>
          <a:prstGeom prst="rect">
            <a:avLst/>
          </a:prstGeom>
        </p:spPr>
        <p:txBody>
          <a:bodyPr wrap="square">
            <a:spAutoFit/>
          </a:bodyPr>
          <a:lstStyle/>
          <a:p>
            <a:pPr algn="ctr"/>
            <a:r>
              <a:rPr lang="es-EC" sz="2800" dirty="0"/>
              <a:t>E</a:t>
            </a:r>
            <a:r>
              <a:rPr lang="es-EC" sz="2800" dirty="0" smtClean="0"/>
              <a:t>l </a:t>
            </a:r>
            <a:r>
              <a:rPr lang="es-EC" sz="2800" dirty="0"/>
              <a:t>concepto de </a:t>
            </a:r>
            <a:r>
              <a:rPr lang="es-EC" sz="2800" dirty="0" smtClean="0"/>
              <a:t>Habilidad o Destreza motriz </a:t>
            </a:r>
            <a:r>
              <a:rPr lang="es-EC" sz="2800" dirty="0"/>
              <a:t>hace referencia a la capacidad que se adquiere por aprendizaje para realizar acciones motrices por medio de las que se logra el objetivo esperado con un mínimo gasto de energía y/o de tiempo.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945" y="1157692"/>
            <a:ext cx="3878317" cy="399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560786" y="495972"/>
            <a:ext cx="5927835" cy="1323439"/>
          </a:xfrm>
          <a:prstGeom prst="rect">
            <a:avLst/>
          </a:prstGeom>
          <a:solidFill>
            <a:schemeClr val="tx2">
              <a:lumMod val="20000"/>
              <a:lumOff val="80000"/>
            </a:schemeClr>
          </a:solidFill>
        </p:spPr>
        <p:txBody>
          <a:bodyPr wrap="square" rtlCol="0">
            <a:spAutoFit/>
          </a:bodyPr>
          <a:lstStyle/>
          <a:p>
            <a:pPr algn="ctr"/>
            <a:r>
              <a:rPr lang="es-EC" sz="4000" dirty="0" smtClean="0"/>
              <a:t>DESTREZAS MOTRICES BÁSICAS  </a:t>
            </a:r>
            <a:endParaRPr lang="es-EC" sz="4000" dirty="0"/>
          </a:p>
        </p:txBody>
      </p:sp>
    </p:spTree>
    <p:extLst>
      <p:ext uri="{BB962C8B-B14F-4D97-AF65-F5344CB8AC3E}">
        <p14:creationId xmlns:p14="http://schemas.microsoft.com/office/powerpoint/2010/main" val="3295853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8035" y="2154044"/>
            <a:ext cx="5711496" cy="2677656"/>
          </a:xfrm>
          <a:prstGeom prst="rect">
            <a:avLst/>
          </a:prstGeom>
          <a:solidFill>
            <a:schemeClr val="accent4">
              <a:lumMod val="20000"/>
              <a:lumOff val="80000"/>
            </a:schemeClr>
          </a:solidFill>
        </p:spPr>
        <p:txBody>
          <a:bodyPr wrap="square">
            <a:spAutoFit/>
          </a:bodyPr>
          <a:lstStyle/>
          <a:p>
            <a:pPr algn="just"/>
            <a:r>
              <a:rPr lang="es-EC" sz="2800" dirty="0" smtClean="0"/>
              <a:t>Son actividades planificadas por sus organizadores que </a:t>
            </a:r>
            <a:r>
              <a:rPr lang="es-EC" sz="2800" dirty="0"/>
              <a:t>se realiza en el tiempo libre de las actividades </a:t>
            </a:r>
            <a:r>
              <a:rPr lang="es-EC" sz="2800" dirty="0" smtClean="0"/>
              <a:t>escolares u obligatorias, </a:t>
            </a:r>
            <a:r>
              <a:rPr lang="es-EC" sz="2800" dirty="0"/>
              <a:t>también conocida como Campamento escolar.</a:t>
            </a:r>
          </a:p>
        </p:txBody>
      </p:sp>
      <p:sp>
        <p:nvSpPr>
          <p:cNvPr id="3" name="2 Rectángulo"/>
          <p:cNvSpPr/>
          <p:nvPr/>
        </p:nvSpPr>
        <p:spPr>
          <a:xfrm>
            <a:off x="4051300" y="500489"/>
            <a:ext cx="6669252" cy="584775"/>
          </a:xfrm>
          <a:prstGeom prst="rect">
            <a:avLst/>
          </a:prstGeom>
        </p:spPr>
        <p:txBody>
          <a:bodyPr wrap="square">
            <a:spAutoFit/>
          </a:bodyPr>
          <a:lstStyle/>
          <a:p>
            <a:pPr lvl="0" algn="ctr"/>
            <a:r>
              <a:rPr lang="es-EC" sz="3200" b="1" dirty="0" smtClean="0">
                <a:solidFill>
                  <a:prstClr val="black"/>
                </a:solidFill>
              </a:rPr>
              <a:t>CAMPAMENTO VACACIONAL</a:t>
            </a:r>
            <a:endParaRPr lang="es-EC" sz="3200" b="1"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8" y="1716798"/>
            <a:ext cx="4050260" cy="408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413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99303" y="174597"/>
            <a:ext cx="8559736" cy="523220"/>
          </a:xfrm>
          <a:prstGeom prst="rect">
            <a:avLst/>
          </a:prstGeom>
          <a:solidFill>
            <a:schemeClr val="accent6">
              <a:lumMod val="40000"/>
              <a:lumOff val="60000"/>
            </a:schemeClr>
          </a:solidFill>
          <a:effectLst>
            <a:softEdge rad="127000"/>
          </a:effectLst>
        </p:spPr>
        <p:txBody>
          <a:bodyPr wrap="square" rtlCol="0">
            <a:spAutoFit/>
          </a:bodyPr>
          <a:lstStyle/>
          <a:p>
            <a:pPr algn="ctr"/>
            <a:r>
              <a:rPr lang="es-EC" sz="2800" b="1" dirty="0" smtClean="0"/>
              <a:t>METODOLOGÍA DE LA INVESTIGACIÓN</a:t>
            </a:r>
            <a:endParaRPr lang="es-EC" sz="2800" b="1" dirty="0"/>
          </a:p>
        </p:txBody>
      </p:sp>
      <p:sp>
        <p:nvSpPr>
          <p:cNvPr id="3" name="2 Rectángulo"/>
          <p:cNvSpPr/>
          <p:nvPr/>
        </p:nvSpPr>
        <p:spPr>
          <a:xfrm>
            <a:off x="304801" y="981353"/>
            <a:ext cx="4740165" cy="1569660"/>
          </a:xfrm>
          <a:prstGeom prst="rect">
            <a:avLst/>
          </a:prstGeom>
          <a:solidFill>
            <a:schemeClr val="accent1">
              <a:lumMod val="40000"/>
              <a:lumOff val="60000"/>
            </a:schemeClr>
          </a:solidFill>
        </p:spPr>
        <p:txBody>
          <a:bodyPr wrap="square">
            <a:spAutoFit/>
          </a:bodyPr>
          <a:lstStyle/>
          <a:p>
            <a:pPr algn="ctr"/>
            <a:r>
              <a:rPr lang="es-EC" sz="2400" b="1" dirty="0"/>
              <a:t>Tipo de investigación</a:t>
            </a:r>
          </a:p>
          <a:p>
            <a:pPr algn="ctr"/>
            <a:r>
              <a:rPr lang="es-EC" sz="2400" dirty="0" smtClean="0"/>
              <a:t>Se </a:t>
            </a:r>
            <a:r>
              <a:rPr lang="es-EC" sz="2400" dirty="0"/>
              <a:t>determinó que la presente investigación es de carácter </a:t>
            </a:r>
            <a:r>
              <a:rPr lang="es-EC" sz="2400" dirty="0" smtClean="0"/>
              <a:t>cuasi-experimental.</a:t>
            </a:r>
            <a:endParaRPr lang="es-EC" sz="2400" dirty="0"/>
          </a:p>
        </p:txBody>
      </p:sp>
      <p:sp>
        <p:nvSpPr>
          <p:cNvPr id="4" name="3 Rectángulo"/>
          <p:cNvSpPr/>
          <p:nvPr/>
        </p:nvSpPr>
        <p:spPr>
          <a:xfrm>
            <a:off x="304801" y="3543990"/>
            <a:ext cx="6096000" cy="2677656"/>
          </a:xfrm>
          <a:prstGeom prst="rect">
            <a:avLst/>
          </a:prstGeom>
          <a:solidFill>
            <a:schemeClr val="accent3">
              <a:lumMod val="60000"/>
              <a:lumOff val="40000"/>
            </a:schemeClr>
          </a:solidFill>
        </p:spPr>
        <p:txBody>
          <a:bodyPr>
            <a:spAutoFit/>
          </a:bodyPr>
          <a:lstStyle/>
          <a:p>
            <a:pPr algn="ctr"/>
            <a:r>
              <a:rPr lang="es-EC" sz="2400" b="1" dirty="0" smtClean="0"/>
              <a:t>Muestra</a:t>
            </a:r>
          </a:p>
          <a:p>
            <a:pPr algn="ctr"/>
            <a:r>
              <a:rPr lang="es-EC" sz="2400" dirty="0" smtClean="0"/>
              <a:t>Estará </a:t>
            </a:r>
            <a:r>
              <a:rPr lang="es-EC" sz="2400" dirty="0"/>
              <a:t>integrado por 30 niños de la Parroquia de Conocoto – cantón Quito comprendidas entre las edades de 8 a 10 años de edad y para comprobar la confiabilidad de los instrumentos de evaluación, estos se aplicarán a la muestra.</a:t>
            </a:r>
          </a:p>
        </p:txBody>
      </p:sp>
      <p:sp>
        <p:nvSpPr>
          <p:cNvPr id="5" name="4 Rectángulo"/>
          <p:cNvSpPr/>
          <p:nvPr/>
        </p:nvSpPr>
        <p:spPr>
          <a:xfrm>
            <a:off x="6779171" y="1281832"/>
            <a:ext cx="4556236" cy="4524315"/>
          </a:xfrm>
          <a:prstGeom prst="rect">
            <a:avLst/>
          </a:prstGeom>
          <a:solidFill>
            <a:schemeClr val="bg2"/>
          </a:solidFill>
          <a:effectLst>
            <a:glow rad="139700">
              <a:schemeClr val="accent5">
                <a:satMod val="175000"/>
                <a:alpha val="40000"/>
              </a:schemeClr>
            </a:glow>
            <a:reflection blurRad="6350" stA="50000" endA="300" endPos="55500" dist="50800" dir="5400000" sy="-100000" algn="bl" rotWithShape="0"/>
            <a:softEdge rad="63500"/>
          </a:effectLst>
        </p:spPr>
        <p:txBody>
          <a:bodyPr wrap="square">
            <a:spAutoFit/>
          </a:bodyPr>
          <a:lstStyle/>
          <a:p>
            <a:pPr algn="ctr"/>
            <a:r>
              <a:rPr lang="es-EC" sz="2400" b="1" dirty="0"/>
              <a:t>Población</a:t>
            </a:r>
          </a:p>
          <a:p>
            <a:pPr algn="ctr"/>
            <a:r>
              <a:rPr lang="es-EC" sz="2400" dirty="0" smtClean="0"/>
              <a:t>Para </a:t>
            </a:r>
            <a:r>
              <a:rPr lang="es-EC" sz="2400" dirty="0"/>
              <a:t>realizar encuestas se seleccionaron 42 participantes como especialistas a consultar mediante un protocolo o cuestionario diseñado al efecto, de ellos 10 docentes, 20 padres, 3 miembros de la parroquia de Conocoto, 2 profesores deportivos y 5 promotores deportivos, 1 médico y 1 enfermera.</a:t>
            </a:r>
          </a:p>
        </p:txBody>
      </p:sp>
    </p:spTree>
    <p:extLst>
      <p:ext uri="{BB962C8B-B14F-4D97-AF65-F5344CB8AC3E}">
        <p14:creationId xmlns:p14="http://schemas.microsoft.com/office/powerpoint/2010/main" val="309198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4075" y="3177057"/>
            <a:ext cx="9459311" cy="2677656"/>
          </a:xfrm>
          <a:prstGeom prst="rect">
            <a:avLst/>
          </a:prstGeom>
          <a:solidFill>
            <a:schemeClr val="accent3">
              <a:lumMod val="20000"/>
              <a:lumOff val="80000"/>
            </a:schemeClr>
          </a:solidFill>
          <a:scene3d>
            <a:camera prst="perspectiveFront"/>
            <a:lightRig rig="threePt" dir="t"/>
          </a:scene3d>
          <a:sp3d>
            <a:bevelT/>
          </a:sp3d>
        </p:spPr>
        <p:txBody>
          <a:bodyPr wrap="square">
            <a:spAutoFit/>
          </a:bodyPr>
          <a:lstStyle/>
          <a:p>
            <a:r>
              <a:rPr lang="es-EC" sz="2800" dirty="0"/>
              <a:t>Esta guía está distribuida en dos partes importantes: el análisis inicial y el análisis final del programa recreativo, los mismos que a su vez constan de seis ítems cada uno ;de esta manera, se determinará el  grado de aceptación que tendrá la muestra en estudio y su evolución como grupo de trabajo.</a:t>
            </a:r>
          </a:p>
        </p:txBody>
      </p:sp>
      <p:sp>
        <p:nvSpPr>
          <p:cNvPr id="3" name="2 Rectángulo"/>
          <p:cNvSpPr/>
          <p:nvPr/>
        </p:nvSpPr>
        <p:spPr>
          <a:xfrm>
            <a:off x="1387365" y="301174"/>
            <a:ext cx="9632732" cy="2677656"/>
          </a:xfrm>
          <a:prstGeom prst="rect">
            <a:avLst/>
          </a:prstGeom>
          <a:solidFill>
            <a:schemeClr val="accent3">
              <a:lumMod val="20000"/>
              <a:lumOff val="80000"/>
            </a:schemeClr>
          </a:solidFill>
          <a:scene3d>
            <a:camera prst="perspectiveFront"/>
            <a:lightRig rig="threePt" dir="t"/>
          </a:scene3d>
          <a:sp3d>
            <a:bevelT/>
          </a:sp3d>
        </p:spPr>
        <p:txBody>
          <a:bodyPr wrap="square">
            <a:spAutoFit/>
          </a:bodyPr>
          <a:lstStyle/>
          <a:p>
            <a:pPr algn="ctr"/>
            <a:r>
              <a:rPr lang="es-EC" sz="2800" b="1" dirty="0"/>
              <a:t>Instrumentos de la investigación</a:t>
            </a:r>
          </a:p>
          <a:p>
            <a:pPr algn="ctr"/>
            <a:r>
              <a:rPr lang="es-EC" sz="2800" b="1" dirty="0" smtClean="0"/>
              <a:t>Guía </a:t>
            </a:r>
            <a:r>
              <a:rPr lang="es-EC" sz="2800" b="1" dirty="0"/>
              <a:t>de observación</a:t>
            </a:r>
          </a:p>
          <a:p>
            <a:pPr algn="ctr"/>
            <a:r>
              <a:rPr lang="es-EC" sz="2800" dirty="0"/>
              <a:t>La guía  de  observaciones  un instrumento investigativo que  utiliza una  técnica cualitativa que consiste en un proceso que permite recoger por sí mismo información relacionada con cierto problema.</a:t>
            </a:r>
          </a:p>
        </p:txBody>
      </p:sp>
    </p:spTree>
    <p:extLst>
      <p:ext uri="{BB962C8B-B14F-4D97-AF65-F5344CB8AC3E}">
        <p14:creationId xmlns:p14="http://schemas.microsoft.com/office/powerpoint/2010/main" val="3850200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1528356"/>
              </p:ext>
            </p:extLst>
          </p:nvPr>
        </p:nvGraphicFramePr>
        <p:xfrm>
          <a:off x="1582902" y="2918260"/>
          <a:ext cx="4770601" cy="2049520"/>
        </p:xfrm>
        <a:graphic>
          <a:graphicData uri="http://schemas.openxmlformats.org/drawingml/2006/table">
            <a:tbl>
              <a:tblPr firstRow="1" firstCol="1" bandRow="1">
                <a:tableStyleId>{5C22544A-7EE6-4342-B048-85BDC9FD1C3A}</a:tableStyleId>
              </a:tblPr>
              <a:tblGrid>
                <a:gridCol w="2395281"/>
                <a:gridCol w="2375320"/>
              </a:tblGrid>
              <a:tr h="409904">
                <a:tc>
                  <a:txBody>
                    <a:bodyPr/>
                    <a:lstStyle/>
                    <a:p>
                      <a:pPr algn="just">
                        <a:lnSpc>
                          <a:spcPct val="115000"/>
                        </a:lnSpc>
                        <a:spcAft>
                          <a:spcPts val="1000"/>
                        </a:spcAft>
                      </a:pPr>
                      <a:r>
                        <a:rPr lang="es-EC" sz="2000" spc="5" dirty="0">
                          <a:effectLst/>
                        </a:rPr>
                        <a:t>PUNTAJE</a:t>
                      </a:r>
                      <a:endParaRPr lang="es-EC" sz="2000" dirty="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2000" dirty="0">
                          <a:effectLst/>
                        </a:rPr>
                        <a:t>NIVEL</a:t>
                      </a:r>
                      <a:endParaRPr lang="es-EC" sz="2000" dirty="0">
                        <a:solidFill>
                          <a:srgbClr val="000000"/>
                        </a:solidFill>
                        <a:effectLst/>
                        <a:latin typeface="Calibri"/>
                        <a:ea typeface="Calibri"/>
                        <a:cs typeface="Times New Roman"/>
                      </a:endParaRPr>
                    </a:p>
                  </a:txBody>
                  <a:tcPr marL="68580" marR="68580" marT="0" marB="0"/>
                </a:tc>
              </a:tr>
              <a:tr h="409904">
                <a:tc>
                  <a:txBody>
                    <a:bodyPr/>
                    <a:lstStyle/>
                    <a:p>
                      <a:pPr algn="just">
                        <a:lnSpc>
                          <a:spcPct val="115000"/>
                        </a:lnSpc>
                        <a:spcAft>
                          <a:spcPts val="1000"/>
                        </a:spcAft>
                      </a:pPr>
                      <a:r>
                        <a:rPr lang="es-EC" sz="2000" dirty="0">
                          <a:effectLst/>
                        </a:rPr>
                        <a:t>De 0 a 6 pts.</a:t>
                      </a:r>
                      <a:endParaRPr lang="es-EC" sz="2000" dirty="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2000" spc="-5">
                          <a:effectLst/>
                        </a:rPr>
                        <a:t>MALO</a:t>
                      </a:r>
                      <a:endParaRPr lang="es-EC" sz="2000">
                        <a:solidFill>
                          <a:srgbClr val="000000"/>
                        </a:solidFill>
                        <a:effectLst/>
                        <a:latin typeface="Calibri"/>
                        <a:ea typeface="Calibri"/>
                        <a:cs typeface="Times New Roman"/>
                      </a:endParaRPr>
                    </a:p>
                  </a:txBody>
                  <a:tcPr marL="68580" marR="68580" marT="0" marB="0"/>
                </a:tc>
              </a:tr>
              <a:tr h="409904">
                <a:tc>
                  <a:txBody>
                    <a:bodyPr/>
                    <a:lstStyle/>
                    <a:p>
                      <a:pPr algn="just">
                        <a:lnSpc>
                          <a:spcPct val="115000"/>
                        </a:lnSpc>
                        <a:spcAft>
                          <a:spcPts val="1000"/>
                        </a:spcAft>
                      </a:pPr>
                      <a:r>
                        <a:rPr lang="es-EC" sz="2000">
                          <a:effectLst/>
                        </a:rPr>
                        <a:t>De 7 a 12 pts.</a:t>
                      </a:r>
                      <a:endParaRPr lang="es-EC" sz="20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2000">
                          <a:effectLst/>
                        </a:rPr>
                        <a:t>REGULAR</a:t>
                      </a:r>
                      <a:endParaRPr lang="es-EC" sz="2000">
                        <a:solidFill>
                          <a:srgbClr val="000000"/>
                        </a:solidFill>
                        <a:effectLst/>
                        <a:latin typeface="Calibri"/>
                        <a:ea typeface="Calibri"/>
                        <a:cs typeface="Times New Roman"/>
                      </a:endParaRPr>
                    </a:p>
                  </a:txBody>
                  <a:tcPr marL="68580" marR="68580" marT="0" marB="0"/>
                </a:tc>
              </a:tr>
              <a:tr h="409904">
                <a:tc>
                  <a:txBody>
                    <a:bodyPr/>
                    <a:lstStyle/>
                    <a:p>
                      <a:pPr algn="just">
                        <a:lnSpc>
                          <a:spcPct val="115000"/>
                        </a:lnSpc>
                        <a:spcAft>
                          <a:spcPts val="1000"/>
                        </a:spcAft>
                      </a:pPr>
                      <a:r>
                        <a:rPr lang="es-EC" sz="2000">
                          <a:effectLst/>
                        </a:rPr>
                        <a:t>De 13 a 16 pts.</a:t>
                      </a:r>
                      <a:endParaRPr lang="es-EC" sz="20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2000" spc="5">
                          <a:effectLst/>
                        </a:rPr>
                        <a:t>BUENO</a:t>
                      </a:r>
                      <a:endParaRPr lang="es-EC" sz="2000">
                        <a:solidFill>
                          <a:srgbClr val="000000"/>
                        </a:solidFill>
                        <a:effectLst/>
                        <a:latin typeface="Calibri"/>
                        <a:ea typeface="Calibri"/>
                        <a:cs typeface="Times New Roman"/>
                      </a:endParaRPr>
                    </a:p>
                  </a:txBody>
                  <a:tcPr marL="68580" marR="68580" marT="0" marB="0"/>
                </a:tc>
              </a:tr>
              <a:tr h="409904">
                <a:tc>
                  <a:txBody>
                    <a:bodyPr/>
                    <a:lstStyle/>
                    <a:p>
                      <a:pPr algn="just">
                        <a:lnSpc>
                          <a:spcPct val="115000"/>
                        </a:lnSpc>
                        <a:spcAft>
                          <a:spcPts val="1000"/>
                        </a:spcAft>
                      </a:pPr>
                      <a:r>
                        <a:rPr lang="es-EC" sz="2000">
                          <a:effectLst/>
                        </a:rPr>
                        <a:t>De 17 a 18 pts.</a:t>
                      </a:r>
                      <a:endParaRPr lang="es-EC" sz="20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2000" spc="5" dirty="0">
                          <a:effectLst/>
                        </a:rPr>
                        <a:t>EXCELENTE</a:t>
                      </a:r>
                      <a:endParaRPr lang="es-EC" sz="2000" dirty="0">
                        <a:solidFill>
                          <a:srgbClr val="000000"/>
                        </a:solidFill>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582902" y="339371"/>
            <a:ext cx="9342602" cy="1754181"/>
          </a:xfrm>
          <a:prstGeom prst="rect">
            <a:avLst/>
          </a:prstGeom>
          <a:solidFill>
            <a:schemeClr val="tx2">
              <a:lumMod val="40000"/>
              <a:lumOff val="60000"/>
            </a:schemeClr>
          </a:solidFill>
          <a:ln>
            <a:noFill/>
          </a:ln>
          <a:effectLst/>
        </p:spPr>
        <p:txBody>
          <a:bodyPr vert="horz" wrap="square" lIns="91440" tIns="304704" rIns="91440" bIns="15235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Nivel de aceptación en relación al puntaje obtenida en la guía de observación.</a:t>
            </a:r>
            <a:endParaRPr kumimoji="0" lang="es-EC" sz="2800" b="1" i="0" u="none" strike="noStrike" cap="none" normalizeH="0" baseline="0" dirty="0" smtClean="0">
              <a:ln>
                <a:noFill/>
              </a:ln>
              <a:solidFill>
                <a:srgbClr val="365F91"/>
              </a:solidFill>
              <a:effectLst/>
              <a:latin typeface="Cambria"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031" y="2583902"/>
            <a:ext cx="4485370" cy="33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045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3529" y="1007808"/>
            <a:ext cx="10794125" cy="2862322"/>
          </a:xfrm>
          <a:prstGeom prst="rect">
            <a:avLst/>
          </a:prstGeom>
          <a:solidFill>
            <a:schemeClr val="accent3">
              <a:lumMod val="20000"/>
              <a:lumOff val="80000"/>
            </a:schemeClr>
          </a:solidFill>
          <a:effectLst>
            <a:softEdge rad="635000"/>
          </a:effectLst>
        </p:spPr>
        <p:txBody>
          <a:bodyPr wrap="square">
            <a:spAutoFit/>
          </a:bodyPr>
          <a:lstStyle/>
          <a:p>
            <a:pPr algn="ctr"/>
            <a:r>
              <a:rPr lang="es-EC" sz="3600" b="1" dirty="0" smtClean="0"/>
              <a:t>Hipótesis </a:t>
            </a:r>
            <a:r>
              <a:rPr lang="es-EC" sz="3600" b="1" dirty="0"/>
              <a:t>de trabajo </a:t>
            </a:r>
          </a:p>
          <a:p>
            <a:pPr algn="ctr"/>
            <a:r>
              <a:rPr lang="es-EC" sz="3600" dirty="0"/>
              <a:t>El diseño de un programa óptimo incide en las destrezas motrices básicas del grupo estudiado de la Parroquia de Conocoto – cantón Quito en el periodo vacacional 2015.</a:t>
            </a:r>
          </a:p>
        </p:txBody>
      </p:sp>
    </p:spTree>
    <p:extLst>
      <p:ext uri="{BB962C8B-B14F-4D97-AF65-F5344CB8AC3E}">
        <p14:creationId xmlns:p14="http://schemas.microsoft.com/office/powerpoint/2010/main" val="1764673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2956" y="612844"/>
            <a:ext cx="11805314" cy="5632311"/>
          </a:xfrm>
          <a:prstGeom prst="rect">
            <a:avLst/>
          </a:prstGeom>
        </p:spPr>
        <p:txBody>
          <a:bodyPr wrap="square">
            <a:spAutoFit/>
          </a:bodyPr>
          <a:lstStyle/>
          <a:p>
            <a:pPr algn="just"/>
            <a:r>
              <a:rPr lang="es-EC" sz="2400" b="1" dirty="0"/>
              <a:t>Actividad Física  Nº 17:</a:t>
            </a:r>
            <a:r>
              <a:rPr lang="es-EC" sz="2400" dirty="0"/>
              <a:t> </a:t>
            </a:r>
            <a:r>
              <a:rPr lang="es-EC" sz="2400" b="1" dirty="0"/>
              <a:t>ejercitar los brazos</a:t>
            </a:r>
            <a:endParaRPr lang="es-EC" sz="2400" dirty="0"/>
          </a:p>
          <a:p>
            <a:pPr algn="just"/>
            <a:r>
              <a:rPr lang="es-EC" sz="2400" dirty="0"/>
              <a:t>Nombre del juego: El sombrero</a:t>
            </a:r>
          </a:p>
          <a:p>
            <a:pPr algn="just"/>
            <a:r>
              <a:rPr lang="es-EC" sz="2400" b="1" dirty="0"/>
              <a:t>Objetivo:</a:t>
            </a:r>
            <a:r>
              <a:rPr lang="es-EC" sz="2400" dirty="0"/>
              <a:t> conocer opuestos</a:t>
            </a:r>
          </a:p>
          <a:p>
            <a:pPr algn="just"/>
            <a:r>
              <a:rPr lang="es-EC" sz="2400" dirty="0"/>
              <a:t> Materiales: 2 sombreros.</a:t>
            </a:r>
          </a:p>
          <a:p>
            <a:pPr algn="just"/>
            <a:r>
              <a:rPr lang="es-EC" sz="2400" dirty="0"/>
              <a:t>Participantes: con más de dos jugadores, en exterior o salón y con coordinador.</a:t>
            </a:r>
          </a:p>
          <a:p>
            <a:pPr algn="just"/>
            <a:r>
              <a:rPr lang="es-EC" sz="2400" dirty="0"/>
              <a:t>Desarrollo del juego:</a:t>
            </a:r>
          </a:p>
          <a:p>
            <a:pPr algn="just"/>
            <a:r>
              <a:rPr lang="es-EC" sz="2400" dirty="0"/>
              <a:t>Procedimiento: Los jugadores se colocan en rueda, el director del juego toma uno de los sombreros y uno de los participantes el otro. Cuando el educador realiza  un  movimiento,  el  participante  tiene  que  realizar  el  contrario.  Por ejemplo: cuando uno se coloca el sombrero, el otro se lo tiene que sacar; si el director se sienta, el jugador debe quedar de pie, etc.  Lo ideal es que el educador realice todos los movimientos en forma rápida y consecutiva, tratando en lo posible de hacer confundir al participante de turno. El ganador es el participante que hace todo lo contrario de lo que realiza el director es el ganador, pero, el que se equivoca paga prenda y el sombrero pasa a otro de la rueda.</a:t>
            </a:r>
          </a:p>
        </p:txBody>
      </p:sp>
      <p:sp>
        <p:nvSpPr>
          <p:cNvPr id="3" name="2 CuadroTexto"/>
          <p:cNvSpPr txBox="1"/>
          <p:nvPr/>
        </p:nvSpPr>
        <p:spPr>
          <a:xfrm>
            <a:off x="2251881" y="31552"/>
            <a:ext cx="9335068" cy="369332"/>
          </a:xfrm>
          <a:prstGeom prst="rect">
            <a:avLst/>
          </a:prstGeom>
          <a:solidFill>
            <a:schemeClr val="accent5">
              <a:lumMod val="20000"/>
              <a:lumOff val="80000"/>
            </a:schemeClr>
          </a:solidFill>
        </p:spPr>
        <p:txBody>
          <a:bodyPr wrap="square" rtlCol="0">
            <a:spAutoFit/>
          </a:bodyPr>
          <a:lstStyle/>
          <a:p>
            <a:pPr algn="ctr"/>
            <a:r>
              <a:rPr lang="es-EC" dirty="0" smtClean="0">
                <a:solidFill>
                  <a:srgbClr val="FF0000"/>
                </a:solidFill>
              </a:rPr>
              <a:t>SESIONES APLICADAS EN LAS COLONIAS VACACIONALES </a:t>
            </a:r>
            <a:endParaRPr lang="es-EC" dirty="0">
              <a:solidFill>
                <a:srgbClr val="FF0000"/>
              </a:solidFill>
            </a:endParaRPr>
          </a:p>
        </p:txBody>
      </p:sp>
    </p:spTree>
    <p:extLst>
      <p:ext uri="{BB962C8B-B14F-4D97-AF65-F5344CB8AC3E}">
        <p14:creationId xmlns:p14="http://schemas.microsoft.com/office/powerpoint/2010/main" val="947302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2387" y="751344"/>
            <a:ext cx="11327643" cy="5262979"/>
          </a:xfrm>
          <a:prstGeom prst="rect">
            <a:avLst/>
          </a:prstGeom>
        </p:spPr>
        <p:txBody>
          <a:bodyPr wrap="square">
            <a:spAutoFit/>
          </a:bodyPr>
          <a:lstStyle/>
          <a:p>
            <a:r>
              <a:rPr lang="es-EC" sz="2400" b="1" dirty="0"/>
              <a:t>Actividad Física  Nº 18: trabajar la respiración Nombre del juego: El Globo soplador.</a:t>
            </a:r>
            <a:endParaRPr lang="es-EC" sz="2400" dirty="0"/>
          </a:p>
          <a:p>
            <a:r>
              <a:rPr lang="es-EC" sz="2400" b="1" dirty="0"/>
              <a:t>Objetivo:</a:t>
            </a:r>
            <a:r>
              <a:rPr lang="es-EC" sz="2400" dirty="0"/>
              <a:t> relajar todos los músculos Materiales: globos</a:t>
            </a:r>
          </a:p>
          <a:p>
            <a:r>
              <a:rPr lang="es-EC" sz="2400" dirty="0"/>
              <a:t>Participantes: con más de dos jugadores, en exterior o salón y sin coordinador.</a:t>
            </a:r>
          </a:p>
          <a:p>
            <a:r>
              <a:rPr lang="es-EC" sz="2400" dirty="0"/>
              <a:t>Desarrollo del juego:</a:t>
            </a:r>
          </a:p>
          <a:p>
            <a:r>
              <a:rPr lang="es-EC" sz="2400" dirty="0"/>
              <a:t>Procedimientos: los jugadores se sientan en círculo, bastante juntos unos a otros. Uno de los participantes (puede ser elegido por sorteo) tiene el globo en la mano, e inicia el juego. Para ello, suelta el globo en el aire y lo sopla, dirigiéndolo   hacia   cualquiera   de   la   ronda.   Este   debe   soplar   el   globo rápidamente para lanzárselo a otro de los compañeros, y así sucesivamente. (Fonseca, 1998)</a:t>
            </a:r>
          </a:p>
          <a:p>
            <a:r>
              <a:rPr lang="es-EC" sz="2400" dirty="0"/>
              <a:t>Quien no deja caer el globo es el ganador, pero, aquel a quien el globo le cae encima, o que lo deja caer al suelo, tiene prenda. Queda totalmente prohibido (bajo pena de prenda) usar las manos o sacar el cuerpo. La única defensa es soplar y soplar</a:t>
            </a:r>
          </a:p>
        </p:txBody>
      </p:sp>
    </p:spTree>
    <p:extLst>
      <p:ext uri="{BB962C8B-B14F-4D97-AF65-F5344CB8AC3E}">
        <p14:creationId xmlns:p14="http://schemas.microsoft.com/office/powerpoint/2010/main" val="1821630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303986" y="150930"/>
            <a:ext cx="3673366" cy="369332"/>
          </a:xfrm>
          <a:prstGeom prst="rect">
            <a:avLst/>
          </a:prstGeom>
          <a:noFill/>
        </p:spPr>
        <p:txBody>
          <a:bodyPr wrap="square" rtlCol="0">
            <a:spAutoFit/>
          </a:bodyPr>
          <a:lstStyle/>
          <a:p>
            <a:r>
              <a:rPr lang="es-EC" dirty="0" smtClean="0"/>
              <a:t>ANÁLISIS DE RESULTADOS </a:t>
            </a:r>
            <a:endParaRPr lang="es-EC"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510" y="606425"/>
            <a:ext cx="11004331"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498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130099" y="62128"/>
            <a:ext cx="4063529" cy="623671"/>
          </a:xfrm>
        </p:spPr>
        <p:txBody>
          <a:bodyPr>
            <a:normAutofit fontScale="90000"/>
          </a:bodyPr>
          <a:lstStyle/>
          <a:p>
            <a:r>
              <a:rPr lang="es-EC" sz="2000" b="1" dirty="0"/>
              <a:t>PROBLEMA DE INVESTIGACIÓN</a:t>
            </a:r>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34337" y="200455"/>
            <a:ext cx="1944899" cy="1758686"/>
          </a:xfrm>
        </p:spPr>
      </p:pic>
      <p:graphicFrame>
        <p:nvGraphicFramePr>
          <p:cNvPr id="7" name="3 Diagrama"/>
          <p:cNvGraphicFramePr/>
          <p:nvPr>
            <p:extLst>
              <p:ext uri="{D42A27DB-BD31-4B8C-83A1-F6EECF244321}">
                <p14:modId xmlns:p14="http://schemas.microsoft.com/office/powerpoint/2010/main" val="4243743184"/>
              </p:ext>
            </p:extLst>
          </p:nvPr>
        </p:nvGraphicFramePr>
        <p:xfrm>
          <a:off x="0" y="736273"/>
          <a:ext cx="10018712" cy="540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2867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275" y="141890"/>
            <a:ext cx="10941269" cy="622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881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608" y="299545"/>
            <a:ext cx="11666482" cy="61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363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7481" y="385576"/>
            <a:ext cx="10290412" cy="568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98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437" y="359585"/>
            <a:ext cx="9676262" cy="614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398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264" y="423081"/>
            <a:ext cx="11218458" cy="59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059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093" y="464758"/>
            <a:ext cx="11395880" cy="603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065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626" y="245660"/>
            <a:ext cx="10440537" cy="53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254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298" y="879475"/>
            <a:ext cx="10522423" cy="509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59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921" y="688975"/>
            <a:ext cx="10617959"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268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85" y="373062"/>
            <a:ext cx="11150221" cy="611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651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3421" y="394138"/>
            <a:ext cx="6321972" cy="6063198"/>
          </a:xfrm>
          <a:prstGeom prst="rect">
            <a:avLst/>
          </a:prstGeom>
        </p:spPr>
        <p:txBody>
          <a:bodyPr wrap="square">
            <a:spAutoFit/>
          </a:bodyPr>
          <a:lstStyle/>
          <a:p>
            <a:pPr algn="ctr"/>
            <a:r>
              <a:rPr lang="es-EC" sz="2800" b="1" dirty="0" smtClean="0"/>
              <a:t>JUSTIFICACIÓN E IMPORTANCIA</a:t>
            </a:r>
          </a:p>
          <a:p>
            <a:pPr algn="just"/>
            <a:endParaRPr lang="es-EC" sz="2400" dirty="0" smtClean="0"/>
          </a:p>
          <a:p>
            <a:pPr algn="just"/>
            <a:r>
              <a:rPr lang="es-EC" sz="2400" dirty="0" smtClean="0"/>
              <a:t>Cuando </a:t>
            </a:r>
            <a:r>
              <a:rPr lang="es-EC" sz="2400" dirty="0"/>
              <a:t>llegan las vacaciones, la estadía de tiempo completo de los niños, en casa, se vuelve un problema para muchos padres. Ya sea por no saber qué hacer con ellos, por comodidad, o por cuestiones </a:t>
            </a:r>
            <a:r>
              <a:rPr lang="es-EC" sz="2400" dirty="0" smtClean="0"/>
              <a:t>laborales y esta necesidad promueve a que se proponga una programa vacacional con todos los componentes que este requieren pero sobre todo que permita el desarrollo multifacético, como también el desarrollo motriz de quienes participan  </a:t>
            </a:r>
            <a:r>
              <a:rPr lang="es-EC" sz="2400" dirty="0"/>
              <a:t>recurren a los campamentos vacacionales como la única solución. Tal vez, para los padres, que trabajan sea así.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005" y="496613"/>
            <a:ext cx="3250326" cy="194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813" y="2690812"/>
            <a:ext cx="2254469" cy="248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2623" y="2690812"/>
            <a:ext cx="2720701" cy="248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94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52" y="584034"/>
            <a:ext cx="11668836" cy="4708981"/>
          </a:xfrm>
          <a:prstGeom prst="rect">
            <a:avLst/>
          </a:prstGeom>
        </p:spPr>
        <p:txBody>
          <a:bodyPr wrap="square">
            <a:spAutoFit/>
          </a:bodyPr>
          <a:lstStyle/>
          <a:p>
            <a:pPr algn="ctr"/>
            <a:r>
              <a:rPr lang="es-EC" sz="2000" b="1" dirty="0" smtClean="0"/>
              <a:t>CONCLUSIONES Y RECOMENDACIONES</a:t>
            </a:r>
          </a:p>
          <a:p>
            <a:r>
              <a:rPr lang="es-EC" sz="2000" b="1" dirty="0" smtClean="0"/>
              <a:t>Conclusiones</a:t>
            </a:r>
          </a:p>
          <a:p>
            <a:pPr marL="285750" lvl="0" indent="-285750">
              <a:buFont typeface="Arial" pitchFamily="34" charset="0"/>
              <a:buChar char="•"/>
            </a:pPr>
            <a:r>
              <a:rPr lang="es-EC" sz="2000" dirty="0" smtClean="0"/>
              <a:t>Los presupuestos teóricos sobre el proceso de la actividad física asumidos como objeto de estudio a través de juegos tributa al desarrollo de la coordinación motriz en niños (as) de 8 y 10 años, avalado por la sistematización gnoseológica del mismo, resultando axiomático para la elaboración del plan.</a:t>
            </a:r>
          </a:p>
          <a:p>
            <a:pPr marL="285750" lvl="0" indent="-285750">
              <a:buFont typeface="Arial" pitchFamily="34" charset="0"/>
              <a:buChar char="•"/>
            </a:pPr>
            <a:r>
              <a:rPr lang="es-EC" sz="2000" dirty="0" smtClean="0"/>
              <a:t>Los resultados del diagnóstico confirman las insuficiencias en la práctica de actividades motrices por parte de los actores responsables de la misma en la comunidad que se estudia.</a:t>
            </a:r>
          </a:p>
          <a:p>
            <a:pPr marL="285750" lvl="0" indent="-285750">
              <a:buFont typeface="Arial" pitchFamily="34" charset="0"/>
              <a:buChar char="•"/>
            </a:pPr>
            <a:r>
              <a:rPr lang="es-EC" sz="2000" dirty="0" smtClean="0"/>
              <a:t>El plan de actividades físicas a través del juego responde a la necesidad potenciar el desarrollo de la coordinación motriz en niños (as) entre 8 y 10 años de edad en los campamentos, así como a los fundamentos teóricos y metodológicos sustentados en correspondencia al objetivo de la investigación, y flexibilidad de las actividades para su aplicación.</a:t>
            </a:r>
          </a:p>
          <a:p>
            <a:pPr marL="285750" lvl="0" indent="-285750">
              <a:buFont typeface="Arial" pitchFamily="34" charset="0"/>
              <a:buChar char="•"/>
            </a:pPr>
            <a:r>
              <a:rPr lang="es-EC" sz="2000" dirty="0" smtClean="0"/>
              <a:t>El plan de actividades físicas a través del juego permitió potenciar el desarrollo de la coordinación motriz en niños (as) entre 8 y 10 años de edad de la parroquia de Conocoto, Cantón Quito por medio de un campamento vacacional en el periodo 2015, avalado por la factibilidad del mismo a partir del criterio de especialistas.</a:t>
            </a:r>
          </a:p>
        </p:txBody>
      </p:sp>
    </p:spTree>
    <p:extLst>
      <p:ext uri="{BB962C8B-B14F-4D97-AF65-F5344CB8AC3E}">
        <p14:creationId xmlns:p14="http://schemas.microsoft.com/office/powerpoint/2010/main" val="3974281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6979" y="266091"/>
            <a:ext cx="10959152" cy="4893647"/>
          </a:xfrm>
          <a:prstGeom prst="rect">
            <a:avLst/>
          </a:prstGeom>
        </p:spPr>
        <p:txBody>
          <a:bodyPr wrap="square">
            <a:spAutoFit/>
          </a:bodyPr>
          <a:lstStyle/>
          <a:p>
            <a:r>
              <a:rPr lang="es-EC" sz="2400" b="1" dirty="0" smtClean="0"/>
              <a:t>Recomendaciones</a:t>
            </a:r>
            <a:endParaRPr lang="es-EC" sz="2400" b="1" dirty="0"/>
          </a:p>
          <a:p>
            <a:pPr marL="342900" lvl="0" indent="-342900" algn="just">
              <a:buFont typeface="Arial" pitchFamily="34" charset="0"/>
              <a:buChar char="•"/>
            </a:pPr>
            <a:r>
              <a:rPr lang="es-EC" sz="2400" dirty="0"/>
              <a:t>Ampliar la cantidad de actividades lúdicas, para abarcar la participación de la mayoría de los niños y niñas de la parroquia de Conocoto.</a:t>
            </a:r>
          </a:p>
          <a:p>
            <a:pPr marL="342900" lvl="0" indent="-342900" algn="just">
              <a:buFont typeface="Arial" pitchFamily="34" charset="0"/>
              <a:buChar char="•"/>
            </a:pPr>
            <a:r>
              <a:rPr lang="es-EC" sz="2400" dirty="0"/>
              <a:t>Incluir niños y niñas no solo de 8 y 10 años, sino también de niños entre los tres y los seis años.</a:t>
            </a:r>
          </a:p>
          <a:p>
            <a:pPr marL="342900" lvl="0" indent="-342900" algn="just">
              <a:buFont typeface="Arial" pitchFamily="34" charset="0"/>
              <a:buChar char="•"/>
            </a:pPr>
            <a:r>
              <a:rPr lang="es-EC" sz="2400" dirty="0"/>
              <a:t>Se recomienda a la niñez ecuatoriana a participar en los campamentos vacacionales ya que son un instrumento para mejorar la calidad de vida y bajar los niveles de sedentarismo que existen actualmente. </a:t>
            </a:r>
          </a:p>
          <a:p>
            <a:pPr marL="342900" lvl="0" indent="-342900" algn="just">
              <a:buFont typeface="Arial" pitchFamily="34" charset="0"/>
              <a:buChar char="•"/>
            </a:pPr>
            <a:r>
              <a:rPr lang="es-EC" sz="2400" dirty="0"/>
              <a:t>Es importante que las personas encargadas de la ejecución de estos tipos de programas tengan la debida información y los adecuados conocimientos, ética y profesionalismo para poder así brindar un excelente servicio en favor de la niñez ecuatoriana.</a:t>
            </a:r>
          </a:p>
          <a:p>
            <a:r>
              <a:rPr lang="es-EC" sz="2400" b="1" dirty="0"/>
              <a:t> </a:t>
            </a:r>
            <a:endParaRPr lang="es-EC" sz="2400" dirty="0"/>
          </a:p>
        </p:txBody>
      </p:sp>
    </p:spTree>
    <p:extLst>
      <p:ext uri="{BB962C8B-B14F-4D97-AF65-F5344CB8AC3E}">
        <p14:creationId xmlns:p14="http://schemas.microsoft.com/office/powerpoint/2010/main" val="1846980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55845" y="927494"/>
            <a:ext cx="9157648" cy="501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428602091">
                <a:ln>
                  <a:noFill/>
                </a:ln>
                <a:solidFill>
                  <a:schemeClr val="tx1"/>
                </a:solidFill>
                <a:effectLst/>
                <a:latin typeface="Arial" pitchFamily="34" charset="0"/>
                <a:ea typeface="Times New Roman" pitchFamily="18" charset="0"/>
                <a:cs typeface="Arial" pitchFamily="34" charset="0"/>
              </a:rPr>
              <a:t>BIBLIOGRAFÍA</a:t>
            </a:r>
            <a:endParaRPr kumimoji="0" lang="es-EC" sz="1400" b="1" i="0" u="none" strike="noStrike" cap="none" normalizeH="0" baseline="0" dirty="0" smtClean="0">
              <a:ln>
                <a:noFill/>
              </a:ln>
              <a:solidFill>
                <a:srgbClr val="365F91"/>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Amonachvilli</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 (1986). El juego en la actividad de aprendizaje de los escolares. . La habana: perspectivas.</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Antón, m. (1983). La psicomotricidad en el parvulario. Barcelona: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laia</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Arteaga, c. M. (1997). Desarrollo de la expresividad corporal. Tratamiento globalizador de los contenidos de representación. Zaragoza,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españa</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inde</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Zaragoza,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españa</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inde</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Ausubel, d. Y. (1983). Desarrollo infantil. Teorías. Los comienzos del desarrollo. . Buenos aires: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paidos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Barbosa, j. (2003).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Estudo</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sobre o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nível</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participação</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num</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programa de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atividad</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 física,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saúde</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es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uas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relações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comas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doen</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çascrônicas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não</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transmissí</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veisea</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qualida</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de</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vida. Santa catalina: universidad de estadual de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campi</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Bower</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 G. (1979). El desarrollo del niño pequeño. Madrid: debate.</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Com</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 .. (18 de junio de 2013). Http://docencia.udea.edu.co/edufisica/guiacurricular/habilidades.pdf.</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Conde, c. J. (1997). Fundamentos para el desarrollo de la motricidad en edades tempranas. . Granada: aljibe.</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andrés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 M. (1997). Alteraciones motoras en el desarrollo infantil. . Madrid: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ccs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Díaz, a. (. (1993). El juego como actividad de enseñanza y/o aprendizaje: adaptaciones metodológicas basadas en las características de los juegos. Madrid: conde.</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Espe.edu. (19 de enero de 2013). </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Http://repositorio.espe.edu.ec/handle/21000/980 .</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Fonseca, v. (1998). Manual de observación psicomotriz. . Barcelona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españa</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inde</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Garaigordobil, m. (1992). Juego cooperativo y socialización en el aula. Madrid : seco oleas.</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García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núñez</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 A. (1996). Juego y psicomotricidad. Madrid: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cepe</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Guerrero, n. Y. (2010). Desarrollo curricular para la formación de maestros especialistas en educación física.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Gymnos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gymnos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Gutiérrez delgado, m. (1989). 140 juegos para la educación psicomotriz. . Sevilla: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wanceulen</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Gutiérrez, m. (2003). El desarrollo motor en el período maternal y preescolar (2-6 años). Valencia: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ivef</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Haeussler</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 (1995). Test de desarrollo psicomotor 2-5 años . Chile: universidad católica de chile.</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Taylor, s. Y. (1990). Introducción a los métodos cualitativos de investigación. La búsqueda de significados. .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Mexico</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paidos</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Wikipedia. (15 de abril de 2011). Http://es.wikipedia.org/wiki/campamento_vacacional.</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83314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11033" y="2967335"/>
            <a:ext cx="2569935" cy="923330"/>
          </a:xfrm>
          <a:prstGeom prst="rect">
            <a:avLst/>
          </a:prstGeom>
          <a:noFill/>
        </p:spPr>
        <p:txBody>
          <a:bodyPr wrap="non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Gracias</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412960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2303" y="338959"/>
            <a:ext cx="10972800" cy="2262351"/>
          </a:xfrm>
          <a:solidFill>
            <a:schemeClr val="tx2">
              <a:lumMod val="40000"/>
              <a:lumOff val="60000"/>
            </a:schemeClr>
          </a:solidFill>
        </p:spPr>
        <p:txBody>
          <a:bodyPr>
            <a:normAutofit/>
          </a:bodyPr>
          <a:lstStyle/>
          <a:p>
            <a:pPr marL="0" indent="0">
              <a:buNone/>
            </a:pPr>
            <a:r>
              <a:rPr lang="es-EC" b="1" dirty="0" smtClean="0">
                <a:solidFill>
                  <a:schemeClr val="tx1"/>
                </a:solidFill>
              </a:rPr>
              <a:t>Formulación </a:t>
            </a:r>
            <a:r>
              <a:rPr lang="es-EC" b="1" dirty="0">
                <a:solidFill>
                  <a:schemeClr val="tx1"/>
                </a:solidFill>
              </a:rPr>
              <a:t>del problema</a:t>
            </a:r>
          </a:p>
          <a:p>
            <a:pPr marL="0" indent="0">
              <a:buNone/>
            </a:pPr>
            <a:r>
              <a:rPr lang="es-EC" dirty="0" smtClean="0">
                <a:solidFill>
                  <a:schemeClr val="tx1"/>
                </a:solidFill>
              </a:rPr>
              <a:t>¿Que </a:t>
            </a:r>
            <a:r>
              <a:rPr lang="es-EC" dirty="0">
                <a:solidFill>
                  <a:schemeClr val="tx1"/>
                </a:solidFill>
              </a:rPr>
              <a:t>i</a:t>
            </a:r>
            <a:r>
              <a:rPr lang="es-EC" dirty="0" smtClean="0">
                <a:solidFill>
                  <a:schemeClr val="tx1"/>
                </a:solidFill>
              </a:rPr>
              <a:t>ncidencia tiene </a:t>
            </a:r>
            <a:r>
              <a:rPr lang="es-EC" b="1" dirty="0" smtClean="0">
                <a:solidFill>
                  <a:schemeClr val="tx1">
                    <a:lumMod val="75000"/>
                    <a:lumOff val="25000"/>
                  </a:schemeClr>
                </a:solidFill>
              </a:rPr>
              <a:t>LA </a:t>
            </a:r>
            <a:r>
              <a:rPr lang="es-EC" b="1" dirty="0">
                <a:solidFill>
                  <a:schemeClr val="tx1">
                    <a:lumMod val="75000"/>
                    <a:lumOff val="25000"/>
                  </a:schemeClr>
                </a:solidFill>
              </a:rPr>
              <a:t>ACTIVIDAD FISICA </a:t>
            </a:r>
            <a:r>
              <a:rPr lang="es-EC" dirty="0" smtClean="0">
                <a:solidFill>
                  <a:schemeClr val="tx1">
                    <a:lumMod val="75000"/>
                    <a:lumOff val="25000"/>
                  </a:schemeClr>
                </a:solidFill>
              </a:rPr>
              <a:t>en</a:t>
            </a:r>
            <a:r>
              <a:rPr lang="es-EC" b="1" dirty="0" smtClean="0">
                <a:solidFill>
                  <a:schemeClr val="tx1">
                    <a:lumMod val="75000"/>
                    <a:lumOff val="25000"/>
                  </a:schemeClr>
                </a:solidFill>
              </a:rPr>
              <a:t> </a:t>
            </a:r>
            <a:r>
              <a:rPr lang="es-EC" b="1" dirty="0">
                <a:solidFill>
                  <a:schemeClr val="tx1">
                    <a:lumMod val="75000"/>
                    <a:lumOff val="25000"/>
                  </a:schemeClr>
                </a:solidFill>
              </a:rPr>
              <a:t>LAS DESTREZAS MOTRICES BASICAS </a:t>
            </a:r>
            <a:r>
              <a:rPr lang="es-EC" dirty="0" smtClean="0">
                <a:solidFill>
                  <a:schemeClr val="tx1">
                    <a:lumMod val="75000"/>
                    <a:lumOff val="25000"/>
                  </a:schemeClr>
                </a:solidFill>
              </a:rPr>
              <a:t>en los niños de entre 8 y 10 años de edad, de la parroquia de Conocoto, Cantón quito por medio de un campamento vacacional en el periodo 2015</a:t>
            </a:r>
            <a:endParaRPr lang="es-EC" dirty="0" smtClean="0">
              <a:solidFill>
                <a:schemeClr val="tx1"/>
              </a:solidFill>
            </a:endParaRPr>
          </a:p>
          <a:p>
            <a:endParaRPr lang="es-EC"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356" y="3208283"/>
            <a:ext cx="6192892" cy="31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996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1076" y="160164"/>
            <a:ext cx="7709338" cy="6001643"/>
          </a:xfrm>
          <a:prstGeom prst="rect">
            <a:avLst/>
          </a:prstGeom>
        </p:spPr>
        <p:txBody>
          <a:bodyPr wrap="square">
            <a:spAutoFit/>
          </a:bodyPr>
          <a:lstStyle/>
          <a:p>
            <a:pPr algn="ctr"/>
            <a:r>
              <a:rPr lang="es-EC" sz="2400" b="1" dirty="0" smtClean="0">
                <a:solidFill>
                  <a:srgbClr val="FF0000"/>
                </a:solidFill>
              </a:rPr>
              <a:t>FORMULACIÓN DE OBJETIVOS</a:t>
            </a:r>
          </a:p>
          <a:p>
            <a:pPr algn="just"/>
            <a:r>
              <a:rPr lang="es-EC" sz="2400" b="1" dirty="0" smtClean="0"/>
              <a:t>Objetivo </a:t>
            </a:r>
            <a:r>
              <a:rPr lang="es-EC" sz="2400" b="1" dirty="0"/>
              <a:t>general</a:t>
            </a:r>
          </a:p>
          <a:p>
            <a:pPr algn="just"/>
            <a:r>
              <a:rPr lang="es-EC" sz="2400" dirty="0"/>
              <a:t>Diseñar un </a:t>
            </a:r>
            <a:r>
              <a:rPr lang="es-EC" sz="2400" dirty="0" smtClean="0"/>
              <a:t>Plan </a:t>
            </a:r>
            <a:r>
              <a:rPr lang="es-EC" sz="2400" dirty="0"/>
              <a:t>de </a:t>
            </a:r>
            <a:r>
              <a:rPr lang="es-EC" sz="2400" dirty="0" smtClean="0"/>
              <a:t>Actividades Físicas para </a:t>
            </a:r>
            <a:r>
              <a:rPr lang="es-EC" sz="2400" dirty="0"/>
              <a:t>el desarrollo de la motricidad  en los niños de entre 8 y 10 años de edad de la parroquia de Conocoto - Cantón Quito en un campamento vacacional.</a:t>
            </a:r>
          </a:p>
          <a:p>
            <a:pPr algn="just"/>
            <a:endParaRPr lang="es-EC" sz="2400" b="1" dirty="0" smtClean="0"/>
          </a:p>
          <a:p>
            <a:pPr algn="just"/>
            <a:r>
              <a:rPr lang="es-EC" sz="2400" b="1" dirty="0" smtClean="0"/>
              <a:t>Objetivos </a:t>
            </a:r>
            <a:r>
              <a:rPr lang="es-EC" sz="2400" b="1" dirty="0"/>
              <a:t>específicos</a:t>
            </a:r>
          </a:p>
          <a:p>
            <a:pPr marL="342900" lvl="0" indent="-342900" algn="just">
              <a:buFont typeface="Arial" pitchFamily="34" charset="0"/>
              <a:buChar char="•"/>
            </a:pPr>
            <a:r>
              <a:rPr lang="es-EC" sz="2400" dirty="0"/>
              <a:t>Diseñar y planificar un campamento vacacional en la Parroquia de Conocoto en el periodo vacacional 2015.</a:t>
            </a:r>
          </a:p>
          <a:p>
            <a:pPr marL="342900" lvl="0" indent="-342900" algn="just">
              <a:buFont typeface="Arial" pitchFamily="34" charset="0"/>
              <a:buChar char="•"/>
            </a:pPr>
            <a:r>
              <a:rPr lang="es-EC" sz="2400" dirty="0"/>
              <a:t>Constatar  el aumento de los niveles de destreza motriz</a:t>
            </a:r>
          </a:p>
          <a:p>
            <a:pPr marL="342900" indent="-342900" algn="just">
              <a:buFont typeface="Arial" pitchFamily="34" charset="0"/>
              <a:buChar char="•"/>
            </a:pPr>
            <a:r>
              <a:rPr lang="es-EC" sz="2400" dirty="0"/>
              <a:t>Aplicar la propuesta de un campamento vacacional en la Parroquia de Conocoto en el periodo vacacional 2015.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3377" y="1137449"/>
            <a:ext cx="3389587" cy="441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607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87766" y="390803"/>
            <a:ext cx="4209393" cy="461665"/>
          </a:xfrm>
          <a:prstGeom prst="rect">
            <a:avLst/>
          </a:prstGeom>
          <a:solidFill>
            <a:schemeClr val="accent6">
              <a:lumMod val="40000"/>
              <a:lumOff val="60000"/>
            </a:schemeClr>
          </a:solidFill>
          <a:scene3d>
            <a:camera prst="orthographicFront"/>
            <a:lightRig rig="threePt" dir="t"/>
          </a:scene3d>
          <a:sp3d>
            <a:bevelT prst="convex"/>
          </a:sp3d>
        </p:spPr>
        <p:txBody>
          <a:bodyPr wrap="square" rtlCol="0">
            <a:spAutoFit/>
          </a:bodyPr>
          <a:lstStyle/>
          <a:p>
            <a:r>
              <a:rPr lang="es-EC" sz="2400" b="1" dirty="0" smtClean="0">
                <a:solidFill>
                  <a:srgbClr val="FF0000"/>
                </a:solidFill>
              </a:rPr>
              <a:t>VARIABLES DE ESTUDIO  </a:t>
            </a:r>
            <a:endParaRPr lang="es-EC" sz="2400" b="1" dirty="0">
              <a:solidFill>
                <a:srgbClr val="FF0000"/>
              </a:solidFill>
            </a:endParaRPr>
          </a:p>
        </p:txBody>
      </p:sp>
      <p:graphicFrame>
        <p:nvGraphicFramePr>
          <p:cNvPr id="4" name="3 Diagrama"/>
          <p:cNvGraphicFramePr/>
          <p:nvPr>
            <p:extLst>
              <p:ext uri="{D42A27DB-BD31-4B8C-83A1-F6EECF244321}">
                <p14:modId xmlns:p14="http://schemas.microsoft.com/office/powerpoint/2010/main" val="703540954"/>
              </p:ext>
            </p:extLst>
          </p:nvPr>
        </p:nvGraphicFramePr>
        <p:xfrm>
          <a:off x="551793" y="1072054"/>
          <a:ext cx="5454869" cy="5533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0897" y="1002751"/>
            <a:ext cx="5517931" cy="560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264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456758" y="2923742"/>
            <a:ext cx="8073814" cy="1247342"/>
          </a:xfrm>
        </p:spPr>
        <p:txBody>
          <a:bodyPr>
            <a:normAutofit fontScale="90000"/>
          </a:bodyPr>
          <a:lstStyle/>
          <a:p>
            <a:r>
              <a:rPr lang="es-EC" b="1" dirty="0" smtClean="0"/>
              <a:t>MARCO TEÓRICO</a:t>
            </a:r>
            <a:br>
              <a:rPr lang="es-EC" b="1" dirty="0" smtClean="0"/>
            </a:br>
            <a:endParaRPr lang="es-EC" b="1"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34337" y="200455"/>
            <a:ext cx="1944899" cy="1758686"/>
          </a:xfrm>
        </p:spPr>
      </p:pic>
      <p:sp>
        <p:nvSpPr>
          <p:cNvPr id="6"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Tree>
    <p:extLst>
      <p:ext uri="{BB962C8B-B14F-4D97-AF65-F5344CB8AC3E}">
        <p14:creationId xmlns:p14="http://schemas.microsoft.com/office/powerpoint/2010/main" val="2393838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2897" y="200455"/>
            <a:ext cx="1416339" cy="1280733"/>
          </a:xfrm>
        </p:spPr>
      </p:pic>
      <p:graphicFrame>
        <p:nvGraphicFramePr>
          <p:cNvPr id="7" name="4 Diagrama"/>
          <p:cNvGraphicFramePr/>
          <p:nvPr>
            <p:extLst>
              <p:ext uri="{D42A27DB-BD31-4B8C-83A1-F6EECF244321}">
                <p14:modId xmlns:p14="http://schemas.microsoft.com/office/powerpoint/2010/main" val="362749250"/>
              </p:ext>
            </p:extLst>
          </p:nvPr>
        </p:nvGraphicFramePr>
        <p:xfrm>
          <a:off x="867102" y="595844"/>
          <a:ext cx="10562897" cy="610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488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34966" y="763553"/>
            <a:ext cx="4046483" cy="2677656"/>
          </a:xfrm>
          <a:prstGeom prst="rect">
            <a:avLst/>
          </a:prstGeom>
          <a:solidFill>
            <a:schemeClr val="accent3">
              <a:lumMod val="20000"/>
              <a:lumOff val="80000"/>
            </a:schemeClr>
          </a:solidFill>
        </p:spPr>
        <p:txBody>
          <a:bodyPr wrap="square">
            <a:spAutoFit/>
          </a:bodyPr>
          <a:lstStyle/>
          <a:p>
            <a:pPr algn="ctr"/>
            <a:r>
              <a:rPr lang="es-EC" sz="2400" b="1" dirty="0"/>
              <a:t>Sedentarismo</a:t>
            </a:r>
          </a:p>
          <a:p>
            <a:pPr algn="just"/>
            <a:r>
              <a:rPr lang="es-EC" sz="2400" dirty="0"/>
              <a:t>Es la inactividad física o la presencia de una actividad física que no cumpla con los parámetros de una duración mínima de 30 minutos, tres días a la semana.</a:t>
            </a:r>
          </a:p>
        </p:txBody>
      </p:sp>
      <p:sp>
        <p:nvSpPr>
          <p:cNvPr id="5" name="4 Rectángulo"/>
          <p:cNvSpPr/>
          <p:nvPr/>
        </p:nvSpPr>
        <p:spPr>
          <a:xfrm>
            <a:off x="7619999" y="758949"/>
            <a:ext cx="4093780" cy="2677656"/>
          </a:xfrm>
          <a:prstGeom prst="rect">
            <a:avLst/>
          </a:prstGeom>
          <a:solidFill>
            <a:schemeClr val="bg1">
              <a:lumMod val="95000"/>
            </a:schemeClr>
          </a:solidFill>
        </p:spPr>
        <p:txBody>
          <a:bodyPr wrap="square">
            <a:spAutoFit/>
          </a:bodyPr>
          <a:lstStyle/>
          <a:p>
            <a:pPr algn="ctr"/>
            <a:r>
              <a:rPr lang="es-EC" sz="2400" b="1" dirty="0"/>
              <a:t>Ejercicio físico</a:t>
            </a:r>
          </a:p>
          <a:p>
            <a:pPr algn="just"/>
            <a:r>
              <a:rPr lang="es-EC" sz="2400" dirty="0"/>
              <a:t>El ejercicio físico es una actividad física planificada, estructurada y repetitiva que tiene como objetivo mejorar o  mantener las capacidades físicas.</a:t>
            </a:r>
          </a:p>
        </p:txBody>
      </p:sp>
      <p:sp>
        <p:nvSpPr>
          <p:cNvPr id="7" name="6 Flecha derecha"/>
          <p:cNvSpPr/>
          <p:nvPr/>
        </p:nvSpPr>
        <p:spPr>
          <a:xfrm>
            <a:off x="5754414" y="1545022"/>
            <a:ext cx="1135117" cy="725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CuadroTexto"/>
          <p:cNvSpPr txBox="1"/>
          <p:nvPr/>
        </p:nvSpPr>
        <p:spPr>
          <a:xfrm>
            <a:off x="1418897" y="189186"/>
            <a:ext cx="447740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C" dirty="0" smtClean="0"/>
              <a:t>OTROS CONCEPTOS  IMPORTANTES </a:t>
            </a:r>
            <a:endParaRPr lang="es-EC" dirty="0"/>
          </a:p>
        </p:txBody>
      </p:sp>
    </p:spTree>
    <p:extLst>
      <p:ext uri="{BB962C8B-B14F-4D97-AF65-F5344CB8AC3E}">
        <p14:creationId xmlns:p14="http://schemas.microsoft.com/office/powerpoint/2010/main" val="3240195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672</TotalTime>
  <Words>1962</Words>
  <Application>Microsoft Office PowerPoint</Application>
  <PresentationFormat>Personalizado</PresentationFormat>
  <Paragraphs>126</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Ejecutivo</vt:lpstr>
      <vt:lpstr>DEPARTAMENTO DE CIENCIAS HUMANAS Y SOCIALES  CARRERA EN LICENCIATURA EN CIENCIAS DE LA ACTIVIDAD FÍSICA, DEPORTES Y RECREACIÓN   TESIS PREVIO AL TITULO DE LICENCIADO EN CIENCIAS DE LA ACTIVIDAD FÍSICA, DEPORTES Y RECREACIÓN</vt:lpstr>
      <vt:lpstr>PROBLEMA DE INVESTIGACIÓN</vt:lpstr>
      <vt:lpstr>Presentación de PowerPoint</vt:lpstr>
      <vt:lpstr>Presentación de PowerPoint</vt:lpstr>
      <vt:lpstr>Presentación de PowerPoint</vt:lpstr>
      <vt:lpstr>Presentación de PowerPoint</vt:lpstr>
      <vt:lpstr>MARCO TEÓRICO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dc:creator>
  <cp:lastModifiedBy>Carrasco Coca Orlando Rodrigo</cp:lastModifiedBy>
  <cp:revision>64</cp:revision>
  <dcterms:created xsi:type="dcterms:W3CDTF">2015-06-24T02:19:49Z</dcterms:created>
  <dcterms:modified xsi:type="dcterms:W3CDTF">2015-08-31T19:35:04Z</dcterms:modified>
</cp:coreProperties>
</file>