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61" r:id="rId3"/>
    <p:sldId id="258" r:id="rId4"/>
    <p:sldId id="266" r:id="rId5"/>
    <p:sldId id="267" r:id="rId6"/>
    <p:sldId id="264" r:id="rId7"/>
    <p:sldId id="263" r:id="rId8"/>
    <p:sldId id="279" r:id="rId9"/>
    <p:sldId id="300" r:id="rId10"/>
    <p:sldId id="302" r:id="rId11"/>
    <p:sldId id="269" r:id="rId12"/>
    <p:sldId id="304" r:id="rId13"/>
    <p:sldId id="303" r:id="rId14"/>
    <p:sldId id="305" r:id="rId15"/>
    <p:sldId id="262" r:id="rId16"/>
    <p:sldId id="271" r:id="rId17"/>
    <p:sldId id="272" r:id="rId18"/>
    <p:sldId id="274" r:id="rId19"/>
    <p:sldId id="276" r:id="rId20"/>
    <p:sldId id="278" r:id="rId21"/>
    <p:sldId id="280" r:id="rId22"/>
    <p:sldId id="296" r:id="rId23"/>
    <p:sldId id="283" r:id="rId24"/>
    <p:sldId id="289" r:id="rId25"/>
    <p:sldId id="288" r:id="rId26"/>
    <p:sldId id="286" r:id="rId27"/>
    <p:sldId id="285" r:id="rId28"/>
    <p:sldId id="307" r:id="rId29"/>
    <p:sldId id="290" r:id="rId30"/>
    <p:sldId id="284" r:id="rId31"/>
    <p:sldId id="292" r:id="rId32"/>
    <p:sldId id="282" r:id="rId33"/>
    <p:sldId id="310" r:id="rId34"/>
    <p:sldId id="309" r:id="rId3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1" initials="T" lastIdx="1" clrIdx="0">
    <p:extLst>
      <p:ext uri="{19B8F6BF-5375-455C-9EA6-DF929625EA0E}">
        <p15:presenceInfo xmlns:p15="http://schemas.microsoft.com/office/powerpoint/2012/main" userId="TATIANA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FFCC"/>
    <a:srgbClr val="FF99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997731695271352E-2"/>
          <c:y val="0.20449617942831649"/>
          <c:w val="0.61750533658189921"/>
          <c:h val="0.69106715611721747"/>
        </c:manualLayout>
      </c:layout>
      <c:pie3DChart>
        <c:varyColors val="1"/>
        <c:ser>
          <c:idx val="0"/>
          <c:order val="0"/>
          <c:tx>
            <c:strRef>
              <c:f>Hoja1!$C$120</c:f>
              <c:strCache>
                <c:ptCount val="1"/>
                <c:pt idx="0">
                  <c:v>Frecuencia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Hoja1!$B$121:$B$124</c:f>
              <c:strCache>
                <c:ptCount val="4"/>
                <c:pt idx="0">
                  <c:v>Talleres</c:v>
                </c:pt>
                <c:pt idx="1">
                  <c:v>Juegos</c:v>
                </c:pt>
                <c:pt idx="2">
                  <c:v>Actividades creativas</c:v>
                </c:pt>
                <c:pt idx="3">
                  <c:v>Otros</c:v>
                </c:pt>
              </c:strCache>
            </c:strRef>
          </c:cat>
          <c:val>
            <c:numRef>
              <c:f>Hoja1!$C$121:$C$124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Hoja1!$D$120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Hoja1!$B$121:$B$124</c:f>
              <c:strCache>
                <c:ptCount val="4"/>
                <c:pt idx="0">
                  <c:v>Talleres</c:v>
                </c:pt>
                <c:pt idx="1">
                  <c:v>Juegos</c:v>
                </c:pt>
                <c:pt idx="2">
                  <c:v>Actividades creativas</c:v>
                </c:pt>
                <c:pt idx="3">
                  <c:v>Otros</c:v>
                </c:pt>
              </c:strCache>
            </c:strRef>
          </c:cat>
          <c:val>
            <c:numRef>
              <c:f>Hoja1!$D$121:$D$124</c:f>
              <c:numCache>
                <c:formatCode>General</c:formatCode>
                <c:ptCount val="4"/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Hoja1!$C$136</c:f>
              <c:strCache>
                <c:ptCount val="1"/>
                <c:pt idx="0">
                  <c:v>Frecuencia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Hoja1!$B$137:$B$140</c:f>
              <c:strCache>
                <c:ptCount val="4"/>
                <c:pt idx="0">
                  <c:v>Memoria auditiva, implícita, visual, explicita </c:v>
                </c:pt>
                <c:pt idx="1">
                  <c:v>Memoria deductiva, inductiva.</c:v>
                </c:pt>
                <c:pt idx="2">
                  <c:v>Memoria sensorial o inmediata.</c:v>
                </c:pt>
                <c:pt idx="3">
                  <c:v>Memoria significativa o la mecánica.</c:v>
                </c:pt>
              </c:strCache>
            </c:strRef>
          </c:cat>
          <c:val>
            <c:numRef>
              <c:f>Hoja1!$C$137:$C$140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Hoja1!$D$136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Hoja1!$B$137:$B$140</c:f>
              <c:strCache>
                <c:ptCount val="4"/>
                <c:pt idx="0">
                  <c:v>Memoria auditiva, implícita, visual, explicita </c:v>
                </c:pt>
                <c:pt idx="1">
                  <c:v>Memoria deductiva, inductiva.</c:v>
                </c:pt>
                <c:pt idx="2">
                  <c:v>Memoria sensorial o inmediata.</c:v>
                </c:pt>
                <c:pt idx="3">
                  <c:v>Memoria significativa o la mecánica.</c:v>
                </c:pt>
              </c:strCache>
            </c:strRef>
          </c:cat>
          <c:val>
            <c:numRef>
              <c:f>Hoja1!$D$137:$D$140</c:f>
              <c:numCache>
                <c:formatCode>General</c:formatCode>
                <c:ptCount val="4"/>
                <c:pt idx="0" formatCode="0%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'[desv (1).xlsx]Hoja1'!$B$130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'[desv (1).xlsx]Hoja1'!$C$128:$I$129</c:f>
              <c:strCache>
                <c:ptCount val="7"/>
                <c:pt idx="0">
                  <c:v>Uso pedagógico</c:v>
                </c:pt>
                <c:pt idx="2">
                  <c:v>Narración</c:v>
                </c:pt>
                <c:pt idx="4">
                  <c:v>Contenido</c:v>
                </c:pt>
                <c:pt idx="6">
                  <c:v>Acción</c:v>
                </c:pt>
              </c:strCache>
            </c:strRef>
          </c:cat>
          <c:val>
            <c:numRef>
              <c:f>'[desv (1).xlsx]Hoja1'!$C$130:$I$130</c:f>
              <c:numCache>
                <c:formatCode>General</c:formatCode>
                <c:ptCount val="7"/>
                <c:pt idx="0">
                  <c:v>30</c:v>
                </c:pt>
                <c:pt idx="1">
                  <c:v>0</c:v>
                </c:pt>
                <c:pt idx="2">
                  <c:v>15</c:v>
                </c:pt>
                <c:pt idx="3">
                  <c:v>0</c:v>
                </c:pt>
                <c:pt idx="4">
                  <c:v>18</c:v>
                </c:pt>
                <c:pt idx="5">
                  <c:v>0</c:v>
                </c:pt>
                <c:pt idx="6">
                  <c:v>15</c:v>
                </c:pt>
              </c:numCache>
            </c:numRef>
          </c:val>
        </c:ser>
        <c:ser>
          <c:idx val="1"/>
          <c:order val="1"/>
          <c:tx>
            <c:strRef>
              <c:f>'[desv (1).xlsx]Hoja1'!$B$131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'[desv (1).xlsx]Hoja1'!$C$128:$I$129</c:f>
              <c:strCache>
                <c:ptCount val="7"/>
                <c:pt idx="0">
                  <c:v>Uso pedagógico</c:v>
                </c:pt>
                <c:pt idx="2">
                  <c:v>Narración</c:v>
                </c:pt>
                <c:pt idx="4">
                  <c:v>Contenido</c:v>
                </c:pt>
                <c:pt idx="6">
                  <c:v>Acción</c:v>
                </c:pt>
              </c:strCache>
            </c:strRef>
          </c:cat>
          <c:val>
            <c:numRef>
              <c:f>'[desv (1).xlsx]Hoja1'!$C$131:$I$131</c:f>
              <c:numCache>
                <c:formatCode>General</c:formatCode>
                <c:ptCount val="7"/>
                <c:pt idx="0">
                  <c:v>20</c:v>
                </c:pt>
                <c:pt idx="1">
                  <c:v>0</c:v>
                </c:pt>
                <c:pt idx="2">
                  <c:v>28</c:v>
                </c:pt>
                <c:pt idx="3">
                  <c:v>0</c:v>
                </c:pt>
                <c:pt idx="4">
                  <c:v>25</c:v>
                </c:pt>
                <c:pt idx="5">
                  <c:v>0</c:v>
                </c:pt>
                <c:pt idx="6">
                  <c:v>23</c:v>
                </c:pt>
              </c:numCache>
            </c:numRef>
          </c:val>
        </c:ser>
        <c:ser>
          <c:idx val="2"/>
          <c:order val="2"/>
          <c:tx>
            <c:strRef>
              <c:f>'[desv (1).xlsx]Hoja1'!$B$132</c:f>
              <c:strCache>
                <c:ptCount val="1"/>
                <c:pt idx="0">
                  <c:v>nunca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'[desv (1).xlsx]Hoja1'!$C$128:$I$129</c:f>
              <c:strCache>
                <c:ptCount val="7"/>
                <c:pt idx="0">
                  <c:v>Uso pedagógico</c:v>
                </c:pt>
                <c:pt idx="2">
                  <c:v>Narración</c:v>
                </c:pt>
                <c:pt idx="4">
                  <c:v>Contenido</c:v>
                </c:pt>
                <c:pt idx="6">
                  <c:v>Acción</c:v>
                </c:pt>
              </c:strCache>
            </c:strRef>
          </c:cat>
          <c:val>
            <c:numRef>
              <c:f>'[desv (1).xlsx]Hoja1'!$C$132:$I$132</c:f>
              <c:numCache>
                <c:formatCode>General</c:formatCode>
                <c:ptCount val="7"/>
                <c:pt idx="0">
                  <c:v>13</c:v>
                </c:pt>
                <c:pt idx="1">
                  <c:v>0</c:v>
                </c:pt>
                <c:pt idx="2">
                  <c:v>20</c:v>
                </c:pt>
                <c:pt idx="3">
                  <c:v>0</c:v>
                </c:pt>
                <c:pt idx="4">
                  <c:v>20</c:v>
                </c:pt>
                <c:pt idx="5">
                  <c:v>0</c:v>
                </c:pt>
                <c:pt idx="6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9278816"/>
        <c:axId val="289276464"/>
      </c:barChart>
      <c:catAx>
        <c:axId val="28927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9276464"/>
        <c:crosses val="autoZero"/>
        <c:auto val="1"/>
        <c:lblAlgn val="ctr"/>
        <c:lblOffset val="100"/>
        <c:noMultiLvlLbl val="0"/>
      </c:catAx>
      <c:valAx>
        <c:axId val="28927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927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Hoja1!$C$53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Hoja1!$D$51:$U$52</c:f>
              <c:multiLvlStrCache>
                <c:ptCount val="4"/>
                <c:lvl/>
                <c:lvl>
                  <c:pt idx="0">
                    <c:v>memoria auditiva</c:v>
                  </c:pt>
                  <c:pt idx="1">
                    <c:v>memoria implicita</c:v>
                  </c:pt>
                  <c:pt idx="2">
                    <c:v>memoria explicita</c:v>
                  </c:pt>
                  <c:pt idx="3">
                    <c:v>memoria visual</c:v>
                  </c:pt>
                </c:lvl>
              </c:multiLvlStrCache>
            </c:multiLvlStrRef>
          </c:cat>
          <c:val>
            <c:numRef>
              <c:f>Hoja1!$D$53:$U$53</c:f>
              <c:numCache>
                <c:formatCode>General</c:formatCode>
                <c:ptCount val="4"/>
                <c:pt idx="0">
                  <c:v>110</c:v>
                </c:pt>
                <c:pt idx="1">
                  <c:v>82</c:v>
                </c:pt>
                <c:pt idx="2">
                  <c:v>80</c:v>
                </c:pt>
                <c:pt idx="3">
                  <c:v>90</c:v>
                </c:pt>
              </c:numCache>
            </c:numRef>
          </c:val>
        </c:ser>
        <c:ser>
          <c:idx val="1"/>
          <c:order val="1"/>
          <c:tx>
            <c:strRef>
              <c:f>Hoja1!$C$54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Hoja1!$D$51:$U$52</c:f>
              <c:multiLvlStrCache>
                <c:ptCount val="4"/>
                <c:lvl/>
                <c:lvl>
                  <c:pt idx="0">
                    <c:v>memoria auditiva</c:v>
                  </c:pt>
                  <c:pt idx="1">
                    <c:v>memoria implicita</c:v>
                  </c:pt>
                  <c:pt idx="2">
                    <c:v>memoria explicita</c:v>
                  </c:pt>
                  <c:pt idx="3">
                    <c:v>memoria visual</c:v>
                  </c:pt>
                </c:lvl>
              </c:multiLvlStrCache>
            </c:multiLvlStrRef>
          </c:cat>
          <c:val>
            <c:numRef>
              <c:f>Hoja1!$D$54:$U$54</c:f>
              <c:numCache>
                <c:formatCode>General</c:formatCode>
                <c:ptCount val="4"/>
                <c:pt idx="0">
                  <c:v>170</c:v>
                </c:pt>
                <c:pt idx="1">
                  <c:v>138</c:v>
                </c:pt>
                <c:pt idx="2">
                  <c:v>90</c:v>
                </c:pt>
                <c:pt idx="3">
                  <c:v>50</c:v>
                </c:pt>
              </c:numCache>
            </c:numRef>
          </c:val>
        </c:ser>
        <c:ser>
          <c:idx val="2"/>
          <c:order val="2"/>
          <c:tx>
            <c:strRef>
              <c:f>Hoja1!$C$55</c:f>
              <c:strCache>
                <c:ptCount val="1"/>
                <c:pt idx="0">
                  <c:v>nunca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Hoja1!$D$51:$U$52</c:f>
              <c:multiLvlStrCache>
                <c:ptCount val="4"/>
                <c:lvl/>
                <c:lvl>
                  <c:pt idx="0">
                    <c:v>memoria auditiva</c:v>
                  </c:pt>
                  <c:pt idx="1">
                    <c:v>memoria implicita</c:v>
                  </c:pt>
                  <c:pt idx="2">
                    <c:v>memoria explicita</c:v>
                  </c:pt>
                  <c:pt idx="3">
                    <c:v>memoria visual</c:v>
                  </c:pt>
                </c:lvl>
              </c:multiLvlStrCache>
            </c:multiLvlStrRef>
          </c:cat>
          <c:val>
            <c:numRef>
              <c:f>Hoja1!$D$55:$U$55</c:f>
              <c:numCache>
                <c:formatCode>General</c:formatCode>
                <c:ptCount val="4"/>
                <c:pt idx="0">
                  <c:v>120</c:v>
                </c:pt>
                <c:pt idx="1">
                  <c:v>100</c:v>
                </c:pt>
                <c:pt idx="2">
                  <c:v>70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9279600"/>
        <c:axId val="289274112"/>
        <c:axId val="0"/>
      </c:bar3DChart>
      <c:catAx>
        <c:axId val="28927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9274112"/>
        <c:crosses val="autoZero"/>
        <c:auto val="1"/>
        <c:lblAlgn val="ctr"/>
        <c:lblOffset val="100"/>
        <c:noMultiLvlLbl val="0"/>
      </c:catAx>
      <c:valAx>
        <c:axId val="28927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927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'[desv (1).xlsx]Hoja1'!$B$6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'[desv (1).xlsx]Hoja1'!$C$4:$M$5</c:f>
              <c:multiLvlStrCache>
                <c:ptCount val="4"/>
                <c:lvl/>
                <c:lvl>
                  <c:pt idx="0">
                    <c:v>memoria auditiva</c:v>
                  </c:pt>
                  <c:pt idx="1">
                    <c:v>memoria implicita</c:v>
                  </c:pt>
                  <c:pt idx="2">
                    <c:v>memoria explicita</c:v>
                  </c:pt>
                  <c:pt idx="3">
                    <c:v>memoria visual</c:v>
                  </c:pt>
                </c:lvl>
              </c:multiLvlStrCache>
              <c:extLst/>
            </c:multiLvlStrRef>
          </c:cat>
          <c:val>
            <c:numRef>
              <c:f>'[desv (1).xlsx]Hoja1'!$C$6:$M$6</c:f>
              <c:numCache>
                <c:formatCode>General</c:formatCode>
                <c:ptCount val="4"/>
                <c:pt idx="0">
                  <c:v>137</c:v>
                </c:pt>
                <c:pt idx="1">
                  <c:v>156</c:v>
                </c:pt>
                <c:pt idx="2">
                  <c:v>161</c:v>
                </c:pt>
                <c:pt idx="3">
                  <c:v>164</c:v>
                </c:pt>
              </c:numCache>
              <c:extLst/>
            </c:numRef>
          </c:val>
        </c:ser>
        <c:ser>
          <c:idx val="1"/>
          <c:order val="1"/>
          <c:tx>
            <c:strRef>
              <c:f>'[desv (1).xlsx]Hoja1'!$B$7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'[desv (1).xlsx]Hoja1'!$C$4:$M$5</c:f>
              <c:multiLvlStrCache>
                <c:ptCount val="4"/>
                <c:lvl/>
                <c:lvl>
                  <c:pt idx="0">
                    <c:v>memoria auditiva</c:v>
                  </c:pt>
                  <c:pt idx="1">
                    <c:v>memoria implicita</c:v>
                  </c:pt>
                  <c:pt idx="2">
                    <c:v>memoria explicita</c:v>
                  </c:pt>
                  <c:pt idx="3">
                    <c:v>memoria visual</c:v>
                  </c:pt>
                </c:lvl>
              </c:multiLvlStrCache>
              <c:extLst/>
            </c:multiLvlStrRef>
          </c:cat>
          <c:val>
            <c:numRef>
              <c:f>'[desv (1).xlsx]Hoja1'!$C$7:$M$7</c:f>
              <c:numCache>
                <c:formatCode>General</c:formatCode>
                <c:ptCount val="4"/>
                <c:pt idx="0">
                  <c:v>238</c:v>
                </c:pt>
                <c:pt idx="1">
                  <c:v>164</c:v>
                </c:pt>
                <c:pt idx="2">
                  <c:v>31</c:v>
                </c:pt>
                <c:pt idx="3">
                  <c:v>76</c:v>
                </c:pt>
              </c:numCache>
              <c:extLst/>
            </c:numRef>
          </c:val>
        </c:ser>
        <c:ser>
          <c:idx val="2"/>
          <c:order val="2"/>
          <c:tx>
            <c:strRef>
              <c:f>'[desv (1).xlsx]Hoja1'!$B$8</c:f>
              <c:strCache>
                <c:ptCount val="1"/>
                <c:pt idx="0">
                  <c:v>nunca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'[desv (1).xlsx]Hoja1'!$C$4:$M$5</c:f>
              <c:multiLvlStrCache>
                <c:ptCount val="4"/>
                <c:lvl/>
                <c:lvl>
                  <c:pt idx="0">
                    <c:v>memoria auditiva</c:v>
                  </c:pt>
                  <c:pt idx="1">
                    <c:v>memoria implicita</c:v>
                  </c:pt>
                  <c:pt idx="2">
                    <c:v>memoria explicita</c:v>
                  </c:pt>
                  <c:pt idx="3">
                    <c:v>memoria visual</c:v>
                  </c:pt>
                </c:lvl>
              </c:multiLvlStrCache>
              <c:extLst/>
            </c:multiLvlStrRef>
          </c:cat>
          <c:val>
            <c:numRef>
              <c:f>'[desv (1).xlsx]Hoja1'!$C$8:$M$8</c:f>
              <c:numCache>
                <c:formatCode>General</c:formatCode>
                <c:ptCount val="4"/>
                <c:pt idx="0">
                  <c:v>25</c:v>
                </c:pt>
                <c:pt idx="1">
                  <c:v>0</c:v>
                </c:pt>
                <c:pt idx="2">
                  <c:v>48</c:v>
                </c:pt>
                <c:pt idx="3">
                  <c:v>80</c:v>
                </c:pt>
              </c:numCache>
              <c:extLst/>
            </c:numRef>
          </c:val>
        </c:ser>
        <c:ser>
          <c:idx val="3"/>
          <c:order val="3"/>
          <c:tx>
            <c:strRef>
              <c:f>'[desv (1).xlsx]Hoja1'!$B$9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multiLvlStrRef>
              <c:f>'[desv (1).xlsx]Hoja1'!$C$4:$M$5</c:f>
              <c:multiLvlStrCache>
                <c:ptCount val="4"/>
                <c:lvl/>
                <c:lvl>
                  <c:pt idx="0">
                    <c:v>memoria auditiva</c:v>
                  </c:pt>
                  <c:pt idx="1">
                    <c:v>memoria implicita</c:v>
                  </c:pt>
                  <c:pt idx="2">
                    <c:v>memoria explicita</c:v>
                  </c:pt>
                  <c:pt idx="3">
                    <c:v>memoria visual</c:v>
                  </c:pt>
                </c:lvl>
              </c:multiLvlStrCache>
              <c:extLst/>
            </c:multiLvlStrRef>
          </c:cat>
          <c:val>
            <c:numRef>
              <c:f>'[desv (1).xlsx]Hoja1'!$C$9:$N$9</c:f>
              <c:numCache>
                <c:formatCode>General</c:formatCode>
                <c:ptCount val="5"/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9281168"/>
        <c:axId val="289281560"/>
        <c:axId val="0"/>
      </c:bar3DChart>
      <c:catAx>
        <c:axId val="28928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9281560"/>
        <c:crosses val="autoZero"/>
        <c:auto val="1"/>
        <c:lblAlgn val="ctr"/>
        <c:lblOffset val="100"/>
        <c:noMultiLvlLbl val="0"/>
      </c:catAx>
      <c:valAx>
        <c:axId val="289281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928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5E25EA-9883-43FE-AC1A-0191F8994854}" type="doc">
      <dgm:prSet loTypeId="urn:microsoft.com/office/officeart/2005/8/layout/chevron1" loCatId="process" qsTypeId="urn:microsoft.com/office/officeart/2005/8/quickstyle/3d5" qsCatId="3D" csTypeId="urn:microsoft.com/office/officeart/2005/8/colors/colorful4" csCatId="colorful" phldr="1"/>
      <dgm:spPr/>
    </dgm:pt>
    <dgm:pt modelId="{CA7ED7F1-ADBE-40DD-BDAE-B7FA05FEDD65}">
      <dgm:prSet phldrT="[Texto]"/>
      <dgm:spPr/>
      <dgm:t>
        <a:bodyPr/>
        <a:lstStyle/>
        <a:p>
          <a:r>
            <a:rPr lang="es-EC" dirty="0" smtClean="0"/>
            <a:t>Práctica de leer cuentos infantiles </a:t>
          </a:r>
          <a:endParaRPr lang="es-EC" dirty="0">
            <a:solidFill>
              <a:schemeClr val="tx1"/>
            </a:solidFill>
          </a:endParaRPr>
        </a:p>
      </dgm:t>
    </dgm:pt>
    <dgm:pt modelId="{FCCB8A6A-33EF-4FE9-8C7B-8DA01F0DF432}" type="parTrans" cxnId="{0404B0F3-9BE8-440D-B609-79DDE6F21ED9}">
      <dgm:prSet/>
      <dgm:spPr/>
      <dgm:t>
        <a:bodyPr/>
        <a:lstStyle/>
        <a:p>
          <a:endParaRPr lang="es-EC"/>
        </a:p>
      </dgm:t>
    </dgm:pt>
    <dgm:pt modelId="{06C0AEAC-969D-43C9-A526-1A982C81471B}" type="sibTrans" cxnId="{0404B0F3-9BE8-440D-B609-79DDE6F21ED9}">
      <dgm:prSet/>
      <dgm:spPr/>
      <dgm:t>
        <a:bodyPr/>
        <a:lstStyle/>
        <a:p>
          <a:endParaRPr lang="es-EC"/>
        </a:p>
      </dgm:t>
    </dgm:pt>
    <dgm:pt modelId="{52F472EE-894B-401B-A48E-0576ECC42F6F}">
      <dgm:prSet phldrT="[Texto]"/>
      <dgm:spPr/>
      <dgm:t>
        <a:bodyPr/>
        <a:lstStyle/>
        <a:p>
          <a:r>
            <a:rPr lang="es-EC" dirty="0" smtClean="0"/>
            <a:t>Falta de estrategias metodológicas</a:t>
          </a:r>
          <a:endParaRPr lang="es-EC" dirty="0"/>
        </a:p>
      </dgm:t>
    </dgm:pt>
    <dgm:pt modelId="{857093F1-C981-4649-B7F7-E6F7FDE7C125}" type="parTrans" cxnId="{48EA06BC-9618-45B9-ADEB-95E1179C8670}">
      <dgm:prSet/>
      <dgm:spPr/>
      <dgm:t>
        <a:bodyPr/>
        <a:lstStyle/>
        <a:p>
          <a:endParaRPr lang="es-EC"/>
        </a:p>
      </dgm:t>
    </dgm:pt>
    <dgm:pt modelId="{C7F39473-33BB-48BF-A8A1-FA1912958FC1}" type="sibTrans" cxnId="{48EA06BC-9618-45B9-ADEB-95E1179C8670}">
      <dgm:prSet/>
      <dgm:spPr/>
      <dgm:t>
        <a:bodyPr/>
        <a:lstStyle/>
        <a:p>
          <a:endParaRPr lang="es-EC"/>
        </a:p>
      </dgm:t>
    </dgm:pt>
    <dgm:pt modelId="{60FE690D-151A-4F39-A9B7-B7A4B5E7341F}">
      <dgm:prSet/>
      <dgm:spPr/>
      <dgm:t>
        <a:bodyPr/>
        <a:lstStyle/>
        <a:p>
          <a:r>
            <a:rPr lang="es-EC" dirty="0" smtClean="0"/>
            <a:t>Desarrollo de la memoria </a:t>
          </a:r>
          <a:endParaRPr lang="es-EC" dirty="0"/>
        </a:p>
      </dgm:t>
    </dgm:pt>
    <dgm:pt modelId="{CB228D2F-75AD-4979-A9D3-B5BFBAEEE7D4}" type="parTrans" cxnId="{F8F601DA-FE7A-4238-B54F-D24549782446}">
      <dgm:prSet/>
      <dgm:spPr/>
      <dgm:t>
        <a:bodyPr/>
        <a:lstStyle/>
        <a:p>
          <a:endParaRPr lang="es-EC"/>
        </a:p>
      </dgm:t>
    </dgm:pt>
    <dgm:pt modelId="{A9585EB8-D1DB-482F-AA69-C32D49108694}" type="sibTrans" cxnId="{F8F601DA-FE7A-4238-B54F-D24549782446}">
      <dgm:prSet/>
      <dgm:spPr/>
      <dgm:t>
        <a:bodyPr/>
        <a:lstStyle/>
        <a:p>
          <a:endParaRPr lang="es-EC"/>
        </a:p>
      </dgm:t>
    </dgm:pt>
    <dgm:pt modelId="{CCCB32C7-E78A-4B7C-A9E3-74FC75784367}">
      <dgm:prSet phldrT="[Texto]"/>
      <dgm:spPr/>
      <dgm:t>
        <a:bodyPr/>
        <a:lstStyle/>
        <a:p>
          <a:r>
            <a:rPr lang="es-EC" dirty="0" smtClean="0"/>
            <a:t>Falta de tiempo</a:t>
          </a:r>
          <a:endParaRPr lang="es-EC" dirty="0"/>
        </a:p>
      </dgm:t>
    </dgm:pt>
    <dgm:pt modelId="{7719586B-3BC7-40E0-94A1-0D4D9FF45FF7}" type="sibTrans" cxnId="{4CC260A4-8DC0-49BB-9855-4D95154CF781}">
      <dgm:prSet/>
      <dgm:spPr/>
      <dgm:t>
        <a:bodyPr/>
        <a:lstStyle/>
        <a:p>
          <a:endParaRPr lang="es-EC"/>
        </a:p>
      </dgm:t>
    </dgm:pt>
    <dgm:pt modelId="{D88D2EC2-78BE-439E-8E88-CEB5280EE8AB}" type="parTrans" cxnId="{4CC260A4-8DC0-49BB-9855-4D95154CF781}">
      <dgm:prSet/>
      <dgm:spPr/>
      <dgm:t>
        <a:bodyPr/>
        <a:lstStyle/>
        <a:p>
          <a:endParaRPr lang="es-EC"/>
        </a:p>
      </dgm:t>
    </dgm:pt>
    <dgm:pt modelId="{A9051A02-5814-4899-AAB5-1A5F44892031}" type="pres">
      <dgm:prSet presAssocID="{C75E25EA-9883-43FE-AC1A-0191F8994854}" presName="Name0" presStyleCnt="0">
        <dgm:presLayoutVars>
          <dgm:dir/>
          <dgm:animLvl val="lvl"/>
          <dgm:resizeHandles val="exact"/>
        </dgm:presLayoutVars>
      </dgm:prSet>
      <dgm:spPr/>
    </dgm:pt>
    <dgm:pt modelId="{FCF7E175-2C8E-401B-9865-9442C6C503A1}" type="pres">
      <dgm:prSet presAssocID="{CA7ED7F1-ADBE-40DD-BDAE-B7FA05FEDD65}" presName="parTxOnly" presStyleLbl="node1" presStyleIdx="0" presStyleCnt="4" custLinFactNeighborY="-10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D0CC08-06D0-48F6-B28B-C2CF3D3CAF00}" type="pres">
      <dgm:prSet presAssocID="{06C0AEAC-969D-43C9-A526-1A982C81471B}" presName="parTxOnlySpace" presStyleCnt="0"/>
      <dgm:spPr/>
    </dgm:pt>
    <dgm:pt modelId="{B53F6D9A-8ED0-4D2A-B932-DC0C98ADAD05}" type="pres">
      <dgm:prSet presAssocID="{CCCB32C7-E78A-4B7C-A9E3-74FC7578436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B6E242-CE11-4D85-8D2E-728646DE2221}" type="pres">
      <dgm:prSet presAssocID="{7719586B-3BC7-40E0-94A1-0D4D9FF45FF7}" presName="parTxOnlySpace" presStyleCnt="0"/>
      <dgm:spPr/>
    </dgm:pt>
    <dgm:pt modelId="{D5E2E3A1-3F25-4268-B9BF-45EBCD9E42DE}" type="pres">
      <dgm:prSet presAssocID="{60FE690D-151A-4F39-A9B7-B7A4B5E7341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6F8968-F465-4871-A6DC-0ABAEDB58E10}" type="pres">
      <dgm:prSet presAssocID="{A9585EB8-D1DB-482F-AA69-C32D49108694}" presName="parTxOnlySpace" presStyleCnt="0"/>
      <dgm:spPr/>
    </dgm:pt>
    <dgm:pt modelId="{37AE4556-22EC-486F-848A-149C015E6C8B}" type="pres">
      <dgm:prSet presAssocID="{52F472EE-894B-401B-A48E-0576ECC42F6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404B0F3-9BE8-440D-B609-79DDE6F21ED9}" srcId="{C75E25EA-9883-43FE-AC1A-0191F8994854}" destId="{CA7ED7F1-ADBE-40DD-BDAE-B7FA05FEDD65}" srcOrd="0" destOrd="0" parTransId="{FCCB8A6A-33EF-4FE9-8C7B-8DA01F0DF432}" sibTransId="{06C0AEAC-969D-43C9-A526-1A982C81471B}"/>
    <dgm:cxn modelId="{A255331F-997E-4E92-AAF7-CE58A510858D}" type="presOf" srcId="{CA7ED7F1-ADBE-40DD-BDAE-B7FA05FEDD65}" destId="{FCF7E175-2C8E-401B-9865-9442C6C503A1}" srcOrd="0" destOrd="0" presId="urn:microsoft.com/office/officeart/2005/8/layout/chevron1"/>
    <dgm:cxn modelId="{7C5C9116-2344-4FB1-8727-8CF5F296BDD1}" type="presOf" srcId="{52F472EE-894B-401B-A48E-0576ECC42F6F}" destId="{37AE4556-22EC-486F-848A-149C015E6C8B}" srcOrd="0" destOrd="0" presId="urn:microsoft.com/office/officeart/2005/8/layout/chevron1"/>
    <dgm:cxn modelId="{4CC260A4-8DC0-49BB-9855-4D95154CF781}" srcId="{C75E25EA-9883-43FE-AC1A-0191F8994854}" destId="{CCCB32C7-E78A-4B7C-A9E3-74FC75784367}" srcOrd="1" destOrd="0" parTransId="{D88D2EC2-78BE-439E-8E88-CEB5280EE8AB}" sibTransId="{7719586B-3BC7-40E0-94A1-0D4D9FF45FF7}"/>
    <dgm:cxn modelId="{4532B2A2-DC60-463E-81DF-8009F3A4C7E3}" type="presOf" srcId="{60FE690D-151A-4F39-A9B7-B7A4B5E7341F}" destId="{D5E2E3A1-3F25-4268-B9BF-45EBCD9E42DE}" srcOrd="0" destOrd="0" presId="urn:microsoft.com/office/officeart/2005/8/layout/chevron1"/>
    <dgm:cxn modelId="{48EA06BC-9618-45B9-ADEB-95E1179C8670}" srcId="{C75E25EA-9883-43FE-AC1A-0191F8994854}" destId="{52F472EE-894B-401B-A48E-0576ECC42F6F}" srcOrd="3" destOrd="0" parTransId="{857093F1-C981-4649-B7F7-E6F7FDE7C125}" sibTransId="{C7F39473-33BB-48BF-A8A1-FA1912958FC1}"/>
    <dgm:cxn modelId="{CA5C5311-9979-48D5-B4E5-EC9D72B02494}" type="presOf" srcId="{CCCB32C7-E78A-4B7C-A9E3-74FC75784367}" destId="{B53F6D9A-8ED0-4D2A-B932-DC0C98ADAD05}" srcOrd="0" destOrd="0" presId="urn:microsoft.com/office/officeart/2005/8/layout/chevron1"/>
    <dgm:cxn modelId="{F8F601DA-FE7A-4238-B54F-D24549782446}" srcId="{C75E25EA-9883-43FE-AC1A-0191F8994854}" destId="{60FE690D-151A-4F39-A9B7-B7A4B5E7341F}" srcOrd="2" destOrd="0" parTransId="{CB228D2F-75AD-4979-A9D3-B5BFBAEEE7D4}" sibTransId="{A9585EB8-D1DB-482F-AA69-C32D49108694}"/>
    <dgm:cxn modelId="{1CA58A30-E594-441A-B729-DE6706D4FD8E}" type="presOf" srcId="{C75E25EA-9883-43FE-AC1A-0191F8994854}" destId="{A9051A02-5814-4899-AAB5-1A5F44892031}" srcOrd="0" destOrd="0" presId="urn:microsoft.com/office/officeart/2005/8/layout/chevron1"/>
    <dgm:cxn modelId="{06E01A63-8E04-4995-B190-AC4224157FFC}" type="presParOf" srcId="{A9051A02-5814-4899-AAB5-1A5F44892031}" destId="{FCF7E175-2C8E-401B-9865-9442C6C503A1}" srcOrd="0" destOrd="0" presId="urn:microsoft.com/office/officeart/2005/8/layout/chevron1"/>
    <dgm:cxn modelId="{3509F129-2503-4E96-A103-E6F6DD822B40}" type="presParOf" srcId="{A9051A02-5814-4899-AAB5-1A5F44892031}" destId="{22D0CC08-06D0-48F6-B28B-C2CF3D3CAF00}" srcOrd="1" destOrd="0" presId="urn:microsoft.com/office/officeart/2005/8/layout/chevron1"/>
    <dgm:cxn modelId="{23775D04-F0A3-4D5C-881D-3F9608B26859}" type="presParOf" srcId="{A9051A02-5814-4899-AAB5-1A5F44892031}" destId="{B53F6D9A-8ED0-4D2A-B932-DC0C98ADAD05}" srcOrd="2" destOrd="0" presId="urn:microsoft.com/office/officeart/2005/8/layout/chevron1"/>
    <dgm:cxn modelId="{3EC6B0C3-8369-4B5E-A192-9C51230A1417}" type="presParOf" srcId="{A9051A02-5814-4899-AAB5-1A5F44892031}" destId="{6AB6E242-CE11-4D85-8D2E-728646DE2221}" srcOrd="3" destOrd="0" presId="urn:microsoft.com/office/officeart/2005/8/layout/chevron1"/>
    <dgm:cxn modelId="{5DDD1E59-AFD9-4CBC-AA6A-3D6C9C072D68}" type="presParOf" srcId="{A9051A02-5814-4899-AAB5-1A5F44892031}" destId="{D5E2E3A1-3F25-4268-B9BF-45EBCD9E42DE}" srcOrd="4" destOrd="0" presId="urn:microsoft.com/office/officeart/2005/8/layout/chevron1"/>
    <dgm:cxn modelId="{BD872FE8-609B-4E73-96F7-A0CBB0144409}" type="presParOf" srcId="{A9051A02-5814-4899-AAB5-1A5F44892031}" destId="{4E6F8968-F465-4871-A6DC-0ABAEDB58E10}" srcOrd="5" destOrd="0" presId="urn:microsoft.com/office/officeart/2005/8/layout/chevron1"/>
    <dgm:cxn modelId="{3E0CB70A-F8FF-455A-84BB-DB47E27F2D7A}" type="presParOf" srcId="{A9051A02-5814-4899-AAB5-1A5F44892031}" destId="{37AE4556-22EC-486F-848A-149C015E6C8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0E8D4F1-A8D5-4A2B-A20F-AA9610D00679}" type="doc">
      <dgm:prSet loTypeId="urn:microsoft.com/office/officeart/2005/8/layout/chevron1" loCatId="process" qsTypeId="urn:microsoft.com/office/officeart/2005/8/quickstyle/simple1" qsCatId="simple" csTypeId="urn:microsoft.com/office/officeart/2005/8/colors/accent4_4" csCatId="accent4" phldr="1"/>
      <dgm:spPr/>
    </dgm:pt>
    <dgm:pt modelId="{9F91371F-EE14-4B6B-9C4E-8B153C1C481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Población y muestra</a:t>
          </a:r>
          <a:endParaRPr lang="es-EC" dirty="0">
            <a:solidFill>
              <a:schemeClr val="tx1"/>
            </a:solidFill>
          </a:endParaRPr>
        </a:p>
      </dgm:t>
    </dgm:pt>
    <dgm:pt modelId="{A3F4988C-F3D5-4CC6-BA77-A5E2845F4E99}" type="parTrans" cxnId="{99FF1498-D496-4C96-98CD-11A21DB8B969}">
      <dgm:prSet/>
      <dgm:spPr/>
      <dgm:t>
        <a:bodyPr/>
        <a:lstStyle/>
        <a:p>
          <a:endParaRPr lang="es-EC"/>
        </a:p>
      </dgm:t>
    </dgm:pt>
    <dgm:pt modelId="{3F801DD8-844D-40DA-8DD6-C7C846C023C2}" type="sibTrans" cxnId="{99FF1498-D496-4C96-98CD-11A21DB8B969}">
      <dgm:prSet/>
      <dgm:spPr/>
      <dgm:t>
        <a:bodyPr/>
        <a:lstStyle/>
        <a:p>
          <a:endParaRPr lang="es-EC"/>
        </a:p>
      </dgm:t>
    </dgm:pt>
    <dgm:pt modelId="{1907C1FA-BE45-4EC2-B6EF-3D35A60CDD7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Unidad Educativa Franciscana “La Inmaculada”</a:t>
          </a:r>
          <a:endParaRPr lang="es-EC" dirty="0">
            <a:solidFill>
              <a:schemeClr val="tx1"/>
            </a:solidFill>
          </a:endParaRPr>
        </a:p>
      </dgm:t>
    </dgm:pt>
    <dgm:pt modelId="{22C72DC8-30AE-4327-A2CA-D5B9D58489F7}" type="parTrans" cxnId="{B9CFA88A-0255-47AB-AE39-BF48DECA597B}">
      <dgm:prSet/>
      <dgm:spPr/>
      <dgm:t>
        <a:bodyPr/>
        <a:lstStyle/>
        <a:p>
          <a:endParaRPr lang="es-EC"/>
        </a:p>
      </dgm:t>
    </dgm:pt>
    <dgm:pt modelId="{C5B18166-5435-4B32-9749-651FB3885725}" type="sibTrans" cxnId="{B9CFA88A-0255-47AB-AE39-BF48DECA597B}">
      <dgm:prSet/>
      <dgm:spPr/>
      <dgm:t>
        <a:bodyPr/>
        <a:lstStyle/>
        <a:p>
          <a:endParaRPr lang="es-EC"/>
        </a:p>
      </dgm:t>
    </dgm:pt>
    <dgm:pt modelId="{38944892-AF8B-4457-B6DB-020250BB3D4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80 niños(as)</a:t>
          </a:r>
        </a:p>
        <a:p>
          <a:r>
            <a:rPr lang="es-EC" dirty="0" smtClean="0">
              <a:solidFill>
                <a:schemeClr val="tx1"/>
              </a:solidFill>
            </a:rPr>
            <a:t>3 docentes</a:t>
          </a:r>
        </a:p>
      </dgm:t>
    </dgm:pt>
    <dgm:pt modelId="{C016B5CB-43CE-4015-8828-A7F6430EF73C}" type="parTrans" cxnId="{5829FFE7-1F5E-4885-A605-EE601DF02FBB}">
      <dgm:prSet/>
      <dgm:spPr/>
      <dgm:t>
        <a:bodyPr/>
        <a:lstStyle/>
        <a:p>
          <a:endParaRPr lang="es-EC"/>
        </a:p>
      </dgm:t>
    </dgm:pt>
    <dgm:pt modelId="{25541BB9-2258-4B0D-8AE0-8F86A7CF0808}" type="sibTrans" cxnId="{5829FFE7-1F5E-4885-A605-EE601DF02FBB}">
      <dgm:prSet/>
      <dgm:spPr/>
      <dgm:t>
        <a:bodyPr/>
        <a:lstStyle/>
        <a:p>
          <a:endParaRPr lang="es-EC"/>
        </a:p>
      </dgm:t>
    </dgm:pt>
    <dgm:pt modelId="{7BC04802-07A5-4162-9605-43C2CED5CC48}" type="pres">
      <dgm:prSet presAssocID="{50E8D4F1-A8D5-4A2B-A20F-AA9610D00679}" presName="Name0" presStyleCnt="0">
        <dgm:presLayoutVars>
          <dgm:dir/>
          <dgm:animLvl val="lvl"/>
          <dgm:resizeHandles val="exact"/>
        </dgm:presLayoutVars>
      </dgm:prSet>
      <dgm:spPr/>
    </dgm:pt>
    <dgm:pt modelId="{372D15CB-A05E-405E-857C-A67417DC056D}" type="pres">
      <dgm:prSet presAssocID="{9F91371F-EE14-4B6B-9C4E-8B153C1C481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936E94-D1A6-447E-90FA-76596A23C64B}" type="pres">
      <dgm:prSet presAssocID="{3F801DD8-844D-40DA-8DD6-C7C846C023C2}" presName="parTxOnlySpace" presStyleCnt="0"/>
      <dgm:spPr/>
    </dgm:pt>
    <dgm:pt modelId="{546AFE78-FE8D-4AB4-BBDD-C12F907FC310}" type="pres">
      <dgm:prSet presAssocID="{1907C1FA-BE45-4EC2-B6EF-3D35A60CDD7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2B16DA-C083-409D-9396-6A6823438EB9}" type="pres">
      <dgm:prSet presAssocID="{C5B18166-5435-4B32-9749-651FB3885725}" presName="parTxOnlySpace" presStyleCnt="0"/>
      <dgm:spPr/>
    </dgm:pt>
    <dgm:pt modelId="{92C9BA89-4BCA-49E8-B30A-FD34BD9157A9}" type="pres">
      <dgm:prSet presAssocID="{38944892-AF8B-4457-B6DB-020250BB3D4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29FFE7-1F5E-4885-A605-EE601DF02FBB}" srcId="{50E8D4F1-A8D5-4A2B-A20F-AA9610D00679}" destId="{38944892-AF8B-4457-B6DB-020250BB3D48}" srcOrd="2" destOrd="0" parTransId="{C016B5CB-43CE-4015-8828-A7F6430EF73C}" sibTransId="{25541BB9-2258-4B0D-8AE0-8F86A7CF0808}"/>
    <dgm:cxn modelId="{1CECDF15-CD0C-49DD-AB7F-9DB13AC9AFF7}" type="presOf" srcId="{38944892-AF8B-4457-B6DB-020250BB3D48}" destId="{92C9BA89-4BCA-49E8-B30A-FD34BD9157A9}" srcOrd="0" destOrd="0" presId="urn:microsoft.com/office/officeart/2005/8/layout/chevron1"/>
    <dgm:cxn modelId="{99FF1498-D496-4C96-98CD-11A21DB8B969}" srcId="{50E8D4F1-A8D5-4A2B-A20F-AA9610D00679}" destId="{9F91371F-EE14-4B6B-9C4E-8B153C1C481A}" srcOrd="0" destOrd="0" parTransId="{A3F4988C-F3D5-4CC6-BA77-A5E2845F4E99}" sibTransId="{3F801DD8-844D-40DA-8DD6-C7C846C023C2}"/>
    <dgm:cxn modelId="{0479AE22-3AA4-4F5D-B5B9-B844D1DDAF1E}" type="presOf" srcId="{1907C1FA-BE45-4EC2-B6EF-3D35A60CDD74}" destId="{546AFE78-FE8D-4AB4-BBDD-C12F907FC310}" srcOrd="0" destOrd="0" presId="urn:microsoft.com/office/officeart/2005/8/layout/chevron1"/>
    <dgm:cxn modelId="{1502E23B-94B8-4D8B-9199-C57A805352C4}" type="presOf" srcId="{9F91371F-EE14-4B6B-9C4E-8B153C1C481A}" destId="{372D15CB-A05E-405E-857C-A67417DC056D}" srcOrd="0" destOrd="0" presId="urn:microsoft.com/office/officeart/2005/8/layout/chevron1"/>
    <dgm:cxn modelId="{3DD4D5EE-A6BF-4BFC-9F6E-BAE2E34D5FC8}" type="presOf" srcId="{50E8D4F1-A8D5-4A2B-A20F-AA9610D00679}" destId="{7BC04802-07A5-4162-9605-43C2CED5CC48}" srcOrd="0" destOrd="0" presId="urn:microsoft.com/office/officeart/2005/8/layout/chevron1"/>
    <dgm:cxn modelId="{B9CFA88A-0255-47AB-AE39-BF48DECA597B}" srcId="{50E8D4F1-A8D5-4A2B-A20F-AA9610D00679}" destId="{1907C1FA-BE45-4EC2-B6EF-3D35A60CDD74}" srcOrd="1" destOrd="0" parTransId="{22C72DC8-30AE-4327-A2CA-D5B9D58489F7}" sibTransId="{C5B18166-5435-4B32-9749-651FB3885725}"/>
    <dgm:cxn modelId="{BA4F6416-28B8-416C-9254-864E37DAB547}" type="presParOf" srcId="{7BC04802-07A5-4162-9605-43C2CED5CC48}" destId="{372D15CB-A05E-405E-857C-A67417DC056D}" srcOrd="0" destOrd="0" presId="urn:microsoft.com/office/officeart/2005/8/layout/chevron1"/>
    <dgm:cxn modelId="{60AFBD36-3408-49C9-8DCB-DC79B6F7287F}" type="presParOf" srcId="{7BC04802-07A5-4162-9605-43C2CED5CC48}" destId="{6E936E94-D1A6-447E-90FA-76596A23C64B}" srcOrd="1" destOrd="0" presId="urn:microsoft.com/office/officeart/2005/8/layout/chevron1"/>
    <dgm:cxn modelId="{4A6FEC26-83C9-493B-8436-335029DCBBDA}" type="presParOf" srcId="{7BC04802-07A5-4162-9605-43C2CED5CC48}" destId="{546AFE78-FE8D-4AB4-BBDD-C12F907FC310}" srcOrd="2" destOrd="0" presId="urn:microsoft.com/office/officeart/2005/8/layout/chevron1"/>
    <dgm:cxn modelId="{FB625AD3-A39A-4902-86AA-CB24CA4F90D2}" type="presParOf" srcId="{7BC04802-07A5-4162-9605-43C2CED5CC48}" destId="{052B16DA-C083-409D-9396-6A6823438EB9}" srcOrd="3" destOrd="0" presId="urn:microsoft.com/office/officeart/2005/8/layout/chevron1"/>
    <dgm:cxn modelId="{D3C5198E-AA04-402F-9917-9B7A3480E52B}" type="presParOf" srcId="{7BC04802-07A5-4162-9605-43C2CED5CC48}" destId="{92C9BA89-4BCA-49E8-B30A-FD34BD9157A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1BA74F-6F6D-4B13-984C-CFBC1F8871C7}" type="doc">
      <dgm:prSet loTypeId="urn:microsoft.com/office/officeart/2005/8/layout/orgChart1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0FF2BF6A-6B04-46B4-BE45-1EF1ECFEB7BE}">
      <dgm:prSet phldrT="[Texto]"/>
      <dgm:spPr>
        <a:solidFill>
          <a:srgbClr val="FFFF00"/>
        </a:solidFill>
      </dgm:spPr>
      <dgm:t>
        <a:bodyPr/>
        <a:lstStyle/>
        <a:p>
          <a:r>
            <a:rPr lang="es-EC" dirty="0" smtClean="0"/>
            <a:t>TÉCNICA E INSTRUMENTOS</a:t>
          </a:r>
          <a:endParaRPr lang="es-EC" dirty="0"/>
        </a:p>
      </dgm:t>
    </dgm:pt>
    <dgm:pt modelId="{120BD9AA-FE8D-405F-9462-61980F1E71BB}" type="parTrans" cxnId="{5F6A838B-BCD6-48DA-92F8-7A41A3C761CE}">
      <dgm:prSet/>
      <dgm:spPr/>
      <dgm:t>
        <a:bodyPr/>
        <a:lstStyle/>
        <a:p>
          <a:endParaRPr lang="es-EC"/>
        </a:p>
      </dgm:t>
    </dgm:pt>
    <dgm:pt modelId="{DA0564C1-13BC-46A5-9B87-75FB068F5A60}" type="sibTrans" cxnId="{5F6A838B-BCD6-48DA-92F8-7A41A3C761CE}">
      <dgm:prSet/>
      <dgm:spPr/>
      <dgm:t>
        <a:bodyPr/>
        <a:lstStyle/>
        <a:p>
          <a:endParaRPr lang="es-EC"/>
        </a:p>
      </dgm:t>
    </dgm:pt>
    <dgm:pt modelId="{EE7DE675-7878-46BF-9B71-E9C9C56958D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2400" dirty="0" smtClean="0"/>
            <a:t>DIARIO DE CAMPO</a:t>
          </a:r>
          <a:endParaRPr lang="es-EC" sz="2400" dirty="0"/>
        </a:p>
      </dgm:t>
    </dgm:pt>
    <dgm:pt modelId="{EAF41362-2D5F-4D4B-8F1D-63818FC7FF15}" type="parTrans" cxnId="{374CCB81-4673-48D2-A90B-DCE812E19331}">
      <dgm:prSet/>
      <dgm:spPr/>
      <dgm:t>
        <a:bodyPr/>
        <a:lstStyle/>
        <a:p>
          <a:endParaRPr lang="es-EC"/>
        </a:p>
      </dgm:t>
    </dgm:pt>
    <dgm:pt modelId="{E659BB9F-E9A7-4E4B-8F68-CB1558C5A37A}" type="sibTrans" cxnId="{374CCB81-4673-48D2-A90B-DCE812E19331}">
      <dgm:prSet/>
      <dgm:spPr/>
      <dgm:t>
        <a:bodyPr/>
        <a:lstStyle/>
        <a:p>
          <a:endParaRPr lang="es-EC"/>
        </a:p>
      </dgm:t>
    </dgm:pt>
    <dgm:pt modelId="{8BD2FEC9-DA24-4C8D-A3D4-4586DBEDE070}">
      <dgm:prSet phldrT="[Texto]"/>
      <dgm:spPr>
        <a:solidFill>
          <a:srgbClr val="00B0F0"/>
        </a:solidFill>
      </dgm:spPr>
      <dgm:t>
        <a:bodyPr/>
        <a:lstStyle/>
        <a:p>
          <a:r>
            <a:rPr lang="es-EC" dirty="0" smtClean="0"/>
            <a:t>GUÍA DE OBSERVACIÓN</a:t>
          </a:r>
        </a:p>
      </dgm:t>
    </dgm:pt>
    <dgm:pt modelId="{0A825B94-B84C-4B26-A13C-63A1A835C006}" type="parTrans" cxnId="{7A14BE30-315A-4FEC-BC38-4DB4F10A45B4}">
      <dgm:prSet/>
      <dgm:spPr/>
      <dgm:t>
        <a:bodyPr/>
        <a:lstStyle/>
        <a:p>
          <a:endParaRPr lang="es-EC"/>
        </a:p>
      </dgm:t>
    </dgm:pt>
    <dgm:pt modelId="{1A47FF9F-804A-46DF-95D8-4B3F26C021E1}" type="sibTrans" cxnId="{7A14BE30-315A-4FEC-BC38-4DB4F10A45B4}">
      <dgm:prSet/>
      <dgm:spPr/>
      <dgm:t>
        <a:bodyPr/>
        <a:lstStyle/>
        <a:p>
          <a:endParaRPr lang="es-EC"/>
        </a:p>
      </dgm:t>
    </dgm:pt>
    <dgm:pt modelId="{239B018C-2C6B-41E6-A65C-4693E6A4037B}">
      <dgm:prSet phldrT="[Texto]"/>
      <dgm:spPr>
        <a:solidFill>
          <a:srgbClr val="FF3399"/>
        </a:solidFill>
      </dgm:spPr>
      <dgm:t>
        <a:bodyPr/>
        <a:lstStyle/>
        <a:p>
          <a:r>
            <a:rPr lang="es-EC" dirty="0" smtClean="0"/>
            <a:t>ENCUESTA </a:t>
          </a:r>
          <a:endParaRPr lang="es-EC" dirty="0"/>
        </a:p>
      </dgm:t>
    </dgm:pt>
    <dgm:pt modelId="{40458F92-BD42-42D6-B779-1D400C2EEA57}" type="parTrans" cxnId="{16FB4905-EC3B-4103-9446-1D42E5A026B0}">
      <dgm:prSet/>
      <dgm:spPr/>
      <dgm:t>
        <a:bodyPr/>
        <a:lstStyle/>
        <a:p>
          <a:endParaRPr lang="es-EC"/>
        </a:p>
      </dgm:t>
    </dgm:pt>
    <dgm:pt modelId="{DF1C6D54-608B-4D09-8710-E534DBD62B4E}" type="sibTrans" cxnId="{16FB4905-EC3B-4103-9446-1D42E5A026B0}">
      <dgm:prSet/>
      <dgm:spPr/>
      <dgm:t>
        <a:bodyPr/>
        <a:lstStyle/>
        <a:p>
          <a:endParaRPr lang="es-EC"/>
        </a:p>
      </dgm:t>
    </dgm:pt>
    <dgm:pt modelId="{9E330659-B522-4B14-89B1-3A405A4E0D80}">
      <dgm:prSet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s-EC" dirty="0" smtClean="0"/>
            <a:t>Docentes</a:t>
          </a:r>
          <a:endParaRPr lang="es-EC" dirty="0"/>
        </a:p>
      </dgm:t>
    </dgm:pt>
    <dgm:pt modelId="{6EFC2577-1691-41DF-B937-02B8D220B65B}" type="parTrans" cxnId="{06E8492A-1A68-44E8-B98B-1D90BD40C835}">
      <dgm:prSet/>
      <dgm:spPr/>
      <dgm:t>
        <a:bodyPr/>
        <a:lstStyle/>
        <a:p>
          <a:endParaRPr lang="es-EC"/>
        </a:p>
      </dgm:t>
    </dgm:pt>
    <dgm:pt modelId="{6D876F25-6D11-4423-A55D-02DA5C2D5CF2}" type="sibTrans" cxnId="{06E8492A-1A68-44E8-B98B-1D90BD40C835}">
      <dgm:prSet/>
      <dgm:spPr/>
      <dgm:t>
        <a:bodyPr/>
        <a:lstStyle/>
        <a:p>
          <a:endParaRPr lang="es-EC"/>
        </a:p>
      </dgm:t>
    </dgm:pt>
    <dgm:pt modelId="{8D7FC294-0F8C-4F8A-9DB7-D727C56DFC93}">
      <dgm:prSet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s-EC" dirty="0" smtClean="0"/>
            <a:t>Niños(as)</a:t>
          </a:r>
          <a:endParaRPr lang="es-EC" dirty="0"/>
        </a:p>
      </dgm:t>
    </dgm:pt>
    <dgm:pt modelId="{D188A07F-D5CA-4930-9EB9-EB495778D54D}" type="parTrans" cxnId="{11A6AD38-348A-45F9-9282-21FA793A7006}">
      <dgm:prSet/>
      <dgm:spPr/>
      <dgm:t>
        <a:bodyPr/>
        <a:lstStyle/>
        <a:p>
          <a:endParaRPr lang="es-EC"/>
        </a:p>
      </dgm:t>
    </dgm:pt>
    <dgm:pt modelId="{9B8727A8-CDEB-40B4-8DD2-5F0EAF22C2DA}" type="sibTrans" cxnId="{11A6AD38-348A-45F9-9282-21FA793A7006}">
      <dgm:prSet/>
      <dgm:spPr/>
      <dgm:t>
        <a:bodyPr/>
        <a:lstStyle/>
        <a:p>
          <a:endParaRPr lang="es-EC"/>
        </a:p>
      </dgm:t>
    </dgm:pt>
    <dgm:pt modelId="{BB679E70-6E32-4B86-A1A2-F0A191114DB6}">
      <dgm:prSet/>
      <dgm:spPr>
        <a:gradFill flip="none" rotWithShape="0">
          <a:gsLst>
            <a:gs pos="0">
              <a:srgbClr val="FF3399">
                <a:tint val="66000"/>
                <a:satMod val="160000"/>
              </a:srgbClr>
            </a:gs>
            <a:gs pos="50000">
              <a:srgbClr val="FF3399">
                <a:tint val="44500"/>
                <a:satMod val="160000"/>
              </a:srgbClr>
            </a:gs>
            <a:gs pos="100000">
              <a:srgbClr val="FF3399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s-EC" dirty="0" smtClean="0"/>
            <a:t>Docentes </a:t>
          </a:r>
        </a:p>
      </dgm:t>
    </dgm:pt>
    <dgm:pt modelId="{239BC9C5-9010-490E-AEA2-C9D8AE6A7A1C}" type="parTrans" cxnId="{0A826B19-5364-47F4-A70A-E88DC5E19662}">
      <dgm:prSet/>
      <dgm:spPr/>
      <dgm:t>
        <a:bodyPr/>
        <a:lstStyle/>
        <a:p>
          <a:endParaRPr lang="es-EC"/>
        </a:p>
      </dgm:t>
    </dgm:pt>
    <dgm:pt modelId="{955A4D40-3A4A-494B-BE48-1239F96348AB}" type="sibTrans" cxnId="{0A826B19-5364-47F4-A70A-E88DC5E19662}">
      <dgm:prSet/>
      <dgm:spPr/>
      <dgm:t>
        <a:bodyPr/>
        <a:lstStyle/>
        <a:p>
          <a:endParaRPr lang="es-EC"/>
        </a:p>
      </dgm:t>
    </dgm:pt>
    <dgm:pt modelId="{C580ED6F-8F65-482E-8F09-65DCB3E81820}">
      <dgm:prSet phldrT="[Texto]"/>
      <dgm:spPr>
        <a:solidFill>
          <a:srgbClr val="00B050"/>
        </a:solidFill>
      </dgm:spPr>
      <dgm:t>
        <a:bodyPr/>
        <a:lstStyle/>
        <a:p>
          <a:r>
            <a:rPr lang="es-EC" dirty="0" smtClean="0"/>
            <a:t>GUÍA DE OBSERVACIÓN</a:t>
          </a:r>
          <a:endParaRPr lang="es-EC" dirty="0"/>
        </a:p>
      </dgm:t>
    </dgm:pt>
    <dgm:pt modelId="{B00485E8-E12A-4CEA-ACDA-9F7E3555DD7D}" type="parTrans" cxnId="{7B3076E4-8BEF-4D34-8EED-3E1BCB0EF1C6}">
      <dgm:prSet/>
      <dgm:spPr/>
      <dgm:t>
        <a:bodyPr/>
        <a:lstStyle/>
        <a:p>
          <a:endParaRPr lang="es-ES"/>
        </a:p>
      </dgm:t>
    </dgm:pt>
    <dgm:pt modelId="{1FDD34EA-AFA6-4D32-A395-8FBDCC6C497F}" type="sibTrans" cxnId="{7B3076E4-8BEF-4D34-8EED-3E1BCB0EF1C6}">
      <dgm:prSet/>
      <dgm:spPr/>
      <dgm:t>
        <a:bodyPr/>
        <a:lstStyle/>
        <a:p>
          <a:endParaRPr lang="es-ES"/>
        </a:p>
      </dgm:t>
    </dgm:pt>
    <dgm:pt modelId="{1F4E4FEF-8488-4CE0-9629-11AA6C2DF141}" type="pres">
      <dgm:prSet presAssocID="{E91BA74F-6F6D-4B13-984C-CFBC1F8871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763A995-4291-422A-9F8D-9F743617C3F1}" type="pres">
      <dgm:prSet presAssocID="{0FF2BF6A-6B04-46B4-BE45-1EF1ECFEB7BE}" presName="hierRoot1" presStyleCnt="0">
        <dgm:presLayoutVars>
          <dgm:hierBranch val="init"/>
        </dgm:presLayoutVars>
      </dgm:prSet>
      <dgm:spPr/>
    </dgm:pt>
    <dgm:pt modelId="{F270101F-424C-4C16-898F-2E5097741AB2}" type="pres">
      <dgm:prSet presAssocID="{0FF2BF6A-6B04-46B4-BE45-1EF1ECFEB7BE}" presName="rootComposite1" presStyleCnt="0"/>
      <dgm:spPr/>
    </dgm:pt>
    <dgm:pt modelId="{943D05CF-B0AE-49DC-9DB2-BFE3AC391FA0}" type="pres">
      <dgm:prSet presAssocID="{0FF2BF6A-6B04-46B4-BE45-1EF1ECFEB7BE}" presName="rootText1" presStyleLbl="node0" presStyleIdx="0" presStyleCnt="1" custScaleX="20140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654AEE-D4CC-4DF0-828C-5DBA7DA060ED}" type="pres">
      <dgm:prSet presAssocID="{0FF2BF6A-6B04-46B4-BE45-1EF1ECFEB7BE}" presName="rootConnector1" presStyleLbl="node1" presStyleIdx="0" presStyleCnt="0"/>
      <dgm:spPr/>
      <dgm:t>
        <a:bodyPr/>
        <a:lstStyle/>
        <a:p>
          <a:endParaRPr lang="es-ES"/>
        </a:p>
      </dgm:t>
    </dgm:pt>
    <dgm:pt modelId="{976F7688-175D-4227-932F-8F27085B7551}" type="pres">
      <dgm:prSet presAssocID="{0FF2BF6A-6B04-46B4-BE45-1EF1ECFEB7BE}" presName="hierChild2" presStyleCnt="0"/>
      <dgm:spPr/>
    </dgm:pt>
    <dgm:pt modelId="{D2D066D8-8A6A-46C3-B866-BE479F422C4C}" type="pres">
      <dgm:prSet presAssocID="{EAF41362-2D5F-4D4B-8F1D-63818FC7FF15}" presName="Name37" presStyleLbl="parChTrans1D2" presStyleIdx="0" presStyleCnt="4"/>
      <dgm:spPr/>
      <dgm:t>
        <a:bodyPr/>
        <a:lstStyle/>
        <a:p>
          <a:endParaRPr lang="es-ES"/>
        </a:p>
      </dgm:t>
    </dgm:pt>
    <dgm:pt modelId="{C761FE7D-9FD9-4BC3-A787-ABCD9814B796}" type="pres">
      <dgm:prSet presAssocID="{EE7DE675-7878-46BF-9B71-E9C9C56958D8}" presName="hierRoot2" presStyleCnt="0">
        <dgm:presLayoutVars>
          <dgm:hierBranch val="init"/>
        </dgm:presLayoutVars>
      </dgm:prSet>
      <dgm:spPr/>
    </dgm:pt>
    <dgm:pt modelId="{0B0B8C5C-AD01-49DD-9C7E-E333A0B6CDBD}" type="pres">
      <dgm:prSet presAssocID="{EE7DE675-7878-46BF-9B71-E9C9C56958D8}" presName="rootComposite" presStyleCnt="0"/>
      <dgm:spPr/>
    </dgm:pt>
    <dgm:pt modelId="{A2986754-5261-4F3A-8B5D-60E8759C9879}" type="pres">
      <dgm:prSet presAssocID="{EE7DE675-7878-46BF-9B71-E9C9C56958D8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423953-CA4D-4FB4-96D2-FF65B4AA1643}" type="pres">
      <dgm:prSet presAssocID="{EE7DE675-7878-46BF-9B71-E9C9C56958D8}" presName="rootConnector" presStyleLbl="node2" presStyleIdx="0" presStyleCnt="4"/>
      <dgm:spPr/>
      <dgm:t>
        <a:bodyPr/>
        <a:lstStyle/>
        <a:p>
          <a:endParaRPr lang="es-ES"/>
        </a:p>
      </dgm:t>
    </dgm:pt>
    <dgm:pt modelId="{A84E8B54-EAEC-4195-BDC8-7FA5494E590E}" type="pres">
      <dgm:prSet presAssocID="{EE7DE675-7878-46BF-9B71-E9C9C56958D8}" presName="hierChild4" presStyleCnt="0"/>
      <dgm:spPr/>
    </dgm:pt>
    <dgm:pt modelId="{925114D9-95E2-4B66-9428-160105A989F7}" type="pres">
      <dgm:prSet presAssocID="{6EFC2577-1691-41DF-B937-02B8D220B65B}" presName="Name37" presStyleLbl="parChTrans1D3" presStyleIdx="0" presStyleCnt="3"/>
      <dgm:spPr/>
      <dgm:t>
        <a:bodyPr/>
        <a:lstStyle/>
        <a:p>
          <a:endParaRPr lang="es-ES"/>
        </a:p>
      </dgm:t>
    </dgm:pt>
    <dgm:pt modelId="{418FFB91-A6D9-4D61-90F1-FD231A032365}" type="pres">
      <dgm:prSet presAssocID="{9E330659-B522-4B14-89B1-3A405A4E0D80}" presName="hierRoot2" presStyleCnt="0">
        <dgm:presLayoutVars>
          <dgm:hierBranch val="init"/>
        </dgm:presLayoutVars>
      </dgm:prSet>
      <dgm:spPr/>
    </dgm:pt>
    <dgm:pt modelId="{E0837C7B-FC53-4995-8F67-2F97086EA0E2}" type="pres">
      <dgm:prSet presAssocID="{9E330659-B522-4B14-89B1-3A405A4E0D80}" presName="rootComposite" presStyleCnt="0"/>
      <dgm:spPr/>
    </dgm:pt>
    <dgm:pt modelId="{E9C61AE4-03F2-4099-B732-BA5D27611F12}" type="pres">
      <dgm:prSet presAssocID="{9E330659-B522-4B14-89B1-3A405A4E0D80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6F27981-F89E-4574-926C-80BBEB8C2B8B}" type="pres">
      <dgm:prSet presAssocID="{9E330659-B522-4B14-89B1-3A405A4E0D80}" presName="rootConnector" presStyleLbl="node3" presStyleIdx="0" presStyleCnt="3"/>
      <dgm:spPr/>
      <dgm:t>
        <a:bodyPr/>
        <a:lstStyle/>
        <a:p>
          <a:endParaRPr lang="es-ES"/>
        </a:p>
      </dgm:t>
    </dgm:pt>
    <dgm:pt modelId="{16A2C35E-D120-4146-B0D2-2B860DE83A96}" type="pres">
      <dgm:prSet presAssocID="{9E330659-B522-4B14-89B1-3A405A4E0D80}" presName="hierChild4" presStyleCnt="0"/>
      <dgm:spPr/>
    </dgm:pt>
    <dgm:pt modelId="{20C30526-E612-40AF-AB72-6A58AB50BFE2}" type="pres">
      <dgm:prSet presAssocID="{9E330659-B522-4B14-89B1-3A405A4E0D80}" presName="hierChild5" presStyleCnt="0"/>
      <dgm:spPr/>
    </dgm:pt>
    <dgm:pt modelId="{0F8ACC7E-B96C-4226-A1A4-33C4719E19AD}" type="pres">
      <dgm:prSet presAssocID="{EE7DE675-7878-46BF-9B71-E9C9C56958D8}" presName="hierChild5" presStyleCnt="0"/>
      <dgm:spPr/>
    </dgm:pt>
    <dgm:pt modelId="{84ED6A7A-869F-4C98-B685-8AB956C02525}" type="pres">
      <dgm:prSet presAssocID="{B00485E8-E12A-4CEA-ACDA-9F7E3555DD7D}" presName="Name37" presStyleLbl="parChTrans1D2" presStyleIdx="1" presStyleCnt="4"/>
      <dgm:spPr/>
      <dgm:t>
        <a:bodyPr/>
        <a:lstStyle/>
        <a:p>
          <a:endParaRPr lang="es-EC"/>
        </a:p>
      </dgm:t>
    </dgm:pt>
    <dgm:pt modelId="{C9DE76E7-5C42-409A-86D2-F4DF2964E02B}" type="pres">
      <dgm:prSet presAssocID="{C580ED6F-8F65-482E-8F09-65DCB3E81820}" presName="hierRoot2" presStyleCnt="0">
        <dgm:presLayoutVars>
          <dgm:hierBranch val="init"/>
        </dgm:presLayoutVars>
      </dgm:prSet>
      <dgm:spPr/>
    </dgm:pt>
    <dgm:pt modelId="{53ACE00B-7B37-4949-A12F-5EC78B56E58F}" type="pres">
      <dgm:prSet presAssocID="{C580ED6F-8F65-482E-8F09-65DCB3E81820}" presName="rootComposite" presStyleCnt="0"/>
      <dgm:spPr/>
    </dgm:pt>
    <dgm:pt modelId="{1461932D-07F3-43C9-85F4-E095FAAC9091}" type="pres">
      <dgm:prSet presAssocID="{C580ED6F-8F65-482E-8F09-65DCB3E8182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32951E-11B3-4CE5-9701-E2BDFE6129D5}" type="pres">
      <dgm:prSet presAssocID="{C580ED6F-8F65-482E-8F09-65DCB3E81820}" presName="rootConnector" presStyleLbl="node2" presStyleIdx="1" presStyleCnt="4"/>
      <dgm:spPr/>
      <dgm:t>
        <a:bodyPr/>
        <a:lstStyle/>
        <a:p>
          <a:endParaRPr lang="es-ES"/>
        </a:p>
      </dgm:t>
    </dgm:pt>
    <dgm:pt modelId="{06BE58F4-8CF8-4BC3-8FF5-B79A929B068D}" type="pres">
      <dgm:prSet presAssocID="{C580ED6F-8F65-482E-8F09-65DCB3E81820}" presName="hierChild4" presStyleCnt="0"/>
      <dgm:spPr/>
    </dgm:pt>
    <dgm:pt modelId="{C7E8AD88-DC2C-4DBD-8C74-2EF8BF5D4AA7}" type="pres">
      <dgm:prSet presAssocID="{C580ED6F-8F65-482E-8F09-65DCB3E81820}" presName="hierChild5" presStyleCnt="0"/>
      <dgm:spPr/>
    </dgm:pt>
    <dgm:pt modelId="{1C26DF82-FF8C-45CD-B576-A945D35047A9}" type="pres">
      <dgm:prSet presAssocID="{0A825B94-B84C-4B26-A13C-63A1A835C006}" presName="Name37" presStyleLbl="parChTrans1D2" presStyleIdx="2" presStyleCnt="4"/>
      <dgm:spPr/>
      <dgm:t>
        <a:bodyPr/>
        <a:lstStyle/>
        <a:p>
          <a:endParaRPr lang="es-ES"/>
        </a:p>
      </dgm:t>
    </dgm:pt>
    <dgm:pt modelId="{CF9BC8FC-54CD-4ECD-95C9-FF7D94734337}" type="pres">
      <dgm:prSet presAssocID="{8BD2FEC9-DA24-4C8D-A3D4-4586DBEDE070}" presName="hierRoot2" presStyleCnt="0">
        <dgm:presLayoutVars>
          <dgm:hierBranch val="init"/>
        </dgm:presLayoutVars>
      </dgm:prSet>
      <dgm:spPr/>
    </dgm:pt>
    <dgm:pt modelId="{6E6C1839-7233-4E62-AC30-73561D5973D1}" type="pres">
      <dgm:prSet presAssocID="{8BD2FEC9-DA24-4C8D-A3D4-4586DBEDE070}" presName="rootComposite" presStyleCnt="0"/>
      <dgm:spPr/>
    </dgm:pt>
    <dgm:pt modelId="{5ACF9815-8D3D-40B7-B156-558D208AE7AA}" type="pres">
      <dgm:prSet presAssocID="{8BD2FEC9-DA24-4C8D-A3D4-4586DBEDE070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366341B-4A0D-463F-B366-A25ED53D4254}" type="pres">
      <dgm:prSet presAssocID="{8BD2FEC9-DA24-4C8D-A3D4-4586DBEDE070}" presName="rootConnector" presStyleLbl="node2" presStyleIdx="2" presStyleCnt="4"/>
      <dgm:spPr/>
      <dgm:t>
        <a:bodyPr/>
        <a:lstStyle/>
        <a:p>
          <a:endParaRPr lang="es-ES"/>
        </a:p>
      </dgm:t>
    </dgm:pt>
    <dgm:pt modelId="{58B5DA2C-6864-4937-A095-6A106180D346}" type="pres">
      <dgm:prSet presAssocID="{8BD2FEC9-DA24-4C8D-A3D4-4586DBEDE070}" presName="hierChild4" presStyleCnt="0"/>
      <dgm:spPr/>
    </dgm:pt>
    <dgm:pt modelId="{35B3C624-DE12-408E-8C83-1CF2432DD5AA}" type="pres">
      <dgm:prSet presAssocID="{D188A07F-D5CA-4930-9EB9-EB495778D54D}" presName="Name37" presStyleLbl="parChTrans1D3" presStyleIdx="1" presStyleCnt="3"/>
      <dgm:spPr/>
      <dgm:t>
        <a:bodyPr/>
        <a:lstStyle/>
        <a:p>
          <a:endParaRPr lang="es-ES"/>
        </a:p>
      </dgm:t>
    </dgm:pt>
    <dgm:pt modelId="{0D9D8057-3D1F-479B-8514-ACC0E5170428}" type="pres">
      <dgm:prSet presAssocID="{8D7FC294-0F8C-4F8A-9DB7-D727C56DFC93}" presName="hierRoot2" presStyleCnt="0">
        <dgm:presLayoutVars>
          <dgm:hierBranch val="init"/>
        </dgm:presLayoutVars>
      </dgm:prSet>
      <dgm:spPr/>
    </dgm:pt>
    <dgm:pt modelId="{AA9A6214-38AF-49C4-AA95-54985ADE332F}" type="pres">
      <dgm:prSet presAssocID="{8D7FC294-0F8C-4F8A-9DB7-D727C56DFC93}" presName="rootComposite" presStyleCnt="0"/>
      <dgm:spPr/>
    </dgm:pt>
    <dgm:pt modelId="{FB3A0510-3B6A-4FC1-8A04-20FB54904B24}" type="pres">
      <dgm:prSet presAssocID="{8D7FC294-0F8C-4F8A-9DB7-D727C56DFC93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D156F5D-E7D8-4F59-8003-C2B17A3CFFA9}" type="pres">
      <dgm:prSet presAssocID="{8D7FC294-0F8C-4F8A-9DB7-D727C56DFC93}" presName="rootConnector" presStyleLbl="node3" presStyleIdx="1" presStyleCnt="3"/>
      <dgm:spPr/>
      <dgm:t>
        <a:bodyPr/>
        <a:lstStyle/>
        <a:p>
          <a:endParaRPr lang="es-ES"/>
        </a:p>
      </dgm:t>
    </dgm:pt>
    <dgm:pt modelId="{56DE0D98-34C8-4F57-BABF-824898B97BA4}" type="pres">
      <dgm:prSet presAssocID="{8D7FC294-0F8C-4F8A-9DB7-D727C56DFC93}" presName="hierChild4" presStyleCnt="0"/>
      <dgm:spPr/>
    </dgm:pt>
    <dgm:pt modelId="{8C2DFBCA-5981-4498-AFED-BBB88877592A}" type="pres">
      <dgm:prSet presAssocID="{8D7FC294-0F8C-4F8A-9DB7-D727C56DFC93}" presName="hierChild5" presStyleCnt="0"/>
      <dgm:spPr/>
    </dgm:pt>
    <dgm:pt modelId="{8DC56E23-A22F-45E0-8D1C-7AF4D14A8A9D}" type="pres">
      <dgm:prSet presAssocID="{8BD2FEC9-DA24-4C8D-A3D4-4586DBEDE070}" presName="hierChild5" presStyleCnt="0"/>
      <dgm:spPr/>
    </dgm:pt>
    <dgm:pt modelId="{8F266CB0-9DD3-414D-AB28-0CDC11731640}" type="pres">
      <dgm:prSet presAssocID="{40458F92-BD42-42D6-B779-1D400C2EEA57}" presName="Name37" presStyleLbl="parChTrans1D2" presStyleIdx="3" presStyleCnt="4"/>
      <dgm:spPr/>
      <dgm:t>
        <a:bodyPr/>
        <a:lstStyle/>
        <a:p>
          <a:endParaRPr lang="es-ES"/>
        </a:p>
      </dgm:t>
    </dgm:pt>
    <dgm:pt modelId="{960F7B3C-CA04-4F58-B306-CC0F9D4D05EC}" type="pres">
      <dgm:prSet presAssocID="{239B018C-2C6B-41E6-A65C-4693E6A4037B}" presName="hierRoot2" presStyleCnt="0">
        <dgm:presLayoutVars>
          <dgm:hierBranch val="init"/>
        </dgm:presLayoutVars>
      </dgm:prSet>
      <dgm:spPr/>
    </dgm:pt>
    <dgm:pt modelId="{C2546D37-E6D5-4895-9049-552499CC8255}" type="pres">
      <dgm:prSet presAssocID="{239B018C-2C6B-41E6-A65C-4693E6A4037B}" presName="rootComposite" presStyleCnt="0"/>
      <dgm:spPr/>
    </dgm:pt>
    <dgm:pt modelId="{F446B912-FE84-4E9C-82C2-0C5CFA764919}" type="pres">
      <dgm:prSet presAssocID="{239B018C-2C6B-41E6-A65C-4693E6A4037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181A9DC-AC03-4F3A-BDA1-96278AF5D5F0}" type="pres">
      <dgm:prSet presAssocID="{239B018C-2C6B-41E6-A65C-4693E6A4037B}" presName="rootConnector" presStyleLbl="node2" presStyleIdx="3" presStyleCnt="4"/>
      <dgm:spPr/>
      <dgm:t>
        <a:bodyPr/>
        <a:lstStyle/>
        <a:p>
          <a:endParaRPr lang="es-ES"/>
        </a:p>
      </dgm:t>
    </dgm:pt>
    <dgm:pt modelId="{8622F2D8-DBE4-4FE8-B797-D7502A418479}" type="pres">
      <dgm:prSet presAssocID="{239B018C-2C6B-41E6-A65C-4693E6A4037B}" presName="hierChild4" presStyleCnt="0"/>
      <dgm:spPr/>
    </dgm:pt>
    <dgm:pt modelId="{C9DDAB30-F30A-4732-B912-CF9C9E92A796}" type="pres">
      <dgm:prSet presAssocID="{239BC9C5-9010-490E-AEA2-C9D8AE6A7A1C}" presName="Name37" presStyleLbl="parChTrans1D3" presStyleIdx="2" presStyleCnt="3"/>
      <dgm:spPr/>
      <dgm:t>
        <a:bodyPr/>
        <a:lstStyle/>
        <a:p>
          <a:endParaRPr lang="es-ES"/>
        </a:p>
      </dgm:t>
    </dgm:pt>
    <dgm:pt modelId="{3FEFF76B-97E4-429E-8235-04E620030DD1}" type="pres">
      <dgm:prSet presAssocID="{BB679E70-6E32-4B86-A1A2-F0A191114DB6}" presName="hierRoot2" presStyleCnt="0">
        <dgm:presLayoutVars>
          <dgm:hierBranch val="init"/>
        </dgm:presLayoutVars>
      </dgm:prSet>
      <dgm:spPr/>
    </dgm:pt>
    <dgm:pt modelId="{D5763409-6E03-443A-A865-F296612A050F}" type="pres">
      <dgm:prSet presAssocID="{BB679E70-6E32-4B86-A1A2-F0A191114DB6}" presName="rootComposite" presStyleCnt="0"/>
      <dgm:spPr/>
    </dgm:pt>
    <dgm:pt modelId="{E8C415B8-ECC2-44A9-9A78-F7BB3CAF1C71}" type="pres">
      <dgm:prSet presAssocID="{BB679E70-6E32-4B86-A1A2-F0A191114DB6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ED80DB7-AE9C-45E4-9D26-DF4F75760B7E}" type="pres">
      <dgm:prSet presAssocID="{BB679E70-6E32-4B86-A1A2-F0A191114DB6}" presName="rootConnector" presStyleLbl="node3" presStyleIdx="2" presStyleCnt="3"/>
      <dgm:spPr/>
      <dgm:t>
        <a:bodyPr/>
        <a:lstStyle/>
        <a:p>
          <a:endParaRPr lang="es-ES"/>
        </a:p>
      </dgm:t>
    </dgm:pt>
    <dgm:pt modelId="{502FA391-6559-4D47-91C8-C42B18FB6231}" type="pres">
      <dgm:prSet presAssocID="{BB679E70-6E32-4B86-A1A2-F0A191114DB6}" presName="hierChild4" presStyleCnt="0"/>
      <dgm:spPr/>
    </dgm:pt>
    <dgm:pt modelId="{E554C6B5-8790-4FAF-9D47-307B9C5287E4}" type="pres">
      <dgm:prSet presAssocID="{BB679E70-6E32-4B86-A1A2-F0A191114DB6}" presName="hierChild5" presStyleCnt="0"/>
      <dgm:spPr/>
    </dgm:pt>
    <dgm:pt modelId="{582832FD-5889-4C41-B91F-FEDD08BA87FA}" type="pres">
      <dgm:prSet presAssocID="{239B018C-2C6B-41E6-A65C-4693E6A4037B}" presName="hierChild5" presStyleCnt="0"/>
      <dgm:spPr/>
    </dgm:pt>
    <dgm:pt modelId="{64FAD88A-672A-4B9D-99D4-79FE49DBDE3E}" type="pres">
      <dgm:prSet presAssocID="{0FF2BF6A-6B04-46B4-BE45-1EF1ECFEB7BE}" presName="hierChild3" presStyleCnt="0"/>
      <dgm:spPr/>
    </dgm:pt>
  </dgm:ptLst>
  <dgm:cxnLst>
    <dgm:cxn modelId="{7B3076E4-8BEF-4D34-8EED-3E1BCB0EF1C6}" srcId="{0FF2BF6A-6B04-46B4-BE45-1EF1ECFEB7BE}" destId="{C580ED6F-8F65-482E-8F09-65DCB3E81820}" srcOrd="1" destOrd="0" parTransId="{B00485E8-E12A-4CEA-ACDA-9F7E3555DD7D}" sibTransId="{1FDD34EA-AFA6-4D32-A395-8FBDCC6C497F}"/>
    <dgm:cxn modelId="{5A0A1055-F208-42C6-818B-247F70E6ED7B}" type="presOf" srcId="{239B018C-2C6B-41E6-A65C-4693E6A4037B}" destId="{F446B912-FE84-4E9C-82C2-0C5CFA764919}" srcOrd="0" destOrd="0" presId="urn:microsoft.com/office/officeart/2005/8/layout/orgChart1"/>
    <dgm:cxn modelId="{40A17DB2-498F-454E-BE34-40339CDB6D61}" type="presOf" srcId="{EE7DE675-7878-46BF-9B71-E9C9C56958D8}" destId="{D9423953-CA4D-4FB4-96D2-FF65B4AA1643}" srcOrd="1" destOrd="0" presId="urn:microsoft.com/office/officeart/2005/8/layout/orgChart1"/>
    <dgm:cxn modelId="{06E8492A-1A68-44E8-B98B-1D90BD40C835}" srcId="{EE7DE675-7878-46BF-9B71-E9C9C56958D8}" destId="{9E330659-B522-4B14-89B1-3A405A4E0D80}" srcOrd="0" destOrd="0" parTransId="{6EFC2577-1691-41DF-B937-02B8D220B65B}" sibTransId="{6D876F25-6D11-4423-A55D-02DA5C2D5CF2}"/>
    <dgm:cxn modelId="{1F2D1032-F168-4E55-AEB2-C47439DE83B6}" type="presOf" srcId="{BB679E70-6E32-4B86-A1A2-F0A191114DB6}" destId="{3ED80DB7-AE9C-45E4-9D26-DF4F75760B7E}" srcOrd="1" destOrd="0" presId="urn:microsoft.com/office/officeart/2005/8/layout/orgChart1"/>
    <dgm:cxn modelId="{16FB4905-EC3B-4103-9446-1D42E5A026B0}" srcId="{0FF2BF6A-6B04-46B4-BE45-1EF1ECFEB7BE}" destId="{239B018C-2C6B-41E6-A65C-4693E6A4037B}" srcOrd="3" destOrd="0" parTransId="{40458F92-BD42-42D6-B779-1D400C2EEA57}" sibTransId="{DF1C6D54-608B-4D09-8710-E534DBD62B4E}"/>
    <dgm:cxn modelId="{401FEA7F-8979-4B16-8C70-67732BF154DE}" type="presOf" srcId="{8D7FC294-0F8C-4F8A-9DB7-D727C56DFC93}" destId="{FB3A0510-3B6A-4FC1-8A04-20FB54904B24}" srcOrd="0" destOrd="0" presId="urn:microsoft.com/office/officeart/2005/8/layout/orgChart1"/>
    <dgm:cxn modelId="{7577D266-2AAD-47A4-B263-81AD55F0BA7E}" type="presOf" srcId="{E91BA74F-6F6D-4B13-984C-CFBC1F8871C7}" destId="{1F4E4FEF-8488-4CE0-9629-11AA6C2DF141}" srcOrd="0" destOrd="0" presId="urn:microsoft.com/office/officeart/2005/8/layout/orgChart1"/>
    <dgm:cxn modelId="{05EB4EF0-0359-420C-B922-DC394DDEE079}" type="presOf" srcId="{0A825B94-B84C-4B26-A13C-63A1A835C006}" destId="{1C26DF82-FF8C-45CD-B576-A945D35047A9}" srcOrd="0" destOrd="0" presId="urn:microsoft.com/office/officeart/2005/8/layout/orgChart1"/>
    <dgm:cxn modelId="{DBC3CD8E-211B-424E-BE06-C2ADB4D3567A}" type="presOf" srcId="{239BC9C5-9010-490E-AEA2-C9D8AE6A7A1C}" destId="{C9DDAB30-F30A-4732-B912-CF9C9E92A796}" srcOrd="0" destOrd="0" presId="urn:microsoft.com/office/officeart/2005/8/layout/orgChart1"/>
    <dgm:cxn modelId="{F7806677-0879-424D-9964-C6517B900412}" type="presOf" srcId="{C580ED6F-8F65-482E-8F09-65DCB3E81820}" destId="{1461932D-07F3-43C9-85F4-E095FAAC9091}" srcOrd="0" destOrd="0" presId="urn:microsoft.com/office/officeart/2005/8/layout/orgChart1"/>
    <dgm:cxn modelId="{C817AD42-25B6-483B-9375-31E735F8BCCF}" type="presOf" srcId="{EE7DE675-7878-46BF-9B71-E9C9C56958D8}" destId="{A2986754-5261-4F3A-8B5D-60E8759C9879}" srcOrd="0" destOrd="0" presId="urn:microsoft.com/office/officeart/2005/8/layout/orgChart1"/>
    <dgm:cxn modelId="{7D914B94-E2A2-44BF-87F2-2AD62F0CDE9A}" type="presOf" srcId="{9E330659-B522-4B14-89B1-3A405A4E0D80}" destId="{E9C61AE4-03F2-4099-B732-BA5D27611F12}" srcOrd="0" destOrd="0" presId="urn:microsoft.com/office/officeart/2005/8/layout/orgChart1"/>
    <dgm:cxn modelId="{5F6A838B-BCD6-48DA-92F8-7A41A3C761CE}" srcId="{E91BA74F-6F6D-4B13-984C-CFBC1F8871C7}" destId="{0FF2BF6A-6B04-46B4-BE45-1EF1ECFEB7BE}" srcOrd="0" destOrd="0" parTransId="{120BD9AA-FE8D-405F-9462-61980F1E71BB}" sibTransId="{DA0564C1-13BC-46A5-9B87-75FB068F5A60}"/>
    <dgm:cxn modelId="{AA2A3AE2-C074-4EC5-A4B4-46264C7EF10C}" type="presOf" srcId="{BB679E70-6E32-4B86-A1A2-F0A191114DB6}" destId="{E8C415B8-ECC2-44A9-9A78-F7BB3CAF1C71}" srcOrd="0" destOrd="0" presId="urn:microsoft.com/office/officeart/2005/8/layout/orgChart1"/>
    <dgm:cxn modelId="{B71EE8F8-2517-4A13-B279-FBB75503A5D2}" type="presOf" srcId="{B00485E8-E12A-4CEA-ACDA-9F7E3555DD7D}" destId="{84ED6A7A-869F-4C98-B685-8AB956C02525}" srcOrd="0" destOrd="0" presId="urn:microsoft.com/office/officeart/2005/8/layout/orgChart1"/>
    <dgm:cxn modelId="{53C7A5C9-1A55-4732-B472-4C24686F921F}" type="presOf" srcId="{D188A07F-D5CA-4930-9EB9-EB495778D54D}" destId="{35B3C624-DE12-408E-8C83-1CF2432DD5AA}" srcOrd="0" destOrd="0" presId="urn:microsoft.com/office/officeart/2005/8/layout/orgChart1"/>
    <dgm:cxn modelId="{0A826B19-5364-47F4-A70A-E88DC5E19662}" srcId="{239B018C-2C6B-41E6-A65C-4693E6A4037B}" destId="{BB679E70-6E32-4B86-A1A2-F0A191114DB6}" srcOrd="0" destOrd="0" parTransId="{239BC9C5-9010-490E-AEA2-C9D8AE6A7A1C}" sibTransId="{955A4D40-3A4A-494B-BE48-1239F96348AB}"/>
    <dgm:cxn modelId="{C905DE0D-C9D7-4880-9774-1C15D93CB6BC}" type="presOf" srcId="{0FF2BF6A-6B04-46B4-BE45-1EF1ECFEB7BE}" destId="{E2654AEE-D4CC-4DF0-828C-5DBA7DA060ED}" srcOrd="1" destOrd="0" presId="urn:microsoft.com/office/officeart/2005/8/layout/orgChart1"/>
    <dgm:cxn modelId="{D4CE05B1-7242-49B8-B095-FAF2DD3158E4}" type="presOf" srcId="{239B018C-2C6B-41E6-A65C-4693E6A4037B}" destId="{C181A9DC-AC03-4F3A-BDA1-96278AF5D5F0}" srcOrd="1" destOrd="0" presId="urn:microsoft.com/office/officeart/2005/8/layout/orgChart1"/>
    <dgm:cxn modelId="{11A6AD38-348A-45F9-9282-21FA793A7006}" srcId="{8BD2FEC9-DA24-4C8D-A3D4-4586DBEDE070}" destId="{8D7FC294-0F8C-4F8A-9DB7-D727C56DFC93}" srcOrd="0" destOrd="0" parTransId="{D188A07F-D5CA-4930-9EB9-EB495778D54D}" sibTransId="{9B8727A8-CDEB-40B4-8DD2-5F0EAF22C2DA}"/>
    <dgm:cxn modelId="{5D03F75A-C537-4427-BBA5-46F09B6D6E10}" type="presOf" srcId="{EAF41362-2D5F-4D4B-8F1D-63818FC7FF15}" destId="{D2D066D8-8A6A-46C3-B866-BE479F422C4C}" srcOrd="0" destOrd="0" presId="urn:microsoft.com/office/officeart/2005/8/layout/orgChart1"/>
    <dgm:cxn modelId="{D2AB6BF5-A992-450F-B969-EA3F23D3E939}" type="presOf" srcId="{8D7FC294-0F8C-4F8A-9DB7-D727C56DFC93}" destId="{2D156F5D-E7D8-4F59-8003-C2B17A3CFFA9}" srcOrd="1" destOrd="0" presId="urn:microsoft.com/office/officeart/2005/8/layout/orgChart1"/>
    <dgm:cxn modelId="{AEFE5E97-5C69-4CA3-BA93-80AE1561B5AB}" type="presOf" srcId="{6EFC2577-1691-41DF-B937-02B8D220B65B}" destId="{925114D9-95E2-4B66-9428-160105A989F7}" srcOrd="0" destOrd="0" presId="urn:microsoft.com/office/officeart/2005/8/layout/orgChart1"/>
    <dgm:cxn modelId="{7A14BE30-315A-4FEC-BC38-4DB4F10A45B4}" srcId="{0FF2BF6A-6B04-46B4-BE45-1EF1ECFEB7BE}" destId="{8BD2FEC9-DA24-4C8D-A3D4-4586DBEDE070}" srcOrd="2" destOrd="0" parTransId="{0A825B94-B84C-4B26-A13C-63A1A835C006}" sibTransId="{1A47FF9F-804A-46DF-95D8-4B3F26C021E1}"/>
    <dgm:cxn modelId="{74FEE2D2-E811-4A9E-B613-15FFB5E064B0}" type="presOf" srcId="{9E330659-B522-4B14-89B1-3A405A4E0D80}" destId="{B6F27981-F89E-4574-926C-80BBEB8C2B8B}" srcOrd="1" destOrd="0" presId="urn:microsoft.com/office/officeart/2005/8/layout/orgChart1"/>
    <dgm:cxn modelId="{0E3FE3B9-FE73-42DA-9A73-AAD67CE85546}" type="presOf" srcId="{8BD2FEC9-DA24-4C8D-A3D4-4586DBEDE070}" destId="{5ACF9815-8D3D-40B7-B156-558D208AE7AA}" srcOrd="0" destOrd="0" presId="urn:microsoft.com/office/officeart/2005/8/layout/orgChart1"/>
    <dgm:cxn modelId="{C998D3B9-1475-4678-9A21-64B5E27A5B21}" type="presOf" srcId="{C580ED6F-8F65-482E-8F09-65DCB3E81820}" destId="{1732951E-11B3-4CE5-9701-E2BDFE6129D5}" srcOrd="1" destOrd="0" presId="urn:microsoft.com/office/officeart/2005/8/layout/orgChart1"/>
    <dgm:cxn modelId="{CAD2E1EC-F432-4F5A-A72D-3FF3F479AB18}" type="presOf" srcId="{40458F92-BD42-42D6-B779-1D400C2EEA57}" destId="{8F266CB0-9DD3-414D-AB28-0CDC11731640}" srcOrd="0" destOrd="0" presId="urn:microsoft.com/office/officeart/2005/8/layout/orgChart1"/>
    <dgm:cxn modelId="{265B16BC-24F6-45A9-9D7E-94AFC5EB729C}" type="presOf" srcId="{8BD2FEC9-DA24-4C8D-A3D4-4586DBEDE070}" destId="{2366341B-4A0D-463F-B366-A25ED53D4254}" srcOrd="1" destOrd="0" presId="urn:microsoft.com/office/officeart/2005/8/layout/orgChart1"/>
    <dgm:cxn modelId="{374CCB81-4673-48D2-A90B-DCE812E19331}" srcId="{0FF2BF6A-6B04-46B4-BE45-1EF1ECFEB7BE}" destId="{EE7DE675-7878-46BF-9B71-E9C9C56958D8}" srcOrd="0" destOrd="0" parTransId="{EAF41362-2D5F-4D4B-8F1D-63818FC7FF15}" sibTransId="{E659BB9F-E9A7-4E4B-8F68-CB1558C5A37A}"/>
    <dgm:cxn modelId="{E7BEB9D4-C17E-4F0C-83A6-37F2654BD03F}" type="presOf" srcId="{0FF2BF6A-6B04-46B4-BE45-1EF1ECFEB7BE}" destId="{943D05CF-B0AE-49DC-9DB2-BFE3AC391FA0}" srcOrd="0" destOrd="0" presId="urn:microsoft.com/office/officeart/2005/8/layout/orgChart1"/>
    <dgm:cxn modelId="{8C0C8594-F0E4-4350-B2E9-CF716FD9D8AA}" type="presParOf" srcId="{1F4E4FEF-8488-4CE0-9629-11AA6C2DF141}" destId="{2763A995-4291-422A-9F8D-9F743617C3F1}" srcOrd="0" destOrd="0" presId="urn:microsoft.com/office/officeart/2005/8/layout/orgChart1"/>
    <dgm:cxn modelId="{A258A235-CA2E-46A8-8634-9E495B929960}" type="presParOf" srcId="{2763A995-4291-422A-9F8D-9F743617C3F1}" destId="{F270101F-424C-4C16-898F-2E5097741AB2}" srcOrd="0" destOrd="0" presId="urn:microsoft.com/office/officeart/2005/8/layout/orgChart1"/>
    <dgm:cxn modelId="{34A42F82-2DD0-450A-A8FE-3A8FD95EA26C}" type="presParOf" srcId="{F270101F-424C-4C16-898F-2E5097741AB2}" destId="{943D05CF-B0AE-49DC-9DB2-BFE3AC391FA0}" srcOrd="0" destOrd="0" presId="urn:microsoft.com/office/officeart/2005/8/layout/orgChart1"/>
    <dgm:cxn modelId="{F5FAB1DD-22CB-4EA3-9566-1BCCFAB768A9}" type="presParOf" srcId="{F270101F-424C-4C16-898F-2E5097741AB2}" destId="{E2654AEE-D4CC-4DF0-828C-5DBA7DA060ED}" srcOrd="1" destOrd="0" presId="urn:microsoft.com/office/officeart/2005/8/layout/orgChart1"/>
    <dgm:cxn modelId="{FD5BF5D8-8320-44F4-9B9D-2C122E24D418}" type="presParOf" srcId="{2763A995-4291-422A-9F8D-9F743617C3F1}" destId="{976F7688-175D-4227-932F-8F27085B7551}" srcOrd="1" destOrd="0" presId="urn:microsoft.com/office/officeart/2005/8/layout/orgChart1"/>
    <dgm:cxn modelId="{872B9189-6B24-4FD6-BA34-5E85410170F4}" type="presParOf" srcId="{976F7688-175D-4227-932F-8F27085B7551}" destId="{D2D066D8-8A6A-46C3-B866-BE479F422C4C}" srcOrd="0" destOrd="0" presId="urn:microsoft.com/office/officeart/2005/8/layout/orgChart1"/>
    <dgm:cxn modelId="{9FBE040B-7C3D-4766-8FA1-F0BF171C5282}" type="presParOf" srcId="{976F7688-175D-4227-932F-8F27085B7551}" destId="{C761FE7D-9FD9-4BC3-A787-ABCD9814B796}" srcOrd="1" destOrd="0" presId="urn:microsoft.com/office/officeart/2005/8/layout/orgChart1"/>
    <dgm:cxn modelId="{3EC4D26F-F129-4E3E-BE3F-22CCE953DC7C}" type="presParOf" srcId="{C761FE7D-9FD9-4BC3-A787-ABCD9814B796}" destId="{0B0B8C5C-AD01-49DD-9C7E-E333A0B6CDBD}" srcOrd="0" destOrd="0" presId="urn:microsoft.com/office/officeart/2005/8/layout/orgChart1"/>
    <dgm:cxn modelId="{AF7E1858-8467-4721-8729-7379C4CD44F4}" type="presParOf" srcId="{0B0B8C5C-AD01-49DD-9C7E-E333A0B6CDBD}" destId="{A2986754-5261-4F3A-8B5D-60E8759C9879}" srcOrd="0" destOrd="0" presId="urn:microsoft.com/office/officeart/2005/8/layout/orgChart1"/>
    <dgm:cxn modelId="{A9A0308B-552D-403F-8688-14C117368A58}" type="presParOf" srcId="{0B0B8C5C-AD01-49DD-9C7E-E333A0B6CDBD}" destId="{D9423953-CA4D-4FB4-96D2-FF65B4AA1643}" srcOrd="1" destOrd="0" presId="urn:microsoft.com/office/officeart/2005/8/layout/orgChart1"/>
    <dgm:cxn modelId="{8DBBA70B-7E1A-4F4F-9B86-86DB3D50CF50}" type="presParOf" srcId="{C761FE7D-9FD9-4BC3-A787-ABCD9814B796}" destId="{A84E8B54-EAEC-4195-BDC8-7FA5494E590E}" srcOrd="1" destOrd="0" presId="urn:microsoft.com/office/officeart/2005/8/layout/orgChart1"/>
    <dgm:cxn modelId="{CAB57834-3AEA-4C40-B0B4-93DFDAD7AE75}" type="presParOf" srcId="{A84E8B54-EAEC-4195-BDC8-7FA5494E590E}" destId="{925114D9-95E2-4B66-9428-160105A989F7}" srcOrd="0" destOrd="0" presId="urn:microsoft.com/office/officeart/2005/8/layout/orgChart1"/>
    <dgm:cxn modelId="{54724A88-0190-4476-9B4D-AF95F066BEBE}" type="presParOf" srcId="{A84E8B54-EAEC-4195-BDC8-7FA5494E590E}" destId="{418FFB91-A6D9-4D61-90F1-FD231A032365}" srcOrd="1" destOrd="0" presId="urn:microsoft.com/office/officeart/2005/8/layout/orgChart1"/>
    <dgm:cxn modelId="{62186E08-6ADE-46E4-A2D6-9832C43F7418}" type="presParOf" srcId="{418FFB91-A6D9-4D61-90F1-FD231A032365}" destId="{E0837C7B-FC53-4995-8F67-2F97086EA0E2}" srcOrd="0" destOrd="0" presId="urn:microsoft.com/office/officeart/2005/8/layout/orgChart1"/>
    <dgm:cxn modelId="{267145A0-BA68-497D-86D1-E1CD475B8E4D}" type="presParOf" srcId="{E0837C7B-FC53-4995-8F67-2F97086EA0E2}" destId="{E9C61AE4-03F2-4099-B732-BA5D27611F12}" srcOrd="0" destOrd="0" presId="urn:microsoft.com/office/officeart/2005/8/layout/orgChart1"/>
    <dgm:cxn modelId="{3D9FBF39-BC49-4CBF-B12E-4BF1DDE3ECFB}" type="presParOf" srcId="{E0837C7B-FC53-4995-8F67-2F97086EA0E2}" destId="{B6F27981-F89E-4574-926C-80BBEB8C2B8B}" srcOrd="1" destOrd="0" presId="urn:microsoft.com/office/officeart/2005/8/layout/orgChart1"/>
    <dgm:cxn modelId="{A4603CF3-372B-4690-B8D6-4F1AB5B1AF5F}" type="presParOf" srcId="{418FFB91-A6D9-4D61-90F1-FD231A032365}" destId="{16A2C35E-D120-4146-B0D2-2B860DE83A96}" srcOrd="1" destOrd="0" presId="urn:microsoft.com/office/officeart/2005/8/layout/orgChart1"/>
    <dgm:cxn modelId="{EFC20380-5053-4070-B9CA-8A37F2579251}" type="presParOf" srcId="{418FFB91-A6D9-4D61-90F1-FD231A032365}" destId="{20C30526-E612-40AF-AB72-6A58AB50BFE2}" srcOrd="2" destOrd="0" presId="urn:microsoft.com/office/officeart/2005/8/layout/orgChart1"/>
    <dgm:cxn modelId="{0D285077-CED0-414D-A054-F329B2BA9AD3}" type="presParOf" srcId="{C761FE7D-9FD9-4BC3-A787-ABCD9814B796}" destId="{0F8ACC7E-B96C-4226-A1A4-33C4719E19AD}" srcOrd="2" destOrd="0" presId="urn:microsoft.com/office/officeart/2005/8/layout/orgChart1"/>
    <dgm:cxn modelId="{2B4260A1-0081-4445-876E-FF701A4F985E}" type="presParOf" srcId="{976F7688-175D-4227-932F-8F27085B7551}" destId="{84ED6A7A-869F-4C98-B685-8AB956C02525}" srcOrd="2" destOrd="0" presId="urn:microsoft.com/office/officeart/2005/8/layout/orgChart1"/>
    <dgm:cxn modelId="{38007B91-58AA-4DC1-99F2-1C4CBD8FF177}" type="presParOf" srcId="{976F7688-175D-4227-932F-8F27085B7551}" destId="{C9DE76E7-5C42-409A-86D2-F4DF2964E02B}" srcOrd="3" destOrd="0" presId="urn:microsoft.com/office/officeart/2005/8/layout/orgChart1"/>
    <dgm:cxn modelId="{A455759F-CFC7-4C09-B03A-A2181F6FEDB3}" type="presParOf" srcId="{C9DE76E7-5C42-409A-86D2-F4DF2964E02B}" destId="{53ACE00B-7B37-4949-A12F-5EC78B56E58F}" srcOrd="0" destOrd="0" presId="urn:microsoft.com/office/officeart/2005/8/layout/orgChart1"/>
    <dgm:cxn modelId="{FFD68A25-5FA3-4502-9C31-ABC23F74F65A}" type="presParOf" srcId="{53ACE00B-7B37-4949-A12F-5EC78B56E58F}" destId="{1461932D-07F3-43C9-85F4-E095FAAC9091}" srcOrd="0" destOrd="0" presId="urn:microsoft.com/office/officeart/2005/8/layout/orgChart1"/>
    <dgm:cxn modelId="{339D236E-8D29-4F81-8CF2-F9FFE4A0F47A}" type="presParOf" srcId="{53ACE00B-7B37-4949-A12F-5EC78B56E58F}" destId="{1732951E-11B3-4CE5-9701-E2BDFE6129D5}" srcOrd="1" destOrd="0" presId="urn:microsoft.com/office/officeart/2005/8/layout/orgChart1"/>
    <dgm:cxn modelId="{8974EFF3-CCE6-40A0-96AE-430E6D7E1748}" type="presParOf" srcId="{C9DE76E7-5C42-409A-86D2-F4DF2964E02B}" destId="{06BE58F4-8CF8-4BC3-8FF5-B79A929B068D}" srcOrd="1" destOrd="0" presId="urn:microsoft.com/office/officeart/2005/8/layout/orgChart1"/>
    <dgm:cxn modelId="{76572181-300A-4D92-94EE-712C9B86645B}" type="presParOf" srcId="{C9DE76E7-5C42-409A-86D2-F4DF2964E02B}" destId="{C7E8AD88-DC2C-4DBD-8C74-2EF8BF5D4AA7}" srcOrd="2" destOrd="0" presId="urn:microsoft.com/office/officeart/2005/8/layout/orgChart1"/>
    <dgm:cxn modelId="{92B1D617-2050-4617-AAF2-FFC3D6963FE0}" type="presParOf" srcId="{976F7688-175D-4227-932F-8F27085B7551}" destId="{1C26DF82-FF8C-45CD-B576-A945D35047A9}" srcOrd="4" destOrd="0" presId="urn:microsoft.com/office/officeart/2005/8/layout/orgChart1"/>
    <dgm:cxn modelId="{C24A07CC-4937-46EC-B54C-225B6B0B0770}" type="presParOf" srcId="{976F7688-175D-4227-932F-8F27085B7551}" destId="{CF9BC8FC-54CD-4ECD-95C9-FF7D94734337}" srcOrd="5" destOrd="0" presId="urn:microsoft.com/office/officeart/2005/8/layout/orgChart1"/>
    <dgm:cxn modelId="{D07AC4BB-0D3E-4ACD-942B-2883C378401C}" type="presParOf" srcId="{CF9BC8FC-54CD-4ECD-95C9-FF7D94734337}" destId="{6E6C1839-7233-4E62-AC30-73561D5973D1}" srcOrd="0" destOrd="0" presId="urn:microsoft.com/office/officeart/2005/8/layout/orgChart1"/>
    <dgm:cxn modelId="{4E8D10F6-C38B-4FDA-B6CF-BDEAA3C85804}" type="presParOf" srcId="{6E6C1839-7233-4E62-AC30-73561D5973D1}" destId="{5ACF9815-8D3D-40B7-B156-558D208AE7AA}" srcOrd="0" destOrd="0" presId="urn:microsoft.com/office/officeart/2005/8/layout/orgChart1"/>
    <dgm:cxn modelId="{7A28D2A4-4BDB-44C5-A5A8-95AFC6740D52}" type="presParOf" srcId="{6E6C1839-7233-4E62-AC30-73561D5973D1}" destId="{2366341B-4A0D-463F-B366-A25ED53D4254}" srcOrd="1" destOrd="0" presId="urn:microsoft.com/office/officeart/2005/8/layout/orgChart1"/>
    <dgm:cxn modelId="{C71A3E78-2869-4EC7-99F3-91EFCB43F59B}" type="presParOf" srcId="{CF9BC8FC-54CD-4ECD-95C9-FF7D94734337}" destId="{58B5DA2C-6864-4937-A095-6A106180D346}" srcOrd="1" destOrd="0" presId="urn:microsoft.com/office/officeart/2005/8/layout/orgChart1"/>
    <dgm:cxn modelId="{C98CC3F8-2D69-4873-A61A-84ADE46F6A41}" type="presParOf" srcId="{58B5DA2C-6864-4937-A095-6A106180D346}" destId="{35B3C624-DE12-408E-8C83-1CF2432DD5AA}" srcOrd="0" destOrd="0" presId="urn:microsoft.com/office/officeart/2005/8/layout/orgChart1"/>
    <dgm:cxn modelId="{1EF21585-90B8-483C-9AD6-9DE5C264D018}" type="presParOf" srcId="{58B5DA2C-6864-4937-A095-6A106180D346}" destId="{0D9D8057-3D1F-479B-8514-ACC0E5170428}" srcOrd="1" destOrd="0" presId="urn:microsoft.com/office/officeart/2005/8/layout/orgChart1"/>
    <dgm:cxn modelId="{8FD5283B-D2BF-4B59-9756-4DEB9EFF7CA1}" type="presParOf" srcId="{0D9D8057-3D1F-479B-8514-ACC0E5170428}" destId="{AA9A6214-38AF-49C4-AA95-54985ADE332F}" srcOrd="0" destOrd="0" presId="urn:microsoft.com/office/officeart/2005/8/layout/orgChart1"/>
    <dgm:cxn modelId="{C3B95DF4-4BE0-44E8-801A-C72CEC1A0DA9}" type="presParOf" srcId="{AA9A6214-38AF-49C4-AA95-54985ADE332F}" destId="{FB3A0510-3B6A-4FC1-8A04-20FB54904B24}" srcOrd="0" destOrd="0" presId="urn:microsoft.com/office/officeart/2005/8/layout/orgChart1"/>
    <dgm:cxn modelId="{4CE70F7D-AC78-48D9-ACEF-6621035903EB}" type="presParOf" srcId="{AA9A6214-38AF-49C4-AA95-54985ADE332F}" destId="{2D156F5D-E7D8-4F59-8003-C2B17A3CFFA9}" srcOrd="1" destOrd="0" presId="urn:microsoft.com/office/officeart/2005/8/layout/orgChart1"/>
    <dgm:cxn modelId="{D9597422-2E7A-411B-83AF-C356C773CABE}" type="presParOf" srcId="{0D9D8057-3D1F-479B-8514-ACC0E5170428}" destId="{56DE0D98-34C8-4F57-BABF-824898B97BA4}" srcOrd="1" destOrd="0" presId="urn:microsoft.com/office/officeart/2005/8/layout/orgChart1"/>
    <dgm:cxn modelId="{1CD428F2-BE77-4F42-8615-A2837ACFE31E}" type="presParOf" srcId="{0D9D8057-3D1F-479B-8514-ACC0E5170428}" destId="{8C2DFBCA-5981-4498-AFED-BBB88877592A}" srcOrd="2" destOrd="0" presId="urn:microsoft.com/office/officeart/2005/8/layout/orgChart1"/>
    <dgm:cxn modelId="{9DB9096F-B1F6-4197-A09C-966054298C74}" type="presParOf" srcId="{CF9BC8FC-54CD-4ECD-95C9-FF7D94734337}" destId="{8DC56E23-A22F-45E0-8D1C-7AF4D14A8A9D}" srcOrd="2" destOrd="0" presId="urn:microsoft.com/office/officeart/2005/8/layout/orgChart1"/>
    <dgm:cxn modelId="{713F14B5-2EAE-4275-A607-17D45EDF1689}" type="presParOf" srcId="{976F7688-175D-4227-932F-8F27085B7551}" destId="{8F266CB0-9DD3-414D-AB28-0CDC11731640}" srcOrd="6" destOrd="0" presId="urn:microsoft.com/office/officeart/2005/8/layout/orgChart1"/>
    <dgm:cxn modelId="{9C423131-89AF-41A7-A34A-B4A152056521}" type="presParOf" srcId="{976F7688-175D-4227-932F-8F27085B7551}" destId="{960F7B3C-CA04-4F58-B306-CC0F9D4D05EC}" srcOrd="7" destOrd="0" presId="urn:microsoft.com/office/officeart/2005/8/layout/orgChart1"/>
    <dgm:cxn modelId="{749D94CD-86E9-46D6-8FF1-3D43AC862231}" type="presParOf" srcId="{960F7B3C-CA04-4F58-B306-CC0F9D4D05EC}" destId="{C2546D37-E6D5-4895-9049-552499CC8255}" srcOrd="0" destOrd="0" presId="urn:microsoft.com/office/officeart/2005/8/layout/orgChart1"/>
    <dgm:cxn modelId="{73E8A59C-46C6-47BE-8AFE-D53F20004953}" type="presParOf" srcId="{C2546D37-E6D5-4895-9049-552499CC8255}" destId="{F446B912-FE84-4E9C-82C2-0C5CFA764919}" srcOrd="0" destOrd="0" presId="urn:microsoft.com/office/officeart/2005/8/layout/orgChart1"/>
    <dgm:cxn modelId="{A6CCFC94-5214-43DC-B04C-04284403870C}" type="presParOf" srcId="{C2546D37-E6D5-4895-9049-552499CC8255}" destId="{C181A9DC-AC03-4F3A-BDA1-96278AF5D5F0}" srcOrd="1" destOrd="0" presId="urn:microsoft.com/office/officeart/2005/8/layout/orgChart1"/>
    <dgm:cxn modelId="{70AFF40C-8B7E-4D07-B840-1481CAED5AB0}" type="presParOf" srcId="{960F7B3C-CA04-4F58-B306-CC0F9D4D05EC}" destId="{8622F2D8-DBE4-4FE8-B797-D7502A418479}" srcOrd="1" destOrd="0" presId="urn:microsoft.com/office/officeart/2005/8/layout/orgChart1"/>
    <dgm:cxn modelId="{3C09FB0D-1764-43E6-9529-9121FBDA3725}" type="presParOf" srcId="{8622F2D8-DBE4-4FE8-B797-D7502A418479}" destId="{C9DDAB30-F30A-4732-B912-CF9C9E92A796}" srcOrd="0" destOrd="0" presId="urn:microsoft.com/office/officeart/2005/8/layout/orgChart1"/>
    <dgm:cxn modelId="{B598F638-0484-44CE-938D-B77C005733E1}" type="presParOf" srcId="{8622F2D8-DBE4-4FE8-B797-D7502A418479}" destId="{3FEFF76B-97E4-429E-8235-04E620030DD1}" srcOrd="1" destOrd="0" presId="urn:microsoft.com/office/officeart/2005/8/layout/orgChart1"/>
    <dgm:cxn modelId="{AFDF331B-E4B8-494E-9CE7-5D9A7ADABC92}" type="presParOf" srcId="{3FEFF76B-97E4-429E-8235-04E620030DD1}" destId="{D5763409-6E03-443A-A865-F296612A050F}" srcOrd="0" destOrd="0" presId="urn:microsoft.com/office/officeart/2005/8/layout/orgChart1"/>
    <dgm:cxn modelId="{220A8046-1D4A-48CF-B226-AFA2947D73F6}" type="presParOf" srcId="{D5763409-6E03-443A-A865-F296612A050F}" destId="{E8C415B8-ECC2-44A9-9A78-F7BB3CAF1C71}" srcOrd="0" destOrd="0" presId="urn:microsoft.com/office/officeart/2005/8/layout/orgChart1"/>
    <dgm:cxn modelId="{5B8C8AE1-ACD1-4B2D-BAE8-ABE37876A578}" type="presParOf" srcId="{D5763409-6E03-443A-A865-F296612A050F}" destId="{3ED80DB7-AE9C-45E4-9D26-DF4F75760B7E}" srcOrd="1" destOrd="0" presId="urn:microsoft.com/office/officeart/2005/8/layout/orgChart1"/>
    <dgm:cxn modelId="{8DA723D2-BB60-4AE8-BAB1-FE755AFF1D8E}" type="presParOf" srcId="{3FEFF76B-97E4-429E-8235-04E620030DD1}" destId="{502FA391-6559-4D47-91C8-C42B18FB6231}" srcOrd="1" destOrd="0" presId="urn:microsoft.com/office/officeart/2005/8/layout/orgChart1"/>
    <dgm:cxn modelId="{2D3CD86B-3467-47E0-A4C6-B214C588C97E}" type="presParOf" srcId="{3FEFF76B-97E4-429E-8235-04E620030DD1}" destId="{E554C6B5-8790-4FAF-9D47-307B9C5287E4}" srcOrd="2" destOrd="0" presId="urn:microsoft.com/office/officeart/2005/8/layout/orgChart1"/>
    <dgm:cxn modelId="{A1DDE464-7131-4BF4-910B-08CD83B28CBC}" type="presParOf" srcId="{960F7B3C-CA04-4F58-B306-CC0F9D4D05EC}" destId="{582832FD-5889-4C41-B91F-FEDD08BA87FA}" srcOrd="2" destOrd="0" presId="urn:microsoft.com/office/officeart/2005/8/layout/orgChart1"/>
    <dgm:cxn modelId="{3164E050-9D88-40A4-9A71-025044B33304}" type="presParOf" srcId="{2763A995-4291-422A-9F8D-9F743617C3F1}" destId="{64FAD88A-672A-4B9D-99D4-79FE49DBDE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AD430F-047D-4C0D-A07D-3FBBD856B08A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31131D9-C71B-4CD9-8F72-A30D547E221D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11E1246E-2278-4C45-93FB-396873B224F0}" type="parTrans" cxnId="{97DD5C42-F778-4C87-863B-53D9C87F72BD}">
      <dgm:prSet/>
      <dgm:spPr/>
      <dgm:t>
        <a:bodyPr/>
        <a:lstStyle/>
        <a:p>
          <a:endParaRPr lang="es-ES"/>
        </a:p>
      </dgm:t>
    </dgm:pt>
    <dgm:pt modelId="{2EE95BAD-751A-4D60-8DD2-6A804E04AD72}" type="sibTrans" cxnId="{97DD5C42-F778-4C87-863B-53D9C87F72BD}">
      <dgm:prSet/>
      <dgm:spPr/>
      <dgm:t>
        <a:bodyPr/>
        <a:lstStyle/>
        <a:p>
          <a:endParaRPr lang="es-ES"/>
        </a:p>
      </dgm:t>
    </dgm:pt>
    <dgm:pt modelId="{7F4A151A-DDB1-4A24-B517-430398B7B6CC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22B5CD4-B966-45C3-8A47-F04F5D1F3D0D}" type="parTrans" cxnId="{050814D3-1A67-4BCB-AD99-D2B3DF28B2FE}">
      <dgm:prSet/>
      <dgm:spPr/>
      <dgm:t>
        <a:bodyPr/>
        <a:lstStyle/>
        <a:p>
          <a:endParaRPr lang="es-ES"/>
        </a:p>
      </dgm:t>
    </dgm:pt>
    <dgm:pt modelId="{260D4A26-B613-4BDA-A303-7B54DF1F7A60}" type="sibTrans" cxnId="{050814D3-1A67-4BCB-AD99-D2B3DF28B2FE}">
      <dgm:prSet/>
      <dgm:spPr/>
      <dgm:t>
        <a:bodyPr/>
        <a:lstStyle/>
        <a:p>
          <a:endParaRPr lang="es-ES"/>
        </a:p>
      </dgm:t>
    </dgm:pt>
    <dgm:pt modelId="{3C01D2AD-D051-4C4C-9805-C267D0AF3CE5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6C8BF037-E017-47EF-B2E9-96D4A84F075D}" type="parTrans" cxnId="{01C01654-0F5C-4CE2-A7B8-B54CE5A73359}">
      <dgm:prSet/>
      <dgm:spPr/>
      <dgm:t>
        <a:bodyPr/>
        <a:lstStyle/>
        <a:p>
          <a:endParaRPr lang="es-ES"/>
        </a:p>
      </dgm:t>
    </dgm:pt>
    <dgm:pt modelId="{0C307883-F569-4B78-BDC2-D98407D94D1B}" type="sibTrans" cxnId="{01C01654-0F5C-4CE2-A7B8-B54CE5A73359}">
      <dgm:prSet/>
      <dgm:spPr/>
      <dgm:t>
        <a:bodyPr/>
        <a:lstStyle/>
        <a:p>
          <a:endParaRPr lang="es-ES"/>
        </a:p>
      </dgm:t>
    </dgm:pt>
    <dgm:pt modelId="{09EB3127-F7AD-4E8B-BB52-A8E44C354579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8676D79-2F19-4B36-93B9-ABA3226FD792}" type="parTrans" cxnId="{4BC8D86F-DEBB-4C10-945B-FC3218C6BEC3}">
      <dgm:prSet/>
      <dgm:spPr/>
      <dgm:t>
        <a:bodyPr/>
        <a:lstStyle/>
        <a:p>
          <a:endParaRPr lang="es-ES"/>
        </a:p>
      </dgm:t>
    </dgm:pt>
    <dgm:pt modelId="{3E47E0A5-AB12-4391-9AC0-02F6B8876427}" type="sibTrans" cxnId="{4BC8D86F-DEBB-4C10-945B-FC3218C6BEC3}">
      <dgm:prSet/>
      <dgm:spPr/>
      <dgm:t>
        <a:bodyPr/>
        <a:lstStyle/>
        <a:p>
          <a:endParaRPr lang="es-ES"/>
        </a:p>
      </dgm:t>
    </dgm:pt>
    <dgm:pt modelId="{1A007894-28CF-4443-94C2-FE0FF09B0E45}" type="pres">
      <dgm:prSet presAssocID="{7CAD430F-047D-4C0D-A07D-3FBBD856B0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3571D0-09B7-4ED8-8B51-D4493A5C2A7A}" type="pres">
      <dgm:prSet presAssocID="{731131D9-C71B-4CD9-8F72-A30D547E221D}" presName="Name5" presStyleLbl="vennNode1" presStyleIdx="0" presStyleCnt="4" custLinFactNeighborX="-90870" custLinFactNeighborY="30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158AA-2B1E-4D49-B8CC-E9DF18E1D7D1}" type="pres">
      <dgm:prSet presAssocID="{2EE95BAD-751A-4D60-8DD2-6A804E04AD72}" presName="space" presStyleCnt="0"/>
      <dgm:spPr/>
    </dgm:pt>
    <dgm:pt modelId="{5043B507-CD98-4B95-9927-8019DBAA4683}" type="pres">
      <dgm:prSet presAssocID="{7F4A151A-DDB1-4A24-B517-430398B7B6CC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CE1076-E5F0-4EF1-B072-5D900C4E0D14}" type="pres">
      <dgm:prSet presAssocID="{260D4A26-B613-4BDA-A303-7B54DF1F7A60}" presName="space" presStyleCnt="0"/>
      <dgm:spPr/>
    </dgm:pt>
    <dgm:pt modelId="{4150C2BE-EB2D-47A9-BCB2-E4AF4FAFD00D}" type="pres">
      <dgm:prSet presAssocID="{3C01D2AD-D051-4C4C-9805-C267D0AF3CE5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52D2EB-0F5D-4CDE-ABD3-0DF69E9867EA}" type="pres">
      <dgm:prSet presAssocID="{0C307883-F569-4B78-BDC2-D98407D94D1B}" presName="space" presStyleCnt="0"/>
      <dgm:spPr/>
    </dgm:pt>
    <dgm:pt modelId="{5E734E62-BC6F-4389-8ED7-B71959EB4FE2}" type="pres">
      <dgm:prSet presAssocID="{09EB3127-F7AD-4E8B-BB52-A8E44C354579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BC8D86F-DEBB-4C10-945B-FC3218C6BEC3}" srcId="{7CAD430F-047D-4C0D-A07D-3FBBD856B08A}" destId="{09EB3127-F7AD-4E8B-BB52-A8E44C354579}" srcOrd="3" destOrd="0" parTransId="{78676D79-2F19-4B36-93B9-ABA3226FD792}" sibTransId="{3E47E0A5-AB12-4391-9AC0-02F6B8876427}"/>
    <dgm:cxn modelId="{2CAE334B-25D0-4AF4-9EA5-327C8B5F9FF4}" type="presOf" srcId="{09EB3127-F7AD-4E8B-BB52-A8E44C354579}" destId="{5E734E62-BC6F-4389-8ED7-B71959EB4FE2}" srcOrd="0" destOrd="0" presId="urn:microsoft.com/office/officeart/2005/8/layout/venn3"/>
    <dgm:cxn modelId="{9C4C049C-AEA2-4279-905C-FDA557E4B2EA}" type="presOf" srcId="{7CAD430F-047D-4C0D-A07D-3FBBD856B08A}" destId="{1A007894-28CF-4443-94C2-FE0FF09B0E45}" srcOrd="0" destOrd="0" presId="urn:microsoft.com/office/officeart/2005/8/layout/venn3"/>
    <dgm:cxn modelId="{8511F836-C814-4A72-B99A-8126D3EB26F9}" type="presOf" srcId="{7F4A151A-DDB1-4A24-B517-430398B7B6CC}" destId="{5043B507-CD98-4B95-9927-8019DBAA4683}" srcOrd="0" destOrd="0" presId="urn:microsoft.com/office/officeart/2005/8/layout/venn3"/>
    <dgm:cxn modelId="{01C01654-0F5C-4CE2-A7B8-B54CE5A73359}" srcId="{7CAD430F-047D-4C0D-A07D-3FBBD856B08A}" destId="{3C01D2AD-D051-4C4C-9805-C267D0AF3CE5}" srcOrd="2" destOrd="0" parTransId="{6C8BF037-E017-47EF-B2E9-96D4A84F075D}" sibTransId="{0C307883-F569-4B78-BDC2-D98407D94D1B}"/>
    <dgm:cxn modelId="{97DD5C42-F778-4C87-863B-53D9C87F72BD}" srcId="{7CAD430F-047D-4C0D-A07D-3FBBD856B08A}" destId="{731131D9-C71B-4CD9-8F72-A30D547E221D}" srcOrd="0" destOrd="0" parTransId="{11E1246E-2278-4C45-93FB-396873B224F0}" sibTransId="{2EE95BAD-751A-4D60-8DD2-6A804E04AD72}"/>
    <dgm:cxn modelId="{050814D3-1A67-4BCB-AD99-D2B3DF28B2FE}" srcId="{7CAD430F-047D-4C0D-A07D-3FBBD856B08A}" destId="{7F4A151A-DDB1-4A24-B517-430398B7B6CC}" srcOrd="1" destOrd="0" parTransId="{322B5CD4-B966-45C3-8A47-F04F5D1F3D0D}" sibTransId="{260D4A26-B613-4BDA-A303-7B54DF1F7A60}"/>
    <dgm:cxn modelId="{D89AEED2-5B49-402E-8CD8-069841C0B427}" type="presOf" srcId="{3C01D2AD-D051-4C4C-9805-C267D0AF3CE5}" destId="{4150C2BE-EB2D-47A9-BCB2-E4AF4FAFD00D}" srcOrd="0" destOrd="0" presId="urn:microsoft.com/office/officeart/2005/8/layout/venn3"/>
    <dgm:cxn modelId="{562A1685-8637-494D-9096-467C6837F9D5}" type="presOf" srcId="{731131D9-C71B-4CD9-8F72-A30D547E221D}" destId="{8C3571D0-09B7-4ED8-8B51-D4493A5C2A7A}" srcOrd="0" destOrd="0" presId="urn:microsoft.com/office/officeart/2005/8/layout/venn3"/>
    <dgm:cxn modelId="{E90BB36A-21B3-414E-8E64-E5E24114673E}" type="presParOf" srcId="{1A007894-28CF-4443-94C2-FE0FF09B0E45}" destId="{8C3571D0-09B7-4ED8-8B51-D4493A5C2A7A}" srcOrd="0" destOrd="0" presId="urn:microsoft.com/office/officeart/2005/8/layout/venn3"/>
    <dgm:cxn modelId="{573AFE66-724F-45FC-BC54-5072DDBC05CA}" type="presParOf" srcId="{1A007894-28CF-4443-94C2-FE0FF09B0E45}" destId="{4A7158AA-2B1E-4D49-B8CC-E9DF18E1D7D1}" srcOrd="1" destOrd="0" presId="urn:microsoft.com/office/officeart/2005/8/layout/venn3"/>
    <dgm:cxn modelId="{DA69BBCD-F2F8-4F3C-8B92-0FADEFC0ACA5}" type="presParOf" srcId="{1A007894-28CF-4443-94C2-FE0FF09B0E45}" destId="{5043B507-CD98-4B95-9927-8019DBAA4683}" srcOrd="2" destOrd="0" presId="urn:microsoft.com/office/officeart/2005/8/layout/venn3"/>
    <dgm:cxn modelId="{1BBA6872-AB79-487B-A1D0-E95606397E2A}" type="presParOf" srcId="{1A007894-28CF-4443-94C2-FE0FF09B0E45}" destId="{5CCE1076-E5F0-4EF1-B072-5D900C4E0D14}" srcOrd="3" destOrd="0" presId="urn:microsoft.com/office/officeart/2005/8/layout/venn3"/>
    <dgm:cxn modelId="{AAAA4633-9F62-4B10-8BA0-7C6C7D6BEB9E}" type="presParOf" srcId="{1A007894-28CF-4443-94C2-FE0FF09B0E45}" destId="{4150C2BE-EB2D-47A9-BCB2-E4AF4FAFD00D}" srcOrd="4" destOrd="0" presId="urn:microsoft.com/office/officeart/2005/8/layout/venn3"/>
    <dgm:cxn modelId="{BD2695E2-F381-484F-A08F-C88723CE07A9}" type="presParOf" srcId="{1A007894-28CF-4443-94C2-FE0FF09B0E45}" destId="{5652D2EB-0F5D-4CDE-ABD3-0DF69E9867EA}" srcOrd="5" destOrd="0" presId="urn:microsoft.com/office/officeart/2005/8/layout/venn3"/>
    <dgm:cxn modelId="{E1BD77C4-3E1A-4A60-9E08-10FAB8C3C637}" type="presParOf" srcId="{1A007894-28CF-4443-94C2-FE0FF09B0E45}" destId="{5E734E62-BC6F-4389-8ED7-B71959EB4FE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B97535-54AB-440F-AAFB-C0000219899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66FCD8-726C-4BAB-9B89-442B50471769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61D9A630-4139-4249-9F38-45CD22CB9D7A}" type="parTrans" cxnId="{47533B29-DC68-480C-9BF5-AB9A505F3509}">
      <dgm:prSet/>
      <dgm:spPr/>
      <dgm:t>
        <a:bodyPr/>
        <a:lstStyle/>
        <a:p>
          <a:endParaRPr lang="es-ES"/>
        </a:p>
      </dgm:t>
    </dgm:pt>
    <dgm:pt modelId="{FB5152B5-EB87-45CA-8D7C-AA7ED00A236F}" type="sibTrans" cxnId="{47533B29-DC68-480C-9BF5-AB9A505F3509}">
      <dgm:prSet/>
      <dgm:spPr/>
      <dgm:t>
        <a:bodyPr/>
        <a:lstStyle/>
        <a:p>
          <a:endParaRPr lang="es-ES"/>
        </a:p>
      </dgm:t>
    </dgm:pt>
    <dgm:pt modelId="{C77C63B7-2AB5-4618-8F93-BA0C9C2EC797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7C829AF-C357-4182-8E4A-4899FBDACB42}" type="parTrans" cxnId="{069BDA94-C6AE-4F4E-9ED9-ABE039BD74D0}">
      <dgm:prSet/>
      <dgm:spPr/>
      <dgm:t>
        <a:bodyPr/>
        <a:lstStyle/>
        <a:p>
          <a:endParaRPr lang="es-ES"/>
        </a:p>
      </dgm:t>
    </dgm:pt>
    <dgm:pt modelId="{22CECED0-0A2F-4BE0-BB9C-3BB281FAE806}" type="sibTrans" cxnId="{069BDA94-C6AE-4F4E-9ED9-ABE039BD74D0}">
      <dgm:prSet/>
      <dgm:spPr/>
      <dgm:t>
        <a:bodyPr/>
        <a:lstStyle/>
        <a:p>
          <a:endParaRPr lang="es-ES"/>
        </a:p>
      </dgm:t>
    </dgm:pt>
    <dgm:pt modelId="{B91066E3-A74C-4576-9806-5D5BDE5E9B5A}" type="pres">
      <dgm:prSet presAssocID="{3DB97535-54AB-440F-AAFB-C0000219899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2A476E6-7401-499D-A2D9-DFCA34BFD889}" type="pres">
      <dgm:prSet presAssocID="{F966FCD8-726C-4BAB-9B89-442B50471769}" presName="circ1" presStyleLbl="vennNode1" presStyleIdx="0" presStyleCnt="2"/>
      <dgm:spPr/>
      <dgm:t>
        <a:bodyPr/>
        <a:lstStyle/>
        <a:p>
          <a:endParaRPr lang="es-EC"/>
        </a:p>
      </dgm:t>
    </dgm:pt>
    <dgm:pt modelId="{B98A457E-9782-4DED-BED8-B84AB867A5D2}" type="pres">
      <dgm:prSet presAssocID="{F966FCD8-726C-4BAB-9B89-442B5047176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372EAF-4A57-41F1-A639-221F46134FDB}" type="pres">
      <dgm:prSet presAssocID="{C77C63B7-2AB5-4618-8F93-BA0C9C2EC797}" presName="circ2" presStyleLbl="vennNode1" presStyleIdx="1" presStyleCnt="2"/>
      <dgm:spPr/>
      <dgm:t>
        <a:bodyPr/>
        <a:lstStyle/>
        <a:p>
          <a:endParaRPr lang="es-EC"/>
        </a:p>
      </dgm:t>
    </dgm:pt>
    <dgm:pt modelId="{AAF8E6B4-DC31-41A0-A368-F9FAD9E10BBE}" type="pres">
      <dgm:prSet presAssocID="{C77C63B7-2AB5-4618-8F93-BA0C9C2EC79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7533B29-DC68-480C-9BF5-AB9A505F3509}" srcId="{3DB97535-54AB-440F-AAFB-C00002198997}" destId="{F966FCD8-726C-4BAB-9B89-442B50471769}" srcOrd="0" destOrd="0" parTransId="{61D9A630-4139-4249-9F38-45CD22CB9D7A}" sibTransId="{FB5152B5-EB87-45CA-8D7C-AA7ED00A236F}"/>
    <dgm:cxn modelId="{9D4924DD-2D75-42EC-948F-EC1CCFADB856}" type="presOf" srcId="{3DB97535-54AB-440F-AAFB-C00002198997}" destId="{B91066E3-A74C-4576-9806-5D5BDE5E9B5A}" srcOrd="0" destOrd="0" presId="urn:microsoft.com/office/officeart/2005/8/layout/venn1"/>
    <dgm:cxn modelId="{E194B27A-3AC1-4D6F-B8C3-39ECB1F931DC}" type="presOf" srcId="{F966FCD8-726C-4BAB-9B89-442B50471769}" destId="{A2A476E6-7401-499D-A2D9-DFCA34BFD889}" srcOrd="0" destOrd="0" presId="urn:microsoft.com/office/officeart/2005/8/layout/venn1"/>
    <dgm:cxn modelId="{A68E6E51-A85C-42F1-B502-A550E060EFDA}" type="presOf" srcId="{F966FCD8-726C-4BAB-9B89-442B50471769}" destId="{B98A457E-9782-4DED-BED8-B84AB867A5D2}" srcOrd="1" destOrd="0" presId="urn:microsoft.com/office/officeart/2005/8/layout/venn1"/>
    <dgm:cxn modelId="{EBA97253-937A-4EFE-AC46-10C752BC81E9}" type="presOf" srcId="{C77C63B7-2AB5-4618-8F93-BA0C9C2EC797}" destId="{2C372EAF-4A57-41F1-A639-221F46134FDB}" srcOrd="0" destOrd="0" presId="urn:microsoft.com/office/officeart/2005/8/layout/venn1"/>
    <dgm:cxn modelId="{069BDA94-C6AE-4F4E-9ED9-ABE039BD74D0}" srcId="{3DB97535-54AB-440F-AAFB-C00002198997}" destId="{C77C63B7-2AB5-4618-8F93-BA0C9C2EC797}" srcOrd="1" destOrd="0" parTransId="{E7C829AF-C357-4182-8E4A-4899FBDACB42}" sibTransId="{22CECED0-0A2F-4BE0-BB9C-3BB281FAE806}"/>
    <dgm:cxn modelId="{BCC1D2ED-F565-41F5-A1AE-A50A246BAEC0}" type="presOf" srcId="{C77C63B7-2AB5-4618-8F93-BA0C9C2EC797}" destId="{AAF8E6B4-DC31-41A0-A368-F9FAD9E10BBE}" srcOrd="1" destOrd="0" presId="urn:microsoft.com/office/officeart/2005/8/layout/venn1"/>
    <dgm:cxn modelId="{7144AE69-593D-4789-BF71-4251C8587D30}" type="presParOf" srcId="{B91066E3-A74C-4576-9806-5D5BDE5E9B5A}" destId="{A2A476E6-7401-499D-A2D9-DFCA34BFD889}" srcOrd="0" destOrd="0" presId="urn:microsoft.com/office/officeart/2005/8/layout/venn1"/>
    <dgm:cxn modelId="{D0A46101-60BD-43A3-A5EB-529C6D5E5DD0}" type="presParOf" srcId="{B91066E3-A74C-4576-9806-5D5BDE5E9B5A}" destId="{B98A457E-9782-4DED-BED8-B84AB867A5D2}" srcOrd="1" destOrd="0" presId="urn:microsoft.com/office/officeart/2005/8/layout/venn1"/>
    <dgm:cxn modelId="{18D88DA5-6FED-4851-AA53-8403DD33EAC0}" type="presParOf" srcId="{B91066E3-A74C-4576-9806-5D5BDE5E9B5A}" destId="{2C372EAF-4A57-41F1-A639-221F46134FDB}" srcOrd="2" destOrd="0" presId="urn:microsoft.com/office/officeart/2005/8/layout/venn1"/>
    <dgm:cxn modelId="{8B995722-0E9B-417E-A83C-412849844CA3}" type="presParOf" srcId="{B91066E3-A74C-4576-9806-5D5BDE5E9B5A}" destId="{AAF8E6B4-DC31-41A0-A368-F9FAD9E10BBE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FC3CDED-8741-401E-8869-B0E2EB1C758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s-EC"/>
        </a:p>
      </dgm:t>
    </dgm:pt>
    <dgm:pt modelId="{30BFBAB3-D9B9-4BD5-9EA0-B88E2777D398}">
      <dgm:prSet phldrT="[Texto]" phldr="1"/>
      <dgm:spPr/>
      <dgm:t>
        <a:bodyPr/>
        <a:lstStyle/>
        <a:p>
          <a:endParaRPr lang="es-EC"/>
        </a:p>
      </dgm:t>
    </dgm:pt>
    <dgm:pt modelId="{C251D638-45F1-4001-9500-F319BE42C217}" type="parTrans" cxnId="{E77943B3-795C-4A1D-9232-73982284CEE4}">
      <dgm:prSet/>
      <dgm:spPr/>
      <dgm:t>
        <a:bodyPr/>
        <a:lstStyle/>
        <a:p>
          <a:endParaRPr lang="es-EC"/>
        </a:p>
      </dgm:t>
    </dgm:pt>
    <dgm:pt modelId="{B750C956-F045-46C5-B8C6-DD1A76567787}" type="sibTrans" cxnId="{E77943B3-795C-4A1D-9232-73982284CEE4}">
      <dgm:prSet/>
      <dgm:spPr/>
      <dgm:t>
        <a:bodyPr/>
        <a:lstStyle/>
        <a:p>
          <a:endParaRPr lang="es-EC"/>
        </a:p>
      </dgm:t>
    </dgm:pt>
    <dgm:pt modelId="{B0153E26-9146-447B-992C-BEDE2D8DB86A}">
      <dgm:prSet phldrT="[Texto]" phldr="1"/>
      <dgm:spPr/>
      <dgm:t>
        <a:bodyPr/>
        <a:lstStyle/>
        <a:p>
          <a:endParaRPr lang="es-EC"/>
        </a:p>
      </dgm:t>
    </dgm:pt>
    <dgm:pt modelId="{9A5B63E7-8655-4F71-9FBE-D4FE44F61B9A}" type="parTrans" cxnId="{036DDBFB-34BA-450A-BAED-5F6D490DC4AC}">
      <dgm:prSet/>
      <dgm:spPr/>
      <dgm:t>
        <a:bodyPr/>
        <a:lstStyle/>
        <a:p>
          <a:endParaRPr lang="es-EC"/>
        </a:p>
      </dgm:t>
    </dgm:pt>
    <dgm:pt modelId="{81290375-0495-4240-8031-5D46A9F29CC6}" type="sibTrans" cxnId="{036DDBFB-34BA-450A-BAED-5F6D490DC4AC}">
      <dgm:prSet/>
      <dgm:spPr/>
      <dgm:t>
        <a:bodyPr/>
        <a:lstStyle/>
        <a:p>
          <a:endParaRPr lang="es-EC"/>
        </a:p>
      </dgm:t>
    </dgm:pt>
    <dgm:pt modelId="{E43BC1D8-71F4-44C7-8D74-A819B93DF206}">
      <dgm:prSet phldrT="[Texto]" phldr="1"/>
      <dgm:spPr/>
      <dgm:t>
        <a:bodyPr/>
        <a:lstStyle/>
        <a:p>
          <a:endParaRPr lang="es-EC"/>
        </a:p>
      </dgm:t>
    </dgm:pt>
    <dgm:pt modelId="{3456FFCA-379E-4C7D-B115-0A89247CAF4F}" type="parTrans" cxnId="{48B7CA30-5A16-4B62-B4AD-0B529B7EF54C}">
      <dgm:prSet/>
      <dgm:spPr/>
      <dgm:t>
        <a:bodyPr/>
        <a:lstStyle/>
        <a:p>
          <a:endParaRPr lang="es-EC"/>
        </a:p>
      </dgm:t>
    </dgm:pt>
    <dgm:pt modelId="{F4438170-D804-40A3-A5E1-FCCE5FFB4602}" type="sibTrans" cxnId="{48B7CA30-5A16-4B62-B4AD-0B529B7EF54C}">
      <dgm:prSet/>
      <dgm:spPr/>
      <dgm:t>
        <a:bodyPr/>
        <a:lstStyle/>
        <a:p>
          <a:endParaRPr lang="es-EC"/>
        </a:p>
      </dgm:t>
    </dgm:pt>
    <dgm:pt modelId="{9C3E30D4-1687-4D6E-A59B-318A20F33056}" type="pres">
      <dgm:prSet presAssocID="{3FC3CDED-8741-401E-8869-B0E2EB1C758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0B54985-1AE2-4DF1-B5F7-920DE9608750}" type="pres">
      <dgm:prSet presAssocID="{30BFBAB3-D9B9-4BD5-9EA0-B88E2777D398}" presName="parentLin" presStyleCnt="0"/>
      <dgm:spPr/>
    </dgm:pt>
    <dgm:pt modelId="{62D8089E-00E3-4224-81E4-736E13FA609A}" type="pres">
      <dgm:prSet presAssocID="{30BFBAB3-D9B9-4BD5-9EA0-B88E2777D398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DBF8B1F8-3C68-4FFF-81A4-17083B46808E}" type="pres">
      <dgm:prSet presAssocID="{30BFBAB3-D9B9-4BD5-9EA0-B88E2777D39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E23FB2-EEE9-4B2E-A103-B768DD66DE9B}" type="pres">
      <dgm:prSet presAssocID="{30BFBAB3-D9B9-4BD5-9EA0-B88E2777D398}" presName="negativeSpace" presStyleCnt="0"/>
      <dgm:spPr/>
    </dgm:pt>
    <dgm:pt modelId="{73815DA0-6BA2-4170-AA3B-AFFC2642E315}" type="pres">
      <dgm:prSet presAssocID="{30BFBAB3-D9B9-4BD5-9EA0-B88E2777D398}" presName="childText" presStyleLbl="conFgAcc1" presStyleIdx="0" presStyleCnt="3">
        <dgm:presLayoutVars>
          <dgm:bulletEnabled val="1"/>
        </dgm:presLayoutVars>
      </dgm:prSet>
      <dgm:spPr/>
    </dgm:pt>
    <dgm:pt modelId="{9CB2A7C4-0744-4646-A68A-51EEF1C713BF}" type="pres">
      <dgm:prSet presAssocID="{B750C956-F045-46C5-B8C6-DD1A76567787}" presName="spaceBetweenRectangles" presStyleCnt="0"/>
      <dgm:spPr/>
    </dgm:pt>
    <dgm:pt modelId="{4E89FA35-AD0B-4D9E-A0CE-A787CF20F7C4}" type="pres">
      <dgm:prSet presAssocID="{B0153E26-9146-447B-992C-BEDE2D8DB86A}" presName="parentLin" presStyleCnt="0"/>
      <dgm:spPr/>
    </dgm:pt>
    <dgm:pt modelId="{33B98F01-8FDB-4AB2-BDD2-45F81A7C8950}" type="pres">
      <dgm:prSet presAssocID="{B0153E26-9146-447B-992C-BEDE2D8DB86A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AB4A9CD0-5475-4F55-B035-7A632973709C}" type="pres">
      <dgm:prSet presAssocID="{B0153E26-9146-447B-992C-BEDE2D8DB86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2EFF26-3D9D-495A-9EE7-1EB234B8CFA6}" type="pres">
      <dgm:prSet presAssocID="{B0153E26-9146-447B-992C-BEDE2D8DB86A}" presName="negativeSpace" presStyleCnt="0"/>
      <dgm:spPr/>
    </dgm:pt>
    <dgm:pt modelId="{67148600-A00D-4158-AF4A-F159B5E7DB7B}" type="pres">
      <dgm:prSet presAssocID="{B0153E26-9146-447B-992C-BEDE2D8DB86A}" presName="childText" presStyleLbl="conFgAcc1" presStyleIdx="1" presStyleCnt="3">
        <dgm:presLayoutVars>
          <dgm:bulletEnabled val="1"/>
        </dgm:presLayoutVars>
      </dgm:prSet>
      <dgm:spPr/>
    </dgm:pt>
    <dgm:pt modelId="{181DF6CF-9C21-484A-AAF1-C074704F7C50}" type="pres">
      <dgm:prSet presAssocID="{81290375-0495-4240-8031-5D46A9F29CC6}" presName="spaceBetweenRectangles" presStyleCnt="0"/>
      <dgm:spPr/>
    </dgm:pt>
    <dgm:pt modelId="{A10C2475-E990-4D0B-BB09-060B30487A67}" type="pres">
      <dgm:prSet presAssocID="{E43BC1D8-71F4-44C7-8D74-A819B93DF206}" presName="parentLin" presStyleCnt="0"/>
      <dgm:spPr/>
    </dgm:pt>
    <dgm:pt modelId="{C6386B1C-D465-4D9C-A44F-BDD4CF7DACF7}" type="pres">
      <dgm:prSet presAssocID="{E43BC1D8-71F4-44C7-8D74-A819B93DF206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3CCCEC99-21F3-44CF-A5DB-C8F054B756F6}" type="pres">
      <dgm:prSet presAssocID="{E43BC1D8-71F4-44C7-8D74-A819B93DF20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E42461-0878-4599-99F2-57185A6E4BEB}" type="pres">
      <dgm:prSet presAssocID="{E43BC1D8-71F4-44C7-8D74-A819B93DF206}" presName="negativeSpace" presStyleCnt="0"/>
      <dgm:spPr/>
    </dgm:pt>
    <dgm:pt modelId="{499A36EB-F3D4-48B5-B920-AEA9DFB2E8B8}" type="pres">
      <dgm:prSet presAssocID="{E43BC1D8-71F4-44C7-8D74-A819B93DF20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CA7077E-59B2-4B1F-9AD8-312E5BEAD95A}" type="presOf" srcId="{30BFBAB3-D9B9-4BD5-9EA0-B88E2777D398}" destId="{62D8089E-00E3-4224-81E4-736E13FA609A}" srcOrd="0" destOrd="0" presId="urn:microsoft.com/office/officeart/2005/8/layout/list1"/>
    <dgm:cxn modelId="{036DDBFB-34BA-450A-BAED-5F6D490DC4AC}" srcId="{3FC3CDED-8741-401E-8869-B0E2EB1C7587}" destId="{B0153E26-9146-447B-992C-BEDE2D8DB86A}" srcOrd="1" destOrd="0" parTransId="{9A5B63E7-8655-4F71-9FBE-D4FE44F61B9A}" sibTransId="{81290375-0495-4240-8031-5D46A9F29CC6}"/>
    <dgm:cxn modelId="{E77943B3-795C-4A1D-9232-73982284CEE4}" srcId="{3FC3CDED-8741-401E-8869-B0E2EB1C7587}" destId="{30BFBAB3-D9B9-4BD5-9EA0-B88E2777D398}" srcOrd="0" destOrd="0" parTransId="{C251D638-45F1-4001-9500-F319BE42C217}" sibTransId="{B750C956-F045-46C5-B8C6-DD1A76567787}"/>
    <dgm:cxn modelId="{48B7CA30-5A16-4B62-B4AD-0B529B7EF54C}" srcId="{3FC3CDED-8741-401E-8869-B0E2EB1C7587}" destId="{E43BC1D8-71F4-44C7-8D74-A819B93DF206}" srcOrd="2" destOrd="0" parTransId="{3456FFCA-379E-4C7D-B115-0A89247CAF4F}" sibTransId="{F4438170-D804-40A3-A5E1-FCCE5FFB4602}"/>
    <dgm:cxn modelId="{A8D9BC36-10F5-4898-B830-F642D6F665D3}" type="presOf" srcId="{B0153E26-9146-447B-992C-BEDE2D8DB86A}" destId="{AB4A9CD0-5475-4F55-B035-7A632973709C}" srcOrd="1" destOrd="0" presId="urn:microsoft.com/office/officeart/2005/8/layout/list1"/>
    <dgm:cxn modelId="{ADC83395-F3C5-409C-A34E-05B775F85A5C}" type="presOf" srcId="{E43BC1D8-71F4-44C7-8D74-A819B93DF206}" destId="{3CCCEC99-21F3-44CF-A5DB-C8F054B756F6}" srcOrd="1" destOrd="0" presId="urn:microsoft.com/office/officeart/2005/8/layout/list1"/>
    <dgm:cxn modelId="{616E7F0A-BC0D-4783-8FC3-F3A41314A1F0}" type="presOf" srcId="{30BFBAB3-D9B9-4BD5-9EA0-B88E2777D398}" destId="{DBF8B1F8-3C68-4FFF-81A4-17083B46808E}" srcOrd="1" destOrd="0" presId="urn:microsoft.com/office/officeart/2005/8/layout/list1"/>
    <dgm:cxn modelId="{FBA6AB4E-1FAB-473A-87EF-234725E63369}" type="presOf" srcId="{B0153E26-9146-447B-992C-BEDE2D8DB86A}" destId="{33B98F01-8FDB-4AB2-BDD2-45F81A7C8950}" srcOrd="0" destOrd="0" presId="urn:microsoft.com/office/officeart/2005/8/layout/list1"/>
    <dgm:cxn modelId="{11554F1B-D8F6-4544-8174-83168991C26F}" type="presOf" srcId="{E43BC1D8-71F4-44C7-8D74-A819B93DF206}" destId="{C6386B1C-D465-4D9C-A44F-BDD4CF7DACF7}" srcOrd="0" destOrd="0" presId="urn:microsoft.com/office/officeart/2005/8/layout/list1"/>
    <dgm:cxn modelId="{F60BA813-549C-40D1-94C2-DCC2EB098E78}" type="presOf" srcId="{3FC3CDED-8741-401E-8869-B0E2EB1C7587}" destId="{9C3E30D4-1687-4D6E-A59B-318A20F33056}" srcOrd="0" destOrd="0" presId="urn:microsoft.com/office/officeart/2005/8/layout/list1"/>
    <dgm:cxn modelId="{B0850BE3-F316-4A0A-AF3E-435D21FA9578}" type="presParOf" srcId="{9C3E30D4-1687-4D6E-A59B-318A20F33056}" destId="{40B54985-1AE2-4DF1-B5F7-920DE9608750}" srcOrd="0" destOrd="0" presId="urn:microsoft.com/office/officeart/2005/8/layout/list1"/>
    <dgm:cxn modelId="{22991718-B046-4BC0-B207-B96C574190A0}" type="presParOf" srcId="{40B54985-1AE2-4DF1-B5F7-920DE9608750}" destId="{62D8089E-00E3-4224-81E4-736E13FA609A}" srcOrd="0" destOrd="0" presId="urn:microsoft.com/office/officeart/2005/8/layout/list1"/>
    <dgm:cxn modelId="{727EA37C-F351-4C68-AE22-EBC288B732EC}" type="presParOf" srcId="{40B54985-1AE2-4DF1-B5F7-920DE9608750}" destId="{DBF8B1F8-3C68-4FFF-81A4-17083B46808E}" srcOrd="1" destOrd="0" presId="urn:microsoft.com/office/officeart/2005/8/layout/list1"/>
    <dgm:cxn modelId="{BD5A0C5F-468D-4618-91F3-F36C1D44B4F4}" type="presParOf" srcId="{9C3E30D4-1687-4D6E-A59B-318A20F33056}" destId="{E2E23FB2-EEE9-4B2E-A103-B768DD66DE9B}" srcOrd="1" destOrd="0" presId="urn:microsoft.com/office/officeart/2005/8/layout/list1"/>
    <dgm:cxn modelId="{B88143A1-CA96-4C60-B5DB-E0E3D9892BD6}" type="presParOf" srcId="{9C3E30D4-1687-4D6E-A59B-318A20F33056}" destId="{73815DA0-6BA2-4170-AA3B-AFFC2642E315}" srcOrd="2" destOrd="0" presId="urn:microsoft.com/office/officeart/2005/8/layout/list1"/>
    <dgm:cxn modelId="{DFE5F644-C9F1-48E0-93B9-3AA4F4E40B46}" type="presParOf" srcId="{9C3E30D4-1687-4D6E-A59B-318A20F33056}" destId="{9CB2A7C4-0744-4646-A68A-51EEF1C713BF}" srcOrd="3" destOrd="0" presId="urn:microsoft.com/office/officeart/2005/8/layout/list1"/>
    <dgm:cxn modelId="{A61885DD-713A-41B1-AF59-5835565846E4}" type="presParOf" srcId="{9C3E30D4-1687-4D6E-A59B-318A20F33056}" destId="{4E89FA35-AD0B-4D9E-A0CE-A787CF20F7C4}" srcOrd="4" destOrd="0" presId="urn:microsoft.com/office/officeart/2005/8/layout/list1"/>
    <dgm:cxn modelId="{24F8417D-86F8-4E33-9237-D3A23F7A637A}" type="presParOf" srcId="{4E89FA35-AD0B-4D9E-A0CE-A787CF20F7C4}" destId="{33B98F01-8FDB-4AB2-BDD2-45F81A7C8950}" srcOrd="0" destOrd="0" presId="urn:microsoft.com/office/officeart/2005/8/layout/list1"/>
    <dgm:cxn modelId="{E431FD23-E40A-4E65-8204-D0CD93D4AADF}" type="presParOf" srcId="{4E89FA35-AD0B-4D9E-A0CE-A787CF20F7C4}" destId="{AB4A9CD0-5475-4F55-B035-7A632973709C}" srcOrd="1" destOrd="0" presId="urn:microsoft.com/office/officeart/2005/8/layout/list1"/>
    <dgm:cxn modelId="{0041CF8F-C6CB-4AD7-848C-9B6A8EEB1DAA}" type="presParOf" srcId="{9C3E30D4-1687-4D6E-A59B-318A20F33056}" destId="{782EFF26-3D9D-495A-9EE7-1EB234B8CFA6}" srcOrd="5" destOrd="0" presId="urn:microsoft.com/office/officeart/2005/8/layout/list1"/>
    <dgm:cxn modelId="{992C80C4-3CD5-4CE9-BE6D-B8DC78A6D8BC}" type="presParOf" srcId="{9C3E30D4-1687-4D6E-A59B-318A20F33056}" destId="{67148600-A00D-4158-AF4A-F159B5E7DB7B}" srcOrd="6" destOrd="0" presId="urn:microsoft.com/office/officeart/2005/8/layout/list1"/>
    <dgm:cxn modelId="{08E7F4EF-89DF-4889-97B4-53E3D69617E6}" type="presParOf" srcId="{9C3E30D4-1687-4D6E-A59B-318A20F33056}" destId="{181DF6CF-9C21-484A-AAF1-C074704F7C50}" srcOrd="7" destOrd="0" presId="urn:microsoft.com/office/officeart/2005/8/layout/list1"/>
    <dgm:cxn modelId="{6C103D5A-2B7D-463A-84E2-9AEE1A003B10}" type="presParOf" srcId="{9C3E30D4-1687-4D6E-A59B-318A20F33056}" destId="{A10C2475-E990-4D0B-BB09-060B30487A67}" srcOrd="8" destOrd="0" presId="urn:microsoft.com/office/officeart/2005/8/layout/list1"/>
    <dgm:cxn modelId="{8D5785C1-17FA-479C-A335-4F9AA0FCD202}" type="presParOf" srcId="{A10C2475-E990-4D0B-BB09-060B30487A67}" destId="{C6386B1C-D465-4D9C-A44F-BDD4CF7DACF7}" srcOrd="0" destOrd="0" presId="urn:microsoft.com/office/officeart/2005/8/layout/list1"/>
    <dgm:cxn modelId="{ED8D57C2-462E-453E-9EFE-A581D6016E59}" type="presParOf" srcId="{A10C2475-E990-4D0B-BB09-060B30487A67}" destId="{3CCCEC99-21F3-44CF-A5DB-C8F054B756F6}" srcOrd="1" destOrd="0" presId="urn:microsoft.com/office/officeart/2005/8/layout/list1"/>
    <dgm:cxn modelId="{719411EF-6873-4CFD-B715-883A38EA5D68}" type="presParOf" srcId="{9C3E30D4-1687-4D6E-A59B-318A20F33056}" destId="{E5E42461-0878-4599-99F2-57185A6E4BEB}" srcOrd="9" destOrd="0" presId="urn:microsoft.com/office/officeart/2005/8/layout/list1"/>
    <dgm:cxn modelId="{B9D39B16-3F19-4A9F-92B9-ACEE6C829378}" type="presParOf" srcId="{9C3E30D4-1687-4D6E-A59B-318A20F33056}" destId="{499A36EB-F3D4-48B5-B920-AEA9DFB2E8B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52CB23C-5D56-48AF-9512-B1B45476B85B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D25A7CF-9E51-43CB-B6C9-B41E08A15B1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Selección de los cuentos infantiles </a:t>
          </a:r>
          <a:endParaRPr lang="es-ES" dirty="0">
            <a:solidFill>
              <a:schemeClr val="tx1"/>
            </a:solidFill>
          </a:endParaRPr>
        </a:p>
      </dgm:t>
    </dgm:pt>
    <dgm:pt modelId="{B452CE38-2926-45D5-A52F-8CAF80771ACB}" type="parTrans" cxnId="{3B0BBE59-BE9B-4DFE-9409-42B973F2390F}">
      <dgm:prSet/>
      <dgm:spPr/>
      <dgm:t>
        <a:bodyPr/>
        <a:lstStyle/>
        <a:p>
          <a:endParaRPr lang="es-ES"/>
        </a:p>
      </dgm:t>
    </dgm:pt>
    <dgm:pt modelId="{4FE2D353-9F56-47AD-A64A-4731A8CFF5AA}" type="sibTrans" cxnId="{3B0BBE59-BE9B-4DFE-9409-42B973F2390F}">
      <dgm:prSet/>
      <dgm:spPr/>
      <dgm:t>
        <a:bodyPr/>
        <a:lstStyle/>
        <a:p>
          <a:endParaRPr lang="es-ES"/>
        </a:p>
      </dgm:t>
    </dgm:pt>
    <dgm:pt modelId="{502C0BFA-337E-4D0F-8269-AA8B378FA63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Expresiones corporales </a:t>
          </a:r>
          <a:endParaRPr lang="es-ES" dirty="0">
            <a:solidFill>
              <a:schemeClr val="tx1"/>
            </a:solidFill>
          </a:endParaRPr>
        </a:p>
      </dgm:t>
    </dgm:pt>
    <dgm:pt modelId="{2AC4F620-F202-4567-BAFF-52A40110B608}" type="parTrans" cxnId="{ABBCCAEE-482A-46D3-A2FA-F5424DCA01B9}">
      <dgm:prSet/>
      <dgm:spPr/>
      <dgm:t>
        <a:bodyPr/>
        <a:lstStyle/>
        <a:p>
          <a:endParaRPr lang="es-ES"/>
        </a:p>
      </dgm:t>
    </dgm:pt>
    <dgm:pt modelId="{13696EAA-00D5-43C0-8317-3096E1D999A4}" type="sibTrans" cxnId="{ABBCCAEE-482A-46D3-A2FA-F5424DCA01B9}">
      <dgm:prSet/>
      <dgm:spPr/>
      <dgm:t>
        <a:bodyPr/>
        <a:lstStyle/>
        <a:p>
          <a:endParaRPr lang="es-ES"/>
        </a:p>
      </dgm:t>
    </dgm:pt>
    <dgm:pt modelId="{BD94EB8A-83CA-48DF-93C4-4D9469F201B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Expresión gestual y sonidos novedoso </a:t>
          </a:r>
          <a:endParaRPr lang="es-ES" dirty="0">
            <a:solidFill>
              <a:schemeClr val="tx1"/>
            </a:solidFill>
          </a:endParaRPr>
        </a:p>
      </dgm:t>
    </dgm:pt>
    <dgm:pt modelId="{2B1C009D-2AD7-4D87-9382-998036B211E2}" type="parTrans" cxnId="{3A0FD145-CDEC-43D1-A03E-402C31233FAE}">
      <dgm:prSet/>
      <dgm:spPr/>
      <dgm:t>
        <a:bodyPr/>
        <a:lstStyle/>
        <a:p>
          <a:endParaRPr lang="es-ES"/>
        </a:p>
      </dgm:t>
    </dgm:pt>
    <dgm:pt modelId="{5D2C6DFC-F7DB-4968-8438-84FA508DD4C9}" type="sibTrans" cxnId="{3A0FD145-CDEC-43D1-A03E-402C31233FAE}">
      <dgm:prSet/>
      <dgm:spPr/>
      <dgm:t>
        <a:bodyPr/>
        <a:lstStyle/>
        <a:p>
          <a:endParaRPr lang="es-ES"/>
        </a:p>
      </dgm:t>
    </dgm:pt>
    <dgm:pt modelId="{C4003D11-BEB8-456D-AD9D-2146DE4E3643}">
      <dgm:prSet phldrT="[Texto]"/>
      <dgm:spPr/>
      <dgm:t>
        <a:bodyPr/>
        <a:lstStyle/>
        <a:p>
          <a:r>
            <a:rPr lang="es-EC" b="0" dirty="0" smtClean="0">
              <a:solidFill>
                <a:schemeClr val="tx1"/>
              </a:solidFill>
            </a:rPr>
            <a:t>Estimulación de la Memoria </a:t>
          </a:r>
          <a:endParaRPr lang="es-ES" b="0" dirty="0">
            <a:solidFill>
              <a:schemeClr val="tx1"/>
            </a:solidFill>
          </a:endParaRPr>
        </a:p>
      </dgm:t>
    </dgm:pt>
    <dgm:pt modelId="{0FEC7095-FA2C-43F6-A936-223D9BFBE86B}" type="parTrans" cxnId="{B2223530-B48B-41B0-AA4E-D781351EC968}">
      <dgm:prSet/>
      <dgm:spPr/>
      <dgm:t>
        <a:bodyPr/>
        <a:lstStyle/>
        <a:p>
          <a:endParaRPr lang="es-ES"/>
        </a:p>
      </dgm:t>
    </dgm:pt>
    <dgm:pt modelId="{4A99C396-D224-4461-B0DF-707DAC860E7C}" type="sibTrans" cxnId="{B2223530-B48B-41B0-AA4E-D781351EC968}">
      <dgm:prSet/>
      <dgm:spPr/>
      <dgm:t>
        <a:bodyPr/>
        <a:lstStyle/>
        <a:p>
          <a:endParaRPr lang="es-ES"/>
        </a:p>
      </dgm:t>
    </dgm:pt>
    <dgm:pt modelId="{7B9B97A7-71BD-4865-92CA-67DC1D82F9C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Planificaciones Diarias</a:t>
          </a:r>
          <a:endParaRPr lang="es-ES" dirty="0">
            <a:solidFill>
              <a:schemeClr val="tx1"/>
            </a:solidFill>
          </a:endParaRPr>
        </a:p>
      </dgm:t>
    </dgm:pt>
    <dgm:pt modelId="{02DE08A5-B3EC-41C4-9FB0-92B0CD61177B}" type="parTrans" cxnId="{6EA5D33C-5C5C-47AD-8377-4C62D9F14891}">
      <dgm:prSet/>
      <dgm:spPr/>
      <dgm:t>
        <a:bodyPr/>
        <a:lstStyle/>
        <a:p>
          <a:endParaRPr lang="es-ES"/>
        </a:p>
      </dgm:t>
    </dgm:pt>
    <dgm:pt modelId="{3491030B-A808-40A4-84DB-DE6D401EDFEA}" type="sibTrans" cxnId="{6EA5D33C-5C5C-47AD-8377-4C62D9F14891}">
      <dgm:prSet/>
      <dgm:spPr/>
      <dgm:t>
        <a:bodyPr/>
        <a:lstStyle/>
        <a:p>
          <a:endParaRPr lang="es-ES"/>
        </a:p>
      </dgm:t>
    </dgm:pt>
    <dgm:pt modelId="{7BE280E3-AD2E-456F-A3C5-DA526A565DE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Cuéntame un cuento</a:t>
          </a:r>
          <a:endParaRPr lang="es-ES" dirty="0">
            <a:solidFill>
              <a:schemeClr val="tx1"/>
            </a:solidFill>
          </a:endParaRPr>
        </a:p>
      </dgm:t>
    </dgm:pt>
    <dgm:pt modelId="{AA3863FD-4CED-4F3B-B230-5F7795F503B1}" type="parTrans" cxnId="{23579E4E-59C6-49B4-AD90-C376832B2349}">
      <dgm:prSet/>
      <dgm:spPr/>
      <dgm:t>
        <a:bodyPr/>
        <a:lstStyle/>
        <a:p>
          <a:endParaRPr lang="es-ES"/>
        </a:p>
      </dgm:t>
    </dgm:pt>
    <dgm:pt modelId="{16D2FC61-B7ED-49A9-825C-C9D37629C854}" type="sibTrans" cxnId="{23579E4E-59C6-49B4-AD90-C376832B2349}">
      <dgm:prSet/>
      <dgm:spPr/>
      <dgm:t>
        <a:bodyPr/>
        <a:lstStyle/>
        <a:p>
          <a:endParaRPr lang="es-ES"/>
        </a:p>
      </dgm:t>
    </dgm:pt>
    <dgm:pt modelId="{8ACF3551-249A-40A2-A241-F33A4598807B}" type="pres">
      <dgm:prSet presAssocID="{C52CB23C-5D56-48AF-9512-B1B45476B85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255E332-E2F8-47E7-855C-B4623338D1D3}" type="pres">
      <dgm:prSet presAssocID="{5D25A7CF-9E51-43CB-B6C9-B41E08A15B1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EA3BE5-5086-4547-9220-0CCFD880B846}" type="pres">
      <dgm:prSet presAssocID="{4FE2D353-9F56-47AD-A64A-4731A8CFF5AA}" presName="sibTrans" presStyleLbl="sibTrans2D1" presStyleIdx="0" presStyleCnt="6"/>
      <dgm:spPr/>
      <dgm:t>
        <a:bodyPr/>
        <a:lstStyle/>
        <a:p>
          <a:endParaRPr lang="es-EC"/>
        </a:p>
      </dgm:t>
    </dgm:pt>
    <dgm:pt modelId="{1B69E70D-4A98-4B60-9275-F9ACB4C9A815}" type="pres">
      <dgm:prSet presAssocID="{4FE2D353-9F56-47AD-A64A-4731A8CFF5AA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74583C2D-338B-4F90-967E-0412AEF1E859}" type="pres">
      <dgm:prSet presAssocID="{502C0BFA-337E-4D0F-8269-AA8B378FA63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09DB7D-E1DA-40C9-93ED-8ACEF0FB297D}" type="pres">
      <dgm:prSet presAssocID="{13696EAA-00D5-43C0-8317-3096E1D999A4}" presName="sibTrans" presStyleLbl="sibTrans2D1" presStyleIdx="1" presStyleCnt="6"/>
      <dgm:spPr/>
      <dgm:t>
        <a:bodyPr/>
        <a:lstStyle/>
        <a:p>
          <a:endParaRPr lang="es-EC"/>
        </a:p>
      </dgm:t>
    </dgm:pt>
    <dgm:pt modelId="{518AF49C-2D25-4641-9038-F33D2E72536A}" type="pres">
      <dgm:prSet presAssocID="{13696EAA-00D5-43C0-8317-3096E1D999A4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3DC97FC6-1F5F-4640-AF3A-7C7177BB0D0D}" type="pres">
      <dgm:prSet presAssocID="{BD94EB8A-83CA-48DF-93C4-4D9469F201B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6E2F11-9736-46FF-8924-6055961C358F}" type="pres">
      <dgm:prSet presAssocID="{5D2C6DFC-F7DB-4968-8438-84FA508DD4C9}" presName="sibTrans" presStyleLbl="sibTrans2D1" presStyleIdx="2" presStyleCnt="6"/>
      <dgm:spPr/>
      <dgm:t>
        <a:bodyPr/>
        <a:lstStyle/>
        <a:p>
          <a:endParaRPr lang="es-EC"/>
        </a:p>
      </dgm:t>
    </dgm:pt>
    <dgm:pt modelId="{848E8B7B-A803-4ED4-9FD4-7ED7BB215772}" type="pres">
      <dgm:prSet presAssocID="{5D2C6DFC-F7DB-4968-8438-84FA508DD4C9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A33B130E-65E7-46A8-A532-00D6BA04A2F1}" type="pres">
      <dgm:prSet presAssocID="{C4003D11-BEB8-456D-AD9D-2146DE4E364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9BC761-9C7D-48EF-B3C8-158167191021}" type="pres">
      <dgm:prSet presAssocID="{4A99C396-D224-4461-B0DF-707DAC860E7C}" presName="sibTrans" presStyleLbl="sibTrans2D1" presStyleIdx="3" presStyleCnt="6"/>
      <dgm:spPr/>
      <dgm:t>
        <a:bodyPr/>
        <a:lstStyle/>
        <a:p>
          <a:endParaRPr lang="es-EC"/>
        </a:p>
      </dgm:t>
    </dgm:pt>
    <dgm:pt modelId="{271CA2B8-A810-4A2B-A1B2-90A9E4D8AC08}" type="pres">
      <dgm:prSet presAssocID="{4A99C396-D224-4461-B0DF-707DAC860E7C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66B987AD-DC1A-4B8B-80AA-CE73928A3E3C}" type="pres">
      <dgm:prSet presAssocID="{7B9B97A7-71BD-4865-92CA-67DC1D82F9C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37EBA0-0D22-4FC1-A2F9-3341B53542B0}" type="pres">
      <dgm:prSet presAssocID="{3491030B-A808-40A4-84DB-DE6D401EDFEA}" presName="sibTrans" presStyleLbl="sibTrans2D1" presStyleIdx="4" presStyleCnt="6"/>
      <dgm:spPr/>
      <dgm:t>
        <a:bodyPr/>
        <a:lstStyle/>
        <a:p>
          <a:endParaRPr lang="es-EC"/>
        </a:p>
      </dgm:t>
    </dgm:pt>
    <dgm:pt modelId="{759D5DB1-7B39-42FD-BA97-69D27A566D68}" type="pres">
      <dgm:prSet presAssocID="{3491030B-A808-40A4-84DB-DE6D401EDFEA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4D1471AC-03C4-485A-81EE-3586BAC0164B}" type="pres">
      <dgm:prSet presAssocID="{7BE280E3-AD2E-456F-A3C5-DA526A565DE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B9DD29-22E1-4AFF-BB7C-32B3A232C313}" type="pres">
      <dgm:prSet presAssocID="{16D2FC61-B7ED-49A9-825C-C9D37629C854}" presName="sibTrans" presStyleLbl="sibTrans2D1" presStyleIdx="5" presStyleCnt="6"/>
      <dgm:spPr/>
      <dgm:t>
        <a:bodyPr/>
        <a:lstStyle/>
        <a:p>
          <a:endParaRPr lang="es-EC"/>
        </a:p>
      </dgm:t>
    </dgm:pt>
    <dgm:pt modelId="{26784F45-3977-481C-B057-3DC62C35AA0F}" type="pres">
      <dgm:prSet presAssocID="{16D2FC61-B7ED-49A9-825C-C9D37629C854}" presName="connectorText" presStyleLbl="sibTrans2D1" presStyleIdx="5" presStyleCnt="6"/>
      <dgm:spPr/>
      <dgm:t>
        <a:bodyPr/>
        <a:lstStyle/>
        <a:p>
          <a:endParaRPr lang="es-EC"/>
        </a:p>
      </dgm:t>
    </dgm:pt>
  </dgm:ptLst>
  <dgm:cxnLst>
    <dgm:cxn modelId="{23579E4E-59C6-49B4-AD90-C376832B2349}" srcId="{C52CB23C-5D56-48AF-9512-B1B45476B85B}" destId="{7BE280E3-AD2E-456F-A3C5-DA526A565DEF}" srcOrd="5" destOrd="0" parTransId="{AA3863FD-4CED-4F3B-B230-5F7795F503B1}" sibTransId="{16D2FC61-B7ED-49A9-825C-C9D37629C854}"/>
    <dgm:cxn modelId="{6CA7D1A3-4C53-46B7-8526-EA9F92F35301}" type="presOf" srcId="{3491030B-A808-40A4-84DB-DE6D401EDFEA}" destId="{759D5DB1-7B39-42FD-BA97-69D27A566D68}" srcOrd="1" destOrd="0" presId="urn:microsoft.com/office/officeart/2005/8/layout/cycle2"/>
    <dgm:cxn modelId="{18833E6D-B031-4850-8044-F70BB4D1F39D}" type="presOf" srcId="{502C0BFA-337E-4D0F-8269-AA8B378FA633}" destId="{74583C2D-338B-4F90-967E-0412AEF1E859}" srcOrd="0" destOrd="0" presId="urn:microsoft.com/office/officeart/2005/8/layout/cycle2"/>
    <dgm:cxn modelId="{F891BACC-698D-4F8B-BBDA-A52076FB54AE}" type="presOf" srcId="{C4003D11-BEB8-456D-AD9D-2146DE4E3643}" destId="{A33B130E-65E7-46A8-A532-00D6BA04A2F1}" srcOrd="0" destOrd="0" presId="urn:microsoft.com/office/officeart/2005/8/layout/cycle2"/>
    <dgm:cxn modelId="{ABBCCAEE-482A-46D3-A2FA-F5424DCA01B9}" srcId="{C52CB23C-5D56-48AF-9512-B1B45476B85B}" destId="{502C0BFA-337E-4D0F-8269-AA8B378FA633}" srcOrd="1" destOrd="0" parTransId="{2AC4F620-F202-4567-BAFF-52A40110B608}" sibTransId="{13696EAA-00D5-43C0-8317-3096E1D999A4}"/>
    <dgm:cxn modelId="{80B4C117-AA94-4AA9-B083-2A45B1735CCE}" type="presOf" srcId="{4A99C396-D224-4461-B0DF-707DAC860E7C}" destId="{271CA2B8-A810-4A2B-A1B2-90A9E4D8AC08}" srcOrd="1" destOrd="0" presId="urn:microsoft.com/office/officeart/2005/8/layout/cycle2"/>
    <dgm:cxn modelId="{93AA5602-A5C1-49D3-B934-EA547978C23F}" type="presOf" srcId="{4FE2D353-9F56-47AD-A64A-4731A8CFF5AA}" destId="{1B69E70D-4A98-4B60-9275-F9ACB4C9A815}" srcOrd="1" destOrd="0" presId="urn:microsoft.com/office/officeart/2005/8/layout/cycle2"/>
    <dgm:cxn modelId="{A6E64DAF-2C3A-4E21-B61F-909F0DF0BDFD}" type="presOf" srcId="{7B9B97A7-71BD-4865-92CA-67DC1D82F9C5}" destId="{66B987AD-DC1A-4B8B-80AA-CE73928A3E3C}" srcOrd="0" destOrd="0" presId="urn:microsoft.com/office/officeart/2005/8/layout/cycle2"/>
    <dgm:cxn modelId="{C3D65457-2E80-41E0-A30B-226D4F3AAE1F}" type="presOf" srcId="{5D25A7CF-9E51-43CB-B6C9-B41E08A15B15}" destId="{4255E332-E2F8-47E7-855C-B4623338D1D3}" srcOrd="0" destOrd="0" presId="urn:microsoft.com/office/officeart/2005/8/layout/cycle2"/>
    <dgm:cxn modelId="{803058B6-A46B-47CA-A371-6C12B8271500}" type="presOf" srcId="{4A99C396-D224-4461-B0DF-707DAC860E7C}" destId="{3B9BC761-9C7D-48EF-B3C8-158167191021}" srcOrd="0" destOrd="0" presId="urn:microsoft.com/office/officeart/2005/8/layout/cycle2"/>
    <dgm:cxn modelId="{6EA5D33C-5C5C-47AD-8377-4C62D9F14891}" srcId="{C52CB23C-5D56-48AF-9512-B1B45476B85B}" destId="{7B9B97A7-71BD-4865-92CA-67DC1D82F9C5}" srcOrd="4" destOrd="0" parTransId="{02DE08A5-B3EC-41C4-9FB0-92B0CD61177B}" sibTransId="{3491030B-A808-40A4-84DB-DE6D401EDFEA}"/>
    <dgm:cxn modelId="{09C6EF00-D642-4AAA-8334-0C889B01987F}" type="presOf" srcId="{16D2FC61-B7ED-49A9-825C-C9D37629C854}" destId="{26784F45-3977-481C-B057-3DC62C35AA0F}" srcOrd="1" destOrd="0" presId="urn:microsoft.com/office/officeart/2005/8/layout/cycle2"/>
    <dgm:cxn modelId="{AA953FE0-77CF-4628-8896-964588D6FCB1}" type="presOf" srcId="{BD94EB8A-83CA-48DF-93C4-4D9469F201BA}" destId="{3DC97FC6-1F5F-4640-AF3A-7C7177BB0D0D}" srcOrd="0" destOrd="0" presId="urn:microsoft.com/office/officeart/2005/8/layout/cycle2"/>
    <dgm:cxn modelId="{D1B3F158-3C49-44F6-80E0-3CAC6CADCF2B}" type="presOf" srcId="{C52CB23C-5D56-48AF-9512-B1B45476B85B}" destId="{8ACF3551-249A-40A2-A241-F33A4598807B}" srcOrd="0" destOrd="0" presId="urn:microsoft.com/office/officeart/2005/8/layout/cycle2"/>
    <dgm:cxn modelId="{FB0BE6C0-C977-4BAC-83B9-15C104F4D92F}" type="presOf" srcId="{13696EAA-00D5-43C0-8317-3096E1D999A4}" destId="{C509DB7D-E1DA-40C9-93ED-8ACEF0FB297D}" srcOrd="0" destOrd="0" presId="urn:microsoft.com/office/officeart/2005/8/layout/cycle2"/>
    <dgm:cxn modelId="{ED8B615C-D62A-4A77-B93B-E32926CEC9FF}" type="presOf" srcId="{16D2FC61-B7ED-49A9-825C-C9D37629C854}" destId="{99B9DD29-22E1-4AFF-BB7C-32B3A232C313}" srcOrd="0" destOrd="0" presId="urn:microsoft.com/office/officeart/2005/8/layout/cycle2"/>
    <dgm:cxn modelId="{3A0FD145-CDEC-43D1-A03E-402C31233FAE}" srcId="{C52CB23C-5D56-48AF-9512-B1B45476B85B}" destId="{BD94EB8A-83CA-48DF-93C4-4D9469F201BA}" srcOrd="2" destOrd="0" parTransId="{2B1C009D-2AD7-4D87-9382-998036B211E2}" sibTransId="{5D2C6DFC-F7DB-4968-8438-84FA508DD4C9}"/>
    <dgm:cxn modelId="{6CD57025-76E0-4820-A875-9845CF581E6A}" type="presOf" srcId="{5D2C6DFC-F7DB-4968-8438-84FA508DD4C9}" destId="{848E8B7B-A803-4ED4-9FD4-7ED7BB215772}" srcOrd="1" destOrd="0" presId="urn:microsoft.com/office/officeart/2005/8/layout/cycle2"/>
    <dgm:cxn modelId="{B2223530-B48B-41B0-AA4E-D781351EC968}" srcId="{C52CB23C-5D56-48AF-9512-B1B45476B85B}" destId="{C4003D11-BEB8-456D-AD9D-2146DE4E3643}" srcOrd="3" destOrd="0" parTransId="{0FEC7095-FA2C-43F6-A936-223D9BFBE86B}" sibTransId="{4A99C396-D224-4461-B0DF-707DAC860E7C}"/>
    <dgm:cxn modelId="{4F107102-4712-4A07-9730-3A29DDF32071}" type="presOf" srcId="{13696EAA-00D5-43C0-8317-3096E1D999A4}" destId="{518AF49C-2D25-4641-9038-F33D2E72536A}" srcOrd="1" destOrd="0" presId="urn:microsoft.com/office/officeart/2005/8/layout/cycle2"/>
    <dgm:cxn modelId="{42103623-9450-4A3E-A655-643C41EBFCFB}" type="presOf" srcId="{7BE280E3-AD2E-456F-A3C5-DA526A565DEF}" destId="{4D1471AC-03C4-485A-81EE-3586BAC0164B}" srcOrd="0" destOrd="0" presId="urn:microsoft.com/office/officeart/2005/8/layout/cycle2"/>
    <dgm:cxn modelId="{DCE43AF0-5392-465F-8C59-ED6324C18B1C}" type="presOf" srcId="{5D2C6DFC-F7DB-4968-8438-84FA508DD4C9}" destId="{AD6E2F11-9736-46FF-8924-6055961C358F}" srcOrd="0" destOrd="0" presId="urn:microsoft.com/office/officeart/2005/8/layout/cycle2"/>
    <dgm:cxn modelId="{72A56D3B-221E-4479-8A61-5C722A46F71D}" type="presOf" srcId="{3491030B-A808-40A4-84DB-DE6D401EDFEA}" destId="{5C37EBA0-0D22-4FC1-A2F9-3341B53542B0}" srcOrd="0" destOrd="0" presId="urn:microsoft.com/office/officeart/2005/8/layout/cycle2"/>
    <dgm:cxn modelId="{F61A754C-21F3-4438-A8DE-38530A83A2CA}" type="presOf" srcId="{4FE2D353-9F56-47AD-A64A-4731A8CFF5AA}" destId="{D9EA3BE5-5086-4547-9220-0CCFD880B846}" srcOrd="0" destOrd="0" presId="urn:microsoft.com/office/officeart/2005/8/layout/cycle2"/>
    <dgm:cxn modelId="{3B0BBE59-BE9B-4DFE-9409-42B973F2390F}" srcId="{C52CB23C-5D56-48AF-9512-B1B45476B85B}" destId="{5D25A7CF-9E51-43CB-B6C9-B41E08A15B15}" srcOrd="0" destOrd="0" parTransId="{B452CE38-2926-45D5-A52F-8CAF80771ACB}" sibTransId="{4FE2D353-9F56-47AD-A64A-4731A8CFF5AA}"/>
    <dgm:cxn modelId="{712F2486-4163-48C5-ACEA-8AC64D55D19C}" type="presParOf" srcId="{8ACF3551-249A-40A2-A241-F33A4598807B}" destId="{4255E332-E2F8-47E7-855C-B4623338D1D3}" srcOrd="0" destOrd="0" presId="urn:microsoft.com/office/officeart/2005/8/layout/cycle2"/>
    <dgm:cxn modelId="{13A564B0-25F8-4A67-B7FB-BC9E27D3C213}" type="presParOf" srcId="{8ACF3551-249A-40A2-A241-F33A4598807B}" destId="{D9EA3BE5-5086-4547-9220-0CCFD880B846}" srcOrd="1" destOrd="0" presId="urn:microsoft.com/office/officeart/2005/8/layout/cycle2"/>
    <dgm:cxn modelId="{CB60AFFB-6DAE-4915-9662-C7E14E7DDA0A}" type="presParOf" srcId="{D9EA3BE5-5086-4547-9220-0CCFD880B846}" destId="{1B69E70D-4A98-4B60-9275-F9ACB4C9A815}" srcOrd="0" destOrd="0" presId="urn:microsoft.com/office/officeart/2005/8/layout/cycle2"/>
    <dgm:cxn modelId="{63BBC524-B5B7-43B0-8C14-C9A790B0F3CD}" type="presParOf" srcId="{8ACF3551-249A-40A2-A241-F33A4598807B}" destId="{74583C2D-338B-4F90-967E-0412AEF1E859}" srcOrd="2" destOrd="0" presId="urn:microsoft.com/office/officeart/2005/8/layout/cycle2"/>
    <dgm:cxn modelId="{83827075-A7EB-41C6-9C4C-C7B750732EF4}" type="presParOf" srcId="{8ACF3551-249A-40A2-A241-F33A4598807B}" destId="{C509DB7D-E1DA-40C9-93ED-8ACEF0FB297D}" srcOrd="3" destOrd="0" presId="urn:microsoft.com/office/officeart/2005/8/layout/cycle2"/>
    <dgm:cxn modelId="{29AC411F-1066-4B37-A535-DF0C53C766ED}" type="presParOf" srcId="{C509DB7D-E1DA-40C9-93ED-8ACEF0FB297D}" destId="{518AF49C-2D25-4641-9038-F33D2E72536A}" srcOrd="0" destOrd="0" presId="urn:microsoft.com/office/officeart/2005/8/layout/cycle2"/>
    <dgm:cxn modelId="{801BBA93-E0CC-44BC-B5F0-03E6F8072526}" type="presParOf" srcId="{8ACF3551-249A-40A2-A241-F33A4598807B}" destId="{3DC97FC6-1F5F-4640-AF3A-7C7177BB0D0D}" srcOrd="4" destOrd="0" presId="urn:microsoft.com/office/officeart/2005/8/layout/cycle2"/>
    <dgm:cxn modelId="{4D41ED3B-F9CB-4C89-B210-CC347847295C}" type="presParOf" srcId="{8ACF3551-249A-40A2-A241-F33A4598807B}" destId="{AD6E2F11-9736-46FF-8924-6055961C358F}" srcOrd="5" destOrd="0" presId="urn:microsoft.com/office/officeart/2005/8/layout/cycle2"/>
    <dgm:cxn modelId="{FD4C752A-3733-4659-8DBC-91BA02F1C8E7}" type="presParOf" srcId="{AD6E2F11-9736-46FF-8924-6055961C358F}" destId="{848E8B7B-A803-4ED4-9FD4-7ED7BB215772}" srcOrd="0" destOrd="0" presId="urn:microsoft.com/office/officeart/2005/8/layout/cycle2"/>
    <dgm:cxn modelId="{8849DF29-4417-4930-A3E7-466CF885E2F3}" type="presParOf" srcId="{8ACF3551-249A-40A2-A241-F33A4598807B}" destId="{A33B130E-65E7-46A8-A532-00D6BA04A2F1}" srcOrd="6" destOrd="0" presId="urn:microsoft.com/office/officeart/2005/8/layout/cycle2"/>
    <dgm:cxn modelId="{8DD29196-7437-4661-9286-4AC7EFADFE07}" type="presParOf" srcId="{8ACF3551-249A-40A2-A241-F33A4598807B}" destId="{3B9BC761-9C7D-48EF-B3C8-158167191021}" srcOrd="7" destOrd="0" presId="urn:microsoft.com/office/officeart/2005/8/layout/cycle2"/>
    <dgm:cxn modelId="{B15B2FED-8D99-464B-BFBC-8CB39BB80F52}" type="presParOf" srcId="{3B9BC761-9C7D-48EF-B3C8-158167191021}" destId="{271CA2B8-A810-4A2B-A1B2-90A9E4D8AC08}" srcOrd="0" destOrd="0" presId="urn:microsoft.com/office/officeart/2005/8/layout/cycle2"/>
    <dgm:cxn modelId="{0ADC76D9-377D-424E-B14C-901C155F0E9B}" type="presParOf" srcId="{8ACF3551-249A-40A2-A241-F33A4598807B}" destId="{66B987AD-DC1A-4B8B-80AA-CE73928A3E3C}" srcOrd="8" destOrd="0" presId="urn:microsoft.com/office/officeart/2005/8/layout/cycle2"/>
    <dgm:cxn modelId="{8ABA293C-EA1D-4020-BAED-414E5A53EED3}" type="presParOf" srcId="{8ACF3551-249A-40A2-A241-F33A4598807B}" destId="{5C37EBA0-0D22-4FC1-A2F9-3341B53542B0}" srcOrd="9" destOrd="0" presId="urn:microsoft.com/office/officeart/2005/8/layout/cycle2"/>
    <dgm:cxn modelId="{72C2F53E-DF9B-4096-9BEB-41AC6A882ACA}" type="presParOf" srcId="{5C37EBA0-0D22-4FC1-A2F9-3341B53542B0}" destId="{759D5DB1-7B39-42FD-BA97-69D27A566D68}" srcOrd="0" destOrd="0" presId="urn:microsoft.com/office/officeart/2005/8/layout/cycle2"/>
    <dgm:cxn modelId="{82A93A25-1E84-4BB0-8DD7-BF02539BC1B6}" type="presParOf" srcId="{8ACF3551-249A-40A2-A241-F33A4598807B}" destId="{4D1471AC-03C4-485A-81EE-3586BAC0164B}" srcOrd="10" destOrd="0" presId="urn:microsoft.com/office/officeart/2005/8/layout/cycle2"/>
    <dgm:cxn modelId="{C9EDC7B2-A671-4E32-884E-7180D1085F30}" type="presParOf" srcId="{8ACF3551-249A-40A2-A241-F33A4598807B}" destId="{99B9DD29-22E1-4AFF-BB7C-32B3A232C313}" srcOrd="11" destOrd="0" presId="urn:microsoft.com/office/officeart/2005/8/layout/cycle2"/>
    <dgm:cxn modelId="{B44EFE6E-868B-4DC3-BC4C-7D3C5359FB8E}" type="presParOf" srcId="{99B9DD29-22E1-4AFF-BB7C-32B3A232C313}" destId="{26784F45-3977-481C-B057-3DC62C35A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A48B296-19D5-4968-85F2-AF7E02C3725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B8714A9-306B-43E5-AE75-412CD6A315C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INTRODUCCIÓN</a:t>
          </a:r>
          <a:endParaRPr lang="es-EC" dirty="0">
            <a:solidFill>
              <a:schemeClr val="tx1"/>
            </a:solidFill>
          </a:endParaRPr>
        </a:p>
      </dgm:t>
    </dgm:pt>
    <dgm:pt modelId="{ED13A0B4-8A33-4433-A660-98B0FDF66EDF}" type="parTrans" cxnId="{6CCDD4EC-07B7-42B7-BC95-B3AF6D63081C}">
      <dgm:prSet/>
      <dgm:spPr/>
      <dgm:t>
        <a:bodyPr/>
        <a:lstStyle/>
        <a:p>
          <a:endParaRPr lang="es-EC"/>
        </a:p>
      </dgm:t>
    </dgm:pt>
    <dgm:pt modelId="{A788AFF3-E2DE-4601-B86B-ED13D79F223B}" type="sibTrans" cxnId="{6CCDD4EC-07B7-42B7-BC95-B3AF6D63081C}">
      <dgm:prSet/>
      <dgm:spPr/>
      <dgm:t>
        <a:bodyPr/>
        <a:lstStyle/>
        <a:p>
          <a:endParaRPr lang="es-EC"/>
        </a:p>
      </dgm:t>
    </dgm:pt>
    <dgm:pt modelId="{E71056CF-C417-4B5D-BDBB-8A13ED903B0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DOCENTE</a:t>
          </a:r>
          <a:endParaRPr lang="es-EC" dirty="0">
            <a:solidFill>
              <a:schemeClr val="tx1"/>
            </a:solidFill>
          </a:endParaRPr>
        </a:p>
      </dgm:t>
    </dgm:pt>
    <dgm:pt modelId="{A0551B5A-1335-4C40-951B-FC48F1E1A02C}" type="parTrans" cxnId="{B6D9B533-47DD-4052-AF09-B0267BC085F2}">
      <dgm:prSet/>
      <dgm:spPr/>
      <dgm:t>
        <a:bodyPr/>
        <a:lstStyle/>
        <a:p>
          <a:endParaRPr lang="es-EC"/>
        </a:p>
      </dgm:t>
    </dgm:pt>
    <dgm:pt modelId="{E4CEA061-1530-4570-BEE6-D68FDB888A2E}" type="sibTrans" cxnId="{B6D9B533-47DD-4052-AF09-B0267BC085F2}">
      <dgm:prSet/>
      <dgm:spPr/>
      <dgm:t>
        <a:bodyPr/>
        <a:lstStyle/>
        <a:p>
          <a:endParaRPr lang="es-EC"/>
        </a:p>
      </dgm:t>
    </dgm:pt>
    <dgm:pt modelId="{289E2516-C2BA-4303-9422-07FC7E6A70C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ESTRATEGIA METODOLÓGICA</a:t>
          </a:r>
          <a:endParaRPr lang="es-EC" dirty="0">
            <a:solidFill>
              <a:schemeClr val="tx1"/>
            </a:solidFill>
          </a:endParaRPr>
        </a:p>
      </dgm:t>
    </dgm:pt>
    <dgm:pt modelId="{66659BF1-8C38-49E0-82BF-28B90BD7E482}" type="parTrans" cxnId="{5A0D3BF5-820D-4839-9411-2E6EB0F194C4}">
      <dgm:prSet/>
      <dgm:spPr/>
      <dgm:t>
        <a:bodyPr/>
        <a:lstStyle/>
        <a:p>
          <a:endParaRPr lang="es-EC"/>
        </a:p>
      </dgm:t>
    </dgm:pt>
    <dgm:pt modelId="{3C2E224F-347A-490B-B143-94F3CF14A7D8}" type="sibTrans" cxnId="{5A0D3BF5-820D-4839-9411-2E6EB0F194C4}">
      <dgm:prSet/>
      <dgm:spPr/>
      <dgm:t>
        <a:bodyPr/>
        <a:lstStyle/>
        <a:p>
          <a:endParaRPr lang="es-EC"/>
        </a:p>
      </dgm:t>
    </dgm:pt>
    <dgm:pt modelId="{B130971E-5536-4E99-ACFB-0DDA72F9A4A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JUSTIFICACIÓN</a:t>
          </a:r>
          <a:endParaRPr lang="es-EC" dirty="0">
            <a:solidFill>
              <a:schemeClr val="tx1"/>
            </a:solidFill>
          </a:endParaRPr>
        </a:p>
      </dgm:t>
    </dgm:pt>
    <dgm:pt modelId="{4BA7427F-BEA3-47C6-8710-40D440F699B1}" type="parTrans" cxnId="{74052A76-F9C3-48E5-852C-F514A4C8044D}">
      <dgm:prSet/>
      <dgm:spPr/>
      <dgm:t>
        <a:bodyPr/>
        <a:lstStyle/>
        <a:p>
          <a:endParaRPr lang="es-EC"/>
        </a:p>
      </dgm:t>
    </dgm:pt>
    <dgm:pt modelId="{BCB28117-DDDC-45A6-922E-BA8F89D56466}" type="sibTrans" cxnId="{74052A76-F9C3-48E5-852C-F514A4C8044D}">
      <dgm:prSet/>
      <dgm:spPr/>
      <dgm:t>
        <a:bodyPr/>
        <a:lstStyle/>
        <a:p>
          <a:endParaRPr lang="es-EC"/>
        </a:p>
      </dgm:t>
    </dgm:pt>
    <dgm:pt modelId="{35C7B6A7-E710-419C-97BE-206B11417E6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GUÍA</a:t>
          </a:r>
          <a:endParaRPr lang="es-EC" dirty="0">
            <a:solidFill>
              <a:schemeClr val="tx1"/>
            </a:solidFill>
          </a:endParaRPr>
        </a:p>
      </dgm:t>
    </dgm:pt>
    <dgm:pt modelId="{0A2C74E0-31A6-4EA6-9A2E-3BF5960FF703}" type="parTrans" cxnId="{C2F6FD12-5ADE-48E5-AA0E-2CA3BCEA4E95}">
      <dgm:prSet/>
      <dgm:spPr/>
      <dgm:t>
        <a:bodyPr/>
        <a:lstStyle/>
        <a:p>
          <a:endParaRPr lang="es-EC"/>
        </a:p>
      </dgm:t>
    </dgm:pt>
    <dgm:pt modelId="{A2D7E432-8071-4A63-BEC6-97F4C0A6C876}" type="sibTrans" cxnId="{C2F6FD12-5ADE-48E5-AA0E-2CA3BCEA4E95}">
      <dgm:prSet/>
      <dgm:spPr/>
      <dgm:t>
        <a:bodyPr/>
        <a:lstStyle/>
        <a:p>
          <a:endParaRPr lang="es-EC"/>
        </a:p>
      </dgm:t>
    </dgm:pt>
    <dgm:pt modelId="{C6BBAD31-F102-4991-A8E5-56D38077530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ACTIVIDADES</a:t>
          </a:r>
          <a:endParaRPr lang="es-EC" dirty="0">
            <a:solidFill>
              <a:schemeClr val="tx1"/>
            </a:solidFill>
          </a:endParaRPr>
        </a:p>
      </dgm:t>
    </dgm:pt>
    <dgm:pt modelId="{B88E898D-7AB9-416C-A2A9-C84BF02F9D0E}" type="parTrans" cxnId="{A5F272E1-1E72-4052-AAAF-E635D344DA4A}">
      <dgm:prSet/>
      <dgm:spPr/>
      <dgm:t>
        <a:bodyPr/>
        <a:lstStyle/>
        <a:p>
          <a:endParaRPr lang="es-EC"/>
        </a:p>
      </dgm:t>
    </dgm:pt>
    <dgm:pt modelId="{256C976C-E6F4-4694-B092-8DBB46617843}" type="sibTrans" cxnId="{A5F272E1-1E72-4052-AAAF-E635D344DA4A}">
      <dgm:prSet/>
      <dgm:spPr/>
      <dgm:t>
        <a:bodyPr/>
        <a:lstStyle/>
        <a:p>
          <a:endParaRPr lang="es-EC"/>
        </a:p>
      </dgm:t>
    </dgm:pt>
    <dgm:pt modelId="{64493E9B-D077-44CE-A90F-3341173349B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OBJETIVO GENERAL y ESPECÍFICOS</a:t>
          </a:r>
          <a:endParaRPr lang="es-EC" dirty="0">
            <a:solidFill>
              <a:schemeClr val="tx1"/>
            </a:solidFill>
          </a:endParaRPr>
        </a:p>
      </dgm:t>
    </dgm:pt>
    <dgm:pt modelId="{0652A6E9-AB2E-43FA-8B79-49065660C96A}" type="parTrans" cxnId="{7EB7D836-788B-4367-8458-AA0625796803}">
      <dgm:prSet/>
      <dgm:spPr/>
      <dgm:t>
        <a:bodyPr/>
        <a:lstStyle/>
        <a:p>
          <a:endParaRPr lang="es-EC"/>
        </a:p>
      </dgm:t>
    </dgm:pt>
    <dgm:pt modelId="{86CE1A8C-4B09-41D1-9423-2809808073E4}" type="sibTrans" cxnId="{7EB7D836-788B-4367-8458-AA0625796803}">
      <dgm:prSet/>
      <dgm:spPr/>
      <dgm:t>
        <a:bodyPr/>
        <a:lstStyle/>
        <a:p>
          <a:endParaRPr lang="es-EC"/>
        </a:p>
      </dgm:t>
    </dgm:pt>
    <dgm:pt modelId="{2701A35C-F0BF-4CFF-BD4E-A9114536234C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ESTRATEGIAS METODOLÓGICAS</a:t>
          </a:r>
          <a:endParaRPr lang="es-EC" dirty="0">
            <a:solidFill>
              <a:schemeClr val="tx1"/>
            </a:solidFill>
          </a:endParaRPr>
        </a:p>
      </dgm:t>
    </dgm:pt>
    <dgm:pt modelId="{B43FBFE2-AA90-49F8-B9C0-871585EFA34F}" type="parTrans" cxnId="{36F5370C-7843-4554-9DD3-C3FF720DBFD8}">
      <dgm:prSet/>
      <dgm:spPr/>
      <dgm:t>
        <a:bodyPr/>
        <a:lstStyle/>
        <a:p>
          <a:endParaRPr lang="es-EC"/>
        </a:p>
      </dgm:t>
    </dgm:pt>
    <dgm:pt modelId="{75A17691-A31B-42EE-AEC3-A78657355D48}" type="sibTrans" cxnId="{36F5370C-7843-4554-9DD3-C3FF720DBFD8}">
      <dgm:prSet/>
      <dgm:spPr/>
      <dgm:t>
        <a:bodyPr/>
        <a:lstStyle/>
        <a:p>
          <a:endParaRPr lang="es-EC"/>
        </a:p>
      </dgm:t>
    </dgm:pt>
    <dgm:pt modelId="{989F8D4F-10F0-41EA-9D2A-47A79D222CEB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PROPONER</a:t>
          </a:r>
        </a:p>
        <a:p>
          <a:r>
            <a:rPr lang="es-EC" dirty="0" smtClean="0">
              <a:solidFill>
                <a:schemeClr val="tx1"/>
              </a:solidFill>
            </a:rPr>
            <a:t>PLANEAR</a:t>
          </a:r>
        </a:p>
        <a:p>
          <a:r>
            <a:rPr lang="es-EC" dirty="0" smtClean="0">
              <a:solidFill>
                <a:schemeClr val="tx1"/>
              </a:solidFill>
            </a:rPr>
            <a:t>PROPORCIONAR</a:t>
          </a:r>
          <a:endParaRPr lang="es-EC" dirty="0">
            <a:solidFill>
              <a:schemeClr val="tx1"/>
            </a:solidFill>
          </a:endParaRPr>
        </a:p>
      </dgm:t>
    </dgm:pt>
    <dgm:pt modelId="{33015014-A28D-4CE2-927B-DC5597164360}" type="parTrans" cxnId="{B48E9FF4-356C-4B1F-952F-5883E0409E2B}">
      <dgm:prSet/>
      <dgm:spPr/>
      <dgm:t>
        <a:bodyPr/>
        <a:lstStyle/>
        <a:p>
          <a:endParaRPr lang="es-EC"/>
        </a:p>
      </dgm:t>
    </dgm:pt>
    <dgm:pt modelId="{A01F80EE-C7B9-4BA2-A3DE-ED74F85D84FD}" type="sibTrans" cxnId="{B48E9FF4-356C-4B1F-952F-5883E0409E2B}">
      <dgm:prSet/>
      <dgm:spPr/>
      <dgm:t>
        <a:bodyPr/>
        <a:lstStyle/>
        <a:p>
          <a:endParaRPr lang="es-EC"/>
        </a:p>
      </dgm:t>
    </dgm:pt>
    <dgm:pt modelId="{9F60D7B2-4BC7-4DC5-AB3E-01B979D8E48E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HERRAMIENTA</a:t>
          </a:r>
          <a:endParaRPr lang="es-EC" dirty="0">
            <a:solidFill>
              <a:schemeClr val="tx1"/>
            </a:solidFill>
          </a:endParaRPr>
        </a:p>
      </dgm:t>
    </dgm:pt>
    <dgm:pt modelId="{72715979-D5B1-4F32-A8FD-C3582BA97274}" type="parTrans" cxnId="{8259CA14-F087-4EDF-9F3D-07527A7ADBC0}">
      <dgm:prSet/>
      <dgm:spPr/>
      <dgm:t>
        <a:bodyPr/>
        <a:lstStyle/>
        <a:p>
          <a:endParaRPr lang="es-EC"/>
        </a:p>
      </dgm:t>
    </dgm:pt>
    <dgm:pt modelId="{3A8E4C6C-C9BB-4A04-AB62-5AF6EF54F49F}" type="sibTrans" cxnId="{8259CA14-F087-4EDF-9F3D-07527A7ADBC0}">
      <dgm:prSet/>
      <dgm:spPr/>
      <dgm:t>
        <a:bodyPr/>
        <a:lstStyle/>
        <a:p>
          <a:endParaRPr lang="es-EC"/>
        </a:p>
      </dgm:t>
    </dgm:pt>
    <dgm:pt modelId="{5329342C-8E08-4290-9586-A9D25A132CD9}">
      <dgm:prSet/>
      <dgm:spPr/>
      <dgm:t>
        <a:bodyPr/>
        <a:lstStyle/>
        <a:p>
          <a:r>
            <a:rPr lang="es-EC" dirty="0" smtClean="0"/>
            <a:t>SUGERENCIAS</a:t>
          </a:r>
          <a:endParaRPr lang="es-EC" dirty="0"/>
        </a:p>
      </dgm:t>
    </dgm:pt>
    <dgm:pt modelId="{D03E09C3-D698-44D9-963C-ABE73EFF2521}" type="parTrans" cxnId="{589434E0-1A99-44B3-A435-995248272F74}">
      <dgm:prSet/>
      <dgm:spPr/>
      <dgm:t>
        <a:bodyPr/>
        <a:lstStyle/>
        <a:p>
          <a:endParaRPr lang="es-EC"/>
        </a:p>
      </dgm:t>
    </dgm:pt>
    <dgm:pt modelId="{566B2620-D1AE-4377-9AC7-25E132D6B8C0}" type="sibTrans" cxnId="{589434E0-1A99-44B3-A435-995248272F74}">
      <dgm:prSet/>
      <dgm:spPr/>
      <dgm:t>
        <a:bodyPr/>
        <a:lstStyle/>
        <a:p>
          <a:endParaRPr lang="es-EC"/>
        </a:p>
      </dgm:t>
    </dgm:pt>
    <dgm:pt modelId="{EEAD92A2-65D0-44DE-B92E-E14F103E2605}">
      <dgm:prSet/>
      <dgm:spPr/>
      <dgm:t>
        <a:bodyPr/>
        <a:lstStyle/>
        <a:p>
          <a:r>
            <a:rPr lang="es-EC" dirty="0" smtClean="0"/>
            <a:t>DOCENTE</a:t>
          </a:r>
          <a:endParaRPr lang="es-EC" dirty="0"/>
        </a:p>
      </dgm:t>
    </dgm:pt>
    <dgm:pt modelId="{C4C49E14-4696-4511-8E84-C2D686575D08}" type="parTrans" cxnId="{FFB8D090-9C96-46C9-BD89-E866929585C7}">
      <dgm:prSet/>
      <dgm:spPr/>
      <dgm:t>
        <a:bodyPr/>
        <a:lstStyle/>
        <a:p>
          <a:endParaRPr lang="es-EC"/>
        </a:p>
      </dgm:t>
    </dgm:pt>
    <dgm:pt modelId="{1E666B14-6FD5-46EE-9C53-06C6F77C5A19}" type="sibTrans" cxnId="{FFB8D090-9C96-46C9-BD89-E866929585C7}">
      <dgm:prSet/>
      <dgm:spPr/>
      <dgm:t>
        <a:bodyPr/>
        <a:lstStyle/>
        <a:p>
          <a:endParaRPr lang="es-EC"/>
        </a:p>
      </dgm:t>
    </dgm:pt>
    <dgm:pt modelId="{EEB743C1-0C87-48F4-B279-98C0EBD02220}" type="pres">
      <dgm:prSet presAssocID="{2A48B296-19D5-4968-85F2-AF7E02C3725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4507761-06CC-4A96-8073-E024518CFD51}" type="pres">
      <dgm:prSet presAssocID="{AB8714A9-306B-43E5-AE75-412CD6A315C9}" presName="root" presStyleCnt="0"/>
      <dgm:spPr/>
    </dgm:pt>
    <dgm:pt modelId="{5F8B25FA-F517-46E9-969A-3B4B9F20B854}" type="pres">
      <dgm:prSet presAssocID="{AB8714A9-306B-43E5-AE75-412CD6A315C9}" presName="rootComposite" presStyleCnt="0"/>
      <dgm:spPr/>
    </dgm:pt>
    <dgm:pt modelId="{A8E4647B-71B1-4009-A2CD-9B6D566A8BEF}" type="pres">
      <dgm:prSet presAssocID="{AB8714A9-306B-43E5-AE75-412CD6A315C9}" presName="rootText" presStyleLbl="node1" presStyleIdx="0" presStyleCnt="4"/>
      <dgm:spPr/>
      <dgm:t>
        <a:bodyPr/>
        <a:lstStyle/>
        <a:p>
          <a:endParaRPr lang="es-EC"/>
        </a:p>
      </dgm:t>
    </dgm:pt>
    <dgm:pt modelId="{6678EF8E-93CA-4FB5-AF94-A4A60D43F04A}" type="pres">
      <dgm:prSet presAssocID="{AB8714A9-306B-43E5-AE75-412CD6A315C9}" presName="rootConnector" presStyleLbl="node1" presStyleIdx="0" presStyleCnt="4"/>
      <dgm:spPr/>
      <dgm:t>
        <a:bodyPr/>
        <a:lstStyle/>
        <a:p>
          <a:endParaRPr lang="es-EC"/>
        </a:p>
      </dgm:t>
    </dgm:pt>
    <dgm:pt modelId="{FC78524D-B4BD-4CDB-8BA0-CB295B5A52F7}" type="pres">
      <dgm:prSet presAssocID="{AB8714A9-306B-43E5-AE75-412CD6A315C9}" presName="childShape" presStyleCnt="0"/>
      <dgm:spPr/>
    </dgm:pt>
    <dgm:pt modelId="{8F5265D6-26DD-4E86-96F0-7BCE89845225}" type="pres">
      <dgm:prSet presAssocID="{A0551B5A-1335-4C40-951B-FC48F1E1A02C}" presName="Name13" presStyleLbl="parChTrans1D2" presStyleIdx="0" presStyleCnt="8"/>
      <dgm:spPr/>
      <dgm:t>
        <a:bodyPr/>
        <a:lstStyle/>
        <a:p>
          <a:endParaRPr lang="es-EC"/>
        </a:p>
      </dgm:t>
    </dgm:pt>
    <dgm:pt modelId="{2DEEA9C6-75E8-4310-8728-DC337DBA27BA}" type="pres">
      <dgm:prSet presAssocID="{E71056CF-C417-4B5D-BDBB-8A13ED903B04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BDE50F-41E5-4CDE-A825-BF810A690C7E}" type="pres">
      <dgm:prSet presAssocID="{66659BF1-8C38-49E0-82BF-28B90BD7E482}" presName="Name13" presStyleLbl="parChTrans1D2" presStyleIdx="1" presStyleCnt="8"/>
      <dgm:spPr/>
      <dgm:t>
        <a:bodyPr/>
        <a:lstStyle/>
        <a:p>
          <a:endParaRPr lang="es-EC"/>
        </a:p>
      </dgm:t>
    </dgm:pt>
    <dgm:pt modelId="{AF2C6CC5-D233-411C-A155-D8FFA1AA89DF}" type="pres">
      <dgm:prSet presAssocID="{289E2516-C2BA-4303-9422-07FC7E6A70C9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AEAF93-3C5A-4396-A63C-8AB98F1B53EE}" type="pres">
      <dgm:prSet presAssocID="{B130971E-5536-4E99-ACFB-0DDA72F9A4AD}" presName="root" presStyleCnt="0"/>
      <dgm:spPr/>
    </dgm:pt>
    <dgm:pt modelId="{19968473-77CA-48FB-A0B8-987CD2DB3F3D}" type="pres">
      <dgm:prSet presAssocID="{B130971E-5536-4E99-ACFB-0DDA72F9A4AD}" presName="rootComposite" presStyleCnt="0"/>
      <dgm:spPr/>
    </dgm:pt>
    <dgm:pt modelId="{D3909407-C08A-47C4-9B4C-106B3189DF77}" type="pres">
      <dgm:prSet presAssocID="{B130971E-5536-4E99-ACFB-0DDA72F9A4AD}" presName="rootText" presStyleLbl="node1" presStyleIdx="1" presStyleCnt="4"/>
      <dgm:spPr/>
      <dgm:t>
        <a:bodyPr/>
        <a:lstStyle/>
        <a:p>
          <a:endParaRPr lang="es-EC"/>
        </a:p>
      </dgm:t>
    </dgm:pt>
    <dgm:pt modelId="{7C24515C-1ED4-4112-905C-2D66BE14417E}" type="pres">
      <dgm:prSet presAssocID="{B130971E-5536-4E99-ACFB-0DDA72F9A4AD}" presName="rootConnector" presStyleLbl="node1" presStyleIdx="1" presStyleCnt="4"/>
      <dgm:spPr/>
      <dgm:t>
        <a:bodyPr/>
        <a:lstStyle/>
        <a:p>
          <a:endParaRPr lang="es-EC"/>
        </a:p>
      </dgm:t>
    </dgm:pt>
    <dgm:pt modelId="{EF783520-C8B1-466B-918F-7C59DEA513E0}" type="pres">
      <dgm:prSet presAssocID="{B130971E-5536-4E99-ACFB-0DDA72F9A4AD}" presName="childShape" presStyleCnt="0"/>
      <dgm:spPr/>
    </dgm:pt>
    <dgm:pt modelId="{4129EFAC-BC87-4CA4-8C44-9F7DBC7DECFE}" type="pres">
      <dgm:prSet presAssocID="{0A2C74E0-31A6-4EA6-9A2E-3BF5960FF703}" presName="Name13" presStyleLbl="parChTrans1D2" presStyleIdx="2" presStyleCnt="8"/>
      <dgm:spPr/>
      <dgm:t>
        <a:bodyPr/>
        <a:lstStyle/>
        <a:p>
          <a:endParaRPr lang="es-EC"/>
        </a:p>
      </dgm:t>
    </dgm:pt>
    <dgm:pt modelId="{F09CBB30-EE89-4CC0-9227-F29B6BD9C09F}" type="pres">
      <dgm:prSet presAssocID="{35C7B6A7-E710-419C-97BE-206B11417E63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AEF4EC-73FF-4411-AE5C-A5AB40629999}" type="pres">
      <dgm:prSet presAssocID="{B88E898D-7AB9-416C-A2A9-C84BF02F9D0E}" presName="Name13" presStyleLbl="parChTrans1D2" presStyleIdx="3" presStyleCnt="8"/>
      <dgm:spPr/>
      <dgm:t>
        <a:bodyPr/>
        <a:lstStyle/>
        <a:p>
          <a:endParaRPr lang="es-EC"/>
        </a:p>
      </dgm:t>
    </dgm:pt>
    <dgm:pt modelId="{25FA6140-3B78-4914-B95F-939C7F757DCF}" type="pres">
      <dgm:prSet presAssocID="{C6BBAD31-F102-4991-A8E5-56D38077530D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31694B-E06D-4AAD-95FA-AD38CDACE923}" type="pres">
      <dgm:prSet presAssocID="{64493E9B-D077-44CE-A90F-3341173349B3}" presName="root" presStyleCnt="0"/>
      <dgm:spPr/>
    </dgm:pt>
    <dgm:pt modelId="{940AC47E-0F40-47C0-A2DF-3010670EFC64}" type="pres">
      <dgm:prSet presAssocID="{64493E9B-D077-44CE-A90F-3341173349B3}" presName="rootComposite" presStyleCnt="0"/>
      <dgm:spPr/>
    </dgm:pt>
    <dgm:pt modelId="{36F841BC-2CDD-4EA0-9E75-F4F6404A7E8F}" type="pres">
      <dgm:prSet presAssocID="{64493E9B-D077-44CE-A90F-3341173349B3}" presName="rootText" presStyleLbl="node1" presStyleIdx="2" presStyleCnt="4"/>
      <dgm:spPr/>
      <dgm:t>
        <a:bodyPr/>
        <a:lstStyle/>
        <a:p>
          <a:endParaRPr lang="es-EC"/>
        </a:p>
      </dgm:t>
    </dgm:pt>
    <dgm:pt modelId="{A547CD35-207A-48F0-9976-737315F7E59D}" type="pres">
      <dgm:prSet presAssocID="{64493E9B-D077-44CE-A90F-3341173349B3}" presName="rootConnector" presStyleLbl="node1" presStyleIdx="2" presStyleCnt="4"/>
      <dgm:spPr/>
      <dgm:t>
        <a:bodyPr/>
        <a:lstStyle/>
        <a:p>
          <a:endParaRPr lang="es-EC"/>
        </a:p>
      </dgm:t>
    </dgm:pt>
    <dgm:pt modelId="{625C7149-BD92-4DA2-B982-5C8C435E1E68}" type="pres">
      <dgm:prSet presAssocID="{64493E9B-D077-44CE-A90F-3341173349B3}" presName="childShape" presStyleCnt="0"/>
      <dgm:spPr/>
    </dgm:pt>
    <dgm:pt modelId="{5844E526-D50D-4027-BAAE-84C5F7AAC294}" type="pres">
      <dgm:prSet presAssocID="{72715979-D5B1-4F32-A8FD-C3582BA97274}" presName="Name13" presStyleLbl="parChTrans1D2" presStyleIdx="4" presStyleCnt="8"/>
      <dgm:spPr/>
      <dgm:t>
        <a:bodyPr/>
        <a:lstStyle/>
        <a:p>
          <a:endParaRPr lang="es-EC"/>
        </a:p>
      </dgm:t>
    </dgm:pt>
    <dgm:pt modelId="{5E092A5E-11FC-48FA-AD20-A4D6F870DD1F}" type="pres">
      <dgm:prSet presAssocID="{9F60D7B2-4BC7-4DC5-AB3E-01B979D8E48E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A30E8D-EDF3-4FBB-82EC-851B807C4B73}" type="pres">
      <dgm:prSet presAssocID="{33015014-A28D-4CE2-927B-DC5597164360}" presName="Name13" presStyleLbl="parChTrans1D2" presStyleIdx="5" presStyleCnt="8"/>
      <dgm:spPr/>
      <dgm:t>
        <a:bodyPr/>
        <a:lstStyle/>
        <a:p>
          <a:endParaRPr lang="es-EC"/>
        </a:p>
      </dgm:t>
    </dgm:pt>
    <dgm:pt modelId="{F8526E13-CEE0-4E15-BA1D-FFDDA9D8ADCC}" type="pres">
      <dgm:prSet presAssocID="{989F8D4F-10F0-41EA-9D2A-47A79D222CEB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F637F4-7006-46EA-8E6F-5C7F8E853E5C}" type="pres">
      <dgm:prSet presAssocID="{2701A35C-F0BF-4CFF-BD4E-A9114536234C}" presName="root" presStyleCnt="0"/>
      <dgm:spPr/>
    </dgm:pt>
    <dgm:pt modelId="{11CE0812-5163-4ADA-A40A-5FA4A825E90C}" type="pres">
      <dgm:prSet presAssocID="{2701A35C-F0BF-4CFF-BD4E-A9114536234C}" presName="rootComposite" presStyleCnt="0"/>
      <dgm:spPr/>
    </dgm:pt>
    <dgm:pt modelId="{6A73362D-8706-49A2-874D-CD4321212F6A}" type="pres">
      <dgm:prSet presAssocID="{2701A35C-F0BF-4CFF-BD4E-A9114536234C}" presName="rootText" presStyleLbl="node1" presStyleIdx="3" presStyleCnt="4"/>
      <dgm:spPr/>
      <dgm:t>
        <a:bodyPr/>
        <a:lstStyle/>
        <a:p>
          <a:endParaRPr lang="es-EC"/>
        </a:p>
      </dgm:t>
    </dgm:pt>
    <dgm:pt modelId="{DF32BB74-0E31-4BFB-99FA-92457643BCC1}" type="pres">
      <dgm:prSet presAssocID="{2701A35C-F0BF-4CFF-BD4E-A9114536234C}" presName="rootConnector" presStyleLbl="node1" presStyleIdx="3" presStyleCnt="4"/>
      <dgm:spPr/>
      <dgm:t>
        <a:bodyPr/>
        <a:lstStyle/>
        <a:p>
          <a:endParaRPr lang="es-EC"/>
        </a:p>
      </dgm:t>
    </dgm:pt>
    <dgm:pt modelId="{6AE8E3FF-F292-44F7-A466-ACFC99CDF130}" type="pres">
      <dgm:prSet presAssocID="{2701A35C-F0BF-4CFF-BD4E-A9114536234C}" presName="childShape" presStyleCnt="0"/>
      <dgm:spPr/>
    </dgm:pt>
    <dgm:pt modelId="{E18D6E71-2FDB-4BCF-BE70-7D5C49D5750D}" type="pres">
      <dgm:prSet presAssocID="{C4C49E14-4696-4511-8E84-C2D686575D08}" presName="Name13" presStyleLbl="parChTrans1D2" presStyleIdx="6" presStyleCnt="8"/>
      <dgm:spPr/>
      <dgm:t>
        <a:bodyPr/>
        <a:lstStyle/>
        <a:p>
          <a:endParaRPr lang="es-EC"/>
        </a:p>
      </dgm:t>
    </dgm:pt>
    <dgm:pt modelId="{94AEF373-6840-4FF3-B40A-098816D6E659}" type="pres">
      <dgm:prSet presAssocID="{EEAD92A2-65D0-44DE-B92E-E14F103E2605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7A8B75-E1D7-4964-8762-D38FC4BA13DE}" type="pres">
      <dgm:prSet presAssocID="{D03E09C3-D698-44D9-963C-ABE73EFF2521}" presName="Name13" presStyleLbl="parChTrans1D2" presStyleIdx="7" presStyleCnt="8"/>
      <dgm:spPr/>
      <dgm:t>
        <a:bodyPr/>
        <a:lstStyle/>
        <a:p>
          <a:endParaRPr lang="es-EC"/>
        </a:p>
      </dgm:t>
    </dgm:pt>
    <dgm:pt modelId="{D398CD56-6DE2-4C1A-AD97-1A430F63A19C}" type="pres">
      <dgm:prSet presAssocID="{5329342C-8E08-4290-9586-A9D25A132CD9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C66CA02-D82A-4422-800A-3A72B30E7FE7}" type="presOf" srcId="{64493E9B-D077-44CE-A90F-3341173349B3}" destId="{A547CD35-207A-48F0-9976-737315F7E59D}" srcOrd="1" destOrd="0" presId="urn:microsoft.com/office/officeart/2005/8/layout/hierarchy3"/>
    <dgm:cxn modelId="{F6C4A4F0-F207-43EF-B45A-7A1779F9B3B7}" type="presOf" srcId="{EEAD92A2-65D0-44DE-B92E-E14F103E2605}" destId="{94AEF373-6840-4FF3-B40A-098816D6E659}" srcOrd="0" destOrd="0" presId="urn:microsoft.com/office/officeart/2005/8/layout/hierarchy3"/>
    <dgm:cxn modelId="{7EB7D836-788B-4367-8458-AA0625796803}" srcId="{2A48B296-19D5-4968-85F2-AF7E02C3725B}" destId="{64493E9B-D077-44CE-A90F-3341173349B3}" srcOrd="2" destOrd="0" parTransId="{0652A6E9-AB2E-43FA-8B79-49065660C96A}" sibTransId="{86CE1A8C-4B09-41D1-9423-2809808073E4}"/>
    <dgm:cxn modelId="{A058EB1D-A725-4861-8B23-A30582C3B794}" type="presOf" srcId="{2A48B296-19D5-4968-85F2-AF7E02C3725B}" destId="{EEB743C1-0C87-48F4-B279-98C0EBD02220}" srcOrd="0" destOrd="0" presId="urn:microsoft.com/office/officeart/2005/8/layout/hierarchy3"/>
    <dgm:cxn modelId="{2A849F8E-B551-403B-A637-988AFC164EB0}" type="presOf" srcId="{33015014-A28D-4CE2-927B-DC5597164360}" destId="{A0A30E8D-EDF3-4FBB-82EC-851B807C4B73}" srcOrd="0" destOrd="0" presId="urn:microsoft.com/office/officeart/2005/8/layout/hierarchy3"/>
    <dgm:cxn modelId="{8259CA14-F087-4EDF-9F3D-07527A7ADBC0}" srcId="{64493E9B-D077-44CE-A90F-3341173349B3}" destId="{9F60D7B2-4BC7-4DC5-AB3E-01B979D8E48E}" srcOrd="0" destOrd="0" parTransId="{72715979-D5B1-4F32-A8FD-C3582BA97274}" sibTransId="{3A8E4C6C-C9BB-4A04-AB62-5AF6EF54F49F}"/>
    <dgm:cxn modelId="{FFB8D090-9C96-46C9-BD89-E866929585C7}" srcId="{2701A35C-F0BF-4CFF-BD4E-A9114536234C}" destId="{EEAD92A2-65D0-44DE-B92E-E14F103E2605}" srcOrd="0" destOrd="0" parTransId="{C4C49E14-4696-4511-8E84-C2D686575D08}" sibTransId="{1E666B14-6FD5-46EE-9C53-06C6F77C5A19}"/>
    <dgm:cxn modelId="{E00F28E8-6CFE-418A-BE98-5F48A404539D}" type="presOf" srcId="{2701A35C-F0BF-4CFF-BD4E-A9114536234C}" destId="{6A73362D-8706-49A2-874D-CD4321212F6A}" srcOrd="0" destOrd="0" presId="urn:microsoft.com/office/officeart/2005/8/layout/hierarchy3"/>
    <dgm:cxn modelId="{A5F272E1-1E72-4052-AAAF-E635D344DA4A}" srcId="{B130971E-5536-4E99-ACFB-0DDA72F9A4AD}" destId="{C6BBAD31-F102-4991-A8E5-56D38077530D}" srcOrd="1" destOrd="0" parTransId="{B88E898D-7AB9-416C-A2A9-C84BF02F9D0E}" sibTransId="{256C976C-E6F4-4694-B092-8DBB46617843}"/>
    <dgm:cxn modelId="{794FA169-4020-4DCC-82DB-DA22A191A9DF}" type="presOf" srcId="{66659BF1-8C38-49E0-82BF-28B90BD7E482}" destId="{60BDE50F-41E5-4CDE-A825-BF810A690C7E}" srcOrd="0" destOrd="0" presId="urn:microsoft.com/office/officeart/2005/8/layout/hierarchy3"/>
    <dgm:cxn modelId="{F605A213-D751-4696-9523-25976AF1E38B}" type="presOf" srcId="{B130971E-5536-4E99-ACFB-0DDA72F9A4AD}" destId="{D3909407-C08A-47C4-9B4C-106B3189DF77}" srcOrd="0" destOrd="0" presId="urn:microsoft.com/office/officeart/2005/8/layout/hierarchy3"/>
    <dgm:cxn modelId="{761F1825-A2F1-499B-97CA-A61A5E3E1DF9}" type="presOf" srcId="{72715979-D5B1-4F32-A8FD-C3582BA97274}" destId="{5844E526-D50D-4027-BAAE-84C5F7AAC294}" srcOrd="0" destOrd="0" presId="urn:microsoft.com/office/officeart/2005/8/layout/hierarchy3"/>
    <dgm:cxn modelId="{8369ADA7-2868-40E0-AF7D-2F39FD49AE07}" type="presOf" srcId="{C4C49E14-4696-4511-8E84-C2D686575D08}" destId="{E18D6E71-2FDB-4BCF-BE70-7D5C49D5750D}" srcOrd="0" destOrd="0" presId="urn:microsoft.com/office/officeart/2005/8/layout/hierarchy3"/>
    <dgm:cxn modelId="{91529E5D-4EC6-4EFD-A681-8285B17F85BB}" type="presOf" srcId="{5329342C-8E08-4290-9586-A9D25A132CD9}" destId="{D398CD56-6DE2-4C1A-AD97-1A430F63A19C}" srcOrd="0" destOrd="0" presId="urn:microsoft.com/office/officeart/2005/8/layout/hierarchy3"/>
    <dgm:cxn modelId="{EAC821D9-221B-46AE-B807-38BD94ADCA53}" type="presOf" srcId="{AB8714A9-306B-43E5-AE75-412CD6A315C9}" destId="{A8E4647B-71B1-4009-A2CD-9B6D566A8BEF}" srcOrd="0" destOrd="0" presId="urn:microsoft.com/office/officeart/2005/8/layout/hierarchy3"/>
    <dgm:cxn modelId="{4F260D93-4AEB-4090-9A14-E299F3EFDA13}" type="presOf" srcId="{35C7B6A7-E710-419C-97BE-206B11417E63}" destId="{F09CBB30-EE89-4CC0-9227-F29B6BD9C09F}" srcOrd="0" destOrd="0" presId="urn:microsoft.com/office/officeart/2005/8/layout/hierarchy3"/>
    <dgm:cxn modelId="{FB950E23-E9A0-43F1-9735-D3B58BA33DDB}" type="presOf" srcId="{B88E898D-7AB9-416C-A2A9-C84BF02F9D0E}" destId="{B5AEF4EC-73FF-4411-AE5C-A5AB40629999}" srcOrd="0" destOrd="0" presId="urn:microsoft.com/office/officeart/2005/8/layout/hierarchy3"/>
    <dgm:cxn modelId="{6CCDD4EC-07B7-42B7-BC95-B3AF6D63081C}" srcId="{2A48B296-19D5-4968-85F2-AF7E02C3725B}" destId="{AB8714A9-306B-43E5-AE75-412CD6A315C9}" srcOrd="0" destOrd="0" parTransId="{ED13A0B4-8A33-4433-A660-98B0FDF66EDF}" sibTransId="{A788AFF3-E2DE-4601-B86B-ED13D79F223B}"/>
    <dgm:cxn modelId="{54098385-3D30-4742-90AF-028B1F506B0B}" type="presOf" srcId="{289E2516-C2BA-4303-9422-07FC7E6A70C9}" destId="{AF2C6CC5-D233-411C-A155-D8FFA1AA89DF}" srcOrd="0" destOrd="0" presId="urn:microsoft.com/office/officeart/2005/8/layout/hierarchy3"/>
    <dgm:cxn modelId="{589434E0-1A99-44B3-A435-995248272F74}" srcId="{2701A35C-F0BF-4CFF-BD4E-A9114536234C}" destId="{5329342C-8E08-4290-9586-A9D25A132CD9}" srcOrd="1" destOrd="0" parTransId="{D03E09C3-D698-44D9-963C-ABE73EFF2521}" sibTransId="{566B2620-D1AE-4377-9AC7-25E132D6B8C0}"/>
    <dgm:cxn modelId="{74052A76-F9C3-48E5-852C-F514A4C8044D}" srcId="{2A48B296-19D5-4968-85F2-AF7E02C3725B}" destId="{B130971E-5536-4E99-ACFB-0DDA72F9A4AD}" srcOrd="1" destOrd="0" parTransId="{4BA7427F-BEA3-47C6-8710-40D440F699B1}" sibTransId="{BCB28117-DDDC-45A6-922E-BA8F89D56466}"/>
    <dgm:cxn modelId="{B48E9FF4-356C-4B1F-952F-5883E0409E2B}" srcId="{64493E9B-D077-44CE-A90F-3341173349B3}" destId="{989F8D4F-10F0-41EA-9D2A-47A79D222CEB}" srcOrd="1" destOrd="0" parTransId="{33015014-A28D-4CE2-927B-DC5597164360}" sibTransId="{A01F80EE-C7B9-4BA2-A3DE-ED74F85D84FD}"/>
    <dgm:cxn modelId="{14CE3540-14AE-439C-8D95-A5C47559519C}" type="presOf" srcId="{0A2C74E0-31A6-4EA6-9A2E-3BF5960FF703}" destId="{4129EFAC-BC87-4CA4-8C44-9F7DBC7DECFE}" srcOrd="0" destOrd="0" presId="urn:microsoft.com/office/officeart/2005/8/layout/hierarchy3"/>
    <dgm:cxn modelId="{9C0039F0-899E-42AA-9838-6985CB5E0CCF}" type="presOf" srcId="{E71056CF-C417-4B5D-BDBB-8A13ED903B04}" destId="{2DEEA9C6-75E8-4310-8728-DC337DBA27BA}" srcOrd="0" destOrd="0" presId="urn:microsoft.com/office/officeart/2005/8/layout/hierarchy3"/>
    <dgm:cxn modelId="{5A0D3BF5-820D-4839-9411-2E6EB0F194C4}" srcId="{AB8714A9-306B-43E5-AE75-412CD6A315C9}" destId="{289E2516-C2BA-4303-9422-07FC7E6A70C9}" srcOrd="1" destOrd="0" parTransId="{66659BF1-8C38-49E0-82BF-28B90BD7E482}" sibTransId="{3C2E224F-347A-490B-B143-94F3CF14A7D8}"/>
    <dgm:cxn modelId="{C2F6FD12-5ADE-48E5-AA0E-2CA3BCEA4E95}" srcId="{B130971E-5536-4E99-ACFB-0DDA72F9A4AD}" destId="{35C7B6A7-E710-419C-97BE-206B11417E63}" srcOrd="0" destOrd="0" parTransId="{0A2C74E0-31A6-4EA6-9A2E-3BF5960FF703}" sibTransId="{A2D7E432-8071-4A63-BEC6-97F4C0A6C876}"/>
    <dgm:cxn modelId="{E23D09B6-ED27-46A0-889E-D991A5361C87}" type="presOf" srcId="{2701A35C-F0BF-4CFF-BD4E-A9114536234C}" destId="{DF32BB74-0E31-4BFB-99FA-92457643BCC1}" srcOrd="1" destOrd="0" presId="urn:microsoft.com/office/officeart/2005/8/layout/hierarchy3"/>
    <dgm:cxn modelId="{4A136964-849C-4FEB-84EC-01B09BD5A0D7}" type="presOf" srcId="{989F8D4F-10F0-41EA-9D2A-47A79D222CEB}" destId="{F8526E13-CEE0-4E15-BA1D-FFDDA9D8ADCC}" srcOrd="0" destOrd="0" presId="urn:microsoft.com/office/officeart/2005/8/layout/hierarchy3"/>
    <dgm:cxn modelId="{B6D9B533-47DD-4052-AF09-B0267BC085F2}" srcId="{AB8714A9-306B-43E5-AE75-412CD6A315C9}" destId="{E71056CF-C417-4B5D-BDBB-8A13ED903B04}" srcOrd="0" destOrd="0" parTransId="{A0551B5A-1335-4C40-951B-FC48F1E1A02C}" sibTransId="{E4CEA061-1530-4570-BEE6-D68FDB888A2E}"/>
    <dgm:cxn modelId="{BD128011-C311-4E4C-A3AF-E5EA0CE50EB9}" type="presOf" srcId="{64493E9B-D077-44CE-A90F-3341173349B3}" destId="{36F841BC-2CDD-4EA0-9E75-F4F6404A7E8F}" srcOrd="0" destOrd="0" presId="urn:microsoft.com/office/officeart/2005/8/layout/hierarchy3"/>
    <dgm:cxn modelId="{3D77A9B0-ACC9-4D70-A29E-47DF3E0D9C9D}" type="presOf" srcId="{D03E09C3-D698-44D9-963C-ABE73EFF2521}" destId="{D17A8B75-E1D7-4964-8762-D38FC4BA13DE}" srcOrd="0" destOrd="0" presId="urn:microsoft.com/office/officeart/2005/8/layout/hierarchy3"/>
    <dgm:cxn modelId="{79B470B6-DAC6-4623-B0CE-B8D28E0A20EF}" type="presOf" srcId="{AB8714A9-306B-43E5-AE75-412CD6A315C9}" destId="{6678EF8E-93CA-4FB5-AF94-A4A60D43F04A}" srcOrd="1" destOrd="0" presId="urn:microsoft.com/office/officeart/2005/8/layout/hierarchy3"/>
    <dgm:cxn modelId="{14D35629-C0E6-4C19-8BE3-51F1CA62F7E1}" type="presOf" srcId="{A0551B5A-1335-4C40-951B-FC48F1E1A02C}" destId="{8F5265D6-26DD-4E86-96F0-7BCE89845225}" srcOrd="0" destOrd="0" presId="urn:microsoft.com/office/officeart/2005/8/layout/hierarchy3"/>
    <dgm:cxn modelId="{12CA9271-0B0A-4C70-8467-24DA0E6BF53B}" type="presOf" srcId="{C6BBAD31-F102-4991-A8E5-56D38077530D}" destId="{25FA6140-3B78-4914-B95F-939C7F757DCF}" srcOrd="0" destOrd="0" presId="urn:microsoft.com/office/officeart/2005/8/layout/hierarchy3"/>
    <dgm:cxn modelId="{36F5370C-7843-4554-9DD3-C3FF720DBFD8}" srcId="{2A48B296-19D5-4968-85F2-AF7E02C3725B}" destId="{2701A35C-F0BF-4CFF-BD4E-A9114536234C}" srcOrd="3" destOrd="0" parTransId="{B43FBFE2-AA90-49F8-B9C0-871585EFA34F}" sibTransId="{75A17691-A31B-42EE-AEC3-A78657355D48}"/>
    <dgm:cxn modelId="{455C8188-18A8-46D5-8F05-2468661E0EC0}" type="presOf" srcId="{9F60D7B2-4BC7-4DC5-AB3E-01B979D8E48E}" destId="{5E092A5E-11FC-48FA-AD20-A4D6F870DD1F}" srcOrd="0" destOrd="0" presId="urn:microsoft.com/office/officeart/2005/8/layout/hierarchy3"/>
    <dgm:cxn modelId="{861D3C1A-7F7B-4F01-AB17-083923B0F878}" type="presOf" srcId="{B130971E-5536-4E99-ACFB-0DDA72F9A4AD}" destId="{7C24515C-1ED4-4112-905C-2D66BE14417E}" srcOrd="1" destOrd="0" presId="urn:microsoft.com/office/officeart/2005/8/layout/hierarchy3"/>
    <dgm:cxn modelId="{097EF1A2-E453-41E0-85E6-544BD0CA07AB}" type="presParOf" srcId="{EEB743C1-0C87-48F4-B279-98C0EBD02220}" destId="{84507761-06CC-4A96-8073-E024518CFD51}" srcOrd="0" destOrd="0" presId="urn:microsoft.com/office/officeart/2005/8/layout/hierarchy3"/>
    <dgm:cxn modelId="{CBD5EC10-4B0D-4023-A33F-03BF36AD9973}" type="presParOf" srcId="{84507761-06CC-4A96-8073-E024518CFD51}" destId="{5F8B25FA-F517-46E9-969A-3B4B9F20B854}" srcOrd="0" destOrd="0" presId="urn:microsoft.com/office/officeart/2005/8/layout/hierarchy3"/>
    <dgm:cxn modelId="{8EC1433D-54BA-4319-A81F-11E90F349B5D}" type="presParOf" srcId="{5F8B25FA-F517-46E9-969A-3B4B9F20B854}" destId="{A8E4647B-71B1-4009-A2CD-9B6D566A8BEF}" srcOrd="0" destOrd="0" presId="urn:microsoft.com/office/officeart/2005/8/layout/hierarchy3"/>
    <dgm:cxn modelId="{1DFFDF04-A9C1-4070-B800-FAD1CC949C76}" type="presParOf" srcId="{5F8B25FA-F517-46E9-969A-3B4B9F20B854}" destId="{6678EF8E-93CA-4FB5-AF94-A4A60D43F04A}" srcOrd="1" destOrd="0" presId="urn:microsoft.com/office/officeart/2005/8/layout/hierarchy3"/>
    <dgm:cxn modelId="{680340A8-720C-4314-B95F-6D66F09E4705}" type="presParOf" srcId="{84507761-06CC-4A96-8073-E024518CFD51}" destId="{FC78524D-B4BD-4CDB-8BA0-CB295B5A52F7}" srcOrd="1" destOrd="0" presId="urn:microsoft.com/office/officeart/2005/8/layout/hierarchy3"/>
    <dgm:cxn modelId="{B86DF472-7670-4F2E-831C-BF7DD641FDE4}" type="presParOf" srcId="{FC78524D-B4BD-4CDB-8BA0-CB295B5A52F7}" destId="{8F5265D6-26DD-4E86-96F0-7BCE89845225}" srcOrd="0" destOrd="0" presId="urn:microsoft.com/office/officeart/2005/8/layout/hierarchy3"/>
    <dgm:cxn modelId="{227CEBFD-E7E5-48EA-A1E1-4503E72B89F2}" type="presParOf" srcId="{FC78524D-B4BD-4CDB-8BA0-CB295B5A52F7}" destId="{2DEEA9C6-75E8-4310-8728-DC337DBA27BA}" srcOrd="1" destOrd="0" presId="urn:microsoft.com/office/officeart/2005/8/layout/hierarchy3"/>
    <dgm:cxn modelId="{6259746C-32A3-4E2D-9C35-8D456BB96CB3}" type="presParOf" srcId="{FC78524D-B4BD-4CDB-8BA0-CB295B5A52F7}" destId="{60BDE50F-41E5-4CDE-A825-BF810A690C7E}" srcOrd="2" destOrd="0" presId="urn:microsoft.com/office/officeart/2005/8/layout/hierarchy3"/>
    <dgm:cxn modelId="{A65776BE-6D08-426C-AF67-8090C9F3B135}" type="presParOf" srcId="{FC78524D-B4BD-4CDB-8BA0-CB295B5A52F7}" destId="{AF2C6CC5-D233-411C-A155-D8FFA1AA89DF}" srcOrd="3" destOrd="0" presId="urn:microsoft.com/office/officeart/2005/8/layout/hierarchy3"/>
    <dgm:cxn modelId="{C999C1E5-DA95-47D1-9DF3-5D38D5383BAC}" type="presParOf" srcId="{EEB743C1-0C87-48F4-B279-98C0EBD02220}" destId="{ABAEAF93-3C5A-4396-A63C-8AB98F1B53EE}" srcOrd="1" destOrd="0" presId="urn:microsoft.com/office/officeart/2005/8/layout/hierarchy3"/>
    <dgm:cxn modelId="{E0C942FB-B4A2-4332-9E62-3F403126F067}" type="presParOf" srcId="{ABAEAF93-3C5A-4396-A63C-8AB98F1B53EE}" destId="{19968473-77CA-48FB-A0B8-987CD2DB3F3D}" srcOrd="0" destOrd="0" presId="urn:microsoft.com/office/officeart/2005/8/layout/hierarchy3"/>
    <dgm:cxn modelId="{F4DA128D-18DE-438C-824A-DBF0DE41E2A8}" type="presParOf" srcId="{19968473-77CA-48FB-A0B8-987CD2DB3F3D}" destId="{D3909407-C08A-47C4-9B4C-106B3189DF77}" srcOrd="0" destOrd="0" presId="urn:microsoft.com/office/officeart/2005/8/layout/hierarchy3"/>
    <dgm:cxn modelId="{2A943EB8-646A-4ACA-B291-5AAF1073FEFA}" type="presParOf" srcId="{19968473-77CA-48FB-A0B8-987CD2DB3F3D}" destId="{7C24515C-1ED4-4112-905C-2D66BE14417E}" srcOrd="1" destOrd="0" presId="urn:microsoft.com/office/officeart/2005/8/layout/hierarchy3"/>
    <dgm:cxn modelId="{385CAC62-F68D-4427-9ACF-EEDD09E2FF64}" type="presParOf" srcId="{ABAEAF93-3C5A-4396-A63C-8AB98F1B53EE}" destId="{EF783520-C8B1-466B-918F-7C59DEA513E0}" srcOrd="1" destOrd="0" presId="urn:microsoft.com/office/officeart/2005/8/layout/hierarchy3"/>
    <dgm:cxn modelId="{A7C11E37-1860-493D-BAAB-54860FFF01DF}" type="presParOf" srcId="{EF783520-C8B1-466B-918F-7C59DEA513E0}" destId="{4129EFAC-BC87-4CA4-8C44-9F7DBC7DECFE}" srcOrd="0" destOrd="0" presId="urn:microsoft.com/office/officeart/2005/8/layout/hierarchy3"/>
    <dgm:cxn modelId="{75275E70-4E46-4A22-ACCC-161C88B77FF7}" type="presParOf" srcId="{EF783520-C8B1-466B-918F-7C59DEA513E0}" destId="{F09CBB30-EE89-4CC0-9227-F29B6BD9C09F}" srcOrd="1" destOrd="0" presId="urn:microsoft.com/office/officeart/2005/8/layout/hierarchy3"/>
    <dgm:cxn modelId="{9F568191-6A2A-442D-B6FC-A7DA98CE9350}" type="presParOf" srcId="{EF783520-C8B1-466B-918F-7C59DEA513E0}" destId="{B5AEF4EC-73FF-4411-AE5C-A5AB40629999}" srcOrd="2" destOrd="0" presId="urn:microsoft.com/office/officeart/2005/8/layout/hierarchy3"/>
    <dgm:cxn modelId="{9741B963-0FC1-4C8B-B0FD-D8B492D0E676}" type="presParOf" srcId="{EF783520-C8B1-466B-918F-7C59DEA513E0}" destId="{25FA6140-3B78-4914-B95F-939C7F757DCF}" srcOrd="3" destOrd="0" presId="urn:microsoft.com/office/officeart/2005/8/layout/hierarchy3"/>
    <dgm:cxn modelId="{4D2ADA89-7062-4EB1-9C09-8CCC4DCF0465}" type="presParOf" srcId="{EEB743C1-0C87-48F4-B279-98C0EBD02220}" destId="{5531694B-E06D-4AAD-95FA-AD38CDACE923}" srcOrd="2" destOrd="0" presId="urn:microsoft.com/office/officeart/2005/8/layout/hierarchy3"/>
    <dgm:cxn modelId="{86BF0CCF-F0D2-4B50-861D-6B8551E9EC84}" type="presParOf" srcId="{5531694B-E06D-4AAD-95FA-AD38CDACE923}" destId="{940AC47E-0F40-47C0-A2DF-3010670EFC64}" srcOrd="0" destOrd="0" presId="urn:microsoft.com/office/officeart/2005/8/layout/hierarchy3"/>
    <dgm:cxn modelId="{02DE4813-02E9-4393-80E8-1193838C60D9}" type="presParOf" srcId="{940AC47E-0F40-47C0-A2DF-3010670EFC64}" destId="{36F841BC-2CDD-4EA0-9E75-F4F6404A7E8F}" srcOrd="0" destOrd="0" presId="urn:microsoft.com/office/officeart/2005/8/layout/hierarchy3"/>
    <dgm:cxn modelId="{79842E94-B27D-441B-A6B9-701FE18ABAC7}" type="presParOf" srcId="{940AC47E-0F40-47C0-A2DF-3010670EFC64}" destId="{A547CD35-207A-48F0-9976-737315F7E59D}" srcOrd="1" destOrd="0" presId="urn:microsoft.com/office/officeart/2005/8/layout/hierarchy3"/>
    <dgm:cxn modelId="{CD41CB36-E36D-4342-A9C1-0DC670870F24}" type="presParOf" srcId="{5531694B-E06D-4AAD-95FA-AD38CDACE923}" destId="{625C7149-BD92-4DA2-B982-5C8C435E1E68}" srcOrd="1" destOrd="0" presId="urn:microsoft.com/office/officeart/2005/8/layout/hierarchy3"/>
    <dgm:cxn modelId="{09EAC413-6C8D-4634-AC21-4625F5630DE4}" type="presParOf" srcId="{625C7149-BD92-4DA2-B982-5C8C435E1E68}" destId="{5844E526-D50D-4027-BAAE-84C5F7AAC294}" srcOrd="0" destOrd="0" presId="urn:microsoft.com/office/officeart/2005/8/layout/hierarchy3"/>
    <dgm:cxn modelId="{F9861F46-C241-478D-B791-9B254B3CB535}" type="presParOf" srcId="{625C7149-BD92-4DA2-B982-5C8C435E1E68}" destId="{5E092A5E-11FC-48FA-AD20-A4D6F870DD1F}" srcOrd="1" destOrd="0" presId="urn:microsoft.com/office/officeart/2005/8/layout/hierarchy3"/>
    <dgm:cxn modelId="{AE24CA1E-151F-473E-86E7-86E9408A16E1}" type="presParOf" srcId="{625C7149-BD92-4DA2-B982-5C8C435E1E68}" destId="{A0A30E8D-EDF3-4FBB-82EC-851B807C4B73}" srcOrd="2" destOrd="0" presId="urn:microsoft.com/office/officeart/2005/8/layout/hierarchy3"/>
    <dgm:cxn modelId="{92B7FCEB-11BB-4D1B-8787-76F9E71E26B6}" type="presParOf" srcId="{625C7149-BD92-4DA2-B982-5C8C435E1E68}" destId="{F8526E13-CEE0-4E15-BA1D-FFDDA9D8ADCC}" srcOrd="3" destOrd="0" presId="urn:microsoft.com/office/officeart/2005/8/layout/hierarchy3"/>
    <dgm:cxn modelId="{C9040665-EDF7-4675-8567-B0EED426E3E5}" type="presParOf" srcId="{EEB743C1-0C87-48F4-B279-98C0EBD02220}" destId="{8BF637F4-7006-46EA-8E6F-5C7F8E853E5C}" srcOrd="3" destOrd="0" presId="urn:microsoft.com/office/officeart/2005/8/layout/hierarchy3"/>
    <dgm:cxn modelId="{AB3267EC-D5C1-45E1-81E9-F479145D0265}" type="presParOf" srcId="{8BF637F4-7006-46EA-8E6F-5C7F8E853E5C}" destId="{11CE0812-5163-4ADA-A40A-5FA4A825E90C}" srcOrd="0" destOrd="0" presId="urn:microsoft.com/office/officeart/2005/8/layout/hierarchy3"/>
    <dgm:cxn modelId="{7E98CD7A-E64E-46B6-8C1E-D79A0CFFCB28}" type="presParOf" srcId="{11CE0812-5163-4ADA-A40A-5FA4A825E90C}" destId="{6A73362D-8706-49A2-874D-CD4321212F6A}" srcOrd="0" destOrd="0" presId="urn:microsoft.com/office/officeart/2005/8/layout/hierarchy3"/>
    <dgm:cxn modelId="{CC5FC82A-F906-4529-9F5C-CA7DB7A94F25}" type="presParOf" srcId="{11CE0812-5163-4ADA-A40A-5FA4A825E90C}" destId="{DF32BB74-0E31-4BFB-99FA-92457643BCC1}" srcOrd="1" destOrd="0" presId="urn:microsoft.com/office/officeart/2005/8/layout/hierarchy3"/>
    <dgm:cxn modelId="{FB295BF5-132C-4E98-8481-42896A63937F}" type="presParOf" srcId="{8BF637F4-7006-46EA-8E6F-5C7F8E853E5C}" destId="{6AE8E3FF-F292-44F7-A466-ACFC99CDF130}" srcOrd="1" destOrd="0" presId="urn:microsoft.com/office/officeart/2005/8/layout/hierarchy3"/>
    <dgm:cxn modelId="{938A9DA4-EB97-436C-91D6-57F2EF6A21F8}" type="presParOf" srcId="{6AE8E3FF-F292-44F7-A466-ACFC99CDF130}" destId="{E18D6E71-2FDB-4BCF-BE70-7D5C49D5750D}" srcOrd="0" destOrd="0" presId="urn:microsoft.com/office/officeart/2005/8/layout/hierarchy3"/>
    <dgm:cxn modelId="{D740A208-486E-45B4-B299-0A77C6973939}" type="presParOf" srcId="{6AE8E3FF-F292-44F7-A466-ACFC99CDF130}" destId="{94AEF373-6840-4FF3-B40A-098816D6E659}" srcOrd="1" destOrd="0" presId="urn:microsoft.com/office/officeart/2005/8/layout/hierarchy3"/>
    <dgm:cxn modelId="{C1C1ABA5-4B24-479C-86AC-5C526A3BBE75}" type="presParOf" srcId="{6AE8E3FF-F292-44F7-A466-ACFC99CDF130}" destId="{D17A8B75-E1D7-4964-8762-D38FC4BA13DE}" srcOrd="2" destOrd="0" presId="urn:microsoft.com/office/officeart/2005/8/layout/hierarchy3"/>
    <dgm:cxn modelId="{1C86A37B-4AA0-4743-8324-E5A3E0126586}" type="presParOf" srcId="{6AE8E3FF-F292-44F7-A466-ACFC99CDF130}" destId="{D398CD56-6DE2-4C1A-AD97-1A430F63A19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57ED4-5C86-45C4-9B0F-0D41B5AC556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3418C9FE-CCFE-4CF1-94C2-704E9AA3C523}">
      <dgm:prSet phldrT="[Texto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dirty="0" smtClean="0"/>
            <a:t>FORMULACIÓN DEL PROBLEMA</a:t>
          </a:r>
          <a:endParaRPr lang="es-EC" dirty="0"/>
        </a:p>
      </dgm:t>
    </dgm:pt>
    <dgm:pt modelId="{8074F870-886F-4E08-8BDA-8D2A519E8D3D}" type="parTrans" cxnId="{1D3EBC34-0586-498D-A84E-D8833BDB49AD}">
      <dgm:prSet/>
      <dgm:spPr/>
      <dgm:t>
        <a:bodyPr/>
        <a:lstStyle/>
        <a:p>
          <a:endParaRPr lang="es-EC"/>
        </a:p>
      </dgm:t>
    </dgm:pt>
    <dgm:pt modelId="{250D9B4B-0481-4FED-91B1-52856373DBA8}" type="sibTrans" cxnId="{1D3EBC34-0586-498D-A84E-D8833BDB49AD}">
      <dgm:prSet/>
      <dgm:spPr/>
      <dgm:t>
        <a:bodyPr/>
        <a:lstStyle/>
        <a:p>
          <a:endParaRPr lang="es-EC"/>
        </a:p>
      </dgm:t>
    </dgm:pt>
    <dgm:pt modelId="{6B1B0A3E-70DE-42A5-B957-8C3318AEE5D9}">
      <dgm:prSet phldrT="[Texto]"/>
      <dgm:spPr/>
      <dgm:t>
        <a:bodyPr/>
        <a:lstStyle/>
        <a:p>
          <a:r>
            <a:rPr lang="es-ES" dirty="0" smtClean="0"/>
            <a:t>¿El cuento infantil desarrolla la memoria de los niños y niñas de 4-5 años.</a:t>
          </a:r>
          <a:endParaRPr lang="es-EC" dirty="0"/>
        </a:p>
      </dgm:t>
    </dgm:pt>
    <dgm:pt modelId="{018E3166-1C75-4F74-993A-DCB968DC17DC}" type="parTrans" cxnId="{58B7C2D0-9450-462B-9A9B-287220433941}">
      <dgm:prSet/>
      <dgm:spPr/>
      <dgm:t>
        <a:bodyPr/>
        <a:lstStyle/>
        <a:p>
          <a:endParaRPr lang="es-EC"/>
        </a:p>
      </dgm:t>
    </dgm:pt>
    <dgm:pt modelId="{107771CC-825A-4E1D-ADDF-E8409E206060}" type="sibTrans" cxnId="{58B7C2D0-9450-462B-9A9B-287220433941}">
      <dgm:prSet/>
      <dgm:spPr/>
      <dgm:t>
        <a:bodyPr/>
        <a:lstStyle/>
        <a:p>
          <a:endParaRPr lang="es-EC"/>
        </a:p>
      </dgm:t>
    </dgm:pt>
    <dgm:pt modelId="{1A2A7065-2743-4510-A96F-A633A6252731}" type="pres">
      <dgm:prSet presAssocID="{1A357ED4-5C86-45C4-9B0F-0D41B5AC55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B5113A4-EA56-4217-8624-AD09F560162A}" type="pres">
      <dgm:prSet presAssocID="{3418C9FE-CCFE-4CF1-94C2-704E9AA3C523}" presName="root" presStyleCnt="0"/>
      <dgm:spPr/>
    </dgm:pt>
    <dgm:pt modelId="{5D86C11F-681F-422F-9743-FC7FC368A40C}" type="pres">
      <dgm:prSet presAssocID="{3418C9FE-CCFE-4CF1-94C2-704E9AA3C523}" presName="rootComposite" presStyleCnt="0"/>
      <dgm:spPr/>
    </dgm:pt>
    <dgm:pt modelId="{27F603FB-3BBE-4EAA-AD6D-9BC57DAB8C3E}" type="pres">
      <dgm:prSet presAssocID="{3418C9FE-CCFE-4CF1-94C2-704E9AA3C523}" presName="rootText" presStyleLbl="node1" presStyleIdx="0" presStyleCnt="1"/>
      <dgm:spPr/>
      <dgm:t>
        <a:bodyPr/>
        <a:lstStyle/>
        <a:p>
          <a:endParaRPr lang="es-EC"/>
        </a:p>
      </dgm:t>
    </dgm:pt>
    <dgm:pt modelId="{BAC3CC36-0B4C-4B02-8BC9-A5DA7591917D}" type="pres">
      <dgm:prSet presAssocID="{3418C9FE-CCFE-4CF1-94C2-704E9AA3C523}" presName="rootConnector" presStyleLbl="node1" presStyleIdx="0" presStyleCnt="1"/>
      <dgm:spPr/>
      <dgm:t>
        <a:bodyPr/>
        <a:lstStyle/>
        <a:p>
          <a:endParaRPr lang="es-EC"/>
        </a:p>
      </dgm:t>
    </dgm:pt>
    <dgm:pt modelId="{B09357EE-3407-449D-BD56-02BDA7C501FF}" type="pres">
      <dgm:prSet presAssocID="{3418C9FE-CCFE-4CF1-94C2-704E9AA3C523}" presName="childShape" presStyleCnt="0"/>
      <dgm:spPr/>
    </dgm:pt>
    <dgm:pt modelId="{6611DE87-87B9-40F5-9E87-4BFA16A2A31F}" type="pres">
      <dgm:prSet presAssocID="{018E3166-1C75-4F74-993A-DCB968DC17DC}" presName="Name13" presStyleLbl="parChTrans1D2" presStyleIdx="0" presStyleCnt="1"/>
      <dgm:spPr/>
      <dgm:t>
        <a:bodyPr/>
        <a:lstStyle/>
        <a:p>
          <a:endParaRPr lang="es-EC"/>
        </a:p>
      </dgm:t>
    </dgm:pt>
    <dgm:pt modelId="{762082FA-8610-4419-8207-FD91EDF24AEA}" type="pres">
      <dgm:prSet presAssocID="{6B1B0A3E-70DE-42A5-B957-8C3318AEE5D9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94A0B01-CCBB-4B21-B2B4-BFF150C69EEE}" type="presOf" srcId="{3418C9FE-CCFE-4CF1-94C2-704E9AA3C523}" destId="{BAC3CC36-0B4C-4B02-8BC9-A5DA7591917D}" srcOrd="1" destOrd="0" presId="urn:microsoft.com/office/officeart/2005/8/layout/hierarchy3"/>
    <dgm:cxn modelId="{B61B6D69-0206-46D2-8F68-1FFACBEA09E5}" type="presOf" srcId="{6B1B0A3E-70DE-42A5-B957-8C3318AEE5D9}" destId="{762082FA-8610-4419-8207-FD91EDF24AEA}" srcOrd="0" destOrd="0" presId="urn:microsoft.com/office/officeart/2005/8/layout/hierarchy3"/>
    <dgm:cxn modelId="{58B7C2D0-9450-462B-9A9B-287220433941}" srcId="{3418C9FE-CCFE-4CF1-94C2-704E9AA3C523}" destId="{6B1B0A3E-70DE-42A5-B957-8C3318AEE5D9}" srcOrd="0" destOrd="0" parTransId="{018E3166-1C75-4F74-993A-DCB968DC17DC}" sibTransId="{107771CC-825A-4E1D-ADDF-E8409E206060}"/>
    <dgm:cxn modelId="{927316AF-6CAC-4E91-8785-295B7A21E200}" type="presOf" srcId="{018E3166-1C75-4F74-993A-DCB968DC17DC}" destId="{6611DE87-87B9-40F5-9E87-4BFA16A2A31F}" srcOrd="0" destOrd="0" presId="urn:microsoft.com/office/officeart/2005/8/layout/hierarchy3"/>
    <dgm:cxn modelId="{79B20DDF-F930-4566-A26F-31BD572FB262}" type="presOf" srcId="{1A357ED4-5C86-45C4-9B0F-0D41B5AC556E}" destId="{1A2A7065-2743-4510-A96F-A633A6252731}" srcOrd="0" destOrd="0" presId="urn:microsoft.com/office/officeart/2005/8/layout/hierarchy3"/>
    <dgm:cxn modelId="{1D3EBC34-0586-498D-A84E-D8833BDB49AD}" srcId="{1A357ED4-5C86-45C4-9B0F-0D41B5AC556E}" destId="{3418C9FE-CCFE-4CF1-94C2-704E9AA3C523}" srcOrd="0" destOrd="0" parTransId="{8074F870-886F-4E08-8BDA-8D2A519E8D3D}" sibTransId="{250D9B4B-0481-4FED-91B1-52856373DBA8}"/>
    <dgm:cxn modelId="{BC99238E-B18C-4D6A-94F0-DA854286B865}" type="presOf" srcId="{3418C9FE-CCFE-4CF1-94C2-704E9AA3C523}" destId="{27F603FB-3BBE-4EAA-AD6D-9BC57DAB8C3E}" srcOrd="0" destOrd="0" presId="urn:microsoft.com/office/officeart/2005/8/layout/hierarchy3"/>
    <dgm:cxn modelId="{540174F1-BFD5-46EB-AFA2-957691800391}" type="presParOf" srcId="{1A2A7065-2743-4510-A96F-A633A6252731}" destId="{FB5113A4-EA56-4217-8624-AD09F560162A}" srcOrd="0" destOrd="0" presId="urn:microsoft.com/office/officeart/2005/8/layout/hierarchy3"/>
    <dgm:cxn modelId="{15251947-45A4-434F-B7A6-C9284ECE351F}" type="presParOf" srcId="{FB5113A4-EA56-4217-8624-AD09F560162A}" destId="{5D86C11F-681F-422F-9743-FC7FC368A40C}" srcOrd="0" destOrd="0" presId="urn:microsoft.com/office/officeart/2005/8/layout/hierarchy3"/>
    <dgm:cxn modelId="{D16FE837-3EA9-4C1C-8C99-CE4739572B6B}" type="presParOf" srcId="{5D86C11F-681F-422F-9743-FC7FC368A40C}" destId="{27F603FB-3BBE-4EAA-AD6D-9BC57DAB8C3E}" srcOrd="0" destOrd="0" presId="urn:microsoft.com/office/officeart/2005/8/layout/hierarchy3"/>
    <dgm:cxn modelId="{B5030C8A-FB00-4A68-9969-5CB63910F2A7}" type="presParOf" srcId="{5D86C11F-681F-422F-9743-FC7FC368A40C}" destId="{BAC3CC36-0B4C-4B02-8BC9-A5DA7591917D}" srcOrd="1" destOrd="0" presId="urn:microsoft.com/office/officeart/2005/8/layout/hierarchy3"/>
    <dgm:cxn modelId="{44CBBFE4-B737-4B09-AC19-D13C4DFAAC38}" type="presParOf" srcId="{FB5113A4-EA56-4217-8624-AD09F560162A}" destId="{B09357EE-3407-449D-BD56-02BDA7C501FF}" srcOrd="1" destOrd="0" presId="urn:microsoft.com/office/officeart/2005/8/layout/hierarchy3"/>
    <dgm:cxn modelId="{28EE3582-4C57-4DA9-BD76-4518E8C49E65}" type="presParOf" srcId="{B09357EE-3407-449D-BD56-02BDA7C501FF}" destId="{6611DE87-87B9-40F5-9E87-4BFA16A2A31F}" srcOrd="0" destOrd="0" presId="urn:microsoft.com/office/officeart/2005/8/layout/hierarchy3"/>
    <dgm:cxn modelId="{1187498E-5F9A-47C3-8526-20AC93E53094}" type="presParOf" srcId="{B09357EE-3407-449D-BD56-02BDA7C501FF}" destId="{762082FA-8610-4419-8207-FD91EDF24AE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00D873-77EF-4D6A-8C9D-E63970572F3B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3526185-565F-457C-8D17-4530B3FBC3F6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Interrogantes de la investigación </a:t>
          </a:r>
          <a:endParaRPr lang="es-EC" sz="18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4D29960-67C6-4547-8DC4-621FB5CBCC8B}" type="parTrans" cxnId="{2DC9FFC9-6C0F-4F18-B83F-33C384F88E2B}">
      <dgm:prSet/>
      <dgm:spPr/>
      <dgm:t>
        <a:bodyPr/>
        <a:lstStyle/>
        <a:p>
          <a:endParaRPr lang="es-EC"/>
        </a:p>
      </dgm:t>
    </dgm:pt>
    <dgm:pt modelId="{49A86E4B-6B03-4897-8527-B15AAED4FC40}" type="sibTrans" cxnId="{2DC9FFC9-6C0F-4F18-B83F-33C384F88E2B}">
      <dgm:prSet/>
      <dgm:spPr/>
      <dgm:t>
        <a:bodyPr/>
        <a:lstStyle/>
        <a:p>
          <a:endParaRPr lang="es-EC"/>
        </a:p>
      </dgm:t>
    </dgm:pt>
    <dgm:pt modelId="{D11BA689-62CD-40B9-9873-81F6E7D38492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¿Qué tipos de cuento ayudan a desarrollar la Memoria?</a:t>
          </a:r>
          <a:endParaRPr lang="es-EC" sz="1200" dirty="0">
            <a:solidFill>
              <a:schemeClr val="tx1"/>
            </a:solidFill>
          </a:endParaRPr>
        </a:p>
      </dgm:t>
    </dgm:pt>
    <dgm:pt modelId="{74DB2799-9D89-4C97-92FE-A8DCF1E07DFA}" type="parTrans" cxnId="{8434BD5D-FCAA-432C-B330-BAE17C719305}">
      <dgm:prSet/>
      <dgm:spPr/>
      <dgm:t>
        <a:bodyPr/>
        <a:lstStyle/>
        <a:p>
          <a:endParaRPr lang="es-EC"/>
        </a:p>
      </dgm:t>
    </dgm:pt>
    <dgm:pt modelId="{F62F7541-5FFB-4A9A-B885-744F98CC7F3C}" type="sibTrans" cxnId="{8434BD5D-FCAA-432C-B330-BAE17C719305}">
      <dgm:prSet/>
      <dgm:spPr/>
      <dgm:t>
        <a:bodyPr/>
        <a:lstStyle/>
        <a:p>
          <a:endParaRPr lang="es-EC"/>
        </a:p>
      </dgm:t>
    </dgm:pt>
    <dgm:pt modelId="{4EB6239E-B2E6-453F-8EC5-A6143F5BD10D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¿Existe conocimiento en las docentes sobre la utilización del Cuento Infantil para trabajar la Memoria?</a:t>
          </a:r>
          <a:endParaRPr lang="es-EC" sz="1200" dirty="0">
            <a:solidFill>
              <a:schemeClr val="tx1"/>
            </a:solidFill>
          </a:endParaRPr>
        </a:p>
      </dgm:t>
    </dgm:pt>
    <dgm:pt modelId="{622C30F3-25EC-412F-BCF2-2E52CEA3ADF1}" type="parTrans" cxnId="{F06DA3E0-1C7C-4983-8914-1E34F69B0A1C}">
      <dgm:prSet/>
      <dgm:spPr/>
      <dgm:t>
        <a:bodyPr/>
        <a:lstStyle/>
        <a:p>
          <a:endParaRPr lang="es-EC"/>
        </a:p>
      </dgm:t>
    </dgm:pt>
    <dgm:pt modelId="{E2467D83-23B3-4153-A961-4D9BE01137C3}" type="sibTrans" cxnId="{F06DA3E0-1C7C-4983-8914-1E34F69B0A1C}">
      <dgm:prSet/>
      <dgm:spPr/>
      <dgm:t>
        <a:bodyPr/>
        <a:lstStyle/>
        <a:p>
          <a:endParaRPr lang="es-EC"/>
        </a:p>
      </dgm:t>
    </dgm:pt>
    <dgm:pt modelId="{6ACEA8DA-85A4-4F82-9809-2FDCFFBD874B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¿Cómo desarrollan la memoria a través del Cuento Infantil en los niño de 4 a 5 años? </a:t>
          </a:r>
          <a:endParaRPr lang="es-EC" sz="1200" dirty="0">
            <a:solidFill>
              <a:schemeClr val="tx1"/>
            </a:solidFill>
          </a:endParaRPr>
        </a:p>
      </dgm:t>
    </dgm:pt>
    <dgm:pt modelId="{CB00E26E-3CE1-41E5-8801-16CE2AD586AA}" type="parTrans" cxnId="{34A84DBB-2A04-48BF-B3D6-55D9D4A64867}">
      <dgm:prSet/>
      <dgm:spPr/>
      <dgm:t>
        <a:bodyPr/>
        <a:lstStyle/>
        <a:p>
          <a:endParaRPr lang="es-EC"/>
        </a:p>
      </dgm:t>
    </dgm:pt>
    <dgm:pt modelId="{6DEC7A6B-1C3F-4B8A-AA87-B65DC6AA78F9}" type="sibTrans" cxnId="{34A84DBB-2A04-48BF-B3D6-55D9D4A64867}">
      <dgm:prSet/>
      <dgm:spPr/>
      <dgm:t>
        <a:bodyPr/>
        <a:lstStyle/>
        <a:p>
          <a:endParaRPr lang="es-EC"/>
        </a:p>
      </dgm:t>
    </dgm:pt>
    <dgm:pt modelId="{A09951EB-B002-4358-B4E8-C2DA174FBEC3}">
      <dgm:prSet custT="1"/>
      <dgm:spPr/>
      <dgm:t>
        <a:bodyPr/>
        <a:lstStyle/>
        <a:p>
          <a:r>
            <a:rPr lang="es-EC" sz="1000" dirty="0" smtClean="0">
              <a:solidFill>
                <a:schemeClr val="tx1"/>
              </a:solidFill>
            </a:rPr>
            <a:t>¿Existe en la institución algún material de apoyo para las docentes sobre el manejo de los cuentos infantiles para el desarrollo de la Memoria?</a:t>
          </a:r>
          <a:endParaRPr lang="es-ES" sz="1000" dirty="0">
            <a:solidFill>
              <a:schemeClr val="tx1"/>
            </a:solidFill>
          </a:endParaRPr>
        </a:p>
      </dgm:t>
    </dgm:pt>
    <dgm:pt modelId="{CF04A24B-4284-49D8-A6E1-4EFCB006F2FE}" type="parTrans" cxnId="{4320B129-075A-4049-AACA-13965B3D6333}">
      <dgm:prSet/>
      <dgm:spPr/>
      <dgm:t>
        <a:bodyPr/>
        <a:lstStyle/>
        <a:p>
          <a:endParaRPr lang="es-ES"/>
        </a:p>
      </dgm:t>
    </dgm:pt>
    <dgm:pt modelId="{722C9406-409D-425D-AAC2-916D74532638}" type="sibTrans" cxnId="{4320B129-075A-4049-AACA-13965B3D6333}">
      <dgm:prSet/>
      <dgm:spPr/>
      <dgm:t>
        <a:bodyPr/>
        <a:lstStyle/>
        <a:p>
          <a:endParaRPr lang="es-ES"/>
        </a:p>
      </dgm:t>
    </dgm:pt>
    <dgm:pt modelId="{AF6FEEEA-853A-41C6-8A14-5ABFA8B3B1EF}" type="pres">
      <dgm:prSet presAssocID="{0200D873-77EF-4D6A-8C9D-E63970572F3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2D73C2F-DFBA-4BEA-A15A-307C9661E349}" type="pres">
      <dgm:prSet presAssocID="{33526185-565F-457C-8D17-4530B3FBC3F6}" presName="centerShape" presStyleLbl="node0" presStyleIdx="0" presStyleCnt="1" custScaleX="113772" custLinFactNeighborX="-1605" custLinFactNeighborY="0"/>
      <dgm:spPr/>
      <dgm:t>
        <a:bodyPr/>
        <a:lstStyle/>
        <a:p>
          <a:endParaRPr lang="es-EC"/>
        </a:p>
      </dgm:t>
    </dgm:pt>
    <dgm:pt modelId="{62A0D1C8-64C2-418D-A58F-4691D0E772C2}" type="pres">
      <dgm:prSet presAssocID="{D11BA689-62CD-40B9-9873-81F6E7D384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61849A-6961-461F-80C1-0C803C91E60C}" type="pres">
      <dgm:prSet presAssocID="{D11BA689-62CD-40B9-9873-81F6E7D38492}" presName="dummy" presStyleCnt="0"/>
      <dgm:spPr/>
      <dgm:t>
        <a:bodyPr/>
        <a:lstStyle/>
        <a:p>
          <a:endParaRPr lang="es-EC"/>
        </a:p>
      </dgm:t>
    </dgm:pt>
    <dgm:pt modelId="{357B4480-F843-4C9B-82F2-1EC85263718C}" type="pres">
      <dgm:prSet presAssocID="{F62F7541-5FFB-4A9A-B885-744F98CC7F3C}" presName="sibTrans" presStyleLbl="sibTrans2D1" presStyleIdx="0" presStyleCnt="4"/>
      <dgm:spPr/>
      <dgm:t>
        <a:bodyPr/>
        <a:lstStyle/>
        <a:p>
          <a:endParaRPr lang="es-EC"/>
        </a:p>
      </dgm:t>
    </dgm:pt>
    <dgm:pt modelId="{E31F7AB0-AE3F-4877-BFFD-977AB709777D}" type="pres">
      <dgm:prSet presAssocID="{4EB6239E-B2E6-453F-8EC5-A6143F5BD10D}" presName="node" presStyleLbl="node1" presStyleIdx="1" presStyleCnt="4" custScaleX="115323" custScaleY="1098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4F3C87-3384-42FB-82AC-0BE134BE0CF9}" type="pres">
      <dgm:prSet presAssocID="{4EB6239E-B2E6-453F-8EC5-A6143F5BD10D}" presName="dummy" presStyleCnt="0"/>
      <dgm:spPr/>
      <dgm:t>
        <a:bodyPr/>
        <a:lstStyle/>
        <a:p>
          <a:endParaRPr lang="es-EC"/>
        </a:p>
      </dgm:t>
    </dgm:pt>
    <dgm:pt modelId="{EF586FC7-135C-42E6-84BA-B7D9FCC124D2}" type="pres">
      <dgm:prSet presAssocID="{E2467D83-23B3-4153-A961-4D9BE01137C3}" presName="sibTrans" presStyleLbl="sibTrans2D1" presStyleIdx="1" presStyleCnt="4"/>
      <dgm:spPr/>
      <dgm:t>
        <a:bodyPr/>
        <a:lstStyle/>
        <a:p>
          <a:endParaRPr lang="es-EC"/>
        </a:p>
      </dgm:t>
    </dgm:pt>
    <dgm:pt modelId="{DFB98D00-48FB-4D39-B493-E85CC442E7C0}" type="pres">
      <dgm:prSet presAssocID="{A09951EB-B002-4358-B4E8-C2DA174FBEC3}" presName="node" presStyleLbl="node1" presStyleIdx="2" presStyleCnt="4" custScaleX="108658" custScaleY="1114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C65E39-E0AD-4AFC-B450-12B0D33F1F7C}" type="pres">
      <dgm:prSet presAssocID="{A09951EB-B002-4358-B4E8-C2DA174FBEC3}" presName="dummy" presStyleCnt="0"/>
      <dgm:spPr/>
    </dgm:pt>
    <dgm:pt modelId="{04931FEC-9038-4411-A521-8581580CF731}" type="pres">
      <dgm:prSet presAssocID="{722C9406-409D-425D-AAC2-916D74532638}" presName="sibTrans" presStyleLbl="sibTrans2D1" presStyleIdx="2" presStyleCnt="4"/>
      <dgm:spPr/>
      <dgm:t>
        <a:bodyPr/>
        <a:lstStyle/>
        <a:p>
          <a:endParaRPr lang="es-EC"/>
        </a:p>
      </dgm:t>
    </dgm:pt>
    <dgm:pt modelId="{59E98BD4-0E0D-4296-A89C-E4F53E7A728D}" type="pres">
      <dgm:prSet presAssocID="{6ACEA8DA-85A4-4F82-9809-2FDCFFBD874B}" presName="node" presStyleLbl="node1" presStyleIdx="3" presStyleCnt="4" custScaleX="110882" custScaleY="1098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99529E-BB63-4CD0-BBCB-0371AA55A939}" type="pres">
      <dgm:prSet presAssocID="{6ACEA8DA-85A4-4F82-9809-2FDCFFBD874B}" presName="dummy" presStyleCnt="0"/>
      <dgm:spPr/>
      <dgm:t>
        <a:bodyPr/>
        <a:lstStyle/>
        <a:p>
          <a:endParaRPr lang="es-EC"/>
        </a:p>
      </dgm:t>
    </dgm:pt>
    <dgm:pt modelId="{AB287AC0-6F12-4353-98B9-D3F8782BA6D9}" type="pres">
      <dgm:prSet presAssocID="{6DEC7A6B-1C3F-4B8A-AA87-B65DC6AA78F9}" presName="sibTrans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7B118719-3E2C-4788-8346-10CA51C388D2}" type="presOf" srcId="{4EB6239E-B2E6-453F-8EC5-A6143F5BD10D}" destId="{E31F7AB0-AE3F-4877-BFFD-977AB709777D}" srcOrd="0" destOrd="0" presId="urn:microsoft.com/office/officeart/2005/8/layout/radial6"/>
    <dgm:cxn modelId="{8CF8E39C-2C9A-461F-ADB1-C0D358EA336B}" type="presOf" srcId="{E2467D83-23B3-4153-A961-4D9BE01137C3}" destId="{EF586FC7-135C-42E6-84BA-B7D9FCC124D2}" srcOrd="0" destOrd="0" presId="urn:microsoft.com/office/officeart/2005/8/layout/radial6"/>
    <dgm:cxn modelId="{F06DA3E0-1C7C-4983-8914-1E34F69B0A1C}" srcId="{33526185-565F-457C-8D17-4530B3FBC3F6}" destId="{4EB6239E-B2E6-453F-8EC5-A6143F5BD10D}" srcOrd="1" destOrd="0" parTransId="{622C30F3-25EC-412F-BCF2-2E52CEA3ADF1}" sibTransId="{E2467D83-23B3-4153-A961-4D9BE01137C3}"/>
    <dgm:cxn modelId="{2DC9FFC9-6C0F-4F18-B83F-33C384F88E2B}" srcId="{0200D873-77EF-4D6A-8C9D-E63970572F3B}" destId="{33526185-565F-457C-8D17-4530B3FBC3F6}" srcOrd="0" destOrd="0" parTransId="{84D29960-67C6-4547-8DC4-621FB5CBCC8B}" sibTransId="{49A86E4B-6B03-4897-8527-B15AAED4FC40}"/>
    <dgm:cxn modelId="{4320B129-075A-4049-AACA-13965B3D6333}" srcId="{33526185-565F-457C-8D17-4530B3FBC3F6}" destId="{A09951EB-B002-4358-B4E8-C2DA174FBEC3}" srcOrd="2" destOrd="0" parTransId="{CF04A24B-4284-49D8-A6E1-4EFCB006F2FE}" sibTransId="{722C9406-409D-425D-AAC2-916D74532638}"/>
    <dgm:cxn modelId="{BCA48B6D-7591-4C80-9B82-66A09D1AB13B}" type="presOf" srcId="{33526185-565F-457C-8D17-4530B3FBC3F6}" destId="{92D73C2F-DFBA-4BEA-A15A-307C9661E349}" srcOrd="0" destOrd="0" presId="urn:microsoft.com/office/officeart/2005/8/layout/radial6"/>
    <dgm:cxn modelId="{F89BA3D0-4ADB-4E80-A823-003305574459}" type="presOf" srcId="{A09951EB-B002-4358-B4E8-C2DA174FBEC3}" destId="{DFB98D00-48FB-4D39-B493-E85CC442E7C0}" srcOrd="0" destOrd="0" presId="urn:microsoft.com/office/officeart/2005/8/layout/radial6"/>
    <dgm:cxn modelId="{5CBC4CA0-86D0-41EF-BDC3-CBA4EB8F4AB0}" type="presOf" srcId="{722C9406-409D-425D-AAC2-916D74532638}" destId="{04931FEC-9038-4411-A521-8581580CF731}" srcOrd="0" destOrd="0" presId="urn:microsoft.com/office/officeart/2005/8/layout/radial6"/>
    <dgm:cxn modelId="{8434BD5D-FCAA-432C-B330-BAE17C719305}" srcId="{33526185-565F-457C-8D17-4530B3FBC3F6}" destId="{D11BA689-62CD-40B9-9873-81F6E7D38492}" srcOrd="0" destOrd="0" parTransId="{74DB2799-9D89-4C97-92FE-A8DCF1E07DFA}" sibTransId="{F62F7541-5FFB-4A9A-B885-744F98CC7F3C}"/>
    <dgm:cxn modelId="{34A84DBB-2A04-48BF-B3D6-55D9D4A64867}" srcId="{33526185-565F-457C-8D17-4530B3FBC3F6}" destId="{6ACEA8DA-85A4-4F82-9809-2FDCFFBD874B}" srcOrd="3" destOrd="0" parTransId="{CB00E26E-3CE1-41E5-8801-16CE2AD586AA}" sibTransId="{6DEC7A6B-1C3F-4B8A-AA87-B65DC6AA78F9}"/>
    <dgm:cxn modelId="{ABB1155A-1EF9-4E35-90EC-69FD656E0B5A}" type="presOf" srcId="{6DEC7A6B-1C3F-4B8A-AA87-B65DC6AA78F9}" destId="{AB287AC0-6F12-4353-98B9-D3F8782BA6D9}" srcOrd="0" destOrd="0" presId="urn:microsoft.com/office/officeart/2005/8/layout/radial6"/>
    <dgm:cxn modelId="{B81D5BC6-B6E6-49A9-80CF-144C960F84BB}" type="presOf" srcId="{F62F7541-5FFB-4A9A-B885-744F98CC7F3C}" destId="{357B4480-F843-4C9B-82F2-1EC85263718C}" srcOrd="0" destOrd="0" presId="urn:microsoft.com/office/officeart/2005/8/layout/radial6"/>
    <dgm:cxn modelId="{595CD39E-8918-4B00-9096-FD491F4BDC2C}" type="presOf" srcId="{0200D873-77EF-4D6A-8C9D-E63970572F3B}" destId="{AF6FEEEA-853A-41C6-8A14-5ABFA8B3B1EF}" srcOrd="0" destOrd="0" presId="urn:microsoft.com/office/officeart/2005/8/layout/radial6"/>
    <dgm:cxn modelId="{0CC19BBC-5D4C-4EFA-87A7-39FBC07780BD}" type="presOf" srcId="{6ACEA8DA-85A4-4F82-9809-2FDCFFBD874B}" destId="{59E98BD4-0E0D-4296-A89C-E4F53E7A728D}" srcOrd="0" destOrd="0" presId="urn:microsoft.com/office/officeart/2005/8/layout/radial6"/>
    <dgm:cxn modelId="{ADB3BE8D-E259-4D72-9650-2F0C308EAA59}" type="presOf" srcId="{D11BA689-62CD-40B9-9873-81F6E7D38492}" destId="{62A0D1C8-64C2-418D-A58F-4691D0E772C2}" srcOrd="0" destOrd="0" presId="urn:microsoft.com/office/officeart/2005/8/layout/radial6"/>
    <dgm:cxn modelId="{C968DA7C-C4D2-4566-AE4B-BEEE9E460968}" type="presParOf" srcId="{AF6FEEEA-853A-41C6-8A14-5ABFA8B3B1EF}" destId="{92D73C2F-DFBA-4BEA-A15A-307C9661E349}" srcOrd="0" destOrd="0" presId="urn:microsoft.com/office/officeart/2005/8/layout/radial6"/>
    <dgm:cxn modelId="{36C3A37A-FAC9-441C-B8DB-74B15ECC4BAA}" type="presParOf" srcId="{AF6FEEEA-853A-41C6-8A14-5ABFA8B3B1EF}" destId="{62A0D1C8-64C2-418D-A58F-4691D0E772C2}" srcOrd="1" destOrd="0" presId="urn:microsoft.com/office/officeart/2005/8/layout/radial6"/>
    <dgm:cxn modelId="{7664697A-ACD5-4ED1-B8E4-A6C402B6B1BC}" type="presParOf" srcId="{AF6FEEEA-853A-41C6-8A14-5ABFA8B3B1EF}" destId="{4461849A-6961-461F-80C1-0C803C91E60C}" srcOrd="2" destOrd="0" presId="urn:microsoft.com/office/officeart/2005/8/layout/radial6"/>
    <dgm:cxn modelId="{A12B09B7-8CCB-4B4F-9EC8-DC075D32F9F4}" type="presParOf" srcId="{AF6FEEEA-853A-41C6-8A14-5ABFA8B3B1EF}" destId="{357B4480-F843-4C9B-82F2-1EC85263718C}" srcOrd="3" destOrd="0" presId="urn:microsoft.com/office/officeart/2005/8/layout/radial6"/>
    <dgm:cxn modelId="{31A08AA8-F94A-4CF2-B0EC-231FC667B27C}" type="presParOf" srcId="{AF6FEEEA-853A-41C6-8A14-5ABFA8B3B1EF}" destId="{E31F7AB0-AE3F-4877-BFFD-977AB709777D}" srcOrd="4" destOrd="0" presId="urn:microsoft.com/office/officeart/2005/8/layout/radial6"/>
    <dgm:cxn modelId="{1A617DFE-1198-4379-909E-F772DC318B11}" type="presParOf" srcId="{AF6FEEEA-853A-41C6-8A14-5ABFA8B3B1EF}" destId="{814F3C87-3384-42FB-82AC-0BE134BE0CF9}" srcOrd="5" destOrd="0" presId="urn:microsoft.com/office/officeart/2005/8/layout/radial6"/>
    <dgm:cxn modelId="{05238C4D-B5FD-4F74-B4D3-4DA585153C4D}" type="presParOf" srcId="{AF6FEEEA-853A-41C6-8A14-5ABFA8B3B1EF}" destId="{EF586FC7-135C-42E6-84BA-B7D9FCC124D2}" srcOrd="6" destOrd="0" presId="urn:microsoft.com/office/officeart/2005/8/layout/radial6"/>
    <dgm:cxn modelId="{1E1E18C4-8F2D-4A51-844F-7B2446CAA4B4}" type="presParOf" srcId="{AF6FEEEA-853A-41C6-8A14-5ABFA8B3B1EF}" destId="{DFB98D00-48FB-4D39-B493-E85CC442E7C0}" srcOrd="7" destOrd="0" presId="urn:microsoft.com/office/officeart/2005/8/layout/radial6"/>
    <dgm:cxn modelId="{EC66965B-FC50-468A-A928-3358C4B08C68}" type="presParOf" srcId="{AF6FEEEA-853A-41C6-8A14-5ABFA8B3B1EF}" destId="{BDC65E39-E0AD-4AFC-B450-12B0D33F1F7C}" srcOrd="8" destOrd="0" presId="urn:microsoft.com/office/officeart/2005/8/layout/radial6"/>
    <dgm:cxn modelId="{A7B9EDD1-C57A-4E05-933E-73F2CBF89371}" type="presParOf" srcId="{AF6FEEEA-853A-41C6-8A14-5ABFA8B3B1EF}" destId="{04931FEC-9038-4411-A521-8581580CF731}" srcOrd="9" destOrd="0" presId="urn:microsoft.com/office/officeart/2005/8/layout/radial6"/>
    <dgm:cxn modelId="{B50421CE-2486-4656-9964-5A65EDB58324}" type="presParOf" srcId="{AF6FEEEA-853A-41C6-8A14-5ABFA8B3B1EF}" destId="{59E98BD4-0E0D-4296-A89C-E4F53E7A728D}" srcOrd="10" destOrd="0" presId="urn:microsoft.com/office/officeart/2005/8/layout/radial6"/>
    <dgm:cxn modelId="{76DF043E-4833-4E38-A9B0-2F0514428143}" type="presParOf" srcId="{AF6FEEEA-853A-41C6-8A14-5ABFA8B3B1EF}" destId="{4999529E-BB63-4CD0-BBCB-0371AA55A939}" srcOrd="11" destOrd="0" presId="urn:microsoft.com/office/officeart/2005/8/layout/radial6"/>
    <dgm:cxn modelId="{8E986085-FB6F-417E-8EEA-B7D0C407CCBC}" type="presParOf" srcId="{AF6FEEEA-853A-41C6-8A14-5ABFA8B3B1EF}" destId="{AB287AC0-6F12-4353-98B9-D3F8782BA6D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D0A68A-306E-4A5D-A8C3-0C18669741F2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D449805-78FF-4A9B-BE68-662FFCE73F70}">
      <dgm:prSet phldrT="[Texto]"/>
      <dgm:spPr/>
      <dgm:t>
        <a:bodyPr/>
        <a:lstStyle/>
        <a:p>
          <a:r>
            <a:rPr lang="es-EC" dirty="0" smtClean="0"/>
            <a:t>OBJETIVO GENERAL</a:t>
          </a:r>
          <a:endParaRPr lang="es-EC" dirty="0"/>
        </a:p>
      </dgm:t>
    </dgm:pt>
    <dgm:pt modelId="{37AB7511-D494-44D5-A1E3-BC300E22095D}" type="parTrans" cxnId="{293DBB71-EF50-418E-BEAE-B8E84C08BA95}">
      <dgm:prSet/>
      <dgm:spPr/>
      <dgm:t>
        <a:bodyPr/>
        <a:lstStyle/>
        <a:p>
          <a:endParaRPr lang="es-EC"/>
        </a:p>
      </dgm:t>
    </dgm:pt>
    <dgm:pt modelId="{921C4FE1-17E4-4F0D-B461-97AE573AD254}" type="sibTrans" cxnId="{293DBB71-EF50-418E-BEAE-B8E84C08BA95}">
      <dgm:prSet/>
      <dgm:spPr/>
      <dgm:t>
        <a:bodyPr/>
        <a:lstStyle/>
        <a:p>
          <a:endParaRPr lang="es-EC"/>
        </a:p>
      </dgm:t>
    </dgm:pt>
    <dgm:pt modelId="{10DC9DD2-2165-436F-8E17-1DAF613A34F0}">
      <dgm:prSet phldrT="[Texto]"/>
      <dgm:spPr/>
      <dgm:t>
        <a:bodyPr/>
        <a:lstStyle/>
        <a:p>
          <a:r>
            <a:rPr lang="es-ES" dirty="0" smtClean="0"/>
            <a:t>Analizar el cuento infantil en el desarrollo de la memoria de los niños y niñas de 4-5 años.</a:t>
          </a:r>
          <a:endParaRPr lang="es-EC" dirty="0"/>
        </a:p>
      </dgm:t>
    </dgm:pt>
    <dgm:pt modelId="{B6DDD596-C795-49E7-88AD-5AB0A62EA595}" type="parTrans" cxnId="{949E5430-6471-4495-ADB5-2F29B95ADBA2}">
      <dgm:prSet/>
      <dgm:spPr/>
      <dgm:t>
        <a:bodyPr/>
        <a:lstStyle/>
        <a:p>
          <a:endParaRPr lang="es-EC"/>
        </a:p>
      </dgm:t>
    </dgm:pt>
    <dgm:pt modelId="{F8771F78-189D-46F1-B855-31D767640038}" type="sibTrans" cxnId="{949E5430-6471-4495-ADB5-2F29B95ADBA2}">
      <dgm:prSet/>
      <dgm:spPr/>
      <dgm:t>
        <a:bodyPr/>
        <a:lstStyle/>
        <a:p>
          <a:endParaRPr lang="es-EC"/>
        </a:p>
      </dgm:t>
    </dgm:pt>
    <dgm:pt modelId="{63EDB751-069B-46EF-B6E6-B65B3CA4C71B}" type="pres">
      <dgm:prSet presAssocID="{6FD0A68A-306E-4A5D-A8C3-0C18669741F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1BB522A-F2B2-4F21-96A0-99C8F96FAC16}" type="pres">
      <dgm:prSet presAssocID="{CD449805-78FF-4A9B-BE68-662FFCE73F70}" presName="root" presStyleCnt="0"/>
      <dgm:spPr/>
    </dgm:pt>
    <dgm:pt modelId="{272437CE-E78D-4018-BFE9-B8966BDD67C5}" type="pres">
      <dgm:prSet presAssocID="{CD449805-78FF-4A9B-BE68-662FFCE73F70}" presName="rootComposite" presStyleCnt="0"/>
      <dgm:spPr/>
    </dgm:pt>
    <dgm:pt modelId="{8601AF7E-7C48-4DA9-B91F-830EC8B8FFA7}" type="pres">
      <dgm:prSet presAssocID="{CD449805-78FF-4A9B-BE68-662FFCE73F70}" presName="rootText" presStyleLbl="node1" presStyleIdx="0" presStyleCnt="1" custLinFactNeighborX="1092" custLinFactNeighborY="1456"/>
      <dgm:spPr/>
      <dgm:t>
        <a:bodyPr/>
        <a:lstStyle/>
        <a:p>
          <a:endParaRPr lang="es-EC"/>
        </a:p>
      </dgm:t>
    </dgm:pt>
    <dgm:pt modelId="{2EBF181D-219F-446E-942B-007313D5FD4D}" type="pres">
      <dgm:prSet presAssocID="{CD449805-78FF-4A9B-BE68-662FFCE73F70}" presName="rootConnector" presStyleLbl="node1" presStyleIdx="0" presStyleCnt="1"/>
      <dgm:spPr/>
      <dgm:t>
        <a:bodyPr/>
        <a:lstStyle/>
        <a:p>
          <a:endParaRPr lang="es-EC"/>
        </a:p>
      </dgm:t>
    </dgm:pt>
    <dgm:pt modelId="{A3F8630F-5D88-4054-950C-2013677DE739}" type="pres">
      <dgm:prSet presAssocID="{CD449805-78FF-4A9B-BE68-662FFCE73F70}" presName="childShape" presStyleCnt="0"/>
      <dgm:spPr/>
    </dgm:pt>
    <dgm:pt modelId="{6B4CCBAB-B865-45A9-AB75-980081E24D65}" type="pres">
      <dgm:prSet presAssocID="{B6DDD596-C795-49E7-88AD-5AB0A62EA595}" presName="Name13" presStyleLbl="parChTrans1D2" presStyleIdx="0" presStyleCnt="1"/>
      <dgm:spPr/>
      <dgm:t>
        <a:bodyPr/>
        <a:lstStyle/>
        <a:p>
          <a:endParaRPr lang="es-EC"/>
        </a:p>
      </dgm:t>
    </dgm:pt>
    <dgm:pt modelId="{87C18400-5FB4-4AFE-8198-22AE23BE74BF}" type="pres">
      <dgm:prSet presAssocID="{10DC9DD2-2165-436F-8E17-1DAF613A34F0}" presName="childText" presStyleLbl="bgAcc1" presStyleIdx="0" presStyleCnt="1" custScaleX="1207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C2CCB30-A045-4BE4-B2C3-946402F5551A}" type="presOf" srcId="{B6DDD596-C795-49E7-88AD-5AB0A62EA595}" destId="{6B4CCBAB-B865-45A9-AB75-980081E24D65}" srcOrd="0" destOrd="0" presId="urn:microsoft.com/office/officeart/2005/8/layout/hierarchy3"/>
    <dgm:cxn modelId="{4A878325-5A7E-40C8-9DEF-3D68EF6BD312}" type="presOf" srcId="{10DC9DD2-2165-436F-8E17-1DAF613A34F0}" destId="{87C18400-5FB4-4AFE-8198-22AE23BE74BF}" srcOrd="0" destOrd="0" presId="urn:microsoft.com/office/officeart/2005/8/layout/hierarchy3"/>
    <dgm:cxn modelId="{4F52B7E2-9BB9-4B62-A7B4-1615E253DB68}" type="presOf" srcId="{CD449805-78FF-4A9B-BE68-662FFCE73F70}" destId="{2EBF181D-219F-446E-942B-007313D5FD4D}" srcOrd="1" destOrd="0" presId="urn:microsoft.com/office/officeart/2005/8/layout/hierarchy3"/>
    <dgm:cxn modelId="{949E5430-6471-4495-ADB5-2F29B95ADBA2}" srcId="{CD449805-78FF-4A9B-BE68-662FFCE73F70}" destId="{10DC9DD2-2165-436F-8E17-1DAF613A34F0}" srcOrd="0" destOrd="0" parTransId="{B6DDD596-C795-49E7-88AD-5AB0A62EA595}" sibTransId="{F8771F78-189D-46F1-B855-31D767640038}"/>
    <dgm:cxn modelId="{293DBB71-EF50-418E-BEAE-B8E84C08BA95}" srcId="{6FD0A68A-306E-4A5D-A8C3-0C18669741F2}" destId="{CD449805-78FF-4A9B-BE68-662FFCE73F70}" srcOrd="0" destOrd="0" parTransId="{37AB7511-D494-44D5-A1E3-BC300E22095D}" sibTransId="{921C4FE1-17E4-4F0D-B461-97AE573AD254}"/>
    <dgm:cxn modelId="{6AA3137C-9D38-4181-A3F3-38FD49142BD0}" type="presOf" srcId="{6FD0A68A-306E-4A5D-A8C3-0C18669741F2}" destId="{63EDB751-069B-46EF-B6E6-B65B3CA4C71B}" srcOrd="0" destOrd="0" presId="urn:microsoft.com/office/officeart/2005/8/layout/hierarchy3"/>
    <dgm:cxn modelId="{10BF8006-1697-448C-83B7-FB521604B626}" type="presOf" srcId="{CD449805-78FF-4A9B-BE68-662FFCE73F70}" destId="{8601AF7E-7C48-4DA9-B91F-830EC8B8FFA7}" srcOrd="0" destOrd="0" presId="urn:microsoft.com/office/officeart/2005/8/layout/hierarchy3"/>
    <dgm:cxn modelId="{19C1962B-E0FA-42DB-8745-870EB0635B48}" type="presParOf" srcId="{63EDB751-069B-46EF-B6E6-B65B3CA4C71B}" destId="{71BB522A-F2B2-4F21-96A0-99C8F96FAC16}" srcOrd="0" destOrd="0" presId="urn:microsoft.com/office/officeart/2005/8/layout/hierarchy3"/>
    <dgm:cxn modelId="{682F1420-1C42-4A92-B6C6-8EBBBA43EF36}" type="presParOf" srcId="{71BB522A-F2B2-4F21-96A0-99C8F96FAC16}" destId="{272437CE-E78D-4018-BFE9-B8966BDD67C5}" srcOrd="0" destOrd="0" presId="urn:microsoft.com/office/officeart/2005/8/layout/hierarchy3"/>
    <dgm:cxn modelId="{F77DB8AD-4990-4729-8568-E5DFAA94E206}" type="presParOf" srcId="{272437CE-E78D-4018-BFE9-B8966BDD67C5}" destId="{8601AF7E-7C48-4DA9-B91F-830EC8B8FFA7}" srcOrd="0" destOrd="0" presId="urn:microsoft.com/office/officeart/2005/8/layout/hierarchy3"/>
    <dgm:cxn modelId="{D46E6551-9C39-46CF-9A50-14FCCA7A44BA}" type="presParOf" srcId="{272437CE-E78D-4018-BFE9-B8966BDD67C5}" destId="{2EBF181D-219F-446E-942B-007313D5FD4D}" srcOrd="1" destOrd="0" presId="urn:microsoft.com/office/officeart/2005/8/layout/hierarchy3"/>
    <dgm:cxn modelId="{82201CA2-91F8-4DC9-847D-6522BC52B8D7}" type="presParOf" srcId="{71BB522A-F2B2-4F21-96A0-99C8F96FAC16}" destId="{A3F8630F-5D88-4054-950C-2013677DE739}" srcOrd="1" destOrd="0" presId="urn:microsoft.com/office/officeart/2005/8/layout/hierarchy3"/>
    <dgm:cxn modelId="{0C59D428-D52E-4448-8C40-C5134E90DA80}" type="presParOf" srcId="{A3F8630F-5D88-4054-950C-2013677DE739}" destId="{6B4CCBAB-B865-45A9-AB75-980081E24D65}" srcOrd="0" destOrd="0" presId="urn:microsoft.com/office/officeart/2005/8/layout/hierarchy3"/>
    <dgm:cxn modelId="{51C7521D-1FEF-411C-AE5B-BA0E0C10E2B9}" type="presParOf" srcId="{A3F8630F-5D88-4054-950C-2013677DE739}" destId="{87C18400-5FB4-4AFE-8198-22AE23BE74B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2B4F77-37EC-4EEE-90F5-61425843F69A}" type="doc">
      <dgm:prSet loTypeId="urn:microsoft.com/office/officeart/2005/8/layout/matrix1" loCatId="matrix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EE1CEFE-EDFB-4C0A-8162-B1E5BA0C4B81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3600" b="1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haroni" panose="02010803020104030203" pitchFamily="2" charset="-79"/>
            </a:rPr>
            <a:t>OBJETIVOS ESPECÍFICOS</a:t>
          </a:r>
          <a:endParaRPr lang="es-EC" sz="36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+mj-lt"/>
            <a:cs typeface="Aharoni" panose="02010803020104030203" pitchFamily="2" charset="-79"/>
          </a:endParaRPr>
        </a:p>
      </dgm:t>
    </dgm:pt>
    <dgm:pt modelId="{A46F6181-1B1A-48F8-B5BB-19B8719A01B8}" type="parTrans" cxnId="{9E036255-786B-4700-84EE-16E23ED46E48}">
      <dgm:prSet/>
      <dgm:spPr/>
      <dgm:t>
        <a:bodyPr/>
        <a:lstStyle/>
        <a:p>
          <a:endParaRPr lang="es-EC"/>
        </a:p>
      </dgm:t>
    </dgm:pt>
    <dgm:pt modelId="{2E686E1F-0A15-472C-BCDA-FCDFC5A6C8E3}" type="sibTrans" cxnId="{9E036255-786B-4700-84EE-16E23ED46E48}">
      <dgm:prSet/>
      <dgm:spPr/>
      <dgm:t>
        <a:bodyPr/>
        <a:lstStyle/>
        <a:p>
          <a:endParaRPr lang="es-EC"/>
        </a:p>
      </dgm:t>
    </dgm:pt>
    <dgm:pt modelId="{010B2230-68FE-42B4-94EE-9A256EECED1C}" type="pres">
      <dgm:prSet presAssocID="{A52B4F77-37EC-4EEE-90F5-61425843F69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9D651AE-38A1-4817-AA51-32E6C6863753}" type="pres">
      <dgm:prSet presAssocID="{A52B4F77-37EC-4EEE-90F5-61425843F69A}" presName="matrix" presStyleCnt="0"/>
      <dgm:spPr/>
      <dgm:t>
        <a:bodyPr/>
        <a:lstStyle/>
        <a:p>
          <a:endParaRPr lang="es-EC"/>
        </a:p>
      </dgm:t>
    </dgm:pt>
    <dgm:pt modelId="{96297052-7F25-4CBA-AE5A-0FBF2591B287}" type="pres">
      <dgm:prSet presAssocID="{A52B4F77-37EC-4EEE-90F5-61425843F69A}" presName="tile1" presStyleLbl="node1" presStyleIdx="0" presStyleCnt="4" custLinFactNeighborX="97775" custLinFactNeighborY="257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064D759-75BF-4472-8109-CA93DF6A8740}" type="pres">
      <dgm:prSet presAssocID="{A52B4F77-37EC-4EEE-90F5-61425843F69A}" presName="tile1text" presStyleLbl="node1" presStyleIdx="0" presStyleCnt="4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DE5835E-4125-4762-8E9C-05464AB6B177}" type="pres">
      <dgm:prSet presAssocID="{A52B4F77-37EC-4EEE-90F5-61425843F69A}" presName="tile2" presStyleLbl="node1" presStyleIdx="1" presStyleCnt="4" custLinFactX="-3436" custLinFactY="6817" custLinFactNeighborX="-100000" custLinFactNeighborY="100000"/>
      <dgm:spPr/>
      <dgm:t>
        <a:bodyPr/>
        <a:lstStyle/>
        <a:p>
          <a:endParaRPr lang="es-EC"/>
        </a:p>
      </dgm:t>
    </dgm:pt>
    <dgm:pt modelId="{0C0D68B6-513B-4B2B-9F8F-34D54290C1A8}" type="pres">
      <dgm:prSet presAssocID="{A52B4F77-37EC-4EEE-90F5-61425843F69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EE847D-540C-48F6-8EC1-71615F0B6364}" type="pres">
      <dgm:prSet presAssocID="{A52B4F77-37EC-4EEE-90F5-61425843F69A}" presName="tile3" presStyleLbl="node1" presStyleIdx="2" presStyleCnt="4" custLinFactNeighborX="14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95FF2C4-FAAC-4F79-8C32-43ED4EA6F9EE}" type="pres">
      <dgm:prSet presAssocID="{A52B4F77-37EC-4EEE-90F5-61425843F69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93999C-B395-40F2-B3C2-9431308C4BDE}" type="pres">
      <dgm:prSet presAssocID="{A52B4F77-37EC-4EEE-90F5-61425843F69A}" presName="tile4" presStyleLbl="node1" presStyleIdx="3" presStyleCnt="4" custLinFactNeighborX="323" custLinFactNeighborY="15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BCEF6D8-8412-4804-AD99-8D5469ADCBD3}" type="pres">
      <dgm:prSet presAssocID="{A52B4F77-37EC-4EEE-90F5-61425843F69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E0AAB5-DF69-43EF-B631-6C1B29DF07BC}" type="pres">
      <dgm:prSet presAssocID="{A52B4F77-37EC-4EEE-90F5-61425843F69A}" presName="centerTile" presStyleLbl="fgShp" presStyleIdx="0" presStyleCnt="1" custScaleX="158673" custScaleY="172692" custLinFactY="-11461" custLinFactNeighborX="-86820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60F46598-8F12-4E0F-9355-BF01D8702834}" type="presOf" srcId="{5EE1CEFE-EDFB-4C0A-8162-B1E5BA0C4B81}" destId="{85E0AAB5-DF69-43EF-B631-6C1B29DF07BC}" srcOrd="0" destOrd="0" presId="urn:microsoft.com/office/officeart/2005/8/layout/matrix1"/>
    <dgm:cxn modelId="{9E036255-786B-4700-84EE-16E23ED46E48}" srcId="{A52B4F77-37EC-4EEE-90F5-61425843F69A}" destId="{5EE1CEFE-EDFB-4C0A-8162-B1E5BA0C4B81}" srcOrd="0" destOrd="0" parTransId="{A46F6181-1B1A-48F8-B5BB-19B8719A01B8}" sibTransId="{2E686E1F-0A15-472C-BCDA-FCDFC5A6C8E3}"/>
    <dgm:cxn modelId="{B6445146-08D5-489B-8ED8-083CAC1FD4F7}" type="presOf" srcId="{A52B4F77-37EC-4EEE-90F5-61425843F69A}" destId="{010B2230-68FE-42B4-94EE-9A256EECED1C}" srcOrd="0" destOrd="0" presId="urn:microsoft.com/office/officeart/2005/8/layout/matrix1"/>
    <dgm:cxn modelId="{79EDB480-1538-4EAB-9888-56098FA1BC00}" type="presParOf" srcId="{010B2230-68FE-42B4-94EE-9A256EECED1C}" destId="{09D651AE-38A1-4817-AA51-32E6C6863753}" srcOrd="0" destOrd="0" presId="urn:microsoft.com/office/officeart/2005/8/layout/matrix1"/>
    <dgm:cxn modelId="{418D5481-4D25-41E5-82F3-F03306068377}" type="presParOf" srcId="{09D651AE-38A1-4817-AA51-32E6C6863753}" destId="{96297052-7F25-4CBA-AE5A-0FBF2591B287}" srcOrd="0" destOrd="0" presId="urn:microsoft.com/office/officeart/2005/8/layout/matrix1"/>
    <dgm:cxn modelId="{DDEEECA4-F4D1-427B-9A41-C977E53CA4FC}" type="presParOf" srcId="{09D651AE-38A1-4817-AA51-32E6C6863753}" destId="{D064D759-75BF-4472-8109-CA93DF6A8740}" srcOrd="1" destOrd="0" presId="urn:microsoft.com/office/officeart/2005/8/layout/matrix1"/>
    <dgm:cxn modelId="{692C5FB4-B419-42B6-B4DF-D94AD6DA419B}" type="presParOf" srcId="{09D651AE-38A1-4817-AA51-32E6C6863753}" destId="{3DE5835E-4125-4762-8E9C-05464AB6B177}" srcOrd="2" destOrd="0" presId="urn:microsoft.com/office/officeart/2005/8/layout/matrix1"/>
    <dgm:cxn modelId="{FA0EF639-072B-489B-8DAF-473370ED314D}" type="presParOf" srcId="{09D651AE-38A1-4817-AA51-32E6C6863753}" destId="{0C0D68B6-513B-4B2B-9F8F-34D54290C1A8}" srcOrd="3" destOrd="0" presId="urn:microsoft.com/office/officeart/2005/8/layout/matrix1"/>
    <dgm:cxn modelId="{146A0789-CE62-4B86-833A-AA8E75EA95D5}" type="presParOf" srcId="{09D651AE-38A1-4817-AA51-32E6C6863753}" destId="{E7EE847D-540C-48F6-8EC1-71615F0B6364}" srcOrd="4" destOrd="0" presId="urn:microsoft.com/office/officeart/2005/8/layout/matrix1"/>
    <dgm:cxn modelId="{4CAF2709-0566-4F05-B794-94D76E19E959}" type="presParOf" srcId="{09D651AE-38A1-4817-AA51-32E6C6863753}" destId="{195FF2C4-FAAC-4F79-8C32-43ED4EA6F9EE}" srcOrd="5" destOrd="0" presId="urn:microsoft.com/office/officeart/2005/8/layout/matrix1"/>
    <dgm:cxn modelId="{E40D8156-462E-41F1-AB4B-1ED778992D0F}" type="presParOf" srcId="{09D651AE-38A1-4817-AA51-32E6C6863753}" destId="{EB93999C-B395-40F2-B3C2-9431308C4BDE}" srcOrd="6" destOrd="0" presId="urn:microsoft.com/office/officeart/2005/8/layout/matrix1"/>
    <dgm:cxn modelId="{A99A25AF-BD27-4B4B-8D1F-A1D673DF3CDB}" type="presParOf" srcId="{09D651AE-38A1-4817-AA51-32E6C6863753}" destId="{DBCEF6D8-8412-4804-AD99-8D5469ADCBD3}" srcOrd="7" destOrd="0" presId="urn:microsoft.com/office/officeart/2005/8/layout/matrix1"/>
    <dgm:cxn modelId="{3F7E46E3-1993-4E35-A939-08E7FA28C16A}" type="presParOf" srcId="{010B2230-68FE-42B4-94EE-9A256EECED1C}" destId="{85E0AAB5-DF69-43EF-B631-6C1B29DF07B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B31725-F9A5-46AA-B12E-3585FA73E08C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35823F85-9BEA-4F59-9B4F-8F88601DD97D}">
      <dgm:prSet phldrT="[Texto]"/>
      <dgm:spPr/>
      <dgm:t>
        <a:bodyPr/>
        <a:lstStyle/>
        <a:p>
          <a:pPr algn="ctr"/>
          <a:r>
            <a:rPr lang="es-EC" b="1" dirty="0" smtClean="0"/>
            <a:t>JUSTIFICACIÓN</a:t>
          </a:r>
          <a:endParaRPr lang="es-EC" b="1" dirty="0"/>
        </a:p>
      </dgm:t>
    </dgm:pt>
    <dgm:pt modelId="{DBE98337-E4EE-49C9-AE69-FAD407286551}" type="parTrans" cxnId="{DE2BB17C-F136-483E-A16C-721798EDF450}">
      <dgm:prSet/>
      <dgm:spPr/>
      <dgm:t>
        <a:bodyPr/>
        <a:lstStyle/>
        <a:p>
          <a:endParaRPr lang="es-EC"/>
        </a:p>
      </dgm:t>
    </dgm:pt>
    <dgm:pt modelId="{0AB35691-E21F-4472-A9C8-4E421DCAEBEC}" type="sibTrans" cxnId="{DE2BB17C-F136-483E-A16C-721798EDF450}">
      <dgm:prSet/>
      <dgm:spPr/>
      <dgm:t>
        <a:bodyPr/>
        <a:lstStyle/>
        <a:p>
          <a:endParaRPr lang="es-EC"/>
        </a:p>
      </dgm:t>
    </dgm:pt>
    <dgm:pt modelId="{BE03AAE3-24D8-4877-884D-B398C912B6A4}">
      <dgm:prSet phldrT="[Texto]"/>
      <dgm:spPr/>
      <dgm:t>
        <a:bodyPr/>
        <a:lstStyle/>
        <a:p>
          <a:r>
            <a:rPr lang="es-EC" dirty="0" smtClean="0"/>
            <a:t>EXPRESIÓN CORPORAL</a:t>
          </a:r>
          <a:endParaRPr lang="es-EC" dirty="0"/>
        </a:p>
      </dgm:t>
    </dgm:pt>
    <dgm:pt modelId="{E815A8EA-A378-41BC-833E-41DBB2F4362F}" type="parTrans" cxnId="{E78A536F-A63E-4B46-A087-EE3A4626AC85}">
      <dgm:prSet/>
      <dgm:spPr/>
      <dgm:t>
        <a:bodyPr/>
        <a:lstStyle/>
        <a:p>
          <a:endParaRPr lang="es-EC"/>
        </a:p>
      </dgm:t>
    </dgm:pt>
    <dgm:pt modelId="{27DF282A-89DB-44E6-8B99-F22B854B6B00}" type="sibTrans" cxnId="{E78A536F-A63E-4B46-A087-EE3A4626AC85}">
      <dgm:prSet/>
      <dgm:spPr/>
      <dgm:t>
        <a:bodyPr/>
        <a:lstStyle/>
        <a:p>
          <a:endParaRPr lang="es-EC"/>
        </a:p>
      </dgm:t>
    </dgm:pt>
    <dgm:pt modelId="{5ABDB89A-670C-46E7-BEA7-35E9DD71FB92}">
      <dgm:prSet phldrT="[Texto]"/>
      <dgm:spPr/>
      <dgm:t>
        <a:bodyPr/>
        <a:lstStyle/>
        <a:p>
          <a:r>
            <a:rPr lang="es-EC" dirty="0" smtClean="0"/>
            <a:t>ESTRATEGIAS</a:t>
          </a:r>
          <a:endParaRPr lang="es-EC" dirty="0"/>
        </a:p>
      </dgm:t>
    </dgm:pt>
    <dgm:pt modelId="{7A3AF85A-C024-4CFA-9CC3-0E59EBE094D5}" type="parTrans" cxnId="{9A5028FE-F3EB-4AF6-B110-541A8CF48951}">
      <dgm:prSet/>
      <dgm:spPr/>
      <dgm:t>
        <a:bodyPr/>
        <a:lstStyle/>
        <a:p>
          <a:endParaRPr lang="es-EC"/>
        </a:p>
      </dgm:t>
    </dgm:pt>
    <dgm:pt modelId="{7575AF0E-D811-4D74-A4DA-0B7AC16E6F12}" type="sibTrans" cxnId="{9A5028FE-F3EB-4AF6-B110-541A8CF48951}">
      <dgm:prSet/>
      <dgm:spPr/>
      <dgm:t>
        <a:bodyPr/>
        <a:lstStyle/>
        <a:p>
          <a:endParaRPr lang="es-EC"/>
        </a:p>
      </dgm:t>
    </dgm:pt>
    <dgm:pt modelId="{862A14CE-D794-4E34-AA58-0B6934F13A1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06C7E838-EEB3-4E5A-A9DD-48CFE1430F0F}" type="parTrans" cxnId="{4DD45335-8D08-4DA0-9215-67EA04B6DCCD}">
      <dgm:prSet/>
      <dgm:spPr/>
      <dgm:t>
        <a:bodyPr/>
        <a:lstStyle/>
        <a:p>
          <a:endParaRPr lang="es-EC"/>
        </a:p>
      </dgm:t>
    </dgm:pt>
    <dgm:pt modelId="{CFF2AD90-6736-4744-BB41-1747C656AAAE}" type="sibTrans" cxnId="{4DD45335-8D08-4DA0-9215-67EA04B6DCCD}">
      <dgm:prSet/>
      <dgm:spPr/>
      <dgm:t>
        <a:bodyPr/>
        <a:lstStyle/>
        <a:p>
          <a:endParaRPr lang="es-EC"/>
        </a:p>
      </dgm:t>
    </dgm:pt>
    <dgm:pt modelId="{F69B50AC-9015-4C12-92A6-8674176FB538}">
      <dgm:prSet/>
      <dgm:spPr/>
      <dgm:t>
        <a:bodyPr/>
        <a:lstStyle/>
        <a:p>
          <a:r>
            <a:rPr lang="es-EC" dirty="0" smtClean="0"/>
            <a:t>DOCENTE</a:t>
          </a:r>
          <a:endParaRPr lang="es-EC" dirty="0"/>
        </a:p>
      </dgm:t>
    </dgm:pt>
    <dgm:pt modelId="{A756AD19-2382-4284-BE82-E46E51862B7A}" type="parTrans" cxnId="{9BF8024D-CCA9-4F99-AC16-E1B592C07FBF}">
      <dgm:prSet/>
      <dgm:spPr/>
      <dgm:t>
        <a:bodyPr/>
        <a:lstStyle/>
        <a:p>
          <a:endParaRPr lang="es-EC"/>
        </a:p>
      </dgm:t>
    </dgm:pt>
    <dgm:pt modelId="{7578D08A-BEBC-4D25-9202-0A288CE7129B}" type="sibTrans" cxnId="{9BF8024D-CCA9-4F99-AC16-E1B592C07FBF}">
      <dgm:prSet/>
      <dgm:spPr/>
      <dgm:t>
        <a:bodyPr/>
        <a:lstStyle/>
        <a:p>
          <a:endParaRPr lang="es-EC"/>
        </a:p>
      </dgm:t>
    </dgm:pt>
    <dgm:pt modelId="{A58FCF81-EC94-4F9F-9339-369D0BEFC015}">
      <dgm:prSet/>
      <dgm:spPr/>
      <dgm:t>
        <a:bodyPr/>
        <a:lstStyle/>
        <a:p>
          <a:r>
            <a:rPr lang="es-EC" dirty="0" smtClean="0"/>
            <a:t>CUENTO INFANTIL</a:t>
          </a:r>
          <a:endParaRPr lang="es-EC" dirty="0"/>
        </a:p>
      </dgm:t>
    </dgm:pt>
    <dgm:pt modelId="{A1A975A5-81C3-4880-9E55-BEC75F2A6B00}" type="parTrans" cxnId="{6A1311B7-F70B-40B1-A0D5-74F91F77BE6F}">
      <dgm:prSet/>
      <dgm:spPr/>
      <dgm:t>
        <a:bodyPr/>
        <a:lstStyle/>
        <a:p>
          <a:endParaRPr lang="es-EC"/>
        </a:p>
      </dgm:t>
    </dgm:pt>
    <dgm:pt modelId="{A68D3387-7E25-42A5-BA88-338D15A8A3B9}" type="sibTrans" cxnId="{6A1311B7-F70B-40B1-A0D5-74F91F77BE6F}">
      <dgm:prSet/>
      <dgm:spPr/>
      <dgm:t>
        <a:bodyPr/>
        <a:lstStyle/>
        <a:p>
          <a:endParaRPr lang="es-EC"/>
        </a:p>
      </dgm:t>
    </dgm:pt>
    <dgm:pt modelId="{B1B59BC7-56B4-4B66-B5C8-2809B0B2D4F5}">
      <dgm:prSet/>
      <dgm:spPr/>
      <dgm:t>
        <a:bodyPr/>
        <a:lstStyle/>
        <a:p>
          <a:r>
            <a:rPr lang="es-EC" dirty="0" smtClean="0"/>
            <a:t>DESARROLLO DE LA MEMORIA</a:t>
          </a:r>
          <a:endParaRPr lang="es-EC" dirty="0"/>
        </a:p>
      </dgm:t>
    </dgm:pt>
    <dgm:pt modelId="{D02EB302-26B3-4AC8-A555-08A9BCB15106}" type="parTrans" cxnId="{03714616-A666-4FBE-9ED9-DC448B2B7335}">
      <dgm:prSet/>
      <dgm:spPr/>
      <dgm:t>
        <a:bodyPr/>
        <a:lstStyle/>
        <a:p>
          <a:endParaRPr lang="es-EC"/>
        </a:p>
      </dgm:t>
    </dgm:pt>
    <dgm:pt modelId="{6A640B35-E620-49BE-9926-8764AD44BD61}" type="sibTrans" cxnId="{03714616-A666-4FBE-9ED9-DC448B2B7335}">
      <dgm:prSet/>
      <dgm:spPr/>
      <dgm:t>
        <a:bodyPr/>
        <a:lstStyle/>
        <a:p>
          <a:endParaRPr lang="es-EC"/>
        </a:p>
      </dgm:t>
    </dgm:pt>
    <dgm:pt modelId="{CE0AE029-8B00-40F0-87B6-D88D16FB5571}" type="pres">
      <dgm:prSet presAssocID="{79B31725-F9A5-46AA-B12E-3585FA73E08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722A32D-DAA9-48EA-8D63-1715CBF90CEA}" type="pres">
      <dgm:prSet presAssocID="{35823F85-9BEA-4F59-9B4F-8F88601DD97D}" presName="root1" presStyleCnt="0"/>
      <dgm:spPr/>
    </dgm:pt>
    <dgm:pt modelId="{C66EC7F7-4A8B-4258-A759-D95673A62B74}" type="pres">
      <dgm:prSet presAssocID="{35823F85-9BEA-4F59-9B4F-8F88601DD97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69DFF8F-CDB1-4B78-8CAB-33A3A8B64980}" type="pres">
      <dgm:prSet presAssocID="{35823F85-9BEA-4F59-9B4F-8F88601DD97D}" presName="level2hierChild" presStyleCnt="0"/>
      <dgm:spPr/>
    </dgm:pt>
    <dgm:pt modelId="{BF1FEB06-4EBE-41BB-8F18-9044FAEF546F}" type="pres">
      <dgm:prSet presAssocID="{06C7E838-EEB3-4E5A-A9DD-48CFE1430F0F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88297D05-2A0A-4884-85EE-E8F61FD248E1}" type="pres">
      <dgm:prSet presAssocID="{06C7E838-EEB3-4E5A-A9DD-48CFE1430F0F}" presName="connTx" presStyleLbl="parChTrans1D2" presStyleIdx="0" presStyleCnt="2"/>
      <dgm:spPr/>
      <dgm:t>
        <a:bodyPr/>
        <a:lstStyle/>
        <a:p>
          <a:endParaRPr lang="es-EC"/>
        </a:p>
      </dgm:t>
    </dgm:pt>
    <dgm:pt modelId="{36C6CEBC-3A2A-4E9F-9581-694756D1F481}" type="pres">
      <dgm:prSet presAssocID="{862A14CE-D794-4E34-AA58-0B6934F13A12}" presName="root2" presStyleCnt="0"/>
      <dgm:spPr/>
    </dgm:pt>
    <dgm:pt modelId="{469E8E54-2639-4D66-826D-3BAF6152D01A}" type="pres">
      <dgm:prSet presAssocID="{862A14CE-D794-4E34-AA58-0B6934F13A12}" presName="LevelTwoTextNode" presStyleLbl="node2" presStyleIdx="0" presStyleCnt="2" custScaleX="132693" custScaleY="20707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8C762BA-4F03-44AF-925B-5068786AAE6A}" type="pres">
      <dgm:prSet presAssocID="{862A14CE-D794-4E34-AA58-0B6934F13A12}" presName="level3hierChild" presStyleCnt="0"/>
      <dgm:spPr/>
    </dgm:pt>
    <dgm:pt modelId="{266380BF-83FC-428F-B070-F6FC37C62DFB}" type="pres">
      <dgm:prSet presAssocID="{A1A975A5-81C3-4880-9E55-BEC75F2A6B00}" presName="conn2-1" presStyleLbl="parChTrans1D3" presStyleIdx="0" presStyleCnt="2"/>
      <dgm:spPr/>
      <dgm:t>
        <a:bodyPr/>
        <a:lstStyle/>
        <a:p>
          <a:endParaRPr lang="es-EC"/>
        </a:p>
      </dgm:t>
    </dgm:pt>
    <dgm:pt modelId="{A59162B0-5881-4695-9000-DFA424050DDE}" type="pres">
      <dgm:prSet presAssocID="{A1A975A5-81C3-4880-9E55-BEC75F2A6B00}" presName="connTx" presStyleLbl="parChTrans1D3" presStyleIdx="0" presStyleCnt="2"/>
      <dgm:spPr/>
      <dgm:t>
        <a:bodyPr/>
        <a:lstStyle/>
        <a:p>
          <a:endParaRPr lang="es-EC"/>
        </a:p>
      </dgm:t>
    </dgm:pt>
    <dgm:pt modelId="{C43F1104-5B82-45B9-A1E3-87685B5689CD}" type="pres">
      <dgm:prSet presAssocID="{A58FCF81-EC94-4F9F-9339-369D0BEFC015}" presName="root2" presStyleCnt="0"/>
      <dgm:spPr/>
    </dgm:pt>
    <dgm:pt modelId="{52326F17-081F-4D7F-AF12-2BBAA6869967}" type="pres">
      <dgm:prSet presAssocID="{A58FCF81-EC94-4F9F-9339-369D0BEFC015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4AADEB5-8E5D-43D7-A26B-669B175632C1}" type="pres">
      <dgm:prSet presAssocID="{A58FCF81-EC94-4F9F-9339-369D0BEFC015}" presName="level3hierChild" presStyleCnt="0"/>
      <dgm:spPr/>
    </dgm:pt>
    <dgm:pt modelId="{21203CFA-6054-4E6C-A5BB-22F9022B3470}" type="pres">
      <dgm:prSet presAssocID="{E815A8EA-A378-41BC-833E-41DBB2F4362F}" presName="conn2-1" presStyleLbl="parChTrans1D4" presStyleIdx="0" presStyleCnt="2"/>
      <dgm:spPr/>
      <dgm:t>
        <a:bodyPr/>
        <a:lstStyle/>
        <a:p>
          <a:endParaRPr lang="es-EC"/>
        </a:p>
      </dgm:t>
    </dgm:pt>
    <dgm:pt modelId="{038B29E3-D2F0-4199-B112-C62865D08476}" type="pres">
      <dgm:prSet presAssocID="{E815A8EA-A378-41BC-833E-41DBB2F4362F}" presName="connTx" presStyleLbl="parChTrans1D4" presStyleIdx="0" presStyleCnt="2"/>
      <dgm:spPr/>
      <dgm:t>
        <a:bodyPr/>
        <a:lstStyle/>
        <a:p>
          <a:endParaRPr lang="es-EC"/>
        </a:p>
      </dgm:t>
    </dgm:pt>
    <dgm:pt modelId="{BBB712AB-106B-4204-8ED5-285C5167896B}" type="pres">
      <dgm:prSet presAssocID="{BE03AAE3-24D8-4877-884D-B398C912B6A4}" presName="root2" presStyleCnt="0"/>
      <dgm:spPr/>
    </dgm:pt>
    <dgm:pt modelId="{41E80F42-2015-4F64-BBF2-C9254D663DDE}" type="pres">
      <dgm:prSet presAssocID="{BE03AAE3-24D8-4877-884D-B398C912B6A4}" presName="LevelTwoTextNode" presStyleLbl="node4" presStyleIdx="0" presStyleCnt="2" custLinFactNeighborX="-185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E0E44F0-A1C3-4F1B-BB14-4DC7EFD3BFD7}" type="pres">
      <dgm:prSet presAssocID="{BE03AAE3-24D8-4877-884D-B398C912B6A4}" presName="level3hierChild" presStyleCnt="0"/>
      <dgm:spPr/>
    </dgm:pt>
    <dgm:pt modelId="{E4353044-D880-4946-8B47-82916F0EBB9D}" type="pres">
      <dgm:prSet presAssocID="{A756AD19-2382-4284-BE82-E46E51862B7A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55C8FBE7-CFF4-475B-A581-30567E2B1159}" type="pres">
      <dgm:prSet presAssocID="{A756AD19-2382-4284-BE82-E46E51862B7A}" presName="connTx" presStyleLbl="parChTrans1D2" presStyleIdx="1" presStyleCnt="2"/>
      <dgm:spPr/>
      <dgm:t>
        <a:bodyPr/>
        <a:lstStyle/>
        <a:p>
          <a:endParaRPr lang="es-EC"/>
        </a:p>
      </dgm:t>
    </dgm:pt>
    <dgm:pt modelId="{43699B6B-9BB6-4F3F-9F19-1D7804CEA925}" type="pres">
      <dgm:prSet presAssocID="{F69B50AC-9015-4C12-92A6-8674176FB538}" presName="root2" presStyleCnt="0"/>
      <dgm:spPr/>
    </dgm:pt>
    <dgm:pt modelId="{BE358120-3430-43C8-9079-89B823C0ED26}" type="pres">
      <dgm:prSet presAssocID="{F69B50AC-9015-4C12-92A6-8674176FB53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35D222F-8F60-4A41-9BE2-2E949C500243}" type="pres">
      <dgm:prSet presAssocID="{F69B50AC-9015-4C12-92A6-8674176FB538}" presName="level3hierChild" presStyleCnt="0"/>
      <dgm:spPr/>
    </dgm:pt>
    <dgm:pt modelId="{2BDD5FD7-3326-4183-A452-A60DCF608F0E}" type="pres">
      <dgm:prSet presAssocID="{D02EB302-26B3-4AC8-A555-08A9BCB15106}" presName="conn2-1" presStyleLbl="parChTrans1D3" presStyleIdx="1" presStyleCnt="2"/>
      <dgm:spPr/>
      <dgm:t>
        <a:bodyPr/>
        <a:lstStyle/>
        <a:p>
          <a:endParaRPr lang="es-EC"/>
        </a:p>
      </dgm:t>
    </dgm:pt>
    <dgm:pt modelId="{3572F51E-9620-40B2-B853-62576EEBB54A}" type="pres">
      <dgm:prSet presAssocID="{D02EB302-26B3-4AC8-A555-08A9BCB15106}" presName="connTx" presStyleLbl="parChTrans1D3" presStyleIdx="1" presStyleCnt="2"/>
      <dgm:spPr/>
      <dgm:t>
        <a:bodyPr/>
        <a:lstStyle/>
        <a:p>
          <a:endParaRPr lang="es-EC"/>
        </a:p>
      </dgm:t>
    </dgm:pt>
    <dgm:pt modelId="{04B86496-28D9-4E02-AC3F-171395F14216}" type="pres">
      <dgm:prSet presAssocID="{B1B59BC7-56B4-4B66-B5C8-2809B0B2D4F5}" presName="root2" presStyleCnt="0"/>
      <dgm:spPr/>
    </dgm:pt>
    <dgm:pt modelId="{FBB4B538-5712-4B3F-BDEC-DA9E079800CD}" type="pres">
      <dgm:prSet presAssocID="{B1B59BC7-56B4-4B66-B5C8-2809B0B2D4F5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C3C897A-26CC-4284-8CA9-7F7758C34537}" type="pres">
      <dgm:prSet presAssocID="{B1B59BC7-56B4-4B66-B5C8-2809B0B2D4F5}" presName="level3hierChild" presStyleCnt="0"/>
      <dgm:spPr/>
    </dgm:pt>
    <dgm:pt modelId="{11298590-7E47-4118-8302-C15F3C4C9A4D}" type="pres">
      <dgm:prSet presAssocID="{7A3AF85A-C024-4CFA-9CC3-0E59EBE094D5}" presName="conn2-1" presStyleLbl="parChTrans1D4" presStyleIdx="1" presStyleCnt="2"/>
      <dgm:spPr/>
      <dgm:t>
        <a:bodyPr/>
        <a:lstStyle/>
        <a:p>
          <a:endParaRPr lang="es-EC"/>
        </a:p>
      </dgm:t>
    </dgm:pt>
    <dgm:pt modelId="{95D85DA8-2F7A-408D-95E2-9665FFCA01A9}" type="pres">
      <dgm:prSet presAssocID="{7A3AF85A-C024-4CFA-9CC3-0E59EBE094D5}" presName="connTx" presStyleLbl="parChTrans1D4" presStyleIdx="1" presStyleCnt="2"/>
      <dgm:spPr/>
      <dgm:t>
        <a:bodyPr/>
        <a:lstStyle/>
        <a:p>
          <a:endParaRPr lang="es-EC"/>
        </a:p>
      </dgm:t>
    </dgm:pt>
    <dgm:pt modelId="{3ADF88FE-40F6-4158-8A5F-5F10F642A841}" type="pres">
      <dgm:prSet presAssocID="{5ABDB89A-670C-46E7-BEA7-35E9DD71FB92}" presName="root2" presStyleCnt="0"/>
      <dgm:spPr/>
    </dgm:pt>
    <dgm:pt modelId="{C95DF6F2-694B-4484-8FBB-60C8A2CAC8D6}" type="pres">
      <dgm:prSet presAssocID="{5ABDB89A-670C-46E7-BEA7-35E9DD71FB92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6EB570E-8AB7-46EC-AD64-9D5C5B7727DF}" type="pres">
      <dgm:prSet presAssocID="{5ABDB89A-670C-46E7-BEA7-35E9DD71FB92}" presName="level3hierChild" presStyleCnt="0"/>
      <dgm:spPr/>
    </dgm:pt>
  </dgm:ptLst>
  <dgm:cxnLst>
    <dgm:cxn modelId="{DE2BB17C-F136-483E-A16C-721798EDF450}" srcId="{79B31725-F9A5-46AA-B12E-3585FA73E08C}" destId="{35823F85-9BEA-4F59-9B4F-8F88601DD97D}" srcOrd="0" destOrd="0" parTransId="{DBE98337-E4EE-49C9-AE69-FAD407286551}" sibTransId="{0AB35691-E21F-4472-A9C8-4E421DCAEBEC}"/>
    <dgm:cxn modelId="{709BAA97-C15F-41F2-8DFB-E7967D4527FA}" type="presOf" srcId="{B1B59BC7-56B4-4B66-B5C8-2809B0B2D4F5}" destId="{FBB4B538-5712-4B3F-BDEC-DA9E079800CD}" srcOrd="0" destOrd="0" presId="urn:microsoft.com/office/officeart/2005/8/layout/hierarchy2"/>
    <dgm:cxn modelId="{D99E88CB-34C2-4721-BE46-7F32B1D91188}" type="presOf" srcId="{F69B50AC-9015-4C12-92A6-8674176FB538}" destId="{BE358120-3430-43C8-9079-89B823C0ED26}" srcOrd="0" destOrd="0" presId="urn:microsoft.com/office/officeart/2005/8/layout/hierarchy2"/>
    <dgm:cxn modelId="{D1436759-95C3-4B39-9F52-8762071FF5EB}" type="presOf" srcId="{7A3AF85A-C024-4CFA-9CC3-0E59EBE094D5}" destId="{11298590-7E47-4118-8302-C15F3C4C9A4D}" srcOrd="0" destOrd="0" presId="urn:microsoft.com/office/officeart/2005/8/layout/hierarchy2"/>
    <dgm:cxn modelId="{64460C17-FE2D-4233-94D3-B4277623A93D}" type="presOf" srcId="{D02EB302-26B3-4AC8-A555-08A9BCB15106}" destId="{3572F51E-9620-40B2-B853-62576EEBB54A}" srcOrd="1" destOrd="0" presId="urn:microsoft.com/office/officeart/2005/8/layout/hierarchy2"/>
    <dgm:cxn modelId="{6A1311B7-F70B-40B1-A0D5-74F91F77BE6F}" srcId="{862A14CE-D794-4E34-AA58-0B6934F13A12}" destId="{A58FCF81-EC94-4F9F-9339-369D0BEFC015}" srcOrd="0" destOrd="0" parTransId="{A1A975A5-81C3-4880-9E55-BEC75F2A6B00}" sibTransId="{A68D3387-7E25-42A5-BA88-338D15A8A3B9}"/>
    <dgm:cxn modelId="{F4D7F94B-66AB-4072-A0FC-E00FFC8A30DF}" type="presOf" srcId="{7A3AF85A-C024-4CFA-9CC3-0E59EBE094D5}" destId="{95D85DA8-2F7A-408D-95E2-9665FFCA01A9}" srcOrd="1" destOrd="0" presId="urn:microsoft.com/office/officeart/2005/8/layout/hierarchy2"/>
    <dgm:cxn modelId="{869C3F09-2701-47D1-B138-2D7F5E3B78E9}" type="presOf" srcId="{A756AD19-2382-4284-BE82-E46E51862B7A}" destId="{55C8FBE7-CFF4-475B-A581-30567E2B1159}" srcOrd="1" destOrd="0" presId="urn:microsoft.com/office/officeart/2005/8/layout/hierarchy2"/>
    <dgm:cxn modelId="{E78A536F-A63E-4B46-A087-EE3A4626AC85}" srcId="{A58FCF81-EC94-4F9F-9339-369D0BEFC015}" destId="{BE03AAE3-24D8-4877-884D-B398C912B6A4}" srcOrd="0" destOrd="0" parTransId="{E815A8EA-A378-41BC-833E-41DBB2F4362F}" sibTransId="{27DF282A-89DB-44E6-8B99-F22B854B6B00}"/>
    <dgm:cxn modelId="{9BF8024D-CCA9-4F99-AC16-E1B592C07FBF}" srcId="{35823F85-9BEA-4F59-9B4F-8F88601DD97D}" destId="{F69B50AC-9015-4C12-92A6-8674176FB538}" srcOrd="1" destOrd="0" parTransId="{A756AD19-2382-4284-BE82-E46E51862B7A}" sibTransId="{7578D08A-BEBC-4D25-9202-0A288CE7129B}"/>
    <dgm:cxn modelId="{46EA5D4B-6BBA-4917-8345-4D1AB0C0DBC5}" type="presOf" srcId="{A756AD19-2382-4284-BE82-E46E51862B7A}" destId="{E4353044-D880-4946-8B47-82916F0EBB9D}" srcOrd="0" destOrd="0" presId="urn:microsoft.com/office/officeart/2005/8/layout/hierarchy2"/>
    <dgm:cxn modelId="{0ADC5C5B-6E14-4628-9DFC-CCC4FA77149B}" type="presOf" srcId="{E815A8EA-A378-41BC-833E-41DBB2F4362F}" destId="{21203CFA-6054-4E6C-A5BB-22F9022B3470}" srcOrd="0" destOrd="0" presId="urn:microsoft.com/office/officeart/2005/8/layout/hierarchy2"/>
    <dgm:cxn modelId="{5D07A24D-47E5-45A2-8817-3FC4788ECA99}" type="presOf" srcId="{06C7E838-EEB3-4E5A-A9DD-48CFE1430F0F}" destId="{88297D05-2A0A-4884-85EE-E8F61FD248E1}" srcOrd="1" destOrd="0" presId="urn:microsoft.com/office/officeart/2005/8/layout/hierarchy2"/>
    <dgm:cxn modelId="{521C152A-524D-4FCA-A389-878B18818E9F}" type="presOf" srcId="{A58FCF81-EC94-4F9F-9339-369D0BEFC015}" destId="{52326F17-081F-4D7F-AF12-2BBAA6869967}" srcOrd="0" destOrd="0" presId="urn:microsoft.com/office/officeart/2005/8/layout/hierarchy2"/>
    <dgm:cxn modelId="{B3949B97-FE88-4F20-AA84-0769CE72575E}" type="presOf" srcId="{E815A8EA-A378-41BC-833E-41DBB2F4362F}" destId="{038B29E3-D2F0-4199-B112-C62865D08476}" srcOrd="1" destOrd="0" presId="urn:microsoft.com/office/officeart/2005/8/layout/hierarchy2"/>
    <dgm:cxn modelId="{B7849703-D373-46B4-A00A-F5C0E90A1669}" type="presOf" srcId="{862A14CE-D794-4E34-AA58-0B6934F13A12}" destId="{469E8E54-2639-4D66-826D-3BAF6152D01A}" srcOrd="0" destOrd="0" presId="urn:microsoft.com/office/officeart/2005/8/layout/hierarchy2"/>
    <dgm:cxn modelId="{B08EA804-56C6-412C-A13E-A0312C0165AF}" type="presOf" srcId="{35823F85-9BEA-4F59-9B4F-8F88601DD97D}" destId="{C66EC7F7-4A8B-4258-A759-D95673A62B74}" srcOrd="0" destOrd="0" presId="urn:microsoft.com/office/officeart/2005/8/layout/hierarchy2"/>
    <dgm:cxn modelId="{5E1976A2-8EC9-4616-B9B9-0AF42B30261B}" type="presOf" srcId="{5ABDB89A-670C-46E7-BEA7-35E9DD71FB92}" destId="{C95DF6F2-694B-4484-8FBB-60C8A2CAC8D6}" srcOrd="0" destOrd="0" presId="urn:microsoft.com/office/officeart/2005/8/layout/hierarchy2"/>
    <dgm:cxn modelId="{F5E46957-C425-4348-9507-7381A1D44C48}" type="presOf" srcId="{A1A975A5-81C3-4880-9E55-BEC75F2A6B00}" destId="{266380BF-83FC-428F-B070-F6FC37C62DFB}" srcOrd="0" destOrd="0" presId="urn:microsoft.com/office/officeart/2005/8/layout/hierarchy2"/>
    <dgm:cxn modelId="{6A90AA46-0DB8-463E-AF63-04299415C5F8}" type="presOf" srcId="{A1A975A5-81C3-4880-9E55-BEC75F2A6B00}" destId="{A59162B0-5881-4695-9000-DFA424050DDE}" srcOrd="1" destOrd="0" presId="urn:microsoft.com/office/officeart/2005/8/layout/hierarchy2"/>
    <dgm:cxn modelId="{0F6C428D-C48C-4CEA-AD60-6F612349BABE}" type="presOf" srcId="{BE03AAE3-24D8-4877-884D-B398C912B6A4}" destId="{41E80F42-2015-4F64-BBF2-C9254D663DDE}" srcOrd="0" destOrd="0" presId="urn:microsoft.com/office/officeart/2005/8/layout/hierarchy2"/>
    <dgm:cxn modelId="{957527FE-C71E-4D09-9341-B79501E8BEE9}" type="presOf" srcId="{79B31725-F9A5-46AA-B12E-3585FA73E08C}" destId="{CE0AE029-8B00-40F0-87B6-D88D16FB5571}" srcOrd="0" destOrd="0" presId="urn:microsoft.com/office/officeart/2005/8/layout/hierarchy2"/>
    <dgm:cxn modelId="{4DD45335-8D08-4DA0-9215-67EA04B6DCCD}" srcId="{35823F85-9BEA-4F59-9B4F-8F88601DD97D}" destId="{862A14CE-D794-4E34-AA58-0B6934F13A12}" srcOrd="0" destOrd="0" parTransId="{06C7E838-EEB3-4E5A-A9DD-48CFE1430F0F}" sibTransId="{CFF2AD90-6736-4744-BB41-1747C656AAAE}"/>
    <dgm:cxn modelId="{03714616-A666-4FBE-9ED9-DC448B2B7335}" srcId="{F69B50AC-9015-4C12-92A6-8674176FB538}" destId="{B1B59BC7-56B4-4B66-B5C8-2809B0B2D4F5}" srcOrd="0" destOrd="0" parTransId="{D02EB302-26B3-4AC8-A555-08A9BCB15106}" sibTransId="{6A640B35-E620-49BE-9926-8764AD44BD61}"/>
    <dgm:cxn modelId="{9A53892E-8DF5-4A3E-A824-A161177D42C8}" type="presOf" srcId="{06C7E838-EEB3-4E5A-A9DD-48CFE1430F0F}" destId="{BF1FEB06-4EBE-41BB-8F18-9044FAEF546F}" srcOrd="0" destOrd="0" presId="urn:microsoft.com/office/officeart/2005/8/layout/hierarchy2"/>
    <dgm:cxn modelId="{B97F674B-D2B4-483D-9B80-DCB53A58B5EC}" type="presOf" srcId="{D02EB302-26B3-4AC8-A555-08A9BCB15106}" destId="{2BDD5FD7-3326-4183-A452-A60DCF608F0E}" srcOrd="0" destOrd="0" presId="urn:microsoft.com/office/officeart/2005/8/layout/hierarchy2"/>
    <dgm:cxn modelId="{9A5028FE-F3EB-4AF6-B110-541A8CF48951}" srcId="{B1B59BC7-56B4-4B66-B5C8-2809B0B2D4F5}" destId="{5ABDB89A-670C-46E7-BEA7-35E9DD71FB92}" srcOrd="0" destOrd="0" parTransId="{7A3AF85A-C024-4CFA-9CC3-0E59EBE094D5}" sibTransId="{7575AF0E-D811-4D74-A4DA-0B7AC16E6F12}"/>
    <dgm:cxn modelId="{F32D8531-5838-478A-8088-1CD151543B29}" type="presParOf" srcId="{CE0AE029-8B00-40F0-87B6-D88D16FB5571}" destId="{7722A32D-DAA9-48EA-8D63-1715CBF90CEA}" srcOrd="0" destOrd="0" presId="urn:microsoft.com/office/officeart/2005/8/layout/hierarchy2"/>
    <dgm:cxn modelId="{86359968-59BB-438F-8C5E-34498995A25C}" type="presParOf" srcId="{7722A32D-DAA9-48EA-8D63-1715CBF90CEA}" destId="{C66EC7F7-4A8B-4258-A759-D95673A62B74}" srcOrd="0" destOrd="0" presId="urn:microsoft.com/office/officeart/2005/8/layout/hierarchy2"/>
    <dgm:cxn modelId="{6A3FA5C6-ED73-43B5-B2A4-AD8CEB75EF14}" type="presParOf" srcId="{7722A32D-DAA9-48EA-8D63-1715CBF90CEA}" destId="{869DFF8F-CDB1-4B78-8CAB-33A3A8B64980}" srcOrd="1" destOrd="0" presId="urn:microsoft.com/office/officeart/2005/8/layout/hierarchy2"/>
    <dgm:cxn modelId="{3EF93607-E3B8-476B-B287-9FABD94B3843}" type="presParOf" srcId="{869DFF8F-CDB1-4B78-8CAB-33A3A8B64980}" destId="{BF1FEB06-4EBE-41BB-8F18-9044FAEF546F}" srcOrd="0" destOrd="0" presId="urn:microsoft.com/office/officeart/2005/8/layout/hierarchy2"/>
    <dgm:cxn modelId="{6C98A120-72F6-41D8-BD8C-0082BA3F5966}" type="presParOf" srcId="{BF1FEB06-4EBE-41BB-8F18-9044FAEF546F}" destId="{88297D05-2A0A-4884-85EE-E8F61FD248E1}" srcOrd="0" destOrd="0" presId="urn:microsoft.com/office/officeart/2005/8/layout/hierarchy2"/>
    <dgm:cxn modelId="{A7D94D6D-A51D-4265-A542-B302373DFB17}" type="presParOf" srcId="{869DFF8F-CDB1-4B78-8CAB-33A3A8B64980}" destId="{36C6CEBC-3A2A-4E9F-9581-694756D1F481}" srcOrd="1" destOrd="0" presId="urn:microsoft.com/office/officeart/2005/8/layout/hierarchy2"/>
    <dgm:cxn modelId="{2C8FA4A6-C619-4FC0-ABD0-B6403866DB84}" type="presParOf" srcId="{36C6CEBC-3A2A-4E9F-9581-694756D1F481}" destId="{469E8E54-2639-4D66-826D-3BAF6152D01A}" srcOrd="0" destOrd="0" presId="urn:microsoft.com/office/officeart/2005/8/layout/hierarchy2"/>
    <dgm:cxn modelId="{0CFA51EA-11B3-468D-A954-E85BFC0A2E6B}" type="presParOf" srcId="{36C6CEBC-3A2A-4E9F-9581-694756D1F481}" destId="{18C762BA-4F03-44AF-925B-5068786AAE6A}" srcOrd="1" destOrd="0" presId="urn:microsoft.com/office/officeart/2005/8/layout/hierarchy2"/>
    <dgm:cxn modelId="{F8197600-C1BB-4081-9F98-AD9AEF5537AF}" type="presParOf" srcId="{18C762BA-4F03-44AF-925B-5068786AAE6A}" destId="{266380BF-83FC-428F-B070-F6FC37C62DFB}" srcOrd="0" destOrd="0" presId="urn:microsoft.com/office/officeart/2005/8/layout/hierarchy2"/>
    <dgm:cxn modelId="{312DB930-5D98-47E6-B706-8746426B3F8F}" type="presParOf" srcId="{266380BF-83FC-428F-B070-F6FC37C62DFB}" destId="{A59162B0-5881-4695-9000-DFA424050DDE}" srcOrd="0" destOrd="0" presId="urn:microsoft.com/office/officeart/2005/8/layout/hierarchy2"/>
    <dgm:cxn modelId="{49914B24-1DAC-482A-9890-EA548CECF361}" type="presParOf" srcId="{18C762BA-4F03-44AF-925B-5068786AAE6A}" destId="{C43F1104-5B82-45B9-A1E3-87685B5689CD}" srcOrd="1" destOrd="0" presId="urn:microsoft.com/office/officeart/2005/8/layout/hierarchy2"/>
    <dgm:cxn modelId="{08A54B58-4B90-4766-82A6-286D83172754}" type="presParOf" srcId="{C43F1104-5B82-45B9-A1E3-87685B5689CD}" destId="{52326F17-081F-4D7F-AF12-2BBAA6869967}" srcOrd="0" destOrd="0" presId="urn:microsoft.com/office/officeart/2005/8/layout/hierarchy2"/>
    <dgm:cxn modelId="{D031BAA7-E03F-420F-8628-C12ADF531504}" type="presParOf" srcId="{C43F1104-5B82-45B9-A1E3-87685B5689CD}" destId="{24AADEB5-8E5D-43D7-A26B-669B175632C1}" srcOrd="1" destOrd="0" presId="urn:microsoft.com/office/officeart/2005/8/layout/hierarchy2"/>
    <dgm:cxn modelId="{1BE6F762-495D-4766-8C19-DDC68DD51BD3}" type="presParOf" srcId="{24AADEB5-8E5D-43D7-A26B-669B175632C1}" destId="{21203CFA-6054-4E6C-A5BB-22F9022B3470}" srcOrd="0" destOrd="0" presId="urn:microsoft.com/office/officeart/2005/8/layout/hierarchy2"/>
    <dgm:cxn modelId="{0A7CB43E-0827-45B9-8AA6-796F98694D80}" type="presParOf" srcId="{21203CFA-6054-4E6C-A5BB-22F9022B3470}" destId="{038B29E3-D2F0-4199-B112-C62865D08476}" srcOrd="0" destOrd="0" presId="urn:microsoft.com/office/officeart/2005/8/layout/hierarchy2"/>
    <dgm:cxn modelId="{4C0B0D17-26A9-4923-8C8E-A2D2C1AC4854}" type="presParOf" srcId="{24AADEB5-8E5D-43D7-A26B-669B175632C1}" destId="{BBB712AB-106B-4204-8ED5-285C5167896B}" srcOrd="1" destOrd="0" presId="urn:microsoft.com/office/officeart/2005/8/layout/hierarchy2"/>
    <dgm:cxn modelId="{189A603B-B183-443F-9BBE-EC63566134E6}" type="presParOf" srcId="{BBB712AB-106B-4204-8ED5-285C5167896B}" destId="{41E80F42-2015-4F64-BBF2-C9254D663DDE}" srcOrd="0" destOrd="0" presId="urn:microsoft.com/office/officeart/2005/8/layout/hierarchy2"/>
    <dgm:cxn modelId="{5396A294-C087-432A-8FD8-946E1DB92BB9}" type="presParOf" srcId="{BBB712AB-106B-4204-8ED5-285C5167896B}" destId="{DE0E44F0-A1C3-4F1B-BB14-4DC7EFD3BFD7}" srcOrd="1" destOrd="0" presId="urn:microsoft.com/office/officeart/2005/8/layout/hierarchy2"/>
    <dgm:cxn modelId="{C415E8F4-2B07-4252-9F49-3BF64847E092}" type="presParOf" srcId="{869DFF8F-CDB1-4B78-8CAB-33A3A8B64980}" destId="{E4353044-D880-4946-8B47-82916F0EBB9D}" srcOrd="2" destOrd="0" presId="urn:microsoft.com/office/officeart/2005/8/layout/hierarchy2"/>
    <dgm:cxn modelId="{C61B145C-CEE4-4721-B0A5-CFD58208D8B9}" type="presParOf" srcId="{E4353044-D880-4946-8B47-82916F0EBB9D}" destId="{55C8FBE7-CFF4-475B-A581-30567E2B1159}" srcOrd="0" destOrd="0" presId="urn:microsoft.com/office/officeart/2005/8/layout/hierarchy2"/>
    <dgm:cxn modelId="{54DDB2B7-33F5-46F7-B5FD-383AABB81C96}" type="presParOf" srcId="{869DFF8F-CDB1-4B78-8CAB-33A3A8B64980}" destId="{43699B6B-9BB6-4F3F-9F19-1D7804CEA925}" srcOrd="3" destOrd="0" presId="urn:microsoft.com/office/officeart/2005/8/layout/hierarchy2"/>
    <dgm:cxn modelId="{ABC6B114-3F86-4F44-AA24-E7F8E712AC67}" type="presParOf" srcId="{43699B6B-9BB6-4F3F-9F19-1D7804CEA925}" destId="{BE358120-3430-43C8-9079-89B823C0ED26}" srcOrd="0" destOrd="0" presId="urn:microsoft.com/office/officeart/2005/8/layout/hierarchy2"/>
    <dgm:cxn modelId="{426E81B2-3085-49FE-8D0C-B2D7B04DC5A1}" type="presParOf" srcId="{43699B6B-9BB6-4F3F-9F19-1D7804CEA925}" destId="{535D222F-8F60-4A41-9BE2-2E949C500243}" srcOrd="1" destOrd="0" presId="urn:microsoft.com/office/officeart/2005/8/layout/hierarchy2"/>
    <dgm:cxn modelId="{2076E5CD-5985-4555-99A7-2C1CA7DCF903}" type="presParOf" srcId="{535D222F-8F60-4A41-9BE2-2E949C500243}" destId="{2BDD5FD7-3326-4183-A452-A60DCF608F0E}" srcOrd="0" destOrd="0" presId="urn:microsoft.com/office/officeart/2005/8/layout/hierarchy2"/>
    <dgm:cxn modelId="{69EF9F5D-6E03-43EC-AAC4-F17DA112ACF8}" type="presParOf" srcId="{2BDD5FD7-3326-4183-A452-A60DCF608F0E}" destId="{3572F51E-9620-40B2-B853-62576EEBB54A}" srcOrd="0" destOrd="0" presId="urn:microsoft.com/office/officeart/2005/8/layout/hierarchy2"/>
    <dgm:cxn modelId="{C4C623A4-CE5B-4AA0-A797-5C93E3F0EF83}" type="presParOf" srcId="{535D222F-8F60-4A41-9BE2-2E949C500243}" destId="{04B86496-28D9-4E02-AC3F-171395F14216}" srcOrd="1" destOrd="0" presId="urn:microsoft.com/office/officeart/2005/8/layout/hierarchy2"/>
    <dgm:cxn modelId="{08D878D2-0281-48A3-9784-A5247456FA6B}" type="presParOf" srcId="{04B86496-28D9-4E02-AC3F-171395F14216}" destId="{FBB4B538-5712-4B3F-BDEC-DA9E079800CD}" srcOrd="0" destOrd="0" presId="urn:microsoft.com/office/officeart/2005/8/layout/hierarchy2"/>
    <dgm:cxn modelId="{6A84FFA2-B6C6-4CBE-9A71-5F63820A1E71}" type="presParOf" srcId="{04B86496-28D9-4E02-AC3F-171395F14216}" destId="{CC3C897A-26CC-4284-8CA9-7F7758C34537}" srcOrd="1" destOrd="0" presId="urn:microsoft.com/office/officeart/2005/8/layout/hierarchy2"/>
    <dgm:cxn modelId="{748383CC-003E-4B70-8FC5-4B9A7F88AC86}" type="presParOf" srcId="{CC3C897A-26CC-4284-8CA9-7F7758C34537}" destId="{11298590-7E47-4118-8302-C15F3C4C9A4D}" srcOrd="0" destOrd="0" presId="urn:microsoft.com/office/officeart/2005/8/layout/hierarchy2"/>
    <dgm:cxn modelId="{A9AE4EC2-CE73-4D7B-B6D9-E2A501B00D8C}" type="presParOf" srcId="{11298590-7E47-4118-8302-C15F3C4C9A4D}" destId="{95D85DA8-2F7A-408D-95E2-9665FFCA01A9}" srcOrd="0" destOrd="0" presId="urn:microsoft.com/office/officeart/2005/8/layout/hierarchy2"/>
    <dgm:cxn modelId="{2193444E-0B35-4003-A937-5A86660A4F27}" type="presParOf" srcId="{CC3C897A-26CC-4284-8CA9-7F7758C34537}" destId="{3ADF88FE-40F6-4158-8A5F-5F10F642A841}" srcOrd="1" destOrd="0" presId="urn:microsoft.com/office/officeart/2005/8/layout/hierarchy2"/>
    <dgm:cxn modelId="{CDA38E14-DCFD-4D3D-ABC4-F5D2D79C5371}" type="presParOf" srcId="{3ADF88FE-40F6-4158-8A5F-5F10F642A841}" destId="{C95DF6F2-694B-4484-8FBB-60C8A2CAC8D6}" srcOrd="0" destOrd="0" presId="urn:microsoft.com/office/officeart/2005/8/layout/hierarchy2"/>
    <dgm:cxn modelId="{E98A4701-9026-4772-AEE2-A0BA6E435CD3}" type="presParOf" srcId="{3ADF88FE-40F6-4158-8A5F-5F10F642A841}" destId="{06EB570E-8AB7-46EC-AD64-9D5C5B7727D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56E17E-A461-420E-AD67-4F6F9A7532CA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0686ECD-D572-42D4-831B-790AF759E07E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2000" smtClean="0">
              <a:solidFill>
                <a:schemeClr val="tx1"/>
              </a:solidFill>
            </a:rPr>
            <a:t>MEMORIA</a:t>
          </a:r>
          <a:endParaRPr lang="es-EC" sz="2000" dirty="0">
            <a:solidFill>
              <a:schemeClr val="tx1"/>
            </a:solidFill>
          </a:endParaRPr>
        </a:p>
      </dgm:t>
    </dgm:pt>
    <dgm:pt modelId="{8FD6D6D3-0097-4695-B05C-24596B4AF2A6}" type="parTrans" cxnId="{F36C2CBA-9E31-4380-9568-616AD704A151}">
      <dgm:prSet/>
      <dgm:spPr/>
      <dgm:t>
        <a:bodyPr/>
        <a:lstStyle/>
        <a:p>
          <a:endParaRPr lang="es-EC"/>
        </a:p>
      </dgm:t>
    </dgm:pt>
    <dgm:pt modelId="{C599E773-8883-4A7D-8F7E-50AC59ACCB17}" type="sibTrans" cxnId="{F36C2CBA-9E31-4380-9568-616AD704A151}">
      <dgm:prSet/>
      <dgm:spPr/>
      <dgm:t>
        <a:bodyPr/>
        <a:lstStyle/>
        <a:p>
          <a:endParaRPr lang="es-EC"/>
        </a:p>
      </dgm:t>
    </dgm:pt>
    <dgm:pt modelId="{F8856E9F-D949-449C-83DA-A47119F4034C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2000" smtClean="0">
              <a:solidFill>
                <a:schemeClr val="tx1"/>
              </a:solidFill>
            </a:rPr>
            <a:t>DEFINICIÓN</a:t>
          </a:r>
          <a:endParaRPr lang="es-EC" sz="2000" dirty="0">
            <a:solidFill>
              <a:schemeClr val="tx1"/>
            </a:solidFill>
          </a:endParaRPr>
        </a:p>
      </dgm:t>
    </dgm:pt>
    <dgm:pt modelId="{B6E7CEB4-E0BC-47C2-95BB-C0019E238523}" type="parTrans" cxnId="{96DB4C66-7D13-4A84-9592-A0BA7352A6A2}">
      <dgm:prSet/>
      <dgm:spPr/>
      <dgm:t>
        <a:bodyPr/>
        <a:lstStyle/>
        <a:p>
          <a:endParaRPr lang="es-EC"/>
        </a:p>
      </dgm:t>
    </dgm:pt>
    <dgm:pt modelId="{61E31BE8-426E-4A7B-8AEA-5C429471581C}" type="sibTrans" cxnId="{96DB4C66-7D13-4A84-9592-A0BA7352A6A2}">
      <dgm:prSet/>
      <dgm:spPr/>
      <dgm:t>
        <a:bodyPr/>
        <a:lstStyle/>
        <a:p>
          <a:endParaRPr lang="es-EC"/>
        </a:p>
      </dgm:t>
    </dgm:pt>
    <dgm:pt modelId="{6B919B6E-0C71-4041-80DD-A93FBBBB4727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S" sz="2000" smtClean="0">
              <a:solidFill>
                <a:schemeClr val="tx1"/>
              </a:solidFill>
            </a:rPr>
            <a:t>ESTRUCTURA</a:t>
          </a:r>
          <a:r>
            <a:rPr lang="es-EC" sz="2000" smtClean="0">
              <a:solidFill>
                <a:schemeClr val="tx1"/>
              </a:solidFill>
            </a:rPr>
            <a:t> </a:t>
          </a:r>
          <a:endParaRPr lang="es-EC" sz="2000" dirty="0">
            <a:solidFill>
              <a:schemeClr val="tx1"/>
            </a:solidFill>
          </a:endParaRPr>
        </a:p>
      </dgm:t>
    </dgm:pt>
    <dgm:pt modelId="{E60D55F7-6EDB-4ACE-A86A-E3B15BC75522}" type="parTrans" cxnId="{71FB5CD8-63E7-42A5-8C01-D6948C67F8CF}">
      <dgm:prSet/>
      <dgm:spPr/>
      <dgm:t>
        <a:bodyPr/>
        <a:lstStyle/>
        <a:p>
          <a:endParaRPr lang="es-EC"/>
        </a:p>
      </dgm:t>
    </dgm:pt>
    <dgm:pt modelId="{664BB2DA-7205-449D-8460-40565913016C}" type="sibTrans" cxnId="{71FB5CD8-63E7-42A5-8C01-D6948C67F8CF}">
      <dgm:prSet/>
      <dgm:spPr/>
      <dgm:t>
        <a:bodyPr/>
        <a:lstStyle/>
        <a:p>
          <a:endParaRPr lang="es-EC"/>
        </a:p>
      </dgm:t>
    </dgm:pt>
    <dgm:pt modelId="{E207D7FC-6B4C-4930-AAA8-FBF12F0E3B87}">
      <dgm:prSet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2000" smtClean="0">
              <a:solidFill>
                <a:schemeClr val="tx1"/>
              </a:solidFill>
            </a:rPr>
            <a:t>TIPOS DE MEMORIA</a:t>
          </a:r>
          <a:endParaRPr lang="es-EC" sz="2000" dirty="0">
            <a:solidFill>
              <a:schemeClr val="tx1"/>
            </a:solidFill>
          </a:endParaRPr>
        </a:p>
      </dgm:t>
    </dgm:pt>
    <dgm:pt modelId="{F1FC7A4E-FE86-446F-BED7-CC5E2F2B2682}" type="parTrans" cxnId="{AA5813A8-3491-4E77-8F50-B945C2E92048}">
      <dgm:prSet/>
      <dgm:spPr/>
      <dgm:t>
        <a:bodyPr/>
        <a:lstStyle/>
        <a:p>
          <a:endParaRPr lang="es-EC"/>
        </a:p>
      </dgm:t>
    </dgm:pt>
    <dgm:pt modelId="{3BFCA835-73FE-4821-8FE2-45D9D03F1E96}" type="sibTrans" cxnId="{AA5813A8-3491-4E77-8F50-B945C2E92048}">
      <dgm:prSet/>
      <dgm:spPr/>
      <dgm:t>
        <a:bodyPr/>
        <a:lstStyle/>
        <a:p>
          <a:endParaRPr lang="es-EC"/>
        </a:p>
      </dgm:t>
    </dgm:pt>
    <dgm:pt modelId="{0F5B3A0A-8087-498C-9421-EEC8AEDAF2AD}">
      <dgm:prSet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2000" smtClean="0">
              <a:solidFill>
                <a:schemeClr val="tx1"/>
              </a:solidFill>
            </a:rPr>
            <a:t>DESARROLLO COGNITIVO</a:t>
          </a:r>
          <a:endParaRPr lang="es-EC" sz="2000" dirty="0">
            <a:solidFill>
              <a:schemeClr val="tx1"/>
            </a:solidFill>
          </a:endParaRPr>
        </a:p>
      </dgm:t>
    </dgm:pt>
    <dgm:pt modelId="{CAA821F8-29DB-4CAC-9428-76CC44443081}" type="parTrans" cxnId="{44489903-3ED0-4F9D-B766-A5527091074D}">
      <dgm:prSet/>
      <dgm:spPr/>
      <dgm:t>
        <a:bodyPr/>
        <a:lstStyle/>
        <a:p>
          <a:endParaRPr lang="es-EC"/>
        </a:p>
      </dgm:t>
    </dgm:pt>
    <dgm:pt modelId="{B621AF4E-12CF-4795-82E5-1C08D24CED4E}" type="sibTrans" cxnId="{44489903-3ED0-4F9D-B766-A5527091074D}">
      <dgm:prSet/>
      <dgm:spPr/>
      <dgm:t>
        <a:bodyPr/>
        <a:lstStyle/>
        <a:p>
          <a:endParaRPr lang="es-EC"/>
        </a:p>
      </dgm:t>
    </dgm:pt>
    <dgm:pt modelId="{76A40A00-6B1D-4B6F-8451-1634A4385F54}">
      <dgm:prSet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2000" smtClean="0">
              <a:solidFill>
                <a:schemeClr val="tx1"/>
              </a:solidFill>
            </a:rPr>
            <a:t>TÉCNICAS DE MEMORIZACIÓN</a:t>
          </a:r>
          <a:endParaRPr lang="es-EC" sz="2000" dirty="0">
            <a:solidFill>
              <a:schemeClr val="tx1"/>
            </a:solidFill>
          </a:endParaRPr>
        </a:p>
      </dgm:t>
    </dgm:pt>
    <dgm:pt modelId="{FD92EE87-1D17-4289-BA15-FEF7DA5A8D63}" type="parTrans" cxnId="{DA2AB5C0-24D3-464C-AA93-5EAE087EAFE0}">
      <dgm:prSet/>
      <dgm:spPr/>
      <dgm:t>
        <a:bodyPr/>
        <a:lstStyle/>
        <a:p>
          <a:endParaRPr lang="es-EC"/>
        </a:p>
      </dgm:t>
    </dgm:pt>
    <dgm:pt modelId="{4C2B8D23-772F-424B-BF40-AEABA4D85D99}" type="sibTrans" cxnId="{DA2AB5C0-24D3-464C-AA93-5EAE087EAFE0}">
      <dgm:prSet/>
      <dgm:spPr/>
      <dgm:t>
        <a:bodyPr/>
        <a:lstStyle/>
        <a:p>
          <a:endParaRPr lang="es-EC"/>
        </a:p>
      </dgm:t>
    </dgm:pt>
    <dgm:pt modelId="{17F23510-DFD2-4954-867F-2147D957433B}" type="pres">
      <dgm:prSet presAssocID="{A256E17E-A461-420E-AD67-4F6F9A7532C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B7097B0-1CC9-4FE4-B7C6-E7A20D6FC5AF}" type="pres">
      <dgm:prSet presAssocID="{20686ECD-D572-42D4-831B-790AF759E07E}" presName="root1" presStyleCnt="0"/>
      <dgm:spPr/>
      <dgm:t>
        <a:bodyPr/>
        <a:lstStyle/>
        <a:p>
          <a:endParaRPr lang="es-ES"/>
        </a:p>
      </dgm:t>
    </dgm:pt>
    <dgm:pt modelId="{CB518BF3-4260-4C09-B69D-C805D4F4A947}" type="pres">
      <dgm:prSet presAssocID="{20686ECD-D572-42D4-831B-790AF759E07E}" presName="LevelOneTextNode" presStyleLbl="node0" presStyleIdx="0" presStyleCnt="1" custLinFactX="-20048" custLinFactNeighborX="-100000" custLinFactNeighborY="-454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2244C29-F642-4235-9908-9DC0429F2EFC}" type="pres">
      <dgm:prSet presAssocID="{20686ECD-D572-42D4-831B-790AF759E07E}" presName="level2hierChild" presStyleCnt="0"/>
      <dgm:spPr/>
      <dgm:t>
        <a:bodyPr/>
        <a:lstStyle/>
        <a:p>
          <a:endParaRPr lang="es-ES"/>
        </a:p>
      </dgm:t>
    </dgm:pt>
    <dgm:pt modelId="{C5D48B56-BE9C-4B8F-BE4F-2D3B4CF6097C}" type="pres">
      <dgm:prSet presAssocID="{B6E7CEB4-E0BC-47C2-95BB-C0019E238523}" presName="conn2-1" presStyleLbl="parChTrans1D2" presStyleIdx="0" presStyleCnt="5"/>
      <dgm:spPr/>
      <dgm:t>
        <a:bodyPr/>
        <a:lstStyle/>
        <a:p>
          <a:endParaRPr lang="es-EC"/>
        </a:p>
      </dgm:t>
    </dgm:pt>
    <dgm:pt modelId="{0E432FEA-E87E-436D-91FA-A557CCCEE73C}" type="pres">
      <dgm:prSet presAssocID="{B6E7CEB4-E0BC-47C2-95BB-C0019E238523}" presName="connTx" presStyleLbl="parChTrans1D2" presStyleIdx="0" presStyleCnt="5"/>
      <dgm:spPr/>
      <dgm:t>
        <a:bodyPr/>
        <a:lstStyle/>
        <a:p>
          <a:endParaRPr lang="es-EC"/>
        </a:p>
      </dgm:t>
    </dgm:pt>
    <dgm:pt modelId="{8B69A162-7EF0-487C-B627-BEA749AEFD54}" type="pres">
      <dgm:prSet presAssocID="{F8856E9F-D949-449C-83DA-A47119F4034C}" presName="root2" presStyleCnt="0"/>
      <dgm:spPr/>
      <dgm:t>
        <a:bodyPr/>
        <a:lstStyle/>
        <a:p>
          <a:endParaRPr lang="es-ES"/>
        </a:p>
      </dgm:t>
    </dgm:pt>
    <dgm:pt modelId="{0E2DFCD7-5676-46E0-901B-9E0A3A3B38E7}" type="pres">
      <dgm:prSet presAssocID="{F8856E9F-D949-449C-83DA-A47119F4034C}" presName="LevelTwoTextNode" presStyleLbl="node2" presStyleIdx="0" presStyleCnt="5" custLinFactX="-32868" custLinFactNeighborX="-100000" custLinFactNeighborY="116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5D5453C-CC60-4774-BDBC-7C32D657C2D9}" type="pres">
      <dgm:prSet presAssocID="{F8856E9F-D949-449C-83DA-A47119F4034C}" presName="level3hierChild" presStyleCnt="0"/>
      <dgm:spPr/>
      <dgm:t>
        <a:bodyPr/>
        <a:lstStyle/>
        <a:p>
          <a:endParaRPr lang="es-ES"/>
        </a:p>
      </dgm:t>
    </dgm:pt>
    <dgm:pt modelId="{BF470838-EC57-4915-AA3C-985FA32CDB69}" type="pres">
      <dgm:prSet presAssocID="{E60D55F7-6EDB-4ACE-A86A-E3B15BC75522}" presName="conn2-1" presStyleLbl="parChTrans1D2" presStyleIdx="1" presStyleCnt="5"/>
      <dgm:spPr/>
      <dgm:t>
        <a:bodyPr/>
        <a:lstStyle/>
        <a:p>
          <a:endParaRPr lang="es-EC"/>
        </a:p>
      </dgm:t>
    </dgm:pt>
    <dgm:pt modelId="{4F40E985-50A8-4C01-9118-E38D30023CBC}" type="pres">
      <dgm:prSet presAssocID="{E60D55F7-6EDB-4ACE-A86A-E3B15BC75522}" presName="connTx" presStyleLbl="parChTrans1D2" presStyleIdx="1" presStyleCnt="5"/>
      <dgm:spPr/>
      <dgm:t>
        <a:bodyPr/>
        <a:lstStyle/>
        <a:p>
          <a:endParaRPr lang="es-EC"/>
        </a:p>
      </dgm:t>
    </dgm:pt>
    <dgm:pt modelId="{E848F0F8-7671-4C60-AC2B-3BEE671B309A}" type="pres">
      <dgm:prSet presAssocID="{6B919B6E-0C71-4041-80DD-A93FBBBB4727}" presName="root2" presStyleCnt="0"/>
      <dgm:spPr/>
      <dgm:t>
        <a:bodyPr/>
        <a:lstStyle/>
        <a:p>
          <a:endParaRPr lang="es-ES"/>
        </a:p>
      </dgm:t>
    </dgm:pt>
    <dgm:pt modelId="{BBDA23C7-812D-4D94-BFEA-C1A4EEF3C131}" type="pres">
      <dgm:prSet presAssocID="{6B919B6E-0C71-4041-80DD-A93FBBBB4727}" presName="LevelTwoTextNode" presStyleLbl="node2" presStyleIdx="1" presStyleCnt="5" custLinFactNeighborX="-25641" custLinFactNeighborY="-116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0110B6D-1A01-41E5-B085-1B305136BAF0}" type="pres">
      <dgm:prSet presAssocID="{6B919B6E-0C71-4041-80DD-A93FBBBB4727}" presName="level3hierChild" presStyleCnt="0"/>
      <dgm:spPr/>
      <dgm:t>
        <a:bodyPr/>
        <a:lstStyle/>
        <a:p>
          <a:endParaRPr lang="es-ES"/>
        </a:p>
      </dgm:t>
    </dgm:pt>
    <dgm:pt modelId="{02379857-D3BE-446D-9469-703C3CC85C00}" type="pres">
      <dgm:prSet presAssocID="{F1FC7A4E-FE86-446F-BED7-CC5E2F2B2682}" presName="conn2-1" presStyleLbl="parChTrans1D2" presStyleIdx="2" presStyleCnt="5"/>
      <dgm:spPr/>
      <dgm:t>
        <a:bodyPr/>
        <a:lstStyle/>
        <a:p>
          <a:endParaRPr lang="es-EC"/>
        </a:p>
      </dgm:t>
    </dgm:pt>
    <dgm:pt modelId="{72756B9D-AB99-4DE9-AA61-BFD9EEE52F82}" type="pres">
      <dgm:prSet presAssocID="{F1FC7A4E-FE86-446F-BED7-CC5E2F2B2682}" presName="connTx" presStyleLbl="parChTrans1D2" presStyleIdx="2" presStyleCnt="5"/>
      <dgm:spPr/>
      <dgm:t>
        <a:bodyPr/>
        <a:lstStyle/>
        <a:p>
          <a:endParaRPr lang="es-EC"/>
        </a:p>
      </dgm:t>
    </dgm:pt>
    <dgm:pt modelId="{312C2A9C-7F9A-4F2B-BFED-483925A3A82A}" type="pres">
      <dgm:prSet presAssocID="{E207D7FC-6B4C-4930-AAA8-FBF12F0E3B87}" presName="root2" presStyleCnt="0"/>
      <dgm:spPr/>
      <dgm:t>
        <a:bodyPr/>
        <a:lstStyle/>
        <a:p>
          <a:endParaRPr lang="es-ES"/>
        </a:p>
      </dgm:t>
    </dgm:pt>
    <dgm:pt modelId="{E6A65DA0-74AF-431F-8727-41386C4833B1}" type="pres">
      <dgm:prSet presAssocID="{E207D7FC-6B4C-4930-AAA8-FBF12F0E3B87}" presName="LevelTwoTextNode" presStyleLbl="node2" presStyleIdx="2" presStyleCnt="5" custScaleX="113281" custLinFactNeighborX="37188" custLinFactNeighborY="-1398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6B03AD0-602D-4CC4-AB17-6AC365573796}" type="pres">
      <dgm:prSet presAssocID="{E207D7FC-6B4C-4930-AAA8-FBF12F0E3B87}" presName="level3hierChild" presStyleCnt="0"/>
      <dgm:spPr/>
      <dgm:t>
        <a:bodyPr/>
        <a:lstStyle/>
        <a:p>
          <a:endParaRPr lang="es-ES"/>
        </a:p>
      </dgm:t>
    </dgm:pt>
    <dgm:pt modelId="{D8F53D9C-E2CB-4C15-BE35-2D8A2F96F084}" type="pres">
      <dgm:prSet presAssocID="{CAA821F8-29DB-4CAC-9428-76CC44443081}" presName="conn2-1" presStyleLbl="parChTrans1D2" presStyleIdx="3" presStyleCnt="5"/>
      <dgm:spPr/>
      <dgm:t>
        <a:bodyPr/>
        <a:lstStyle/>
        <a:p>
          <a:endParaRPr lang="es-EC"/>
        </a:p>
      </dgm:t>
    </dgm:pt>
    <dgm:pt modelId="{F01A46F1-2655-4A44-B47F-24902FECF7CA}" type="pres">
      <dgm:prSet presAssocID="{CAA821F8-29DB-4CAC-9428-76CC44443081}" presName="connTx" presStyleLbl="parChTrans1D2" presStyleIdx="3" presStyleCnt="5"/>
      <dgm:spPr/>
      <dgm:t>
        <a:bodyPr/>
        <a:lstStyle/>
        <a:p>
          <a:endParaRPr lang="es-EC"/>
        </a:p>
      </dgm:t>
    </dgm:pt>
    <dgm:pt modelId="{DF2994D7-AEE3-4A70-9886-A539A6257B28}" type="pres">
      <dgm:prSet presAssocID="{0F5B3A0A-8087-498C-9421-EEC8AEDAF2AD}" presName="root2" presStyleCnt="0"/>
      <dgm:spPr/>
      <dgm:t>
        <a:bodyPr/>
        <a:lstStyle/>
        <a:p>
          <a:endParaRPr lang="es-ES"/>
        </a:p>
      </dgm:t>
    </dgm:pt>
    <dgm:pt modelId="{557822AF-35F7-4CF9-9B22-66CB23A2BA76}" type="pres">
      <dgm:prSet presAssocID="{0F5B3A0A-8087-498C-9421-EEC8AEDAF2AD}" presName="LevelTwoTextNode" presStyleLbl="node2" presStyleIdx="3" presStyleCnt="5" custScaleX="117871" custLinFactNeighborX="-55945" custLinFactNeighborY="-1861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4488FB9-F60B-455F-BA3F-C41E84A3106E}" type="pres">
      <dgm:prSet presAssocID="{0F5B3A0A-8087-498C-9421-EEC8AEDAF2AD}" presName="level3hierChild" presStyleCnt="0"/>
      <dgm:spPr/>
      <dgm:t>
        <a:bodyPr/>
        <a:lstStyle/>
        <a:p>
          <a:endParaRPr lang="es-ES"/>
        </a:p>
      </dgm:t>
    </dgm:pt>
    <dgm:pt modelId="{A5653BCB-C174-46FD-8977-31A4E7D6E2C6}" type="pres">
      <dgm:prSet presAssocID="{FD92EE87-1D17-4289-BA15-FEF7DA5A8D63}" presName="conn2-1" presStyleLbl="parChTrans1D2" presStyleIdx="4" presStyleCnt="5"/>
      <dgm:spPr/>
      <dgm:t>
        <a:bodyPr/>
        <a:lstStyle/>
        <a:p>
          <a:endParaRPr lang="es-EC"/>
        </a:p>
      </dgm:t>
    </dgm:pt>
    <dgm:pt modelId="{FFCB649B-EB36-4CAE-B8C4-7BAF62825D45}" type="pres">
      <dgm:prSet presAssocID="{FD92EE87-1D17-4289-BA15-FEF7DA5A8D63}" presName="connTx" presStyleLbl="parChTrans1D2" presStyleIdx="4" presStyleCnt="5"/>
      <dgm:spPr/>
      <dgm:t>
        <a:bodyPr/>
        <a:lstStyle/>
        <a:p>
          <a:endParaRPr lang="es-EC"/>
        </a:p>
      </dgm:t>
    </dgm:pt>
    <dgm:pt modelId="{FB0ECB7B-657A-4F76-885C-7AA21C240E28}" type="pres">
      <dgm:prSet presAssocID="{76A40A00-6B1D-4B6F-8451-1634A4385F54}" presName="root2" presStyleCnt="0"/>
      <dgm:spPr/>
      <dgm:t>
        <a:bodyPr/>
        <a:lstStyle/>
        <a:p>
          <a:endParaRPr lang="es-ES"/>
        </a:p>
      </dgm:t>
    </dgm:pt>
    <dgm:pt modelId="{74BAA18C-13DD-46DE-B198-38568C80BE07}" type="pres">
      <dgm:prSet presAssocID="{76A40A00-6B1D-4B6F-8451-1634A4385F54}" presName="LevelTwoTextNode" presStyleLbl="node2" presStyleIdx="4" presStyleCnt="5" custScaleX="121295" custLinFactX="-39278" custLinFactNeighborX="-100000" custLinFactNeighborY="-1631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13A844D-159B-497B-BB32-580AE030366D}" type="pres">
      <dgm:prSet presAssocID="{76A40A00-6B1D-4B6F-8451-1634A4385F54}" presName="level3hierChild" presStyleCnt="0"/>
      <dgm:spPr/>
      <dgm:t>
        <a:bodyPr/>
        <a:lstStyle/>
        <a:p>
          <a:endParaRPr lang="es-ES"/>
        </a:p>
      </dgm:t>
    </dgm:pt>
  </dgm:ptLst>
  <dgm:cxnLst>
    <dgm:cxn modelId="{7D3EACC8-2723-4281-96A7-4F795B4EA3F1}" type="presOf" srcId="{E60D55F7-6EDB-4ACE-A86A-E3B15BC75522}" destId="{4F40E985-50A8-4C01-9118-E38D30023CBC}" srcOrd="1" destOrd="0" presId="urn:microsoft.com/office/officeart/2005/8/layout/hierarchy2"/>
    <dgm:cxn modelId="{56BE71E6-7C3E-40B5-9C0F-14BA3C245536}" type="presOf" srcId="{B6E7CEB4-E0BC-47C2-95BB-C0019E238523}" destId="{0E432FEA-E87E-436D-91FA-A557CCCEE73C}" srcOrd="1" destOrd="0" presId="urn:microsoft.com/office/officeart/2005/8/layout/hierarchy2"/>
    <dgm:cxn modelId="{1F2CC4BC-A5E3-407E-AB3B-E2B060DF5B6B}" type="presOf" srcId="{6B919B6E-0C71-4041-80DD-A93FBBBB4727}" destId="{BBDA23C7-812D-4D94-BFEA-C1A4EEF3C131}" srcOrd="0" destOrd="0" presId="urn:microsoft.com/office/officeart/2005/8/layout/hierarchy2"/>
    <dgm:cxn modelId="{DA2AB5C0-24D3-464C-AA93-5EAE087EAFE0}" srcId="{20686ECD-D572-42D4-831B-790AF759E07E}" destId="{76A40A00-6B1D-4B6F-8451-1634A4385F54}" srcOrd="4" destOrd="0" parTransId="{FD92EE87-1D17-4289-BA15-FEF7DA5A8D63}" sibTransId="{4C2B8D23-772F-424B-BF40-AEABA4D85D99}"/>
    <dgm:cxn modelId="{22277C18-7E9C-456B-9D8E-C8678414E229}" type="presOf" srcId="{0F5B3A0A-8087-498C-9421-EEC8AEDAF2AD}" destId="{557822AF-35F7-4CF9-9B22-66CB23A2BA76}" srcOrd="0" destOrd="0" presId="urn:microsoft.com/office/officeart/2005/8/layout/hierarchy2"/>
    <dgm:cxn modelId="{F36C2CBA-9E31-4380-9568-616AD704A151}" srcId="{A256E17E-A461-420E-AD67-4F6F9A7532CA}" destId="{20686ECD-D572-42D4-831B-790AF759E07E}" srcOrd="0" destOrd="0" parTransId="{8FD6D6D3-0097-4695-B05C-24596B4AF2A6}" sibTransId="{C599E773-8883-4A7D-8F7E-50AC59ACCB17}"/>
    <dgm:cxn modelId="{F15E327B-2D1A-4211-85B2-8B065F57C688}" type="presOf" srcId="{CAA821F8-29DB-4CAC-9428-76CC44443081}" destId="{D8F53D9C-E2CB-4C15-BE35-2D8A2F96F084}" srcOrd="0" destOrd="0" presId="urn:microsoft.com/office/officeart/2005/8/layout/hierarchy2"/>
    <dgm:cxn modelId="{BE8EF740-BCCD-4DEE-8FE3-1EA26AFBEDCC}" type="presOf" srcId="{E60D55F7-6EDB-4ACE-A86A-E3B15BC75522}" destId="{BF470838-EC57-4915-AA3C-985FA32CDB69}" srcOrd="0" destOrd="0" presId="urn:microsoft.com/office/officeart/2005/8/layout/hierarchy2"/>
    <dgm:cxn modelId="{6A26385C-576A-4E68-8574-1876F24A5982}" type="presOf" srcId="{CAA821F8-29DB-4CAC-9428-76CC44443081}" destId="{F01A46F1-2655-4A44-B47F-24902FECF7CA}" srcOrd="1" destOrd="0" presId="urn:microsoft.com/office/officeart/2005/8/layout/hierarchy2"/>
    <dgm:cxn modelId="{9C0A69FF-9E55-4341-A4DB-CADAEC3F17A5}" type="presOf" srcId="{FD92EE87-1D17-4289-BA15-FEF7DA5A8D63}" destId="{A5653BCB-C174-46FD-8977-31A4E7D6E2C6}" srcOrd="0" destOrd="0" presId="urn:microsoft.com/office/officeart/2005/8/layout/hierarchy2"/>
    <dgm:cxn modelId="{68A917FF-E793-46FE-B860-18558E172F0E}" type="presOf" srcId="{F1FC7A4E-FE86-446F-BED7-CC5E2F2B2682}" destId="{02379857-D3BE-446D-9469-703C3CC85C00}" srcOrd="0" destOrd="0" presId="urn:microsoft.com/office/officeart/2005/8/layout/hierarchy2"/>
    <dgm:cxn modelId="{8AC938F5-C779-4E7F-A70E-9FB15F98B149}" type="presOf" srcId="{B6E7CEB4-E0BC-47C2-95BB-C0019E238523}" destId="{C5D48B56-BE9C-4B8F-BE4F-2D3B4CF6097C}" srcOrd="0" destOrd="0" presId="urn:microsoft.com/office/officeart/2005/8/layout/hierarchy2"/>
    <dgm:cxn modelId="{72788575-451A-405C-9746-C2334DE7AE74}" type="presOf" srcId="{20686ECD-D572-42D4-831B-790AF759E07E}" destId="{CB518BF3-4260-4C09-B69D-C805D4F4A947}" srcOrd="0" destOrd="0" presId="urn:microsoft.com/office/officeart/2005/8/layout/hierarchy2"/>
    <dgm:cxn modelId="{7F49DA0A-EA1E-40FE-9110-E66572F7C6B8}" type="presOf" srcId="{E207D7FC-6B4C-4930-AAA8-FBF12F0E3B87}" destId="{E6A65DA0-74AF-431F-8727-41386C4833B1}" srcOrd="0" destOrd="0" presId="urn:microsoft.com/office/officeart/2005/8/layout/hierarchy2"/>
    <dgm:cxn modelId="{9B1178CE-19CA-4144-AFFC-4D6807544D43}" type="presOf" srcId="{F8856E9F-D949-449C-83DA-A47119F4034C}" destId="{0E2DFCD7-5676-46E0-901B-9E0A3A3B38E7}" srcOrd="0" destOrd="0" presId="urn:microsoft.com/office/officeart/2005/8/layout/hierarchy2"/>
    <dgm:cxn modelId="{AA5813A8-3491-4E77-8F50-B945C2E92048}" srcId="{20686ECD-D572-42D4-831B-790AF759E07E}" destId="{E207D7FC-6B4C-4930-AAA8-FBF12F0E3B87}" srcOrd="2" destOrd="0" parTransId="{F1FC7A4E-FE86-446F-BED7-CC5E2F2B2682}" sibTransId="{3BFCA835-73FE-4821-8FE2-45D9D03F1E96}"/>
    <dgm:cxn modelId="{96DB4C66-7D13-4A84-9592-A0BA7352A6A2}" srcId="{20686ECD-D572-42D4-831B-790AF759E07E}" destId="{F8856E9F-D949-449C-83DA-A47119F4034C}" srcOrd="0" destOrd="0" parTransId="{B6E7CEB4-E0BC-47C2-95BB-C0019E238523}" sibTransId="{61E31BE8-426E-4A7B-8AEA-5C429471581C}"/>
    <dgm:cxn modelId="{2B13AC5E-5248-4AD5-B599-62DCC7373DB0}" type="presOf" srcId="{F1FC7A4E-FE86-446F-BED7-CC5E2F2B2682}" destId="{72756B9D-AB99-4DE9-AA61-BFD9EEE52F82}" srcOrd="1" destOrd="0" presId="urn:microsoft.com/office/officeart/2005/8/layout/hierarchy2"/>
    <dgm:cxn modelId="{44489903-3ED0-4F9D-B766-A5527091074D}" srcId="{20686ECD-D572-42D4-831B-790AF759E07E}" destId="{0F5B3A0A-8087-498C-9421-EEC8AEDAF2AD}" srcOrd="3" destOrd="0" parTransId="{CAA821F8-29DB-4CAC-9428-76CC44443081}" sibTransId="{B621AF4E-12CF-4795-82E5-1C08D24CED4E}"/>
    <dgm:cxn modelId="{71FB5CD8-63E7-42A5-8C01-D6948C67F8CF}" srcId="{20686ECD-D572-42D4-831B-790AF759E07E}" destId="{6B919B6E-0C71-4041-80DD-A93FBBBB4727}" srcOrd="1" destOrd="0" parTransId="{E60D55F7-6EDB-4ACE-A86A-E3B15BC75522}" sibTransId="{664BB2DA-7205-449D-8460-40565913016C}"/>
    <dgm:cxn modelId="{C89834AD-062C-4C3D-AC74-ED3D2D0466A5}" type="presOf" srcId="{A256E17E-A461-420E-AD67-4F6F9A7532CA}" destId="{17F23510-DFD2-4954-867F-2147D957433B}" srcOrd="0" destOrd="0" presId="urn:microsoft.com/office/officeart/2005/8/layout/hierarchy2"/>
    <dgm:cxn modelId="{8D2670B3-8216-4CC9-83BA-884DCC42C488}" type="presOf" srcId="{76A40A00-6B1D-4B6F-8451-1634A4385F54}" destId="{74BAA18C-13DD-46DE-B198-38568C80BE07}" srcOrd="0" destOrd="0" presId="urn:microsoft.com/office/officeart/2005/8/layout/hierarchy2"/>
    <dgm:cxn modelId="{B8AA401C-DC2F-47AD-817A-4DCEF65E64C2}" type="presOf" srcId="{FD92EE87-1D17-4289-BA15-FEF7DA5A8D63}" destId="{FFCB649B-EB36-4CAE-B8C4-7BAF62825D45}" srcOrd="1" destOrd="0" presId="urn:microsoft.com/office/officeart/2005/8/layout/hierarchy2"/>
    <dgm:cxn modelId="{F2B10630-F78C-4A07-8E2C-7905716D5B92}" type="presParOf" srcId="{17F23510-DFD2-4954-867F-2147D957433B}" destId="{3B7097B0-1CC9-4FE4-B7C6-E7A20D6FC5AF}" srcOrd="0" destOrd="0" presId="urn:microsoft.com/office/officeart/2005/8/layout/hierarchy2"/>
    <dgm:cxn modelId="{807C7E89-4AEB-45BD-A062-1882B2DBC00D}" type="presParOf" srcId="{3B7097B0-1CC9-4FE4-B7C6-E7A20D6FC5AF}" destId="{CB518BF3-4260-4C09-B69D-C805D4F4A947}" srcOrd="0" destOrd="0" presId="urn:microsoft.com/office/officeart/2005/8/layout/hierarchy2"/>
    <dgm:cxn modelId="{49995657-6DDD-4372-8C0D-947746A219DD}" type="presParOf" srcId="{3B7097B0-1CC9-4FE4-B7C6-E7A20D6FC5AF}" destId="{A2244C29-F642-4235-9908-9DC0429F2EFC}" srcOrd="1" destOrd="0" presId="urn:microsoft.com/office/officeart/2005/8/layout/hierarchy2"/>
    <dgm:cxn modelId="{343ECF81-80C4-4AA2-A1FF-11CEFBFC8777}" type="presParOf" srcId="{A2244C29-F642-4235-9908-9DC0429F2EFC}" destId="{C5D48B56-BE9C-4B8F-BE4F-2D3B4CF6097C}" srcOrd="0" destOrd="0" presId="urn:microsoft.com/office/officeart/2005/8/layout/hierarchy2"/>
    <dgm:cxn modelId="{7E104A98-F936-4A2A-874C-2F93D5023105}" type="presParOf" srcId="{C5D48B56-BE9C-4B8F-BE4F-2D3B4CF6097C}" destId="{0E432FEA-E87E-436D-91FA-A557CCCEE73C}" srcOrd="0" destOrd="0" presId="urn:microsoft.com/office/officeart/2005/8/layout/hierarchy2"/>
    <dgm:cxn modelId="{C5BDCDFB-7175-4F8E-B9A2-FF0F6D2588D4}" type="presParOf" srcId="{A2244C29-F642-4235-9908-9DC0429F2EFC}" destId="{8B69A162-7EF0-487C-B627-BEA749AEFD54}" srcOrd="1" destOrd="0" presId="urn:microsoft.com/office/officeart/2005/8/layout/hierarchy2"/>
    <dgm:cxn modelId="{B3FB5DDF-9616-4DC2-95B5-30B7359D3172}" type="presParOf" srcId="{8B69A162-7EF0-487C-B627-BEA749AEFD54}" destId="{0E2DFCD7-5676-46E0-901B-9E0A3A3B38E7}" srcOrd="0" destOrd="0" presId="urn:microsoft.com/office/officeart/2005/8/layout/hierarchy2"/>
    <dgm:cxn modelId="{E5B47D63-0658-40A7-A0E9-41905FD4D7CD}" type="presParOf" srcId="{8B69A162-7EF0-487C-B627-BEA749AEFD54}" destId="{25D5453C-CC60-4774-BDBC-7C32D657C2D9}" srcOrd="1" destOrd="0" presId="urn:microsoft.com/office/officeart/2005/8/layout/hierarchy2"/>
    <dgm:cxn modelId="{32E39A93-234F-4548-A315-B01A96755233}" type="presParOf" srcId="{A2244C29-F642-4235-9908-9DC0429F2EFC}" destId="{BF470838-EC57-4915-AA3C-985FA32CDB69}" srcOrd="2" destOrd="0" presId="urn:microsoft.com/office/officeart/2005/8/layout/hierarchy2"/>
    <dgm:cxn modelId="{3B24B3B4-54ED-458A-B8E4-B46C5B278D47}" type="presParOf" srcId="{BF470838-EC57-4915-AA3C-985FA32CDB69}" destId="{4F40E985-50A8-4C01-9118-E38D30023CBC}" srcOrd="0" destOrd="0" presId="urn:microsoft.com/office/officeart/2005/8/layout/hierarchy2"/>
    <dgm:cxn modelId="{2580EF19-0803-4846-B16D-ECBDF997BC11}" type="presParOf" srcId="{A2244C29-F642-4235-9908-9DC0429F2EFC}" destId="{E848F0F8-7671-4C60-AC2B-3BEE671B309A}" srcOrd="3" destOrd="0" presId="urn:microsoft.com/office/officeart/2005/8/layout/hierarchy2"/>
    <dgm:cxn modelId="{BF3DECDA-71AA-4A94-A7B3-262BB3168142}" type="presParOf" srcId="{E848F0F8-7671-4C60-AC2B-3BEE671B309A}" destId="{BBDA23C7-812D-4D94-BFEA-C1A4EEF3C131}" srcOrd="0" destOrd="0" presId="urn:microsoft.com/office/officeart/2005/8/layout/hierarchy2"/>
    <dgm:cxn modelId="{4BD67D9E-8E5B-47FB-87D5-79225D59C6F3}" type="presParOf" srcId="{E848F0F8-7671-4C60-AC2B-3BEE671B309A}" destId="{30110B6D-1A01-41E5-B085-1B305136BAF0}" srcOrd="1" destOrd="0" presId="urn:microsoft.com/office/officeart/2005/8/layout/hierarchy2"/>
    <dgm:cxn modelId="{889C8876-1479-4A54-BE98-FE01002659D7}" type="presParOf" srcId="{A2244C29-F642-4235-9908-9DC0429F2EFC}" destId="{02379857-D3BE-446D-9469-703C3CC85C00}" srcOrd="4" destOrd="0" presId="urn:microsoft.com/office/officeart/2005/8/layout/hierarchy2"/>
    <dgm:cxn modelId="{359BD40D-17FF-4283-A5C0-65567B04D5EB}" type="presParOf" srcId="{02379857-D3BE-446D-9469-703C3CC85C00}" destId="{72756B9D-AB99-4DE9-AA61-BFD9EEE52F82}" srcOrd="0" destOrd="0" presId="urn:microsoft.com/office/officeart/2005/8/layout/hierarchy2"/>
    <dgm:cxn modelId="{F22ED9F9-C6F9-4456-957B-5BCBA4151C92}" type="presParOf" srcId="{A2244C29-F642-4235-9908-9DC0429F2EFC}" destId="{312C2A9C-7F9A-4F2B-BFED-483925A3A82A}" srcOrd="5" destOrd="0" presId="urn:microsoft.com/office/officeart/2005/8/layout/hierarchy2"/>
    <dgm:cxn modelId="{52C001BF-DC73-4DB8-A4D6-1147DDA510EF}" type="presParOf" srcId="{312C2A9C-7F9A-4F2B-BFED-483925A3A82A}" destId="{E6A65DA0-74AF-431F-8727-41386C4833B1}" srcOrd="0" destOrd="0" presId="urn:microsoft.com/office/officeart/2005/8/layout/hierarchy2"/>
    <dgm:cxn modelId="{DD863DA6-23BB-479E-8B16-2E59C08DAE56}" type="presParOf" srcId="{312C2A9C-7F9A-4F2B-BFED-483925A3A82A}" destId="{96B03AD0-602D-4CC4-AB17-6AC365573796}" srcOrd="1" destOrd="0" presId="urn:microsoft.com/office/officeart/2005/8/layout/hierarchy2"/>
    <dgm:cxn modelId="{FCA03184-E7A6-48F4-B609-3BC0E3FD5DD8}" type="presParOf" srcId="{A2244C29-F642-4235-9908-9DC0429F2EFC}" destId="{D8F53D9C-E2CB-4C15-BE35-2D8A2F96F084}" srcOrd="6" destOrd="0" presId="urn:microsoft.com/office/officeart/2005/8/layout/hierarchy2"/>
    <dgm:cxn modelId="{9DA24CA9-1493-446C-A71A-31B888E5176A}" type="presParOf" srcId="{D8F53D9C-E2CB-4C15-BE35-2D8A2F96F084}" destId="{F01A46F1-2655-4A44-B47F-24902FECF7CA}" srcOrd="0" destOrd="0" presId="urn:microsoft.com/office/officeart/2005/8/layout/hierarchy2"/>
    <dgm:cxn modelId="{DBFD5939-8FCE-495F-9697-5E75D428A2BB}" type="presParOf" srcId="{A2244C29-F642-4235-9908-9DC0429F2EFC}" destId="{DF2994D7-AEE3-4A70-9886-A539A6257B28}" srcOrd="7" destOrd="0" presId="urn:microsoft.com/office/officeart/2005/8/layout/hierarchy2"/>
    <dgm:cxn modelId="{66659F83-DBC0-4790-827F-11826D9CB814}" type="presParOf" srcId="{DF2994D7-AEE3-4A70-9886-A539A6257B28}" destId="{557822AF-35F7-4CF9-9B22-66CB23A2BA76}" srcOrd="0" destOrd="0" presId="urn:microsoft.com/office/officeart/2005/8/layout/hierarchy2"/>
    <dgm:cxn modelId="{D5FDBDFB-F59A-44F6-9DC5-F022A27941ED}" type="presParOf" srcId="{DF2994D7-AEE3-4A70-9886-A539A6257B28}" destId="{14488FB9-F60B-455F-BA3F-C41E84A3106E}" srcOrd="1" destOrd="0" presId="urn:microsoft.com/office/officeart/2005/8/layout/hierarchy2"/>
    <dgm:cxn modelId="{55FDAD08-67BE-4809-BB99-4FD8A74351C7}" type="presParOf" srcId="{A2244C29-F642-4235-9908-9DC0429F2EFC}" destId="{A5653BCB-C174-46FD-8977-31A4E7D6E2C6}" srcOrd="8" destOrd="0" presId="urn:microsoft.com/office/officeart/2005/8/layout/hierarchy2"/>
    <dgm:cxn modelId="{09AAD3BC-49A4-40F7-BD61-41E100EC7BA3}" type="presParOf" srcId="{A5653BCB-C174-46FD-8977-31A4E7D6E2C6}" destId="{FFCB649B-EB36-4CAE-B8C4-7BAF62825D45}" srcOrd="0" destOrd="0" presId="urn:microsoft.com/office/officeart/2005/8/layout/hierarchy2"/>
    <dgm:cxn modelId="{02BDCFC0-12AA-4C52-AAEB-52EC818D5162}" type="presParOf" srcId="{A2244C29-F642-4235-9908-9DC0429F2EFC}" destId="{FB0ECB7B-657A-4F76-885C-7AA21C240E28}" srcOrd="9" destOrd="0" presId="urn:microsoft.com/office/officeart/2005/8/layout/hierarchy2"/>
    <dgm:cxn modelId="{D4F5DB2E-C147-4AA6-BC6C-123CACDB597B}" type="presParOf" srcId="{FB0ECB7B-657A-4F76-885C-7AA21C240E28}" destId="{74BAA18C-13DD-46DE-B198-38568C80BE07}" srcOrd="0" destOrd="0" presId="urn:microsoft.com/office/officeart/2005/8/layout/hierarchy2"/>
    <dgm:cxn modelId="{A878EC0B-0FBD-4DDB-808D-48B86545A794}" type="presParOf" srcId="{FB0ECB7B-657A-4F76-885C-7AA21C240E28}" destId="{413A844D-159B-497B-BB32-580AE030366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153F30-7581-44B8-9A0B-D4E686ED5087}" type="doc">
      <dgm:prSet loTypeId="urn:microsoft.com/office/officeart/2005/8/layout/default" loCatId="list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B70FFC0-D0E9-4CC7-A09B-ACB3AE95352A}">
      <dgm:prSet phldrT="[Texto]" custT="1"/>
      <dgm:spPr/>
      <dgm:t>
        <a:bodyPr/>
        <a:lstStyle/>
        <a:p>
          <a:r>
            <a:rPr lang="es-EC" sz="2000" dirty="0" smtClean="0"/>
            <a:t>PSICOLOGÍA DE GESTAL.</a:t>
          </a:r>
          <a:endParaRPr lang="es-ES" sz="2000" dirty="0"/>
        </a:p>
      </dgm:t>
    </dgm:pt>
    <dgm:pt modelId="{B21CDB67-59EF-40FD-AB37-66483A6D3787}" type="parTrans" cxnId="{85C1627E-BEC9-4658-BEDA-57F728BE9C8C}">
      <dgm:prSet/>
      <dgm:spPr/>
      <dgm:t>
        <a:bodyPr/>
        <a:lstStyle/>
        <a:p>
          <a:endParaRPr lang="es-ES"/>
        </a:p>
      </dgm:t>
    </dgm:pt>
    <dgm:pt modelId="{6C9135D8-A115-4922-873A-7D163B76E9C4}" type="sibTrans" cxnId="{85C1627E-BEC9-4658-BEDA-57F728BE9C8C}">
      <dgm:prSet/>
      <dgm:spPr/>
      <dgm:t>
        <a:bodyPr/>
        <a:lstStyle/>
        <a:p>
          <a:endParaRPr lang="es-ES"/>
        </a:p>
      </dgm:t>
    </dgm:pt>
    <dgm:pt modelId="{3559D6F5-4398-436A-9004-1BBDFA177BB2}">
      <dgm:prSet custT="1"/>
      <dgm:spPr/>
      <dgm:t>
        <a:bodyPr/>
        <a:lstStyle/>
        <a:p>
          <a:r>
            <a:rPr lang="es-EC" sz="2000" dirty="0" smtClean="0"/>
            <a:t>NEUROPSICOLOGÍA</a:t>
          </a:r>
          <a:endParaRPr lang="es-ES" sz="2000" dirty="0"/>
        </a:p>
      </dgm:t>
    </dgm:pt>
    <dgm:pt modelId="{22BBC005-2056-41DE-8B05-BE745C51EA2E}" type="parTrans" cxnId="{3773330A-B847-4E59-9C02-F1D586819731}">
      <dgm:prSet/>
      <dgm:spPr/>
      <dgm:t>
        <a:bodyPr/>
        <a:lstStyle/>
        <a:p>
          <a:endParaRPr lang="es-ES"/>
        </a:p>
      </dgm:t>
    </dgm:pt>
    <dgm:pt modelId="{83470BEE-EF13-4A25-8321-5BBD25C81AA5}" type="sibTrans" cxnId="{3773330A-B847-4E59-9C02-F1D586819731}">
      <dgm:prSet/>
      <dgm:spPr/>
      <dgm:t>
        <a:bodyPr/>
        <a:lstStyle/>
        <a:p>
          <a:endParaRPr lang="es-ES"/>
        </a:p>
      </dgm:t>
    </dgm:pt>
    <dgm:pt modelId="{5342D27D-5673-46A2-B7BB-D7CF99527E08}">
      <dgm:prSet custT="1"/>
      <dgm:spPr/>
      <dgm:t>
        <a:bodyPr/>
        <a:lstStyle/>
        <a:p>
          <a:r>
            <a:rPr lang="es-ES" sz="4000" dirty="0" smtClean="0"/>
            <a:t> </a:t>
          </a:r>
          <a:r>
            <a:rPr lang="es-ES" sz="2000" dirty="0" smtClean="0"/>
            <a:t>MEMORIA EN EL APRENDIZAJE.</a:t>
          </a:r>
        </a:p>
      </dgm:t>
    </dgm:pt>
    <dgm:pt modelId="{A00A64CC-16BE-4F07-870B-98EC69AEAB7B}" type="parTrans" cxnId="{1BAA7D5B-12F0-4A83-8E9A-15120085AB51}">
      <dgm:prSet/>
      <dgm:spPr/>
      <dgm:t>
        <a:bodyPr/>
        <a:lstStyle/>
        <a:p>
          <a:endParaRPr lang="es-ES"/>
        </a:p>
      </dgm:t>
    </dgm:pt>
    <dgm:pt modelId="{33C1256E-0CEA-4F00-B312-04C200910481}" type="sibTrans" cxnId="{1BAA7D5B-12F0-4A83-8E9A-15120085AB51}">
      <dgm:prSet/>
      <dgm:spPr/>
      <dgm:t>
        <a:bodyPr/>
        <a:lstStyle/>
        <a:p>
          <a:endParaRPr lang="es-ES"/>
        </a:p>
      </dgm:t>
    </dgm:pt>
    <dgm:pt modelId="{E3B0C4AB-EBF2-47C5-8674-95C93D466CAC}" type="pres">
      <dgm:prSet presAssocID="{15153F30-7581-44B8-9A0B-D4E686ED508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FA04E21-66AB-482A-BCBE-4D5236147E53}" type="pres">
      <dgm:prSet presAssocID="{3559D6F5-4398-436A-9004-1BBDFA177BB2}" presName="node" presStyleLbl="node1" presStyleIdx="0" presStyleCnt="3" custScaleX="74941" custLinFactNeighborX="96716" custLinFactNeighborY="-482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94F590-2F44-4974-8882-4B6DE25BB3D2}" type="pres">
      <dgm:prSet presAssocID="{83470BEE-EF13-4A25-8321-5BBD25C81AA5}" presName="sibTrans" presStyleCnt="0"/>
      <dgm:spPr/>
    </dgm:pt>
    <dgm:pt modelId="{BD6642EB-A28C-49B0-B692-FFA6BE6E9D82}" type="pres">
      <dgm:prSet presAssocID="{5342D27D-5673-46A2-B7BB-D7CF99527E08}" presName="node" presStyleLbl="node1" presStyleIdx="1" presStyleCnt="3" custScaleX="71898" custLinFactNeighborX="93437" custLinFactNeighborY="377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3CE186-5850-4AC6-83D7-D403DBE8E6C2}" type="pres">
      <dgm:prSet presAssocID="{33C1256E-0CEA-4F00-B312-04C200910481}" presName="sibTrans" presStyleCnt="0"/>
      <dgm:spPr/>
    </dgm:pt>
    <dgm:pt modelId="{17B791CE-5EF2-4680-BED8-1F9CB563EDB0}" type="pres">
      <dgm:prSet presAssocID="{1B70FFC0-D0E9-4CC7-A09B-ACB3AE95352A}" presName="node" presStyleLbl="node1" presStyleIdx="2" presStyleCnt="3" custScaleX="87816" custScaleY="82874" custLinFactX="-55575" custLinFactNeighborX="-100000" custLinFactNeighborY="571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34C888-3EDD-49CE-8953-717F6012F81D}" type="presOf" srcId="{15153F30-7581-44B8-9A0B-D4E686ED5087}" destId="{E3B0C4AB-EBF2-47C5-8674-95C93D466CAC}" srcOrd="0" destOrd="0" presId="urn:microsoft.com/office/officeart/2005/8/layout/default"/>
    <dgm:cxn modelId="{85C1627E-BEC9-4658-BEDA-57F728BE9C8C}" srcId="{15153F30-7581-44B8-9A0B-D4E686ED5087}" destId="{1B70FFC0-D0E9-4CC7-A09B-ACB3AE95352A}" srcOrd="2" destOrd="0" parTransId="{B21CDB67-59EF-40FD-AB37-66483A6D3787}" sibTransId="{6C9135D8-A115-4922-873A-7D163B76E9C4}"/>
    <dgm:cxn modelId="{3773330A-B847-4E59-9C02-F1D586819731}" srcId="{15153F30-7581-44B8-9A0B-D4E686ED5087}" destId="{3559D6F5-4398-436A-9004-1BBDFA177BB2}" srcOrd="0" destOrd="0" parTransId="{22BBC005-2056-41DE-8B05-BE745C51EA2E}" sibTransId="{83470BEE-EF13-4A25-8321-5BBD25C81AA5}"/>
    <dgm:cxn modelId="{1BAA7D5B-12F0-4A83-8E9A-15120085AB51}" srcId="{15153F30-7581-44B8-9A0B-D4E686ED5087}" destId="{5342D27D-5673-46A2-B7BB-D7CF99527E08}" srcOrd="1" destOrd="0" parTransId="{A00A64CC-16BE-4F07-870B-98EC69AEAB7B}" sibTransId="{33C1256E-0CEA-4F00-B312-04C200910481}"/>
    <dgm:cxn modelId="{A60937E8-3174-41A4-B451-166796D6CD39}" type="presOf" srcId="{5342D27D-5673-46A2-B7BB-D7CF99527E08}" destId="{BD6642EB-A28C-49B0-B692-FFA6BE6E9D82}" srcOrd="0" destOrd="0" presId="urn:microsoft.com/office/officeart/2005/8/layout/default"/>
    <dgm:cxn modelId="{1F850102-D845-4161-A365-394189AA1003}" type="presOf" srcId="{1B70FFC0-D0E9-4CC7-A09B-ACB3AE95352A}" destId="{17B791CE-5EF2-4680-BED8-1F9CB563EDB0}" srcOrd="0" destOrd="0" presId="urn:microsoft.com/office/officeart/2005/8/layout/default"/>
    <dgm:cxn modelId="{D5AB2C98-F3FA-4C16-AE81-D4C48DC99A2E}" type="presOf" srcId="{3559D6F5-4398-436A-9004-1BBDFA177BB2}" destId="{FFA04E21-66AB-482A-BCBE-4D5236147E53}" srcOrd="0" destOrd="0" presId="urn:microsoft.com/office/officeart/2005/8/layout/default"/>
    <dgm:cxn modelId="{A25EA5F8-EFD3-4115-A5A4-C548C76EFA5D}" type="presParOf" srcId="{E3B0C4AB-EBF2-47C5-8674-95C93D466CAC}" destId="{FFA04E21-66AB-482A-BCBE-4D5236147E53}" srcOrd="0" destOrd="0" presId="urn:microsoft.com/office/officeart/2005/8/layout/default"/>
    <dgm:cxn modelId="{87E1B8F7-2B87-4FF1-854F-336DA285E9B2}" type="presParOf" srcId="{E3B0C4AB-EBF2-47C5-8674-95C93D466CAC}" destId="{AD94F590-2F44-4974-8882-4B6DE25BB3D2}" srcOrd="1" destOrd="0" presId="urn:microsoft.com/office/officeart/2005/8/layout/default"/>
    <dgm:cxn modelId="{091328C6-33C3-4D29-9A9C-D4C39826DC82}" type="presParOf" srcId="{E3B0C4AB-EBF2-47C5-8674-95C93D466CAC}" destId="{BD6642EB-A28C-49B0-B692-FFA6BE6E9D82}" srcOrd="2" destOrd="0" presId="urn:microsoft.com/office/officeart/2005/8/layout/default"/>
    <dgm:cxn modelId="{F7F0F2E5-F5AA-42B1-AF02-BDAC7105F8E2}" type="presParOf" srcId="{E3B0C4AB-EBF2-47C5-8674-95C93D466CAC}" destId="{053CE186-5850-4AC6-83D7-D403DBE8E6C2}" srcOrd="3" destOrd="0" presId="urn:microsoft.com/office/officeart/2005/8/layout/default"/>
    <dgm:cxn modelId="{5F472910-74EE-490D-9999-AA5B6A5B6014}" type="presParOf" srcId="{E3B0C4AB-EBF2-47C5-8674-95C93D466CAC}" destId="{17B791CE-5EF2-4680-BED8-1F9CB563EDB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AB464F-FCCF-405F-8C55-9286B25EF19C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380915C-7DBE-4093-8081-F3EB2D1940E1}">
      <dgm:prSet phldrT="[Texto]" custT="1"/>
      <dgm:spPr/>
      <dgm:t>
        <a:bodyPr/>
        <a:lstStyle/>
        <a:p>
          <a:r>
            <a:rPr lang="es-ES" sz="3200" b="1" dirty="0" smtClean="0">
              <a:solidFill>
                <a:srgbClr val="FFFF00"/>
              </a:solidFill>
            </a:rPr>
            <a:t>Modalidad</a:t>
          </a:r>
          <a:endParaRPr lang="es-ES" sz="3200" b="1" dirty="0">
            <a:solidFill>
              <a:srgbClr val="FFFF00"/>
            </a:solidFill>
          </a:endParaRPr>
        </a:p>
      </dgm:t>
    </dgm:pt>
    <dgm:pt modelId="{8930D2C9-1F33-4D15-A5B9-2DC58A18F51E}" type="parTrans" cxnId="{4BE6678C-E559-4D25-B629-11B2BC3B9FC4}">
      <dgm:prSet/>
      <dgm:spPr/>
      <dgm:t>
        <a:bodyPr/>
        <a:lstStyle/>
        <a:p>
          <a:endParaRPr lang="es-ES"/>
        </a:p>
      </dgm:t>
    </dgm:pt>
    <dgm:pt modelId="{97F5AB5E-96D7-4761-A0FD-C07C9690B8D2}" type="sibTrans" cxnId="{4BE6678C-E559-4D25-B629-11B2BC3B9FC4}">
      <dgm:prSet/>
      <dgm:spPr/>
      <dgm:t>
        <a:bodyPr/>
        <a:lstStyle/>
        <a:p>
          <a:endParaRPr lang="es-ES"/>
        </a:p>
      </dgm:t>
    </dgm:pt>
    <dgm:pt modelId="{744E9950-DF0E-433B-B739-27F946CEFBC0}">
      <dgm:prSet phldrT="[Texto]"/>
      <dgm:spPr/>
      <dgm:t>
        <a:bodyPr/>
        <a:lstStyle/>
        <a:p>
          <a:r>
            <a: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Bibliográfica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505DE2-B99A-456F-A50E-8596E47FE626}" type="parTrans" cxnId="{2DF218E2-5EE8-4F9F-9D98-4BEFC67A5397}">
      <dgm:prSet/>
      <dgm:spPr/>
      <dgm:t>
        <a:bodyPr/>
        <a:lstStyle/>
        <a:p>
          <a:endParaRPr lang="es-ES"/>
        </a:p>
      </dgm:t>
    </dgm:pt>
    <dgm:pt modelId="{0A4394A4-F50E-4C99-B839-73A4EC010BD6}" type="sibTrans" cxnId="{2DF218E2-5EE8-4F9F-9D98-4BEFC67A5397}">
      <dgm:prSet/>
      <dgm:spPr/>
      <dgm:t>
        <a:bodyPr/>
        <a:lstStyle/>
        <a:p>
          <a:endParaRPr lang="es-ES"/>
        </a:p>
      </dgm:t>
    </dgm:pt>
    <dgm:pt modelId="{7EC6FC23-24E9-4D8C-9549-59D130D316D0}">
      <dgm:prSet phldrT="[Texto]"/>
      <dgm:spPr/>
      <dgm:t>
        <a:bodyPr/>
        <a:lstStyle/>
        <a:p>
          <a:r>
            <a: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campo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AC860B-C1E9-414D-94D7-43870ABB39FC}" type="parTrans" cxnId="{2DFCC57F-36FA-46BC-8AD1-8F041FF1CE46}">
      <dgm:prSet/>
      <dgm:spPr/>
      <dgm:t>
        <a:bodyPr/>
        <a:lstStyle/>
        <a:p>
          <a:endParaRPr lang="es-ES"/>
        </a:p>
      </dgm:t>
    </dgm:pt>
    <dgm:pt modelId="{C412385D-1E64-4DF2-A14A-D044EB9011F1}" type="sibTrans" cxnId="{2DFCC57F-36FA-46BC-8AD1-8F041FF1CE46}">
      <dgm:prSet/>
      <dgm:spPr/>
      <dgm:t>
        <a:bodyPr/>
        <a:lstStyle/>
        <a:p>
          <a:endParaRPr lang="es-ES"/>
        </a:p>
      </dgm:t>
    </dgm:pt>
    <dgm:pt modelId="{5992A4BB-AB8D-45B2-AE7B-31996295AA5C}">
      <dgm:prSet phldrT="[Texto]" custT="1"/>
      <dgm:spPr/>
      <dgm:t>
        <a:bodyPr/>
        <a:lstStyle/>
        <a:p>
          <a:r>
            <a:rPr lang="es-ES" sz="4800" dirty="0" smtClean="0">
              <a:solidFill>
                <a:srgbClr val="FFFF00"/>
              </a:solidFill>
            </a:rPr>
            <a:t>Tipo</a:t>
          </a:r>
          <a:endParaRPr lang="es-ES" sz="4800" dirty="0">
            <a:solidFill>
              <a:srgbClr val="FFFF00"/>
            </a:solidFill>
          </a:endParaRPr>
        </a:p>
      </dgm:t>
    </dgm:pt>
    <dgm:pt modelId="{1BBC126B-A270-4239-8177-D8310A8337EC}" type="parTrans" cxnId="{6C75C0CF-EF67-4489-BA10-58E5D7C8A81D}">
      <dgm:prSet/>
      <dgm:spPr/>
      <dgm:t>
        <a:bodyPr/>
        <a:lstStyle/>
        <a:p>
          <a:endParaRPr lang="es-ES"/>
        </a:p>
      </dgm:t>
    </dgm:pt>
    <dgm:pt modelId="{6C5726F5-D6CB-4B84-ACFD-709AEA32FFF5}" type="sibTrans" cxnId="{6C75C0CF-EF67-4489-BA10-58E5D7C8A81D}">
      <dgm:prSet/>
      <dgm:spPr/>
      <dgm:t>
        <a:bodyPr/>
        <a:lstStyle/>
        <a:p>
          <a:endParaRPr lang="es-ES"/>
        </a:p>
      </dgm:t>
    </dgm:pt>
    <dgm:pt modelId="{5A38E58F-7425-4367-BEC8-16392BD52CFA}">
      <dgm:prSet phldrT="[Texto]"/>
      <dgm:spPr/>
      <dgm:t>
        <a:bodyPr/>
        <a:lstStyle/>
        <a:p>
          <a:pPr algn="ctr"/>
          <a:r>
            <a:rPr lang="es-E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Investigación Descriptiva</a:t>
          </a:r>
          <a:endParaRPr lang="es-E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BBAFAE-2AD1-4EEE-ACC7-6BEB4938C9DF}" type="parTrans" cxnId="{E44EA96C-6769-4407-B0E5-E751B58D3AB7}">
      <dgm:prSet/>
      <dgm:spPr/>
      <dgm:t>
        <a:bodyPr/>
        <a:lstStyle/>
        <a:p>
          <a:endParaRPr lang="es-ES"/>
        </a:p>
      </dgm:t>
    </dgm:pt>
    <dgm:pt modelId="{5C6D1C0D-668B-44B5-B2FD-019EB49D41ED}" type="sibTrans" cxnId="{E44EA96C-6769-4407-B0E5-E751B58D3AB7}">
      <dgm:prSet/>
      <dgm:spPr/>
      <dgm:t>
        <a:bodyPr/>
        <a:lstStyle/>
        <a:p>
          <a:endParaRPr lang="es-ES"/>
        </a:p>
      </dgm:t>
    </dgm:pt>
    <dgm:pt modelId="{1F7948A0-82E5-4E7F-BC30-538BCDCE3348}" type="pres">
      <dgm:prSet presAssocID="{44AB464F-FCCF-405F-8C55-9286B25EF19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1E48E55-1AFE-4402-8CA3-D16240B565B1}" type="pres">
      <dgm:prSet presAssocID="{9380915C-7DBE-4093-8081-F3EB2D1940E1}" presName="posSpace" presStyleCnt="0"/>
      <dgm:spPr/>
    </dgm:pt>
    <dgm:pt modelId="{E5F0735F-6762-4646-8B41-F7558918E263}" type="pres">
      <dgm:prSet presAssocID="{9380915C-7DBE-4093-8081-F3EB2D1940E1}" presName="vertFlow" presStyleCnt="0"/>
      <dgm:spPr/>
    </dgm:pt>
    <dgm:pt modelId="{B889031D-96D8-4461-8375-28FC3424CAB2}" type="pres">
      <dgm:prSet presAssocID="{9380915C-7DBE-4093-8081-F3EB2D1940E1}" presName="topSpace" presStyleCnt="0"/>
      <dgm:spPr/>
    </dgm:pt>
    <dgm:pt modelId="{B72648AA-65B2-4755-B61E-D6A29D0F6B05}" type="pres">
      <dgm:prSet presAssocID="{9380915C-7DBE-4093-8081-F3EB2D1940E1}" presName="firstComp" presStyleCnt="0"/>
      <dgm:spPr/>
    </dgm:pt>
    <dgm:pt modelId="{C8F57026-B9CC-4121-B410-9989E264F21A}" type="pres">
      <dgm:prSet presAssocID="{9380915C-7DBE-4093-8081-F3EB2D1940E1}" presName="firstChild" presStyleLbl="bgAccFollowNode1" presStyleIdx="0" presStyleCnt="3" custLinFactNeighborX="26524" custLinFactNeighborY="-8708"/>
      <dgm:spPr/>
      <dgm:t>
        <a:bodyPr/>
        <a:lstStyle/>
        <a:p>
          <a:endParaRPr lang="es-EC"/>
        </a:p>
      </dgm:t>
    </dgm:pt>
    <dgm:pt modelId="{002126CC-BD87-4E4E-ACD1-95C550C52DAF}" type="pres">
      <dgm:prSet presAssocID="{9380915C-7DBE-4093-8081-F3EB2D1940E1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607B3E-67D1-4B4F-98C6-361A2C67434E}" type="pres">
      <dgm:prSet presAssocID="{7EC6FC23-24E9-4D8C-9549-59D130D316D0}" presName="comp" presStyleCnt="0"/>
      <dgm:spPr/>
    </dgm:pt>
    <dgm:pt modelId="{1FA6C413-116F-43F4-B2DA-797F4223A01D}" type="pres">
      <dgm:prSet presAssocID="{7EC6FC23-24E9-4D8C-9549-59D130D316D0}" presName="child" presStyleLbl="bgAccFollowNode1" presStyleIdx="1" presStyleCnt="3" custLinFactNeighborX="26524" custLinFactNeighborY="-15927"/>
      <dgm:spPr/>
      <dgm:t>
        <a:bodyPr/>
        <a:lstStyle/>
        <a:p>
          <a:endParaRPr lang="es-EC"/>
        </a:p>
      </dgm:t>
    </dgm:pt>
    <dgm:pt modelId="{5681D83F-B10A-446B-9A0D-30E1AC0307F8}" type="pres">
      <dgm:prSet presAssocID="{7EC6FC23-24E9-4D8C-9549-59D130D316D0}" presName="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554CE7-58D6-4BD0-B322-FB397DEDA9EE}" type="pres">
      <dgm:prSet presAssocID="{9380915C-7DBE-4093-8081-F3EB2D1940E1}" presName="negSpace" presStyleCnt="0"/>
      <dgm:spPr/>
    </dgm:pt>
    <dgm:pt modelId="{B8E42CB5-0529-413A-ADD7-3ABC113D5F3B}" type="pres">
      <dgm:prSet presAssocID="{9380915C-7DBE-4093-8081-F3EB2D1940E1}" presName="circle" presStyleLbl="node1" presStyleIdx="0" presStyleCnt="2" custScaleX="164821" custScaleY="136525" custLinFactNeighborX="-51372" custLinFactNeighborY="-4482"/>
      <dgm:spPr/>
      <dgm:t>
        <a:bodyPr/>
        <a:lstStyle/>
        <a:p>
          <a:endParaRPr lang="es-ES"/>
        </a:p>
      </dgm:t>
    </dgm:pt>
    <dgm:pt modelId="{29D6885E-9E94-4653-AE03-6CCB7428BE60}" type="pres">
      <dgm:prSet presAssocID="{97F5AB5E-96D7-4761-A0FD-C07C9690B8D2}" presName="transSpace" presStyleCnt="0"/>
      <dgm:spPr/>
    </dgm:pt>
    <dgm:pt modelId="{786CDE1A-2826-4728-AFFE-F3FFDD3B2D19}" type="pres">
      <dgm:prSet presAssocID="{5992A4BB-AB8D-45B2-AE7B-31996295AA5C}" presName="posSpace" presStyleCnt="0"/>
      <dgm:spPr/>
    </dgm:pt>
    <dgm:pt modelId="{FDD9DB49-5E47-46C3-8D35-F7D9B8DD2425}" type="pres">
      <dgm:prSet presAssocID="{5992A4BB-AB8D-45B2-AE7B-31996295AA5C}" presName="vertFlow" presStyleCnt="0"/>
      <dgm:spPr/>
    </dgm:pt>
    <dgm:pt modelId="{5771B84D-3342-42D9-89E1-2B886FACCE70}" type="pres">
      <dgm:prSet presAssocID="{5992A4BB-AB8D-45B2-AE7B-31996295AA5C}" presName="topSpace" presStyleCnt="0"/>
      <dgm:spPr/>
    </dgm:pt>
    <dgm:pt modelId="{211F6635-A511-4119-89A3-415B37370742}" type="pres">
      <dgm:prSet presAssocID="{5992A4BB-AB8D-45B2-AE7B-31996295AA5C}" presName="firstComp" presStyleCnt="0"/>
      <dgm:spPr/>
    </dgm:pt>
    <dgm:pt modelId="{3F340914-2C83-47F5-8B49-9C5BD21718FF}" type="pres">
      <dgm:prSet presAssocID="{5992A4BB-AB8D-45B2-AE7B-31996295AA5C}" presName="firstChild" presStyleLbl="bgAccFollowNode1" presStyleIdx="2" presStyleCnt="3" custLinFactNeighborX="-2300" custLinFactNeighborY="56755"/>
      <dgm:spPr/>
      <dgm:t>
        <a:bodyPr/>
        <a:lstStyle/>
        <a:p>
          <a:endParaRPr lang="es-ES"/>
        </a:p>
      </dgm:t>
    </dgm:pt>
    <dgm:pt modelId="{017270E3-DD25-44CA-8920-8EBBE87DD20C}" type="pres">
      <dgm:prSet presAssocID="{5992A4BB-AB8D-45B2-AE7B-31996295AA5C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DC660F-20AB-481A-A5E8-F11637609FD4}" type="pres">
      <dgm:prSet presAssocID="{5992A4BB-AB8D-45B2-AE7B-31996295AA5C}" presName="negSpace" presStyleCnt="0"/>
      <dgm:spPr/>
    </dgm:pt>
    <dgm:pt modelId="{6C18A0F2-9190-4114-A62C-C55FDEF6C65F}" type="pres">
      <dgm:prSet presAssocID="{5992A4BB-AB8D-45B2-AE7B-31996295AA5C}" presName="circle" presStyleLbl="node1" presStyleIdx="1" presStyleCnt="2" custScaleX="133586" custScaleY="124938" custLinFactNeighborX="-3724" custLinFactNeighborY="13085"/>
      <dgm:spPr/>
      <dgm:t>
        <a:bodyPr/>
        <a:lstStyle/>
        <a:p>
          <a:endParaRPr lang="es-ES"/>
        </a:p>
      </dgm:t>
    </dgm:pt>
  </dgm:ptLst>
  <dgm:cxnLst>
    <dgm:cxn modelId="{34F68503-E86D-4775-BACB-CBD095561190}" type="presOf" srcId="{5992A4BB-AB8D-45B2-AE7B-31996295AA5C}" destId="{6C18A0F2-9190-4114-A62C-C55FDEF6C65F}" srcOrd="0" destOrd="0" presId="urn:microsoft.com/office/officeart/2005/8/layout/hList9"/>
    <dgm:cxn modelId="{FB3E7947-C660-4053-A192-B589410F840F}" type="presOf" srcId="{744E9950-DF0E-433B-B739-27F946CEFBC0}" destId="{C8F57026-B9CC-4121-B410-9989E264F21A}" srcOrd="0" destOrd="0" presId="urn:microsoft.com/office/officeart/2005/8/layout/hList9"/>
    <dgm:cxn modelId="{3E56A338-8BCF-41E0-8846-C10931C2E3A6}" type="presOf" srcId="{7EC6FC23-24E9-4D8C-9549-59D130D316D0}" destId="{5681D83F-B10A-446B-9A0D-30E1AC0307F8}" srcOrd="1" destOrd="0" presId="urn:microsoft.com/office/officeart/2005/8/layout/hList9"/>
    <dgm:cxn modelId="{2DF218E2-5EE8-4F9F-9D98-4BEFC67A5397}" srcId="{9380915C-7DBE-4093-8081-F3EB2D1940E1}" destId="{744E9950-DF0E-433B-B739-27F946CEFBC0}" srcOrd="0" destOrd="0" parTransId="{F7505DE2-B99A-456F-A50E-8596E47FE626}" sibTransId="{0A4394A4-F50E-4C99-B839-73A4EC010BD6}"/>
    <dgm:cxn modelId="{C6EB193F-6C15-4378-8C9C-A8F6D94C3BD9}" type="presOf" srcId="{5A38E58F-7425-4367-BEC8-16392BD52CFA}" destId="{3F340914-2C83-47F5-8B49-9C5BD21718FF}" srcOrd="0" destOrd="0" presId="urn:microsoft.com/office/officeart/2005/8/layout/hList9"/>
    <dgm:cxn modelId="{E44EA96C-6769-4407-B0E5-E751B58D3AB7}" srcId="{5992A4BB-AB8D-45B2-AE7B-31996295AA5C}" destId="{5A38E58F-7425-4367-BEC8-16392BD52CFA}" srcOrd="0" destOrd="0" parTransId="{8ABBAFAE-2AD1-4EEE-ACC7-6BEB4938C9DF}" sibTransId="{5C6D1C0D-668B-44B5-B2FD-019EB49D41ED}"/>
    <dgm:cxn modelId="{0905D16D-680D-481A-B9FC-71D80BE6DD55}" type="presOf" srcId="{5A38E58F-7425-4367-BEC8-16392BD52CFA}" destId="{017270E3-DD25-44CA-8920-8EBBE87DD20C}" srcOrd="1" destOrd="0" presId="urn:microsoft.com/office/officeart/2005/8/layout/hList9"/>
    <dgm:cxn modelId="{3A0E6A58-F127-4674-9A50-6B76B3B49BEC}" type="presOf" srcId="{44AB464F-FCCF-405F-8C55-9286B25EF19C}" destId="{1F7948A0-82E5-4E7F-BC30-538BCDCE3348}" srcOrd="0" destOrd="0" presId="urn:microsoft.com/office/officeart/2005/8/layout/hList9"/>
    <dgm:cxn modelId="{6C75C0CF-EF67-4489-BA10-58E5D7C8A81D}" srcId="{44AB464F-FCCF-405F-8C55-9286B25EF19C}" destId="{5992A4BB-AB8D-45B2-AE7B-31996295AA5C}" srcOrd="1" destOrd="0" parTransId="{1BBC126B-A270-4239-8177-D8310A8337EC}" sibTransId="{6C5726F5-D6CB-4B84-ACFD-709AEA32FFF5}"/>
    <dgm:cxn modelId="{2DEF6EAF-F0AC-4695-93A2-E418758C71EB}" type="presOf" srcId="{9380915C-7DBE-4093-8081-F3EB2D1940E1}" destId="{B8E42CB5-0529-413A-ADD7-3ABC113D5F3B}" srcOrd="0" destOrd="0" presId="urn:microsoft.com/office/officeart/2005/8/layout/hList9"/>
    <dgm:cxn modelId="{7EE0C773-D494-4A2D-8895-19A3A1184FCC}" type="presOf" srcId="{7EC6FC23-24E9-4D8C-9549-59D130D316D0}" destId="{1FA6C413-116F-43F4-B2DA-797F4223A01D}" srcOrd="0" destOrd="0" presId="urn:microsoft.com/office/officeart/2005/8/layout/hList9"/>
    <dgm:cxn modelId="{51AE2743-9739-4383-9544-F88D5971B58F}" type="presOf" srcId="{744E9950-DF0E-433B-B739-27F946CEFBC0}" destId="{002126CC-BD87-4E4E-ACD1-95C550C52DAF}" srcOrd="1" destOrd="0" presId="urn:microsoft.com/office/officeart/2005/8/layout/hList9"/>
    <dgm:cxn modelId="{2DFCC57F-36FA-46BC-8AD1-8F041FF1CE46}" srcId="{9380915C-7DBE-4093-8081-F3EB2D1940E1}" destId="{7EC6FC23-24E9-4D8C-9549-59D130D316D0}" srcOrd="1" destOrd="0" parTransId="{86AC860B-C1E9-414D-94D7-43870ABB39FC}" sibTransId="{C412385D-1E64-4DF2-A14A-D044EB9011F1}"/>
    <dgm:cxn modelId="{4BE6678C-E559-4D25-B629-11B2BC3B9FC4}" srcId="{44AB464F-FCCF-405F-8C55-9286B25EF19C}" destId="{9380915C-7DBE-4093-8081-F3EB2D1940E1}" srcOrd="0" destOrd="0" parTransId="{8930D2C9-1F33-4D15-A5B9-2DC58A18F51E}" sibTransId="{97F5AB5E-96D7-4761-A0FD-C07C9690B8D2}"/>
    <dgm:cxn modelId="{7B6B2963-DA9C-4F39-9D72-2EFD02CA96CA}" type="presParOf" srcId="{1F7948A0-82E5-4E7F-BC30-538BCDCE3348}" destId="{61E48E55-1AFE-4402-8CA3-D16240B565B1}" srcOrd="0" destOrd="0" presId="urn:microsoft.com/office/officeart/2005/8/layout/hList9"/>
    <dgm:cxn modelId="{BB7C78B1-E9F2-44D4-B68B-69956EAD2A7B}" type="presParOf" srcId="{1F7948A0-82E5-4E7F-BC30-538BCDCE3348}" destId="{E5F0735F-6762-4646-8B41-F7558918E263}" srcOrd="1" destOrd="0" presId="urn:microsoft.com/office/officeart/2005/8/layout/hList9"/>
    <dgm:cxn modelId="{EDB73ECB-F591-40FA-8BB6-38B20E65EFE2}" type="presParOf" srcId="{E5F0735F-6762-4646-8B41-F7558918E263}" destId="{B889031D-96D8-4461-8375-28FC3424CAB2}" srcOrd="0" destOrd="0" presId="urn:microsoft.com/office/officeart/2005/8/layout/hList9"/>
    <dgm:cxn modelId="{11634918-FA05-42DE-8490-41405CCE17B9}" type="presParOf" srcId="{E5F0735F-6762-4646-8B41-F7558918E263}" destId="{B72648AA-65B2-4755-B61E-D6A29D0F6B05}" srcOrd="1" destOrd="0" presId="urn:microsoft.com/office/officeart/2005/8/layout/hList9"/>
    <dgm:cxn modelId="{AEA26264-DFA5-40AB-BBDB-92431A5304CC}" type="presParOf" srcId="{B72648AA-65B2-4755-B61E-D6A29D0F6B05}" destId="{C8F57026-B9CC-4121-B410-9989E264F21A}" srcOrd="0" destOrd="0" presId="urn:microsoft.com/office/officeart/2005/8/layout/hList9"/>
    <dgm:cxn modelId="{C09B5FD5-87BA-45D5-BDD9-B5B5FC7E952E}" type="presParOf" srcId="{B72648AA-65B2-4755-B61E-D6A29D0F6B05}" destId="{002126CC-BD87-4E4E-ACD1-95C550C52DAF}" srcOrd="1" destOrd="0" presId="urn:microsoft.com/office/officeart/2005/8/layout/hList9"/>
    <dgm:cxn modelId="{2D3C3394-0785-4A75-BD7E-D1C02526C9E2}" type="presParOf" srcId="{E5F0735F-6762-4646-8B41-F7558918E263}" destId="{7D607B3E-67D1-4B4F-98C6-361A2C67434E}" srcOrd="2" destOrd="0" presId="urn:microsoft.com/office/officeart/2005/8/layout/hList9"/>
    <dgm:cxn modelId="{A92F186E-C508-46FB-B27B-0DDC51CD4688}" type="presParOf" srcId="{7D607B3E-67D1-4B4F-98C6-361A2C67434E}" destId="{1FA6C413-116F-43F4-B2DA-797F4223A01D}" srcOrd="0" destOrd="0" presId="urn:microsoft.com/office/officeart/2005/8/layout/hList9"/>
    <dgm:cxn modelId="{355FE98D-4F0C-4906-8B72-5B5504117C1A}" type="presParOf" srcId="{7D607B3E-67D1-4B4F-98C6-361A2C67434E}" destId="{5681D83F-B10A-446B-9A0D-30E1AC0307F8}" srcOrd="1" destOrd="0" presId="urn:microsoft.com/office/officeart/2005/8/layout/hList9"/>
    <dgm:cxn modelId="{D5A269B9-281B-4637-BE9A-175CAF40A87B}" type="presParOf" srcId="{1F7948A0-82E5-4E7F-BC30-538BCDCE3348}" destId="{FE554CE7-58D6-4BD0-B322-FB397DEDA9EE}" srcOrd="2" destOrd="0" presId="urn:microsoft.com/office/officeart/2005/8/layout/hList9"/>
    <dgm:cxn modelId="{ED9E72E1-AF52-4EEB-9D66-FBFE1609A045}" type="presParOf" srcId="{1F7948A0-82E5-4E7F-BC30-538BCDCE3348}" destId="{B8E42CB5-0529-413A-ADD7-3ABC113D5F3B}" srcOrd="3" destOrd="0" presId="urn:microsoft.com/office/officeart/2005/8/layout/hList9"/>
    <dgm:cxn modelId="{5713A825-0D51-42E1-8D6A-6663CCBAB6F2}" type="presParOf" srcId="{1F7948A0-82E5-4E7F-BC30-538BCDCE3348}" destId="{29D6885E-9E94-4653-AE03-6CCB7428BE60}" srcOrd="4" destOrd="0" presId="urn:microsoft.com/office/officeart/2005/8/layout/hList9"/>
    <dgm:cxn modelId="{7600A9C5-636B-4E04-B9DB-06C14D6DD6EB}" type="presParOf" srcId="{1F7948A0-82E5-4E7F-BC30-538BCDCE3348}" destId="{786CDE1A-2826-4728-AFFE-F3FFDD3B2D19}" srcOrd="5" destOrd="0" presId="urn:microsoft.com/office/officeart/2005/8/layout/hList9"/>
    <dgm:cxn modelId="{B44DFC9B-3F2A-4AE1-AC10-FCC356136720}" type="presParOf" srcId="{1F7948A0-82E5-4E7F-BC30-538BCDCE3348}" destId="{FDD9DB49-5E47-46C3-8D35-F7D9B8DD2425}" srcOrd="6" destOrd="0" presId="urn:microsoft.com/office/officeart/2005/8/layout/hList9"/>
    <dgm:cxn modelId="{62AB844C-58A2-45F2-8CC2-75FC105F2ED2}" type="presParOf" srcId="{FDD9DB49-5E47-46C3-8D35-F7D9B8DD2425}" destId="{5771B84D-3342-42D9-89E1-2B886FACCE70}" srcOrd="0" destOrd="0" presId="urn:microsoft.com/office/officeart/2005/8/layout/hList9"/>
    <dgm:cxn modelId="{083736FD-9254-40DC-B7EA-072987AD1C34}" type="presParOf" srcId="{FDD9DB49-5E47-46C3-8D35-F7D9B8DD2425}" destId="{211F6635-A511-4119-89A3-415B37370742}" srcOrd="1" destOrd="0" presId="urn:microsoft.com/office/officeart/2005/8/layout/hList9"/>
    <dgm:cxn modelId="{F0F086B4-D1D4-4C99-8C89-4D99E1C1F7D5}" type="presParOf" srcId="{211F6635-A511-4119-89A3-415B37370742}" destId="{3F340914-2C83-47F5-8B49-9C5BD21718FF}" srcOrd="0" destOrd="0" presId="urn:microsoft.com/office/officeart/2005/8/layout/hList9"/>
    <dgm:cxn modelId="{D81BD16B-F401-48B0-A463-8D136F028B76}" type="presParOf" srcId="{211F6635-A511-4119-89A3-415B37370742}" destId="{017270E3-DD25-44CA-8920-8EBBE87DD20C}" srcOrd="1" destOrd="0" presId="urn:microsoft.com/office/officeart/2005/8/layout/hList9"/>
    <dgm:cxn modelId="{812145D1-C5B7-41DE-92C6-FE83C88D1418}" type="presParOf" srcId="{1F7948A0-82E5-4E7F-BC30-538BCDCE3348}" destId="{BFDC660F-20AB-481A-A5E8-F11637609FD4}" srcOrd="7" destOrd="0" presId="urn:microsoft.com/office/officeart/2005/8/layout/hList9"/>
    <dgm:cxn modelId="{08C1E380-D67F-4983-812C-CE7BD35FD599}" type="presParOf" srcId="{1F7948A0-82E5-4E7F-BC30-538BCDCE3348}" destId="{6C18A0F2-9190-4114-A62C-C55FDEF6C65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476E6-7401-499D-A2D9-DFCA34BFD889}">
      <dsp:nvSpPr>
        <dsp:cNvPr id="0" name=""/>
        <dsp:cNvSpPr/>
      </dsp:nvSpPr>
      <dsp:spPr>
        <a:xfrm>
          <a:off x="182879" y="453813"/>
          <a:ext cx="4511040" cy="451103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812799" y="985762"/>
        <a:ext cx="2600960" cy="3447142"/>
      </dsp:txXfrm>
    </dsp:sp>
    <dsp:sp modelId="{2C372EAF-4A57-41F1-A639-221F46134FDB}">
      <dsp:nvSpPr>
        <dsp:cNvPr id="0" name=""/>
        <dsp:cNvSpPr/>
      </dsp:nvSpPr>
      <dsp:spPr>
        <a:xfrm>
          <a:off x="3434080" y="453813"/>
          <a:ext cx="4511040" cy="451103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714240" y="985762"/>
        <a:ext cx="2600960" cy="344714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4647B-71B1-4009-A2CD-9B6D566A8BEF}">
      <dsp:nvSpPr>
        <dsp:cNvPr id="0" name=""/>
        <dsp:cNvSpPr/>
      </dsp:nvSpPr>
      <dsp:spPr>
        <a:xfrm>
          <a:off x="1925" y="561263"/>
          <a:ext cx="2212999" cy="11064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INTRODUCCIÓN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34333" y="593671"/>
        <a:ext cx="2148183" cy="1041683"/>
      </dsp:txXfrm>
    </dsp:sp>
    <dsp:sp modelId="{8F5265D6-26DD-4E86-96F0-7BCE89845225}">
      <dsp:nvSpPr>
        <dsp:cNvPr id="0" name=""/>
        <dsp:cNvSpPr/>
      </dsp:nvSpPr>
      <dsp:spPr>
        <a:xfrm>
          <a:off x="223225" y="1667763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EA9C6-75E8-4310-8728-DC337DBA27BA}">
      <dsp:nvSpPr>
        <dsp:cNvPr id="0" name=""/>
        <dsp:cNvSpPr/>
      </dsp:nvSpPr>
      <dsp:spPr>
        <a:xfrm>
          <a:off x="444525" y="1944388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DOCENTE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76933" y="1976796"/>
        <a:ext cx="1705583" cy="1041683"/>
      </dsp:txXfrm>
    </dsp:sp>
    <dsp:sp modelId="{60BDE50F-41E5-4CDE-A825-BF810A690C7E}">
      <dsp:nvSpPr>
        <dsp:cNvPr id="0" name=""/>
        <dsp:cNvSpPr/>
      </dsp:nvSpPr>
      <dsp:spPr>
        <a:xfrm>
          <a:off x="223225" y="1667763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C6CC5-D233-411C-A155-D8FFA1AA89DF}">
      <dsp:nvSpPr>
        <dsp:cNvPr id="0" name=""/>
        <dsp:cNvSpPr/>
      </dsp:nvSpPr>
      <dsp:spPr>
        <a:xfrm>
          <a:off x="444525" y="3327513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85099"/>
              <a:satOff val="-6853"/>
              <a:lumOff val="2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ESTRATEGIA METODOLÓGICA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76933" y="3359921"/>
        <a:ext cx="1705583" cy="1041683"/>
      </dsp:txXfrm>
    </dsp:sp>
    <dsp:sp modelId="{D3909407-C08A-47C4-9B4C-106B3189DF77}">
      <dsp:nvSpPr>
        <dsp:cNvPr id="0" name=""/>
        <dsp:cNvSpPr/>
      </dsp:nvSpPr>
      <dsp:spPr>
        <a:xfrm>
          <a:off x="2768175" y="561263"/>
          <a:ext cx="2212999" cy="1106499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JUSTIFICACIÓN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2800583" y="593671"/>
        <a:ext cx="2148183" cy="1041683"/>
      </dsp:txXfrm>
    </dsp:sp>
    <dsp:sp modelId="{4129EFAC-BC87-4CA4-8C44-9F7DBC7DECFE}">
      <dsp:nvSpPr>
        <dsp:cNvPr id="0" name=""/>
        <dsp:cNvSpPr/>
      </dsp:nvSpPr>
      <dsp:spPr>
        <a:xfrm>
          <a:off x="2989475" y="1667763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CBB30-EE89-4CC0-9227-F29B6BD9C09F}">
      <dsp:nvSpPr>
        <dsp:cNvPr id="0" name=""/>
        <dsp:cNvSpPr/>
      </dsp:nvSpPr>
      <dsp:spPr>
        <a:xfrm>
          <a:off x="3210775" y="1944388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970198"/>
              <a:satOff val="-13705"/>
              <a:lumOff val="5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GUÍA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243183" y="1976796"/>
        <a:ext cx="1705583" cy="1041683"/>
      </dsp:txXfrm>
    </dsp:sp>
    <dsp:sp modelId="{B5AEF4EC-73FF-4411-AE5C-A5AB40629999}">
      <dsp:nvSpPr>
        <dsp:cNvPr id="0" name=""/>
        <dsp:cNvSpPr/>
      </dsp:nvSpPr>
      <dsp:spPr>
        <a:xfrm>
          <a:off x="2989475" y="1667763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A6140-3B78-4914-B95F-939C7F757DCF}">
      <dsp:nvSpPr>
        <dsp:cNvPr id="0" name=""/>
        <dsp:cNvSpPr/>
      </dsp:nvSpPr>
      <dsp:spPr>
        <a:xfrm>
          <a:off x="3210775" y="3327513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455297"/>
              <a:satOff val="-20558"/>
              <a:lumOff val="7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ACTIVIDADES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243183" y="3359921"/>
        <a:ext cx="1705583" cy="1041683"/>
      </dsp:txXfrm>
    </dsp:sp>
    <dsp:sp modelId="{36F841BC-2CDD-4EA0-9E75-F4F6404A7E8F}">
      <dsp:nvSpPr>
        <dsp:cNvPr id="0" name=""/>
        <dsp:cNvSpPr/>
      </dsp:nvSpPr>
      <dsp:spPr>
        <a:xfrm>
          <a:off x="5534424" y="561263"/>
          <a:ext cx="2212999" cy="1106499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OBJETIVO GENERAL y ESPECÍFICOS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5566832" y="593671"/>
        <a:ext cx="2148183" cy="1041683"/>
      </dsp:txXfrm>
    </dsp:sp>
    <dsp:sp modelId="{5844E526-D50D-4027-BAAE-84C5F7AAC294}">
      <dsp:nvSpPr>
        <dsp:cNvPr id="0" name=""/>
        <dsp:cNvSpPr/>
      </dsp:nvSpPr>
      <dsp:spPr>
        <a:xfrm>
          <a:off x="5755724" y="1667763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92A5E-11FC-48FA-AD20-A4D6F870DD1F}">
      <dsp:nvSpPr>
        <dsp:cNvPr id="0" name=""/>
        <dsp:cNvSpPr/>
      </dsp:nvSpPr>
      <dsp:spPr>
        <a:xfrm>
          <a:off x="5977024" y="1944388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940396"/>
              <a:satOff val="-27410"/>
              <a:lumOff val="10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HERRAMIENTA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6009432" y="1976796"/>
        <a:ext cx="1705583" cy="1041683"/>
      </dsp:txXfrm>
    </dsp:sp>
    <dsp:sp modelId="{A0A30E8D-EDF3-4FBB-82EC-851B807C4B73}">
      <dsp:nvSpPr>
        <dsp:cNvPr id="0" name=""/>
        <dsp:cNvSpPr/>
      </dsp:nvSpPr>
      <dsp:spPr>
        <a:xfrm>
          <a:off x="5755724" y="1667763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26E13-CEE0-4E15-BA1D-FFDDA9D8ADCC}">
      <dsp:nvSpPr>
        <dsp:cNvPr id="0" name=""/>
        <dsp:cNvSpPr/>
      </dsp:nvSpPr>
      <dsp:spPr>
        <a:xfrm>
          <a:off x="5977024" y="3327513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425494"/>
              <a:satOff val="-34263"/>
              <a:lumOff val="1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PROPONER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PLANEAR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PROPORCIONAR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6009432" y="3359921"/>
        <a:ext cx="1705583" cy="1041683"/>
      </dsp:txXfrm>
    </dsp:sp>
    <dsp:sp modelId="{6A73362D-8706-49A2-874D-CD4321212F6A}">
      <dsp:nvSpPr>
        <dsp:cNvPr id="0" name=""/>
        <dsp:cNvSpPr/>
      </dsp:nvSpPr>
      <dsp:spPr>
        <a:xfrm>
          <a:off x="8300674" y="561263"/>
          <a:ext cx="2212999" cy="1106499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</a:rPr>
            <a:t>ESTRATEGIAS METODOLÓGICAS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8333082" y="593671"/>
        <a:ext cx="2148183" cy="1041683"/>
      </dsp:txXfrm>
    </dsp:sp>
    <dsp:sp modelId="{E18D6E71-2FDB-4BCF-BE70-7D5C49D5750D}">
      <dsp:nvSpPr>
        <dsp:cNvPr id="0" name=""/>
        <dsp:cNvSpPr/>
      </dsp:nvSpPr>
      <dsp:spPr>
        <a:xfrm>
          <a:off x="8521974" y="1667763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EF373-6840-4FF3-B40A-098816D6E659}">
      <dsp:nvSpPr>
        <dsp:cNvPr id="0" name=""/>
        <dsp:cNvSpPr/>
      </dsp:nvSpPr>
      <dsp:spPr>
        <a:xfrm>
          <a:off x="8743274" y="1944388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910593"/>
              <a:satOff val="-41115"/>
              <a:lumOff val="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DOCENTE</a:t>
          </a:r>
          <a:endParaRPr lang="es-EC" sz="1800" kern="1200" dirty="0"/>
        </a:p>
      </dsp:txBody>
      <dsp:txXfrm>
        <a:off x="8775682" y="1976796"/>
        <a:ext cx="1705583" cy="1041683"/>
      </dsp:txXfrm>
    </dsp:sp>
    <dsp:sp modelId="{D17A8B75-E1D7-4964-8762-D38FC4BA13DE}">
      <dsp:nvSpPr>
        <dsp:cNvPr id="0" name=""/>
        <dsp:cNvSpPr/>
      </dsp:nvSpPr>
      <dsp:spPr>
        <a:xfrm>
          <a:off x="8521974" y="1667763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98CD56-6DE2-4C1A-AD97-1A430F63A19C}">
      <dsp:nvSpPr>
        <dsp:cNvPr id="0" name=""/>
        <dsp:cNvSpPr/>
      </dsp:nvSpPr>
      <dsp:spPr>
        <a:xfrm>
          <a:off x="8743274" y="3327513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SUGERENCIAS</a:t>
          </a:r>
          <a:endParaRPr lang="es-EC" sz="1800" kern="1200" dirty="0"/>
        </a:p>
      </dsp:txBody>
      <dsp:txXfrm>
        <a:off x="8775682" y="3359921"/>
        <a:ext cx="1705583" cy="1041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603FB-3BBE-4EAA-AD6D-9BC57DAB8C3E}">
      <dsp:nvSpPr>
        <dsp:cNvPr id="0" name=""/>
        <dsp:cNvSpPr/>
      </dsp:nvSpPr>
      <dsp:spPr>
        <a:xfrm>
          <a:off x="836560" y="352"/>
          <a:ext cx="3925821" cy="1962910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500" kern="1200" dirty="0" smtClean="0"/>
            <a:t>FORMULACIÓN DEL PROBLEMA</a:t>
          </a:r>
          <a:endParaRPr lang="es-EC" sz="4500" kern="1200" dirty="0"/>
        </a:p>
      </dsp:txBody>
      <dsp:txXfrm>
        <a:off x="894052" y="57844"/>
        <a:ext cx="3810837" cy="1847926"/>
      </dsp:txXfrm>
    </dsp:sp>
    <dsp:sp modelId="{6611DE87-87B9-40F5-9E87-4BFA16A2A31F}">
      <dsp:nvSpPr>
        <dsp:cNvPr id="0" name=""/>
        <dsp:cNvSpPr/>
      </dsp:nvSpPr>
      <dsp:spPr>
        <a:xfrm>
          <a:off x="1229142" y="1963263"/>
          <a:ext cx="392582" cy="1472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183"/>
              </a:lnTo>
              <a:lnTo>
                <a:pt x="392582" y="14721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2082FA-8610-4419-8207-FD91EDF24AEA}">
      <dsp:nvSpPr>
        <dsp:cNvPr id="0" name=""/>
        <dsp:cNvSpPr/>
      </dsp:nvSpPr>
      <dsp:spPr>
        <a:xfrm>
          <a:off x="1621725" y="2453991"/>
          <a:ext cx="3140657" cy="19629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¿El cuento infantil desarrolla la memoria de los niños y niñas de 4-5 años.</a:t>
          </a:r>
          <a:endParaRPr lang="es-EC" sz="2600" kern="1200" dirty="0"/>
        </a:p>
      </dsp:txBody>
      <dsp:txXfrm>
        <a:off x="1679217" y="2511483"/>
        <a:ext cx="3025673" cy="1847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87AC0-6F12-4353-98B9-D3F8782BA6D9}">
      <dsp:nvSpPr>
        <dsp:cNvPr id="0" name=""/>
        <dsp:cNvSpPr/>
      </dsp:nvSpPr>
      <dsp:spPr>
        <a:xfrm>
          <a:off x="641710" y="632789"/>
          <a:ext cx="4379096" cy="4379096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31FEC-9038-4411-A521-8581580CF731}">
      <dsp:nvSpPr>
        <dsp:cNvPr id="0" name=""/>
        <dsp:cNvSpPr/>
      </dsp:nvSpPr>
      <dsp:spPr>
        <a:xfrm>
          <a:off x="641710" y="632789"/>
          <a:ext cx="4379096" cy="4379096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86FC7-135C-42E6-84BA-B7D9FCC124D2}">
      <dsp:nvSpPr>
        <dsp:cNvPr id="0" name=""/>
        <dsp:cNvSpPr/>
      </dsp:nvSpPr>
      <dsp:spPr>
        <a:xfrm>
          <a:off x="641710" y="632789"/>
          <a:ext cx="4379096" cy="4379096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B4480-F843-4C9B-82F2-1EC85263718C}">
      <dsp:nvSpPr>
        <dsp:cNvPr id="0" name=""/>
        <dsp:cNvSpPr/>
      </dsp:nvSpPr>
      <dsp:spPr>
        <a:xfrm>
          <a:off x="641710" y="632789"/>
          <a:ext cx="4379096" cy="4379096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73C2F-DFBA-4BEA-A15A-307C9661E349}">
      <dsp:nvSpPr>
        <dsp:cNvPr id="0" name=""/>
        <dsp:cNvSpPr/>
      </dsp:nvSpPr>
      <dsp:spPr>
        <a:xfrm>
          <a:off x="1615985" y="1814515"/>
          <a:ext cx="2293238" cy="20156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rPr>
            <a:t>Interrogantes de la investigación </a:t>
          </a:r>
          <a:endParaRPr lang="es-EC" sz="1800" kern="1200" dirty="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951822" y="2109699"/>
        <a:ext cx="1621564" cy="1425276"/>
      </dsp:txXfrm>
    </dsp:sp>
    <dsp:sp modelId="{62A0D1C8-64C2-418D-A58F-4691D0E772C2}">
      <dsp:nvSpPr>
        <dsp:cNvPr id="0" name=""/>
        <dsp:cNvSpPr/>
      </dsp:nvSpPr>
      <dsp:spPr>
        <a:xfrm>
          <a:off x="2125783" y="-21891"/>
          <a:ext cx="1410951" cy="14109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¿Qué tipos de cuento ayudan a desarrollar la Memoria?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2332412" y="184738"/>
        <a:ext cx="997693" cy="997693"/>
      </dsp:txXfrm>
    </dsp:sp>
    <dsp:sp modelId="{E31F7AB0-AE3F-4877-BFFD-977AB709777D}">
      <dsp:nvSpPr>
        <dsp:cNvPr id="0" name=""/>
        <dsp:cNvSpPr/>
      </dsp:nvSpPr>
      <dsp:spPr>
        <a:xfrm>
          <a:off x="4156437" y="2047239"/>
          <a:ext cx="1627151" cy="1550197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¿Existe conocimiento en las docentes sobre la utilización del Cuento Infantil para trabajar la Memoria?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4394728" y="2274260"/>
        <a:ext cx="1150569" cy="1096155"/>
      </dsp:txXfrm>
    </dsp:sp>
    <dsp:sp modelId="{DFB98D00-48FB-4D39-B493-E85CC442E7C0}">
      <dsp:nvSpPr>
        <dsp:cNvPr id="0" name=""/>
        <dsp:cNvSpPr/>
      </dsp:nvSpPr>
      <dsp:spPr>
        <a:xfrm>
          <a:off x="2064703" y="4174741"/>
          <a:ext cx="1533111" cy="1572702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solidFill>
                <a:schemeClr val="tx1"/>
              </a:solidFill>
            </a:rPr>
            <a:t>¿Existe en la institución algún material de apoyo para las docentes sobre el manejo de los cuentos infantiles para el desarrollo de la Memoria?</a:t>
          </a:r>
          <a:endParaRPr lang="es-ES" sz="1000" kern="1200" dirty="0">
            <a:solidFill>
              <a:schemeClr val="tx1"/>
            </a:solidFill>
          </a:endParaRPr>
        </a:p>
      </dsp:txBody>
      <dsp:txXfrm>
        <a:off x="2289222" y="4405058"/>
        <a:ext cx="1084073" cy="1112068"/>
      </dsp:txXfrm>
    </dsp:sp>
    <dsp:sp modelId="{59E98BD4-0E0D-4296-A89C-E4F53E7A728D}">
      <dsp:nvSpPr>
        <dsp:cNvPr id="0" name=""/>
        <dsp:cNvSpPr/>
      </dsp:nvSpPr>
      <dsp:spPr>
        <a:xfrm>
          <a:off x="-89740" y="2047239"/>
          <a:ext cx="1564490" cy="1550197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¿Cómo desarrollan la memoria a través del Cuento Infantil en los niño de 4 a 5 años? 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139374" y="2274260"/>
        <a:ext cx="1106262" cy="10961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EC7F7-4A8B-4258-A759-D95673A62B74}">
      <dsp:nvSpPr>
        <dsp:cNvPr id="0" name=""/>
        <dsp:cNvSpPr/>
      </dsp:nvSpPr>
      <dsp:spPr>
        <a:xfrm>
          <a:off x="3890" y="2649359"/>
          <a:ext cx="1937100" cy="9685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JUSTIFICACIÓN</a:t>
          </a:r>
          <a:endParaRPr lang="es-EC" sz="2100" b="1" kern="1200" dirty="0"/>
        </a:p>
      </dsp:txBody>
      <dsp:txXfrm>
        <a:off x="32258" y="2677727"/>
        <a:ext cx="1880364" cy="911814"/>
      </dsp:txXfrm>
    </dsp:sp>
    <dsp:sp modelId="{BF1FEB06-4EBE-41BB-8F18-9044FAEF546F}">
      <dsp:nvSpPr>
        <dsp:cNvPr id="0" name=""/>
        <dsp:cNvSpPr/>
      </dsp:nvSpPr>
      <dsp:spPr>
        <a:xfrm rot="19457599">
          <a:off x="1851301" y="2841267"/>
          <a:ext cx="954218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954218" y="1390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304555" y="2831320"/>
        <a:ext cx="47710" cy="47710"/>
      </dsp:txXfrm>
    </dsp:sp>
    <dsp:sp modelId="{469E8E54-2639-4D66-826D-3BAF6152D01A}">
      <dsp:nvSpPr>
        <dsp:cNvPr id="0" name=""/>
        <dsp:cNvSpPr/>
      </dsp:nvSpPr>
      <dsp:spPr>
        <a:xfrm>
          <a:off x="2715830" y="1573910"/>
          <a:ext cx="2570396" cy="20056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 dirty="0"/>
        </a:p>
      </dsp:txBody>
      <dsp:txXfrm>
        <a:off x="2774572" y="1632652"/>
        <a:ext cx="2452912" cy="1888131"/>
      </dsp:txXfrm>
    </dsp:sp>
    <dsp:sp modelId="{266380BF-83FC-428F-B070-F6FC37C62DFB}">
      <dsp:nvSpPr>
        <dsp:cNvPr id="0" name=""/>
        <dsp:cNvSpPr/>
      </dsp:nvSpPr>
      <dsp:spPr>
        <a:xfrm>
          <a:off x="5286227" y="2562809"/>
          <a:ext cx="774840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774840" y="13908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654276" y="2557347"/>
        <a:ext cx="38742" cy="38742"/>
      </dsp:txXfrm>
    </dsp:sp>
    <dsp:sp modelId="{52326F17-081F-4D7F-AF12-2BBAA6869967}">
      <dsp:nvSpPr>
        <dsp:cNvPr id="0" name=""/>
        <dsp:cNvSpPr/>
      </dsp:nvSpPr>
      <dsp:spPr>
        <a:xfrm>
          <a:off x="6061067" y="2092443"/>
          <a:ext cx="1937100" cy="9685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CUENTO INFANTIL</a:t>
          </a:r>
          <a:endParaRPr lang="es-EC" sz="2100" kern="1200" dirty="0"/>
        </a:p>
      </dsp:txBody>
      <dsp:txXfrm>
        <a:off x="6089435" y="2120811"/>
        <a:ext cx="1880364" cy="911814"/>
      </dsp:txXfrm>
    </dsp:sp>
    <dsp:sp modelId="{21203CFA-6054-4E6C-A5BB-22F9022B3470}">
      <dsp:nvSpPr>
        <dsp:cNvPr id="0" name=""/>
        <dsp:cNvSpPr/>
      </dsp:nvSpPr>
      <dsp:spPr>
        <a:xfrm>
          <a:off x="7998167" y="2562809"/>
          <a:ext cx="738868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738868" y="13908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349129" y="2558246"/>
        <a:ext cx="36943" cy="36943"/>
      </dsp:txXfrm>
    </dsp:sp>
    <dsp:sp modelId="{41E80F42-2015-4F64-BBF2-C9254D663DDE}">
      <dsp:nvSpPr>
        <dsp:cNvPr id="0" name=""/>
        <dsp:cNvSpPr/>
      </dsp:nvSpPr>
      <dsp:spPr>
        <a:xfrm>
          <a:off x="8737035" y="2092443"/>
          <a:ext cx="1937100" cy="9685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EXPRESIÓN CORPORAL</a:t>
          </a:r>
          <a:endParaRPr lang="es-EC" sz="2100" kern="1200" dirty="0"/>
        </a:p>
      </dsp:txBody>
      <dsp:txXfrm>
        <a:off x="8765403" y="2120811"/>
        <a:ext cx="1880364" cy="911814"/>
      </dsp:txXfrm>
    </dsp:sp>
    <dsp:sp modelId="{E4353044-D880-4946-8B47-82916F0EBB9D}">
      <dsp:nvSpPr>
        <dsp:cNvPr id="0" name=""/>
        <dsp:cNvSpPr/>
      </dsp:nvSpPr>
      <dsp:spPr>
        <a:xfrm rot="3253679">
          <a:off x="1665657" y="3657450"/>
          <a:ext cx="1325506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1325506" y="1390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95272" y="3638221"/>
        <a:ext cx="66275" cy="66275"/>
      </dsp:txXfrm>
    </dsp:sp>
    <dsp:sp modelId="{BE358120-3430-43C8-9079-89B823C0ED26}">
      <dsp:nvSpPr>
        <dsp:cNvPr id="0" name=""/>
        <dsp:cNvSpPr/>
      </dsp:nvSpPr>
      <dsp:spPr>
        <a:xfrm>
          <a:off x="2715830" y="3724808"/>
          <a:ext cx="1937100" cy="9685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DOCENTE</a:t>
          </a:r>
          <a:endParaRPr lang="es-EC" sz="2100" kern="1200" dirty="0"/>
        </a:p>
      </dsp:txBody>
      <dsp:txXfrm>
        <a:off x="2744198" y="3753176"/>
        <a:ext cx="1880364" cy="911814"/>
      </dsp:txXfrm>
    </dsp:sp>
    <dsp:sp modelId="{2BDD5FD7-3326-4183-A452-A60DCF608F0E}">
      <dsp:nvSpPr>
        <dsp:cNvPr id="0" name=""/>
        <dsp:cNvSpPr/>
      </dsp:nvSpPr>
      <dsp:spPr>
        <a:xfrm>
          <a:off x="4652930" y="4195174"/>
          <a:ext cx="774840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774840" y="13908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020979" y="4189712"/>
        <a:ext cx="38742" cy="38742"/>
      </dsp:txXfrm>
    </dsp:sp>
    <dsp:sp modelId="{FBB4B538-5712-4B3F-BDEC-DA9E079800CD}">
      <dsp:nvSpPr>
        <dsp:cNvPr id="0" name=""/>
        <dsp:cNvSpPr/>
      </dsp:nvSpPr>
      <dsp:spPr>
        <a:xfrm>
          <a:off x="5427770" y="3724808"/>
          <a:ext cx="1937100" cy="9685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DESARROLLO DE LA MEMORIA</a:t>
          </a:r>
          <a:endParaRPr lang="es-EC" sz="2100" kern="1200" dirty="0"/>
        </a:p>
      </dsp:txBody>
      <dsp:txXfrm>
        <a:off x="5456138" y="3753176"/>
        <a:ext cx="1880364" cy="911814"/>
      </dsp:txXfrm>
    </dsp:sp>
    <dsp:sp modelId="{11298590-7E47-4118-8302-C15F3C4C9A4D}">
      <dsp:nvSpPr>
        <dsp:cNvPr id="0" name=""/>
        <dsp:cNvSpPr/>
      </dsp:nvSpPr>
      <dsp:spPr>
        <a:xfrm>
          <a:off x="7364871" y="4195174"/>
          <a:ext cx="774840" cy="27817"/>
        </a:xfrm>
        <a:custGeom>
          <a:avLst/>
          <a:gdLst/>
          <a:ahLst/>
          <a:cxnLst/>
          <a:rect l="0" t="0" r="0" b="0"/>
          <a:pathLst>
            <a:path>
              <a:moveTo>
                <a:pt x="0" y="13908"/>
              </a:moveTo>
              <a:lnTo>
                <a:pt x="774840" y="13908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732920" y="4189712"/>
        <a:ext cx="38742" cy="38742"/>
      </dsp:txXfrm>
    </dsp:sp>
    <dsp:sp modelId="{C95DF6F2-694B-4484-8FBB-60C8A2CAC8D6}">
      <dsp:nvSpPr>
        <dsp:cNvPr id="0" name=""/>
        <dsp:cNvSpPr/>
      </dsp:nvSpPr>
      <dsp:spPr>
        <a:xfrm>
          <a:off x="8139711" y="3724808"/>
          <a:ext cx="1937100" cy="9685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ESTRATEGIAS</a:t>
          </a:r>
          <a:endParaRPr lang="es-EC" sz="2100" kern="1200" dirty="0"/>
        </a:p>
      </dsp:txBody>
      <dsp:txXfrm>
        <a:off x="8168079" y="3753176"/>
        <a:ext cx="1880364" cy="9118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8723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2556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902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2776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760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2309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171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7447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747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574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2647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35A15-FAE1-4EA4-814A-9E86F8414B26}" type="datetimeFigureOut">
              <a:rPr lang="es-EC" smtClean="0"/>
              <a:t>26/08/2015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B89A7-D0EF-4114-B3D8-D670214A7F3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701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15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1.png"/><Relationship Id="rId12" Type="http://schemas.openxmlformats.org/officeDocument/2006/relationships/diagramColors" Target="../diagrams/colors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openxmlformats.org/officeDocument/2006/relationships/diagramQuickStyle" Target="../diagrams/quickStyle15.xml"/><Relationship Id="rId5" Type="http://schemas.openxmlformats.org/officeDocument/2006/relationships/diagramColors" Target="../diagrams/colors14.xml"/><Relationship Id="rId10" Type="http://schemas.openxmlformats.org/officeDocument/2006/relationships/diagramLayout" Target="../diagrams/layout15.xml"/><Relationship Id="rId4" Type="http://schemas.openxmlformats.org/officeDocument/2006/relationships/diagramQuickStyle" Target="../diagrams/quickStyle14.xml"/><Relationship Id="rId9" Type="http://schemas.openxmlformats.org/officeDocument/2006/relationships/diagramData" Target="../diagrams/data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14.png"/><Relationship Id="rId4" Type="http://schemas.openxmlformats.org/officeDocument/2006/relationships/diagramData" Target="../diagrams/data7.xml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308"/>
          <a:stretch/>
        </p:blipFill>
        <p:spPr bwMode="auto">
          <a:xfrm>
            <a:off x="0" y="844062"/>
            <a:ext cx="12192000" cy="60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0"/>
            <a:ext cx="3851919" cy="9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23790" y="722641"/>
            <a:ext cx="10354614" cy="60170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C" sz="2300" b="1" dirty="0" smtClean="0"/>
              <a:t>UNIVERSIDAD DE LAS FUERZAS ARMADAS “ESPE”</a:t>
            </a:r>
          </a:p>
          <a:p>
            <a:pPr algn="ctr"/>
            <a:endParaRPr lang="es-EC" sz="2300" b="1" dirty="0"/>
          </a:p>
          <a:p>
            <a:pPr algn="ctr"/>
            <a:r>
              <a:rPr lang="es-EC" sz="2300" b="1" dirty="0" smtClean="0"/>
              <a:t>DEPARTAMENTO DE CIENCIAS HUMANAS Y SOCIALES</a:t>
            </a:r>
          </a:p>
          <a:p>
            <a:pPr algn="ctr"/>
            <a:endParaRPr lang="es-EC" sz="2300" b="1" dirty="0" smtClean="0"/>
          </a:p>
          <a:p>
            <a:pPr algn="ctr"/>
            <a:r>
              <a:rPr lang="es-EC" sz="2300" b="1" dirty="0" smtClean="0"/>
              <a:t>CARRERA DE EDUCACIÓN INFANTIL</a:t>
            </a:r>
          </a:p>
          <a:p>
            <a:pPr algn="ctr"/>
            <a:endParaRPr lang="es-EC" dirty="0"/>
          </a:p>
          <a:p>
            <a:pPr algn="ctr"/>
            <a:r>
              <a:rPr lang="es-EC" b="1" dirty="0" smtClean="0"/>
              <a:t>TEMA:</a:t>
            </a:r>
          </a:p>
          <a:p>
            <a:pPr algn="ctr"/>
            <a:r>
              <a:rPr lang="es-ES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“EL CUENTO INFANTIL EN EL DESARROLLO DE LA MEMORIA DE LOS NIÑOS DE 4 A 5 AÑOS DE LA UNIDAD EDUCATIVA FRANCISCANA “LA INMACULADA” EN EL SECTOR SANGOLQUÍ DURANTE EL PERÍODO  2014 – 2015</a:t>
            </a:r>
            <a:r>
              <a:rPr lang="es-ES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algn="ctr"/>
            <a:endParaRPr lang="es-ES" b="1" dirty="0" smtClean="0"/>
          </a:p>
          <a:p>
            <a:pPr algn="ctr"/>
            <a:r>
              <a:rPr lang="es-ES" b="1" dirty="0" smtClean="0"/>
              <a:t>EQUIPO </a:t>
            </a:r>
            <a:r>
              <a:rPr lang="es-ES" b="1" dirty="0"/>
              <a:t>DE INVESTIGACIÓN</a:t>
            </a:r>
            <a:r>
              <a:rPr lang="es-ES" b="1" dirty="0" smtClean="0"/>
              <a:t>:</a:t>
            </a:r>
            <a:endParaRPr lang="es-ES" b="1" dirty="0"/>
          </a:p>
          <a:p>
            <a:pPr algn="ctr"/>
            <a:r>
              <a:rPr lang="es-ES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ONTANEDA GUAMÁN VERÓNICA </a:t>
            </a:r>
            <a:r>
              <a:rPr lang="es-ES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ALEXANDRA</a:t>
            </a:r>
            <a:endParaRPr lang="es-ES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s-ES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PACHACAMA COYAGO YADIRA ANABEL</a:t>
            </a:r>
          </a:p>
          <a:p>
            <a:pPr algn="ctr"/>
            <a:endParaRPr lang="es-EC" dirty="0" smtClean="0"/>
          </a:p>
          <a:p>
            <a:pPr marL="109728" indent="0" algn="ctr">
              <a:buNone/>
            </a:pPr>
            <a:r>
              <a:rPr lang="es-EC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FangSong" pitchFamily="49" charset="-122"/>
                <a:cs typeface="Arial" panose="020B0604020202020204" pitchFamily="34" charset="0"/>
              </a:rPr>
              <a:t>MSC. Gisela Padilla  </a:t>
            </a:r>
            <a:r>
              <a:rPr lang="es-EC" dirty="0">
                <a:solidFill>
                  <a:schemeClr val="bg2">
                    <a:lumMod val="10000"/>
                  </a:schemeClr>
                </a:solidFill>
                <a:latin typeface="+mj-lt"/>
                <a:ea typeface="FangSong" pitchFamily="49" charset="-122"/>
                <a:cs typeface="Arial" panose="020B0604020202020204" pitchFamily="34" charset="0"/>
              </a:rPr>
              <a:t>		</a:t>
            </a:r>
            <a:r>
              <a:rPr lang="es-EC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FangSong" pitchFamily="49" charset="-122"/>
                <a:cs typeface="Arial" panose="020B0604020202020204" pitchFamily="34" charset="0"/>
              </a:rPr>
              <a:t>ING. Fabián Jaramillo </a:t>
            </a:r>
            <a:endParaRPr lang="es-EC" dirty="0">
              <a:solidFill>
                <a:schemeClr val="bg2">
                  <a:lumMod val="10000"/>
                </a:schemeClr>
              </a:solidFill>
              <a:latin typeface="+mj-lt"/>
              <a:ea typeface="FangSong" pitchFamily="49" charset="-122"/>
              <a:cs typeface="Arial" panose="020B0604020202020204" pitchFamily="34" charset="0"/>
            </a:endParaRPr>
          </a:p>
          <a:p>
            <a:pPr marL="109728" indent="0" algn="ctr">
              <a:buNone/>
            </a:pPr>
            <a:r>
              <a:rPr lang="es-EC" b="1" dirty="0">
                <a:solidFill>
                  <a:schemeClr val="bg2">
                    <a:lumMod val="10000"/>
                  </a:schemeClr>
                </a:solidFill>
                <a:latin typeface="+mj-lt"/>
                <a:ea typeface="FangSong" pitchFamily="49" charset="-122"/>
                <a:cs typeface="Arial" panose="020B0604020202020204" pitchFamily="34" charset="0"/>
              </a:rPr>
              <a:t>DIRECTORA			</a:t>
            </a:r>
            <a:r>
              <a:rPr lang="es-EC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FangSong" pitchFamily="49" charset="-122"/>
                <a:cs typeface="Arial" panose="020B0604020202020204" pitchFamily="34" charset="0"/>
              </a:rPr>
              <a:t>CODIRECTORA</a:t>
            </a:r>
          </a:p>
          <a:p>
            <a:pPr marL="109728" indent="0" algn="ctr">
              <a:buNone/>
            </a:pPr>
            <a:r>
              <a:rPr lang="es-EC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FangSong" pitchFamily="49" charset="-122"/>
                <a:cs typeface="Arial" panose="020B0604020202020204" pitchFamily="34" charset="0"/>
              </a:rPr>
              <a:t>2015</a:t>
            </a:r>
            <a:endParaRPr lang="es-EC" b="1" dirty="0">
              <a:solidFill>
                <a:schemeClr val="bg2">
                  <a:lumMod val="10000"/>
                </a:schemeClr>
              </a:solidFill>
              <a:latin typeface="+mj-lt"/>
              <a:ea typeface="FangSong" pitchFamily="49" charset="-122"/>
              <a:cs typeface="Arial" panose="020B0604020202020204" pitchFamily="34" charset="0"/>
            </a:endParaRPr>
          </a:p>
          <a:p>
            <a:pPr algn="ctr"/>
            <a:endParaRPr lang="es-EC" dirty="0" smtClean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95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727"/>
          <a:stretch/>
        </p:blipFill>
        <p:spPr bwMode="auto">
          <a:xfrm>
            <a:off x="0" y="872836"/>
            <a:ext cx="12192000" cy="598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3274540" y="986671"/>
            <a:ext cx="81307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CAPÍTULO III</a:t>
            </a:r>
            <a:endParaRPr lang="es-EC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s-ES" sz="3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METODOLOGIA DE LA INVESTIGACIÓN</a:t>
            </a:r>
          </a:p>
          <a:p>
            <a:pPr algn="ctr"/>
            <a:endParaRPr lang="es-ES" b="1" dirty="0"/>
          </a:p>
          <a:p>
            <a:endParaRPr lang="es-ES" dirty="0"/>
          </a:p>
        </p:txBody>
      </p:sp>
      <p:pic>
        <p:nvPicPr>
          <p:cNvPr id="4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0"/>
            <a:ext cx="3851919" cy="9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778839971"/>
              </p:ext>
            </p:extLst>
          </p:nvPr>
        </p:nvGraphicFramePr>
        <p:xfrm>
          <a:off x="1186249" y="2508422"/>
          <a:ext cx="10095469" cy="4090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81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077"/>
          <a:stretch/>
        </p:blipFill>
        <p:spPr bwMode="auto">
          <a:xfrm>
            <a:off x="0" y="759655"/>
            <a:ext cx="12192000" cy="609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870051"/>
              </p:ext>
            </p:extLst>
          </p:nvPr>
        </p:nvGraphicFramePr>
        <p:xfrm>
          <a:off x="447236" y="819613"/>
          <a:ext cx="8349890" cy="1929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67837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1337" y="759655"/>
            <a:ext cx="2843562" cy="22236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7134" y="3340507"/>
            <a:ext cx="8637190" cy="30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6997" t="16775" r="5254" b="10577"/>
          <a:stretch/>
        </p:blipFill>
        <p:spPr>
          <a:xfrm>
            <a:off x="0" y="222422"/>
            <a:ext cx="12226520" cy="65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303" t="19226" r="12102" b="10144"/>
          <a:stretch/>
        </p:blipFill>
        <p:spPr>
          <a:xfrm>
            <a:off x="420127" y="0"/>
            <a:ext cx="11602997" cy="67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6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132" t="45892" r="12102" b="21531"/>
          <a:stretch/>
        </p:blipFill>
        <p:spPr>
          <a:xfrm>
            <a:off x="630193" y="630193"/>
            <a:ext cx="11175754" cy="37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16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727"/>
          <a:stretch/>
        </p:blipFill>
        <p:spPr bwMode="auto">
          <a:xfrm>
            <a:off x="0" y="872836"/>
            <a:ext cx="12192000" cy="598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53205860"/>
              </p:ext>
            </p:extLst>
          </p:nvPr>
        </p:nvGraphicFramePr>
        <p:xfrm>
          <a:off x="1697584" y="1123182"/>
          <a:ext cx="9550400" cy="4931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0"/>
            <a:ext cx="3851919" cy="9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7"/>
          <p:cNvCxnSpPr/>
          <p:nvPr/>
        </p:nvCxnSpPr>
        <p:spPr>
          <a:xfrm>
            <a:off x="4312508" y="4028302"/>
            <a:ext cx="0" cy="9423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497860" y="4473146"/>
            <a:ext cx="1828800" cy="10008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/>
              <a:t>D</a:t>
            </a:r>
            <a:r>
              <a:rPr lang="es-ES" sz="2800" dirty="0" smtClean="0"/>
              <a:t>ocentes</a:t>
            </a:r>
            <a:endParaRPr lang="es-ES" sz="2800" dirty="0"/>
          </a:p>
        </p:txBody>
      </p:sp>
      <p:cxnSp>
        <p:nvCxnSpPr>
          <p:cNvPr id="11" name="Conector recto 10"/>
          <p:cNvCxnSpPr>
            <a:endCxn id="9" idx="1"/>
          </p:cNvCxnSpPr>
          <p:nvPr/>
        </p:nvCxnSpPr>
        <p:spPr>
          <a:xfrm>
            <a:off x="4312508" y="4970627"/>
            <a:ext cx="185352" cy="296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4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282"/>
          <a:stretch/>
        </p:blipFill>
        <p:spPr bwMode="auto">
          <a:xfrm>
            <a:off x="12879" y="786601"/>
            <a:ext cx="12192000" cy="608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1710826" y="787791"/>
            <a:ext cx="9439422" cy="103783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cs typeface="Aharoni" panose="02010803020104030203" pitchFamily="2" charset="-79"/>
              </a:rPr>
              <a:t>RESULTADOS DE LA ENCUESTA A DOCENTES DE LA UNIDAD EDUCATIVA FRANCISCANA “LA INMACULADA”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1437515" y="3012735"/>
            <a:ext cx="4325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S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T</a:t>
            </a:r>
            <a:r>
              <a:rPr lang="es-EC" altLang="es-ES" b="1" dirty="0" smtClean="0" bmk="">
                <a:solidFill>
                  <a:prstClr val="black"/>
                </a:solidFill>
                <a:ea typeface="Times New Roman" panose="02020603050405020304" pitchFamily="18" charset="0"/>
              </a:rPr>
              <a:t>abla </a:t>
            </a:r>
            <a:r>
              <a:rPr lang="es-EC" altLang="es-ES" b="1" dirty="0" bmk="">
                <a:solidFill>
                  <a:prstClr val="black"/>
                </a:solidFill>
                <a:ea typeface="Times New Roman" panose="02020603050405020304" pitchFamily="18" charset="0"/>
              </a:rPr>
              <a:t>7. Encuesta a los Docentes</a:t>
            </a:r>
            <a:r>
              <a:rPr lang="es-EC" altLang="es-ES" sz="1200" b="1" dirty="0" bmk="">
                <a:solidFill>
                  <a:prstClr val="black"/>
                </a:solidFill>
                <a:ea typeface="Times New Roman" panose="02020603050405020304" pitchFamily="18" charset="0"/>
              </a:rPr>
              <a:t>.</a:t>
            </a:r>
            <a:endParaRPr lang="es-EC" altLang="es-ES" sz="12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9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9" y="0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373049"/>
              </p:ext>
            </p:extLst>
          </p:nvPr>
        </p:nvGraphicFramePr>
        <p:xfrm>
          <a:off x="1070518" y="3791416"/>
          <a:ext cx="4835904" cy="206297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027599"/>
                <a:gridCol w="1532057"/>
                <a:gridCol w="1276248"/>
              </a:tblGrid>
              <a:tr h="372062">
                <a:tc>
                  <a:txBody>
                    <a:bodyPr/>
                    <a:lstStyle/>
                    <a:p>
                      <a:pPr algn="l"/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Frecuencia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%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2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Talleres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2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22%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372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+mn-lt"/>
                        </a:rPr>
                        <a:t>Juegos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3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34%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5747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+mn-lt"/>
                        </a:rPr>
                        <a:t>Actividades creativas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3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33%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372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Otros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1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11%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2069032288"/>
              </p:ext>
            </p:extLst>
          </p:nvPr>
        </p:nvGraphicFramePr>
        <p:xfrm>
          <a:off x="6345045" y="2308302"/>
          <a:ext cx="5341434" cy="3590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7282909" y="6046505"/>
            <a:ext cx="32215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200" b="1" dirty="0" bmk="_Toc424229034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Figura 7: Encuesta a los Docentes.</a:t>
            </a:r>
            <a:endParaRPr lang="es-EC" altLang="es-ES" sz="12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437515" y="1887788"/>
            <a:ext cx="4874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7.- ¿Cuáles son las técnicas que utiliza la maestra para desarrollar la memoria de los niños/as?</a:t>
            </a:r>
            <a:endParaRPr lang="es-EC" altLang="es-ES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2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Marcador de contenido 15"/>
          <p:cNvGraphicFramePr>
            <a:graphicFrameLocks noGrp="1"/>
          </p:cNvGraphicFramePr>
          <p:nvPr>
            <p:ph idx="1"/>
          </p:nvPr>
        </p:nvGraphicFramePr>
        <p:xfrm>
          <a:off x="3625215" y="3519329"/>
          <a:ext cx="4941570" cy="963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0815"/>
                <a:gridCol w="993775"/>
                <a:gridCol w="1236980"/>
              </a:tblGrid>
              <a:tr h="129540">
                <a:tc>
                  <a:txBody>
                    <a:bodyPr/>
                    <a:lstStyle/>
                    <a:p>
                      <a:pPr algn="l"/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Frecuencia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%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Memoria auditiva, implícita, visual, explicita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100%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Memoria deductiva, inductiva.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Memoria sensorial o inmediata.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295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Memoria significativa o la mecánica.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 sz="1100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23914" y="2196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571625" algn="l"/>
              </a:tabLst>
            </a:pPr>
            <a:r>
              <a:rPr lang="es-ES" b="1" i="1" dirty="0" smtClean="0" bmk="_Toc409475499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8</a:t>
            </a:r>
            <a:r>
              <a:rPr lang="es-ES" b="1" dirty="0" smtClean="0" bmk="_Toc409475499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Encuesta a los docentes</a:t>
            </a:r>
            <a:endParaRPr lang="es-EC" sz="1600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393417796"/>
              </p:ext>
            </p:extLst>
          </p:nvPr>
        </p:nvGraphicFramePr>
        <p:xfrm>
          <a:off x="6819914" y="2167377"/>
          <a:ext cx="5004691" cy="369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/>
          <p:cNvSpPr/>
          <p:nvPr/>
        </p:nvSpPr>
        <p:spPr>
          <a:xfrm>
            <a:off x="6961526" y="6106599"/>
            <a:ext cx="39542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Figura8: Encuesta a los Docentes.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98104"/>
              </p:ext>
            </p:extLst>
          </p:nvPr>
        </p:nvGraphicFramePr>
        <p:xfrm>
          <a:off x="959005" y="3023067"/>
          <a:ext cx="5388688" cy="2550195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956092"/>
                <a:gridCol w="1083693"/>
                <a:gridCol w="1348903"/>
              </a:tblGrid>
              <a:tr h="476177">
                <a:tc>
                  <a:txBody>
                    <a:bodyPr/>
                    <a:lstStyle/>
                    <a:p>
                      <a:pPr algn="l"/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+mn-lt"/>
                        </a:rPr>
                        <a:t>Frecuencia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+mn-lt"/>
                        </a:rPr>
                        <a:t>%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61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</a:rPr>
                        <a:t>Memoria auditiva, implícita, visual, explicita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3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100%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61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+mn-lt"/>
                        </a:rPr>
                        <a:t>Memoria deductiva, inductiva.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0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4761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+mn-lt"/>
                        </a:rPr>
                        <a:t>Memoria sensorial o inmediata.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0</a:t>
                      </a:r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4761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+mn-lt"/>
                        </a:rPr>
                        <a:t>Memoria significativa o la mecánica.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86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0</a:t>
                      </a:r>
                      <a:endParaRPr lang="es-ES" sz="1600">
                        <a:solidFill>
                          <a:srgbClr val="2E74B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 sz="1600" dirty="0">
                        <a:solidFill>
                          <a:srgbClr val="2E74B5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Rectángulo 17"/>
          <p:cNvSpPr/>
          <p:nvPr/>
        </p:nvSpPr>
        <p:spPr>
          <a:xfrm>
            <a:off x="2113005" y="1059366"/>
            <a:ext cx="7744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s-EC" sz="1600" b="1" dirty="0" smtClean="0">
                <a:solidFill>
                  <a:srgbClr val="FF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8. ¿</a:t>
            </a:r>
            <a:r>
              <a:rPr lang="es-EC" b="1" dirty="0" smtClean="0">
                <a:solidFill>
                  <a:srgbClr val="FF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Cuáles </a:t>
            </a:r>
            <a:r>
              <a:rPr lang="es-EC" b="1" dirty="0">
                <a:solidFill>
                  <a:srgbClr val="FF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son los tipos de memoria que usted considera que se debería de desarrollar en el niño y que es obligación de la educadora infantil</a:t>
            </a:r>
            <a:r>
              <a:rPr lang="es-EC" b="1" dirty="0" smtClean="0">
                <a:solidFill>
                  <a:srgbClr val="FF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?</a:t>
            </a:r>
          </a:p>
          <a:p>
            <a:pPr lvl="0"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es-EC" sz="1600" b="1" dirty="0">
              <a:solidFill>
                <a:srgbClr val="FF0000"/>
              </a:solidFill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pPr lvl="0"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es-EC" sz="1600" b="1" dirty="0" smtClean="0">
              <a:solidFill>
                <a:srgbClr val="FF0000"/>
              </a:solidFill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pPr lvl="0"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es-ES" sz="1600" b="1" dirty="0">
              <a:solidFill>
                <a:srgbClr val="FF0000"/>
              </a:solidFill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445727" y="966833"/>
            <a:ext cx="703641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>
                <a:ea typeface="Calibri" panose="020F0502020204030204" pitchFamily="34" charset="0"/>
                <a:cs typeface="Segoe UI Semilight" panose="020B0402040204020203" pitchFamily="34" charset="0"/>
              </a:rPr>
              <a:t>RESULTADOS DE LA GUIA DE OBSERVACIÓN A DOCENTES DE LA UNIDAD EDUCATIVA FRANCISCANA “LA INMACULADA</a:t>
            </a:r>
            <a:r>
              <a:rPr lang="es-EC" sz="2000" dirty="0">
                <a:ea typeface="Calibri" panose="020F0502020204030204" pitchFamily="34" charset="0"/>
                <a:cs typeface="Segoe UI Semilight" panose="020B0402040204020203" pitchFamily="34" charset="0"/>
              </a:rPr>
              <a:t>”</a:t>
            </a:r>
            <a:endParaRPr lang="es-ES" sz="3200" dirty="0">
              <a:cs typeface="Segoe UI Semilight" panose="020B0402040204020203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344657"/>
              </p:ext>
            </p:extLst>
          </p:nvPr>
        </p:nvGraphicFramePr>
        <p:xfrm>
          <a:off x="445444" y="2340113"/>
          <a:ext cx="5201593" cy="2036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612"/>
                <a:gridCol w="926621"/>
                <a:gridCol w="923211"/>
                <a:gridCol w="853769"/>
                <a:gridCol w="894423"/>
                <a:gridCol w="648957"/>
              </a:tblGrid>
              <a:tr h="405051">
                <a:tc>
                  <a:txBody>
                    <a:bodyPr/>
                    <a:lstStyle/>
                    <a:p>
                      <a:endParaRPr lang="es-E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Uso pedagógico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Narración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05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</a:t>
                      </a:r>
                      <a:r>
                        <a:rPr lang="es-ES" sz="1400" dirty="0" smtClean="0">
                          <a:effectLst/>
                        </a:rPr>
                        <a:t>recuencia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Frecuencia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5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siempre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30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47%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siempre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24%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3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algunas veces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20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algunas veces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28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44%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nunca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13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21%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nunca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32%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5444" y="1919318"/>
            <a:ext cx="509038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47. Resultados del Cuento Infantil.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651613670"/>
              </p:ext>
            </p:extLst>
          </p:nvPr>
        </p:nvGraphicFramePr>
        <p:xfrm>
          <a:off x="6017742" y="2061793"/>
          <a:ext cx="5807675" cy="422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478788"/>
              </p:ext>
            </p:extLst>
          </p:nvPr>
        </p:nvGraphicFramePr>
        <p:xfrm>
          <a:off x="389838" y="4562386"/>
          <a:ext cx="5201593" cy="2036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9493"/>
                <a:gridCol w="911945"/>
                <a:gridCol w="908590"/>
                <a:gridCol w="840249"/>
                <a:gridCol w="880257"/>
                <a:gridCol w="721059"/>
              </a:tblGrid>
              <a:tr h="405051">
                <a:tc>
                  <a:txBody>
                    <a:bodyPr/>
                    <a:lstStyle/>
                    <a:p>
                      <a:endParaRPr lang="es-E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Contenido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Acción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0505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</a:t>
                      </a:r>
                      <a:r>
                        <a:rPr lang="es-ES" sz="1400" dirty="0" smtClean="0">
                          <a:effectLst/>
                        </a:rPr>
                        <a:t>recuencia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</a:t>
                      </a:r>
                      <a:r>
                        <a:rPr lang="es-ES" sz="1400" dirty="0" smtClean="0">
                          <a:effectLst/>
                        </a:rPr>
                        <a:t>recuencia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5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siempre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28%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siempre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24%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3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algunas veces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40%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algunas veces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23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nunca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nunca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25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40%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6496380" y="6188426"/>
            <a:ext cx="433965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47: Resultados del Cuento Infantil.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952368" y="995886"/>
            <a:ext cx="9025755" cy="8721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ea typeface="Calibri" panose="020F0502020204030204" pitchFamily="34" charset="0"/>
                <a:cs typeface="Segoe UI Semilight" panose="020B0402040204020203" pitchFamily="34" charset="0"/>
              </a:rPr>
              <a:t>RESULTADOS DE LA GUIA DE OBSERVACIÓN A </a:t>
            </a:r>
            <a:r>
              <a:rPr lang="es-EC" b="1" dirty="0" smtClean="0">
                <a:ea typeface="Calibri" panose="020F0502020204030204" pitchFamily="34" charset="0"/>
                <a:cs typeface="Segoe UI Semilight" panose="020B0402040204020203" pitchFamily="34" charset="0"/>
              </a:rPr>
              <a:t>ESTUDIANTES </a:t>
            </a:r>
            <a:r>
              <a:rPr lang="es-EC" b="1" dirty="0">
                <a:ea typeface="Calibri" panose="020F0502020204030204" pitchFamily="34" charset="0"/>
                <a:cs typeface="Segoe UI Semilight" panose="020B0402040204020203" pitchFamily="34" charset="0"/>
              </a:rPr>
              <a:t>DE LA UNIDAD EDUCATIVA FRANCISCANA “LA INMACULADA</a:t>
            </a:r>
            <a:r>
              <a:rPr lang="es-EC" dirty="0" smtClean="0">
                <a:ea typeface="Calibri" panose="020F0502020204030204" pitchFamily="34" charset="0"/>
                <a:cs typeface="Segoe UI Semilight" panose="020B0402040204020203" pitchFamily="34" charset="0"/>
              </a:rPr>
              <a:t>”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765038362"/>
              </p:ext>
            </p:extLst>
          </p:nvPr>
        </p:nvGraphicFramePr>
        <p:xfrm>
          <a:off x="6349026" y="2304996"/>
          <a:ext cx="5377536" cy="4230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8" t="61834" r="26537" b="15999"/>
          <a:stretch/>
        </p:blipFill>
        <p:spPr bwMode="auto">
          <a:xfrm>
            <a:off x="707135" y="2426208"/>
            <a:ext cx="5758109" cy="210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67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960365"/>
              </p:ext>
            </p:extLst>
          </p:nvPr>
        </p:nvGraphicFramePr>
        <p:xfrm>
          <a:off x="1172537" y="2069205"/>
          <a:ext cx="10225266" cy="428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22065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PLANTEAMIENTO DEL PROBLEMA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0806" cy="102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136509" y="996137"/>
            <a:ext cx="6316394" cy="95149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ea typeface="Calibri" panose="020F0502020204030204" pitchFamily="34" charset="0"/>
                <a:cs typeface="Segoe UI Semilight" panose="020B0402040204020203" pitchFamily="34" charset="0"/>
              </a:rPr>
              <a:t>RESULTADOS DE LA GUIA DE OBSERVACIÓN A ESTUDIANTES DE LA UNIDAD EDUCATIVA FRANCISCANA “LA INMACULADA</a:t>
            </a:r>
            <a:r>
              <a:rPr lang="es-EC" dirty="0">
                <a:ea typeface="Calibri" panose="020F0502020204030204" pitchFamily="34" charset="0"/>
                <a:cs typeface="Segoe UI Semilight" panose="020B0402040204020203" pitchFamily="34" charset="0"/>
              </a:rPr>
              <a:t>”</a:t>
            </a:r>
            <a:endParaRPr lang="es-ES" sz="2800" dirty="0">
              <a:cs typeface="Segoe UI Semilight" panose="020B0402040204020203" pitchFamily="34" charset="0"/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408979642"/>
              </p:ext>
            </p:extLst>
          </p:nvPr>
        </p:nvGraphicFramePr>
        <p:xfrm>
          <a:off x="6513028" y="2391690"/>
          <a:ext cx="5460649" cy="4125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0" t="43500" r="21476" b="39500"/>
          <a:stretch/>
        </p:blipFill>
        <p:spPr bwMode="auto">
          <a:xfrm>
            <a:off x="1165952" y="2690914"/>
            <a:ext cx="4930048" cy="211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93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CONCLUSIONES</a:t>
            </a:r>
            <a:r>
              <a:rPr lang="es-EC" dirty="0" smtClean="0"/>
              <a:t> </a:t>
            </a:r>
            <a:endParaRPr lang="es-EC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389644613"/>
              </p:ext>
            </p:extLst>
          </p:nvPr>
        </p:nvGraphicFramePr>
        <p:xfrm>
          <a:off x="1037969" y="719666"/>
          <a:ext cx="104661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112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459702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361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7224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-442491" y="3232483"/>
            <a:ext cx="543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RECOMENDACIONES</a:t>
            </a:r>
            <a:r>
              <a:rPr lang="es-EC" dirty="0" smtClean="0"/>
              <a:t> 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20066615"/>
              </p:ext>
            </p:extLst>
          </p:nvPr>
        </p:nvGraphicFramePr>
        <p:xfrm>
          <a:off x="2503233" y="414166"/>
          <a:ext cx="9458108" cy="6221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4735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27476" b="22361"/>
          <a:stretch/>
        </p:blipFill>
        <p:spPr>
          <a:xfrm>
            <a:off x="1853514" y="1248032"/>
            <a:ext cx="9602972" cy="4817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5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38200" y="937937"/>
            <a:ext cx="10515600" cy="2345540"/>
          </a:xfrm>
        </p:spPr>
        <p:txBody>
          <a:bodyPr/>
          <a:lstStyle/>
          <a:p>
            <a:pPr marL="0" indent="0" algn="ctr">
              <a:buNone/>
            </a:pPr>
            <a:r>
              <a:rPr lang="es-EC" sz="3600" dirty="0">
                <a:solidFill>
                  <a:srgbClr val="FF0000"/>
                </a:solidFill>
                <a:latin typeface="Algerian" panose="04020705040A02060702" pitchFamily="82" charset="0"/>
              </a:rPr>
              <a:t>PROPUESTA ALTERNATIVA</a:t>
            </a:r>
            <a:r>
              <a:rPr lang="es-EC" b="1" dirty="0"/>
              <a:t/>
            </a:r>
            <a:br>
              <a:rPr lang="es-EC" b="1" dirty="0"/>
            </a:br>
            <a:r>
              <a:rPr lang="es-EC" b="1" dirty="0"/>
              <a:t/>
            </a:r>
            <a:br>
              <a:rPr lang="es-EC" b="1" dirty="0"/>
            </a:br>
            <a:r>
              <a:rPr lang="es-EC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GUÍA DE ACTIVIDADES PARA LAS DOCENTES </a:t>
            </a:r>
            <a:r>
              <a:rPr lang="es-EC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UNIDAD EDUCATIVA FRANCISCANA “LA INMACULADA”</a:t>
            </a:r>
            <a:endParaRPr lang="es-EC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356" y="2882213"/>
            <a:ext cx="4823254" cy="3617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844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6186" t="16198" r="27417" b="8703"/>
          <a:stretch/>
        </p:blipFill>
        <p:spPr>
          <a:xfrm>
            <a:off x="4119205" y="1036431"/>
            <a:ext cx="5313406" cy="5375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54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423257"/>
              </p:ext>
            </p:extLst>
          </p:nvPr>
        </p:nvGraphicFramePr>
        <p:xfrm>
          <a:off x="838200" y="1181686"/>
          <a:ext cx="10515600" cy="499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24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852346" y="476271"/>
            <a:ext cx="53028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ACTIVIDADES</a:t>
            </a:r>
            <a:endParaRPr lang="es-ES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4" y="1906474"/>
            <a:ext cx="3399215" cy="25494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710" y="1676600"/>
            <a:ext cx="3369996" cy="25274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3" t="25122" r="9206" b="845"/>
          <a:stretch/>
        </p:blipFill>
        <p:spPr>
          <a:xfrm>
            <a:off x="4267301" y="3682313"/>
            <a:ext cx="3904735" cy="2707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31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427" t="14840" r="56626" b="26389"/>
          <a:stretch/>
        </p:blipFill>
        <p:spPr>
          <a:xfrm>
            <a:off x="1081137" y="1062682"/>
            <a:ext cx="3815732" cy="4935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44925" t="24703" r="12283" b="23982"/>
          <a:stretch/>
        </p:blipFill>
        <p:spPr>
          <a:xfrm>
            <a:off x="4843849" y="1101004"/>
            <a:ext cx="7138526" cy="531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158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6" t="12308" r="-809" b="-2872"/>
          <a:stretch/>
        </p:blipFill>
        <p:spPr bwMode="auto">
          <a:xfrm>
            <a:off x="42203" y="647115"/>
            <a:ext cx="12149797" cy="621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38200" y="2827607"/>
            <a:ext cx="10515600" cy="3349356"/>
          </a:xfrm>
        </p:spPr>
        <p:txBody>
          <a:bodyPr/>
          <a:lstStyle/>
          <a:p>
            <a:pPr marL="0" indent="0" algn="ctr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174897306"/>
              </p:ext>
            </p:extLst>
          </p:nvPr>
        </p:nvGraphicFramePr>
        <p:xfrm>
          <a:off x="520503" y="1420837"/>
          <a:ext cx="5598943" cy="441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969942"/>
              </p:ext>
            </p:extLst>
          </p:nvPr>
        </p:nvGraphicFramePr>
        <p:xfrm>
          <a:off x="6231989" y="633046"/>
          <a:ext cx="5693848" cy="5725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126610"/>
            <a:ext cx="4048866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402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652" t="15408" r="56363" b="8203"/>
          <a:stretch/>
        </p:blipFill>
        <p:spPr>
          <a:xfrm>
            <a:off x="1013253" y="937936"/>
            <a:ext cx="4440371" cy="56729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4925" t="28306" r="12462" b="20666"/>
          <a:stretch/>
        </p:blipFill>
        <p:spPr>
          <a:xfrm>
            <a:off x="5604988" y="1366134"/>
            <a:ext cx="6435648" cy="48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31823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894" t="21656" r="56271" b="7634"/>
          <a:stretch/>
        </p:blipFill>
        <p:spPr>
          <a:xfrm>
            <a:off x="1000897" y="1075038"/>
            <a:ext cx="4040659" cy="54385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5285" t="32775" r="12373" b="16342"/>
          <a:stretch/>
        </p:blipFill>
        <p:spPr>
          <a:xfrm>
            <a:off x="5165125" y="1075038"/>
            <a:ext cx="6771502" cy="51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2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1897"/>
          <a:stretch/>
        </p:blipFill>
        <p:spPr bwMode="auto">
          <a:xfrm>
            <a:off x="0" y="780307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1772" t="15766" r="57147" b="16198"/>
          <a:stretch/>
        </p:blipFill>
        <p:spPr>
          <a:xfrm>
            <a:off x="531341" y="885149"/>
            <a:ext cx="4263081" cy="58323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5465" t="22108" r="12643" b="26721"/>
          <a:stretch/>
        </p:blipFill>
        <p:spPr>
          <a:xfrm>
            <a:off x="5058477" y="1334529"/>
            <a:ext cx="6796218" cy="51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4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1897"/>
          <a:stretch/>
        </p:blipFill>
        <p:spPr bwMode="auto">
          <a:xfrm>
            <a:off x="0" y="1309816"/>
            <a:ext cx="12192001" cy="554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7" y="172256"/>
            <a:ext cx="4914618" cy="11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3"/>
            <a:ext cx="12192000" cy="6846180"/>
          </a:xfrm>
          <a:prstGeom prst="rect">
            <a:avLst/>
          </a:prstGeom>
        </p:spPr>
      </p:pic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2426043" y="1528120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lang="es-ES" sz="6600" dirty="0">
                <a:solidFill>
                  <a:srgbClr val="00B0F0"/>
                </a:solidFill>
                <a:latin typeface="Algerian" pitchFamily="82" charset="0"/>
              </a:rPr>
              <a:t>Gracias por su atención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2823"/>
            <a:ext cx="2743200" cy="2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  <p:sndAc>
          <p:stSnd>
            <p:snd r:embed="rId2" name="Carina Pilatunia.wav"/>
          </p:stSnd>
        </p:sndAc>
      </p:transition>
    </mc:Choice>
    <mc:Fallback xmlns="">
      <p:transition spd="slow" advClick="0" advTm="15000">
        <p:fade/>
        <p:sndAc>
          <p:stSnd>
            <p:snd r:embed="rId5" name="Carina Pilatuni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308"/>
          <a:stretch/>
        </p:blipFill>
        <p:spPr bwMode="auto">
          <a:xfrm>
            <a:off x="0" y="844062"/>
            <a:ext cx="12192000" cy="60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0"/>
            <a:ext cx="3851919" cy="84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179518"/>
              </p:ext>
            </p:extLst>
          </p:nvPr>
        </p:nvGraphicFramePr>
        <p:xfrm>
          <a:off x="908538" y="1741388"/>
          <a:ext cx="480294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152" y="1367179"/>
            <a:ext cx="5342263" cy="40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3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308"/>
          <a:stretch/>
        </p:blipFill>
        <p:spPr bwMode="auto">
          <a:xfrm>
            <a:off x="0" y="844062"/>
            <a:ext cx="12192000" cy="60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892436042"/>
              </p:ext>
            </p:extLst>
          </p:nvPr>
        </p:nvGraphicFramePr>
        <p:xfrm>
          <a:off x="2434886" y="1284792"/>
          <a:ext cx="7970753" cy="494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" y="167837"/>
            <a:ext cx="4037428" cy="8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25418" y="5664351"/>
            <a:ext cx="22280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ELABORAR</a:t>
            </a:r>
          </a:p>
          <a:p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7828314" y="4018704"/>
            <a:ext cx="232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800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IDENTIFICAR</a:t>
            </a:r>
            <a:endParaRPr lang="es-EC" sz="2800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7214785" y="3218237"/>
            <a:ext cx="2614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DETERMINAR</a:t>
            </a:r>
            <a:endParaRPr lang="es-EC" sz="2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563528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692"/>
          <a:stretch/>
        </p:blipFill>
        <p:spPr bwMode="auto">
          <a:xfrm>
            <a:off x="0" y="801858"/>
            <a:ext cx="12192000" cy="605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980541"/>
              </p:ext>
            </p:extLst>
          </p:nvPr>
        </p:nvGraphicFramePr>
        <p:xfrm>
          <a:off x="1032526" y="182879"/>
          <a:ext cx="10713998" cy="6267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36178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94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084"/>
          </a:xfrm>
        </p:spPr>
        <p:txBody>
          <a:bodyPr/>
          <a:lstStyle/>
          <a:p>
            <a:pPr algn="ctr"/>
            <a:r>
              <a:rPr lang="es-EC" b="1" dirty="0"/>
              <a:t>MARCO TEÓRICO</a:t>
            </a:r>
          </a:p>
        </p:txBody>
      </p:sp>
      <p:pic>
        <p:nvPicPr>
          <p:cNvPr id="6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92448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0"/>
            <a:ext cx="3851919" cy="9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677894"/>
            <a:ext cx="2782229" cy="2086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03" y="759667"/>
            <a:ext cx="2777797" cy="1827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688" y="4923918"/>
            <a:ext cx="2126165" cy="1594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5" y="981374"/>
            <a:ext cx="2149858" cy="1612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ángulo redondeado 22"/>
          <p:cNvSpPr/>
          <p:nvPr/>
        </p:nvSpPr>
        <p:spPr>
          <a:xfrm>
            <a:off x="4276492" y="1433516"/>
            <a:ext cx="1973765" cy="7569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dirty="0" smtClean="0"/>
              <a:t>IMPORTANCIA</a:t>
            </a:r>
            <a:endParaRPr lang="es-ES" dirty="0"/>
          </a:p>
          <a:p>
            <a:pPr algn="ctr"/>
            <a:endParaRPr lang="es-ES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6482810" y="4256270"/>
            <a:ext cx="2348977" cy="1014761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sz="2000" kern="0" dirty="0" smtClean="0">
              <a:solidFill>
                <a:sysClr val="windowText" lastClr="000000"/>
              </a:solidFill>
            </a:endParaRPr>
          </a:p>
          <a:p>
            <a:pPr lvl="0" algn="ctr"/>
            <a:r>
              <a:rPr lang="es-ES" sz="2000" kern="0" dirty="0" smtClean="0">
                <a:solidFill>
                  <a:sysClr val="windowText" lastClr="000000"/>
                </a:solidFill>
              </a:rPr>
              <a:t>CRITERIOS </a:t>
            </a:r>
            <a:r>
              <a:rPr lang="es-ES" sz="2000" kern="0" dirty="0">
                <a:solidFill>
                  <a:sysClr val="windowText" lastClr="000000"/>
                </a:solidFill>
              </a:rPr>
              <a:t>PARA SELECCIONAR CUENTOS</a:t>
            </a:r>
          </a:p>
          <a:p>
            <a:pPr algn="ctr"/>
            <a:endParaRPr lang="es-ES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4321332" y="5383828"/>
            <a:ext cx="2161478" cy="9032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sz="2000" kern="0" dirty="0" smtClean="0">
              <a:solidFill>
                <a:sysClr val="windowText" lastClr="000000"/>
              </a:solidFill>
            </a:endParaRPr>
          </a:p>
          <a:p>
            <a:pPr lvl="0" algn="ctr"/>
            <a:r>
              <a:rPr lang="es-ES" sz="2000" kern="0" dirty="0" smtClean="0">
                <a:solidFill>
                  <a:sysClr val="windowText" lastClr="000000"/>
                </a:solidFill>
              </a:rPr>
              <a:t>ESTRATEGIAS </a:t>
            </a:r>
            <a:r>
              <a:rPr lang="es-ES" sz="2000" kern="0" dirty="0">
                <a:solidFill>
                  <a:sysClr val="windowText" lastClr="000000"/>
                </a:solidFill>
              </a:rPr>
              <a:t>DE NARRACIÓN</a:t>
            </a:r>
          </a:p>
          <a:p>
            <a:pPr algn="ctr"/>
            <a:endParaRPr lang="es-ES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4276491" y="3424826"/>
            <a:ext cx="1973766" cy="83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sz="2000" kern="0" dirty="0" smtClean="0">
              <a:solidFill>
                <a:sysClr val="windowText" lastClr="000000"/>
              </a:solidFill>
            </a:endParaRPr>
          </a:p>
          <a:p>
            <a:pPr lvl="0" algn="ctr"/>
            <a:r>
              <a:rPr lang="es-ES" sz="2000" kern="0" dirty="0" smtClean="0">
                <a:solidFill>
                  <a:sysClr val="windowText" lastClr="000000"/>
                </a:solidFill>
              </a:rPr>
              <a:t>ESTRUCTURA</a:t>
            </a:r>
            <a:endParaRPr lang="es-ES" sz="2000" kern="0" dirty="0">
              <a:solidFill>
                <a:sysClr val="windowText" lastClr="000000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6293026" y="2334860"/>
            <a:ext cx="1973765" cy="8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dirty="0" smtClean="0"/>
              <a:t>CARACTERÍSTICAS</a:t>
            </a:r>
            <a:endParaRPr lang="es-ES" dirty="0"/>
          </a:p>
          <a:p>
            <a:pPr algn="ctr"/>
            <a:endParaRPr lang="es-ES" dirty="0"/>
          </a:p>
        </p:txBody>
      </p:sp>
      <p:sp>
        <p:nvSpPr>
          <p:cNvPr id="29" name="Rectángulo redondeado 28"/>
          <p:cNvSpPr/>
          <p:nvPr/>
        </p:nvSpPr>
        <p:spPr>
          <a:xfrm>
            <a:off x="1154385" y="3116973"/>
            <a:ext cx="2393795" cy="1186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EL CUENTO INFANTIL</a:t>
            </a:r>
            <a:endParaRPr lang="es-ES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027" name="Conector angular 1026"/>
          <p:cNvCxnSpPr>
            <a:stCxn id="29" idx="3"/>
            <a:endCxn id="28" idx="1"/>
          </p:cNvCxnSpPr>
          <p:nvPr/>
        </p:nvCxnSpPr>
        <p:spPr>
          <a:xfrm flipV="1">
            <a:off x="3548180" y="2755703"/>
            <a:ext cx="2744846" cy="954694"/>
          </a:xfrm>
          <a:prstGeom prst="bentConnector3">
            <a:avLst>
              <a:gd name="adj1" fmla="val 14655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33" name="Conector angular 1032"/>
          <p:cNvCxnSpPr>
            <a:stCxn id="29" idx="2"/>
            <a:endCxn id="27" idx="2"/>
          </p:cNvCxnSpPr>
          <p:nvPr/>
        </p:nvCxnSpPr>
        <p:spPr>
          <a:xfrm rot="5400000" flipH="1" flipV="1">
            <a:off x="3783552" y="2824000"/>
            <a:ext cx="47551" cy="2912091"/>
          </a:xfrm>
          <a:prstGeom prst="bentConnector3">
            <a:avLst>
              <a:gd name="adj1" fmla="val -480747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5" name="Conector angular 1034"/>
          <p:cNvCxnSpPr>
            <a:endCxn id="23" idx="1"/>
          </p:cNvCxnSpPr>
          <p:nvPr/>
        </p:nvCxnSpPr>
        <p:spPr>
          <a:xfrm flipV="1">
            <a:off x="2351282" y="1811983"/>
            <a:ext cx="1925210" cy="1304990"/>
          </a:xfrm>
          <a:prstGeom prst="bentConnector3">
            <a:avLst>
              <a:gd name="adj1" fmla="val 54634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39" name="Conector angular 1038"/>
          <p:cNvCxnSpPr>
            <a:endCxn id="26" idx="1"/>
          </p:cNvCxnSpPr>
          <p:nvPr/>
        </p:nvCxnSpPr>
        <p:spPr>
          <a:xfrm rot="16200000" flipH="1">
            <a:off x="2935019" y="4449139"/>
            <a:ext cx="2012258" cy="76036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6" name="Conector angular 1045"/>
          <p:cNvCxnSpPr>
            <a:endCxn id="25" idx="2"/>
          </p:cNvCxnSpPr>
          <p:nvPr/>
        </p:nvCxnSpPr>
        <p:spPr>
          <a:xfrm>
            <a:off x="3546555" y="4125798"/>
            <a:ext cx="4110744" cy="1145233"/>
          </a:xfrm>
          <a:prstGeom prst="bentConnector4">
            <a:avLst>
              <a:gd name="adj1" fmla="val 8858"/>
              <a:gd name="adj2" fmla="val 212463"/>
            </a:avLst>
          </a:prstGeom>
          <a:ln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294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897"/>
          <a:stretch/>
        </p:blipFill>
        <p:spPr bwMode="auto">
          <a:xfrm>
            <a:off x="0" y="815926"/>
            <a:ext cx="12192000" cy="604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edes.espe.edu.ec/wp-content/uploads/2013/01/logo-UFA1-e1379018639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72256"/>
            <a:ext cx="3851919" cy="7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914458"/>
              </p:ext>
            </p:extLst>
          </p:nvPr>
        </p:nvGraphicFramePr>
        <p:xfrm>
          <a:off x="1152292" y="815926"/>
          <a:ext cx="10515600" cy="53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http://www.canalgif.net/Gifs-animados/Medicina/Cerebros/Imagen-animada-Cerebro-3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10" y="462776"/>
            <a:ext cx="2358482" cy="235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838" y="4415882"/>
            <a:ext cx="2824975" cy="211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5413" y="4521817"/>
            <a:ext cx="2542479" cy="1906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04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103792"/>
            <a:ext cx="12193057" cy="60538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200555"/>
            <a:ext cx="3846909" cy="768163"/>
          </a:xfrm>
          <a:prstGeom prst="rect">
            <a:avLst/>
          </a:prstGeom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552606"/>
              </p:ext>
            </p:extLst>
          </p:nvPr>
        </p:nvGraphicFramePr>
        <p:xfrm>
          <a:off x="1239646" y="1477942"/>
          <a:ext cx="10515600" cy="4760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6137" y="1862251"/>
            <a:ext cx="2955073" cy="1851103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cuento infantil en el desarrollo de la memoria en niños de 4 a 5 años</a:t>
            </a:r>
          </a:p>
        </p:txBody>
      </p:sp>
    </p:spTree>
    <p:extLst>
      <p:ext uri="{BB962C8B-B14F-4D97-AF65-F5344CB8AC3E}">
        <p14:creationId xmlns:p14="http://schemas.microsoft.com/office/powerpoint/2010/main" val="8674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678</Words>
  <Application>Microsoft Office PowerPoint</Application>
  <PresentationFormat>Panorámica</PresentationFormat>
  <Paragraphs>209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FangSong</vt:lpstr>
      <vt:lpstr>Aharoni</vt:lpstr>
      <vt:lpstr>Algerian</vt:lpstr>
      <vt:lpstr>Arial</vt:lpstr>
      <vt:lpstr>Calibri</vt:lpstr>
      <vt:lpstr>Calibri Light</vt:lpstr>
      <vt:lpstr>Segoe UI Semilight</vt:lpstr>
      <vt:lpstr>Segoe UI Symbol</vt:lpstr>
      <vt:lpstr>Times New Roman</vt:lpstr>
      <vt:lpstr>Tema de Office</vt:lpstr>
      <vt:lpstr>Presentación de PowerPoint</vt:lpstr>
      <vt:lpstr>PLANTEAMIENTO DEL PROBLEMA</vt:lpstr>
      <vt:lpstr>Presentación de PowerPoint</vt:lpstr>
      <vt:lpstr>Presentación de PowerPoint</vt:lpstr>
      <vt:lpstr>Presentación de PowerPoint</vt:lpstr>
      <vt:lpstr>Presentación de PowerPoint</vt:lpstr>
      <vt:lpstr>MARCO TEÓRICO</vt:lpstr>
      <vt:lpstr>Presentación de PowerPoint</vt:lpstr>
      <vt:lpstr>El cuento infantil en el desarrollo de la memoria en niños de 4 a 5 años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TATIANA1</dc:creator>
  <cp:lastModifiedBy>Vero</cp:lastModifiedBy>
  <cp:revision>126</cp:revision>
  <dcterms:created xsi:type="dcterms:W3CDTF">2015-01-26T01:36:38Z</dcterms:created>
  <dcterms:modified xsi:type="dcterms:W3CDTF">2015-08-27T02:17:04Z</dcterms:modified>
</cp:coreProperties>
</file>