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89" r:id="rId5"/>
    <p:sldId id="260" r:id="rId6"/>
    <p:sldId id="262" r:id="rId7"/>
    <p:sldId id="283" r:id="rId8"/>
    <p:sldId id="265" r:id="rId9"/>
    <p:sldId id="284" r:id="rId10"/>
    <p:sldId id="264" r:id="rId11"/>
    <p:sldId id="290" r:id="rId12"/>
    <p:sldId id="268" r:id="rId13"/>
    <p:sldId id="269" r:id="rId14"/>
    <p:sldId id="270" r:id="rId15"/>
    <p:sldId id="292" r:id="rId16"/>
    <p:sldId id="271" r:id="rId17"/>
    <p:sldId id="272" r:id="rId18"/>
    <p:sldId id="273" r:id="rId19"/>
    <p:sldId id="274" r:id="rId20"/>
    <p:sldId id="275" r:id="rId21"/>
    <p:sldId id="276" r:id="rId22"/>
    <p:sldId id="277" r:id="rId23"/>
    <p:sldId id="278" r:id="rId24"/>
    <p:sldId id="279" r:id="rId25"/>
    <p:sldId id="280"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101" autoAdjust="0"/>
  </p:normalViewPr>
  <p:slideViewPr>
    <p:cSldViewPr snapToGrid="0">
      <p:cViewPr varScale="1">
        <p:scale>
          <a:sx n="68" d="100"/>
          <a:sy n="68" d="100"/>
        </p:scale>
        <p:origin x="81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efy\Dropbox\autorregulacion\tesis%20estadistica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tefy\Dropbox\autorregulacion\CAP%204\tesis%20estadisticas%20correccion%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efy\Dropbox\autorregulacion\CAP%204\tesis%20estadisticas%20correccion%20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tefy\Dropbox\autorregulacion\CAP%204\tesis%20estadisticas%20correccion%20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tefy\Dropbox\autorregulacion\CAP%204\tesis%20estadisticas%20correccion%20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tefy\Dropbox\autorregulacion\CAP%204\tesis%20estadisticas%20correccion%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krisp!$C$54</c:f>
              <c:strCache>
                <c:ptCount val="1"/>
                <c:pt idx="0">
                  <c:v>MEDIA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krisp!$A$55:$A$57</c:f>
              <c:strCache>
                <c:ptCount val="3"/>
                <c:pt idx="0">
                  <c:v>3 AÑOS n=33</c:v>
                </c:pt>
                <c:pt idx="1">
                  <c:v>4 AÑOS n=40</c:v>
                </c:pt>
                <c:pt idx="2">
                  <c:v>5 AÑOS n=20</c:v>
                </c:pt>
              </c:strCache>
            </c:strRef>
          </c:cat>
          <c:val>
            <c:numRef>
              <c:f>krisp!$C$55:$C$57</c:f>
              <c:numCache>
                <c:formatCode>General</c:formatCode>
                <c:ptCount val="3"/>
                <c:pt idx="0">
                  <c:v>8.17</c:v>
                </c:pt>
                <c:pt idx="1">
                  <c:v>11.67</c:v>
                </c:pt>
                <c:pt idx="2">
                  <c:v>27.5</c:v>
                </c:pt>
              </c:numCache>
            </c:numRef>
          </c:val>
        </c:ser>
        <c:dLbls>
          <c:dLblPos val="outEnd"/>
          <c:showLegendKey val="0"/>
          <c:showVal val="1"/>
          <c:showCatName val="0"/>
          <c:showSerName val="0"/>
          <c:showPercent val="0"/>
          <c:showBubbleSize val="0"/>
        </c:dLbls>
        <c:gapWidth val="267"/>
        <c:overlap val="-43"/>
        <c:axId val="239792384"/>
        <c:axId val="187792144"/>
      </c:barChart>
      <c:catAx>
        <c:axId val="23979238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187792144"/>
        <c:crosses val="autoZero"/>
        <c:auto val="1"/>
        <c:lblAlgn val="ctr"/>
        <c:lblOffset val="100"/>
        <c:noMultiLvlLbl val="0"/>
      </c:catAx>
      <c:valAx>
        <c:axId val="187792144"/>
        <c:scaling>
          <c:orientation val="minMax"/>
          <c:max val="45"/>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23979238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Autorregulación emocional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media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autocontrol</c:v>
                </c:pt>
                <c:pt idx="1">
                  <c:v>confiabilidad</c:v>
                </c:pt>
                <c:pt idx="2">
                  <c:v>integridad</c:v>
                </c:pt>
                <c:pt idx="3">
                  <c:v>adaptabilidad</c:v>
                </c:pt>
              </c:strCache>
            </c:strRef>
          </c:cat>
          <c:val>
            <c:numRef>
              <c:f>Sheet1!$B$2:$B$5</c:f>
              <c:numCache>
                <c:formatCode>General</c:formatCode>
                <c:ptCount val="4"/>
                <c:pt idx="0">
                  <c:v>22.3</c:v>
                </c:pt>
                <c:pt idx="1">
                  <c:v>33.5</c:v>
                </c:pt>
                <c:pt idx="2">
                  <c:v>33.5</c:v>
                </c:pt>
                <c:pt idx="3">
                  <c:v>45.3</c:v>
                </c:pt>
              </c:numCache>
            </c:numRef>
          </c:val>
        </c:ser>
        <c:dLbls>
          <c:dLblPos val="outEnd"/>
          <c:showLegendKey val="0"/>
          <c:showVal val="1"/>
          <c:showCatName val="0"/>
          <c:showSerName val="0"/>
          <c:showPercent val="0"/>
          <c:showBubbleSize val="0"/>
        </c:dLbls>
        <c:gapWidth val="219"/>
        <c:overlap val="-27"/>
        <c:axId val="187789344"/>
        <c:axId val="180488496"/>
      </c:barChart>
      <c:catAx>
        <c:axId val="18778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488496"/>
        <c:crosses val="autoZero"/>
        <c:auto val="1"/>
        <c:lblAlgn val="ctr"/>
        <c:lblOffset val="100"/>
        <c:noMultiLvlLbl val="0"/>
      </c:catAx>
      <c:valAx>
        <c:axId val="180488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789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INDICADORES!$C$50</c:f>
              <c:strCache>
                <c:ptCount val="1"/>
                <c:pt idx="0">
                  <c:v>Autocontrol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INDICADORES!$B$51:$B$55</c:f>
              <c:strCache>
                <c:ptCount val="5"/>
                <c:pt idx="0">
                  <c:v>Media</c:v>
                </c:pt>
                <c:pt idx="1">
                  <c:v>V. máximo</c:v>
                </c:pt>
                <c:pt idx="2">
                  <c:v>V. mínimo</c:v>
                </c:pt>
                <c:pt idx="3">
                  <c:v>Moda</c:v>
                </c:pt>
                <c:pt idx="4">
                  <c:v>Desviación estándar</c:v>
                </c:pt>
              </c:strCache>
            </c:strRef>
          </c:cat>
          <c:val>
            <c:numRef>
              <c:f>INDICADORES!$C$51:$C$55</c:f>
              <c:numCache>
                <c:formatCode>General</c:formatCode>
                <c:ptCount val="5"/>
                <c:pt idx="0">
                  <c:v>22.3</c:v>
                </c:pt>
                <c:pt idx="1">
                  <c:v>32</c:v>
                </c:pt>
                <c:pt idx="2">
                  <c:v>13</c:v>
                </c:pt>
                <c:pt idx="3">
                  <c:v>0</c:v>
                </c:pt>
                <c:pt idx="4">
                  <c:v>9.5</c:v>
                </c:pt>
              </c:numCache>
            </c:numRef>
          </c:val>
        </c:ser>
        <c:dLbls>
          <c:dLblPos val="outEnd"/>
          <c:showLegendKey val="0"/>
          <c:showVal val="1"/>
          <c:showCatName val="0"/>
          <c:showSerName val="0"/>
          <c:showPercent val="0"/>
          <c:showBubbleSize val="0"/>
        </c:dLbls>
        <c:gapWidth val="219"/>
        <c:overlap val="-27"/>
        <c:axId val="242888928"/>
        <c:axId val="242889488"/>
      </c:barChart>
      <c:catAx>
        <c:axId val="24288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2889488"/>
        <c:crosses val="autoZero"/>
        <c:auto val="1"/>
        <c:lblAlgn val="ctr"/>
        <c:lblOffset val="100"/>
        <c:noMultiLvlLbl val="0"/>
      </c:catAx>
      <c:valAx>
        <c:axId val="242889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288892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INDICADORES!$C$61</c:f>
              <c:strCache>
                <c:ptCount val="1"/>
                <c:pt idx="0">
                  <c:v>confiabilidad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INDICADORES!$B$62:$B$66</c:f>
              <c:strCache>
                <c:ptCount val="5"/>
                <c:pt idx="0">
                  <c:v>Media</c:v>
                </c:pt>
                <c:pt idx="1">
                  <c:v>V. máximo</c:v>
                </c:pt>
                <c:pt idx="2">
                  <c:v>V. mínimo</c:v>
                </c:pt>
                <c:pt idx="3">
                  <c:v>Moda</c:v>
                </c:pt>
                <c:pt idx="4">
                  <c:v>Desviación estándar</c:v>
                </c:pt>
              </c:strCache>
            </c:strRef>
          </c:cat>
          <c:val>
            <c:numRef>
              <c:f>INDICADORES!$C$62:$C$66</c:f>
              <c:numCache>
                <c:formatCode>General</c:formatCode>
                <c:ptCount val="5"/>
                <c:pt idx="0">
                  <c:v>33.5</c:v>
                </c:pt>
                <c:pt idx="1">
                  <c:v>34</c:v>
                </c:pt>
                <c:pt idx="2">
                  <c:v>33</c:v>
                </c:pt>
                <c:pt idx="3">
                  <c:v>0</c:v>
                </c:pt>
                <c:pt idx="4">
                  <c:v>0.71</c:v>
                </c:pt>
              </c:numCache>
            </c:numRef>
          </c:val>
        </c:ser>
        <c:dLbls>
          <c:dLblPos val="outEnd"/>
          <c:showLegendKey val="0"/>
          <c:showVal val="1"/>
          <c:showCatName val="0"/>
          <c:showSerName val="0"/>
          <c:showPercent val="0"/>
          <c:showBubbleSize val="0"/>
        </c:dLbls>
        <c:gapWidth val="219"/>
        <c:overlap val="-27"/>
        <c:axId val="242891728"/>
        <c:axId val="242914000"/>
      </c:barChart>
      <c:catAx>
        <c:axId val="24289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2914000"/>
        <c:crosses val="autoZero"/>
        <c:auto val="1"/>
        <c:lblAlgn val="ctr"/>
        <c:lblOffset val="100"/>
        <c:noMultiLvlLbl val="0"/>
      </c:catAx>
      <c:valAx>
        <c:axId val="242914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289172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INDICADORES!$C$78</c:f>
              <c:strCache>
                <c:ptCount val="1"/>
                <c:pt idx="0">
                  <c:v>integridad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INDICADORES!$B$79:$B$83</c:f>
              <c:strCache>
                <c:ptCount val="5"/>
                <c:pt idx="0">
                  <c:v>Media</c:v>
                </c:pt>
                <c:pt idx="1">
                  <c:v>V. máximo</c:v>
                </c:pt>
                <c:pt idx="2">
                  <c:v>V. mínimo</c:v>
                </c:pt>
                <c:pt idx="3">
                  <c:v>Moda</c:v>
                </c:pt>
                <c:pt idx="4">
                  <c:v>Desviación estándar</c:v>
                </c:pt>
              </c:strCache>
            </c:strRef>
          </c:cat>
          <c:val>
            <c:numRef>
              <c:f>INDICADORES!$C$79:$C$83</c:f>
              <c:numCache>
                <c:formatCode>General</c:formatCode>
                <c:ptCount val="5"/>
                <c:pt idx="0">
                  <c:v>33.5</c:v>
                </c:pt>
                <c:pt idx="1">
                  <c:v>41</c:v>
                </c:pt>
                <c:pt idx="2">
                  <c:v>26</c:v>
                </c:pt>
                <c:pt idx="3">
                  <c:v>0</c:v>
                </c:pt>
                <c:pt idx="4">
                  <c:v>10.61</c:v>
                </c:pt>
              </c:numCache>
            </c:numRef>
          </c:val>
        </c:ser>
        <c:dLbls>
          <c:dLblPos val="outEnd"/>
          <c:showLegendKey val="0"/>
          <c:showVal val="1"/>
          <c:showCatName val="0"/>
          <c:showSerName val="0"/>
          <c:showPercent val="0"/>
          <c:showBubbleSize val="0"/>
        </c:dLbls>
        <c:gapWidth val="219"/>
        <c:overlap val="-27"/>
        <c:axId val="242916240"/>
        <c:axId val="242916800"/>
      </c:barChart>
      <c:catAx>
        <c:axId val="24291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2916800"/>
        <c:crosses val="autoZero"/>
        <c:auto val="1"/>
        <c:lblAlgn val="ctr"/>
        <c:lblOffset val="100"/>
        <c:noMultiLvlLbl val="0"/>
      </c:catAx>
      <c:valAx>
        <c:axId val="242916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291624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6008944147686465E-2"/>
          <c:y val="0.1871565267645221"/>
          <c:w val="0.9157851038360233"/>
          <c:h val="0.68566894042876658"/>
        </c:manualLayout>
      </c:layout>
      <c:barChart>
        <c:barDir val="col"/>
        <c:grouping val="clustered"/>
        <c:varyColors val="0"/>
        <c:ser>
          <c:idx val="0"/>
          <c:order val="0"/>
          <c:tx>
            <c:strRef>
              <c:f>INDICADORES!$C$89</c:f>
              <c:strCache>
                <c:ptCount val="1"/>
                <c:pt idx="0">
                  <c:v>adaptabilidad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INDICADORES!$B$90:$B$94</c:f>
              <c:strCache>
                <c:ptCount val="5"/>
                <c:pt idx="0">
                  <c:v>Media</c:v>
                </c:pt>
                <c:pt idx="1">
                  <c:v>V. máximo</c:v>
                </c:pt>
                <c:pt idx="2">
                  <c:v>V. mínimo</c:v>
                </c:pt>
                <c:pt idx="3">
                  <c:v>Moda</c:v>
                </c:pt>
                <c:pt idx="4">
                  <c:v>Desviación estándar</c:v>
                </c:pt>
              </c:strCache>
            </c:strRef>
          </c:cat>
          <c:val>
            <c:numRef>
              <c:f>INDICADORES!$C$90:$C$94</c:f>
              <c:numCache>
                <c:formatCode>General</c:formatCode>
                <c:ptCount val="5"/>
                <c:pt idx="0">
                  <c:v>45.33</c:v>
                </c:pt>
                <c:pt idx="1">
                  <c:v>58</c:v>
                </c:pt>
                <c:pt idx="2">
                  <c:v>32</c:v>
                </c:pt>
                <c:pt idx="3">
                  <c:v>0</c:v>
                </c:pt>
                <c:pt idx="4">
                  <c:v>7.82</c:v>
                </c:pt>
              </c:numCache>
            </c:numRef>
          </c:val>
        </c:ser>
        <c:dLbls>
          <c:dLblPos val="outEnd"/>
          <c:showLegendKey val="0"/>
          <c:showVal val="1"/>
          <c:showCatName val="0"/>
          <c:showSerName val="0"/>
          <c:showPercent val="0"/>
          <c:showBubbleSize val="0"/>
        </c:dLbls>
        <c:gapWidth val="219"/>
        <c:overlap val="-27"/>
        <c:axId val="242919040"/>
        <c:axId val="242919600"/>
      </c:barChart>
      <c:catAx>
        <c:axId val="24291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2919600"/>
        <c:crosses val="autoZero"/>
        <c:auto val="1"/>
        <c:lblAlgn val="ctr"/>
        <c:lblOffset val="100"/>
        <c:noMultiLvlLbl val="0"/>
      </c:catAx>
      <c:valAx>
        <c:axId val="242919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291904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Autorregulación emocional</a:t>
            </a:r>
          </a:p>
        </c:rich>
      </c:tx>
      <c:overlay val="0"/>
      <c:spPr>
        <a:noFill/>
        <a:ln>
          <a:noFill/>
        </a:ln>
        <a:effectLst/>
      </c:spPr>
    </c:title>
    <c:autoTitleDeleted val="0"/>
    <c:plotArea>
      <c:layout>
        <c:manualLayout>
          <c:layoutTarget val="inner"/>
          <c:xMode val="edge"/>
          <c:yMode val="edge"/>
          <c:x val="6.9010730013644633E-2"/>
          <c:y val="0.1556395039453532"/>
          <c:w val="0.92601188530248435"/>
          <c:h val="0.72462643335057997"/>
        </c:manualLayout>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variable!$A$15:$A$19</c:f>
              <c:strCache>
                <c:ptCount val="5"/>
                <c:pt idx="0">
                  <c:v>Media</c:v>
                </c:pt>
                <c:pt idx="1">
                  <c:v>V. máximo</c:v>
                </c:pt>
                <c:pt idx="2">
                  <c:v>V. mínimo</c:v>
                </c:pt>
                <c:pt idx="3">
                  <c:v>Moda</c:v>
                </c:pt>
                <c:pt idx="4">
                  <c:v>Desviación estándar</c:v>
                </c:pt>
              </c:strCache>
            </c:strRef>
          </c:cat>
          <c:val>
            <c:numRef>
              <c:f>variable!$B$15:$B$19</c:f>
              <c:numCache>
                <c:formatCode>General</c:formatCode>
                <c:ptCount val="5"/>
                <c:pt idx="0">
                  <c:v>33.67</c:v>
                </c:pt>
                <c:pt idx="1">
                  <c:v>45.33</c:v>
                </c:pt>
                <c:pt idx="2">
                  <c:v>22.33</c:v>
                </c:pt>
                <c:pt idx="3">
                  <c:v>33.5</c:v>
                </c:pt>
                <c:pt idx="4">
                  <c:v>9.39</c:v>
                </c:pt>
              </c:numCache>
            </c:numRef>
          </c:val>
        </c:ser>
        <c:dLbls>
          <c:dLblPos val="outEnd"/>
          <c:showLegendKey val="0"/>
          <c:showVal val="1"/>
          <c:showCatName val="0"/>
          <c:showSerName val="0"/>
          <c:showPercent val="0"/>
          <c:showBubbleSize val="0"/>
        </c:dLbls>
        <c:gapWidth val="219"/>
        <c:overlap val="-27"/>
        <c:axId val="243285792"/>
        <c:axId val="243286352"/>
      </c:barChart>
      <c:catAx>
        <c:axId val="243285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3286352"/>
        <c:crosses val="autoZero"/>
        <c:auto val="1"/>
        <c:lblAlgn val="ctr"/>
        <c:lblOffset val="100"/>
        <c:noMultiLvlLbl val="0"/>
      </c:catAx>
      <c:valAx>
        <c:axId val="243286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328579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248A86-D588-4F2A-9864-41F5B5C0E439}"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8D805475-4373-4DEC-A23A-6000279C4D20}">
      <dgm:prSet phldrT="[Text]" custT="1"/>
      <dgm:spPr/>
      <dgm:t>
        <a:bodyPr/>
        <a:lstStyle/>
        <a:p>
          <a:r>
            <a:rPr lang="es-EC" sz="3200" dirty="0" smtClean="0"/>
            <a:t>Centro infantil “Amiguitos de Carapungo”</a:t>
          </a:r>
          <a:endParaRPr lang="en-US" sz="3200" dirty="0"/>
        </a:p>
      </dgm:t>
    </dgm:pt>
    <dgm:pt modelId="{59F8CBD9-E5E6-46AF-8B45-519E30F3B409}" type="parTrans" cxnId="{E99A59A2-D57A-4D35-BF8A-7F7D92AD4E03}">
      <dgm:prSet/>
      <dgm:spPr/>
      <dgm:t>
        <a:bodyPr/>
        <a:lstStyle/>
        <a:p>
          <a:endParaRPr lang="en-US"/>
        </a:p>
      </dgm:t>
    </dgm:pt>
    <dgm:pt modelId="{543381B3-3263-4A30-AED0-D8DEC4BEDCB4}" type="sibTrans" cxnId="{E99A59A2-D57A-4D35-BF8A-7F7D92AD4E03}">
      <dgm:prSet/>
      <dgm:spPr/>
      <dgm:t>
        <a:bodyPr/>
        <a:lstStyle/>
        <a:p>
          <a:endParaRPr lang="en-US"/>
        </a:p>
      </dgm:t>
    </dgm:pt>
    <dgm:pt modelId="{0B69EEB7-5450-46F1-BBDB-DED2241C2FCC}">
      <dgm:prSet phldrT="[Text]"/>
      <dgm:spPr/>
      <dgm:t>
        <a:bodyPr/>
        <a:lstStyle/>
        <a:p>
          <a:r>
            <a:rPr lang="es-EC" dirty="0" smtClean="0"/>
            <a:t>Dificultades para: controlarse, adaptarse, cumplir reglas, ser responsables.</a:t>
          </a:r>
          <a:endParaRPr lang="en-US" dirty="0"/>
        </a:p>
      </dgm:t>
    </dgm:pt>
    <dgm:pt modelId="{B43F5F72-502E-41EF-9A14-CAF6932415ED}" type="parTrans" cxnId="{F6EC965B-192D-491E-9857-0D320FA5C03D}">
      <dgm:prSet/>
      <dgm:spPr/>
      <dgm:t>
        <a:bodyPr/>
        <a:lstStyle/>
        <a:p>
          <a:endParaRPr lang="en-US"/>
        </a:p>
      </dgm:t>
    </dgm:pt>
    <dgm:pt modelId="{CDB29C23-DEB2-43D3-8F2D-B3884383269A}" type="sibTrans" cxnId="{F6EC965B-192D-491E-9857-0D320FA5C03D}">
      <dgm:prSet/>
      <dgm:spPr/>
      <dgm:t>
        <a:bodyPr/>
        <a:lstStyle/>
        <a:p>
          <a:endParaRPr lang="en-US"/>
        </a:p>
      </dgm:t>
    </dgm:pt>
    <dgm:pt modelId="{B7B7839C-3EB9-46EA-936F-4FD4632BFB60}">
      <dgm:prSet phldrT="[Text]"/>
      <dgm:spPr/>
      <dgm:t>
        <a:bodyPr/>
        <a:lstStyle/>
        <a:p>
          <a:r>
            <a:rPr lang="es-EC" dirty="0" smtClean="0"/>
            <a:t>Estos indic</a:t>
          </a:r>
          <a:r>
            <a:rPr lang="es-EC" dirty="0" smtClean="0">
              <a:solidFill>
                <a:schemeClr val="tx1"/>
              </a:solidFill>
            </a:rPr>
            <a:t>adores </a:t>
          </a:r>
          <a:r>
            <a:rPr lang="es-EC" dirty="0" smtClean="0"/>
            <a:t>parecerían demostrar que la autorregulación emocional no se encuentra desarrollada.</a:t>
          </a:r>
          <a:endParaRPr lang="en-US" dirty="0"/>
        </a:p>
      </dgm:t>
    </dgm:pt>
    <dgm:pt modelId="{7F61FF46-EAD2-4C80-9EC4-2B2DA7E94E5B}" type="parTrans" cxnId="{196DC289-6A50-4FDA-8325-4A6486C87815}">
      <dgm:prSet/>
      <dgm:spPr/>
      <dgm:t>
        <a:bodyPr/>
        <a:lstStyle/>
        <a:p>
          <a:endParaRPr lang="en-US"/>
        </a:p>
      </dgm:t>
    </dgm:pt>
    <dgm:pt modelId="{0E009083-4637-47A5-959B-EE2DC3747629}" type="sibTrans" cxnId="{196DC289-6A50-4FDA-8325-4A6486C87815}">
      <dgm:prSet/>
      <dgm:spPr/>
      <dgm:t>
        <a:bodyPr/>
        <a:lstStyle/>
        <a:p>
          <a:endParaRPr lang="en-US"/>
        </a:p>
      </dgm:t>
    </dgm:pt>
    <dgm:pt modelId="{1D47B2FE-7568-45AD-942C-644A2E7CBAE8}" type="pres">
      <dgm:prSet presAssocID="{40248A86-D588-4F2A-9864-41F5B5C0E439}" presName="rootnode" presStyleCnt="0">
        <dgm:presLayoutVars>
          <dgm:chMax/>
          <dgm:chPref/>
          <dgm:dir/>
          <dgm:animLvl val="lvl"/>
        </dgm:presLayoutVars>
      </dgm:prSet>
      <dgm:spPr/>
      <dgm:t>
        <a:bodyPr/>
        <a:lstStyle/>
        <a:p>
          <a:endParaRPr lang="en-US"/>
        </a:p>
      </dgm:t>
    </dgm:pt>
    <dgm:pt modelId="{9E59C18B-0093-48B4-B752-E60EAD494B42}" type="pres">
      <dgm:prSet presAssocID="{8D805475-4373-4DEC-A23A-6000279C4D20}" presName="composite" presStyleCnt="0"/>
      <dgm:spPr/>
    </dgm:pt>
    <dgm:pt modelId="{FED4EBBB-6FD9-4286-8B7A-FC65ECD81F37}" type="pres">
      <dgm:prSet presAssocID="{8D805475-4373-4DEC-A23A-6000279C4D20}" presName="LShape" presStyleLbl="alignNode1" presStyleIdx="0" presStyleCnt="5"/>
      <dgm:spPr/>
    </dgm:pt>
    <dgm:pt modelId="{399169C3-E929-4105-8540-359649291D0B}" type="pres">
      <dgm:prSet presAssocID="{8D805475-4373-4DEC-A23A-6000279C4D20}" presName="ParentText" presStyleLbl="revTx" presStyleIdx="0" presStyleCnt="3">
        <dgm:presLayoutVars>
          <dgm:chMax val="0"/>
          <dgm:chPref val="0"/>
          <dgm:bulletEnabled val="1"/>
        </dgm:presLayoutVars>
      </dgm:prSet>
      <dgm:spPr/>
      <dgm:t>
        <a:bodyPr/>
        <a:lstStyle/>
        <a:p>
          <a:endParaRPr lang="en-US"/>
        </a:p>
      </dgm:t>
    </dgm:pt>
    <dgm:pt modelId="{0C7CE796-2B1D-4815-8A37-C7F37FF11324}" type="pres">
      <dgm:prSet presAssocID="{8D805475-4373-4DEC-A23A-6000279C4D20}" presName="Triangle" presStyleLbl="alignNode1" presStyleIdx="1" presStyleCnt="5"/>
      <dgm:spPr/>
    </dgm:pt>
    <dgm:pt modelId="{8AA2FA05-C669-4C67-8467-3857A04DBEE1}" type="pres">
      <dgm:prSet presAssocID="{543381B3-3263-4A30-AED0-D8DEC4BEDCB4}" presName="sibTrans" presStyleCnt="0"/>
      <dgm:spPr/>
    </dgm:pt>
    <dgm:pt modelId="{776F1495-1D5C-47C7-A093-39870E7278F2}" type="pres">
      <dgm:prSet presAssocID="{543381B3-3263-4A30-AED0-D8DEC4BEDCB4}" presName="space" presStyleCnt="0"/>
      <dgm:spPr/>
    </dgm:pt>
    <dgm:pt modelId="{D7419BFF-B8B4-4BC1-966A-E57ADD38A748}" type="pres">
      <dgm:prSet presAssocID="{0B69EEB7-5450-46F1-BBDB-DED2241C2FCC}" presName="composite" presStyleCnt="0"/>
      <dgm:spPr/>
    </dgm:pt>
    <dgm:pt modelId="{E1A0933E-7029-48C9-89C3-792896C5DC99}" type="pres">
      <dgm:prSet presAssocID="{0B69EEB7-5450-46F1-BBDB-DED2241C2FCC}" presName="LShape" presStyleLbl="alignNode1" presStyleIdx="2" presStyleCnt="5"/>
      <dgm:spPr/>
    </dgm:pt>
    <dgm:pt modelId="{4E14FCFE-B63E-4D2A-9273-E8EEF4E5D909}" type="pres">
      <dgm:prSet presAssocID="{0B69EEB7-5450-46F1-BBDB-DED2241C2FCC}" presName="ParentText" presStyleLbl="revTx" presStyleIdx="1" presStyleCnt="3">
        <dgm:presLayoutVars>
          <dgm:chMax val="0"/>
          <dgm:chPref val="0"/>
          <dgm:bulletEnabled val="1"/>
        </dgm:presLayoutVars>
      </dgm:prSet>
      <dgm:spPr/>
      <dgm:t>
        <a:bodyPr/>
        <a:lstStyle/>
        <a:p>
          <a:endParaRPr lang="en-US"/>
        </a:p>
      </dgm:t>
    </dgm:pt>
    <dgm:pt modelId="{2CD39EF6-DCF9-4C3A-B0B2-3083F357BE3F}" type="pres">
      <dgm:prSet presAssocID="{0B69EEB7-5450-46F1-BBDB-DED2241C2FCC}" presName="Triangle" presStyleLbl="alignNode1" presStyleIdx="3" presStyleCnt="5"/>
      <dgm:spPr/>
    </dgm:pt>
    <dgm:pt modelId="{682DBD78-A5D2-41E8-A38D-682D0207493E}" type="pres">
      <dgm:prSet presAssocID="{CDB29C23-DEB2-43D3-8F2D-B3884383269A}" presName="sibTrans" presStyleCnt="0"/>
      <dgm:spPr/>
    </dgm:pt>
    <dgm:pt modelId="{77F12BA3-B448-4B48-8BA6-3DC44E33748C}" type="pres">
      <dgm:prSet presAssocID="{CDB29C23-DEB2-43D3-8F2D-B3884383269A}" presName="space" presStyleCnt="0"/>
      <dgm:spPr/>
    </dgm:pt>
    <dgm:pt modelId="{DE35B697-63B3-4035-ACED-403967A4834A}" type="pres">
      <dgm:prSet presAssocID="{B7B7839C-3EB9-46EA-936F-4FD4632BFB60}" presName="composite" presStyleCnt="0"/>
      <dgm:spPr/>
    </dgm:pt>
    <dgm:pt modelId="{89D47B36-F5D2-4E17-AAC6-5B9756AA9B41}" type="pres">
      <dgm:prSet presAssocID="{B7B7839C-3EB9-46EA-936F-4FD4632BFB60}" presName="LShape" presStyleLbl="alignNode1" presStyleIdx="4" presStyleCnt="5"/>
      <dgm:spPr/>
    </dgm:pt>
    <dgm:pt modelId="{F088AA2D-D4D5-4AAE-88A5-872695E96B3C}" type="pres">
      <dgm:prSet presAssocID="{B7B7839C-3EB9-46EA-936F-4FD4632BFB60}" presName="ParentText" presStyleLbl="revTx" presStyleIdx="2" presStyleCnt="3">
        <dgm:presLayoutVars>
          <dgm:chMax val="0"/>
          <dgm:chPref val="0"/>
          <dgm:bulletEnabled val="1"/>
        </dgm:presLayoutVars>
      </dgm:prSet>
      <dgm:spPr/>
      <dgm:t>
        <a:bodyPr/>
        <a:lstStyle/>
        <a:p>
          <a:endParaRPr lang="en-US"/>
        </a:p>
      </dgm:t>
    </dgm:pt>
  </dgm:ptLst>
  <dgm:cxnLst>
    <dgm:cxn modelId="{61E6865A-9B2C-4890-AFD0-B024D5960553}" type="presOf" srcId="{0B69EEB7-5450-46F1-BBDB-DED2241C2FCC}" destId="{4E14FCFE-B63E-4D2A-9273-E8EEF4E5D909}" srcOrd="0" destOrd="0" presId="urn:microsoft.com/office/officeart/2009/3/layout/StepUpProcess"/>
    <dgm:cxn modelId="{FAA1E5C0-4329-4C3F-BAAD-19350E581DC7}" type="presOf" srcId="{B7B7839C-3EB9-46EA-936F-4FD4632BFB60}" destId="{F088AA2D-D4D5-4AAE-88A5-872695E96B3C}" srcOrd="0" destOrd="0" presId="urn:microsoft.com/office/officeart/2009/3/layout/StepUpProcess"/>
    <dgm:cxn modelId="{F6EC965B-192D-491E-9857-0D320FA5C03D}" srcId="{40248A86-D588-4F2A-9864-41F5B5C0E439}" destId="{0B69EEB7-5450-46F1-BBDB-DED2241C2FCC}" srcOrd="1" destOrd="0" parTransId="{B43F5F72-502E-41EF-9A14-CAF6932415ED}" sibTransId="{CDB29C23-DEB2-43D3-8F2D-B3884383269A}"/>
    <dgm:cxn modelId="{BB06C6A3-6768-40E8-9E58-9D25411DF00B}" type="presOf" srcId="{40248A86-D588-4F2A-9864-41F5B5C0E439}" destId="{1D47B2FE-7568-45AD-942C-644A2E7CBAE8}" srcOrd="0" destOrd="0" presId="urn:microsoft.com/office/officeart/2009/3/layout/StepUpProcess"/>
    <dgm:cxn modelId="{E99A59A2-D57A-4D35-BF8A-7F7D92AD4E03}" srcId="{40248A86-D588-4F2A-9864-41F5B5C0E439}" destId="{8D805475-4373-4DEC-A23A-6000279C4D20}" srcOrd="0" destOrd="0" parTransId="{59F8CBD9-E5E6-46AF-8B45-519E30F3B409}" sibTransId="{543381B3-3263-4A30-AED0-D8DEC4BEDCB4}"/>
    <dgm:cxn modelId="{196DC289-6A50-4FDA-8325-4A6486C87815}" srcId="{40248A86-D588-4F2A-9864-41F5B5C0E439}" destId="{B7B7839C-3EB9-46EA-936F-4FD4632BFB60}" srcOrd="2" destOrd="0" parTransId="{7F61FF46-EAD2-4C80-9EC4-2B2DA7E94E5B}" sibTransId="{0E009083-4637-47A5-959B-EE2DC3747629}"/>
    <dgm:cxn modelId="{0600A749-417D-4712-8BDD-D68A298BEBA0}" type="presOf" srcId="{8D805475-4373-4DEC-A23A-6000279C4D20}" destId="{399169C3-E929-4105-8540-359649291D0B}" srcOrd="0" destOrd="0" presId="urn:microsoft.com/office/officeart/2009/3/layout/StepUpProcess"/>
    <dgm:cxn modelId="{80613C05-F2BC-479A-9DFE-7B7847A30EA4}" type="presParOf" srcId="{1D47B2FE-7568-45AD-942C-644A2E7CBAE8}" destId="{9E59C18B-0093-48B4-B752-E60EAD494B42}" srcOrd="0" destOrd="0" presId="urn:microsoft.com/office/officeart/2009/3/layout/StepUpProcess"/>
    <dgm:cxn modelId="{C8EB39CD-5434-4F3A-B6E4-A2BC60941808}" type="presParOf" srcId="{9E59C18B-0093-48B4-B752-E60EAD494B42}" destId="{FED4EBBB-6FD9-4286-8B7A-FC65ECD81F37}" srcOrd="0" destOrd="0" presId="urn:microsoft.com/office/officeart/2009/3/layout/StepUpProcess"/>
    <dgm:cxn modelId="{4B5BCB00-FDFE-4DD9-BB7A-384AFCD6D82E}" type="presParOf" srcId="{9E59C18B-0093-48B4-B752-E60EAD494B42}" destId="{399169C3-E929-4105-8540-359649291D0B}" srcOrd="1" destOrd="0" presId="urn:microsoft.com/office/officeart/2009/3/layout/StepUpProcess"/>
    <dgm:cxn modelId="{A69B55B7-6F9B-4633-B3F3-82F5E1636DB4}" type="presParOf" srcId="{9E59C18B-0093-48B4-B752-E60EAD494B42}" destId="{0C7CE796-2B1D-4815-8A37-C7F37FF11324}" srcOrd="2" destOrd="0" presId="urn:microsoft.com/office/officeart/2009/3/layout/StepUpProcess"/>
    <dgm:cxn modelId="{77C9567B-89DF-4633-99D6-EB07B7622F92}" type="presParOf" srcId="{1D47B2FE-7568-45AD-942C-644A2E7CBAE8}" destId="{8AA2FA05-C669-4C67-8467-3857A04DBEE1}" srcOrd="1" destOrd="0" presId="urn:microsoft.com/office/officeart/2009/3/layout/StepUpProcess"/>
    <dgm:cxn modelId="{C86793D8-4145-426C-844E-332F385D7120}" type="presParOf" srcId="{8AA2FA05-C669-4C67-8467-3857A04DBEE1}" destId="{776F1495-1D5C-47C7-A093-39870E7278F2}" srcOrd="0" destOrd="0" presId="urn:microsoft.com/office/officeart/2009/3/layout/StepUpProcess"/>
    <dgm:cxn modelId="{023CF3C3-88D5-490A-A92E-84BFE25D3BDE}" type="presParOf" srcId="{1D47B2FE-7568-45AD-942C-644A2E7CBAE8}" destId="{D7419BFF-B8B4-4BC1-966A-E57ADD38A748}" srcOrd="2" destOrd="0" presId="urn:microsoft.com/office/officeart/2009/3/layout/StepUpProcess"/>
    <dgm:cxn modelId="{91842E7D-FE15-467D-B4BC-B8F94B74F98D}" type="presParOf" srcId="{D7419BFF-B8B4-4BC1-966A-E57ADD38A748}" destId="{E1A0933E-7029-48C9-89C3-792896C5DC99}" srcOrd="0" destOrd="0" presId="urn:microsoft.com/office/officeart/2009/3/layout/StepUpProcess"/>
    <dgm:cxn modelId="{C163BB36-C457-4FA5-8F0C-23D52567B378}" type="presParOf" srcId="{D7419BFF-B8B4-4BC1-966A-E57ADD38A748}" destId="{4E14FCFE-B63E-4D2A-9273-E8EEF4E5D909}" srcOrd="1" destOrd="0" presId="urn:microsoft.com/office/officeart/2009/3/layout/StepUpProcess"/>
    <dgm:cxn modelId="{710207DA-A5E1-4856-8B2F-8DA256AA4D00}" type="presParOf" srcId="{D7419BFF-B8B4-4BC1-966A-E57ADD38A748}" destId="{2CD39EF6-DCF9-4C3A-B0B2-3083F357BE3F}" srcOrd="2" destOrd="0" presId="urn:microsoft.com/office/officeart/2009/3/layout/StepUpProcess"/>
    <dgm:cxn modelId="{3CA21569-EB53-45FA-8E33-9A1161363215}" type="presParOf" srcId="{1D47B2FE-7568-45AD-942C-644A2E7CBAE8}" destId="{682DBD78-A5D2-41E8-A38D-682D0207493E}" srcOrd="3" destOrd="0" presId="urn:microsoft.com/office/officeart/2009/3/layout/StepUpProcess"/>
    <dgm:cxn modelId="{32956B4D-F567-45B6-A92C-1DCFCD6700DC}" type="presParOf" srcId="{682DBD78-A5D2-41E8-A38D-682D0207493E}" destId="{77F12BA3-B448-4B48-8BA6-3DC44E33748C}" srcOrd="0" destOrd="0" presId="urn:microsoft.com/office/officeart/2009/3/layout/StepUpProcess"/>
    <dgm:cxn modelId="{4473CA90-CF90-4073-9FD9-B2226A1640AB}" type="presParOf" srcId="{1D47B2FE-7568-45AD-942C-644A2E7CBAE8}" destId="{DE35B697-63B3-4035-ACED-403967A4834A}" srcOrd="4" destOrd="0" presId="urn:microsoft.com/office/officeart/2009/3/layout/StepUpProcess"/>
    <dgm:cxn modelId="{6D3CF39F-EE06-4A6F-B8F3-C39919CDF593}" type="presParOf" srcId="{DE35B697-63B3-4035-ACED-403967A4834A}" destId="{89D47B36-F5D2-4E17-AAC6-5B9756AA9B41}" srcOrd="0" destOrd="0" presId="urn:microsoft.com/office/officeart/2009/3/layout/StepUpProcess"/>
    <dgm:cxn modelId="{648DABD0-F8C7-4EF0-AAE6-FC82D3057C47}" type="presParOf" srcId="{DE35B697-63B3-4035-ACED-403967A4834A}" destId="{F088AA2D-D4D5-4AAE-88A5-872695E96B3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F0B619-2E1C-4FDF-86FF-8204F70A3E01}"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EC"/>
        </a:p>
      </dgm:t>
    </dgm:pt>
    <dgm:pt modelId="{3456EFE1-D0D0-4258-BF2F-E91521F58B1B}">
      <dgm:prSet phldrT="[Texto]"/>
      <dgm:spPr/>
      <dgm:t>
        <a:bodyPr/>
        <a:lstStyle/>
        <a:p>
          <a:r>
            <a:rPr lang="es-EC" dirty="0" smtClean="0"/>
            <a:t>Desde el nacimiento somos seres sociales en el más alto grado.</a:t>
          </a:r>
        </a:p>
        <a:p>
          <a:r>
            <a:rPr lang="es-EC" dirty="0" smtClean="0"/>
            <a:t>Vygotsky, L. (1978) </a:t>
          </a:r>
          <a:endParaRPr lang="es-EC" dirty="0"/>
        </a:p>
      </dgm:t>
    </dgm:pt>
    <dgm:pt modelId="{C156C566-2EA5-48C6-B14C-2EE4268A5630}" type="parTrans" cxnId="{839B86B6-3E2B-4357-9329-05F3F0BAF451}">
      <dgm:prSet/>
      <dgm:spPr/>
      <dgm:t>
        <a:bodyPr/>
        <a:lstStyle/>
        <a:p>
          <a:endParaRPr lang="es-EC"/>
        </a:p>
      </dgm:t>
    </dgm:pt>
    <dgm:pt modelId="{DA810004-C46C-4A36-89FE-11F3BE3BD4A6}" type="sibTrans" cxnId="{839B86B6-3E2B-4357-9329-05F3F0BAF451}">
      <dgm:prSet/>
      <dgm:spPr/>
      <dgm:t>
        <a:bodyPr/>
        <a:lstStyle/>
        <a:p>
          <a:endParaRPr lang="es-EC"/>
        </a:p>
      </dgm:t>
    </dgm:pt>
    <dgm:pt modelId="{558D222F-1278-4AF4-B8C5-69CF9B2B7175}">
      <dgm:prSet phldrT="[Texto]"/>
      <dgm:spPr/>
      <dgm:t>
        <a:bodyPr/>
        <a:lstStyle/>
        <a:p>
          <a:r>
            <a:rPr lang="es-EC" dirty="0" smtClean="0"/>
            <a:t>En el desarrollo del niño el coeficiente emocional es tan importante como el intelectual. </a:t>
          </a:r>
        </a:p>
        <a:p>
          <a:r>
            <a:rPr lang="es-EC" dirty="0" smtClean="0"/>
            <a:t>Goleman, D.(1995)</a:t>
          </a:r>
          <a:endParaRPr lang="es-EC" dirty="0"/>
        </a:p>
      </dgm:t>
    </dgm:pt>
    <dgm:pt modelId="{FD8BCEFE-283B-4B00-86C3-3E3CDC9A4222}" type="parTrans" cxnId="{4E34D24C-961C-4CE7-A15E-0D3A4F89698A}">
      <dgm:prSet/>
      <dgm:spPr/>
      <dgm:t>
        <a:bodyPr/>
        <a:lstStyle/>
        <a:p>
          <a:endParaRPr lang="es-EC"/>
        </a:p>
      </dgm:t>
    </dgm:pt>
    <dgm:pt modelId="{31D3D173-C556-4058-BDFF-A59D682C0104}" type="sibTrans" cxnId="{4E34D24C-961C-4CE7-A15E-0D3A4F89698A}">
      <dgm:prSet/>
      <dgm:spPr/>
      <dgm:t>
        <a:bodyPr/>
        <a:lstStyle/>
        <a:p>
          <a:endParaRPr lang="es-EC"/>
        </a:p>
      </dgm:t>
    </dgm:pt>
    <dgm:pt modelId="{CD7F969C-69EA-4F95-9FCF-D3807D778572}">
      <dgm:prSet phldrT="[Texto]"/>
      <dgm:spPr/>
      <dgm:t>
        <a:bodyPr/>
        <a:lstStyle/>
        <a:p>
          <a:r>
            <a:rPr lang="es-ES" dirty="0" smtClean="0"/>
            <a:t>La educación emocional es parte de una formación integral que garantiza seres humanos felices.</a:t>
          </a:r>
          <a:endParaRPr lang="es-EC" dirty="0"/>
        </a:p>
      </dgm:t>
    </dgm:pt>
    <dgm:pt modelId="{63E23CD6-230E-45F9-BA0B-A702980F8B9A}" type="parTrans" cxnId="{D30C76F3-2AC8-4DAF-9B28-BAE1C6C06A8B}">
      <dgm:prSet/>
      <dgm:spPr/>
      <dgm:t>
        <a:bodyPr/>
        <a:lstStyle/>
        <a:p>
          <a:endParaRPr lang="es-EC"/>
        </a:p>
      </dgm:t>
    </dgm:pt>
    <dgm:pt modelId="{231AFA34-902D-434B-A4F3-F6DDD3241F11}" type="sibTrans" cxnId="{D30C76F3-2AC8-4DAF-9B28-BAE1C6C06A8B}">
      <dgm:prSet/>
      <dgm:spPr/>
      <dgm:t>
        <a:bodyPr/>
        <a:lstStyle/>
        <a:p>
          <a:endParaRPr lang="es-EC"/>
        </a:p>
      </dgm:t>
    </dgm:pt>
    <dgm:pt modelId="{90A24846-5ED4-45A6-987F-9D410B042FCD}" type="pres">
      <dgm:prSet presAssocID="{8EF0B619-2E1C-4FDF-86FF-8204F70A3E01}" presName="diagram" presStyleCnt="0">
        <dgm:presLayoutVars>
          <dgm:dir/>
          <dgm:resizeHandles val="exact"/>
        </dgm:presLayoutVars>
      </dgm:prSet>
      <dgm:spPr/>
      <dgm:t>
        <a:bodyPr/>
        <a:lstStyle/>
        <a:p>
          <a:endParaRPr lang="es-EC"/>
        </a:p>
      </dgm:t>
    </dgm:pt>
    <dgm:pt modelId="{A97A8B9B-4058-4AD8-9E16-D6C31FF21386}" type="pres">
      <dgm:prSet presAssocID="{3456EFE1-D0D0-4258-BF2F-E91521F58B1B}" presName="node" presStyleLbl="node1" presStyleIdx="0" presStyleCnt="3" custScaleX="107950" custScaleY="102594" custLinFactNeighborX="-27127" custLinFactNeighborY="-8495">
        <dgm:presLayoutVars>
          <dgm:bulletEnabled val="1"/>
        </dgm:presLayoutVars>
      </dgm:prSet>
      <dgm:spPr/>
      <dgm:t>
        <a:bodyPr/>
        <a:lstStyle/>
        <a:p>
          <a:endParaRPr lang="es-EC"/>
        </a:p>
      </dgm:t>
    </dgm:pt>
    <dgm:pt modelId="{51632498-8B23-42A5-9E2E-0754BC381873}" type="pres">
      <dgm:prSet presAssocID="{DA810004-C46C-4A36-89FE-11F3BE3BD4A6}" presName="sibTrans" presStyleCnt="0"/>
      <dgm:spPr/>
    </dgm:pt>
    <dgm:pt modelId="{3440FE6F-A005-4682-92DE-A971679D622A}" type="pres">
      <dgm:prSet presAssocID="{558D222F-1278-4AF4-B8C5-69CF9B2B7175}" presName="node" presStyleLbl="node1" presStyleIdx="1" presStyleCnt="3" custLinFactNeighborX="-15166" custLinFactNeighborY="-1613">
        <dgm:presLayoutVars>
          <dgm:bulletEnabled val="1"/>
        </dgm:presLayoutVars>
      </dgm:prSet>
      <dgm:spPr/>
      <dgm:t>
        <a:bodyPr/>
        <a:lstStyle/>
        <a:p>
          <a:endParaRPr lang="es-EC"/>
        </a:p>
      </dgm:t>
    </dgm:pt>
    <dgm:pt modelId="{0E0C0FD9-7D8A-4DD4-AF8F-F717A1D6CA88}" type="pres">
      <dgm:prSet presAssocID="{31D3D173-C556-4058-BDFF-A59D682C0104}" presName="sibTrans" presStyleCnt="0"/>
      <dgm:spPr/>
    </dgm:pt>
    <dgm:pt modelId="{69883230-1A83-4C0E-8E9B-CF1A744DBFEC}" type="pres">
      <dgm:prSet presAssocID="{CD7F969C-69EA-4F95-9FCF-D3807D778572}" presName="node" presStyleLbl="node1" presStyleIdx="2" presStyleCnt="3" custLinFactNeighborX="-18716" custLinFactNeighborY="-9142">
        <dgm:presLayoutVars>
          <dgm:bulletEnabled val="1"/>
        </dgm:presLayoutVars>
      </dgm:prSet>
      <dgm:spPr/>
      <dgm:t>
        <a:bodyPr/>
        <a:lstStyle/>
        <a:p>
          <a:endParaRPr lang="es-EC"/>
        </a:p>
      </dgm:t>
    </dgm:pt>
  </dgm:ptLst>
  <dgm:cxnLst>
    <dgm:cxn modelId="{75FE3BE0-9077-420C-9994-26FCA396D0E4}" type="presOf" srcId="{8EF0B619-2E1C-4FDF-86FF-8204F70A3E01}" destId="{90A24846-5ED4-45A6-987F-9D410B042FCD}" srcOrd="0" destOrd="0" presId="urn:microsoft.com/office/officeart/2005/8/layout/default"/>
    <dgm:cxn modelId="{46CE545D-63B5-41EF-9F5E-B7BD4692DF63}" type="presOf" srcId="{CD7F969C-69EA-4F95-9FCF-D3807D778572}" destId="{69883230-1A83-4C0E-8E9B-CF1A744DBFEC}" srcOrd="0" destOrd="0" presId="urn:microsoft.com/office/officeart/2005/8/layout/default"/>
    <dgm:cxn modelId="{0ACFF505-A7D2-467F-B1D4-B9670FEBED6A}" type="presOf" srcId="{3456EFE1-D0D0-4258-BF2F-E91521F58B1B}" destId="{A97A8B9B-4058-4AD8-9E16-D6C31FF21386}" srcOrd="0" destOrd="0" presId="urn:microsoft.com/office/officeart/2005/8/layout/default"/>
    <dgm:cxn modelId="{CB887123-F1F5-4F92-B028-9AAF0D1FC19A}" type="presOf" srcId="{558D222F-1278-4AF4-B8C5-69CF9B2B7175}" destId="{3440FE6F-A005-4682-92DE-A971679D622A}" srcOrd="0" destOrd="0" presId="urn:microsoft.com/office/officeart/2005/8/layout/default"/>
    <dgm:cxn modelId="{839B86B6-3E2B-4357-9329-05F3F0BAF451}" srcId="{8EF0B619-2E1C-4FDF-86FF-8204F70A3E01}" destId="{3456EFE1-D0D0-4258-BF2F-E91521F58B1B}" srcOrd="0" destOrd="0" parTransId="{C156C566-2EA5-48C6-B14C-2EE4268A5630}" sibTransId="{DA810004-C46C-4A36-89FE-11F3BE3BD4A6}"/>
    <dgm:cxn modelId="{D30C76F3-2AC8-4DAF-9B28-BAE1C6C06A8B}" srcId="{8EF0B619-2E1C-4FDF-86FF-8204F70A3E01}" destId="{CD7F969C-69EA-4F95-9FCF-D3807D778572}" srcOrd="2" destOrd="0" parTransId="{63E23CD6-230E-45F9-BA0B-A702980F8B9A}" sibTransId="{231AFA34-902D-434B-A4F3-F6DDD3241F11}"/>
    <dgm:cxn modelId="{4E34D24C-961C-4CE7-A15E-0D3A4F89698A}" srcId="{8EF0B619-2E1C-4FDF-86FF-8204F70A3E01}" destId="{558D222F-1278-4AF4-B8C5-69CF9B2B7175}" srcOrd="1" destOrd="0" parTransId="{FD8BCEFE-283B-4B00-86C3-3E3CDC9A4222}" sibTransId="{31D3D173-C556-4058-BDFF-A59D682C0104}"/>
    <dgm:cxn modelId="{15616DC7-AA82-4A6A-84BA-27BE0636CD2E}" type="presParOf" srcId="{90A24846-5ED4-45A6-987F-9D410B042FCD}" destId="{A97A8B9B-4058-4AD8-9E16-D6C31FF21386}" srcOrd="0" destOrd="0" presId="urn:microsoft.com/office/officeart/2005/8/layout/default"/>
    <dgm:cxn modelId="{62CABC24-BB5B-4FA4-9E1A-81F9A3F4DB13}" type="presParOf" srcId="{90A24846-5ED4-45A6-987F-9D410B042FCD}" destId="{51632498-8B23-42A5-9E2E-0754BC381873}" srcOrd="1" destOrd="0" presId="urn:microsoft.com/office/officeart/2005/8/layout/default"/>
    <dgm:cxn modelId="{D4CFC5ED-9DFE-445B-BF55-FA5C3122F760}" type="presParOf" srcId="{90A24846-5ED4-45A6-987F-9D410B042FCD}" destId="{3440FE6F-A005-4682-92DE-A971679D622A}" srcOrd="2" destOrd="0" presId="urn:microsoft.com/office/officeart/2005/8/layout/default"/>
    <dgm:cxn modelId="{A32F5C37-D624-47F5-A0E0-7E8A7B21420D}" type="presParOf" srcId="{90A24846-5ED4-45A6-987F-9D410B042FCD}" destId="{0E0C0FD9-7D8A-4DD4-AF8F-F717A1D6CA88}" srcOrd="3" destOrd="0" presId="urn:microsoft.com/office/officeart/2005/8/layout/default"/>
    <dgm:cxn modelId="{8C2B2E9D-CF6B-44A4-BFAC-237FCC1F4790}" type="presParOf" srcId="{90A24846-5ED4-45A6-987F-9D410B042FCD}" destId="{69883230-1A83-4C0E-8E9B-CF1A744DBFE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5DDE44-D863-44B3-857E-75170FCB9214}"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s-EC"/>
        </a:p>
      </dgm:t>
    </dgm:pt>
    <dgm:pt modelId="{DEFC60D7-C5C9-4077-94E8-D18962007303}">
      <dgm:prSet phldrT="[Texto]"/>
      <dgm:spPr/>
      <dgm:t>
        <a:bodyPr/>
        <a:lstStyle/>
        <a:p>
          <a:r>
            <a:rPr lang="es-EC" dirty="0" smtClean="0"/>
            <a:t>Erick Erikson (Desarrollo psicosocial)</a:t>
          </a:r>
          <a:endParaRPr lang="es-EC" dirty="0"/>
        </a:p>
      </dgm:t>
    </dgm:pt>
    <dgm:pt modelId="{85F3242F-0255-47BD-84B6-8EF5286D949A}" type="parTrans" cxnId="{AE062100-1A3C-43E3-8F5F-73B973B083E0}">
      <dgm:prSet/>
      <dgm:spPr/>
      <dgm:t>
        <a:bodyPr/>
        <a:lstStyle/>
        <a:p>
          <a:endParaRPr lang="es-EC"/>
        </a:p>
      </dgm:t>
    </dgm:pt>
    <dgm:pt modelId="{8054A917-8857-407C-BFB7-E8E6871CE922}" type="sibTrans" cxnId="{AE062100-1A3C-43E3-8F5F-73B973B083E0}">
      <dgm:prSet/>
      <dgm:spPr/>
      <dgm:t>
        <a:bodyPr/>
        <a:lstStyle/>
        <a:p>
          <a:endParaRPr lang="es-EC"/>
        </a:p>
      </dgm:t>
    </dgm:pt>
    <dgm:pt modelId="{89BD30F1-D4CD-4005-9AD0-CBB6246C0395}">
      <dgm:prSet phldrT="[Texto]"/>
      <dgm:spPr/>
      <dgm:t>
        <a:bodyPr/>
        <a:lstStyle/>
        <a:p>
          <a:r>
            <a:rPr lang="es-EC" dirty="0" smtClean="0"/>
            <a:t>8 etapas del desarrollo psicosocial</a:t>
          </a:r>
          <a:endParaRPr lang="es-EC" dirty="0"/>
        </a:p>
      </dgm:t>
    </dgm:pt>
    <dgm:pt modelId="{470ABD7E-FF32-4FC8-A5EA-66E12E3BE82C}" type="parTrans" cxnId="{B53C7D65-89FF-4CD1-981D-442D4B29FEFB}">
      <dgm:prSet/>
      <dgm:spPr/>
      <dgm:t>
        <a:bodyPr/>
        <a:lstStyle/>
        <a:p>
          <a:endParaRPr lang="es-EC"/>
        </a:p>
      </dgm:t>
    </dgm:pt>
    <dgm:pt modelId="{5E302557-87D4-4716-97D0-DD41BD239B07}" type="sibTrans" cxnId="{B53C7D65-89FF-4CD1-981D-442D4B29FEFB}">
      <dgm:prSet/>
      <dgm:spPr/>
      <dgm:t>
        <a:bodyPr/>
        <a:lstStyle/>
        <a:p>
          <a:endParaRPr lang="es-EC"/>
        </a:p>
      </dgm:t>
    </dgm:pt>
    <dgm:pt modelId="{4DC12994-8240-489D-A985-C7D0419901F3}">
      <dgm:prSet phldrT="[Texto]"/>
      <dgm:spPr/>
      <dgm:t>
        <a:bodyPr/>
        <a:lstStyle/>
        <a:p>
          <a:r>
            <a:rPr lang="es-EC" dirty="0" smtClean="0"/>
            <a:t>Desajustes  </a:t>
          </a:r>
          <a:endParaRPr lang="es-EC" dirty="0"/>
        </a:p>
      </dgm:t>
    </dgm:pt>
    <dgm:pt modelId="{C3D57070-CB62-453B-9415-606517316ACC}" type="parTrans" cxnId="{3F10F9B1-0D35-42FD-851B-668F6C4C703F}">
      <dgm:prSet/>
      <dgm:spPr/>
      <dgm:t>
        <a:bodyPr/>
        <a:lstStyle/>
        <a:p>
          <a:endParaRPr lang="es-EC"/>
        </a:p>
      </dgm:t>
    </dgm:pt>
    <dgm:pt modelId="{823850E0-BCE6-4DDB-A9BB-35373AAC64EC}" type="sibTrans" cxnId="{3F10F9B1-0D35-42FD-851B-668F6C4C703F}">
      <dgm:prSet/>
      <dgm:spPr/>
      <dgm:t>
        <a:bodyPr/>
        <a:lstStyle/>
        <a:p>
          <a:endParaRPr lang="es-EC"/>
        </a:p>
      </dgm:t>
    </dgm:pt>
    <dgm:pt modelId="{74A6E0D4-6483-4A43-82C5-B156762E6DE1}">
      <dgm:prSet phldrT="[Texto]"/>
      <dgm:spPr/>
      <dgm:t>
        <a:bodyPr/>
        <a:lstStyle/>
        <a:p>
          <a:r>
            <a:rPr lang="es-ES" dirty="0" smtClean="0"/>
            <a:t>La teoría socio-cultural de Lev Vygotsky  </a:t>
          </a:r>
          <a:endParaRPr lang="es-EC" dirty="0"/>
        </a:p>
      </dgm:t>
    </dgm:pt>
    <dgm:pt modelId="{5DE5B833-EC9A-4B5D-89DF-AFD60CA24C07}" type="parTrans" cxnId="{57E91C28-EA9F-49D3-B81B-67FEEE278DB2}">
      <dgm:prSet/>
      <dgm:spPr/>
      <dgm:t>
        <a:bodyPr/>
        <a:lstStyle/>
        <a:p>
          <a:endParaRPr lang="es-EC"/>
        </a:p>
      </dgm:t>
    </dgm:pt>
    <dgm:pt modelId="{2CAC3DD3-2634-4749-81BB-6A44517707A9}" type="sibTrans" cxnId="{57E91C28-EA9F-49D3-B81B-67FEEE278DB2}">
      <dgm:prSet/>
      <dgm:spPr/>
      <dgm:t>
        <a:bodyPr/>
        <a:lstStyle/>
        <a:p>
          <a:endParaRPr lang="es-EC"/>
        </a:p>
      </dgm:t>
    </dgm:pt>
    <dgm:pt modelId="{3A7575FC-D92A-4566-8906-DB35AC9B593D}">
      <dgm:prSet phldrT="[Texto]"/>
      <dgm:spPr/>
      <dgm:t>
        <a:bodyPr/>
        <a:lstStyle/>
        <a:p>
          <a:r>
            <a:rPr lang="es-EC" dirty="0" smtClean="0"/>
            <a:t>Comportamiento social</a:t>
          </a:r>
          <a:endParaRPr lang="es-EC" dirty="0"/>
        </a:p>
      </dgm:t>
    </dgm:pt>
    <dgm:pt modelId="{24D42E2C-84D9-40D8-9C65-55E301B960CF}" type="parTrans" cxnId="{D8D0B763-D2F0-4C2E-8ED7-94BF6F486F1C}">
      <dgm:prSet/>
      <dgm:spPr/>
      <dgm:t>
        <a:bodyPr/>
        <a:lstStyle/>
        <a:p>
          <a:endParaRPr lang="es-EC"/>
        </a:p>
      </dgm:t>
    </dgm:pt>
    <dgm:pt modelId="{AD8E971F-AA36-4606-A4EF-04F1885FEA71}" type="sibTrans" cxnId="{D8D0B763-D2F0-4C2E-8ED7-94BF6F486F1C}">
      <dgm:prSet/>
      <dgm:spPr/>
      <dgm:t>
        <a:bodyPr/>
        <a:lstStyle/>
        <a:p>
          <a:endParaRPr lang="es-EC"/>
        </a:p>
      </dgm:t>
    </dgm:pt>
    <dgm:pt modelId="{DC7869CD-3A6F-462D-BFDB-96EE310BE4EB}">
      <dgm:prSet phldrT="[Texto]"/>
      <dgm:spPr/>
      <dgm:t>
        <a:bodyPr/>
        <a:lstStyle/>
        <a:p>
          <a:r>
            <a:rPr lang="es-EC" dirty="0" smtClean="0"/>
            <a:t>Lenguaje</a:t>
          </a:r>
          <a:endParaRPr lang="es-EC" dirty="0"/>
        </a:p>
      </dgm:t>
    </dgm:pt>
    <dgm:pt modelId="{3DD37C0F-CFA9-4E04-A01A-62D024A81FA2}" type="parTrans" cxnId="{DE187172-F5BD-4318-BA75-58BAC60D58C9}">
      <dgm:prSet/>
      <dgm:spPr/>
      <dgm:t>
        <a:bodyPr/>
        <a:lstStyle/>
        <a:p>
          <a:endParaRPr lang="es-EC"/>
        </a:p>
      </dgm:t>
    </dgm:pt>
    <dgm:pt modelId="{8AE4B4D8-FCA3-4066-9811-5CB74E152F41}" type="sibTrans" cxnId="{DE187172-F5BD-4318-BA75-58BAC60D58C9}">
      <dgm:prSet/>
      <dgm:spPr/>
      <dgm:t>
        <a:bodyPr/>
        <a:lstStyle/>
        <a:p>
          <a:endParaRPr lang="es-EC"/>
        </a:p>
      </dgm:t>
    </dgm:pt>
    <dgm:pt modelId="{99454A94-5B08-4734-8C91-D1D22AC5C389}">
      <dgm:prSet phldrT="[Texto]"/>
      <dgm:spPr/>
      <dgm:t>
        <a:bodyPr/>
        <a:lstStyle/>
        <a:p>
          <a:r>
            <a:rPr lang="es-EC" dirty="0" smtClean="0"/>
            <a:t>Howard Gardner </a:t>
          </a:r>
          <a:endParaRPr lang="es-EC" dirty="0"/>
        </a:p>
      </dgm:t>
    </dgm:pt>
    <dgm:pt modelId="{3FE5864C-91F2-46ED-99D4-BD27099C1265}" type="parTrans" cxnId="{D2D5D652-0E9D-40B7-9434-D0E6FF212B6D}">
      <dgm:prSet/>
      <dgm:spPr/>
      <dgm:t>
        <a:bodyPr/>
        <a:lstStyle/>
        <a:p>
          <a:endParaRPr lang="es-EC"/>
        </a:p>
      </dgm:t>
    </dgm:pt>
    <dgm:pt modelId="{D516D082-719B-453E-B8A8-6FCC10EA2D17}" type="sibTrans" cxnId="{D2D5D652-0E9D-40B7-9434-D0E6FF212B6D}">
      <dgm:prSet/>
      <dgm:spPr/>
      <dgm:t>
        <a:bodyPr/>
        <a:lstStyle/>
        <a:p>
          <a:endParaRPr lang="es-EC"/>
        </a:p>
      </dgm:t>
    </dgm:pt>
    <dgm:pt modelId="{0C3D2493-89A3-42EE-B729-FEDBC0A6A306}">
      <dgm:prSet phldrT="[Texto]"/>
      <dgm:spPr/>
      <dgm:t>
        <a:bodyPr/>
        <a:lstStyle/>
        <a:p>
          <a:r>
            <a:rPr lang="es-EC" dirty="0" smtClean="0"/>
            <a:t>Las personas poseen 8 tipos de inteligencia</a:t>
          </a:r>
          <a:endParaRPr lang="es-EC" dirty="0"/>
        </a:p>
      </dgm:t>
    </dgm:pt>
    <dgm:pt modelId="{9B1F631A-9FEA-4325-A65A-7F0B500F0513}" type="parTrans" cxnId="{4572434F-1101-4EAB-A6D5-5A00698418FA}">
      <dgm:prSet/>
      <dgm:spPr/>
      <dgm:t>
        <a:bodyPr/>
        <a:lstStyle/>
        <a:p>
          <a:endParaRPr lang="es-EC"/>
        </a:p>
      </dgm:t>
    </dgm:pt>
    <dgm:pt modelId="{61F1BC1E-2C13-4F48-987E-B7490F21C0A8}" type="sibTrans" cxnId="{4572434F-1101-4EAB-A6D5-5A00698418FA}">
      <dgm:prSet/>
      <dgm:spPr/>
      <dgm:t>
        <a:bodyPr/>
        <a:lstStyle/>
        <a:p>
          <a:endParaRPr lang="es-EC"/>
        </a:p>
      </dgm:t>
    </dgm:pt>
    <dgm:pt modelId="{53AD025D-D14B-4120-9BF8-17CF158B2B42}">
      <dgm:prSet phldrT="[Texto]"/>
      <dgm:spPr/>
      <dgm:t>
        <a:bodyPr/>
        <a:lstStyle/>
        <a:p>
          <a:r>
            <a:rPr lang="es-EC" dirty="0" smtClean="0"/>
            <a:t>Especial relevancia a inteligencia intrapersonal e inter personal </a:t>
          </a:r>
          <a:endParaRPr lang="es-EC" dirty="0"/>
        </a:p>
      </dgm:t>
    </dgm:pt>
    <dgm:pt modelId="{E4682BF6-3E16-4735-BF05-D48B11732D00}" type="parTrans" cxnId="{19CBEFB2-372A-4B3F-87DC-9F0AC0B672F7}">
      <dgm:prSet/>
      <dgm:spPr/>
      <dgm:t>
        <a:bodyPr/>
        <a:lstStyle/>
        <a:p>
          <a:endParaRPr lang="es-EC"/>
        </a:p>
      </dgm:t>
    </dgm:pt>
    <dgm:pt modelId="{118E59A9-35E0-4439-BE79-A60F27CC1F1C}" type="sibTrans" cxnId="{19CBEFB2-372A-4B3F-87DC-9F0AC0B672F7}">
      <dgm:prSet/>
      <dgm:spPr/>
      <dgm:t>
        <a:bodyPr/>
        <a:lstStyle/>
        <a:p>
          <a:endParaRPr lang="es-EC"/>
        </a:p>
      </dgm:t>
    </dgm:pt>
    <dgm:pt modelId="{A6676B95-16AD-4DE2-973E-A857DEF3131D}" type="pres">
      <dgm:prSet presAssocID="{B95DDE44-D863-44B3-857E-75170FCB9214}" presName="Name0" presStyleCnt="0">
        <dgm:presLayoutVars>
          <dgm:dir/>
          <dgm:animLvl val="lvl"/>
          <dgm:resizeHandles val="exact"/>
        </dgm:presLayoutVars>
      </dgm:prSet>
      <dgm:spPr/>
      <dgm:t>
        <a:bodyPr/>
        <a:lstStyle/>
        <a:p>
          <a:endParaRPr lang="es-EC"/>
        </a:p>
      </dgm:t>
    </dgm:pt>
    <dgm:pt modelId="{F9DDA075-5285-4F93-BB3F-2AE20A2FB188}" type="pres">
      <dgm:prSet presAssocID="{99454A94-5B08-4734-8C91-D1D22AC5C389}" presName="boxAndChildren" presStyleCnt="0"/>
      <dgm:spPr/>
    </dgm:pt>
    <dgm:pt modelId="{9DDD41AC-40F8-4183-866B-998A53C7B145}" type="pres">
      <dgm:prSet presAssocID="{99454A94-5B08-4734-8C91-D1D22AC5C389}" presName="parentTextBox" presStyleLbl="node1" presStyleIdx="0" presStyleCnt="3"/>
      <dgm:spPr/>
      <dgm:t>
        <a:bodyPr/>
        <a:lstStyle/>
        <a:p>
          <a:endParaRPr lang="es-EC"/>
        </a:p>
      </dgm:t>
    </dgm:pt>
    <dgm:pt modelId="{670162FC-1C21-47CC-8B9F-9CDBB2D3231B}" type="pres">
      <dgm:prSet presAssocID="{99454A94-5B08-4734-8C91-D1D22AC5C389}" presName="entireBox" presStyleLbl="node1" presStyleIdx="0" presStyleCnt="3" custLinFactNeighborY="-3619"/>
      <dgm:spPr/>
      <dgm:t>
        <a:bodyPr/>
        <a:lstStyle/>
        <a:p>
          <a:endParaRPr lang="es-EC"/>
        </a:p>
      </dgm:t>
    </dgm:pt>
    <dgm:pt modelId="{0552D696-2D07-4D48-AF6F-00CB2C70FC6F}" type="pres">
      <dgm:prSet presAssocID="{99454A94-5B08-4734-8C91-D1D22AC5C389}" presName="descendantBox" presStyleCnt="0"/>
      <dgm:spPr/>
    </dgm:pt>
    <dgm:pt modelId="{E9B661D0-3749-44CE-93F7-DBED59B5A497}" type="pres">
      <dgm:prSet presAssocID="{0C3D2493-89A3-42EE-B729-FEDBC0A6A306}" presName="childTextBox" presStyleLbl="fgAccFollowNode1" presStyleIdx="0" presStyleCnt="6">
        <dgm:presLayoutVars>
          <dgm:bulletEnabled val="1"/>
        </dgm:presLayoutVars>
      </dgm:prSet>
      <dgm:spPr/>
      <dgm:t>
        <a:bodyPr/>
        <a:lstStyle/>
        <a:p>
          <a:endParaRPr lang="es-EC"/>
        </a:p>
      </dgm:t>
    </dgm:pt>
    <dgm:pt modelId="{ED2E1BC4-0263-410D-A0BC-63B5BB6FBA93}" type="pres">
      <dgm:prSet presAssocID="{53AD025D-D14B-4120-9BF8-17CF158B2B42}" presName="childTextBox" presStyleLbl="fgAccFollowNode1" presStyleIdx="1" presStyleCnt="6">
        <dgm:presLayoutVars>
          <dgm:bulletEnabled val="1"/>
        </dgm:presLayoutVars>
      </dgm:prSet>
      <dgm:spPr/>
      <dgm:t>
        <a:bodyPr/>
        <a:lstStyle/>
        <a:p>
          <a:endParaRPr lang="es-EC"/>
        </a:p>
      </dgm:t>
    </dgm:pt>
    <dgm:pt modelId="{9C6CE0B2-FFCA-4950-9EF2-7C33369D8FC1}" type="pres">
      <dgm:prSet presAssocID="{2CAC3DD3-2634-4749-81BB-6A44517707A9}" presName="sp" presStyleCnt="0"/>
      <dgm:spPr/>
    </dgm:pt>
    <dgm:pt modelId="{8D5095C3-68CC-4D65-9358-9DB5939249F3}" type="pres">
      <dgm:prSet presAssocID="{74A6E0D4-6483-4A43-82C5-B156762E6DE1}" presName="arrowAndChildren" presStyleCnt="0"/>
      <dgm:spPr/>
    </dgm:pt>
    <dgm:pt modelId="{2F14ECDF-84F3-496E-955E-088B47DDCA82}" type="pres">
      <dgm:prSet presAssocID="{74A6E0D4-6483-4A43-82C5-B156762E6DE1}" presName="parentTextArrow" presStyleLbl="node1" presStyleIdx="0" presStyleCnt="3"/>
      <dgm:spPr/>
      <dgm:t>
        <a:bodyPr/>
        <a:lstStyle/>
        <a:p>
          <a:endParaRPr lang="es-EC"/>
        </a:p>
      </dgm:t>
    </dgm:pt>
    <dgm:pt modelId="{A9937A13-012E-4368-8C5B-97F08F57D132}" type="pres">
      <dgm:prSet presAssocID="{74A6E0D4-6483-4A43-82C5-B156762E6DE1}" presName="arrow" presStyleLbl="node1" presStyleIdx="1" presStyleCnt="3"/>
      <dgm:spPr/>
      <dgm:t>
        <a:bodyPr/>
        <a:lstStyle/>
        <a:p>
          <a:endParaRPr lang="es-EC"/>
        </a:p>
      </dgm:t>
    </dgm:pt>
    <dgm:pt modelId="{305DF446-C682-48BA-AB72-A246F27F042A}" type="pres">
      <dgm:prSet presAssocID="{74A6E0D4-6483-4A43-82C5-B156762E6DE1}" presName="descendantArrow" presStyleCnt="0"/>
      <dgm:spPr/>
    </dgm:pt>
    <dgm:pt modelId="{5D38FA86-10BC-40BE-982A-23384C5CAC4D}" type="pres">
      <dgm:prSet presAssocID="{3A7575FC-D92A-4566-8906-DB35AC9B593D}" presName="childTextArrow" presStyleLbl="fgAccFollowNode1" presStyleIdx="2" presStyleCnt="6">
        <dgm:presLayoutVars>
          <dgm:bulletEnabled val="1"/>
        </dgm:presLayoutVars>
      </dgm:prSet>
      <dgm:spPr/>
      <dgm:t>
        <a:bodyPr/>
        <a:lstStyle/>
        <a:p>
          <a:endParaRPr lang="es-EC"/>
        </a:p>
      </dgm:t>
    </dgm:pt>
    <dgm:pt modelId="{16035679-D9A7-4EAA-9F57-A75452170563}" type="pres">
      <dgm:prSet presAssocID="{DC7869CD-3A6F-462D-BFDB-96EE310BE4EB}" presName="childTextArrow" presStyleLbl="fgAccFollowNode1" presStyleIdx="3" presStyleCnt="6">
        <dgm:presLayoutVars>
          <dgm:bulletEnabled val="1"/>
        </dgm:presLayoutVars>
      </dgm:prSet>
      <dgm:spPr/>
      <dgm:t>
        <a:bodyPr/>
        <a:lstStyle/>
        <a:p>
          <a:endParaRPr lang="es-EC"/>
        </a:p>
      </dgm:t>
    </dgm:pt>
    <dgm:pt modelId="{EF442757-653B-4322-9E7A-D28E4751A312}" type="pres">
      <dgm:prSet presAssocID="{8054A917-8857-407C-BFB7-E8E6871CE922}" presName="sp" presStyleCnt="0"/>
      <dgm:spPr/>
    </dgm:pt>
    <dgm:pt modelId="{35066CAE-8461-4D73-B37D-36F39AA154EF}" type="pres">
      <dgm:prSet presAssocID="{DEFC60D7-C5C9-4077-94E8-D18962007303}" presName="arrowAndChildren" presStyleCnt="0"/>
      <dgm:spPr/>
    </dgm:pt>
    <dgm:pt modelId="{7C55108B-9211-4393-B158-614D17958237}" type="pres">
      <dgm:prSet presAssocID="{DEFC60D7-C5C9-4077-94E8-D18962007303}" presName="parentTextArrow" presStyleLbl="node1" presStyleIdx="1" presStyleCnt="3"/>
      <dgm:spPr/>
      <dgm:t>
        <a:bodyPr/>
        <a:lstStyle/>
        <a:p>
          <a:endParaRPr lang="es-EC"/>
        </a:p>
      </dgm:t>
    </dgm:pt>
    <dgm:pt modelId="{5313E892-5EBE-4B7E-892C-4C0D3BEDCE00}" type="pres">
      <dgm:prSet presAssocID="{DEFC60D7-C5C9-4077-94E8-D18962007303}" presName="arrow" presStyleLbl="node1" presStyleIdx="2" presStyleCnt="3"/>
      <dgm:spPr/>
      <dgm:t>
        <a:bodyPr/>
        <a:lstStyle/>
        <a:p>
          <a:endParaRPr lang="es-EC"/>
        </a:p>
      </dgm:t>
    </dgm:pt>
    <dgm:pt modelId="{E99DA921-CAA1-4A28-8689-E4931860CEDC}" type="pres">
      <dgm:prSet presAssocID="{DEFC60D7-C5C9-4077-94E8-D18962007303}" presName="descendantArrow" presStyleCnt="0"/>
      <dgm:spPr/>
    </dgm:pt>
    <dgm:pt modelId="{A523D795-67B3-419E-877A-8BD8E4362676}" type="pres">
      <dgm:prSet presAssocID="{89BD30F1-D4CD-4005-9AD0-CBB6246C0395}" presName="childTextArrow" presStyleLbl="fgAccFollowNode1" presStyleIdx="4" presStyleCnt="6">
        <dgm:presLayoutVars>
          <dgm:bulletEnabled val="1"/>
        </dgm:presLayoutVars>
      </dgm:prSet>
      <dgm:spPr/>
      <dgm:t>
        <a:bodyPr/>
        <a:lstStyle/>
        <a:p>
          <a:endParaRPr lang="es-EC"/>
        </a:p>
      </dgm:t>
    </dgm:pt>
    <dgm:pt modelId="{4B17E075-9561-4EB8-8526-FF5772B8ADAF}" type="pres">
      <dgm:prSet presAssocID="{4DC12994-8240-489D-A985-C7D0419901F3}" presName="childTextArrow" presStyleLbl="fgAccFollowNode1" presStyleIdx="5" presStyleCnt="6">
        <dgm:presLayoutVars>
          <dgm:bulletEnabled val="1"/>
        </dgm:presLayoutVars>
      </dgm:prSet>
      <dgm:spPr/>
      <dgm:t>
        <a:bodyPr/>
        <a:lstStyle/>
        <a:p>
          <a:endParaRPr lang="es-EC"/>
        </a:p>
      </dgm:t>
    </dgm:pt>
  </dgm:ptLst>
  <dgm:cxnLst>
    <dgm:cxn modelId="{68002F75-5D26-4FF1-9153-8973243F32FA}" type="presOf" srcId="{99454A94-5B08-4734-8C91-D1D22AC5C389}" destId="{670162FC-1C21-47CC-8B9F-9CDBB2D3231B}" srcOrd="1" destOrd="0" presId="urn:microsoft.com/office/officeart/2005/8/layout/process4"/>
    <dgm:cxn modelId="{19CBEFB2-372A-4B3F-87DC-9F0AC0B672F7}" srcId="{99454A94-5B08-4734-8C91-D1D22AC5C389}" destId="{53AD025D-D14B-4120-9BF8-17CF158B2B42}" srcOrd="1" destOrd="0" parTransId="{E4682BF6-3E16-4735-BF05-D48B11732D00}" sibTransId="{118E59A9-35E0-4439-BE79-A60F27CC1F1C}"/>
    <dgm:cxn modelId="{C6ADECE9-4576-4114-9F9D-D5DB88B7F604}" type="presOf" srcId="{DEFC60D7-C5C9-4077-94E8-D18962007303}" destId="{7C55108B-9211-4393-B158-614D17958237}" srcOrd="0" destOrd="0" presId="urn:microsoft.com/office/officeart/2005/8/layout/process4"/>
    <dgm:cxn modelId="{18E4E17F-9705-4F53-959B-3B9F9F3D1F6D}" type="presOf" srcId="{89BD30F1-D4CD-4005-9AD0-CBB6246C0395}" destId="{A523D795-67B3-419E-877A-8BD8E4362676}" srcOrd="0" destOrd="0" presId="urn:microsoft.com/office/officeart/2005/8/layout/process4"/>
    <dgm:cxn modelId="{60AB9210-7343-4D38-97D8-6591E81053CF}" type="presOf" srcId="{DEFC60D7-C5C9-4077-94E8-D18962007303}" destId="{5313E892-5EBE-4B7E-892C-4C0D3BEDCE00}" srcOrd="1" destOrd="0" presId="urn:microsoft.com/office/officeart/2005/8/layout/process4"/>
    <dgm:cxn modelId="{D2D5D652-0E9D-40B7-9434-D0E6FF212B6D}" srcId="{B95DDE44-D863-44B3-857E-75170FCB9214}" destId="{99454A94-5B08-4734-8C91-D1D22AC5C389}" srcOrd="2" destOrd="0" parTransId="{3FE5864C-91F2-46ED-99D4-BD27099C1265}" sibTransId="{D516D082-719B-453E-B8A8-6FCC10EA2D17}"/>
    <dgm:cxn modelId="{2A5FFE55-9A77-44B8-9B60-0B0CE7AC85AF}" type="presOf" srcId="{0C3D2493-89A3-42EE-B729-FEDBC0A6A306}" destId="{E9B661D0-3749-44CE-93F7-DBED59B5A497}" srcOrd="0" destOrd="0" presId="urn:microsoft.com/office/officeart/2005/8/layout/process4"/>
    <dgm:cxn modelId="{4C72348D-8945-44C5-8511-85AF02EF467E}" type="presOf" srcId="{74A6E0D4-6483-4A43-82C5-B156762E6DE1}" destId="{2F14ECDF-84F3-496E-955E-088B47DDCA82}" srcOrd="0" destOrd="0" presId="urn:microsoft.com/office/officeart/2005/8/layout/process4"/>
    <dgm:cxn modelId="{AE062100-1A3C-43E3-8F5F-73B973B083E0}" srcId="{B95DDE44-D863-44B3-857E-75170FCB9214}" destId="{DEFC60D7-C5C9-4077-94E8-D18962007303}" srcOrd="0" destOrd="0" parTransId="{85F3242F-0255-47BD-84B6-8EF5286D949A}" sibTransId="{8054A917-8857-407C-BFB7-E8E6871CE922}"/>
    <dgm:cxn modelId="{DE187172-F5BD-4318-BA75-58BAC60D58C9}" srcId="{74A6E0D4-6483-4A43-82C5-B156762E6DE1}" destId="{DC7869CD-3A6F-462D-BFDB-96EE310BE4EB}" srcOrd="1" destOrd="0" parTransId="{3DD37C0F-CFA9-4E04-A01A-62D024A81FA2}" sibTransId="{8AE4B4D8-FCA3-4066-9811-5CB74E152F41}"/>
    <dgm:cxn modelId="{5D387F53-224A-451B-89F6-C8FC83469737}" type="presOf" srcId="{4DC12994-8240-489D-A985-C7D0419901F3}" destId="{4B17E075-9561-4EB8-8526-FF5772B8ADAF}" srcOrd="0" destOrd="0" presId="urn:microsoft.com/office/officeart/2005/8/layout/process4"/>
    <dgm:cxn modelId="{57E91C28-EA9F-49D3-B81B-67FEEE278DB2}" srcId="{B95DDE44-D863-44B3-857E-75170FCB9214}" destId="{74A6E0D4-6483-4A43-82C5-B156762E6DE1}" srcOrd="1" destOrd="0" parTransId="{5DE5B833-EC9A-4B5D-89DF-AFD60CA24C07}" sibTransId="{2CAC3DD3-2634-4749-81BB-6A44517707A9}"/>
    <dgm:cxn modelId="{3F10F9B1-0D35-42FD-851B-668F6C4C703F}" srcId="{DEFC60D7-C5C9-4077-94E8-D18962007303}" destId="{4DC12994-8240-489D-A985-C7D0419901F3}" srcOrd="1" destOrd="0" parTransId="{C3D57070-CB62-453B-9415-606517316ACC}" sibTransId="{823850E0-BCE6-4DDB-A9BB-35373AAC64EC}"/>
    <dgm:cxn modelId="{D8D0B763-D2F0-4C2E-8ED7-94BF6F486F1C}" srcId="{74A6E0D4-6483-4A43-82C5-B156762E6DE1}" destId="{3A7575FC-D92A-4566-8906-DB35AC9B593D}" srcOrd="0" destOrd="0" parTransId="{24D42E2C-84D9-40D8-9C65-55E301B960CF}" sibTransId="{AD8E971F-AA36-4606-A4EF-04F1885FEA71}"/>
    <dgm:cxn modelId="{9CF717BF-F54E-434B-A30D-90ECAB78B81D}" type="presOf" srcId="{74A6E0D4-6483-4A43-82C5-B156762E6DE1}" destId="{A9937A13-012E-4368-8C5B-97F08F57D132}" srcOrd="1" destOrd="0" presId="urn:microsoft.com/office/officeart/2005/8/layout/process4"/>
    <dgm:cxn modelId="{B53C7D65-89FF-4CD1-981D-442D4B29FEFB}" srcId="{DEFC60D7-C5C9-4077-94E8-D18962007303}" destId="{89BD30F1-D4CD-4005-9AD0-CBB6246C0395}" srcOrd="0" destOrd="0" parTransId="{470ABD7E-FF32-4FC8-A5EA-66E12E3BE82C}" sibTransId="{5E302557-87D4-4716-97D0-DD41BD239B07}"/>
    <dgm:cxn modelId="{96DEB9BC-3C85-4D8A-B3CE-F146D5104335}" type="presOf" srcId="{DC7869CD-3A6F-462D-BFDB-96EE310BE4EB}" destId="{16035679-D9A7-4EAA-9F57-A75452170563}" srcOrd="0" destOrd="0" presId="urn:microsoft.com/office/officeart/2005/8/layout/process4"/>
    <dgm:cxn modelId="{45EE8F2E-0CD7-403F-8843-632994E573AB}" type="presOf" srcId="{53AD025D-D14B-4120-9BF8-17CF158B2B42}" destId="{ED2E1BC4-0263-410D-A0BC-63B5BB6FBA93}" srcOrd="0" destOrd="0" presId="urn:microsoft.com/office/officeart/2005/8/layout/process4"/>
    <dgm:cxn modelId="{28736B66-56F5-4377-9A9D-08C15A856C98}" type="presOf" srcId="{B95DDE44-D863-44B3-857E-75170FCB9214}" destId="{A6676B95-16AD-4DE2-973E-A857DEF3131D}" srcOrd="0" destOrd="0" presId="urn:microsoft.com/office/officeart/2005/8/layout/process4"/>
    <dgm:cxn modelId="{BAF584FE-874A-4DB2-83D6-B25CD0F099BA}" type="presOf" srcId="{3A7575FC-D92A-4566-8906-DB35AC9B593D}" destId="{5D38FA86-10BC-40BE-982A-23384C5CAC4D}" srcOrd="0" destOrd="0" presId="urn:microsoft.com/office/officeart/2005/8/layout/process4"/>
    <dgm:cxn modelId="{67F2C1BA-CD8F-456A-A953-E647534D582A}" type="presOf" srcId="{99454A94-5B08-4734-8C91-D1D22AC5C389}" destId="{9DDD41AC-40F8-4183-866B-998A53C7B145}" srcOrd="0" destOrd="0" presId="urn:microsoft.com/office/officeart/2005/8/layout/process4"/>
    <dgm:cxn modelId="{4572434F-1101-4EAB-A6D5-5A00698418FA}" srcId="{99454A94-5B08-4734-8C91-D1D22AC5C389}" destId="{0C3D2493-89A3-42EE-B729-FEDBC0A6A306}" srcOrd="0" destOrd="0" parTransId="{9B1F631A-9FEA-4325-A65A-7F0B500F0513}" sibTransId="{61F1BC1E-2C13-4F48-987E-B7490F21C0A8}"/>
    <dgm:cxn modelId="{F76DF216-AE9B-4EAC-AAB7-209DC923270F}" type="presParOf" srcId="{A6676B95-16AD-4DE2-973E-A857DEF3131D}" destId="{F9DDA075-5285-4F93-BB3F-2AE20A2FB188}" srcOrd="0" destOrd="0" presId="urn:microsoft.com/office/officeart/2005/8/layout/process4"/>
    <dgm:cxn modelId="{3A2E3CE8-39D7-49D8-9A08-B0E821FFC240}" type="presParOf" srcId="{F9DDA075-5285-4F93-BB3F-2AE20A2FB188}" destId="{9DDD41AC-40F8-4183-866B-998A53C7B145}" srcOrd="0" destOrd="0" presId="urn:microsoft.com/office/officeart/2005/8/layout/process4"/>
    <dgm:cxn modelId="{1E13BE51-CE36-49F1-A2DA-473B79F6CB7D}" type="presParOf" srcId="{F9DDA075-5285-4F93-BB3F-2AE20A2FB188}" destId="{670162FC-1C21-47CC-8B9F-9CDBB2D3231B}" srcOrd="1" destOrd="0" presId="urn:microsoft.com/office/officeart/2005/8/layout/process4"/>
    <dgm:cxn modelId="{D0324CBA-46D8-4CF9-B8A6-4F9DAA767B17}" type="presParOf" srcId="{F9DDA075-5285-4F93-BB3F-2AE20A2FB188}" destId="{0552D696-2D07-4D48-AF6F-00CB2C70FC6F}" srcOrd="2" destOrd="0" presId="urn:microsoft.com/office/officeart/2005/8/layout/process4"/>
    <dgm:cxn modelId="{A0E9C6EA-7AAF-4E58-B19C-6BD920514C87}" type="presParOf" srcId="{0552D696-2D07-4D48-AF6F-00CB2C70FC6F}" destId="{E9B661D0-3749-44CE-93F7-DBED59B5A497}" srcOrd="0" destOrd="0" presId="urn:microsoft.com/office/officeart/2005/8/layout/process4"/>
    <dgm:cxn modelId="{A38AD9E0-9D7A-4592-9239-41A748EF67DE}" type="presParOf" srcId="{0552D696-2D07-4D48-AF6F-00CB2C70FC6F}" destId="{ED2E1BC4-0263-410D-A0BC-63B5BB6FBA93}" srcOrd="1" destOrd="0" presId="urn:microsoft.com/office/officeart/2005/8/layout/process4"/>
    <dgm:cxn modelId="{D65A339A-1ABB-4429-8552-01199393D79E}" type="presParOf" srcId="{A6676B95-16AD-4DE2-973E-A857DEF3131D}" destId="{9C6CE0B2-FFCA-4950-9EF2-7C33369D8FC1}" srcOrd="1" destOrd="0" presId="urn:microsoft.com/office/officeart/2005/8/layout/process4"/>
    <dgm:cxn modelId="{38C76D11-B13C-41FD-831E-2496A457701C}" type="presParOf" srcId="{A6676B95-16AD-4DE2-973E-A857DEF3131D}" destId="{8D5095C3-68CC-4D65-9358-9DB5939249F3}" srcOrd="2" destOrd="0" presId="urn:microsoft.com/office/officeart/2005/8/layout/process4"/>
    <dgm:cxn modelId="{C022E6A0-5F02-4822-A414-ECD37363EC6E}" type="presParOf" srcId="{8D5095C3-68CC-4D65-9358-9DB5939249F3}" destId="{2F14ECDF-84F3-496E-955E-088B47DDCA82}" srcOrd="0" destOrd="0" presId="urn:microsoft.com/office/officeart/2005/8/layout/process4"/>
    <dgm:cxn modelId="{E05286F5-3AA3-47A4-A060-13818415FC34}" type="presParOf" srcId="{8D5095C3-68CC-4D65-9358-9DB5939249F3}" destId="{A9937A13-012E-4368-8C5B-97F08F57D132}" srcOrd="1" destOrd="0" presId="urn:microsoft.com/office/officeart/2005/8/layout/process4"/>
    <dgm:cxn modelId="{16FF9E0F-5C39-4E3E-AB26-66CA5D7B16C5}" type="presParOf" srcId="{8D5095C3-68CC-4D65-9358-9DB5939249F3}" destId="{305DF446-C682-48BA-AB72-A246F27F042A}" srcOrd="2" destOrd="0" presId="urn:microsoft.com/office/officeart/2005/8/layout/process4"/>
    <dgm:cxn modelId="{EA5131C6-122C-468E-8E93-D8F1B21BDADF}" type="presParOf" srcId="{305DF446-C682-48BA-AB72-A246F27F042A}" destId="{5D38FA86-10BC-40BE-982A-23384C5CAC4D}" srcOrd="0" destOrd="0" presId="urn:microsoft.com/office/officeart/2005/8/layout/process4"/>
    <dgm:cxn modelId="{FB516F30-6624-4A66-98AB-FE4FBC29ADF6}" type="presParOf" srcId="{305DF446-C682-48BA-AB72-A246F27F042A}" destId="{16035679-D9A7-4EAA-9F57-A75452170563}" srcOrd="1" destOrd="0" presId="urn:microsoft.com/office/officeart/2005/8/layout/process4"/>
    <dgm:cxn modelId="{D60D9261-FE0C-4246-B04F-3F5036D4FF3F}" type="presParOf" srcId="{A6676B95-16AD-4DE2-973E-A857DEF3131D}" destId="{EF442757-653B-4322-9E7A-D28E4751A312}" srcOrd="3" destOrd="0" presId="urn:microsoft.com/office/officeart/2005/8/layout/process4"/>
    <dgm:cxn modelId="{9BE9C563-D5AA-4CA7-9146-D4FC35937005}" type="presParOf" srcId="{A6676B95-16AD-4DE2-973E-A857DEF3131D}" destId="{35066CAE-8461-4D73-B37D-36F39AA154EF}" srcOrd="4" destOrd="0" presId="urn:microsoft.com/office/officeart/2005/8/layout/process4"/>
    <dgm:cxn modelId="{ACC74900-1CEC-4BF9-860B-2621598AEC65}" type="presParOf" srcId="{35066CAE-8461-4D73-B37D-36F39AA154EF}" destId="{7C55108B-9211-4393-B158-614D17958237}" srcOrd="0" destOrd="0" presId="urn:microsoft.com/office/officeart/2005/8/layout/process4"/>
    <dgm:cxn modelId="{4F0CE90D-D616-4087-BB88-1E6A5107EE25}" type="presParOf" srcId="{35066CAE-8461-4D73-B37D-36F39AA154EF}" destId="{5313E892-5EBE-4B7E-892C-4C0D3BEDCE00}" srcOrd="1" destOrd="0" presId="urn:microsoft.com/office/officeart/2005/8/layout/process4"/>
    <dgm:cxn modelId="{D69D18CD-B0DF-4493-8EFB-7AF17FB67223}" type="presParOf" srcId="{35066CAE-8461-4D73-B37D-36F39AA154EF}" destId="{E99DA921-CAA1-4A28-8689-E4931860CEDC}" srcOrd="2" destOrd="0" presId="urn:microsoft.com/office/officeart/2005/8/layout/process4"/>
    <dgm:cxn modelId="{35D0B850-8CFF-409A-ABE0-CDB02D5C26FA}" type="presParOf" srcId="{E99DA921-CAA1-4A28-8689-E4931860CEDC}" destId="{A523D795-67B3-419E-877A-8BD8E4362676}" srcOrd="0" destOrd="0" presId="urn:microsoft.com/office/officeart/2005/8/layout/process4"/>
    <dgm:cxn modelId="{8D374942-BA03-4481-A577-13A8CA512541}" type="presParOf" srcId="{E99DA921-CAA1-4A28-8689-E4931860CEDC}" destId="{4B17E075-9561-4EB8-8526-FF5772B8ADAF}"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992521-CEAB-42EC-9F09-0C6ACD7FD10F}"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s-PE"/>
        </a:p>
      </dgm:t>
    </dgm:pt>
    <dgm:pt modelId="{2A800115-5130-4CEA-9EB4-32201800DA3B}">
      <dgm:prSet phldrT="[Texto]"/>
      <dgm:spPr/>
      <dgm:t>
        <a:bodyPr/>
        <a:lstStyle/>
        <a:p>
          <a:r>
            <a:rPr lang="es-ES" dirty="0" smtClean="0"/>
            <a:t>Metodología de la investigación</a:t>
          </a:r>
          <a:endParaRPr lang="es-PE" dirty="0"/>
        </a:p>
      </dgm:t>
    </dgm:pt>
    <dgm:pt modelId="{2890073C-4475-49A0-AEC2-65DE81FA0443}" type="parTrans" cxnId="{4F8620D2-D259-4BB6-A027-E991AC6A1117}">
      <dgm:prSet/>
      <dgm:spPr/>
      <dgm:t>
        <a:bodyPr/>
        <a:lstStyle/>
        <a:p>
          <a:endParaRPr lang="es-PE"/>
        </a:p>
      </dgm:t>
    </dgm:pt>
    <dgm:pt modelId="{833AABBE-C099-4EAA-A42C-08D886198182}" type="sibTrans" cxnId="{4F8620D2-D259-4BB6-A027-E991AC6A1117}">
      <dgm:prSet/>
      <dgm:spPr/>
      <dgm:t>
        <a:bodyPr/>
        <a:lstStyle/>
        <a:p>
          <a:endParaRPr lang="es-PE"/>
        </a:p>
      </dgm:t>
    </dgm:pt>
    <dgm:pt modelId="{0A655F44-90CD-4D79-894D-BCBE387558C0}">
      <dgm:prSet phldrT="[Texto]"/>
      <dgm:spPr/>
      <dgm:t>
        <a:bodyPr/>
        <a:lstStyle/>
        <a:p>
          <a:pPr algn="ctr"/>
          <a:r>
            <a:rPr lang="es-ES" b="1" dirty="0" smtClean="0"/>
            <a:t>Modalidad: </a:t>
          </a:r>
        </a:p>
        <a:p>
          <a:pPr algn="ctr"/>
          <a:r>
            <a:rPr lang="es-ES" dirty="0" smtClean="0"/>
            <a:t>- estudio de campo</a:t>
          </a:r>
        </a:p>
        <a:p>
          <a:pPr algn="ctr"/>
          <a:r>
            <a:rPr lang="es-ES" dirty="0" smtClean="0"/>
            <a:t>- Documental y bibliográfica</a:t>
          </a:r>
          <a:endParaRPr lang="es-PE" dirty="0"/>
        </a:p>
      </dgm:t>
    </dgm:pt>
    <dgm:pt modelId="{27218918-E156-40C4-9891-78A3288F2366}" type="parTrans" cxnId="{1CE9CAA0-FDA4-47BA-ACD6-66EE1102E83D}">
      <dgm:prSet/>
      <dgm:spPr/>
      <dgm:t>
        <a:bodyPr/>
        <a:lstStyle/>
        <a:p>
          <a:endParaRPr lang="es-PE"/>
        </a:p>
      </dgm:t>
    </dgm:pt>
    <dgm:pt modelId="{6EF1549D-3A1C-4807-9EF0-2D70994A3883}" type="sibTrans" cxnId="{1CE9CAA0-FDA4-47BA-ACD6-66EE1102E83D}">
      <dgm:prSet/>
      <dgm:spPr/>
      <dgm:t>
        <a:bodyPr/>
        <a:lstStyle/>
        <a:p>
          <a:endParaRPr lang="es-PE"/>
        </a:p>
      </dgm:t>
    </dgm:pt>
    <dgm:pt modelId="{AC97983C-C87D-45DD-91D3-CCB6D926DF81}">
      <dgm:prSet phldrT="[Texto]"/>
      <dgm:spPr/>
      <dgm:t>
        <a:bodyPr/>
        <a:lstStyle/>
        <a:p>
          <a:pPr algn="ctr"/>
          <a:r>
            <a:rPr lang="es-ES" b="1" dirty="0" smtClean="0"/>
            <a:t>Tipo de investigación</a:t>
          </a:r>
          <a:r>
            <a:rPr lang="es-ES" dirty="0" smtClean="0"/>
            <a:t>: </a:t>
          </a:r>
        </a:p>
        <a:p>
          <a:pPr algn="ctr"/>
          <a:r>
            <a:rPr lang="es-ES" dirty="0" smtClean="0"/>
            <a:t>- No experimental </a:t>
          </a:r>
        </a:p>
        <a:p>
          <a:pPr algn="ctr"/>
          <a:r>
            <a:rPr lang="es-ES" dirty="0" smtClean="0"/>
            <a:t>- Descriptiva</a:t>
          </a:r>
        </a:p>
        <a:p>
          <a:pPr algn="ctr"/>
          <a:r>
            <a:rPr lang="es-ES" dirty="0" smtClean="0"/>
            <a:t>- mixta </a:t>
          </a:r>
          <a:endParaRPr lang="es-PE" dirty="0"/>
        </a:p>
      </dgm:t>
    </dgm:pt>
    <dgm:pt modelId="{CCA6C596-F69E-4162-B0CC-2B57F5A2126A}" type="parTrans" cxnId="{1E78EEA1-F192-4E2F-AEDF-1F949C47128E}">
      <dgm:prSet/>
      <dgm:spPr/>
      <dgm:t>
        <a:bodyPr/>
        <a:lstStyle/>
        <a:p>
          <a:endParaRPr lang="es-PE"/>
        </a:p>
      </dgm:t>
    </dgm:pt>
    <dgm:pt modelId="{8E91F970-A6FD-4198-8B8F-31744D10D245}" type="sibTrans" cxnId="{1E78EEA1-F192-4E2F-AEDF-1F949C47128E}">
      <dgm:prSet/>
      <dgm:spPr/>
      <dgm:t>
        <a:bodyPr/>
        <a:lstStyle/>
        <a:p>
          <a:endParaRPr lang="es-PE"/>
        </a:p>
      </dgm:t>
    </dgm:pt>
    <dgm:pt modelId="{0121FE61-95F7-4812-9FA3-F99D5862487C}">
      <dgm:prSet phldrT="[Texto]"/>
      <dgm:spPr/>
      <dgm:t>
        <a:bodyPr/>
        <a:lstStyle/>
        <a:p>
          <a:r>
            <a:rPr lang="es-ES" b="1" dirty="0" smtClean="0"/>
            <a:t>Población y muestra:</a:t>
          </a:r>
        </a:p>
        <a:p>
          <a:r>
            <a:rPr lang="es-ES" b="1" dirty="0" smtClean="0"/>
            <a:t>93 niños y niñas de 3-5 años</a:t>
          </a:r>
          <a:endParaRPr lang="es-PE" b="1" dirty="0"/>
        </a:p>
      </dgm:t>
    </dgm:pt>
    <dgm:pt modelId="{63436ED4-741C-493A-BAE0-DBFDA27CE035}" type="parTrans" cxnId="{BBBA2A69-E863-4A0D-835A-6D416A6E07D8}">
      <dgm:prSet/>
      <dgm:spPr/>
      <dgm:t>
        <a:bodyPr/>
        <a:lstStyle/>
        <a:p>
          <a:endParaRPr lang="es-PE"/>
        </a:p>
      </dgm:t>
    </dgm:pt>
    <dgm:pt modelId="{B645C28F-BF51-46A1-BC88-A64ECBA82455}" type="sibTrans" cxnId="{BBBA2A69-E863-4A0D-835A-6D416A6E07D8}">
      <dgm:prSet/>
      <dgm:spPr/>
      <dgm:t>
        <a:bodyPr/>
        <a:lstStyle/>
        <a:p>
          <a:endParaRPr lang="es-PE"/>
        </a:p>
      </dgm:t>
    </dgm:pt>
    <dgm:pt modelId="{58DDFB0B-F1F5-46AD-9922-F345896F1366}" type="pres">
      <dgm:prSet presAssocID="{25992521-CEAB-42EC-9F09-0C6ACD7FD10F}" presName="Name0" presStyleCnt="0">
        <dgm:presLayoutVars>
          <dgm:chPref val="1"/>
          <dgm:dir/>
          <dgm:animOne val="branch"/>
          <dgm:animLvl val="lvl"/>
          <dgm:resizeHandles val="exact"/>
        </dgm:presLayoutVars>
      </dgm:prSet>
      <dgm:spPr/>
      <dgm:t>
        <a:bodyPr/>
        <a:lstStyle/>
        <a:p>
          <a:endParaRPr lang="en-US"/>
        </a:p>
      </dgm:t>
    </dgm:pt>
    <dgm:pt modelId="{199F43B7-890B-48EB-A9DD-D6FEC95F7869}" type="pres">
      <dgm:prSet presAssocID="{2A800115-5130-4CEA-9EB4-32201800DA3B}" presName="root1" presStyleCnt="0"/>
      <dgm:spPr/>
      <dgm:t>
        <a:bodyPr/>
        <a:lstStyle/>
        <a:p>
          <a:endParaRPr lang="en-US"/>
        </a:p>
      </dgm:t>
    </dgm:pt>
    <dgm:pt modelId="{1206814B-19BA-465D-BDBD-241415EA23AE}" type="pres">
      <dgm:prSet presAssocID="{2A800115-5130-4CEA-9EB4-32201800DA3B}" presName="LevelOneTextNode" presStyleLbl="node0" presStyleIdx="0" presStyleCnt="1">
        <dgm:presLayoutVars>
          <dgm:chPref val="3"/>
        </dgm:presLayoutVars>
      </dgm:prSet>
      <dgm:spPr/>
      <dgm:t>
        <a:bodyPr/>
        <a:lstStyle/>
        <a:p>
          <a:endParaRPr lang="en-US"/>
        </a:p>
      </dgm:t>
    </dgm:pt>
    <dgm:pt modelId="{A052E8A1-09D6-4D11-9C1C-7D8C923DC6FA}" type="pres">
      <dgm:prSet presAssocID="{2A800115-5130-4CEA-9EB4-32201800DA3B}" presName="level2hierChild" presStyleCnt="0"/>
      <dgm:spPr/>
      <dgm:t>
        <a:bodyPr/>
        <a:lstStyle/>
        <a:p>
          <a:endParaRPr lang="en-US"/>
        </a:p>
      </dgm:t>
    </dgm:pt>
    <dgm:pt modelId="{07CA3A4C-3A9B-4725-9BAB-9D2E3CEC47D9}" type="pres">
      <dgm:prSet presAssocID="{27218918-E156-40C4-9891-78A3288F2366}" presName="conn2-1" presStyleLbl="parChTrans1D2" presStyleIdx="0" presStyleCnt="3"/>
      <dgm:spPr/>
      <dgm:t>
        <a:bodyPr/>
        <a:lstStyle/>
        <a:p>
          <a:endParaRPr lang="en-US"/>
        </a:p>
      </dgm:t>
    </dgm:pt>
    <dgm:pt modelId="{7B327910-5B57-432F-8AD4-24602286BB2F}" type="pres">
      <dgm:prSet presAssocID="{27218918-E156-40C4-9891-78A3288F2366}" presName="connTx" presStyleLbl="parChTrans1D2" presStyleIdx="0" presStyleCnt="3"/>
      <dgm:spPr/>
      <dgm:t>
        <a:bodyPr/>
        <a:lstStyle/>
        <a:p>
          <a:endParaRPr lang="en-US"/>
        </a:p>
      </dgm:t>
    </dgm:pt>
    <dgm:pt modelId="{C612FCBD-4985-40C8-BBB6-A552F8BED087}" type="pres">
      <dgm:prSet presAssocID="{0A655F44-90CD-4D79-894D-BCBE387558C0}" presName="root2" presStyleCnt="0"/>
      <dgm:spPr/>
      <dgm:t>
        <a:bodyPr/>
        <a:lstStyle/>
        <a:p>
          <a:endParaRPr lang="en-US"/>
        </a:p>
      </dgm:t>
    </dgm:pt>
    <dgm:pt modelId="{715D96B4-8C5B-4D41-90E6-8D80EE438EC3}" type="pres">
      <dgm:prSet presAssocID="{0A655F44-90CD-4D79-894D-BCBE387558C0}" presName="LevelTwoTextNode" presStyleLbl="node2" presStyleIdx="0" presStyleCnt="3">
        <dgm:presLayoutVars>
          <dgm:chPref val="3"/>
        </dgm:presLayoutVars>
      </dgm:prSet>
      <dgm:spPr/>
      <dgm:t>
        <a:bodyPr/>
        <a:lstStyle/>
        <a:p>
          <a:endParaRPr lang="en-US"/>
        </a:p>
      </dgm:t>
    </dgm:pt>
    <dgm:pt modelId="{9E11A955-D75B-4B98-833E-7530B9B44E8E}" type="pres">
      <dgm:prSet presAssocID="{0A655F44-90CD-4D79-894D-BCBE387558C0}" presName="level3hierChild" presStyleCnt="0"/>
      <dgm:spPr/>
      <dgm:t>
        <a:bodyPr/>
        <a:lstStyle/>
        <a:p>
          <a:endParaRPr lang="en-US"/>
        </a:p>
      </dgm:t>
    </dgm:pt>
    <dgm:pt modelId="{81C81BEC-8577-4106-B195-D449C1E926A2}" type="pres">
      <dgm:prSet presAssocID="{CCA6C596-F69E-4162-B0CC-2B57F5A2126A}" presName="conn2-1" presStyleLbl="parChTrans1D2" presStyleIdx="1" presStyleCnt="3"/>
      <dgm:spPr/>
      <dgm:t>
        <a:bodyPr/>
        <a:lstStyle/>
        <a:p>
          <a:endParaRPr lang="en-US"/>
        </a:p>
      </dgm:t>
    </dgm:pt>
    <dgm:pt modelId="{70051BE4-D2DF-48E9-BE94-78721CA3DFA1}" type="pres">
      <dgm:prSet presAssocID="{CCA6C596-F69E-4162-B0CC-2B57F5A2126A}" presName="connTx" presStyleLbl="parChTrans1D2" presStyleIdx="1" presStyleCnt="3"/>
      <dgm:spPr/>
      <dgm:t>
        <a:bodyPr/>
        <a:lstStyle/>
        <a:p>
          <a:endParaRPr lang="en-US"/>
        </a:p>
      </dgm:t>
    </dgm:pt>
    <dgm:pt modelId="{8D4050C7-04AA-488F-ABDB-D4B43C10F7ED}" type="pres">
      <dgm:prSet presAssocID="{AC97983C-C87D-45DD-91D3-CCB6D926DF81}" presName="root2" presStyleCnt="0"/>
      <dgm:spPr/>
      <dgm:t>
        <a:bodyPr/>
        <a:lstStyle/>
        <a:p>
          <a:endParaRPr lang="en-US"/>
        </a:p>
      </dgm:t>
    </dgm:pt>
    <dgm:pt modelId="{07060DB3-395E-462F-BA6E-0EA9E7E26133}" type="pres">
      <dgm:prSet presAssocID="{AC97983C-C87D-45DD-91D3-CCB6D926DF81}" presName="LevelTwoTextNode" presStyleLbl="node2" presStyleIdx="1" presStyleCnt="3">
        <dgm:presLayoutVars>
          <dgm:chPref val="3"/>
        </dgm:presLayoutVars>
      </dgm:prSet>
      <dgm:spPr/>
      <dgm:t>
        <a:bodyPr/>
        <a:lstStyle/>
        <a:p>
          <a:endParaRPr lang="en-US"/>
        </a:p>
      </dgm:t>
    </dgm:pt>
    <dgm:pt modelId="{F53FE9E0-E651-4B96-9F88-FC17B4F4D305}" type="pres">
      <dgm:prSet presAssocID="{AC97983C-C87D-45DD-91D3-CCB6D926DF81}" presName="level3hierChild" presStyleCnt="0"/>
      <dgm:spPr/>
      <dgm:t>
        <a:bodyPr/>
        <a:lstStyle/>
        <a:p>
          <a:endParaRPr lang="en-US"/>
        </a:p>
      </dgm:t>
    </dgm:pt>
    <dgm:pt modelId="{40252363-B6A2-408B-84F7-3355378C89E7}" type="pres">
      <dgm:prSet presAssocID="{63436ED4-741C-493A-BAE0-DBFDA27CE035}" presName="conn2-1" presStyleLbl="parChTrans1D2" presStyleIdx="2" presStyleCnt="3"/>
      <dgm:spPr/>
      <dgm:t>
        <a:bodyPr/>
        <a:lstStyle/>
        <a:p>
          <a:endParaRPr lang="en-US"/>
        </a:p>
      </dgm:t>
    </dgm:pt>
    <dgm:pt modelId="{409BC9B2-250C-4EA3-87E6-A283A9DB2462}" type="pres">
      <dgm:prSet presAssocID="{63436ED4-741C-493A-BAE0-DBFDA27CE035}" presName="connTx" presStyleLbl="parChTrans1D2" presStyleIdx="2" presStyleCnt="3"/>
      <dgm:spPr/>
      <dgm:t>
        <a:bodyPr/>
        <a:lstStyle/>
        <a:p>
          <a:endParaRPr lang="en-US"/>
        </a:p>
      </dgm:t>
    </dgm:pt>
    <dgm:pt modelId="{E102B36F-8EA9-4643-B6A4-B546FD03CDE0}" type="pres">
      <dgm:prSet presAssocID="{0121FE61-95F7-4812-9FA3-F99D5862487C}" presName="root2" presStyleCnt="0"/>
      <dgm:spPr/>
      <dgm:t>
        <a:bodyPr/>
        <a:lstStyle/>
        <a:p>
          <a:endParaRPr lang="en-US"/>
        </a:p>
      </dgm:t>
    </dgm:pt>
    <dgm:pt modelId="{68B5FB8B-9115-40AF-A28E-3E73B9FAE5E4}" type="pres">
      <dgm:prSet presAssocID="{0121FE61-95F7-4812-9FA3-F99D5862487C}" presName="LevelTwoTextNode" presStyleLbl="node2" presStyleIdx="2" presStyleCnt="3">
        <dgm:presLayoutVars>
          <dgm:chPref val="3"/>
        </dgm:presLayoutVars>
      </dgm:prSet>
      <dgm:spPr/>
      <dgm:t>
        <a:bodyPr/>
        <a:lstStyle/>
        <a:p>
          <a:endParaRPr lang="es-PE"/>
        </a:p>
      </dgm:t>
    </dgm:pt>
    <dgm:pt modelId="{FD2A642C-5A23-40D4-9BF7-F46AFB329EB5}" type="pres">
      <dgm:prSet presAssocID="{0121FE61-95F7-4812-9FA3-F99D5862487C}" presName="level3hierChild" presStyleCnt="0"/>
      <dgm:spPr/>
      <dgm:t>
        <a:bodyPr/>
        <a:lstStyle/>
        <a:p>
          <a:endParaRPr lang="en-US"/>
        </a:p>
      </dgm:t>
    </dgm:pt>
  </dgm:ptLst>
  <dgm:cxnLst>
    <dgm:cxn modelId="{BBBA2A69-E863-4A0D-835A-6D416A6E07D8}" srcId="{2A800115-5130-4CEA-9EB4-32201800DA3B}" destId="{0121FE61-95F7-4812-9FA3-F99D5862487C}" srcOrd="2" destOrd="0" parTransId="{63436ED4-741C-493A-BAE0-DBFDA27CE035}" sibTransId="{B645C28F-BF51-46A1-BC88-A64ECBA82455}"/>
    <dgm:cxn modelId="{4F8620D2-D259-4BB6-A027-E991AC6A1117}" srcId="{25992521-CEAB-42EC-9F09-0C6ACD7FD10F}" destId="{2A800115-5130-4CEA-9EB4-32201800DA3B}" srcOrd="0" destOrd="0" parTransId="{2890073C-4475-49A0-AEC2-65DE81FA0443}" sibTransId="{833AABBE-C099-4EAA-A42C-08D886198182}"/>
    <dgm:cxn modelId="{1E78EEA1-F192-4E2F-AEDF-1F949C47128E}" srcId="{2A800115-5130-4CEA-9EB4-32201800DA3B}" destId="{AC97983C-C87D-45DD-91D3-CCB6D926DF81}" srcOrd="1" destOrd="0" parTransId="{CCA6C596-F69E-4162-B0CC-2B57F5A2126A}" sibTransId="{8E91F970-A6FD-4198-8B8F-31744D10D245}"/>
    <dgm:cxn modelId="{4BDFDD76-FF71-4E7B-A033-E18C10DECCD0}" type="presOf" srcId="{0A655F44-90CD-4D79-894D-BCBE387558C0}" destId="{715D96B4-8C5B-4D41-90E6-8D80EE438EC3}" srcOrd="0" destOrd="0" presId="urn:microsoft.com/office/officeart/2008/layout/HorizontalMultiLevelHierarchy"/>
    <dgm:cxn modelId="{1EB1B1F2-DC56-4446-90C8-9671146928E0}" type="presOf" srcId="{AC97983C-C87D-45DD-91D3-CCB6D926DF81}" destId="{07060DB3-395E-462F-BA6E-0EA9E7E26133}" srcOrd="0" destOrd="0" presId="urn:microsoft.com/office/officeart/2008/layout/HorizontalMultiLevelHierarchy"/>
    <dgm:cxn modelId="{EDC252B3-BCAE-4605-8BD9-E39A0A4C45FA}" type="presOf" srcId="{63436ED4-741C-493A-BAE0-DBFDA27CE035}" destId="{40252363-B6A2-408B-84F7-3355378C89E7}" srcOrd="0" destOrd="0" presId="urn:microsoft.com/office/officeart/2008/layout/HorizontalMultiLevelHierarchy"/>
    <dgm:cxn modelId="{A125D3CC-4829-4E0E-B442-ABD0852228F4}" type="presOf" srcId="{CCA6C596-F69E-4162-B0CC-2B57F5A2126A}" destId="{70051BE4-D2DF-48E9-BE94-78721CA3DFA1}" srcOrd="1" destOrd="0" presId="urn:microsoft.com/office/officeart/2008/layout/HorizontalMultiLevelHierarchy"/>
    <dgm:cxn modelId="{8A494FD9-96F2-440E-80FD-CC98C939598D}" type="presOf" srcId="{CCA6C596-F69E-4162-B0CC-2B57F5A2126A}" destId="{81C81BEC-8577-4106-B195-D449C1E926A2}" srcOrd="0" destOrd="0" presId="urn:microsoft.com/office/officeart/2008/layout/HorizontalMultiLevelHierarchy"/>
    <dgm:cxn modelId="{40FA8BF3-541B-40C0-B9D0-FB74D89ED59B}" type="presOf" srcId="{27218918-E156-40C4-9891-78A3288F2366}" destId="{7B327910-5B57-432F-8AD4-24602286BB2F}" srcOrd="1" destOrd="0" presId="urn:microsoft.com/office/officeart/2008/layout/HorizontalMultiLevelHierarchy"/>
    <dgm:cxn modelId="{4F5D4800-37A5-4F1F-AB56-AEBFEA33E512}" type="presOf" srcId="{0121FE61-95F7-4812-9FA3-F99D5862487C}" destId="{68B5FB8B-9115-40AF-A28E-3E73B9FAE5E4}" srcOrd="0" destOrd="0" presId="urn:microsoft.com/office/officeart/2008/layout/HorizontalMultiLevelHierarchy"/>
    <dgm:cxn modelId="{F0BD18FB-B006-4F06-8113-176F5184E4E7}" type="presOf" srcId="{63436ED4-741C-493A-BAE0-DBFDA27CE035}" destId="{409BC9B2-250C-4EA3-87E6-A283A9DB2462}" srcOrd="1" destOrd="0" presId="urn:microsoft.com/office/officeart/2008/layout/HorizontalMultiLevelHierarchy"/>
    <dgm:cxn modelId="{43D285CE-D371-43AE-9209-AB66BED14F48}" type="presOf" srcId="{25992521-CEAB-42EC-9F09-0C6ACD7FD10F}" destId="{58DDFB0B-F1F5-46AD-9922-F345896F1366}" srcOrd="0" destOrd="0" presId="urn:microsoft.com/office/officeart/2008/layout/HorizontalMultiLevelHierarchy"/>
    <dgm:cxn modelId="{ADF287F4-C712-48DD-9096-8AC619C2C096}" type="presOf" srcId="{2A800115-5130-4CEA-9EB4-32201800DA3B}" destId="{1206814B-19BA-465D-BDBD-241415EA23AE}" srcOrd="0" destOrd="0" presId="urn:microsoft.com/office/officeart/2008/layout/HorizontalMultiLevelHierarchy"/>
    <dgm:cxn modelId="{1CE9CAA0-FDA4-47BA-ACD6-66EE1102E83D}" srcId="{2A800115-5130-4CEA-9EB4-32201800DA3B}" destId="{0A655F44-90CD-4D79-894D-BCBE387558C0}" srcOrd="0" destOrd="0" parTransId="{27218918-E156-40C4-9891-78A3288F2366}" sibTransId="{6EF1549D-3A1C-4807-9EF0-2D70994A3883}"/>
    <dgm:cxn modelId="{820E1521-EF29-4ED4-8E46-C192D30C094B}" type="presOf" srcId="{27218918-E156-40C4-9891-78A3288F2366}" destId="{07CA3A4C-3A9B-4725-9BAB-9D2E3CEC47D9}" srcOrd="0" destOrd="0" presId="urn:microsoft.com/office/officeart/2008/layout/HorizontalMultiLevelHierarchy"/>
    <dgm:cxn modelId="{0CF047E7-ABD3-4A1E-932E-C7BBF20C685C}" type="presParOf" srcId="{58DDFB0B-F1F5-46AD-9922-F345896F1366}" destId="{199F43B7-890B-48EB-A9DD-D6FEC95F7869}" srcOrd="0" destOrd="0" presId="urn:microsoft.com/office/officeart/2008/layout/HorizontalMultiLevelHierarchy"/>
    <dgm:cxn modelId="{ECAB13CD-7C9C-466E-9BF2-373B81D35E7C}" type="presParOf" srcId="{199F43B7-890B-48EB-A9DD-D6FEC95F7869}" destId="{1206814B-19BA-465D-BDBD-241415EA23AE}" srcOrd="0" destOrd="0" presId="urn:microsoft.com/office/officeart/2008/layout/HorizontalMultiLevelHierarchy"/>
    <dgm:cxn modelId="{93BA1D46-2F22-4B8A-89D6-640A0987EA34}" type="presParOf" srcId="{199F43B7-890B-48EB-A9DD-D6FEC95F7869}" destId="{A052E8A1-09D6-4D11-9C1C-7D8C923DC6FA}" srcOrd="1" destOrd="0" presId="urn:microsoft.com/office/officeart/2008/layout/HorizontalMultiLevelHierarchy"/>
    <dgm:cxn modelId="{309A4D89-649E-4BB9-9E71-901887975C50}" type="presParOf" srcId="{A052E8A1-09D6-4D11-9C1C-7D8C923DC6FA}" destId="{07CA3A4C-3A9B-4725-9BAB-9D2E3CEC47D9}" srcOrd="0" destOrd="0" presId="urn:microsoft.com/office/officeart/2008/layout/HorizontalMultiLevelHierarchy"/>
    <dgm:cxn modelId="{FCB40319-5DD5-4F35-A1AA-7CA6358E7DEE}" type="presParOf" srcId="{07CA3A4C-3A9B-4725-9BAB-9D2E3CEC47D9}" destId="{7B327910-5B57-432F-8AD4-24602286BB2F}" srcOrd="0" destOrd="0" presId="urn:microsoft.com/office/officeart/2008/layout/HorizontalMultiLevelHierarchy"/>
    <dgm:cxn modelId="{04618700-FA22-46C1-8051-2EF47A3513D9}" type="presParOf" srcId="{A052E8A1-09D6-4D11-9C1C-7D8C923DC6FA}" destId="{C612FCBD-4985-40C8-BBB6-A552F8BED087}" srcOrd="1" destOrd="0" presId="urn:microsoft.com/office/officeart/2008/layout/HorizontalMultiLevelHierarchy"/>
    <dgm:cxn modelId="{69E82C2D-1BDF-465A-8FEF-A04705944350}" type="presParOf" srcId="{C612FCBD-4985-40C8-BBB6-A552F8BED087}" destId="{715D96B4-8C5B-4D41-90E6-8D80EE438EC3}" srcOrd="0" destOrd="0" presId="urn:microsoft.com/office/officeart/2008/layout/HorizontalMultiLevelHierarchy"/>
    <dgm:cxn modelId="{CF766601-DA75-49F5-A329-9838650B9BCA}" type="presParOf" srcId="{C612FCBD-4985-40C8-BBB6-A552F8BED087}" destId="{9E11A955-D75B-4B98-833E-7530B9B44E8E}" srcOrd="1" destOrd="0" presId="urn:microsoft.com/office/officeart/2008/layout/HorizontalMultiLevelHierarchy"/>
    <dgm:cxn modelId="{0E4797EE-BD5E-4131-9931-3ABAEE6D59BC}" type="presParOf" srcId="{A052E8A1-09D6-4D11-9C1C-7D8C923DC6FA}" destId="{81C81BEC-8577-4106-B195-D449C1E926A2}" srcOrd="2" destOrd="0" presId="urn:microsoft.com/office/officeart/2008/layout/HorizontalMultiLevelHierarchy"/>
    <dgm:cxn modelId="{6AD6930A-2051-4A6F-90DE-D7091AC35920}" type="presParOf" srcId="{81C81BEC-8577-4106-B195-D449C1E926A2}" destId="{70051BE4-D2DF-48E9-BE94-78721CA3DFA1}" srcOrd="0" destOrd="0" presId="urn:microsoft.com/office/officeart/2008/layout/HorizontalMultiLevelHierarchy"/>
    <dgm:cxn modelId="{E1D3768F-189E-497A-A675-94789A7C228C}" type="presParOf" srcId="{A052E8A1-09D6-4D11-9C1C-7D8C923DC6FA}" destId="{8D4050C7-04AA-488F-ABDB-D4B43C10F7ED}" srcOrd="3" destOrd="0" presId="urn:microsoft.com/office/officeart/2008/layout/HorizontalMultiLevelHierarchy"/>
    <dgm:cxn modelId="{5FDD4392-8869-42A7-9AE7-318BB7DC3BE1}" type="presParOf" srcId="{8D4050C7-04AA-488F-ABDB-D4B43C10F7ED}" destId="{07060DB3-395E-462F-BA6E-0EA9E7E26133}" srcOrd="0" destOrd="0" presId="urn:microsoft.com/office/officeart/2008/layout/HorizontalMultiLevelHierarchy"/>
    <dgm:cxn modelId="{8EC2C0A1-2B85-4037-B2E8-FCBC49C74A84}" type="presParOf" srcId="{8D4050C7-04AA-488F-ABDB-D4B43C10F7ED}" destId="{F53FE9E0-E651-4B96-9F88-FC17B4F4D305}" srcOrd="1" destOrd="0" presId="urn:microsoft.com/office/officeart/2008/layout/HorizontalMultiLevelHierarchy"/>
    <dgm:cxn modelId="{2FFA76FF-15E1-417B-ADD6-3DCE0446600E}" type="presParOf" srcId="{A052E8A1-09D6-4D11-9C1C-7D8C923DC6FA}" destId="{40252363-B6A2-408B-84F7-3355378C89E7}" srcOrd="4" destOrd="0" presId="urn:microsoft.com/office/officeart/2008/layout/HorizontalMultiLevelHierarchy"/>
    <dgm:cxn modelId="{2D37C8ED-2D7F-4F7D-B669-7FEF3C3DBC09}" type="presParOf" srcId="{40252363-B6A2-408B-84F7-3355378C89E7}" destId="{409BC9B2-250C-4EA3-87E6-A283A9DB2462}" srcOrd="0" destOrd="0" presId="urn:microsoft.com/office/officeart/2008/layout/HorizontalMultiLevelHierarchy"/>
    <dgm:cxn modelId="{D320FD7D-AE8F-44BC-8C25-B53C75017BA3}" type="presParOf" srcId="{A052E8A1-09D6-4D11-9C1C-7D8C923DC6FA}" destId="{E102B36F-8EA9-4643-B6A4-B546FD03CDE0}" srcOrd="5" destOrd="0" presId="urn:microsoft.com/office/officeart/2008/layout/HorizontalMultiLevelHierarchy"/>
    <dgm:cxn modelId="{9FFF6FE6-C0C4-446C-BE64-D131668F753E}" type="presParOf" srcId="{E102B36F-8EA9-4643-B6A4-B546FD03CDE0}" destId="{68B5FB8B-9115-40AF-A28E-3E73B9FAE5E4}" srcOrd="0" destOrd="0" presId="urn:microsoft.com/office/officeart/2008/layout/HorizontalMultiLevelHierarchy"/>
    <dgm:cxn modelId="{85646417-97FD-4572-8FB0-3A87AB5B67CC}" type="presParOf" srcId="{E102B36F-8EA9-4643-B6A4-B546FD03CDE0}" destId="{FD2A642C-5A23-40D4-9BF7-F46AFB329EB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7615A7-5F55-42D8-9840-BE102BE3C47F}" type="doc">
      <dgm:prSet loTypeId="urn:microsoft.com/office/officeart/2005/8/layout/bProcess4" loCatId="process" qsTypeId="urn:microsoft.com/office/officeart/2005/8/quickstyle/3d1" qsCatId="3D" csTypeId="urn:microsoft.com/office/officeart/2005/8/colors/colorful5" csCatId="colorful" phldr="1"/>
      <dgm:spPr/>
      <dgm:t>
        <a:bodyPr/>
        <a:lstStyle/>
        <a:p>
          <a:endParaRPr lang="en-US"/>
        </a:p>
      </dgm:t>
    </dgm:pt>
    <dgm:pt modelId="{DA21564E-0B0D-41DB-B153-9069B579DE77}">
      <dgm:prSet phldrT="[Text]"/>
      <dgm:spPr/>
      <dgm:t>
        <a:bodyPr/>
        <a:lstStyle/>
        <a:p>
          <a:r>
            <a:rPr lang="es-EC" dirty="0" smtClean="0"/>
            <a:t>Aplicar actividades que impliquen el juego-trabajo, enfatizando las técnicas de auto distracción.</a:t>
          </a:r>
          <a:endParaRPr lang="en-US" dirty="0"/>
        </a:p>
      </dgm:t>
    </dgm:pt>
    <dgm:pt modelId="{569D6EA3-541B-4EFD-9971-128916A13AB9}" type="parTrans" cxnId="{39F8DECA-0443-4615-8788-3B5E29D3EDD2}">
      <dgm:prSet/>
      <dgm:spPr/>
      <dgm:t>
        <a:bodyPr/>
        <a:lstStyle/>
        <a:p>
          <a:endParaRPr lang="en-US"/>
        </a:p>
      </dgm:t>
    </dgm:pt>
    <dgm:pt modelId="{C7CC4E6D-8000-42F8-BD4E-E7007D795C05}" type="sibTrans" cxnId="{39F8DECA-0443-4615-8788-3B5E29D3EDD2}">
      <dgm:prSet/>
      <dgm:spPr/>
      <dgm:t>
        <a:bodyPr/>
        <a:lstStyle/>
        <a:p>
          <a:endParaRPr lang="en-US"/>
        </a:p>
      </dgm:t>
    </dgm:pt>
    <dgm:pt modelId="{CC9DE096-4EE2-4E12-8723-AB3A500E88B3}">
      <dgm:prSet phldrT="[Text]"/>
      <dgm:spPr/>
      <dgm:t>
        <a:bodyPr/>
        <a:lstStyle/>
        <a:p>
          <a:r>
            <a:rPr lang="es-EC" dirty="0" smtClean="0"/>
            <a:t>Asignar responsabilidades según la edad del niño. </a:t>
          </a:r>
          <a:endParaRPr lang="en-US" dirty="0"/>
        </a:p>
      </dgm:t>
    </dgm:pt>
    <dgm:pt modelId="{EBE30AA6-5917-4E1E-A99A-82C04DB76F1C}" type="parTrans" cxnId="{9BB73D94-4418-4F1E-839F-24F62DB87C2A}">
      <dgm:prSet/>
      <dgm:spPr/>
      <dgm:t>
        <a:bodyPr/>
        <a:lstStyle/>
        <a:p>
          <a:endParaRPr lang="en-US"/>
        </a:p>
      </dgm:t>
    </dgm:pt>
    <dgm:pt modelId="{2628F7C7-A39A-484D-90B1-3673BB208577}" type="sibTrans" cxnId="{9BB73D94-4418-4F1E-839F-24F62DB87C2A}">
      <dgm:prSet/>
      <dgm:spPr/>
      <dgm:t>
        <a:bodyPr/>
        <a:lstStyle/>
        <a:p>
          <a:endParaRPr lang="en-US"/>
        </a:p>
      </dgm:t>
    </dgm:pt>
    <dgm:pt modelId="{269C1C68-F652-4D6B-93F7-6D2507481D37}">
      <dgm:prSet phldrT="[Text]"/>
      <dgm:spPr/>
      <dgm:t>
        <a:bodyPr/>
        <a:lstStyle/>
        <a:p>
          <a:r>
            <a:rPr lang="es-EC" dirty="0" smtClean="0"/>
            <a:t>Utilizar estrategias didácticas para actuar responsablemente cuando un adulto le pide que realice una tarea determinada.</a:t>
          </a:r>
          <a:endParaRPr lang="en-US" dirty="0"/>
        </a:p>
      </dgm:t>
    </dgm:pt>
    <dgm:pt modelId="{597D6166-82B0-4766-B820-2E91B5290C15}" type="parTrans" cxnId="{E8C02947-4EB5-44AB-96BC-047D820977E9}">
      <dgm:prSet/>
      <dgm:spPr/>
      <dgm:t>
        <a:bodyPr/>
        <a:lstStyle/>
        <a:p>
          <a:endParaRPr lang="en-US"/>
        </a:p>
      </dgm:t>
    </dgm:pt>
    <dgm:pt modelId="{627A5CD5-EFF6-499F-91F6-8A535AD2F876}" type="sibTrans" cxnId="{E8C02947-4EB5-44AB-96BC-047D820977E9}">
      <dgm:prSet/>
      <dgm:spPr/>
      <dgm:t>
        <a:bodyPr/>
        <a:lstStyle/>
        <a:p>
          <a:endParaRPr lang="en-US"/>
        </a:p>
      </dgm:t>
    </dgm:pt>
    <dgm:pt modelId="{6B168509-8235-48F8-8A32-421F544C6BFD}">
      <dgm:prSet phldrT="[Text]"/>
      <dgm:spPr/>
      <dgm:t>
        <a:bodyPr/>
        <a:lstStyle/>
        <a:p>
          <a:r>
            <a:rPr lang="es-EC" smtClean="0"/>
            <a:t>Incrementar los espacios donde los niños puedan trabajar y jugar, esto con el objetivo de desarrollar la adaptabilidad</a:t>
          </a:r>
          <a:endParaRPr lang="en-US" dirty="0"/>
        </a:p>
      </dgm:t>
    </dgm:pt>
    <dgm:pt modelId="{91622BF0-B248-4023-B69E-34A981ABBC5D}" type="parTrans" cxnId="{4C14C47A-9EFD-4DE2-9A69-866D591F54DB}">
      <dgm:prSet/>
      <dgm:spPr/>
      <dgm:t>
        <a:bodyPr/>
        <a:lstStyle/>
        <a:p>
          <a:endParaRPr lang="en-US"/>
        </a:p>
      </dgm:t>
    </dgm:pt>
    <dgm:pt modelId="{0A522F75-E04C-4436-920B-ECFEB4D4EB5D}" type="sibTrans" cxnId="{4C14C47A-9EFD-4DE2-9A69-866D591F54DB}">
      <dgm:prSet/>
      <dgm:spPr/>
      <dgm:t>
        <a:bodyPr/>
        <a:lstStyle/>
        <a:p>
          <a:endParaRPr lang="en-US"/>
        </a:p>
      </dgm:t>
    </dgm:pt>
    <dgm:pt modelId="{7C83C0A7-C2F8-4A98-A97E-61C7078C3843}">
      <dgm:prSet phldrT="[Text]"/>
      <dgm:spPr/>
      <dgm:t>
        <a:bodyPr/>
        <a:lstStyle/>
        <a:p>
          <a:r>
            <a:rPr lang="es-EC" dirty="0" smtClean="0"/>
            <a:t>Se sugiere a las docentes del Centro de Desarrollo Infantil “Amiguitos de Carapungo”, utilizar el manual de actividades “El cofre de las emociones” </a:t>
          </a:r>
          <a:endParaRPr lang="en-US" dirty="0"/>
        </a:p>
      </dgm:t>
    </dgm:pt>
    <dgm:pt modelId="{41954993-D219-4E52-956B-F7484C711BCA}" type="parTrans" cxnId="{E9B28F87-7B49-4707-A166-57069E541B42}">
      <dgm:prSet/>
      <dgm:spPr/>
      <dgm:t>
        <a:bodyPr/>
        <a:lstStyle/>
        <a:p>
          <a:endParaRPr lang="en-US"/>
        </a:p>
      </dgm:t>
    </dgm:pt>
    <dgm:pt modelId="{2D9D5A92-1C78-4D66-92C1-F76715BFD9A9}" type="sibTrans" cxnId="{E9B28F87-7B49-4707-A166-57069E541B42}">
      <dgm:prSet/>
      <dgm:spPr/>
      <dgm:t>
        <a:bodyPr/>
        <a:lstStyle/>
        <a:p>
          <a:endParaRPr lang="en-US"/>
        </a:p>
      </dgm:t>
    </dgm:pt>
    <dgm:pt modelId="{0F90C418-60FE-4625-A32E-3326AD06497E}" type="pres">
      <dgm:prSet presAssocID="{167615A7-5F55-42D8-9840-BE102BE3C47F}" presName="Name0" presStyleCnt="0">
        <dgm:presLayoutVars>
          <dgm:dir/>
          <dgm:resizeHandles/>
        </dgm:presLayoutVars>
      </dgm:prSet>
      <dgm:spPr/>
      <dgm:t>
        <a:bodyPr/>
        <a:lstStyle/>
        <a:p>
          <a:endParaRPr lang="es-EC"/>
        </a:p>
      </dgm:t>
    </dgm:pt>
    <dgm:pt modelId="{16FE7300-AB8A-4824-8E19-6C582A7160CB}" type="pres">
      <dgm:prSet presAssocID="{DA21564E-0B0D-41DB-B153-9069B579DE77}" presName="compNode" presStyleCnt="0"/>
      <dgm:spPr/>
      <dgm:t>
        <a:bodyPr/>
        <a:lstStyle/>
        <a:p>
          <a:endParaRPr lang="es-EC"/>
        </a:p>
      </dgm:t>
    </dgm:pt>
    <dgm:pt modelId="{A4616EB3-A99D-4ACE-93D5-A4D8ECDC64FC}" type="pres">
      <dgm:prSet presAssocID="{DA21564E-0B0D-41DB-B153-9069B579DE77}" presName="dummyConnPt" presStyleCnt="0"/>
      <dgm:spPr/>
      <dgm:t>
        <a:bodyPr/>
        <a:lstStyle/>
        <a:p>
          <a:endParaRPr lang="es-EC"/>
        </a:p>
      </dgm:t>
    </dgm:pt>
    <dgm:pt modelId="{94694006-B885-42CC-A691-92FFB006883E}" type="pres">
      <dgm:prSet presAssocID="{DA21564E-0B0D-41DB-B153-9069B579DE77}" presName="node" presStyleLbl="node1" presStyleIdx="0" presStyleCnt="5">
        <dgm:presLayoutVars>
          <dgm:bulletEnabled val="1"/>
        </dgm:presLayoutVars>
      </dgm:prSet>
      <dgm:spPr/>
      <dgm:t>
        <a:bodyPr/>
        <a:lstStyle/>
        <a:p>
          <a:endParaRPr lang="en-US"/>
        </a:p>
      </dgm:t>
    </dgm:pt>
    <dgm:pt modelId="{EDDC2BCC-2B02-4246-A48B-D81926C5C409}" type="pres">
      <dgm:prSet presAssocID="{C7CC4E6D-8000-42F8-BD4E-E7007D795C05}" presName="sibTrans" presStyleLbl="bgSibTrans2D1" presStyleIdx="0" presStyleCnt="4"/>
      <dgm:spPr/>
      <dgm:t>
        <a:bodyPr/>
        <a:lstStyle/>
        <a:p>
          <a:endParaRPr lang="es-EC"/>
        </a:p>
      </dgm:t>
    </dgm:pt>
    <dgm:pt modelId="{AA9BAC7C-DED5-4009-A337-0844F6CDDEB8}" type="pres">
      <dgm:prSet presAssocID="{CC9DE096-4EE2-4E12-8723-AB3A500E88B3}" presName="compNode" presStyleCnt="0"/>
      <dgm:spPr/>
      <dgm:t>
        <a:bodyPr/>
        <a:lstStyle/>
        <a:p>
          <a:endParaRPr lang="es-EC"/>
        </a:p>
      </dgm:t>
    </dgm:pt>
    <dgm:pt modelId="{FD508EF4-7A0E-4309-B976-11C7304A14E8}" type="pres">
      <dgm:prSet presAssocID="{CC9DE096-4EE2-4E12-8723-AB3A500E88B3}" presName="dummyConnPt" presStyleCnt="0"/>
      <dgm:spPr/>
      <dgm:t>
        <a:bodyPr/>
        <a:lstStyle/>
        <a:p>
          <a:endParaRPr lang="es-EC"/>
        </a:p>
      </dgm:t>
    </dgm:pt>
    <dgm:pt modelId="{D958281C-84FC-45E6-866A-97D4EEBAEB73}" type="pres">
      <dgm:prSet presAssocID="{CC9DE096-4EE2-4E12-8723-AB3A500E88B3}" presName="node" presStyleLbl="node1" presStyleIdx="1" presStyleCnt="5" custLinFactNeighborX="-1508" custLinFactNeighborY="-1675">
        <dgm:presLayoutVars>
          <dgm:bulletEnabled val="1"/>
        </dgm:presLayoutVars>
      </dgm:prSet>
      <dgm:spPr/>
      <dgm:t>
        <a:bodyPr/>
        <a:lstStyle/>
        <a:p>
          <a:endParaRPr lang="en-US"/>
        </a:p>
      </dgm:t>
    </dgm:pt>
    <dgm:pt modelId="{CDF97D38-4FAC-4313-A2AE-CCE6D09A2DE6}" type="pres">
      <dgm:prSet presAssocID="{2628F7C7-A39A-484D-90B1-3673BB208577}" presName="sibTrans" presStyleLbl="bgSibTrans2D1" presStyleIdx="1" presStyleCnt="4"/>
      <dgm:spPr/>
      <dgm:t>
        <a:bodyPr/>
        <a:lstStyle/>
        <a:p>
          <a:endParaRPr lang="es-EC"/>
        </a:p>
      </dgm:t>
    </dgm:pt>
    <dgm:pt modelId="{86228D07-2C27-488A-82FC-2C74E8FE13A0}" type="pres">
      <dgm:prSet presAssocID="{269C1C68-F652-4D6B-93F7-6D2507481D37}" presName="compNode" presStyleCnt="0"/>
      <dgm:spPr/>
      <dgm:t>
        <a:bodyPr/>
        <a:lstStyle/>
        <a:p>
          <a:endParaRPr lang="es-EC"/>
        </a:p>
      </dgm:t>
    </dgm:pt>
    <dgm:pt modelId="{719AD850-D400-4150-9703-7F79F226ED61}" type="pres">
      <dgm:prSet presAssocID="{269C1C68-F652-4D6B-93F7-6D2507481D37}" presName="dummyConnPt" presStyleCnt="0"/>
      <dgm:spPr/>
      <dgm:t>
        <a:bodyPr/>
        <a:lstStyle/>
        <a:p>
          <a:endParaRPr lang="es-EC"/>
        </a:p>
      </dgm:t>
    </dgm:pt>
    <dgm:pt modelId="{217F9F9B-6D8F-4EE8-AF19-7D7791E7355E}" type="pres">
      <dgm:prSet presAssocID="{269C1C68-F652-4D6B-93F7-6D2507481D37}" presName="node" presStyleLbl="node1" presStyleIdx="2" presStyleCnt="5">
        <dgm:presLayoutVars>
          <dgm:bulletEnabled val="1"/>
        </dgm:presLayoutVars>
      </dgm:prSet>
      <dgm:spPr/>
      <dgm:t>
        <a:bodyPr/>
        <a:lstStyle/>
        <a:p>
          <a:endParaRPr lang="en-US"/>
        </a:p>
      </dgm:t>
    </dgm:pt>
    <dgm:pt modelId="{361E8386-CF09-4B2A-A034-4DD9E656D42C}" type="pres">
      <dgm:prSet presAssocID="{627A5CD5-EFF6-499F-91F6-8A535AD2F876}" presName="sibTrans" presStyleLbl="bgSibTrans2D1" presStyleIdx="2" presStyleCnt="4"/>
      <dgm:spPr/>
      <dgm:t>
        <a:bodyPr/>
        <a:lstStyle/>
        <a:p>
          <a:endParaRPr lang="es-EC"/>
        </a:p>
      </dgm:t>
    </dgm:pt>
    <dgm:pt modelId="{BE2BAC73-D7A6-40DB-847F-1EB6005FAF28}" type="pres">
      <dgm:prSet presAssocID="{6B168509-8235-48F8-8A32-421F544C6BFD}" presName="compNode" presStyleCnt="0"/>
      <dgm:spPr/>
      <dgm:t>
        <a:bodyPr/>
        <a:lstStyle/>
        <a:p>
          <a:endParaRPr lang="es-EC"/>
        </a:p>
      </dgm:t>
    </dgm:pt>
    <dgm:pt modelId="{71BA4F4C-311A-4514-B2D2-9E89C7722CDB}" type="pres">
      <dgm:prSet presAssocID="{6B168509-8235-48F8-8A32-421F544C6BFD}" presName="dummyConnPt" presStyleCnt="0"/>
      <dgm:spPr/>
      <dgm:t>
        <a:bodyPr/>
        <a:lstStyle/>
        <a:p>
          <a:endParaRPr lang="es-EC"/>
        </a:p>
      </dgm:t>
    </dgm:pt>
    <dgm:pt modelId="{F33526ED-F727-4F68-89D6-6701A4F6B5C0}" type="pres">
      <dgm:prSet presAssocID="{6B168509-8235-48F8-8A32-421F544C6BFD}" presName="node" presStyleLbl="node1" presStyleIdx="3" presStyleCnt="5">
        <dgm:presLayoutVars>
          <dgm:bulletEnabled val="1"/>
        </dgm:presLayoutVars>
      </dgm:prSet>
      <dgm:spPr/>
      <dgm:t>
        <a:bodyPr/>
        <a:lstStyle/>
        <a:p>
          <a:endParaRPr lang="en-US"/>
        </a:p>
      </dgm:t>
    </dgm:pt>
    <dgm:pt modelId="{9FEF6D1C-183F-44A4-BDE7-D6C534819DBF}" type="pres">
      <dgm:prSet presAssocID="{0A522F75-E04C-4436-920B-ECFEB4D4EB5D}" presName="sibTrans" presStyleLbl="bgSibTrans2D1" presStyleIdx="3" presStyleCnt="4"/>
      <dgm:spPr/>
      <dgm:t>
        <a:bodyPr/>
        <a:lstStyle/>
        <a:p>
          <a:endParaRPr lang="es-EC"/>
        </a:p>
      </dgm:t>
    </dgm:pt>
    <dgm:pt modelId="{19C42FA5-E859-4B37-975F-95D48652B9A9}" type="pres">
      <dgm:prSet presAssocID="{7C83C0A7-C2F8-4A98-A97E-61C7078C3843}" presName="compNode" presStyleCnt="0"/>
      <dgm:spPr/>
      <dgm:t>
        <a:bodyPr/>
        <a:lstStyle/>
        <a:p>
          <a:endParaRPr lang="es-EC"/>
        </a:p>
      </dgm:t>
    </dgm:pt>
    <dgm:pt modelId="{EE33CF1C-50CD-4833-B5E3-C92ABF4FB893}" type="pres">
      <dgm:prSet presAssocID="{7C83C0A7-C2F8-4A98-A97E-61C7078C3843}" presName="dummyConnPt" presStyleCnt="0"/>
      <dgm:spPr/>
      <dgm:t>
        <a:bodyPr/>
        <a:lstStyle/>
        <a:p>
          <a:endParaRPr lang="es-EC"/>
        </a:p>
      </dgm:t>
    </dgm:pt>
    <dgm:pt modelId="{4CA8E713-4C7A-444E-8884-469458EE8ED2}" type="pres">
      <dgm:prSet presAssocID="{7C83C0A7-C2F8-4A98-A97E-61C7078C3843}" presName="node" presStyleLbl="node1" presStyleIdx="4" presStyleCnt="5">
        <dgm:presLayoutVars>
          <dgm:bulletEnabled val="1"/>
        </dgm:presLayoutVars>
      </dgm:prSet>
      <dgm:spPr/>
      <dgm:t>
        <a:bodyPr/>
        <a:lstStyle/>
        <a:p>
          <a:endParaRPr lang="en-US"/>
        </a:p>
      </dgm:t>
    </dgm:pt>
  </dgm:ptLst>
  <dgm:cxnLst>
    <dgm:cxn modelId="{6123F3E1-DB26-419A-A2C2-249D57D3C79D}" type="presOf" srcId="{167615A7-5F55-42D8-9840-BE102BE3C47F}" destId="{0F90C418-60FE-4625-A32E-3326AD06497E}" srcOrd="0" destOrd="0" presId="urn:microsoft.com/office/officeart/2005/8/layout/bProcess4"/>
    <dgm:cxn modelId="{E5D3D52D-E845-4D26-A52A-4B22C0779DB5}" type="presOf" srcId="{627A5CD5-EFF6-499F-91F6-8A535AD2F876}" destId="{361E8386-CF09-4B2A-A034-4DD9E656D42C}" srcOrd="0" destOrd="0" presId="urn:microsoft.com/office/officeart/2005/8/layout/bProcess4"/>
    <dgm:cxn modelId="{1F760F1F-C6EB-40F5-83A6-1018E4DE78AD}" type="presOf" srcId="{CC9DE096-4EE2-4E12-8723-AB3A500E88B3}" destId="{D958281C-84FC-45E6-866A-97D4EEBAEB73}" srcOrd="0" destOrd="0" presId="urn:microsoft.com/office/officeart/2005/8/layout/bProcess4"/>
    <dgm:cxn modelId="{E1286A3A-7B46-4FF9-AEBE-C158DC6F3A0E}" type="presOf" srcId="{7C83C0A7-C2F8-4A98-A97E-61C7078C3843}" destId="{4CA8E713-4C7A-444E-8884-469458EE8ED2}" srcOrd="0" destOrd="0" presId="urn:microsoft.com/office/officeart/2005/8/layout/bProcess4"/>
    <dgm:cxn modelId="{2E6F3DBD-2A84-45A6-A8F1-7E218BE6ACCB}" type="presOf" srcId="{0A522F75-E04C-4436-920B-ECFEB4D4EB5D}" destId="{9FEF6D1C-183F-44A4-BDE7-D6C534819DBF}" srcOrd="0" destOrd="0" presId="urn:microsoft.com/office/officeart/2005/8/layout/bProcess4"/>
    <dgm:cxn modelId="{4C14C47A-9EFD-4DE2-9A69-866D591F54DB}" srcId="{167615A7-5F55-42D8-9840-BE102BE3C47F}" destId="{6B168509-8235-48F8-8A32-421F544C6BFD}" srcOrd="3" destOrd="0" parTransId="{91622BF0-B248-4023-B69E-34A981ABBC5D}" sibTransId="{0A522F75-E04C-4436-920B-ECFEB4D4EB5D}"/>
    <dgm:cxn modelId="{E8C02947-4EB5-44AB-96BC-047D820977E9}" srcId="{167615A7-5F55-42D8-9840-BE102BE3C47F}" destId="{269C1C68-F652-4D6B-93F7-6D2507481D37}" srcOrd="2" destOrd="0" parTransId="{597D6166-82B0-4766-B820-2E91B5290C15}" sibTransId="{627A5CD5-EFF6-499F-91F6-8A535AD2F876}"/>
    <dgm:cxn modelId="{53F542DE-4C69-4816-8181-63FE24848114}" type="presOf" srcId="{C7CC4E6D-8000-42F8-BD4E-E7007D795C05}" destId="{EDDC2BCC-2B02-4246-A48B-D81926C5C409}" srcOrd="0" destOrd="0" presId="urn:microsoft.com/office/officeart/2005/8/layout/bProcess4"/>
    <dgm:cxn modelId="{41880361-59B4-426D-AB2E-A1A68BD4C0FE}" type="presOf" srcId="{6B168509-8235-48F8-8A32-421F544C6BFD}" destId="{F33526ED-F727-4F68-89D6-6701A4F6B5C0}" srcOrd="0" destOrd="0" presId="urn:microsoft.com/office/officeart/2005/8/layout/bProcess4"/>
    <dgm:cxn modelId="{E9B28F87-7B49-4707-A166-57069E541B42}" srcId="{167615A7-5F55-42D8-9840-BE102BE3C47F}" destId="{7C83C0A7-C2F8-4A98-A97E-61C7078C3843}" srcOrd="4" destOrd="0" parTransId="{41954993-D219-4E52-956B-F7484C711BCA}" sibTransId="{2D9D5A92-1C78-4D66-92C1-F76715BFD9A9}"/>
    <dgm:cxn modelId="{563ACDA8-529C-435D-8A47-63712FF1C7AA}" type="presOf" srcId="{269C1C68-F652-4D6B-93F7-6D2507481D37}" destId="{217F9F9B-6D8F-4EE8-AF19-7D7791E7355E}" srcOrd="0" destOrd="0" presId="urn:microsoft.com/office/officeart/2005/8/layout/bProcess4"/>
    <dgm:cxn modelId="{9BB73D94-4418-4F1E-839F-24F62DB87C2A}" srcId="{167615A7-5F55-42D8-9840-BE102BE3C47F}" destId="{CC9DE096-4EE2-4E12-8723-AB3A500E88B3}" srcOrd="1" destOrd="0" parTransId="{EBE30AA6-5917-4E1E-A99A-82C04DB76F1C}" sibTransId="{2628F7C7-A39A-484D-90B1-3673BB208577}"/>
    <dgm:cxn modelId="{39F8DECA-0443-4615-8788-3B5E29D3EDD2}" srcId="{167615A7-5F55-42D8-9840-BE102BE3C47F}" destId="{DA21564E-0B0D-41DB-B153-9069B579DE77}" srcOrd="0" destOrd="0" parTransId="{569D6EA3-541B-4EFD-9971-128916A13AB9}" sibTransId="{C7CC4E6D-8000-42F8-BD4E-E7007D795C05}"/>
    <dgm:cxn modelId="{2AB77356-48C7-4C1F-980E-65A5B2179AC6}" type="presOf" srcId="{DA21564E-0B0D-41DB-B153-9069B579DE77}" destId="{94694006-B885-42CC-A691-92FFB006883E}" srcOrd="0" destOrd="0" presId="urn:microsoft.com/office/officeart/2005/8/layout/bProcess4"/>
    <dgm:cxn modelId="{82F43DE3-03B1-4742-B68D-3F933993F7F8}" type="presOf" srcId="{2628F7C7-A39A-484D-90B1-3673BB208577}" destId="{CDF97D38-4FAC-4313-A2AE-CCE6D09A2DE6}" srcOrd="0" destOrd="0" presId="urn:microsoft.com/office/officeart/2005/8/layout/bProcess4"/>
    <dgm:cxn modelId="{3B2E9229-C25F-4985-B6B8-1D6B199A377D}" type="presParOf" srcId="{0F90C418-60FE-4625-A32E-3326AD06497E}" destId="{16FE7300-AB8A-4824-8E19-6C582A7160CB}" srcOrd="0" destOrd="0" presId="urn:microsoft.com/office/officeart/2005/8/layout/bProcess4"/>
    <dgm:cxn modelId="{E61B2A81-5A2D-4CCA-A5BC-E457A2700F2E}" type="presParOf" srcId="{16FE7300-AB8A-4824-8E19-6C582A7160CB}" destId="{A4616EB3-A99D-4ACE-93D5-A4D8ECDC64FC}" srcOrd="0" destOrd="0" presId="urn:microsoft.com/office/officeart/2005/8/layout/bProcess4"/>
    <dgm:cxn modelId="{67944B10-CB14-4315-95E5-DEA87F7FAC36}" type="presParOf" srcId="{16FE7300-AB8A-4824-8E19-6C582A7160CB}" destId="{94694006-B885-42CC-A691-92FFB006883E}" srcOrd="1" destOrd="0" presId="urn:microsoft.com/office/officeart/2005/8/layout/bProcess4"/>
    <dgm:cxn modelId="{8C6D5ECD-7677-4227-B031-701A5B0AC405}" type="presParOf" srcId="{0F90C418-60FE-4625-A32E-3326AD06497E}" destId="{EDDC2BCC-2B02-4246-A48B-D81926C5C409}" srcOrd="1" destOrd="0" presId="urn:microsoft.com/office/officeart/2005/8/layout/bProcess4"/>
    <dgm:cxn modelId="{65EB9C0A-3B2D-4620-B19C-FF21101D763D}" type="presParOf" srcId="{0F90C418-60FE-4625-A32E-3326AD06497E}" destId="{AA9BAC7C-DED5-4009-A337-0844F6CDDEB8}" srcOrd="2" destOrd="0" presId="urn:microsoft.com/office/officeart/2005/8/layout/bProcess4"/>
    <dgm:cxn modelId="{D40D3C64-2CF6-4BB3-BD36-1EE5A7DC79E6}" type="presParOf" srcId="{AA9BAC7C-DED5-4009-A337-0844F6CDDEB8}" destId="{FD508EF4-7A0E-4309-B976-11C7304A14E8}" srcOrd="0" destOrd="0" presId="urn:microsoft.com/office/officeart/2005/8/layout/bProcess4"/>
    <dgm:cxn modelId="{5375C2A5-BFF0-4601-AF78-156A51C6CF70}" type="presParOf" srcId="{AA9BAC7C-DED5-4009-A337-0844F6CDDEB8}" destId="{D958281C-84FC-45E6-866A-97D4EEBAEB73}" srcOrd="1" destOrd="0" presId="urn:microsoft.com/office/officeart/2005/8/layout/bProcess4"/>
    <dgm:cxn modelId="{83A449DA-7B76-47FA-BE6F-34A816758F65}" type="presParOf" srcId="{0F90C418-60FE-4625-A32E-3326AD06497E}" destId="{CDF97D38-4FAC-4313-A2AE-CCE6D09A2DE6}" srcOrd="3" destOrd="0" presId="urn:microsoft.com/office/officeart/2005/8/layout/bProcess4"/>
    <dgm:cxn modelId="{7481BC78-FB47-4C09-866F-22E64B42F120}" type="presParOf" srcId="{0F90C418-60FE-4625-A32E-3326AD06497E}" destId="{86228D07-2C27-488A-82FC-2C74E8FE13A0}" srcOrd="4" destOrd="0" presId="urn:microsoft.com/office/officeart/2005/8/layout/bProcess4"/>
    <dgm:cxn modelId="{9448E4AB-B0D1-4A1C-BA6E-83D79503ACC8}" type="presParOf" srcId="{86228D07-2C27-488A-82FC-2C74E8FE13A0}" destId="{719AD850-D400-4150-9703-7F79F226ED61}" srcOrd="0" destOrd="0" presId="urn:microsoft.com/office/officeart/2005/8/layout/bProcess4"/>
    <dgm:cxn modelId="{86AB2779-E207-4729-BED9-E01C192BD9FB}" type="presParOf" srcId="{86228D07-2C27-488A-82FC-2C74E8FE13A0}" destId="{217F9F9B-6D8F-4EE8-AF19-7D7791E7355E}" srcOrd="1" destOrd="0" presId="urn:microsoft.com/office/officeart/2005/8/layout/bProcess4"/>
    <dgm:cxn modelId="{6F04568D-2064-4E41-8FA4-97C7BBA11857}" type="presParOf" srcId="{0F90C418-60FE-4625-A32E-3326AD06497E}" destId="{361E8386-CF09-4B2A-A034-4DD9E656D42C}" srcOrd="5" destOrd="0" presId="urn:microsoft.com/office/officeart/2005/8/layout/bProcess4"/>
    <dgm:cxn modelId="{83FDF084-548A-4FF5-872F-65CA6CB8EECA}" type="presParOf" srcId="{0F90C418-60FE-4625-A32E-3326AD06497E}" destId="{BE2BAC73-D7A6-40DB-847F-1EB6005FAF28}" srcOrd="6" destOrd="0" presId="urn:microsoft.com/office/officeart/2005/8/layout/bProcess4"/>
    <dgm:cxn modelId="{F8A7E10C-878C-4BF0-B0E2-AAF4BA1FFCD9}" type="presParOf" srcId="{BE2BAC73-D7A6-40DB-847F-1EB6005FAF28}" destId="{71BA4F4C-311A-4514-B2D2-9E89C7722CDB}" srcOrd="0" destOrd="0" presId="urn:microsoft.com/office/officeart/2005/8/layout/bProcess4"/>
    <dgm:cxn modelId="{CFA4E8AA-BDD0-4F4A-865A-128A2A94CF7B}" type="presParOf" srcId="{BE2BAC73-D7A6-40DB-847F-1EB6005FAF28}" destId="{F33526ED-F727-4F68-89D6-6701A4F6B5C0}" srcOrd="1" destOrd="0" presId="urn:microsoft.com/office/officeart/2005/8/layout/bProcess4"/>
    <dgm:cxn modelId="{2944D420-28BD-47D2-89E7-31DE883E2290}" type="presParOf" srcId="{0F90C418-60FE-4625-A32E-3326AD06497E}" destId="{9FEF6D1C-183F-44A4-BDE7-D6C534819DBF}" srcOrd="7" destOrd="0" presId="urn:microsoft.com/office/officeart/2005/8/layout/bProcess4"/>
    <dgm:cxn modelId="{9128C40D-450B-4B70-840A-755179697CE7}" type="presParOf" srcId="{0F90C418-60FE-4625-A32E-3326AD06497E}" destId="{19C42FA5-E859-4B37-975F-95D48652B9A9}" srcOrd="8" destOrd="0" presId="urn:microsoft.com/office/officeart/2005/8/layout/bProcess4"/>
    <dgm:cxn modelId="{D16D4487-ADF7-4EA5-BEEC-86F6241076B2}" type="presParOf" srcId="{19C42FA5-E859-4B37-975F-95D48652B9A9}" destId="{EE33CF1C-50CD-4833-B5E3-C92ABF4FB893}" srcOrd="0" destOrd="0" presId="urn:microsoft.com/office/officeart/2005/8/layout/bProcess4"/>
    <dgm:cxn modelId="{740C5322-9962-4F26-95E7-82CAA765CD0C}" type="presParOf" srcId="{19C42FA5-E859-4B37-975F-95D48652B9A9}" destId="{4CA8E713-4C7A-444E-8884-469458EE8ED2}"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C1D167-B2DE-451E-B528-0A633FB7A123}"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2DA59D58-E539-40D6-94F6-232F9A5FE8AF}">
      <dgm:prSet phldrT="[Text]"/>
      <dgm:spPr/>
      <dgm:t>
        <a:bodyPr/>
        <a:lstStyle/>
        <a:p>
          <a:r>
            <a:rPr lang="es-EC" dirty="0" smtClean="0"/>
            <a:t>Objetivo general</a:t>
          </a:r>
          <a:endParaRPr lang="en-US" dirty="0"/>
        </a:p>
      </dgm:t>
    </dgm:pt>
    <dgm:pt modelId="{B2E86AC4-C378-4237-B756-0C475D00F8CF}" type="parTrans" cxnId="{5D10017B-A3FC-4FAE-BD27-7EAB065E176F}">
      <dgm:prSet/>
      <dgm:spPr/>
      <dgm:t>
        <a:bodyPr/>
        <a:lstStyle/>
        <a:p>
          <a:endParaRPr lang="en-US"/>
        </a:p>
      </dgm:t>
    </dgm:pt>
    <dgm:pt modelId="{D7C7A073-1A78-4434-995C-ACF1E7FF83D4}" type="sibTrans" cxnId="{5D10017B-A3FC-4FAE-BD27-7EAB065E176F}">
      <dgm:prSet/>
      <dgm:spPr/>
      <dgm:t>
        <a:bodyPr/>
        <a:lstStyle/>
        <a:p>
          <a:endParaRPr lang="en-US"/>
        </a:p>
      </dgm:t>
    </dgm:pt>
    <dgm:pt modelId="{648E1F4E-0D67-46C3-8390-FED57368D0C8}">
      <dgm:prSet phldrT="[Text]"/>
      <dgm:spPr/>
      <dgm:t>
        <a:bodyPr/>
        <a:lstStyle/>
        <a:p>
          <a:r>
            <a:rPr lang="es-ES" dirty="0" smtClean="0"/>
            <a:t>Reforzar las diferentes dimensiones de la autorregulación emocional en los niños de tres a cinco años de Centro de Desarrollo Infantil “Amiguitos de Carapungo” por medio de las actividades que se encuentran en la guía “El cofre de las emociones” para que sus relaciones interpersonales e intrapersonales mejoren.</a:t>
          </a:r>
          <a:endParaRPr lang="en-US" dirty="0"/>
        </a:p>
      </dgm:t>
    </dgm:pt>
    <dgm:pt modelId="{EF212462-3673-425D-97DF-37FB7D0C8C91}" type="parTrans" cxnId="{730BD881-FDDF-4DC3-B02B-96E68413E1B9}">
      <dgm:prSet/>
      <dgm:spPr/>
      <dgm:t>
        <a:bodyPr/>
        <a:lstStyle/>
        <a:p>
          <a:endParaRPr lang="en-US"/>
        </a:p>
      </dgm:t>
    </dgm:pt>
    <dgm:pt modelId="{7CC6EB76-C26B-4E92-B0E1-B73AABFBDC23}" type="sibTrans" cxnId="{730BD881-FDDF-4DC3-B02B-96E68413E1B9}">
      <dgm:prSet/>
      <dgm:spPr/>
      <dgm:t>
        <a:bodyPr/>
        <a:lstStyle/>
        <a:p>
          <a:endParaRPr lang="en-US"/>
        </a:p>
      </dgm:t>
    </dgm:pt>
    <dgm:pt modelId="{7E10902B-280F-42B3-ACCF-19ED9CE6CD79}">
      <dgm:prSet phldrT="[Text]"/>
      <dgm:spPr/>
      <dgm:t>
        <a:bodyPr/>
        <a:lstStyle/>
        <a:p>
          <a:r>
            <a:rPr lang="es-EC" dirty="0" smtClean="0"/>
            <a:t>Objetivos específicos </a:t>
          </a:r>
          <a:endParaRPr lang="en-US" dirty="0"/>
        </a:p>
      </dgm:t>
    </dgm:pt>
    <dgm:pt modelId="{5959B0B7-BB3A-4C54-9725-1CF0DBDCC187}" type="parTrans" cxnId="{BC6DB995-0A72-4E8F-945C-CC24A6819647}">
      <dgm:prSet/>
      <dgm:spPr/>
      <dgm:t>
        <a:bodyPr/>
        <a:lstStyle/>
        <a:p>
          <a:endParaRPr lang="en-US"/>
        </a:p>
      </dgm:t>
    </dgm:pt>
    <dgm:pt modelId="{B23EAD90-623C-4732-BEFD-593840C2549B}" type="sibTrans" cxnId="{BC6DB995-0A72-4E8F-945C-CC24A6819647}">
      <dgm:prSet/>
      <dgm:spPr/>
      <dgm:t>
        <a:bodyPr/>
        <a:lstStyle/>
        <a:p>
          <a:endParaRPr lang="en-US"/>
        </a:p>
      </dgm:t>
    </dgm:pt>
    <dgm:pt modelId="{2948AC52-2106-4A51-B5A2-336C2B8038AF}">
      <dgm:prSet phldrT="[Text]"/>
      <dgm:spPr/>
      <dgm:t>
        <a:bodyPr/>
        <a:lstStyle/>
        <a:p>
          <a:r>
            <a:rPr lang="es-ES" dirty="0" smtClean="0"/>
            <a:t>Concientizar a las docentes la importancia trabajar la autorregulación emocional para favorecer al desarrollo holístico del niño.</a:t>
          </a:r>
          <a:endParaRPr lang="en-US" dirty="0"/>
        </a:p>
      </dgm:t>
    </dgm:pt>
    <dgm:pt modelId="{434B7506-8A46-44BA-94DD-5F2306384F72}" type="parTrans" cxnId="{F79CA1C3-38AC-4AFB-B237-F4FF3CDF9F08}">
      <dgm:prSet/>
      <dgm:spPr/>
      <dgm:t>
        <a:bodyPr/>
        <a:lstStyle/>
        <a:p>
          <a:endParaRPr lang="en-US"/>
        </a:p>
      </dgm:t>
    </dgm:pt>
    <dgm:pt modelId="{0B4DDAFB-28E6-49BB-AE96-1C77074746DA}" type="sibTrans" cxnId="{F79CA1C3-38AC-4AFB-B237-F4FF3CDF9F08}">
      <dgm:prSet/>
      <dgm:spPr/>
      <dgm:t>
        <a:bodyPr/>
        <a:lstStyle/>
        <a:p>
          <a:endParaRPr lang="en-US"/>
        </a:p>
      </dgm:t>
    </dgm:pt>
    <dgm:pt modelId="{EAC4418E-3AD7-428E-A63B-43166DF7945F}">
      <dgm:prSet phldrT="[Text]"/>
      <dgm:spPr/>
      <dgm:t>
        <a:bodyPr/>
        <a:lstStyle/>
        <a:p>
          <a:r>
            <a:rPr lang="es-ES" dirty="0" smtClean="0"/>
            <a:t>Proporcionar al centro infantil una herramienta didáctica que ayude a mejorar el desarrollo de la área socio-afectiva</a:t>
          </a:r>
          <a:r>
            <a:rPr lang="es-ES_tradnl" dirty="0" smtClean="0"/>
            <a:t>.</a:t>
          </a:r>
          <a:endParaRPr lang="en-US" dirty="0"/>
        </a:p>
      </dgm:t>
    </dgm:pt>
    <dgm:pt modelId="{4AD7925C-F740-4EA4-AC5B-8D99AAF89A7B}" type="parTrans" cxnId="{022AE6C8-30B6-4B21-9366-8B140B88B6C0}">
      <dgm:prSet/>
      <dgm:spPr/>
      <dgm:t>
        <a:bodyPr/>
        <a:lstStyle/>
        <a:p>
          <a:endParaRPr lang="en-US"/>
        </a:p>
      </dgm:t>
    </dgm:pt>
    <dgm:pt modelId="{F62E1308-07B1-49A9-82C2-EF407B6D3D3A}" type="sibTrans" cxnId="{022AE6C8-30B6-4B21-9366-8B140B88B6C0}">
      <dgm:prSet/>
      <dgm:spPr/>
      <dgm:t>
        <a:bodyPr/>
        <a:lstStyle/>
        <a:p>
          <a:endParaRPr lang="en-US"/>
        </a:p>
      </dgm:t>
    </dgm:pt>
    <dgm:pt modelId="{FFD92EAA-62C3-44A4-AAE8-35F527F48900}" type="pres">
      <dgm:prSet presAssocID="{78C1D167-B2DE-451E-B528-0A633FB7A123}" presName="Name0" presStyleCnt="0">
        <dgm:presLayoutVars>
          <dgm:dir/>
          <dgm:animLvl val="lvl"/>
          <dgm:resizeHandles val="exact"/>
        </dgm:presLayoutVars>
      </dgm:prSet>
      <dgm:spPr/>
      <dgm:t>
        <a:bodyPr/>
        <a:lstStyle/>
        <a:p>
          <a:endParaRPr lang="es-EC"/>
        </a:p>
      </dgm:t>
    </dgm:pt>
    <dgm:pt modelId="{0E21F396-923F-43A9-A5D0-94890A472E1B}" type="pres">
      <dgm:prSet presAssocID="{2DA59D58-E539-40D6-94F6-232F9A5FE8AF}" presName="linNode" presStyleCnt="0"/>
      <dgm:spPr/>
      <dgm:t>
        <a:bodyPr/>
        <a:lstStyle/>
        <a:p>
          <a:endParaRPr lang="es-EC"/>
        </a:p>
      </dgm:t>
    </dgm:pt>
    <dgm:pt modelId="{E6006E45-61D7-45E8-A350-77CABBCA9159}" type="pres">
      <dgm:prSet presAssocID="{2DA59D58-E539-40D6-94F6-232F9A5FE8AF}" presName="parentText" presStyleLbl="node1" presStyleIdx="0" presStyleCnt="2" custScaleX="110622" custScaleY="115880">
        <dgm:presLayoutVars>
          <dgm:chMax val="1"/>
          <dgm:bulletEnabled val="1"/>
        </dgm:presLayoutVars>
      </dgm:prSet>
      <dgm:spPr/>
      <dgm:t>
        <a:bodyPr/>
        <a:lstStyle/>
        <a:p>
          <a:endParaRPr lang="es-EC"/>
        </a:p>
      </dgm:t>
    </dgm:pt>
    <dgm:pt modelId="{4E28CE04-F355-4A82-805A-B2BCD09AA3BA}" type="pres">
      <dgm:prSet presAssocID="{2DA59D58-E539-40D6-94F6-232F9A5FE8AF}" presName="descendantText" presStyleLbl="alignAccFollowNode1" presStyleIdx="0" presStyleCnt="2">
        <dgm:presLayoutVars>
          <dgm:bulletEnabled val="1"/>
        </dgm:presLayoutVars>
      </dgm:prSet>
      <dgm:spPr/>
      <dgm:t>
        <a:bodyPr/>
        <a:lstStyle/>
        <a:p>
          <a:endParaRPr lang="en-US"/>
        </a:p>
      </dgm:t>
    </dgm:pt>
    <dgm:pt modelId="{66FBD5A3-25F5-4A16-A77B-FD4A8133D521}" type="pres">
      <dgm:prSet presAssocID="{D7C7A073-1A78-4434-995C-ACF1E7FF83D4}" presName="sp" presStyleCnt="0"/>
      <dgm:spPr/>
      <dgm:t>
        <a:bodyPr/>
        <a:lstStyle/>
        <a:p>
          <a:endParaRPr lang="es-EC"/>
        </a:p>
      </dgm:t>
    </dgm:pt>
    <dgm:pt modelId="{AB472718-54A0-482C-8FBE-94E1B0A3D601}" type="pres">
      <dgm:prSet presAssocID="{7E10902B-280F-42B3-ACCF-19ED9CE6CD79}" presName="linNode" presStyleCnt="0"/>
      <dgm:spPr/>
      <dgm:t>
        <a:bodyPr/>
        <a:lstStyle/>
        <a:p>
          <a:endParaRPr lang="es-EC"/>
        </a:p>
      </dgm:t>
    </dgm:pt>
    <dgm:pt modelId="{CF8A98EE-8163-4C00-95A6-89EB536C6D62}" type="pres">
      <dgm:prSet presAssocID="{7E10902B-280F-42B3-ACCF-19ED9CE6CD79}" presName="parentText" presStyleLbl="node1" presStyleIdx="1" presStyleCnt="2">
        <dgm:presLayoutVars>
          <dgm:chMax val="1"/>
          <dgm:bulletEnabled val="1"/>
        </dgm:presLayoutVars>
      </dgm:prSet>
      <dgm:spPr/>
      <dgm:t>
        <a:bodyPr/>
        <a:lstStyle/>
        <a:p>
          <a:endParaRPr lang="en-US"/>
        </a:p>
      </dgm:t>
    </dgm:pt>
    <dgm:pt modelId="{21E9B943-453B-4BE1-AE07-69A84097F7FD}" type="pres">
      <dgm:prSet presAssocID="{7E10902B-280F-42B3-ACCF-19ED9CE6CD79}" presName="descendantText" presStyleLbl="alignAccFollowNode1" presStyleIdx="1" presStyleCnt="2">
        <dgm:presLayoutVars>
          <dgm:bulletEnabled val="1"/>
        </dgm:presLayoutVars>
      </dgm:prSet>
      <dgm:spPr/>
      <dgm:t>
        <a:bodyPr/>
        <a:lstStyle/>
        <a:p>
          <a:endParaRPr lang="en-US"/>
        </a:p>
      </dgm:t>
    </dgm:pt>
  </dgm:ptLst>
  <dgm:cxnLst>
    <dgm:cxn modelId="{5D10017B-A3FC-4FAE-BD27-7EAB065E176F}" srcId="{78C1D167-B2DE-451E-B528-0A633FB7A123}" destId="{2DA59D58-E539-40D6-94F6-232F9A5FE8AF}" srcOrd="0" destOrd="0" parTransId="{B2E86AC4-C378-4237-B756-0C475D00F8CF}" sibTransId="{D7C7A073-1A78-4434-995C-ACF1E7FF83D4}"/>
    <dgm:cxn modelId="{730BD881-FDDF-4DC3-B02B-96E68413E1B9}" srcId="{2DA59D58-E539-40D6-94F6-232F9A5FE8AF}" destId="{648E1F4E-0D67-46C3-8390-FED57368D0C8}" srcOrd="0" destOrd="0" parTransId="{EF212462-3673-425D-97DF-37FB7D0C8C91}" sibTransId="{7CC6EB76-C26B-4E92-B0E1-B73AABFBDC23}"/>
    <dgm:cxn modelId="{7959DF6E-7859-4654-93F0-4B9038365AB1}" type="presOf" srcId="{2948AC52-2106-4A51-B5A2-336C2B8038AF}" destId="{21E9B943-453B-4BE1-AE07-69A84097F7FD}" srcOrd="0" destOrd="0" presId="urn:microsoft.com/office/officeart/2005/8/layout/vList5"/>
    <dgm:cxn modelId="{A4A61BB2-327C-44E1-B91F-8A3609212467}" type="presOf" srcId="{7E10902B-280F-42B3-ACCF-19ED9CE6CD79}" destId="{CF8A98EE-8163-4C00-95A6-89EB536C6D62}" srcOrd="0" destOrd="0" presId="urn:microsoft.com/office/officeart/2005/8/layout/vList5"/>
    <dgm:cxn modelId="{F79CA1C3-38AC-4AFB-B237-F4FF3CDF9F08}" srcId="{7E10902B-280F-42B3-ACCF-19ED9CE6CD79}" destId="{2948AC52-2106-4A51-B5A2-336C2B8038AF}" srcOrd="0" destOrd="0" parTransId="{434B7506-8A46-44BA-94DD-5F2306384F72}" sibTransId="{0B4DDAFB-28E6-49BB-AE96-1C77074746DA}"/>
    <dgm:cxn modelId="{022AE6C8-30B6-4B21-9366-8B140B88B6C0}" srcId="{7E10902B-280F-42B3-ACCF-19ED9CE6CD79}" destId="{EAC4418E-3AD7-428E-A63B-43166DF7945F}" srcOrd="1" destOrd="0" parTransId="{4AD7925C-F740-4EA4-AC5B-8D99AAF89A7B}" sibTransId="{F62E1308-07B1-49A9-82C2-EF407B6D3D3A}"/>
    <dgm:cxn modelId="{D7518822-BD47-472C-949C-55085E6AFD1F}" type="presOf" srcId="{2DA59D58-E539-40D6-94F6-232F9A5FE8AF}" destId="{E6006E45-61D7-45E8-A350-77CABBCA9159}" srcOrd="0" destOrd="0" presId="urn:microsoft.com/office/officeart/2005/8/layout/vList5"/>
    <dgm:cxn modelId="{BC6DB995-0A72-4E8F-945C-CC24A6819647}" srcId="{78C1D167-B2DE-451E-B528-0A633FB7A123}" destId="{7E10902B-280F-42B3-ACCF-19ED9CE6CD79}" srcOrd="1" destOrd="0" parTransId="{5959B0B7-BB3A-4C54-9725-1CF0DBDCC187}" sibTransId="{B23EAD90-623C-4732-BEFD-593840C2549B}"/>
    <dgm:cxn modelId="{C181648B-4088-4FFF-A762-9EE4307D4C28}" type="presOf" srcId="{EAC4418E-3AD7-428E-A63B-43166DF7945F}" destId="{21E9B943-453B-4BE1-AE07-69A84097F7FD}" srcOrd="0" destOrd="1" presId="urn:microsoft.com/office/officeart/2005/8/layout/vList5"/>
    <dgm:cxn modelId="{C2368E1F-F755-406B-B992-34A7787F441D}" type="presOf" srcId="{78C1D167-B2DE-451E-B528-0A633FB7A123}" destId="{FFD92EAA-62C3-44A4-AAE8-35F527F48900}" srcOrd="0" destOrd="0" presId="urn:microsoft.com/office/officeart/2005/8/layout/vList5"/>
    <dgm:cxn modelId="{CD99B1D0-F3D6-403E-B781-03BC3A740E15}" type="presOf" srcId="{648E1F4E-0D67-46C3-8390-FED57368D0C8}" destId="{4E28CE04-F355-4A82-805A-B2BCD09AA3BA}" srcOrd="0" destOrd="0" presId="urn:microsoft.com/office/officeart/2005/8/layout/vList5"/>
    <dgm:cxn modelId="{5316AD90-2D24-4E8B-8B37-2C76C799FBED}" type="presParOf" srcId="{FFD92EAA-62C3-44A4-AAE8-35F527F48900}" destId="{0E21F396-923F-43A9-A5D0-94890A472E1B}" srcOrd="0" destOrd="0" presId="urn:microsoft.com/office/officeart/2005/8/layout/vList5"/>
    <dgm:cxn modelId="{2823D372-1CB0-42C4-A6EF-A3AD75B55316}" type="presParOf" srcId="{0E21F396-923F-43A9-A5D0-94890A472E1B}" destId="{E6006E45-61D7-45E8-A350-77CABBCA9159}" srcOrd="0" destOrd="0" presId="urn:microsoft.com/office/officeart/2005/8/layout/vList5"/>
    <dgm:cxn modelId="{2B5CE9CE-AA81-4743-AB9F-5EEDD00F9D86}" type="presParOf" srcId="{0E21F396-923F-43A9-A5D0-94890A472E1B}" destId="{4E28CE04-F355-4A82-805A-B2BCD09AA3BA}" srcOrd="1" destOrd="0" presId="urn:microsoft.com/office/officeart/2005/8/layout/vList5"/>
    <dgm:cxn modelId="{B32F9947-1829-4C69-8132-66C024CEFA3B}" type="presParOf" srcId="{FFD92EAA-62C3-44A4-AAE8-35F527F48900}" destId="{66FBD5A3-25F5-4A16-A77B-FD4A8133D521}" srcOrd="1" destOrd="0" presId="urn:microsoft.com/office/officeart/2005/8/layout/vList5"/>
    <dgm:cxn modelId="{8C801907-0AB6-4F87-AD95-2BD62DDA4308}" type="presParOf" srcId="{FFD92EAA-62C3-44A4-AAE8-35F527F48900}" destId="{AB472718-54A0-482C-8FBE-94E1B0A3D601}" srcOrd="2" destOrd="0" presId="urn:microsoft.com/office/officeart/2005/8/layout/vList5"/>
    <dgm:cxn modelId="{53951F50-3B22-4EC3-8C45-9EC6B53336C1}" type="presParOf" srcId="{AB472718-54A0-482C-8FBE-94E1B0A3D601}" destId="{CF8A98EE-8163-4C00-95A6-89EB536C6D62}" srcOrd="0" destOrd="0" presId="urn:microsoft.com/office/officeart/2005/8/layout/vList5"/>
    <dgm:cxn modelId="{9F6896B4-FC49-43E4-BDA0-B056584E3A3A}" type="presParOf" srcId="{AB472718-54A0-482C-8FBE-94E1B0A3D601}" destId="{21E9B943-453B-4BE1-AE07-69A84097F7F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3CF0FB-DDA9-4B73-A96B-A4435D6BDC3C}"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4AC52D65-615D-434A-BF89-61183103DD90}">
      <dgm:prSet phldrT="[Text]"/>
      <dgm:spPr/>
      <dgm:t>
        <a:bodyPr/>
        <a:lstStyle/>
        <a:p>
          <a:r>
            <a:rPr lang="es-EC" dirty="0" smtClean="0"/>
            <a:t>Introducción teórica</a:t>
          </a:r>
          <a:endParaRPr lang="en-US" dirty="0"/>
        </a:p>
      </dgm:t>
    </dgm:pt>
    <dgm:pt modelId="{5D8DCCA3-75F1-41C6-AF38-CECD8C227FC6}" type="parTrans" cxnId="{1E796829-7804-4756-ABF2-AB118B1CCD81}">
      <dgm:prSet/>
      <dgm:spPr/>
      <dgm:t>
        <a:bodyPr/>
        <a:lstStyle/>
        <a:p>
          <a:endParaRPr lang="en-US"/>
        </a:p>
      </dgm:t>
    </dgm:pt>
    <dgm:pt modelId="{8A43A1D2-94DE-46B6-A395-4854058BF722}" type="sibTrans" cxnId="{1E796829-7804-4756-ABF2-AB118B1CCD81}">
      <dgm:prSet/>
      <dgm:spPr/>
      <dgm:t>
        <a:bodyPr/>
        <a:lstStyle/>
        <a:p>
          <a:endParaRPr lang="en-US"/>
        </a:p>
      </dgm:t>
    </dgm:pt>
    <dgm:pt modelId="{7FFA14B2-5DD4-40BD-8FD2-C25A129187E4}">
      <dgm:prSet phldrT="[Text]"/>
      <dgm:spPr/>
      <dgm:t>
        <a:bodyPr/>
        <a:lstStyle/>
        <a:p>
          <a:r>
            <a:rPr lang="es-EC" dirty="0" smtClean="0"/>
            <a:t>Como  enseñar la autorregulación</a:t>
          </a:r>
          <a:endParaRPr lang="en-US" dirty="0"/>
        </a:p>
      </dgm:t>
    </dgm:pt>
    <dgm:pt modelId="{7FD86023-EC18-46E1-8BF6-02AC1EB0054F}" type="parTrans" cxnId="{D483300B-56B9-4E3A-874F-D32A7666BBCD}">
      <dgm:prSet/>
      <dgm:spPr/>
      <dgm:t>
        <a:bodyPr/>
        <a:lstStyle/>
        <a:p>
          <a:endParaRPr lang="en-US"/>
        </a:p>
      </dgm:t>
    </dgm:pt>
    <dgm:pt modelId="{54485062-4677-49F4-B8D5-C1E129E3C7C6}" type="sibTrans" cxnId="{D483300B-56B9-4E3A-874F-D32A7666BBCD}">
      <dgm:prSet/>
      <dgm:spPr/>
      <dgm:t>
        <a:bodyPr/>
        <a:lstStyle/>
        <a:p>
          <a:endParaRPr lang="en-US"/>
        </a:p>
      </dgm:t>
    </dgm:pt>
    <dgm:pt modelId="{4D0473DE-32DE-4A2D-902B-7EA208719893}">
      <dgm:prSet phldrT="[Text]"/>
      <dgm:spPr/>
      <dgm:t>
        <a:bodyPr/>
        <a:lstStyle/>
        <a:p>
          <a:r>
            <a:rPr lang="es-EC" dirty="0" smtClean="0"/>
            <a:t>Consejos padres y docentes </a:t>
          </a:r>
          <a:endParaRPr lang="en-US" dirty="0"/>
        </a:p>
      </dgm:t>
    </dgm:pt>
    <dgm:pt modelId="{A04AC6E7-4563-4E95-B105-F6DFE59F9340}" type="parTrans" cxnId="{C2D02E9B-7E91-499D-A565-4C45B262F67A}">
      <dgm:prSet/>
      <dgm:spPr/>
      <dgm:t>
        <a:bodyPr/>
        <a:lstStyle/>
        <a:p>
          <a:endParaRPr lang="en-US"/>
        </a:p>
      </dgm:t>
    </dgm:pt>
    <dgm:pt modelId="{1980A90B-95C6-4A6D-A846-BDB44E1E53C3}" type="sibTrans" cxnId="{C2D02E9B-7E91-499D-A565-4C45B262F67A}">
      <dgm:prSet/>
      <dgm:spPr/>
      <dgm:t>
        <a:bodyPr/>
        <a:lstStyle/>
        <a:p>
          <a:endParaRPr lang="en-US"/>
        </a:p>
      </dgm:t>
    </dgm:pt>
    <dgm:pt modelId="{6471F8D6-50F9-423B-A07D-BC270763E6CC}">
      <dgm:prSet phldrT="[Text]"/>
      <dgm:spPr/>
      <dgm:t>
        <a:bodyPr/>
        <a:lstStyle/>
        <a:p>
          <a:r>
            <a:rPr lang="es-EC" dirty="0" smtClean="0"/>
            <a:t>actividades</a:t>
          </a:r>
          <a:endParaRPr lang="en-US" dirty="0"/>
        </a:p>
      </dgm:t>
    </dgm:pt>
    <dgm:pt modelId="{BABE15B1-650C-4D79-9DBF-9B437CCC2F33}" type="parTrans" cxnId="{199BFBF1-0B93-446F-9CED-F99D199D3FB6}">
      <dgm:prSet/>
      <dgm:spPr/>
      <dgm:t>
        <a:bodyPr/>
        <a:lstStyle/>
        <a:p>
          <a:endParaRPr lang="en-US"/>
        </a:p>
      </dgm:t>
    </dgm:pt>
    <dgm:pt modelId="{5F2657E9-7A69-4E6F-8097-A3141762914F}" type="sibTrans" cxnId="{199BFBF1-0B93-446F-9CED-F99D199D3FB6}">
      <dgm:prSet/>
      <dgm:spPr/>
      <dgm:t>
        <a:bodyPr/>
        <a:lstStyle/>
        <a:p>
          <a:endParaRPr lang="en-US"/>
        </a:p>
      </dgm:t>
    </dgm:pt>
    <dgm:pt modelId="{9205F656-B7C9-4A28-9831-AB0092544BD4}" type="pres">
      <dgm:prSet presAssocID="{0E3CF0FB-DDA9-4B73-A96B-A4435D6BDC3C}" presName="cycle" presStyleCnt="0">
        <dgm:presLayoutVars>
          <dgm:dir/>
          <dgm:resizeHandles val="exact"/>
        </dgm:presLayoutVars>
      </dgm:prSet>
      <dgm:spPr/>
      <dgm:t>
        <a:bodyPr/>
        <a:lstStyle/>
        <a:p>
          <a:endParaRPr lang="en-US"/>
        </a:p>
      </dgm:t>
    </dgm:pt>
    <dgm:pt modelId="{A82A8040-C5FC-4C55-8A3E-39045171F3B3}" type="pres">
      <dgm:prSet presAssocID="{4AC52D65-615D-434A-BF89-61183103DD90}" presName="node" presStyleLbl="node1" presStyleIdx="0" presStyleCnt="4">
        <dgm:presLayoutVars>
          <dgm:bulletEnabled val="1"/>
        </dgm:presLayoutVars>
      </dgm:prSet>
      <dgm:spPr/>
      <dgm:t>
        <a:bodyPr/>
        <a:lstStyle/>
        <a:p>
          <a:endParaRPr lang="en-US"/>
        </a:p>
      </dgm:t>
    </dgm:pt>
    <dgm:pt modelId="{1B9EE29C-31BB-4354-917E-B70B620A5D25}" type="pres">
      <dgm:prSet presAssocID="{8A43A1D2-94DE-46B6-A395-4854058BF722}" presName="sibTrans" presStyleLbl="sibTrans2D1" presStyleIdx="0" presStyleCnt="4"/>
      <dgm:spPr/>
      <dgm:t>
        <a:bodyPr/>
        <a:lstStyle/>
        <a:p>
          <a:endParaRPr lang="en-US"/>
        </a:p>
      </dgm:t>
    </dgm:pt>
    <dgm:pt modelId="{7C184C5C-A97C-42FE-8A33-B43049F5E09E}" type="pres">
      <dgm:prSet presAssocID="{8A43A1D2-94DE-46B6-A395-4854058BF722}" presName="connectorText" presStyleLbl="sibTrans2D1" presStyleIdx="0" presStyleCnt="4"/>
      <dgm:spPr/>
      <dgm:t>
        <a:bodyPr/>
        <a:lstStyle/>
        <a:p>
          <a:endParaRPr lang="en-US"/>
        </a:p>
      </dgm:t>
    </dgm:pt>
    <dgm:pt modelId="{2DC0E478-79A0-46AF-AD31-5BEDDE79E72A}" type="pres">
      <dgm:prSet presAssocID="{7FFA14B2-5DD4-40BD-8FD2-C25A129187E4}" presName="node" presStyleLbl="node1" presStyleIdx="1" presStyleCnt="4">
        <dgm:presLayoutVars>
          <dgm:bulletEnabled val="1"/>
        </dgm:presLayoutVars>
      </dgm:prSet>
      <dgm:spPr/>
      <dgm:t>
        <a:bodyPr/>
        <a:lstStyle/>
        <a:p>
          <a:endParaRPr lang="en-US"/>
        </a:p>
      </dgm:t>
    </dgm:pt>
    <dgm:pt modelId="{03F29641-20A8-496C-AC52-DD431612553E}" type="pres">
      <dgm:prSet presAssocID="{54485062-4677-49F4-B8D5-C1E129E3C7C6}" presName="sibTrans" presStyleLbl="sibTrans2D1" presStyleIdx="1" presStyleCnt="4"/>
      <dgm:spPr/>
      <dgm:t>
        <a:bodyPr/>
        <a:lstStyle/>
        <a:p>
          <a:endParaRPr lang="en-US"/>
        </a:p>
      </dgm:t>
    </dgm:pt>
    <dgm:pt modelId="{445B75FB-0170-4F3C-B1D4-055013D1D918}" type="pres">
      <dgm:prSet presAssocID="{54485062-4677-49F4-B8D5-C1E129E3C7C6}" presName="connectorText" presStyleLbl="sibTrans2D1" presStyleIdx="1" presStyleCnt="4"/>
      <dgm:spPr/>
      <dgm:t>
        <a:bodyPr/>
        <a:lstStyle/>
        <a:p>
          <a:endParaRPr lang="en-US"/>
        </a:p>
      </dgm:t>
    </dgm:pt>
    <dgm:pt modelId="{B8804452-F43F-4E97-A3DB-5B172092A0AD}" type="pres">
      <dgm:prSet presAssocID="{4D0473DE-32DE-4A2D-902B-7EA208719893}" presName="node" presStyleLbl="node1" presStyleIdx="2" presStyleCnt="4">
        <dgm:presLayoutVars>
          <dgm:bulletEnabled val="1"/>
        </dgm:presLayoutVars>
      </dgm:prSet>
      <dgm:spPr/>
      <dgm:t>
        <a:bodyPr/>
        <a:lstStyle/>
        <a:p>
          <a:endParaRPr lang="en-US"/>
        </a:p>
      </dgm:t>
    </dgm:pt>
    <dgm:pt modelId="{11C0A9EC-A093-4B64-ABE0-430F178EF609}" type="pres">
      <dgm:prSet presAssocID="{1980A90B-95C6-4A6D-A846-BDB44E1E53C3}" presName="sibTrans" presStyleLbl="sibTrans2D1" presStyleIdx="2" presStyleCnt="4"/>
      <dgm:spPr/>
      <dgm:t>
        <a:bodyPr/>
        <a:lstStyle/>
        <a:p>
          <a:endParaRPr lang="en-US"/>
        </a:p>
      </dgm:t>
    </dgm:pt>
    <dgm:pt modelId="{8642CC50-8EB0-4261-A874-32AC16245C4C}" type="pres">
      <dgm:prSet presAssocID="{1980A90B-95C6-4A6D-A846-BDB44E1E53C3}" presName="connectorText" presStyleLbl="sibTrans2D1" presStyleIdx="2" presStyleCnt="4"/>
      <dgm:spPr/>
      <dgm:t>
        <a:bodyPr/>
        <a:lstStyle/>
        <a:p>
          <a:endParaRPr lang="en-US"/>
        </a:p>
      </dgm:t>
    </dgm:pt>
    <dgm:pt modelId="{0979E2DF-2D3D-4EC9-8A32-7B5FA656C508}" type="pres">
      <dgm:prSet presAssocID="{6471F8D6-50F9-423B-A07D-BC270763E6CC}" presName="node" presStyleLbl="node1" presStyleIdx="3" presStyleCnt="4">
        <dgm:presLayoutVars>
          <dgm:bulletEnabled val="1"/>
        </dgm:presLayoutVars>
      </dgm:prSet>
      <dgm:spPr/>
      <dgm:t>
        <a:bodyPr/>
        <a:lstStyle/>
        <a:p>
          <a:endParaRPr lang="en-US"/>
        </a:p>
      </dgm:t>
    </dgm:pt>
    <dgm:pt modelId="{91ED87A6-3C0B-46DB-8DFE-AAEBD9EB8A76}" type="pres">
      <dgm:prSet presAssocID="{5F2657E9-7A69-4E6F-8097-A3141762914F}" presName="sibTrans" presStyleLbl="sibTrans2D1" presStyleIdx="3" presStyleCnt="4"/>
      <dgm:spPr/>
      <dgm:t>
        <a:bodyPr/>
        <a:lstStyle/>
        <a:p>
          <a:endParaRPr lang="en-US"/>
        </a:p>
      </dgm:t>
    </dgm:pt>
    <dgm:pt modelId="{64DA5F1E-60B3-4DD2-893F-F55FE2AA790D}" type="pres">
      <dgm:prSet presAssocID="{5F2657E9-7A69-4E6F-8097-A3141762914F}" presName="connectorText" presStyleLbl="sibTrans2D1" presStyleIdx="3" presStyleCnt="4"/>
      <dgm:spPr/>
      <dgm:t>
        <a:bodyPr/>
        <a:lstStyle/>
        <a:p>
          <a:endParaRPr lang="en-US"/>
        </a:p>
      </dgm:t>
    </dgm:pt>
  </dgm:ptLst>
  <dgm:cxnLst>
    <dgm:cxn modelId="{AEF39A28-CBA2-4A57-903F-4A1CAB938F80}" type="presOf" srcId="{8A43A1D2-94DE-46B6-A395-4854058BF722}" destId="{1B9EE29C-31BB-4354-917E-B70B620A5D25}" srcOrd="0" destOrd="0" presId="urn:microsoft.com/office/officeart/2005/8/layout/cycle2"/>
    <dgm:cxn modelId="{BC3102ED-32F3-4B51-AD0A-63F593F41B4E}" type="presOf" srcId="{4D0473DE-32DE-4A2D-902B-7EA208719893}" destId="{B8804452-F43F-4E97-A3DB-5B172092A0AD}" srcOrd="0" destOrd="0" presId="urn:microsoft.com/office/officeart/2005/8/layout/cycle2"/>
    <dgm:cxn modelId="{E524B473-0706-4D6C-BAF3-6030CBCCCE81}" type="presOf" srcId="{0E3CF0FB-DDA9-4B73-A96B-A4435D6BDC3C}" destId="{9205F656-B7C9-4A28-9831-AB0092544BD4}" srcOrd="0" destOrd="0" presId="urn:microsoft.com/office/officeart/2005/8/layout/cycle2"/>
    <dgm:cxn modelId="{B77FDAC8-024A-4950-AA61-8DE8C63E4409}" type="presOf" srcId="{7FFA14B2-5DD4-40BD-8FD2-C25A129187E4}" destId="{2DC0E478-79A0-46AF-AD31-5BEDDE79E72A}" srcOrd="0" destOrd="0" presId="urn:microsoft.com/office/officeart/2005/8/layout/cycle2"/>
    <dgm:cxn modelId="{A0729F59-8385-4D8B-97C4-BF30928F80CA}" type="presOf" srcId="{5F2657E9-7A69-4E6F-8097-A3141762914F}" destId="{64DA5F1E-60B3-4DD2-893F-F55FE2AA790D}" srcOrd="1" destOrd="0" presId="urn:microsoft.com/office/officeart/2005/8/layout/cycle2"/>
    <dgm:cxn modelId="{85867C71-D5A2-4F78-B563-5DF26071BB2E}" type="presOf" srcId="{54485062-4677-49F4-B8D5-C1E129E3C7C6}" destId="{445B75FB-0170-4F3C-B1D4-055013D1D918}" srcOrd="1" destOrd="0" presId="urn:microsoft.com/office/officeart/2005/8/layout/cycle2"/>
    <dgm:cxn modelId="{199BFBF1-0B93-446F-9CED-F99D199D3FB6}" srcId="{0E3CF0FB-DDA9-4B73-A96B-A4435D6BDC3C}" destId="{6471F8D6-50F9-423B-A07D-BC270763E6CC}" srcOrd="3" destOrd="0" parTransId="{BABE15B1-650C-4D79-9DBF-9B437CCC2F33}" sibTransId="{5F2657E9-7A69-4E6F-8097-A3141762914F}"/>
    <dgm:cxn modelId="{1F0BA0A8-2592-4EF5-894A-DA9E87EE3F10}" type="presOf" srcId="{1980A90B-95C6-4A6D-A846-BDB44E1E53C3}" destId="{11C0A9EC-A093-4B64-ABE0-430F178EF609}" srcOrd="0" destOrd="0" presId="urn:microsoft.com/office/officeart/2005/8/layout/cycle2"/>
    <dgm:cxn modelId="{39D85283-447E-4FC1-9DAD-19E9A0D6EA60}" type="presOf" srcId="{8A43A1D2-94DE-46B6-A395-4854058BF722}" destId="{7C184C5C-A97C-42FE-8A33-B43049F5E09E}" srcOrd="1" destOrd="0" presId="urn:microsoft.com/office/officeart/2005/8/layout/cycle2"/>
    <dgm:cxn modelId="{7A40EBE8-3A84-4F2E-8D6C-D288427D6426}" type="presOf" srcId="{6471F8D6-50F9-423B-A07D-BC270763E6CC}" destId="{0979E2DF-2D3D-4EC9-8A32-7B5FA656C508}" srcOrd="0" destOrd="0" presId="urn:microsoft.com/office/officeart/2005/8/layout/cycle2"/>
    <dgm:cxn modelId="{C2D02E9B-7E91-499D-A565-4C45B262F67A}" srcId="{0E3CF0FB-DDA9-4B73-A96B-A4435D6BDC3C}" destId="{4D0473DE-32DE-4A2D-902B-7EA208719893}" srcOrd="2" destOrd="0" parTransId="{A04AC6E7-4563-4E95-B105-F6DFE59F9340}" sibTransId="{1980A90B-95C6-4A6D-A846-BDB44E1E53C3}"/>
    <dgm:cxn modelId="{5EAB3DDD-1E10-423E-A173-0EF74BB94ABA}" type="presOf" srcId="{1980A90B-95C6-4A6D-A846-BDB44E1E53C3}" destId="{8642CC50-8EB0-4261-A874-32AC16245C4C}" srcOrd="1" destOrd="0" presId="urn:microsoft.com/office/officeart/2005/8/layout/cycle2"/>
    <dgm:cxn modelId="{D483300B-56B9-4E3A-874F-D32A7666BBCD}" srcId="{0E3CF0FB-DDA9-4B73-A96B-A4435D6BDC3C}" destId="{7FFA14B2-5DD4-40BD-8FD2-C25A129187E4}" srcOrd="1" destOrd="0" parTransId="{7FD86023-EC18-46E1-8BF6-02AC1EB0054F}" sibTransId="{54485062-4677-49F4-B8D5-C1E129E3C7C6}"/>
    <dgm:cxn modelId="{1E796829-7804-4756-ABF2-AB118B1CCD81}" srcId="{0E3CF0FB-DDA9-4B73-A96B-A4435D6BDC3C}" destId="{4AC52D65-615D-434A-BF89-61183103DD90}" srcOrd="0" destOrd="0" parTransId="{5D8DCCA3-75F1-41C6-AF38-CECD8C227FC6}" sibTransId="{8A43A1D2-94DE-46B6-A395-4854058BF722}"/>
    <dgm:cxn modelId="{FF30A7EF-4C93-4962-BADB-475424A57405}" type="presOf" srcId="{54485062-4677-49F4-B8D5-C1E129E3C7C6}" destId="{03F29641-20A8-496C-AC52-DD431612553E}" srcOrd="0" destOrd="0" presId="urn:microsoft.com/office/officeart/2005/8/layout/cycle2"/>
    <dgm:cxn modelId="{D740078E-F6EF-4D8F-ADCD-3AE639F9122F}" type="presOf" srcId="{5F2657E9-7A69-4E6F-8097-A3141762914F}" destId="{91ED87A6-3C0B-46DB-8DFE-AAEBD9EB8A76}" srcOrd="0" destOrd="0" presId="urn:microsoft.com/office/officeart/2005/8/layout/cycle2"/>
    <dgm:cxn modelId="{B835558B-34AB-4C24-AD87-A3834277CC8B}" type="presOf" srcId="{4AC52D65-615D-434A-BF89-61183103DD90}" destId="{A82A8040-C5FC-4C55-8A3E-39045171F3B3}" srcOrd="0" destOrd="0" presId="urn:microsoft.com/office/officeart/2005/8/layout/cycle2"/>
    <dgm:cxn modelId="{AF60130A-0C80-4639-9A65-3748E78202D8}" type="presParOf" srcId="{9205F656-B7C9-4A28-9831-AB0092544BD4}" destId="{A82A8040-C5FC-4C55-8A3E-39045171F3B3}" srcOrd="0" destOrd="0" presId="urn:microsoft.com/office/officeart/2005/8/layout/cycle2"/>
    <dgm:cxn modelId="{39D30AC9-9307-4839-BB5D-6E1D52822A23}" type="presParOf" srcId="{9205F656-B7C9-4A28-9831-AB0092544BD4}" destId="{1B9EE29C-31BB-4354-917E-B70B620A5D25}" srcOrd="1" destOrd="0" presId="urn:microsoft.com/office/officeart/2005/8/layout/cycle2"/>
    <dgm:cxn modelId="{C36E2525-D9D1-441B-9BF4-39A542A7F2CB}" type="presParOf" srcId="{1B9EE29C-31BB-4354-917E-B70B620A5D25}" destId="{7C184C5C-A97C-42FE-8A33-B43049F5E09E}" srcOrd="0" destOrd="0" presId="urn:microsoft.com/office/officeart/2005/8/layout/cycle2"/>
    <dgm:cxn modelId="{8B5754B8-F4D0-406F-B4EB-1E5881EC9DAF}" type="presParOf" srcId="{9205F656-B7C9-4A28-9831-AB0092544BD4}" destId="{2DC0E478-79A0-46AF-AD31-5BEDDE79E72A}" srcOrd="2" destOrd="0" presId="urn:microsoft.com/office/officeart/2005/8/layout/cycle2"/>
    <dgm:cxn modelId="{116D4516-B294-49E0-A28C-1C2F8EE3B301}" type="presParOf" srcId="{9205F656-B7C9-4A28-9831-AB0092544BD4}" destId="{03F29641-20A8-496C-AC52-DD431612553E}" srcOrd="3" destOrd="0" presId="urn:microsoft.com/office/officeart/2005/8/layout/cycle2"/>
    <dgm:cxn modelId="{2367941B-B0EE-4A8E-A771-216C36508B29}" type="presParOf" srcId="{03F29641-20A8-496C-AC52-DD431612553E}" destId="{445B75FB-0170-4F3C-B1D4-055013D1D918}" srcOrd="0" destOrd="0" presId="urn:microsoft.com/office/officeart/2005/8/layout/cycle2"/>
    <dgm:cxn modelId="{4743AE2A-288C-4CF7-B9D5-17B4C6CB5BD5}" type="presParOf" srcId="{9205F656-B7C9-4A28-9831-AB0092544BD4}" destId="{B8804452-F43F-4E97-A3DB-5B172092A0AD}" srcOrd="4" destOrd="0" presId="urn:microsoft.com/office/officeart/2005/8/layout/cycle2"/>
    <dgm:cxn modelId="{BBB11067-1403-40D3-A4F4-87E8613A3BAB}" type="presParOf" srcId="{9205F656-B7C9-4A28-9831-AB0092544BD4}" destId="{11C0A9EC-A093-4B64-ABE0-430F178EF609}" srcOrd="5" destOrd="0" presId="urn:microsoft.com/office/officeart/2005/8/layout/cycle2"/>
    <dgm:cxn modelId="{4137DFD3-2EE2-4CFD-A9CF-7FA214A63795}" type="presParOf" srcId="{11C0A9EC-A093-4B64-ABE0-430F178EF609}" destId="{8642CC50-8EB0-4261-A874-32AC16245C4C}" srcOrd="0" destOrd="0" presId="urn:microsoft.com/office/officeart/2005/8/layout/cycle2"/>
    <dgm:cxn modelId="{4C8CC2CB-6A60-4C1A-AA48-BE11094F9A5F}" type="presParOf" srcId="{9205F656-B7C9-4A28-9831-AB0092544BD4}" destId="{0979E2DF-2D3D-4EC9-8A32-7B5FA656C508}" srcOrd="6" destOrd="0" presId="urn:microsoft.com/office/officeart/2005/8/layout/cycle2"/>
    <dgm:cxn modelId="{17761E1F-069D-4F4F-B012-5DA3054E76D9}" type="presParOf" srcId="{9205F656-B7C9-4A28-9831-AB0092544BD4}" destId="{91ED87A6-3C0B-46DB-8DFE-AAEBD9EB8A76}" srcOrd="7" destOrd="0" presId="urn:microsoft.com/office/officeart/2005/8/layout/cycle2"/>
    <dgm:cxn modelId="{EA1EA202-14C7-46F5-BABB-B8857EF6303D}" type="presParOf" srcId="{91ED87A6-3C0B-46DB-8DFE-AAEBD9EB8A76}" destId="{64DA5F1E-60B3-4DD2-893F-F55FE2AA790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4EBBB-6FD9-4286-8B7A-FC65ECD81F37}">
      <dsp:nvSpPr>
        <dsp:cNvPr id="0" name=""/>
        <dsp:cNvSpPr/>
      </dsp:nvSpPr>
      <dsp:spPr>
        <a:xfrm rot="5400000">
          <a:off x="689505" y="1297932"/>
          <a:ext cx="2057584" cy="3423773"/>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9169C3-E929-4105-8540-359649291D0B}">
      <dsp:nvSpPr>
        <dsp:cNvPr id="0" name=""/>
        <dsp:cNvSpPr/>
      </dsp:nvSpPr>
      <dsp:spPr>
        <a:xfrm>
          <a:off x="346043" y="2320903"/>
          <a:ext cx="3091002" cy="270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s-EC" sz="3200" kern="1200" dirty="0" smtClean="0"/>
            <a:t>Centro infantil “Amiguitos de Carapungo”</a:t>
          </a:r>
          <a:endParaRPr lang="en-US" sz="3200" kern="1200" dirty="0"/>
        </a:p>
      </dsp:txBody>
      <dsp:txXfrm>
        <a:off x="346043" y="2320903"/>
        <a:ext cx="3091002" cy="2709444"/>
      </dsp:txXfrm>
    </dsp:sp>
    <dsp:sp modelId="{0C7CE796-2B1D-4815-8A37-C7F37FF11324}">
      <dsp:nvSpPr>
        <dsp:cNvPr id="0" name=""/>
        <dsp:cNvSpPr/>
      </dsp:nvSpPr>
      <dsp:spPr>
        <a:xfrm>
          <a:off x="2853837" y="1045870"/>
          <a:ext cx="583207" cy="583207"/>
        </a:xfrm>
        <a:prstGeom prst="triangle">
          <a:avLst>
            <a:gd name="adj" fmla="val 1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A0933E-7029-48C9-89C3-792896C5DC99}">
      <dsp:nvSpPr>
        <dsp:cNvPr id="0" name=""/>
        <dsp:cNvSpPr/>
      </dsp:nvSpPr>
      <dsp:spPr>
        <a:xfrm rot="5400000">
          <a:off x="4473495" y="361580"/>
          <a:ext cx="2057584" cy="3423773"/>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14FCFE-B63E-4D2A-9273-E8EEF4E5D909}">
      <dsp:nvSpPr>
        <dsp:cNvPr id="0" name=""/>
        <dsp:cNvSpPr/>
      </dsp:nvSpPr>
      <dsp:spPr>
        <a:xfrm>
          <a:off x="4130033" y="1384551"/>
          <a:ext cx="3091002" cy="270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EC" sz="2600" kern="1200" dirty="0" smtClean="0"/>
            <a:t>Dificultades para: controlarse, adaptarse, cumplir reglas, ser responsables.</a:t>
          </a:r>
          <a:endParaRPr lang="en-US" sz="2600" kern="1200" dirty="0"/>
        </a:p>
      </dsp:txBody>
      <dsp:txXfrm>
        <a:off x="4130033" y="1384551"/>
        <a:ext cx="3091002" cy="2709444"/>
      </dsp:txXfrm>
    </dsp:sp>
    <dsp:sp modelId="{2CD39EF6-DCF9-4C3A-B0B2-3083F357BE3F}">
      <dsp:nvSpPr>
        <dsp:cNvPr id="0" name=""/>
        <dsp:cNvSpPr/>
      </dsp:nvSpPr>
      <dsp:spPr>
        <a:xfrm>
          <a:off x="6637828" y="109518"/>
          <a:ext cx="583207" cy="583207"/>
        </a:xfrm>
        <a:prstGeom prst="triangle">
          <a:avLst>
            <a:gd name="adj" fmla="val 1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D47B36-F5D2-4E17-AAC6-5B9756AA9B41}">
      <dsp:nvSpPr>
        <dsp:cNvPr id="0" name=""/>
        <dsp:cNvSpPr/>
      </dsp:nvSpPr>
      <dsp:spPr>
        <a:xfrm rot="5400000">
          <a:off x="8257486" y="-574771"/>
          <a:ext cx="2057584" cy="3423773"/>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88AA2D-D4D5-4AAE-88A5-872695E96B3C}">
      <dsp:nvSpPr>
        <dsp:cNvPr id="0" name=""/>
        <dsp:cNvSpPr/>
      </dsp:nvSpPr>
      <dsp:spPr>
        <a:xfrm>
          <a:off x="7914024" y="448198"/>
          <a:ext cx="3091002" cy="270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EC" sz="2600" kern="1200" dirty="0" smtClean="0"/>
            <a:t>Estos indic</a:t>
          </a:r>
          <a:r>
            <a:rPr lang="es-EC" sz="2600" kern="1200" dirty="0" smtClean="0">
              <a:solidFill>
                <a:schemeClr val="tx1"/>
              </a:solidFill>
            </a:rPr>
            <a:t>adores </a:t>
          </a:r>
          <a:r>
            <a:rPr lang="es-EC" sz="2600" kern="1200" dirty="0" smtClean="0"/>
            <a:t>parecerían demostrar que la autorregulación emocional no se encuentra desarrollada.</a:t>
          </a:r>
          <a:endParaRPr lang="en-US" sz="2600" kern="1200" dirty="0"/>
        </a:p>
      </dsp:txBody>
      <dsp:txXfrm>
        <a:off x="7914024" y="448198"/>
        <a:ext cx="3091002" cy="2709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A8B9B-4058-4AD8-9E16-D6C31FF21386}">
      <dsp:nvSpPr>
        <dsp:cNvPr id="0" name=""/>
        <dsp:cNvSpPr/>
      </dsp:nvSpPr>
      <dsp:spPr>
        <a:xfrm>
          <a:off x="66007" y="0"/>
          <a:ext cx="4649858" cy="2651491"/>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C" sz="2900" kern="1200" dirty="0" smtClean="0"/>
            <a:t>Desde el nacimiento somos seres sociales en el más alto grado.</a:t>
          </a:r>
        </a:p>
        <a:p>
          <a:pPr lvl="0" algn="ctr" defTabSz="1289050">
            <a:lnSpc>
              <a:spcPct val="90000"/>
            </a:lnSpc>
            <a:spcBef>
              <a:spcPct val="0"/>
            </a:spcBef>
            <a:spcAft>
              <a:spcPct val="35000"/>
            </a:spcAft>
          </a:pPr>
          <a:r>
            <a:rPr lang="es-EC" sz="2900" kern="1200" dirty="0" smtClean="0"/>
            <a:t>Vygotsky, L. (1978) </a:t>
          </a:r>
          <a:endParaRPr lang="es-EC" sz="2900" kern="1200" dirty="0"/>
        </a:p>
      </dsp:txBody>
      <dsp:txXfrm>
        <a:off x="66007" y="0"/>
        <a:ext cx="4649858" cy="2651491"/>
      </dsp:txXfrm>
    </dsp:sp>
    <dsp:sp modelId="{3440FE6F-A005-4682-92DE-A971679D622A}">
      <dsp:nvSpPr>
        <dsp:cNvPr id="0" name=""/>
        <dsp:cNvSpPr/>
      </dsp:nvSpPr>
      <dsp:spPr>
        <a:xfrm>
          <a:off x="5661818" y="0"/>
          <a:ext cx="4307418" cy="2584451"/>
        </a:xfrm>
        <a:prstGeom prst="rect">
          <a:avLst/>
        </a:prstGeom>
        <a:solidFill>
          <a:schemeClr val="accent4">
            <a:hueOff val="-455917"/>
            <a:satOff val="-2303"/>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C" sz="2900" kern="1200" dirty="0" smtClean="0"/>
            <a:t>En el desarrollo del niño el coeficiente emocional es tan importante como el intelectual. </a:t>
          </a:r>
        </a:p>
        <a:p>
          <a:pPr lvl="0" algn="ctr" defTabSz="1289050">
            <a:lnSpc>
              <a:spcPct val="90000"/>
            </a:lnSpc>
            <a:spcBef>
              <a:spcPct val="0"/>
            </a:spcBef>
            <a:spcAft>
              <a:spcPct val="35000"/>
            </a:spcAft>
          </a:pPr>
          <a:r>
            <a:rPr lang="es-EC" sz="2900" kern="1200" dirty="0" smtClean="0"/>
            <a:t>Goleman, D.(1995)</a:t>
          </a:r>
          <a:endParaRPr lang="es-EC" sz="2900" kern="1200" dirty="0"/>
        </a:p>
      </dsp:txBody>
      <dsp:txXfrm>
        <a:off x="5661818" y="0"/>
        <a:ext cx="4307418" cy="2584451"/>
      </dsp:txXfrm>
    </dsp:sp>
    <dsp:sp modelId="{69883230-1A83-4C0E-8E9B-CF1A744DBFEC}">
      <dsp:nvSpPr>
        <dsp:cNvPr id="0" name=""/>
        <dsp:cNvSpPr/>
      </dsp:nvSpPr>
      <dsp:spPr>
        <a:xfrm>
          <a:off x="2968604" y="2847260"/>
          <a:ext cx="4307418" cy="2584451"/>
        </a:xfrm>
        <a:prstGeom prst="rect">
          <a:avLst/>
        </a:prstGeom>
        <a:solidFill>
          <a:schemeClr val="accent4">
            <a:hueOff val="-911834"/>
            <a:satOff val="-4605"/>
            <a:lumOff val="-647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S" sz="2900" kern="1200" dirty="0" smtClean="0"/>
            <a:t>La educación emocional es parte de una formación integral que garantiza seres humanos felices.</a:t>
          </a:r>
          <a:endParaRPr lang="es-EC" sz="2900" kern="1200" dirty="0"/>
        </a:p>
      </dsp:txBody>
      <dsp:txXfrm>
        <a:off x="2968604" y="2847260"/>
        <a:ext cx="4307418" cy="25844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162FC-1C21-47CC-8B9F-9CDBB2D3231B}">
      <dsp:nvSpPr>
        <dsp:cNvPr id="0" name=""/>
        <dsp:cNvSpPr/>
      </dsp:nvSpPr>
      <dsp:spPr>
        <a:xfrm>
          <a:off x="0" y="3442559"/>
          <a:ext cx="11980984" cy="114350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C" sz="2200" kern="1200" dirty="0" smtClean="0"/>
            <a:t>Howard Gardner </a:t>
          </a:r>
          <a:endParaRPr lang="es-EC" sz="2200" kern="1200" dirty="0"/>
        </a:p>
      </dsp:txBody>
      <dsp:txXfrm>
        <a:off x="0" y="3442559"/>
        <a:ext cx="11980984" cy="617494"/>
      </dsp:txXfrm>
    </dsp:sp>
    <dsp:sp modelId="{E9B661D0-3749-44CE-93F7-DBED59B5A497}">
      <dsp:nvSpPr>
        <dsp:cNvPr id="0" name=""/>
        <dsp:cNvSpPr/>
      </dsp:nvSpPr>
      <dsp:spPr>
        <a:xfrm>
          <a:off x="0" y="4078567"/>
          <a:ext cx="5990492" cy="526013"/>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C" sz="1800" kern="1200" dirty="0" smtClean="0"/>
            <a:t>Las personas poseen 8 tipos de inteligencia</a:t>
          </a:r>
          <a:endParaRPr lang="es-EC" sz="1800" kern="1200" dirty="0"/>
        </a:p>
      </dsp:txBody>
      <dsp:txXfrm>
        <a:off x="0" y="4078567"/>
        <a:ext cx="5990492" cy="526013"/>
      </dsp:txXfrm>
    </dsp:sp>
    <dsp:sp modelId="{ED2E1BC4-0263-410D-A0BC-63B5BB6FBA93}">
      <dsp:nvSpPr>
        <dsp:cNvPr id="0" name=""/>
        <dsp:cNvSpPr/>
      </dsp:nvSpPr>
      <dsp:spPr>
        <a:xfrm>
          <a:off x="5990492" y="4078567"/>
          <a:ext cx="5990492" cy="526013"/>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C" sz="1800" kern="1200" dirty="0" smtClean="0"/>
            <a:t>Especial relevancia a inteligencia intrapersonal e inter personal </a:t>
          </a:r>
          <a:endParaRPr lang="es-EC" sz="1800" kern="1200" dirty="0"/>
        </a:p>
      </dsp:txBody>
      <dsp:txXfrm>
        <a:off x="5990492" y="4078567"/>
        <a:ext cx="5990492" cy="526013"/>
      </dsp:txXfrm>
    </dsp:sp>
    <dsp:sp modelId="{A9937A13-012E-4368-8C5B-97F08F57D132}">
      <dsp:nvSpPr>
        <dsp:cNvPr id="0" name=""/>
        <dsp:cNvSpPr/>
      </dsp:nvSpPr>
      <dsp:spPr>
        <a:xfrm rot="10800000">
          <a:off x="0" y="1742380"/>
          <a:ext cx="11980984" cy="1758715"/>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La teoría socio-cultural de Lev Vygotsky  </a:t>
          </a:r>
          <a:endParaRPr lang="es-EC" sz="2200" kern="1200" dirty="0"/>
        </a:p>
      </dsp:txBody>
      <dsp:txXfrm rot="-10800000">
        <a:off x="0" y="1742380"/>
        <a:ext cx="11980984" cy="617309"/>
      </dsp:txXfrm>
    </dsp:sp>
    <dsp:sp modelId="{5D38FA86-10BC-40BE-982A-23384C5CAC4D}">
      <dsp:nvSpPr>
        <dsp:cNvPr id="0" name=""/>
        <dsp:cNvSpPr/>
      </dsp:nvSpPr>
      <dsp:spPr>
        <a:xfrm>
          <a:off x="0" y="2359689"/>
          <a:ext cx="5990492" cy="525855"/>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C" sz="1800" kern="1200" dirty="0" smtClean="0"/>
            <a:t>Comportamiento social</a:t>
          </a:r>
          <a:endParaRPr lang="es-EC" sz="1800" kern="1200" dirty="0"/>
        </a:p>
      </dsp:txBody>
      <dsp:txXfrm>
        <a:off x="0" y="2359689"/>
        <a:ext cx="5990492" cy="525855"/>
      </dsp:txXfrm>
    </dsp:sp>
    <dsp:sp modelId="{16035679-D9A7-4EAA-9F57-A75452170563}">
      <dsp:nvSpPr>
        <dsp:cNvPr id="0" name=""/>
        <dsp:cNvSpPr/>
      </dsp:nvSpPr>
      <dsp:spPr>
        <a:xfrm>
          <a:off x="5990492" y="2359689"/>
          <a:ext cx="5990492" cy="525855"/>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C" sz="1800" kern="1200" dirty="0" smtClean="0"/>
            <a:t>Lenguaje</a:t>
          </a:r>
          <a:endParaRPr lang="es-EC" sz="1800" kern="1200" dirty="0"/>
        </a:p>
      </dsp:txBody>
      <dsp:txXfrm>
        <a:off x="5990492" y="2359689"/>
        <a:ext cx="5990492" cy="525855"/>
      </dsp:txXfrm>
    </dsp:sp>
    <dsp:sp modelId="{5313E892-5EBE-4B7E-892C-4C0D3BEDCE00}">
      <dsp:nvSpPr>
        <dsp:cNvPr id="0" name=""/>
        <dsp:cNvSpPr/>
      </dsp:nvSpPr>
      <dsp:spPr>
        <a:xfrm rot="10800000">
          <a:off x="0" y="818"/>
          <a:ext cx="11980984" cy="1758715"/>
        </a:xfrm>
        <a:prstGeom prst="upArrowCallou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C" sz="2200" kern="1200" dirty="0" smtClean="0"/>
            <a:t>Erick Erikson (Desarrollo psicosocial)</a:t>
          </a:r>
          <a:endParaRPr lang="es-EC" sz="2200" kern="1200" dirty="0"/>
        </a:p>
      </dsp:txBody>
      <dsp:txXfrm rot="-10800000">
        <a:off x="0" y="818"/>
        <a:ext cx="11980984" cy="617309"/>
      </dsp:txXfrm>
    </dsp:sp>
    <dsp:sp modelId="{A523D795-67B3-419E-877A-8BD8E4362676}">
      <dsp:nvSpPr>
        <dsp:cNvPr id="0" name=""/>
        <dsp:cNvSpPr/>
      </dsp:nvSpPr>
      <dsp:spPr>
        <a:xfrm>
          <a:off x="0" y="618127"/>
          <a:ext cx="5990492" cy="525855"/>
        </a:xfrm>
        <a:prstGeom prst="rect">
          <a:avLst/>
        </a:prstGeom>
        <a:solidFill>
          <a:schemeClr val="accent6">
            <a:tint val="40000"/>
            <a:alpha val="90000"/>
            <a:hueOff val="0"/>
            <a:satOff val="0"/>
            <a:lumOff val="0"/>
            <a:alphaOff val="0"/>
          </a:schemeClr>
        </a:solidFill>
        <a:ln w="19050"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C" sz="1800" kern="1200" dirty="0" smtClean="0"/>
            <a:t>8 etapas del desarrollo psicosocial</a:t>
          </a:r>
          <a:endParaRPr lang="es-EC" sz="1800" kern="1200" dirty="0"/>
        </a:p>
      </dsp:txBody>
      <dsp:txXfrm>
        <a:off x="0" y="618127"/>
        <a:ext cx="5990492" cy="525855"/>
      </dsp:txXfrm>
    </dsp:sp>
    <dsp:sp modelId="{4B17E075-9561-4EB8-8526-FF5772B8ADAF}">
      <dsp:nvSpPr>
        <dsp:cNvPr id="0" name=""/>
        <dsp:cNvSpPr/>
      </dsp:nvSpPr>
      <dsp:spPr>
        <a:xfrm>
          <a:off x="5990492" y="618127"/>
          <a:ext cx="5990492" cy="525855"/>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C" sz="1800" kern="1200" dirty="0" smtClean="0"/>
            <a:t>Desajustes  </a:t>
          </a:r>
          <a:endParaRPr lang="es-EC" sz="1800" kern="1200" dirty="0"/>
        </a:p>
      </dsp:txBody>
      <dsp:txXfrm>
        <a:off x="5990492" y="618127"/>
        <a:ext cx="5990492" cy="5258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52363-B6A2-408B-84F7-3355378C89E7}">
      <dsp:nvSpPr>
        <dsp:cNvPr id="0" name=""/>
        <dsp:cNvSpPr/>
      </dsp:nvSpPr>
      <dsp:spPr>
        <a:xfrm>
          <a:off x="2673333" y="3214467"/>
          <a:ext cx="801302" cy="1526872"/>
        </a:xfrm>
        <a:custGeom>
          <a:avLst/>
          <a:gdLst/>
          <a:ahLst/>
          <a:cxnLst/>
          <a:rect l="0" t="0" r="0" b="0"/>
          <a:pathLst>
            <a:path>
              <a:moveTo>
                <a:pt x="0" y="0"/>
              </a:moveTo>
              <a:lnTo>
                <a:pt x="400651" y="0"/>
              </a:lnTo>
              <a:lnTo>
                <a:pt x="400651" y="1526872"/>
              </a:lnTo>
              <a:lnTo>
                <a:pt x="801302" y="1526872"/>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PE" sz="600" kern="1200"/>
        </a:p>
      </dsp:txBody>
      <dsp:txXfrm>
        <a:off x="3030876" y="3934794"/>
        <a:ext cx="86218" cy="86218"/>
      </dsp:txXfrm>
    </dsp:sp>
    <dsp:sp modelId="{81C81BEC-8577-4106-B195-D449C1E926A2}">
      <dsp:nvSpPr>
        <dsp:cNvPr id="0" name=""/>
        <dsp:cNvSpPr/>
      </dsp:nvSpPr>
      <dsp:spPr>
        <a:xfrm>
          <a:off x="2673333" y="3168747"/>
          <a:ext cx="801302" cy="91440"/>
        </a:xfrm>
        <a:custGeom>
          <a:avLst/>
          <a:gdLst/>
          <a:ahLst/>
          <a:cxnLst/>
          <a:rect l="0" t="0" r="0" b="0"/>
          <a:pathLst>
            <a:path>
              <a:moveTo>
                <a:pt x="0" y="45720"/>
              </a:moveTo>
              <a:lnTo>
                <a:pt x="801302" y="45720"/>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3053952" y="3194434"/>
        <a:ext cx="40065" cy="40065"/>
      </dsp:txXfrm>
    </dsp:sp>
    <dsp:sp modelId="{07CA3A4C-3A9B-4725-9BAB-9D2E3CEC47D9}">
      <dsp:nvSpPr>
        <dsp:cNvPr id="0" name=""/>
        <dsp:cNvSpPr/>
      </dsp:nvSpPr>
      <dsp:spPr>
        <a:xfrm>
          <a:off x="2673333" y="1687595"/>
          <a:ext cx="801302" cy="1526872"/>
        </a:xfrm>
        <a:custGeom>
          <a:avLst/>
          <a:gdLst/>
          <a:ahLst/>
          <a:cxnLst/>
          <a:rect l="0" t="0" r="0" b="0"/>
          <a:pathLst>
            <a:path>
              <a:moveTo>
                <a:pt x="0" y="1526872"/>
              </a:moveTo>
              <a:lnTo>
                <a:pt x="400651" y="1526872"/>
              </a:lnTo>
              <a:lnTo>
                <a:pt x="400651" y="0"/>
              </a:lnTo>
              <a:lnTo>
                <a:pt x="801302" y="0"/>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PE" sz="600" kern="1200"/>
        </a:p>
      </dsp:txBody>
      <dsp:txXfrm>
        <a:off x="3030876" y="2407922"/>
        <a:ext cx="86218" cy="86218"/>
      </dsp:txXfrm>
    </dsp:sp>
    <dsp:sp modelId="{1206814B-19BA-465D-BDBD-241415EA23AE}">
      <dsp:nvSpPr>
        <dsp:cNvPr id="0" name=""/>
        <dsp:cNvSpPr/>
      </dsp:nvSpPr>
      <dsp:spPr>
        <a:xfrm rot="16200000">
          <a:off x="-1151882" y="2603718"/>
          <a:ext cx="6428935" cy="122149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es-ES" sz="4300" kern="1200" dirty="0" smtClean="0"/>
            <a:t>Metodología de la investigación</a:t>
          </a:r>
          <a:endParaRPr lang="es-PE" sz="4300" kern="1200" dirty="0"/>
        </a:p>
      </dsp:txBody>
      <dsp:txXfrm>
        <a:off x="-1151882" y="2603718"/>
        <a:ext cx="6428935" cy="1221497"/>
      </dsp:txXfrm>
    </dsp:sp>
    <dsp:sp modelId="{715D96B4-8C5B-4D41-90E6-8D80EE438EC3}">
      <dsp:nvSpPr>
        <dsp:cNvPr id="0" name=""/>
        <dsp:cNvSpPr/>
      </dsp:nvSpPr>
      <dsp:spPr>
        <a:xfrm>
          <a:off x="3474636" y="1076846"/>
          <a:ext cx="4006512" cy="122149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b="1" kern="1200" dirty="0" smtClean="0"/>
            <a:t>Modalidad: </a:t>
          </a:r>
        </a:p>
        <a:p>
          <a:pPr lvl="0" algn="ctr" defTabSz="755650">
            <a:lnSpc>
              <a:spcPct val="90000"/>
            </a:lnSpc>
            <a:spcBef>
              <a:spcPct val="0"/>
            </a:spcBef>
            <a:spcAft>
              <a:spcPct val="35000"/>
            </a:spcAft>
          </a:pPr>
          <a:r>
            <a:rPr lang="es-ES" sz="1700" kern="1200" dirty="0" smtClean="0"/>
            <a:t>- estudio de campo</a:t>
          </a:r>
        </a:p>
        <a:p>
          <a:pPr lvl="0" algn="ctr" defTabSz="755650">
            <a:lnSpc>
              <a:spcPct val="90000"/>
            </a:lnSpc>
            <a:spcBef>
              <a:spcPct val="0"/>
            </a:spcBef>
            <a:spcAft>
              <a:spcPct val="35000"/>
            </a:spcAft>
          </a:pPr>
          <a:r>
            <a:rPr lang="es-ES" sz="1700" kern="1200" dirty="0" smtClean="0"/>
            <a:t>- Documental y bibliográfica</a:t>
          </a:r>
          <a:endParaRPr lang="es-PE" sz="1700" kern="1200" dirty="0"/>
        </a:p>
      </dsp:txBody>
      <dsp:txXfrm>
        <a:off x="3474636" y="1076846"/>
        <a:ext cx="4006512" cy="1221497"/>
      </dsp:txXfrm>
    </dsp:sp>
    <dsp:sp modelId="{07060DB3-395E-462F-BA6E-0EA9E7E26133}">
      <dsp:nvSpPr>
        <dsp:cNvPr id="0" name=""/>
        <dsp:cNvSpPr/>
      </dsp:nvSpPr>
      <dsp:spPr>
        <a:xfrm>
          <a:off x="3474636" y="2603718"/>
          <a:ext cx="4006512" cy="122149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b="1" kern="1200" dirty="0" smtClean="0"/>
            <a:t>Tipo de investigación</a:t>
          </a:r>
          <a:r>
            <a:rPr lang="es-ES" sz="1700" kern="1200" dirty="0" smtClean="0"/>
            <a:t>: </a:t>
          </a:r>
        </a:p>
        <a:p>
          <a:pPr lvl="0" algn="ctr" defTabSz="755650">
            <a:lnSpc>
              <a:spcPct val="90000"/>
            </a:lnSpc>
            <a:spcBef>
              <a:spcPct val="0"/>
            </a:spcBef>
            <a:spcAft>
              <a:spcPct val="35000"/>
            </a:spcAft>
          </a:pPr>
          <a:r>
            <a:rPr lang="es-ES" sz="1700" kern="1200" dirty="0" smtClean="0"/>
            <a:t>- No experimental </a:t>
          </a:r>
        </a:p>
        <a:p>
          <a:pPr lvl="0" algn="ctr" defTabSz="755650">
            <a:lnSpc>
              <a:spcPct val="90000"/>
            </a:lnSpc>
            <a:spcBef>
              <a:spcPct val="0"/>
            </a:spcBef>
            <a:spcAft>
              <a:spcPct val="35000"/>
            </a:spcAft>
          </a:pPr>
          <a:r>
            <a:rPr lang="es-ES" sz="1700" kern="1200" dirty="0" smtClean="0"/>
            <a:t>- Descriptiva</a:t>
          </a:r>
        </a:p>
        <a:p>
          <a:pPr lvl="0" algn="ctr" defTabSz="755650">
            <a:lnSpc>
              <a:spcPct val="90000"/>
            </a:lnSpc>
            <a:spcBef>
              <a:spcPct val="0"/>
            </a:spcBef>
            <a:spcAft>
              <a:spcPct val="35000"/>
            </a:spcAft>
          </a:pPr>
          <a:r>
            <a:rPr lang="es-ES" sz="1700" kern="1200" dirty="0" smtClean="0"/>
            <a:t>- mixta </a:t>
          </a:r>
          <a:endParaRPr lang="es-PE" sz="1700" kern="1200" dirty="0"/>
        </a:p>
      </dsp:txBody>
      <dsp:txXfrm>
        <a:off x="3474636" y="2603718"/>
        <a:ext cx="4006512" cy="1221497"/>
      </dsp:txXfrm>
    </dsp:sp>
    <dsp:sp modelId="{68B5FB8B-9115-40AF-A28E-3E73B9FAE5E4}">
      <dsp:nvSpPr>
        <dsp:cNvPr id="0" name=""/>
        <dsp:cNvSpPr/>
      </dsp:nvSpPr>
      <dsp:spPr>
        <a:xfrm>
          <a:off x="3474636" y="4130590"/>
          <a:ext cx="4006512" cy="122149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b="1" kern="1200" dirty="0" smtClean="0"/>
            <a:t>Población y muestra:</a:t>
          </a:r>
        </a:p>
        <a:p>
          <a:pPr lvl="0" algn="ctr" defTabSz="755650">
            <a:lnSpc>
              <a:spcPct val="90000"/>
            </a:lnSpc>
            <a:spcBef>
              <a:spcPct val="0"/>
            </a:spcBef>
            <a:spcAft>
              <a:spcPct val="35000"/>
            </a:spcAft>
          </a:pPr>
          <a:r>
            <a:rPr lang="es-ES" sz="1700" b="1" kern="1200" dirty="0" smtClean="0"/>
            <a:t>93 niños y niñas de 3-5 años</a:t>
          </a:r>
          <a:endParaRPr lang="es-PE" sz="1700" b="1" kern="1200" dirty="0"/>
        </a:p>
      </dsp:txBody>
      <dsp:txXfrm>
        <a:off x="3474636" y="4130590"/>
        <a:ext cx="4006512" cy="12214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7D943C-573D-48FA-AA53-2AF22F0C0741}"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EAD53-F85E-4A7C-9B3D-C96328E798D5}" type="slidenum">
              <a:rPr lang="en-US" smtClean="0"/>
              <a:t>‹#›</a:t>
            </a:fld>
            <a:endParaRPr lang="en-US"/>
          </a:p>
        </p:txBody>
      </p:sp>
    </p:spTree>
    <p:extLst>
      <p:ext uri="{BB962C8B-B14F-4D97-AF65-F5344CB8AC3E}">
        <p14:creationId xmlns:p14="http://schemas.microsoft.com/office/powerpoint/2010/main" val="239325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7D943C-573D-48FA-AA53-2AF22F0C0741}"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EAD53-F85E-4A7C-9B3D-C96328E798D5}" type="slidenum">
              <a:rPr lang="en-US" smtClean="0"/>
              <a:t>‹#›</a:t>
            </a:fld>
            <a:endParaRPr lang="en-US"/>
          </a:p>
        </p:txBody>
      </p:sp>
    </p:spTree>
    <p:extLst>
      <p:ext uri="{BB962C8B-B14F-4D97-AF65-F5344CB8AC3E}">
        <p14:creationId xmlns:p14="http://schemas.microsoft.com/office/powerpoint/2010/main" val="360313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7D943C-573D-48FA-AA53-2AF22F0C0741}"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EAD53-F85E-4A7C-9B3D-C96328E798D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7040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7D943C-573D-48FA-AA53-2AF22F0C0741}"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EAD53-F85E-4A7C-9B3D-C96328E798D5}" type="slidenum">
              <a:rPr lang="en-US" smtClean="0"/>
              <a:t>‹#›</a:t>
            </a:fld>
            <a:endParaRPr lang="en-US"/>
          </a:p>
        </p:txBody>
      </p:sp>
    </p:spTree>
    <p:extLst>
      <p:ext uri="{BB962C8B-B14F-4D97-AF65-F5344CB8AC3E}">
        <p14:creationId xmlns:p14="http://schemas.microsoft.com/office/powerpoint/2010/main" val="1827822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7D943C-573D-48FA-AA53-2AF22F0C0741}"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EAD53-F85E-4A7C-9B3D-C96328E798D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0466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7D943C-573D-48FA-AA53-2AF22F0C0741}"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EAD53-F85E-4A7C-9B3D-C96328E798D5}" type="slidenum">
              <a:rPr lang="en-US" smtClean="0"/>
              <a:t>‹#›</a:t>
            </a:fld>
            <a:endParaRPr lang="en-US"/>
          </a:p>
        </p:txBody>
      </p:sp>
    </p:spTree>
    <p:extLst>
      <p:ext uri="{BB962C8B-B14F-4D97-AF65-F5344CB8AC3E}">
        <p14:creationId xmlns:p14="http://schemas.microsoft.com/office/powerpoint/2010/main" val="3144665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7D943C-573D-48FA-AA53-2AF22F0C0741}"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EAD53-F85E-4A7C-9B3D-C96328E798D5}" type="slidenum">
              <a:rPr lang="en-US" smtClean="0"/>
              <a:t>‹#›</a:t>
            </a:fld>
            <a:endParaRPr lang="en-US"/>
          </a:p>
        </p:txBody>
      </p:sp>
    </p:spTree>
    <p:extLst>
      <p:ext uri="{BB962C8B-B14F-4D97-AF65-F5344CB8AC3E}">
        <p14:creationId xmlns:p14="http://schemas.microsoft.com/office/powerpoint/2010/main" val="2645214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7D943C-573D-48FA-AA53-2AF22F0C0741}"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EAD53-F85E-4A7C-9B3D-C96328E798D5}" type="slidenum">
              <a:rPr lang="en-US" smtClean="0"/>
              <a:t>‹#›</a:t>
            </a:fld>
            <a:endParaRPr lang="en-US"/>
          </a:p>
        </p:txBody>
      </p:sp>
    </p:spTree>
    <p:extLst>
      <p:ext uri="{BB962C8B-B14F-4D97-AF65-F5344CB8AC3E}">
        <p14:creationId xmlns:p14="http://schemas.microsoft.com/office/powerpoint/2010/main" val="320331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7D943C-573D-48FA-AA53-2AF22F0C0741}"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EAD53-F85E-4A7C-9B3D-C96328E798D5}" type="slidenum">
              <a:rPr lang="en-US" smtClean="0"/>
              <a:t>‹#›</a:t>
            </a:fld>
            <a:endParaRPr lang="en-US"/>
          </a:p>
        </p:txBody>
      </p:sp>
    </p:spTree>
    <p:extLst>
      <p:ext uri="{BB962C8B-B14F-4D97-AF65-F5344CB8AC3E}">
        <p14:creationId xmlns:p14="http://schemas.microsoft.com/office/powerpoint/2010/main" val="1081252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7D943C-573D-48FA-AA53-2AF22F0C0741}"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EAD53-F85E-4A7C-9B3D-C96328E798D5}" type="slidenum">
              <a:rPr lang="en-US" smtClean="0"/>
              <a:t>‹#›</a:t>
            </a:fld>
            <a:endParaRPr lang="en-US"/>
          </a:p>
        </p:txBody>
      </p:sp>
    </p:spTree>
    <p:extLst>
      <p:ext uri="{BB962C8B-B14F-4D97-AF65-F5344CB8AC3E}">
        <p14:creationId xmlns:p14="http://schemas.microsoft.com/office/powerpoint/2010/main" val="103799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7D943C-573D-48FA-AA53-2AF22F0C0741}" type="datetimeFigureOut">
              <a:rPr lang="en-US" smtClean="0"/>
              <a:t>8/23/2015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EAD53-F85E-4A7C-9B3D-C96328E798D5}" type="slidenum">
              <a:rPr lang="en-US" smtClean="0"/>
              <a:t>‹#›</a:t>
            </a:fld>
            <a:endParaRPr lang="en-US"/>
          </a:p>
        </p:txBody>
      </p:sp>
    </p:spTree>
    <p:extLst>
      <p:ext uri="{BB962C8B-B14F-4D97-AF65-F5344CB8AC3E}">
        <p14:creationId xmlns:p14="http://schemas.microsoft.com/office/powerpoint/2010/main" val="1398942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7D943C-573D-48FA-AA53-2AF22F0C0741}" type="datetimeFigureOut">
              <a:rPr lang="en-US" smtClean="0"/>
              <a:t>8/23/2015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CEAD53-F85E-4A7C-9B3D-C96328E798D5}" type="slidenum">
              <a:rPr lang="en-US" smtClean="0"/>
              <a:t>‹#›</a:t>
            </a:fld>
            <a:endParaRPr lang="en-US"/>
          </a:p>
        </p:txBody>
      </p:sp>
    </p:spTree>
    <p:extLst>
      <p:ext uri="{BB962C8B-B14F-4D97-AF65-F5344CB8AC3E}">
        <p14:creationId xmlns:p14="http://schemas.microsoft.com/office/powerpoint/2010/main" val="2540680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7D943C-573D-48FA-AA53-2AF22F0C0741}" type="datetimeFigureOut">
              <a:rPr lang="en-US" smtClean="0"/>
              <a:t>8/23/2015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CEAD53-F85E-4A7C-9B3D-C96328E798D5}" type="slidenum">
              <a:rPr lang="en-US" smtClean="0"/>
              <a:t>‹#›</a:t>
            </a:fld>
            <a:endParaRPr lang="en-US"/>
          </a:p>
        </p:txBody>
      </p:sp>
    </p:spTree>
    <p:extLst>
      <p:ext uri="{BB962C8B-B14F-4D97-AF65-F5344CB8AC3E}">
        <p14:creationId xmlns:p14="http://schemas.microsoft.com/office/powerpoint/2010/main" val="2985568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D943C-573D-48FA-AA53-2AF22F0C0741}" type="datetimeFigureOut">
              <a:rPr lang="en-US" smtClean="0"/>
              <a:t>8/23/2015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CEAD53-F85E-4A7C-9B3D-C96328E798D5}" type="slidenum">
              <a:rPr lang="en-US" smtClean="0"/>
              <a:t>‹#›</a:t>
            </a:fld>
            <a:endParaRPr lang="en-US"/>
          </a:p>
        </p:txBody>
      </p:sp>
    </p:spTree>
    <p:extLst>
      <p:ext uri="{BB962C8B-B14F-4D97-AF65-F5344CB8AC3E}">
        <p14:creationId xmlns:p14="http://schemas.microsoft.com/office/powerpoint/2010/main" val="374728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7D943C-573D-48FA-AA53-2AF22F0C0741}" type="datetimeFigureOut">
              <a:rPr lang="en-US" smtClean="0"/>
              <a:t>8/23/2015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EAD53-F85E-4A7C-9B3D-C96328E798D5}" type="slidenum">
              <a:rPr lang="en-US" smtClean="0"/>
              <a:t>‹#›</a:t>
            </a:fld>
            <a:endParaRPr lang="en-US"/>
          </a:p>
        </p:txBody>
      </p:sp>
    </p:spTree>
    <p:extLst>
      <p:ext uri="{BB962C8B-B14F-4D97-AF65-F5344CB8AC3E}">
        <p14:creationId xmlns:p14="http://schemas.microsoft.com/office/powerpoint/2010/main" val="1351960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7D943C-573D-48FA-AA53-2AF22F0C0741}" type="datetimeFigureOut">
              <a:rPr lang="en-US" smtClean="0"/>
              <a:t>8/23/2015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EAD53-F85E-4A7C-9B3D-C96328E798D5}" type="slidenum">
              <a:rPr lang="en-US" smtClean="0"/>
              <a:t>‹#›</a:t>
            </a:fld>
            <a:endParaRPr lang="en-US"/>
          </a:p>
        </p:txBody>
      </p:sp>
    </p:spTree>
    <p:extLst>
      <p:ext uri="{BB962C8B-B14F-4D97-AF65-F5344CB8AC3E}">
        <p14:creationId xmlns:p14="http://schemas.microsoft.com/office/powerpoint/2010/main" val="220359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7D943C-573D-48FA-AA53-2AF22F0C0741}" type="datetimeFigureOut">
              <a:rPr lang="en-US" smtClean="0"/>
              <a:t>8/23/2015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DCEAD53-F85E-4A7C-9B3D-C96328E798D5}" type="slidenum">
              <a:rPr lang="en-US" smtClean="0"/>
              <a:t>‹#›</a:t>
            </a:fld>
            <a:endParaRPr lang="en-US"/>
          </a:p>
        </p:txBody>
      </p:sp>
    </p:spTree>
    <p:extLst>
      <p:ext uri="{BB962C8B-B14F-4D97-AF65-F5344CB8AC3E}">
        <p14:creationId xmlns:p14="http://schemas.microsoft.com/office/powerpoint/2010/main" val="22609878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8119" y="1576584"/>
            <a:ext cx="7766936" cy="1646302"/>
          </a:xfrm>
        </p:spPr>
        <p:txBody>
          <a:bodyPr/>
          <a:lstStyle/>
          <a:p>
            <a:pPr algn="ctr"/>
            <a:r>
              <a:rPr lang="es-EC" sz="4000" dirty="0" smtClean="0"/>
              <a:t>Universidad de las Fuerzas Armadas-ESPE</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5955" y="313599"/>
            <a:ext cx="3734353" cy="963159"/>
          </a:xfrm>
          <a:prstGeom prst="rect">
            <a:avLst/>
          </a:prstGeom>
        </p:spPr>
      </p:pic>
      <p:sp>
        <p:nvSpPr>
          <p:cNvPr id="6" name="Title 1"/>
          <p:cNvSpPr txBox="1">
            <a:spLocks/>
          </p:cNvSpPr>
          <p:nvPr/>
        </p:nvSpPr>
        <p:spPr>
          <a:xfrm>
            <a:off x="1524788" y="3380283"/>
            <a:ext cx="7766936" cy="211361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3600" dirty="0" smtClean="0"/>
              <a:t>Departamento de Ciencias de la Educación, mención educación infantil.</a:t>
            </a:r>
            <a:endParaRPr lang="en-US" sz="3600" dirty="0"/>
          </a:p>
        </p:txBody>
      </p:sp>
    </p:spTree>
    <p:extLst>
      <p:ext uri="{BB962C8B-B14F-4D97-AF65-F5344CB8AC3E}">
        <p14:creationId xmlns:p14="http://schemas.microsoft.com/office/powerpoint/2010/main" val="3262893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18052" y="1654310"/>
            <a:ext cx="4037428" cy="12379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800" b="1" i="1" dirty="0" smtClean="0">
                <a:solidFill>
                  <a:schemeClr val="tx1"/>
                </a:solidFill>
                <a:effectLst>
                  <a:outerShdw blurRad="38100" dist="38100" dir="2700000" algn="tl">
                    <a:srgbClr val="000000">
                      <a:alpha val="43137"/>
                    </a:srgbClr>
                  </a:outerShdw>
                </a:effectLst>
              </a:rPr>
              <a:t>Daniel Goleman </a:t>
            </a:r>
            <a:endParaRPr lang="es-EC" sz="2800" b="1" i="1" dirty="0">
              <a:solidFill>
                <a:schemeClr val="tx1"/>
              </a:solidFill>
              <a:effectLst>
                <a:outerShdw blurRad="38100" dist="38100" dir="2700000" algn="tl">
                  <a:srgbClr val="000000">
                    <a:alpha val="43137"/>
                  </a:srgbClr>
                </a:outerShdw>
              </a:effectLst>
            </a:endParaRPr>
          </a:p>
        </p:txBody>
      </p:sp>
      <p:sp>
        <p:nvSpPr>
          <p:cNvPr id="5" name="Rectángulo 4"/>
          <p:cNvSpPr/>
          <p:nvPr/>
        </p:nvSpPr>
        <p:spPr>
          <a:xfrm>
            <a:off x="4309404" y="500757"/>
            <a:ext cx="3678701" cy="9790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dirty="0" smtClean="0">
                <a:solidFill>
                  <a:schemeClr val="tx1"/>
                </a:solidFill>
              </a:rPr>
              <a:t>Inteligencia emocional</a:t>
            </a:r>
            <a:endParaRPr lang="es-EC" b="1" dirty="0">
              <a:solidFill>
                <a:schemeClr val="tx1"/>
              </a:solidFill>
            </a:endParaRPr>
          </a:p>
        </p:txBody>
      </p:sp>
      <p:sp>
        <p:nvSpPr>
          <p:cNvPr id="6" name="Rectángulo 5"/>
          <p:cNvSpPr/>
          <p:nvPr/>
        </p:nvSpPr>
        <p:spPr>
          <a:xfrm>
            <a:off x="8189744" y="108554"/>
            <a:ext cx="3584914" cy="176346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t>Autoconciencia</a:t>
            </a:r>
          </a:p>
          <a:p>
            <a:pPr algn="ctr"/>
            <a:r>
              <a:rPr lang="es-EC" dirty="0" smtClean="0"/>
              <a:t>Autorregulación</a:t>
            </a:r>
          </a:p>
          <a:p>
            <a:pPr algn="ctr"/>
            <a:r>
              <a:rPr lang="es-EC" dirty="0" smtClean="0"/>
              <a:t>Motivación</a:t>
            </a:r>
          </a:p>
          <a:p>
            <a:pPr algn="ctr"/>
            <a:r>
              <a:rPr lang="es-EC" dirty="0" smtClean="0"/>
              <a:t>Empatía</a:t>
            </a:r>
          </a:p>
          <a:p>
            <a:pPr algn="ctr"/>
            <a:r>
              <a:rPr lang="es-EC" dirty="0" smtClean="0"/>
              <a:t>Habilidades sociales</a:t>
            </a:r>
            <a:endParaRPr lang="es-EC" dirty="0"/>
          </a:p>
        </p:txBody>
      </p:sp>
      <p:sp>
        <p:nvSpPr>
          <p:cNvPr id="7" name="Rectángulo 6"/>
          <p:cNvSpPr/>
          <p:nvPr/>
        </p:nvSpPr>
        <p:spPr>
          <a:xfrm>
            <a:off x="4203886" y="3742005"/>
            <a:ext cx="3679880" cy="2750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Es la piedra angular de toda la inteligencia emocional.</a:t>
            </a:r>
          </a:p>
          <a:p>
            <a:pPr algn="ctr"/>
            <a:r>
              <a:rPr lang="es-ES" dirty="0" smtClean="0">
                <a:solidFill>
                  <a:schemeClr val="tx1"/>
                </a:solidFill>
              </a:rPr>
              <a:t>Goleman (1995) </a:t>
            </a:r>
            <a:r>
              <a:rPr lang="es-ES" dirty="0">
                <a:solidFill>
                  <a:schemeClr val="tx1"/>
                </a:solidFill>
              </a:rPr>
              <a:t>en su libro menciona que</a:t>
            </a:r>
            <a:r>
              <a:rPr lang="es-ES" i="1" dirty="0">
                <a:solidFill>
                  <a:schemeClr val="tx1"/>
                </a:solidFill>
              </a:rPr>
              <a:t> “el reconocimiento de las propias emociones es el alfa y el omega de la competencia emocional</a:t>
            </a:r>
            <a:r>
              <a:rPr lang="es-ES" dirty="0">
                <a:solidFill>
                  <a:schemeClr val="tx1"/>
                </a:solidFill>
              </a:rPr>
              <a:t> </a:t>
            </a:r>
            <a:r>
              <a:rPr lang="es-ES" i="1" dirty="0">
                <a:solidFill>
                  <a:schemeClr val="tx1"/>
                </a:solidFill>
              </a:rPr>
              <a:t>”.</a:t>
            </a:r>
            <a:r>
              <a:rPr lang="es-EC" dirty="0">
                <a:solidFill>
                  <a:schemeClr val="tx1"/>
                </a:solidFill>
              </a:rPr>
              <a:t> </a:t>
            </a:r>
            <a:r>
              <a:rPr lang="es-ES" dirty="0">
                <a:solidFill>
                  <a:schemeClr val="tx1"/>
                </a:solidFill>
              </a:rPr>
              <a:t> </a:t>
            </a:r>
            <a:endParaRPr lang="es-EC" dirty="0">
              <a:solidFill>
                <a:schemeClr val="tx1"/>
              </a:solidFill>
            </a:endParaRPr>
          </a:p>
        </p:txBody>
      </p:sp>
      <p:sp>
        <p:nvSpPr>
          <p:cNvPr id="8" name="Rectángulo 7"/>
          <p:cNvSpPr/>
          <p:nvPr/>
        </p:nvSpPr>
        <p:spPr>
          <a:xfrm>
            <a:off x="4419015" y="2468137"/>
            <a:ext cx="3459477" cy="8482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Autorregulación Emocional</a:t>
            </a:r>
            <a:endParaRPr lang="es-EC" b="1" dirty="0">
              <a:solidFill>
                <a:schemeClr val="tx1"/>
              </a:solidFill>
            </a:endParaRPr>
          </a:p>
        </p:txBody>
      </p:sp>
      <p:pic>
        <p:nvPicPr>
          <p:cNvPr id="9" name="Imagen 8"/>
          <p:cNvPicPr>
            <a:picLocks noChangeAspect="1"/>
          </p:cNvPicPr>
          <p:nvPr/>
        </p:nvPicPr>
        <p:blipFill>
          <a:blip r:embed="rId2"/>
          <a:stretch>
            <a:fillRect/>
          </a:stretch>
        </p:blipFill>
        <p:spPr>
          <a:xfrm>
            <a:off x="1054275" y="3055528"/>
            <a:ext cx="2364981" cy="3402850"/>
          </a:xfrm>
          <a:prstGeom prst="rect">
            <a:avLst/>
          </a:prstGeom>
        </p:spPr>
      </p:pic>
      <p:sp>
        <p:nvSpPr>
          <p:cNvPr id="10" name="Rectángulo 9"/>
          <p:cNvSpPr/>
          <p:nvPr/>
        </p:nvSpPr>
        <p:spPr>
          <a:xfrm>
            <a:off x="8063484" y="2273288"/>
            <a:ext cx="3671668" cy="2264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Autocontrol</a:t>
            </a:r>
          </a:p>
          <a:p>
            <a:pPr algn="ctr"/>
            <a:r>
              <a:rPr lang="es-EC" dirty="0" smtClean="0">
                <a:solidFill>
                  <a:schemeClr val="tx1"/>
                </a:solidFill>
              </a:rPr>
              <a:t>Confiabilidad</a:t>
            </a:r>
          </a:p>
          <a:p>
            <a:pPr algn="ctr"/>
            <a:r>
              <a:rPr lang="es-EC" dirty="0" smtClean="0">
                <a:solidFill>
                  <a:schemeClr val="tx1"/>
                </a:solidFill>
              </a:rPr>
              <a:t>Integridad</a:t>
            </a:r>
          </a:p>
          <a:p>
            <a:pPr algn="ctr"/>
            <a:r>
              <a:rPr lang="es-EC" dirty="0" smtClean="0">
                <a:solidFill>
                  <a:schemeClr val="tx1"/>
                </a:solidFill>
              </a:rPr>
              <a:t>Adaptabilidad</a:t>
            </a:r>
            <a:endParaRPr lang="es-EC" dirty="0">
              <a:solidFill>
                <a:schemeClr val="tx1"/>
              </a:solidFill>
            </a:endParaRPr>
          </a:p>
        </p:txBody>
      </p:sp>
      <p:sp>
        <p:nvSpPr>
          <p:cNvPr id="2" name="Rectangle 1"/>
          <p:cNvSpPr/>
          <p:nvPr/>
        </p:nvSpPr>
        <p:spPr>
          <a:xfrm>
            <a:off x="8525022" y="5064369"/>
            <a:ext cx="2799470" cy="139400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ln w="0"/>
                <a:solidFill>
                  <a:schemeClr val="tx1"/>
                </a:solidFill>
                <a:effectLst>
                  <a:outerShdw blurRad="38100" dist="19050" dir="2700000" algn="tl" rotWithShape="0">
                    <a:schemeClr val="dk1">
                      <a:alpha val="40000"/>
                    </a:schemeClr>
                  </a:outerShdw>
                </a:effectLst>
              </a:rPr>
              <a:t>Factores endógenos y exógenos</a:t>
            </a:r>
            <a:endParaRPr lang="en-US" dirty="0"/>
          </a:p>
        </p:txBody>
      </p:sp>
    </p:spTree>
    <p:extLst>
      <p:ext uri="{BB962C8B-B14F-4D97-AF65-F5344CB8AC3E}">
        <p14:creationId xmlns:p14="http://schemas.microsoft.com/office/powerpoint/2010/main" val="2867277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5" descr="http://www.oas.org/udse/dit2/costos/fig1.jpg"/>
          <p:cNvPicPr/>
          <p:nvPr/>
        </p:nvPicPr>
        <p:blipFill>
          <a:blip r:embed="rId2">
            <a:extLst>
              <a:ext uri="{28A0092B-C50C-407E-A947-70E740481C1C}">
                <a14:useLocalDpi xmlns:a14="http://schemas.microsoft.com/office/drawing/2010/main" val="0"/>
              </a:ext>
            </a:extLst>
          </a:blip>
          <a:srcRect/>
          <a:stretch>
            <a:fillRect/>
          </a:stretch>
        </p:blipFill>
        <p:spPr bwMode="auto">
          <a:xfrm>
            <a:off x="548639" y="393895"/>
            <a:ext cx="9369083" cy="6147582"/>
          </a:xfrm>
          <a:prstGeom prst="rect">
            <a:avLst/>
          </a:prstGeom>
          <a:noFill/>
          <a:ln>
            <a:noFill/>
          </a:ln>
        </p:spPr>
      </p:pic>
    </p:spTree>
    <p:extLst>
      <p:ext uri="{BB962C8B-B14F-4D97-AF65-F5344CB8AC3E}">
        <p14:creationId xmlns:p14="http://schemas.microsoft.com/office/powerpoint/2010/main" val="436114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573293801"/>
              </p:ext>
            </p:extLst>
          </p:nvPr>
        </p:nvGraphicFramePr>
        <p:xfrm>
          <a:off x="-886266" y="196948"/>
          <a:ext cx="8932985" cy="6428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3620" y="1800665"/>
            <a:ext cx="4529796" cy="3397347"/>
          </a:xfrm>
          <a:prstGeom prst="rect">
            <a:avLst/>
          </a:prstGeom>
        </p:spPr>
      </p:pic>
    </p:spTree>
    <p:extLst>
      <p:ext uri="{BB962C8B-B14F-4D97-AF65-F5344CB8AC3E}">
        <p14:creationId xmlns:p14="http://schemas.microsoft.com/office/powerpoint/2010/main" val="3714532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354640439"/>
              </p:ext>
            </p:extLst>
          </p:nvPr>
        </p:nvGraphicFramePr>
        <p:xfrm>
          <a:off x="-2" y="0"/>
          <a:ext cx="12192000" cy="6858000"/>
        </p:xfrm>
        <a:graphic>
          <a:graphicData uri="http://schemas.openxmlformats.org/drawingml/2006/table">
            <a:tbl>
              <a:tblPr firstRow="1" firstCol="1" bandRow="1">
                <a:tableStyleId>{5C22544A-7EE6-4342-B048-85BDC9FD1C3A}</a:tableStyleId>
              </a:tblPr>
              <a:tblGrid>
                <a:gridCol w="1450263"/>
                <a:gridCol w="1700902"/>
                <a:gridCol w="1983545"/>
                <a:gridCol w="4449157"/>
                <a:gridCol w="2608133"/>
              </a:tblGrid>
              <a:tr h="332965">
                <a:tc>
                  <a:txBody>
                    <a:bodyPr/>
                    <a:lstStyle/>
                    <a:p>
                      <a:pPr>
                        <a:lnSpc>
                          <a:spcPct val="150000"/>
                        </a:lnSpc>
                        <a:spcAft>
                          <a:spcPts val="0"/>
                        </a:spcAft>
                      </a:pPr>
                      <a:r>
                        <a:rPr lang="es-EC" sz="2000" dirty="0">
                          <a:effectLst/>
                          <a:latin typeface="Arial "/>
                        </a:rPr>
                        <a:t>VARIABLE</a:t>
                      </a:r>
                      <a:endParaRPr lang="es-PE" sz="2000" dirty="0">
                        <a:solidFill>
                          <a:srgbClr val="2E74B5"/>
                        </a:solidFill>
                        <a:effectLst/>
                        <a:latin typeface="Arial "/>
                        <a:ea typeface="Calibri"/>
                        <a:cs typeface="Times New Roman"/>
                      </a:endParaRPr>
                    </a:p>
                  </a:txBody>
                  <a:tcPr marL="55714" marR="55714" marT="0" marB="0"/>
                </a:tc>
                <a:tc>
                  <a:txBody>
                    <a:bodyPr/>
                    <a:lstStyle/>
                    <a:p>
                      <a:pPr>
                        <a:lnSpc>
                          <a:spcPct val="150000"/>
                        </a:lnSpc>
                        <a:spcAft>
                          <a:spcPts val="0"/>
                        </a:spcAft>
                      </a:pPr>
                      <a:r>
                        <a:rPr lang="es-EC" sz="2000">
                          <a:effectLst/>
                          <a:latin typeface="Arial "/>
                        </a:rPr>
                        <a:t>DEFINICIÓN</a:t>
                      </a:r>
                      <a:endParaRPr lang="es-PE" sz="2000">
                        <a:solidFill>
                          <a:srgbClr val="2E74B5"/>
                        </a:solidFill>
                        <a:effectLst/>
                        <a:latin typeface="Arial "/>
                        <a:ea typeface="Calibri"/>
                        <a:cs typeface="Times New Roman"/>
                      </a:endParaRPr>
                    </a:p>
                  </a:txBody>
                  <a:tcPr marL="55714" marR="55714" marT="0" marB="0"/>
                </a:tc>
                <a:tc>
                  <a:txBody>
                    <a:bodyPr/>
                    <a:lstStyle/>
                    <a:p>
                      <a:pPr>
                        <a:lnSpc>
                          <a:spcPct val="150000"/>
                        </a:lnSpc>
                        <a:spcAft>
                          <a:spcPts val="0"/>
                        </a:spcAft>
                      </a:pPr>
                      <a:r>
                        <a:rPr lang="es-EC" sz="2000">
                          <a:effectLst/>
                          <a:latin typeface="Arial "/>
                        </a:rPr>
                        <a:t>DIMENSIONES</a:t>
                      </a:r>
                      <a:endParaRPr lang="es-PE" sz="2000">
                        <a:solidFill>
                          <a:srgbClr val="2E74B5"/>
                        </a:solidFill>
                        <a:effectLst/>
                        <a:latin typeface="Arial "/>
                        <a:ea typeface="Calibri"/>
                        <a:cs typeface="Times New Roman"/>
                      </a:endParaRPr>
                    </a:p>
                  </a:txBody>
                  <a:tcPr marL="55714" marR="55714" marT="0" marB="0"/>
                </a:tc>
                <a:tc>
                  <a:txBody>
                    <a:bodyPr/>
                    <a:lstStyle/>
                    <a:p>
                      <a:pPr>
                        <a:lnSpc>
                          <a:spcPct val="150000"/>
                        </a:lnSpc>
                        <a:spcAft>
                          <a:spcPts val="0"/>
                        </a:spcAft>
                      </a:pPr>
                      <a:r>
                        <a:rPr lang="es-EC" sz="2000">
                          <a:effectLst/>
                          <a:latin typeface="Arial "/>
                        </a:rPr>
                        <a:t>INDICADORES</a:t>
                      </a:r>
                      <a:endParaRPr lang="es-PE" sz="2000">
                        <a:solidFill>
                          <a:srgbClr val="2E74B5"/>
                        </a:solidFill>
                        <a:effectLst/>
                        <a:latin typeface="Arial "/>
                        <a:ea typeface="Calibri"/>
                        <a:cs typeface="Times New Roman"/>
                      </a:endParaRPr>
                    </a:p>
                  </a:txBody>
                  <a:tcPr marL="55714" marR="55714" marT="0" marB="0"/>
                </a:tc>
                <a:tc>
                  <a:txBody>
                    <a:bodyPr/>
                    <a:lstStyle/>
                    <a:p>
                      <a:pPr>
                        <a:lnSpc>
                          <a:spcPct val="150000"/>
                        </a:lnSpc>
                        <a:spcAft>
                          <a:spcPts val="0"/>
                        </a:spcAft>
                      </a:pPr>
                      <a:r>
                        <a:rPr lang="es-EC" sz="2000">
                          <a:effectLst/>
                          <a:latin typeface="Arial "/>
                        </a:rPr>
                        <a:t>INSTRUMENTOS</a:t>
                      </a:r>
                      <a:endParaRPr lang="es-PE" sz="2000">
                        <a:solidFill>
                          <a:srgbClr val="2E74B5"/>
                        </a:solidFill>
                        <a:effectLst/>
                        <a:latin typeface="Arial "/>
                        <a:ea typeface="Calibri"/>
                        <a:cs typeface="Times New Roman"/>
                      </a:endParaRPr>
                    </a:p>
                  </a:txBody>
                  <a:tcPr marL="55714" marR="55714" marT="0" marB="0"/>
                </a:tc>
              </a:tr>
              <a:tr h="1371600">
                <a:tc rowSpan="4">
                  <a:txBody>
                    <a:bodyPr/>
                    <a:lstStyle/>
                    <a:p>
                      <a:pPr>
                        <a:lnSpc>
                          <a:spcPct val="150000"/>
                        </a:lnSpc>
                        <a:spcAft>
                          <a:spcPts val="0"/>
                        </a:spcAft>
                      </a:pPr>
                      <a:endParaRPr lang="es-PE" sz="2000" dirty="0">
                        <a:solidFill>
                          <a:srgbClr val="000000"/>
                        </a:solidFill>
                        <a:effectLst/>
                        <a:latin typeface="Arial "/>
                        <a:ea typeface="Calibri"/>
                        <a:cs typeface="Times New Roman"/>
                      </a:endParaRPr>
                    </a:p>
                  </a:txBody>
                  <a:tcPr marL="55714" marR="55714" marT="0" marB="0"/>
                </a:tc>
                <a:tc rowSpan="4">
                  <a:txBody>
                    <a:bodyPr/>
                    <a:lstStyle/>
                    <a:p>
                      <a:pPr>
                        <a:lnSpc>
                          <a:spcPct val="150000"/>
                        </a:lnSpc>
                        <a:spcAft>
                          <a:spcPts val="0"/>
                        </a:spcAft>
                      </a:pPr>
                      <a:r>
                        <a:rPr lang="es-EC" sz="2000" dirty="0">
                          <a:effectLst/>
                          <a:latin typeface="Arial "/>
                        </a:rPr>
                        <a:t>Es la habilidad para controlar o redirigir impulsos y estados de ánimo (Goleman D., 1999).</a:t>
                      </a:r>
                      <a:endParaRPr lang="es-PE" sz="2000" dirty="0">
                        <a:solidFill>
                          <a:srgbClr val="2E74B5"/>
                        </a:solidFill>
                        <a:effectLst/>
                        <a:latin typeface="Arial "/>
                        <a:ea typeface="Calibri"/>
                        <a:cs typeface="Times New Roman"/>
                      </a:endParaRPr>
                    </a:p>
                  </a:txBody>
                  <a:tcPr marL="55714" marR="55714" marT="0" marB="0"/>
                </a:tc>
                <a:tc>
                  <a:txBody>
                    <a:bodyPr/>
                    <a:lstStyle/>
                    <a:p>
                      <a:pPr>
                        <a:lnSpc>
                          <a:spcPct val="150000"/>
                        </a:lnSpc>
                        <a:spcAft>
                          <a:spcPts val="0"/>
                        </a:spcAft>
                      </a:pPr>
                      <a:r>
                        <a:rPr lang="es-EC" sz="2000" dirty="0">
                          <a:effectLst/>
                          <a:latin typeface="Arial "/>
                        </a:rPr>
                        <a:t>Autocontrol</a:t>
                      </a:r>
                      <a:endParaRPr lang="es-PE" sz="2000" dirty="0">
                        <a:effectLst/>
                        <a:latin typeface="Arial "/>
                      </a:endParaRPr>
                    </a:p>
                    <a:p>
                      <a:pPr>
                        <a:lnSpc>
                          <a:spcPct val="150000"/>
                        </a:lnSpc>
                        <a:spcAft>
                          <a:spcPts val="0"/>
                        </a:spcAft>
                      </a:pPr>
                      <a:r>
                        <a:rPr lang="es-EC" sz="2000" dirty="0">
                          <a:effectLst/>
                          <a:latin typeface="Arial "/>
                        </a:rPr>
                        <a:t> </a:t>
                      </a:r>
                      <a:endParaRPr lang="es-PE" sz="2000" dirty="0">
                        <a:solidFill>
                          <a:srgbClr val="2E74B5"/>
                        </a:solidFill>
                        <a:effectLst/>
                        <a:latin typeface="Arial "/>
                        <a:ea typeface="Calibri"/>
                        <a:cs typeface="Times New Roman"/>
                      </a:endParaRPr>
                    </a:p>
                  </a:txBody>
                  <a:tcPr marL="55714" marR="55714" marT="0" marB="0"/>
                </a:tc>
                <a:tc>
                  <a:txBody>
                    <a:bodyPr/>
                    <a:lstStyle/>
                    <a:p>
                      <a:pPr marL="342900" lvl="0" indent="-342900">
                        <a:lnSpc>
                          <a:spcPct val="150000"/>
                        </a:lnSpc>
                        <a:spcAft>
                          <a:spcPts val="0"/>
                        </a:spcAft>
                        <a:buFont typeface="+mj-lt"/>
                        <a:buAutoNum type="arabicPeriod"/>
                      </a:pPr>
                      <a:r>
                        <a:rPr lang="es-EC" sz="2000" dirty="0">
                          <a:effectLst/>
                          <a:latin typeface="Arial "/>
                        </a:rPr>
                        <a:t>Controla emociones e impulsos</a:t>
                      </a:r>
                      <a:endParaRPr lang="es-PE" sz="2000" dirty="0">
                        <a:effectLst/>
                        <a:latin typeface="Arial "/>
                      </a:endParaRPr>
                    </a:p>
                    <a:p>
                      <a:pPr marL="342900" lvl="0" indent="-342900">
                        <a:lnSpc>
                          <a:spcPct val="150000"/>
                        </a:lnSpc>
                        <a:spcAft>
                          <a:spcPts val="0"/>
                        </a:spcAft>
                        <a:buFont typeface="+mj-lt"/>
                        <a:buAutoNum type="arabicPeriod"/>
                      </a:pPr>
                      <a:r>
                        <a:rPr lang="es-EC" sz="2000" dirty="0" smtClean="0">
                          <a:effectLst/>
                          <a:latin typeface="Arial "/>
                        </a:rPr>
                        <a:t>Usa</a:t>
                      </a:r>
                      <a:r>
                        <a:rPr lang="es-EC" sz="2000" baseline="0" dirty="0" smtClean="0">
                          <a:effectLst/>
                          <a:latin typeface="Arial "/>
                        </a:rPr>
                        <a:t> </a:t>
                      </a:r>
                      <a:r>
                        <a:rPr lang="es-EC" sz="2000" dirty="0" smtClean="0">
                          <a:effectLst/>
                          <a:latin typeface="Arial "/>
                        </a:rPr>
                        <a:t>estrategias </a:t>
                      </a:r>
                      <a:r>
                        <a:rPr lang="es-EC" sz="2000" dirty="0">
                          <a:effectLst/>
                          <a:latin typeface="Arial "/>
                        </a:rPr>
                        <a:t>de </a:t>
                      </a:r>
                      <a:r>
                        <a:rPr lang="es-EC" sz="2000" dirty="0" smtClean="0">
                          <a:effectLst/>
                          <a:latin typeface="Arial "/>
                        </a:rPr>
                        <a:t>auto distracción</a:t>
                      </a:r>
                      <a:endParaRPr lang="es-PE" sz="2000" dirty="0">
                        <a:effectLst/>
                        <a:latin typeface="Arial "/>
                      </a:endParaRPr>
                    </a:p>
                    <a:p>
                      <a:pPr marL="342900" lvl="0" indent="-342900">
                        <a:lnSpc>
                          <a:spcPct val="150000"/>
                        </a:lnSpc>
                        <a:spcAft>
                          <a:spcPts val="0"/>
                        </a:spcAft>
                        <a:buFont typeface="+mj-lt"/>
                        <a:buAutoNum type="arabicPeriod"/>
                      </a:pPr>
                      <a:r>
                        <a:rPr lang="es-EC" sz="2000" dirty="0">
                          <a:effectLst/>
                          <a:latin typeface="Arial "/>
                        </a:rPr>
                        <a:t>Inhibe actividades prohibidas</a:t>
                      </a:r>
                      <a:endParaRPr lang="es-PE" sz="2000" dirty="0">
                        <a:effectLst/>
                        <a:latin typeface="Arial "/>
                      </a:endParaRPr>
                    </a:p>
                    <a:p>
                      <a:pPr marL="291465">
                        <a:lnSpc>
                          <a:spcPct val="150000"/>
                        </a:lnSpc>
                        <a:spcAft>
                          <a:spcPts val="0"/>
                        </a:spcAft>
                      </a:pPr>
                      <a:r>
                        <a:rPr lang="es-EC" sz="2000" dirty="0">
                          <a:effectLst/>
                          <a:latin typeface="Arial "/>
                        </a:rPr>
                        <a:t> </a:t>
                      </a:r>
                      <a:endParaRPr lang="es-PE" sz="2000" dirty="0">
                        <a:solidFill>
                          <a:srgbClr val="2E74B5"/>
                        </a:solidFill>
                        <a:effectLst/>
                        <a:latin typeface="Arial "/>
                        <a:ea typeface="Calibri"/>
                        <a:cs typeface="Times New Roman"/>
                      </a:endParaRPr>
                    </a:p>
                  </a:txBody>
                  <a:tcPr marL="55714" marR="55714" marT="0" marB="0"/>
                </a:tc>
                <a:tc rowSpan="4">
                  <a:txBody>
                    <a:bodyPr/>
                    <a:lstStyle/>
                    <a:p>
                      <a:pPr>
                        <a:lnSpc>
                          <a:spcPct val="150000"/>
                        </a:lnSpc>
                        <a:spcAft>
                          <a:spcPts val="0"/>
                        </a:spcAft>
                      </a:pPr>
                      <a:r>
                        <a:rPr lang="es-EC" sz="2000" dirty="0">
                          <a:effectLst/>
                          <a:latin typeface="Arial "/>
                        </a:rPr>
                        <a:t>Aplicación del test KRISP (Wright, 1971)  </a:t>
                      </a:r>
                      <a:endParaRPr lang="es-PE" sz="2000" dirty="0">
                        <a:effectLst/>
                        <a:latin typeface="Arial "/>
                      </a:endParaRPr>
                    </a:p>
                    <a:p>
                      <a:pPr>
                        <a:lnSpc>
                          <a:spcPct val="150000"/>
                        </a:lnSpc>
                        <a:spcAft>
                          <a:spcPts val="0"/>
                        </a:spcAft>
                      </a:pPr>
                      <a:endParaRPr lang="es-EC" sz="2000" dirty="0" smtClean="0">
                        <a:effectLst/>
                        <a:latin typeface="Arial "/>
                      </a:endParaRPr>
                    </a:p>
                    <a:p>
                      <a:pPr>
                        <a:lnSpc>
                          <a:spcPct val="150000"/>
                        </a:lnSpc>
                        <a:spcAft>
                          <a:spcPts val="0"/>
                        </a:spcAft>
                      </a:pPr>
                      <a:r>
                        <a:rPr lang="es-EC" sz="2000" dirty="0" smtClean="0">
                          <a:effectLst/>
                          <a:latin typeface="Arial "/>
                        </a:rPr>
                        <a:t>Cuestionario </a:t>
                      </a:r>
                      <a:r>
                        <a:rPr lang="es-EC" sz="2000" dirty="0" err="1">
                          <a:effectLst/>
                          <a:latin typeface="Arial "/>
                        </a:rPr>
                        <a:t>Toddler</a:t>
                      </a:r>
                      <a:r>
                        <a:rPr lang="es-EC" sz="2000" dirty="0">
                          <a:effectLst/>
                          <a:latin typeface="Arial "/>
                        </a:rPr>
                        <a:t> </a:t>
                      </a:r>
                      <a:r>
                        <a:rPr lang="es-EC" sz="2000" dirty="0" err="1">
                          <a:effectLst/>
                          <a:latin typeface="Arial "/>
                        </a:rPr>
                        <a:t>Behavior</a:t>
                      </a:r>
                      <a:r>
                        <a:rPr lang="es-EC" sz="2000" dirty="0">
                          <a:effectLst/>
                          <a:latin typeface="Arial "/>
                        </a:rPr>
                        <a:t> </a:t>
                      </a:r>
                      <a:r>
                        <a:rPr lang="es-EC" sz="2000" dirty="0" err="1">
                          <a:effectLst/>
                          <a:latin typeface="Arial "/>
                        </a:rPr>
                        <a:t>Assessment</a:t>
                      </a:r>
                      <a:r>
                        <a:rPr lang="es-EC" sz="2000" dirty="0">
                          <a:effectLst/>
                          <a:latin typeface="Arial "/>
                        </a:rPr>
                        <a:t> </a:t>
                      </a:r>
                      <a:r>
                        <a:rPr lang="es-EC" sz="2000" dirty="0" err="1">
                          <a:effectLst/>
                          <a:latin typeface="Arial "/>
                        </a:rPr>
                        <a:t>Questionnaire</a:t>
                      </a:r>
                      <a:r>
                        <a:rPr lang="es-EC" sz="2000" dirty="0">
                          <a:effectLst/>
                          <a:latin typeface="Arial "/>
                        </a:rPr>
                        <a:t>. H. Hill </a:t>
                      </a:r>
                      <a:r>
                        <a:rPr lang="es-EC" sz="2000" dirty="0" err="1">
                          <a:effectLst/>
                          <a:latin typeface="Arial "/>
                        </a:rPr>
                        <a:t>Goldsmith</a:t>
                      </a:r>
                      <a:r>
                        <a:rPr lang="es-EC" sz="2000" dirty="0">
                          <a:effectLst/>
                          <a:latin typeface="Arial "/>
                        </a:rPr>
                        <a:t> (1987)</a:t>
                      </a:r>
                      <a:endParaRPr lang="es-PE" sz="2000" dirty="0">
                        <a:effectLst/>
                        <a:latin typeface="Arial "/>
                      </a:endParaRPr>
                    </a:p>
                    <a:p>
                      <a:pPr>
                        <a:lnSpc>
                          <a:spcPct val="150000"/>
                        </a:lnSpc>
                        <a:spcAft>
                          <a:spcPts val="0"/>
                        </a:spcAft>
                      </a:pPr>
                      <a:r>
                        <a:rPr lang="es-EC" sz="2000" dirty="0">
                          <a:effectLst/>
                          <a:latin typeface="Arial "/>
                        </a:rPr>
                        <a:t> </a:t>
                      </a:r>
                      <a:endParaRPr lang="es-PE" sz="2000" dirty="0">
                        <a:effectLst/>
                        <a:latin typeface="Arial "/>
                      </a:endParaRPr>
                    </a:p>
                    <a:p>
                      <a:pPr>
                        <a:lnSpc>
                          <a:spcPct val="150000"/>
                        </a:lnSpc>
                        <a:spcAft>
                          <a:spcPts val="0"/>
                        </a:spcAft>
                      </a:pPr>
                      <a:endParaRPr lang="es-PE" sz="2000" dirty="0">
                        <a:solidFill>
                          <a:srgbClr val="2E74B5"/>
                        </a:solidFill>
                        <a:effectLst/>
                        <a:latin typeface="Arial "/>
                        <a:ea typeface="Calibri"/>
                        <a:cs typeface="Times New Roman"/>
                      </a:endParaRPr>
                    </a:p>
                  </a:txBody>
                  <a:tcPr marL="55714" marR="55714" marT="0" marB="0"/>
                </a:tc>
              </a:tr>
              <a:tr h="1020088">
                <a:tc vMerge="1">
                  <a:txBody>
                    <a:bodyPr/>
                    <a:lstStyle/>
                    <a:p>
                      <a:endParaRPr lang="es-PE"/>
                    </a:p>
                  </a:txBody>
                  <a:tcPr/>
                </a:tc>
                <a:tc vMerge="1">
                  <a:txBody>
                    <a:bodyPr/>
                    <a:lstStyle/>
                    <a:p>
                      <a:endParaRPr lang="es-PE"/>
                    </a:p>
                  </a:txBody>
                  <a:tcPr/>
                </a:tc>
                <a:tc>
                  <a:txBody>
                    <a:bodyPr/>
                    <a:lstStyle/>
                    <a:p>
                      <a:pPr>
                        <a:lnSpc>
                          <a:spcPct val="150000"/>
                        </a:lnSpc>
                        <a:spcAft>
                          <a:spcPts val="0"/>
                        </a:spcAft>
                      </a:pPr>
                      <a:r>
                        <a:rPr lang="es-EC" sz="2000" dirty="0">
                          <a:effectLst/>
                          <a:latin typeface="Arial "/>
                        </a:rPr>
                        <a:t>Confiabilidad</a:t>
                      </a:r>
                      <a:endParaRPr lang="es-PE" sz="2000" dirty="0">
                        <a:solidFill>
                          <a:srgbClr val="2E74B5"/>
                        </a:solidFill>
                        <a:effectLst/>
                        <a:latin typeface="Arial "/>
                        <a:ea typeface="Calibri"/>
                        <a:cs typeface="Times New Roman"/>
                      </a:endParaRPr>
                    </a:p>
                  </a:txBody>
                  <a:tcPr marL="55714" marR="55714" marT="0" marB="0"/>
                </a:tc>
                <a:tc>
                  <a:txBody>
                    <a:bodyPr/>
                    <a:lstStyle/>
                    <a:p>
                      <a:pPr marL="342900" lvl="0" indent="-342900" algn="just">
                        <a:lnSpc>
                          <a:spcPct val="150000"/>
                        </a:lnSpc>
                        <a:spcAft>
                          <a:spcPts val="0"/>
                        </a:spcAft>
                        <a:buFont typeface="+mj-lt"/>
                        <a:buAutoNum type="arabicPeriod"/>
                      </a:pPr>
                      <a:r>
                        <a:rPr lang="es-EC" sz="2000" dirty="0">
                          <a:effectLst/>
                          <a:latin typeface="Arial "/>
                        </a:rPr>
                        <a:t>Acepta responsabilidades</a:t>
                      </a:r>
                      <a:endParaRPr lang="es-PE" sz="2000" dirty="0">
                        <a:effectLst/>
                        <a:latin typeface="Arial "/>
                      </a:endParaRPr>
                    </a:p>
                    <a:p>
                      <a:pPr marL="342900" lvl="0" indent="-342900">
                        <a:lnSpc>
                          <a:spcPct val="150000"/>
                        </a:lnSpc>
                        <a:spcAft>
                          <a:spcPts val="0"/>
                        </a:spcAft>
                        <a:buFont typeface="+mj-lt"/>
                        <a:buAutoNum type="arabicPeriod"/>
                      </a:pPr>
                      <a:r>
                        <a:rPr lang="es-EC" sz="2000" dirty="0" smtClean="0">
                          <a:effectLst/>
                          <a:latin typeface="Arial "/>
                        </a:rPr>
                        <a:t>Maneja </a:t>
                      </a:r>
                      <a:r>
                        <a:rPr lang="es-EC" sz="2000" dirty="0">
                          <a:effectLst/>
                          <a:latin typeface="Arial "/>
                        </a:rPr>
                        <a:t>pedidos de </a:t>
                      </a:r>
                      <a:r>
                        <a:rPr lang="es-EC" sz="2000" dirty="0" smtClean="0">
                          <a:effectLst/>
                          <a:latin typeface="Arial "/>
                        </a:rPr>
                        <a:t>adultos</a:t>
                      </a:r>
                      <a:endParaRPr lang="es-PE" sz="2000" dirty="0">
                        <a:effectLst/>
                        <a:latin typeface="Arial "/>
                      </a:endParaRPr>
                    </a:p>
                    <a:p>
                      <a:pPr marL="291465">
                        <a:lnSpc>
                          <a:spcPct val="150000"/>
                        </a:lnSpc>
                        <a:spcAft>
                          <a:spcPts val="0"/>
                        </a:spcAft>
                      </a:pPr>
                      <a:r>
                        <a:rPr lang="es-EC" sz="2000" dirty="0">
                          <a:effectLst/>
                          <a:latin typeface="Arial "/>
                        </a:rPr>
                        <a:t> </a:t>
                      </a:r>
                      <a:endParaRPr lang="es-PE" sz="2000" dirty="0">
                        <a:solidFill>
                          <a:srgbClr val="2E74B5"/>
                        </a:solidFill>
                        <a:effectLst/>
                        <a:latin typeface="Arial "/>
                        <a:ea typeface="Times New Roman"/>
                        <a:cs typeface="Times New Roman"/>
                      </a:endParaRPr>
                    </a:p>
                  </a:txBody>
                  <a:tcPr marL="55714" marR="55714" marT="0" marB="0"/>
                </a:tc>
                <a:tc vMerge="1">
                  <a:txBody>
                    <a:bodyPr/>
                    <a:lstStyle/>
                    <a:p>
                      <a:endParaRPr lang="es-PE"/>
                    </a:p>
                  </a:txBody>
                  <a:tcPr/>
                </a:tc>
              </a:tr>
              <a:tr h="1027302">
                <a:tc vMerge="1">
                  <a:txBody>
                    <a:bodyPr/>
                    <a:lstStyle/>
                    <a:p>
                      <a:endParaRPr lang="es-PE"/>
                    </a:p>
                  </a:txBody>
                  <a:tcPr/>
                </a:tc>
                <a:tc vMerge="1">
                  <a:txBody>
                    <a:bodyPr/>
                    <a:lstStyle/>
                    <a:p>
                      <a:endParaRPr lang="es-PE"/>
                    </a:p>
                  </a:txBody>
                  <a:tcPr/>
                </a:tc>
                <a:tc>
                  <a:txBody>
                    <a:bodyPr/>
                    <a:lstStyle/>
                    <a:p>
                      <a:pPr>
                        <a:lnSpc>
                          <a:spcPct val="150000"/>
                        </a:lnSpc>
                        <a:spcAft>
                          <a:spcPts val="0"/>
                        </a:spcAft>
                      </a:pPr>
                      <a:r>
                        <a:rPr lang="es-EC" sz="2000" dirty="0">
                          <a:effectLst/>
                          <a:latin typeface="Arial "/>
                        </a:rPr>
                        <a:t>Integridad</a:t>
                      </a:r>
                      <a:endParaRPr lang="es-PE" sz="2000" dirty="0">
                        <a:solidFill>
                          <a:srgbClr val="000000"/>
                        </a:solidFill>
                        <a:effectLst/>
                        <a:latin typeface="Arial "/>
                        <a:ea typeface="Calibri"/>
                        <a:cs typeface="Times New Roman"/>
                      </a:endParaRPr>
                    </a:p>
                  </a:txBody>
                  <a:tcPr marL="55714" marR="55714" marT="0" marB="0"/>
                </a:tc>
                <a:tc>
                  <a:txBody>
                    <a:bodyPr/>
                    <a:lstStyle/>
                    <a:p>
                      <a:pPr marL="342900" lvl="0" indent="-342900" algn="just">
                        <a:lnSpc>
                          <a:spcPct val="150000"/>
                        </a:lnSpc>
                        <a:spcAft>
                          <a:spcPts val="0"/>
                        </a:spcAft>
                        <a:buFont typeface="+mj-lt"/>
                        <a:buAutoNum type="arabicPeriod"/>
                      </a:pPr>
                      <a:r>
                        <a:rPr lang="es-EC" sz="2000" dirty="0">
                          <a:effectLst/>
                          <a:latin typeface="Arial "/>
                        </a:rPr>
                        <a:t>Entiende las consecuencias </a:t>
                      </a:r>
                      <a:endParaRPr lang="es-EC" sz="2000" dirty="0" smtClean="0">
                        <a:effectLst/>
                        <a:latin typeface="Arial "/>
                      </a:endParaRPr>
                    </a:p>
                    <a:p>
                      <a:pPr marL="342900" lvl="0" indent="-342900" algn="just">
                        <a:lnSpc>
                          <a:spcPct val="150000"/>
                        </a:lnSpc>
                        <a:spcAft>
                          <a:spcPts val="0"/>
                        </a:spcAft>
                        <a:buFont typeface="+mj-lt"/>
                        <a:buAutoNum type="arabicPeriod"/>
                      </a:pPr>
                      <a:r>
                        <a:rPr lang="es-EC" sz="2000" dirty="0" smtClean="0">
                          <a:effectLst/>
                          <a:latin typeface="Arial "/>
                        </a:rPr>
                        <a:t>Actúa responsablemente</a:t>
                      </a:r>
                      <a:endParaRPr lang="es-PE" sz="2000" dirty="0">
                        <a:effectLst/>
                        <a:latin typeface="Arial "/>
                      </a:endParaRPr>
                    </a:p>
                    <a:p>
                      <a:pPr marL="291465" algn="just">
                        <a:lnSpc>
                          <a:spcPct val="150000"/>
                        </a:lnSpc>
                        <a:spcAft>
                          <a:spcPts val="0"/>
                        </a:spcAft>
                      </a:pPr>
                      <a:r>
                        <a:rPr lang="es-EC" sz="2000" dirty="0">
                          <a:effectLst/>
                          <a:latin typeface="Arial "/>
                        </a:rPr>
                        <a:t> </a:t>
                      </a:r>
                      <a:endParaRPr lang="es-PE" sz="2000" dirty="0">
                        <a:solidFill>
                          <a:srgbClr val="2E74B5"/>
                        </a:solidFill>
                        <a:effectLst/>
                        <a:latin typeface="Arial "/>
                        <a:ea typeface="Calibri"/>
                        <a:cs typeface="Times New Roman"/>
                      </a:endParaRPr>
                    </a:p>
                  </a:txBody>
                  <a:tcPr marL="55714" marR="55714" marT="0" marB="0"/>
                </a:tc>
                <a:tc vMerge="1">
                  <a:txBody>
                    <a:bodyPr/>
                    <a:lstStyle/>
                    <a:p>
                      <a:endParaRPr lang="es-PE"/>
                    </a:p>
                  </a:txBody>
                  <a:tcPr/>
                </a:tc>
              </a:tr>
              <a:tr h="1480009">
                <a:tc vMerge="1">
                  <a:txBody>
                    <a:bodyPr/>
                    <a:lstStyle/>
                    <a:p>
                      <a:endParaRPr lang="es-PE"/>
                    </a:p>
                  </a:txBody>
                  <a:tcPr/>
                </a:tc>
                <a:tc vMerge="1">
                  <a:txBody>
                    <a:bodyPr/>
                    <a:lstStyle/>
                    <a:p>
                      <a:endParaRPr lang="es-PE"/>
                    </a:p>
                  </a:txBody>
                  <a:tcPr/>
                </a:tc>
                <a:tc>
                  <a:txBody>
                    <a:bodyPr/>
                    <a:lstStyle/>
                    <a:p>
                      <a:pPr marR="201295">
                        <a:lnSpc>
                          <a:spcPct val="150000"/>
                        </a:lnSpc>
                        <a:spcAft>
                          <a:spcPts val="0"/>
                        </a:spcAft>
                      </a:pPr>
                      <a:r>
                        <a:rPr lang="es-EC" sz="2000">
                          <a:effectLst/>
                          <a:latin typeface="Arial "/>
                        </a:rPr>
                        <a:t>Adaptabilidad</a:t>
                      </a:r>
                      <a:endParaRPr lang="es-PE" sz="2000">
                        <a:solidFill>
                          <a:srgbClr val="000000"/>
                        </a:solidFill>
                        <a:effectLst/>
                        <a:latin typeface="Arial "/>
                        <a:ea typeface="Calibri"/>
                        <a:cs typeface="Times New Roman"/>
                      </a:endParaRPr>
                    </a:p>
                  </a:txBody>
                  <a:tcPr marL="55714" marR="55714" marT="0" marB="0"/>
                </a:tc>
                <a:tc>
                  <a:txBody>
                    <a:bodyPr/>
                    <a:lstStyle/>
                    <a:p>
                      <a:pPr marL="342900" lvl="0" indent="-342900">
                        <a:lnSpc>
                          <a:spcPct val="150000"/>
                        </a:lnSpc>
                        <a:spcAft>
                          <a:spcPts val="0"/>
                        </a:spcAft>
                        <a:buFont typeface="+mj-lt"/>
                        <a:buAutoNum type="arabicPeriod"/>
                      </a:pPr>
                      <a:r>
                        <a:rPr lang="es-EC" sz="2000" dirty="0">
                          <a:effectLst/>
                          <a:latin typeface="Arial "/>
                        </a:rPr>
                        <a:t>Acepta a sus pares</a:t>
                      </a:r>
                      <a:endParaRPr lang="es-PE" sz="2000" dirty="0">
                        <a:effectLst/>
                        <a:latin typeface="Arial "/>
                      </a:endParaRPr>
                    </a:p>
                    <a:p>
                      <a:pPr marL="342900" lvl="0" indent="-342900">
                        <a:lnSpc>
                          <a:spcPct val="150000"/>
                        </a:lnSpc>
                        <a:spcAft>
                          <a:spcPts val="0"/>
                        </a:spcAft>
                        <a:buFont typeface="+mj-lt"/>
                        <a:buAutoNum type="arabicPeriod"/>
                      </a:pPr>
                      <a:r>
                        <a:rPr lang="es-EC" sz="2000" dirty="0">
                          <a:effectLst/>
                          <a:latin typeface="Arial "/>
                        </a:rPr>
                        <a:t>Acepta los cambios del medio</a:t>
                      </a:r>
                      <a:endParaRPr lang="es-PE" sz="2000" dirty="0">
                        <a:effectLst/>
                        <a:latin typeface="Arial "/>
                      </a:endParaRPr>
                    </a:p>
                    <a:p>
                      <a:pPr marL="342900" lvl="0" indent="-342900">
                        <a:lnSpc>
                          <a:spcPct val="150000"/>
                        </a:lnSpc>
                        <a:spcAft>
                          <a:spcPts val="0"/>
                        </a:spcAft>
                        <a:buFont typeface="+mj-lt"/>
                        <a:buAutoNum type="arabicPeriod"/>
                      </a:pPr>
                      <a:r>
                        <a:rPr lang="es-EC" sz="2000" dirty="0">
                          <a:effectLst/>
                          <a:latin typeface="Arial "/>
                        </a:rPr>
                        <a:t>Enfrenta retos correspondientes a su edad </a:t>
                      </a:r>
                      <a:endParaRPr lang="es-PE" sz="2000" dirty="0">
                        <a:solidFill>
                          <a:srgbClr val="2E74B5"/>
                        </a:solidFill>
                        <a:effectLst/>
                        <a:latin typeface="Arial "/>
                        <a:ea typeface="Times New Roman"/>
                        <a:cs typeface="Times New Roman"/>
                      </a:endParaRPr>
                    </a:p>
                  </a:txBody>
                  <a:tcPr marL="55714" marR="55714" marT="0" marB="0"/>
                </a:tc>
                <a:tc vMerge="1">
                  <a:txBody>
                    <a:bodyPr/>
                    <a:lstStyle/>
                    <a:p>
                      <a:endParaRPr lang="es-PE"/>
                    </a:p>
                  </a:txBody>
                  <a:tcPr/>
                </a:tc>
              </a:tr>
            </a:tbl>
          </a:graphicData>
        </a:graphic>
      </p:graphicFrame>
      <p:sp>
        <p:nvSpPr>
          <p:cNvPr id="2" name="TextBox 1"/>
          <p:cNvSpPr txBox="1"/>
          <p:nvPr/>
        </p:nvSpPr>
        <p:spPr>
          <a:xfrm rot="16200000">
            <a:off x="-918167" y="2728865"/>
            <a:ext cx="3271241" cy="1077218"/>
          </a:xfrm>
          <a:prstGeom prst="rect">
            <a:avLst/>
          </a:prstGeom>
          <a:noFill/>
        </p:spPr>
        <p:txBody>
          <a:bodyPr wrap="square" rtlCol="0">
            <a:spAutoFit/>
          </a:bodyPr>
          <a:lstStyle/>
          <a:p>
            <a:r>
              <a:rPr lang="es-EC" sz="3200" dirty="0" smtClean="0"/>
              <a:t>Autorregulación emocional</a:t>
            </a:r>
            <a:endParaRPr lang="en-US" sz="3200" dirty="0"/>
          </a:p>
        </p:txBody>
      </p:sp>
    </p:spTree>
    <p:extLst>
      <p:ext uri="{BB962C8B-B14F-4D97-AF65-F5344CB8AC3E}">
        <p14:creationId xmlns:p14="http://schemas.microsoft.com/office/powerpoint/2010/main" val="3707613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7383" y="286273"/>
            <a:ext cx="8596668" cy="814466"/>
          </a:xfrm>
        </p:spPr>
        <p:txBody>
          <a:bodyPr/>
          <a:lstStyle/>
          <a:p>
            <a:pPr algn="ctr"/>
            <a:r>
              <a:rPr lang="es-ES" dirty="0" smtClean="0"/>
              <a:t>Análisis e interpretación de resultados</a:t>
            </a:r>
            <a:endParaRPr lang="es-PE" dirty="0"/>
          </a:p>
        </p:txBody>
      </p:sp>
      <p:sp>
        <p:nvSpPr>
          <p:cNvPr id="3" name="2 Marcador de contenido"/>
          <p:cNvSpPr>
            <a:spLocks noGrp="1"/>
          </p:cNvSpPr>
          <p:nvPr>
            <p:ph idx="1"/>
          </p:nvPr>
        </p:nvSpPr>
        <p:spPr>
          <a:xfrm>
            <a:off x="407963" y="956603"/>
            <a:ext cx="11465170" cy="3713871"/>
          </a:xfrm>
        </p:spPr>
        <p:txBody>
          <a:bodyPr/>
          <a:lstStyle/>
          <a:p>
            <a:r>
              <a:rPr lang="es-ES" sz="2800" dirty="0" smtClean="0"/>
              <a:t>Test KRISP</a:t>
            </a:r>
          </a:p>
          <a:p>
            <a:endParaRPr lang="es-PE" dirty="0"/>
          </a:p>
        </p:txBody>
      </p:sp>
      <p:graphicFrame>
        <p:nvGraphicFramePr>
          <p:cNvPr id="5" name="4 Tabla"/>
          <p:cNvGraphicFramePr>
            <a:graphicFrameLocks noGrp="1"/>
          </p:cNvGraphicFramePr>
          <p:nvPr>
            <p:extLst>
              <p:ext uri="{D42A27DB-BD31-4B8C-83A1-F6EECF244321}">
                <p14:modId xmlns:p14="http://schemas.microsoft.com/office/powerpoint/2010/main" val="2232419764"/>
              </p:ext>
            </p:extLst>
          </p:nvPr>
        </p:nvGraphicFramePr>
        <p:xfrm>
          <a:off x="540896" y="1557821"/>
          <a:ext cx="4031105" cy="2789095"/>
        </p:xfrm>
        <a:graphic>
          <a:graphicData uri="http://schemas.openxmlformats.org/drawingml/2006/table">
            <a:tbl>
              <a:tblPr firstRow="1" firstCol="1" bandRow="1">
                <a:tableStyleId>{5C22544A-7EE6-4342-B048-85BDC9FD1C3A}</a:tableStyleId>
              </a:tblPr>
              <a:tblGrid>
                <a:gridCol w="1107199"/>
                <a:gridCol w="1857600"/>
                <a:gridCol w="1066306"/>
              </a:tblGrid>
              <a:tr h="551843">
                <a:tc>
                  <a:txBody>
                    <a:bodyPr/>
                    <a:lstStyle/>
                    <a:p>
                      <a:pPr algn="ctr">
                        <a:lnSpc>
                          <a:spcPct val="150000"/>
                        </a:lnSpc>
                        <a:spcAft>
                          <a:spcPts val="0"/>
                        </a:spcAft>
                      </a:pPr>
                      <a:r>
                        <a:rPr lang="es-EC" sz="1000" dirty="0">
                          <a:effectLst/>
                        </a:rPr>
                        <a:t>GRUPO</a:t>
                      </a:r>
                      <a:endParaRPr lang="es-PE" sz="1100" dirty="0">
                        <a:solidFill>
                          <a:srgbClr val="2E74B5"/>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000">
                          <a:effectLst/>
                        </a:rPr>
                        <a:t>FRECUENCIA</a:t>
                      </a:r>
                      <a:endParaRPr lang="es-PE" sz="1100">
                        <a:solidFill>
                          <a:srgbClr val="2E74B5"/>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000">
                          <a:effectLst/>
                        </a:rPr>
                        <a:t>MEDIA</a:t>
                      </a:r>
                      <a:endParaRPr lang="es-PE" sz="1100">
                        <a:solidFill>
                          <a:srgbClr val="2E74B5"/>
                        </a:solidFill>
                        <a:effectLst/>
                        <a:latin typeface="Calibri"/>
                        <a:ea typeface="Calibri"/>
                        <a:cs typeface="Times New Roman"/>
                      </a:endParaRPr>
                    </a:p>
                  </a:txBody>
                  <a:tcPr marL="68580" marR="68580" marT="0" marB="0"/>
                </a:tc>
              </a:tr>
              <a:tr h="551843">
                <a:tc>
                  <a:txBody>
                    <a:bodyPr/>
                    <a:lstStyle/>
                    <a:p>
                      <a:pPr algn="ctr">
                        <a:lnSpc>
                          <a:spcPct val="150000"/>
                        </a:lnSpc>
                        <a:spcAft>
                          <a:spcPts val="0"/>
                        </a:spcAft>
                      </a:pPr>
                      <a:r>
                        <a:rPr lang="es-EC" sz="1000">
                          <a:effectLst/>
                        </a:rPr>
                        <a:t>3 Años</a:t>
                      </a:r>
                      <a:endParaRPr lang="es-PE" sz="1100">
                        <a:solidFill>
                          <a:srgbClr val="2E74B5"/>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000">
                          <a:effectLst/>
                        </a:rPr>
                        <a:t>33</a:t>
                      </a:r>
                      <a:endParaRPr lang="es-PE" sz="1100">
                        <a:solidFill>
                          <a:srgbClr val="2E74B5"/>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000">
                          <a:effectLst/>
                        </a:rPr>
                        <a:t>8,17</a:t>
                      </a:r>
                      <a:endParaRPr lang="es-PE" sz="1100">
                        <a:solidFill>
                          <a:srgbClr val="2E74B5"/>
                        </a:solidFill>
                        <a:effectLst/>
                        <a:latin typeface="Calibri"/>
                        <a:ea typeface="Calibri"/>
                        <a:cs typeface="Times New Roman"/>
                      </a:endParaRPr>
                    </a:p>
                  </a:txBody>
                  <a:tcPr marL="68580" marR="68580" marT="0" marB="0"/>
                </a:tc>
              </a:tr>
              <a:tr h="566783">
                <a:tc>
                  <a:txBody>
                    <a:bodyPr/>
                    <a:lstStyle/>
                    <a:p>
                      <a:pPr algn="ctr">
                        <a:lnSpc>
                          <a:spcPct val="150000"/>
                        </a:lnSpc>
                        <a:spcAft>
                          <a:spcPts val="0"/>
                        </a:spcAft>
                      </a:pPr>
                      <a:r>
                        <a:rPr lang="es-EC" sz="1000">
                          <a:effectLst/>
                        </a:rPr>
                        <a:t>4 Años</a:t>
                      </a:r>
                      <a:endParaRPr lang="es-PE" sz="1100">
                        <a:solidFill>
                          <a:srgbClr val="2E74B5"/>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000" dirty="0">
                          <a:effectLst/>
                        </a:rPr>
                        <a:t>40</a:t>
                      </a:r>
                      <a:endParaRPr lang="es-PE" sz="1100" dirty="0">
                        <a:solidFill>
                          <a:srgbClr val="2E74B5"/>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000">
                          <a:effectLst/>
                        </a:rPr>
                        <a:t>11,67</a:t>
                      </a:r>
                      <a:endParaRPr lang="es-PE" sz="1100">
                        <a:solidFill>
                          <a:srgbClr val="2E74B5"/>
                        </a:solidFill>
                        <a:effectLst/>
                        <a:latin typeface="Calibri"/>
                        <a:ea typeface="Calibri"/>
                        <a:cs typeface="Times New Roman"/>
                      </a:endParaRPr>
                    </a:p>
                  </a:txBody>
                  <a:tcPr marL="68580" marR="68580" marT="0" marB="0"/>
                </a:tc>
              </a:tr>
              <a:tr h="566783">
                <a:tc>
                  <a:txBody>
                    <a:bodyPr/>
                    <a:lstStyle/>
                    <a:p>
                      <a:pPr algn="ctr">
                        <a:lnSpc>
                          <a:spcPct val="150000"/>
                        </a:lnSpc>
                        <a:spcAft>
                          <a:spcPts val="0"/>
                        </a:spcAft>
                      </a:pPr>
                      <a:r>
                        <a:rPr lang="es-EC" sz="1000">
                          <a:effectLst/>
                        </a:rPr>
                        <a:t>5 Años</a:t>
                      </a:r>
                      <a:endParaRPr lang="es-PE" sz="1100">
                        <a:solidFill>
                          <a:srgbClr val="2E74B5"/>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000">
                          <a:effectLst/>
                        </a:rPr>
                        <a:t>20</a:t>
                      </a:r>
                      <a:endParaRPr lang="es-PE" sz="1100">
                        <a:solidFill>
                          <a:srgbClr val="2E74B5"/>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000">
                          <a:effectLst/>
                        </a:rPr>
                        <a:t>27,5</a:t>
                      </a:r>
                      <a:endParaRPr lang="es-PE" sz="1100">
                        <a:solidFill>
                          <a:srgbClr val="2E74B5"/>
                        </a:solidFill>
                        <a:effectLst/>
                        <a:latin typeface="Calibri"/>
                        <a:ea typeface="Calibri"/>
                        <a:cs typeface="Times New Roman"/>
                      </a:endParaRPr>
                    </a:p>
                  </a:txBody>
                  <a:tcPr marL="68580" marR="68580" marT="0" marB="0"/>
                </a:tc>
              </a:tr>
              <a:tr h="551843">
                <a:tc>
                  <a:txBody>
                    <a:bodyPr/>
                    <a:lstStyle/>
                    <a:p>
                      <a:pPr algn="ctr">
                        <a:lnSpc>
                          <a:spcPct val="150000"/>
                        </a:lnSpc>
                        <a:spcAft>
                          <a:spcPts val="0"/>
                        </a:spcAft>
                      </a:pPr>
                      <a:r>
                        <a:rPr lang="es-EC" sz="1000">
                          <a:effectLst/>
                        </a:rPr>
                        <a:t>TOTAL</a:t>
                      </a:r>
                      <a:endParaRPr lang="es-PE" sz="1100">
                        <a:solidFill>
                          <a:srgbClr val="2E74B5"/>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000">
                          <a:effectLst/>
                        </a:rPr>
                        <a:t>93</a:t>
                      </a:r>
                      <a:endParaRPr lang="es-PE" sz="1100">
                        <a:solidFill>
                          <a:srgbClr val="2E74B5"/>
                        </a:solidFill>
                        <a:effectLst/>
                        <a:latin typeface="Calibri"/>
                        <a:ea typeface="Calibri"/>
                        <a:cs typeface="Times New Roman"/>
                      </a:endParaRPr>
                    </a:p>
                  </a:txBody>
                  <a:tcPr marL="68580" marR="68580" marT="0" marB="0"/>
                </a:tc>
                <a:tc>
                  <a:txBody>
                    <a:bodyPr/>
                    <a:lstStyle/>
                    <a:p>
                      <a:endParaRPr lang="es-PE" sz="1100" dirty="0">
                        <a:solidFill>
                          <a:srgbClr val="2E74B5"/>
                        </a:solidFill>
                        <a:effectLst/>
                        <a:latin typeface="Calibri"/>
                        <a:cs typeface="Times New Roman"/>
                      </a:endParaRPr>
                    </a:p>
                  </a:txBody>
                  <a:tcPr marL="68580" marR="68580" marT="0" marB="0"/>
                </a:tc>
              </a:tr>
            </a:tbl>
          </a:graphicData>
        </a:graphic>
      </p:graphicFrame>
      <p:graphicFrame>
        <p:nvGraphicFramePr>
          <p:cNvPr id="6" name="Chart 1"/>
          <p:cNvGraphicFramePr/>
          <p:nvPr>
            <p:extLst>
              <p:ext uri="{D42A27DB-BD31-4B8C-83A1-F6EECF244321}">
                <p14:modId xmlns:p14="http://schemas.microsoft.com/office/powerpoint/2010/main" val="1181656383"/>
              </p:ext>
            </p:extLst>
          </p:nvPr>
        </p:nvGraphicFramePr>
        <p:xfrm>
          <a:off x="5364521" y="1477108"/>
          <a:ext cx="4637608" cy="2853205"/>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a:off x="140677" y="4487596"/>
            <a:ext cx="9636369" cy="2031325"/>
          </a:xfrm>
          <a:prstGeom prst="rect">
            <a:avLst/>
          </a:prstGeom>
          <a:noFill/>
        </p:spPr>
        <p:txBody>
          <a:bodyPr wrap="square" rtlCol="0">
            <a:spAutoFit/>
          </a:bodyPr>
          <a:lstStyle/>
          <a:p>
            <a:endParaRPr lang="es-ES" dirty="0"/>
          </a:p>
          <a:p>
            <a:pPr marL="285750" indent="-285750">
              <a:buFont typeface="Wingdings" panose="05000000000000000000" pitchFamily="2" charset="2"/>
              <a:buChar char="v"/>
            </a:pPr>
            <a:r>
              <a:rPr lang="es-ES" sz="2400" dirty="0" smtClean="0"/>
              <a:t>Las </a:t>
            </a:r>
            <a:r>
              <a:rPr lang="es-ES" sz="2400" dirty="0"/>
              <a:t>estrategias de autorregulación en niños menores son mas </a:t>
            </a:r>
            <a:r>
              <a:rPr lang="es-ES" sz="2400" dirty="0" smtClean="0"/>
              <a:t>rudimentarias, a medida que los niños van madurando estas estrategias se vuelven mas sofisticadas.</a:t>
            </a:r>
            <a:endParaRPr lang="es-ES" sz="2400" dirty="0"/>
          </a:p>
          <a:p>
            <a:endParaRPr lang="es-EC" dirty="0">
              <a:solidFill>
                <a:srgbClr val="00B050"/>
              </a:solidFill>
            </a:endParaRPr>
          </a:p>
          <a:p>
            <a:endParaRPr lang="es-ES" dirty="0"/>
          </a:p>
        </p:txBody>
      </p:sp>
    </p:spTree>
    <p:extLst>
      <p:ext uri="{BB962C8B-B14F-4D97-AF65-F5344CB8AC3E}">
        <p14:creationId xmlns:p14="http://schemas.microsoft.com/office/powerpoint/2010/main" val="108651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642" y="286044"/>
            <a:ext cx="8596668" cy="1320800"/>
          </a:xfrm>
        </p:spPr>
        <p:txBody>
          <a:bodyPr/>
          <a:lstStyle/>
          <a:p>
            <a:r>
              <a:rPr lang="es-EC" dirty="0" smtClean="0"/>
              <a:t>Análisis del cuestionario “</a:t>
            </a:r>
            <a:r>
              <a:rPr lang="es-EC" dirty="0" err="1" smtClean="0"/>
              <a:t>Toddler</a:t>
            </a:r>
            <a:r>
              <a:rPr lang="es-EC" dirty="0" smtClean="0"/>
              <a:t> </a:t>
            </a:r>
            <a:r>
              <a:rPr lang="es-EC" dirty="0" err="1" smtClean="0"/>
              <a:t>behavior</a:t>
            </a:r>
            <a:r>
              <a:rPr lang="es-EC" dirty="0" smtClean="0"/>
              <a:t> </a:t>
            </a:r>
            <a:r>
              <a:rPr lang="es-EC" dirty="0" err="1" smtClean="0"/>
              <a:t>assesment</a:t>
            </a:r>
            <a:r>
              <a:rPr lang="es-EC" dirty="0" smtClean="0"/>
              <a:t>” </a:t>
            </a:r>
            <a:endParaRPr lang="en-US" dirty="0"/>
          </a:p>
        </p:txBody>
      </p:sp>
      <p:sp>
        <p:nvSpPr>
          <p:cNvPr id="3" name="Content Placeholder 2"/>
          <p:cNvSpPr>
            <a:spLocks noGrp="1"/>
          </p:cNvSpPr>
          <p:nvPr>
            <p:ph idx="1"/>
          </p:nvPr>
        </p:nvSpPr>
        <p:spPr>
          <a:xfrm>
            <a:off x="677334" y="4797083"/>
            <a:ext cx="8596668" cy="1244279"/>
          </a:xfrm>
        </p:spPr>
        <p:txBody>
          <a:bodyPr/>
          <a:lstStyle/>
          <a:p>
            <a:r>
              <a:rPr lang="es-EC" dirty="0" smtClean="0"/>
              <a:t>Una visión mas detallada de cada dimensión, las cuatro dimensiones se encuentran con bajos niveles.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48125301"/>
              </p:ext>
            </p:extLst>
          </p:nvPr>
        </p:nvGraphicFramePr>
        <p:xfrm>
          <a:off x="960803" y="1883605"/>
          <a:ext cx="3625265" cy="2238229"/>
        </p:xfrm>
        <a:graphic>
          <a:graphicData uri="http://schemas.openxmlformats.org/drawingml/2006/table">
            <a:tbl>
              <a:tblPr>
                <a:tableStyleId>{E269D01E-BC32-4049-B463-5C60D7B0CCD2}</a:tableStyleId>
              </a:tblPr>
              <a:tblGrid>
                <a:gridCol w="2316898"/>
                <a:gridCol w="1308367"/>
              </a:tblGrid>
              <a:tr h="374932">
                <a:tc>
                  <a:txBody>
                    <a:bodyPr/>
                    <a:lstStyle/>
                    <a:p>
                      <a:pPr algn="l" fontAlgn="b"/>
                      <a:r>
                        <a:rPr lang="en-US" sz="2000" u="none" strike="noStrike" dirty="0" smtClean="0">
                          <a:effectLst/>
                        </a:rPr>
                        <a:t>DIMESIÓN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smtClean="0">
                          <a:effectLst/>
                        </a:rPr>
                        <a:t>MEDIA</a:t>
                      </a:r>
                      <a:endParaRPr lang="en-US" sz="2000" b="0" i="0" u="none" strike="noStrike" dirty="0">
                        <a:solidFill>
                          <a:srgbClr val="000000"/>
                        </a:solidFill>
                        <a:effectLst/>
                        <a:latin typeface="Calibri" panose="020F0502020204030204" pitchFamily="34" charset="0"/>
                      </a:endParaRPr>
                    </a:p>
                  </a:txBody>
                  <a:tcPr marL="9525" marR="9525" marT="9525" marB="0" anchor="b"/>
                </a:tc>
              </a:tr>
              <a:tr h="374932">
                <a:tc>
                  <a:txBody>
                    <a:bodyPr/>
                    <a:lstStyle/>
                    <a:p>
                      <a:pPr algn="l" fontAlgn="b"/>
                      <a:r>
                        <a:rPr lang="en-US" sz="2000" u="none" strike="noStrike" dirty="0" err="1">
                          <a:effectLst/>
                        </a:rPr>
                        <a:t>autocontrol</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22,3</a:t>
                      </a:r>
                      <a:endParaRPr lang="en-US" sz="2000" b="0" i="0" u="none" strike="noStrike" dirty="0">
                        <a:solidFill>
                          <a:srgbClr val="000000"/>
                        </a:solidFill>
                        <a:effectLst/>
                        <a:latin typeface="Calibri" panose="020F0502020204030204" pitchFamily="34" charset="0"/>
                      </a:endParaRPr>
                    </a:p>
                  </a:txBody>
                  <a:tcPr marL="9525" marR="9525" marT="9525" marB="0" anchor="b"/>
                </a:tc>
              </a:tr>
              <a:tr h="374932">
                <a:tc>
                  <a:txBody>
                    <a:bodyPr/>
                    <a:lstStyle/>
                    <a:p>
                      <a:pPr algn="l" fontAlgn="b"/>
                      <a:r>
                        <a:rPr lang="en-US" sz="2000" u="none" strike="noStrike" dirty="0" err="1">
                          <a:effectLst/>
                        </a:rPr>
                        <a:t>confiabilidad</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33,5</a:t>
                      </a:r>
                      <a:endParaRPr lang="en-US" sz="2000" b="0" i="0" u="none" strike="noStrike">
                        <a:solidFill>
                          <a:srgbClr val="000000"/>
                        </a:solidFill>
                        <a:effectLst/>
                        <a:latin typeface="Calibri" panose="020F0502020204030204" pitchFamily="34" charset="0"/>
                      </a:endParaRPr>
                    </a:p>
                  </a:txBody>
                  <a:tcPr marL="9525" marR="9525" marT="9525" marB="0" anchor="b"/>
                </a:tc>
              </a:tr>
              <a:tr h="374932">
                <a:tc>
                  <a:txBody>
                    <a:bodyPr/>
                    <a:lstStyle/>
                    <a:p>
                      <a:pPr algn="l" fontAlgn="b"/>
                      <a:r>
                        <a:rPr lang="en-US" sz="2000" u="none" strike="noStrike" dirty="0" err="1">
                          <a:effectLst/>
                        </a:rPr>
                        <a:t>integridad</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33,5</a:t>
                      </a:r>
                      <a:endParaRPr lang="en-US" sz="2000" b="0" i="0" u="none" strike="noStrike" dirty="0">
                        <a:solidFill>
                          <a:srgbClr val="000000"/>
                        </a:solidFill>
                        <a:effectLst/>
                        <a:latin typeface="Calibri" panose="020F0502020204030204" pitchFamily="34" charset="0"/>
                      </a:endParaRPr>
                    </a:p>
                  </a:txBody>
                  <a:tcPr marL="9525" marR="9525" marT="9525" marB="0" anchor="b"/>
                </a:tc>
              </a:tr>
              <a:tr h="738501">
                <a:tc>
                  <a:txBody>
                    <a:bodyPr/>
                    <a:lstStyle/>
                    <a:p>
                      <a:pPr algn="l" fontAlgn="b"/>
                      <a:r>
                        <a:rPr lang="en-US" sz="2000" u="none" strike="noStrike">
                          <a:effectLst/>
                        </a:rPr>
                        <a:t>adaptabilidad</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45,3</a:t>
                      </a:r>
                      <a:endParaRPr lang="en-US" sz="20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1560304513"/>
              </p:ext>
            </p:extLst>
          </p:nvPr>
        </p:nvGraphicFramePr>
        <p:xfrm>
          <a:off x="5132363" y="1420837"/>
          <a:ext cx="4954171" cy="27748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07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94488"/>
            <a:ext cx="11873132" cy="1029401"/>
          </a:xfrm>
        </p:spPr>
        <p:txBody>
          <a:bodyPr>
            <a:normAutofit/>
          </a:bodyPr>
          <a:lstStyle/>
          <a:p>
            <a:pPr algn="ctr"/>
            <a:r>
              <a:rPr lang="es-ES" b="1" i="1" dirty="0">
                <a:effectLst>
                  <a:outerShdw blurRad="38100" dist="38100" dir="2700000" algn="tl">
                    <a:srgbClr val="000000">
                      <a:alpha val="43137"/>
                    </a:srgbClr>
                  </a:outerShdw>
                </a:effectLst>
              </a:rPr>
              <a:t>D</a:t>
            </a:r>
            <a:r>
              <a:rPr lang="es-ES" b="1" i="1" dirty="0" smtClean="0">
                <a:effectLst>
                  <a:outerShdw blurRad="38100" dist="38100" dir="2700000" algn="tl">
                    <a:srgbClr val="000000">
                      <a:alpha val="43137"/>
                    </a:srgbClr>
                  </a:outerShdw>
                </a:effectLst>
              </a:rPr>
              <a:t>imensiones de la variable</a:t>
            </a:r>
            <a:endParaRPr lang="es-PE" b="1" i="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211014" y="942535"/>
            <a:ext cx="11859065" cy="5584873"/>
          </a:xfrm>
        </p:spPr>
        <p:txBody>
          <a:bodyPr/>
          <a:lstStyle/>
          <a:p>
            <a:r>
              <a:rPr lang="es-ES" sz="2400" dirty="0" smtClean="0"/>
              <a:t>Autocontrol</a:t>
            </a:r>
          </a:p>
          <a:p>
            <a:pPr marL="0" indent="0">
              <a:buNone/>
            </a:pPr>
            <a:endParaRPr lang="es-PE" dirty="0"/>
          </a:p>
        </p:txBody>
      </p:sp>
      <p:graphicFrame>
        <p:nvGraphicFramePr>
          <p:cNvPr id="4" name="3 Tabla"/>
          <p:cNvGraphicFramePr>
            <a:graphicFrameLocks noGrp="1"/>
          </p:cNvGraphicFramePr>
          <p:nvPr>
            <p:extLst>
              <p:ext uri="{D42A27DB-BD31-4B8C-83A1-F6EECF244321}">
                <p14:modId xmlns:p14="http://schemas.microsoft.com/office/powerpoint/2010/main" val="3275984425"/>
              </p:ext>
            </p:extLst>
          </p:nvPr>
        </p:nvGraphicFramePr>
        <p:xfrm>
          <a:off x="1495775" y="1444988"/>
          <a:ext cx="3608953" cy="2430660"/>
        </p:xfrm>
        <a:graphic>
          <a:graphicData uri="http://schemas.openxmlformats.org/drawingml/2006/table">
            <a:tbl>
              <a:tblPr firstRow="1" firstCol="1" bandRow="1">
                <a:tableStyleId>{5C22544A-7EE6-4342-B048-85BDC9FD1C3A}</a:tableStyleId>
              </a:tblPr>
              <a:tblGrid>
                <a:gridCol w="2194896"/>
                <a:gridCol w="1414057"/>
              </a:tblGrid>
              <a:tr h="405110">
                <a:tc>
                  <a:txBody>
                    <a:bodyPr/>
                    <a:lstStyle/>
                    <a:p>
                      <a:pPr>
                        <a:lnSpc>
                          <a:spcPct val="150000"/>
                        </a:lnSpc>
                        <a:spcAft>
                          <a:spcPts val="0"/>
                        </a:spcAft>
                      </a:pPr>
                      <a:r>
                        <a:rPr lang="es-EC" sz="1400" dirty="0">
                          <a:effectLst/>
                          <a:latin typeface="Arial "/>
                        </a:rPr>
                        <a:t>Dimensión</a:t>
                      </a:r>
                      <a:endParaRPr lang="es-PE" sz="1400" dirty="0">
                        <a:solidFill>
                          <a:srgbClr val="2E74B5"/>
                        </a:solidFill>
                        <a:effectLst/>
                        <a:latin typeface="Arial "/>
                        <a:ea typeface="Calibri"/>
                        <a:cs typeface="Times New Roman"/>
                      </a:endParaRPr>
                    </a:p>
                  </a:txBody>
                  <a:tcPr marL="68580" marR="68580" marT="0" marB="0"/>
                </a:tc>
                <a:tc>
                  <a:txBody>
                    <a:bodyPr/>
                    <a:lstStyle/>
                    <a:p>
                      <a:pPr>
                        <a:lnSpc>
                          <a:spcPct val="150000"/>
                        </a:lnSpc>
                        <a:spcAft>
                          <a:spcPts val="0"/>
                        </a:spcAft>
                      </a:pPr>
                      <a:r>
                        <a:rPr lang="es-EC" sz="1400">
                          <a:effectLst/>
                          <a:latin typeface="Arial "/>
                        </a:rPr>
                        <a:t>Autocontrol</a:t>
                      </a:r>
                      <a:endParaRPr lang="es-PE" sz="1400">
                        <a:solidFill>
                          <a:srgbClr val="2E74B5"/>
                        </a:solidFill>
                        <a:effectLst/>
                        <a:latin typeface="Arial "/>
                        <a:ea typeface="Calibri"/>
                        <a:cs typeface="Times New Roman"/>
                      </a:endParaRPr>
                    </a:p>
                  </a:txBody>
                  <a:tcPr marL="68580" marR="68580" marT="0" marB="0"/>
                </a:tc>
              </a:tr>
              <a:tr h="405110">
                <a:tc>
                  <a:txBody>
                    <a:bodyPr/>
                    <a:lstStyle/>
                    <a:p>
                      <a:pPr>
                        <a:lnSpc>
                          <a:spcPct val="150000"/>
                        </a:lnSpc>
                        <a:spcAft>
                          <a:spcPts val="0"/>
                        </a:spcAft>
                      </a:pPr>
                      <a:r>
                        <a:rPr lang="es-EC" sz="1400" dirty="0">
                          <a:effectLst/>
                          <a:latin typeface="Arial "/>
                        </a:rPr>
                        <a:t>Media</a:t>
                      </a:r>
                      <a:endParaRPr lang="es-PE" sz="1400" dirty="0">
                        <a:solidFill>
                          <a:srgbClr val="2E74B5"/>
                        </a:solidFill>
                        <a:effectLst/>
                        <a:latin typeface="Arial "/>
                        <a:ea typeface="Calibri"/>
                        <a:cs typeface="Times New Roman"/>
                      </a:endParaRPr>
                    </a:p>
                  </a:txBody>
                  <a:tcPr marL="68580" marR="68580" marT="0" marB="0"/>
                </a:tc>
                <a:tc>
                  <a:txBody>
                    <a:bodyPr/>
                    <a:lstStyle/>
                    <a:p>
                      <a:pPr algn="r">
                        <a:lnSpc>
                          <a:spcPct val="150000"/>
                        </a:lnSpc>
                        <a:spcAft>
                          <a:spcPts val="0"/>
                        </a:spcAft>
                      </a:pPr>
                      <a:r>
                        <a:rPr lang="es-EC" sz="1400" dirty="0">
                          <a:effectLst/>
                          <a:latin typeface="Arial "/>
                        </a:rPr>
                        <a:t>22,3</a:t>
                      </a:r>
                      <a:endParaRPr lang="es-PE" sz="1400" dirty="0">
                        <a:solidFill>
                          <a:srgbClr val="2E74B5"/>
                        </a:solidFill>
                        <a:effectLst/>
                        <a:latin typeface="Arial "/>
                        <a:ea typeface="Calibri"/>
                        <a:cs typeface="Times New Roman"/>
                      </a:endParaRPr>
                    </a:p>
                  </a:txBody>
                  <a:tcPr marL="68580" marR="68580" marT="0" marB="0"/>
                </a:tc>
              </a:tr>
              <a:tr h="405110">
                <a:tc>
                  <a:txBody>
                    <a:bodyPr/>
                    <a:lstStyle/>
                    <a:p>
                      <a:pPr>
                        <a:lnSpc>
                          <a:spcPct val="150000"/>
                        </a:lnSpc>
                        <a:spcAft>
                          <a:spcPts val="0"/>
                        </a:spcAft>
                      </a:pPr>
                      <a:r>
                        <a:rPr lang="es-EC" sz="1400" dirty="0">
                          <a:effectLst/>
                          <a:latin typeface="Arial "/>
                        </a:rPr>
                        <a:t>V. máximo</a:t>
                      </a:r>
                      <a:endParaRPr lang="es-PE" sz="1400" dirty="0">
                        <a:solidFill>
                          <a:srgbClr val="2E74B5"/>
                        </a:solidFill>
                        <a:effectLst/>
                        <a:latin typeface="Arial "/>
                        <a:ea typeface="Calibri"/>
                        <a:cs typeface="Times New Roman"/>
                      </a:endParaRPr>
                    </a:p>
                  </a:txBody>
                  <a:tcPr marL="68580" marR="68580" marT="0" marB="0"/>
                </a:tc>
                <a:tc>
                  <a:txBody>
                    <a:bodyPr/>
                    <a:lstStyle/>
                    <a:p>
                      <a:pPr algn="r">
                        <a:lnSpc>
                          <a:spcPct val="150000"/>
                        </a:lnSpc>
                        <a:spcAft>
                          <a:spcPts val="0"/>
                        </a:spcAft>
                      </a:pPr>
                      <a:r>
                        <a:rPr lang="es-EC" sz="1400" dirty="0">
                          <a:effectLst/>
                          <a:latin typeface="Arial "/>
                        </a:rPr>
                        <a:t>32</a:t>
                      </a:r>
                      <a:endParaRPr lang="es-PE" sz="1400" dirty="0">
                        <a:solidFill>
                          <a:srgbClr val="2E74B5"/>
                        </a:solidFill>
                        <a:effectLst/>
                        <a:latin typeface="Arial "/>
                        <a:ea typeface="Calibri"/>
                        <a:cs typeface="Times New Roman"/>
                      </a:endParaRPr>
                    </a:p>
                  </a:txBody>
                  <a:tcPr marL="68580" marR="68580" marT="0" marB="0"/>
                </a:tc>
              </a:tr>
              <a:tr h="405110">
                <a:tc>
                  <a:txBody>
                    <a:bodyPr/>
                    <a:lstStyle/>
                    <a:p>
                      <a:pPr>
                        <a:lnSpc>
                          <a:spcPct val="150000"/>
                        </a:lnSpc>
                        <a:spcAft>
                          <a:spcPts val="0"/>
                        </a:spcAft>
                      </a:pPr>
                      <a:r>
                        <a:rPr lang="es-EC" sz="1400">
                          <a:effectLst/>
                          <a:latin typeface="Arial "/>
                        </a:rPr>
                        <a:t>V. mínimo</a:t>
                      </a:r>
                      <a:endParaRPr lang="es-PE" sz="1400">
                        <a:solidFill>
                          <a:srgbClr val="2E74B5"/>
                        </a:solidFill>
                        <a:effectLst/>
                        <a:latin typeface="Arial "/>
                        <a:ea typeface="Calibri"/>
                        <a:cs typeface="Times New Roman"/>
                      </a:endParaRPr>
                    </a:p>
                  </a:txBody>
                  <a:tcPr marL="68580" marR="68580" marT="0" marB="0"/>
                </a:tc>
                <a:tc>
                  <a:txBody>
                    <a:bodyPr/>
                    <a:lstStyle/>
                    <a:p>
                      <a:pPr algn="r">
                        <a:lnSpc>
                          <a:spcPct val="150000"/>
                        </a:lnSpc>
                        <a:spcAft>
                          <a:spcPts val="0"/>
                        </a:spcAft>
                      </a:pPr>
                      <a:r>
                        <a:rPr lang="es-EC" sz="1400" dirty="0">
                          <a:effectLst/>
                          <a:latin typeface="Arial "/>
                        </a:rPr>
                        <a:t>13</a:t>
                      </a:r>
                      <a:endParaRPr lang="es-PE" sz="1400" dirty="0">
                        <a:solidFill>
                          <a:srgbClr val="2E74B5"/>
                        </a:solidFill>
                        <a:effectLst/>
                        <a:latin typeface="Arial "/>
                        <a:ea typeface="Calibri"/>
                        <a:cs typeface="Times New Roman"/>
                      </a:endParaRPr>
                    </a:p>
                  </a:txBody>
                  <a:tcPr marL="68580" marR="68580" marT="0" marB="0"/>
                </a:tc>
              </a:tr>
              <a:tr h="405110">
                <a:tc>
                  <a:txBody>
                    <a:bodyPr/>
                    <a:lstStyle/>
                    <a:p>
                      <a:pPr>
                        <a:lnSpc>
                          <a:spcPct val="150000"/>
                        </a:lnSpc>
                        <a:spcAft>
                          <a:spcPts val="0"/>
                        </a:spcAft>
                      </a:pPr>
                      <a:r>
                        <a:rPr lang="es-EC" sz="1400">
                          <a:effectLst/>
                          <a:latin typeface="Arial "/>
                        </a:rPr>
                        <a:t>Moda</a:t>
                      </a:r>
                      <a:endParaRPr lang="es-PE" sz="1400">
                        <a:solidFill>
                          <a:srgbClr val="2E74B5"/>
                        </a:solidFill>
                        <a:effectLst/>
                        <a:latin typeface="Arial "/>
                        <a:ea typeface="Calibri"/>
                        <a:cs typeface="Times New Roman"/>
                      </a:endParaRPr>
                    </a:p>
                  </a:txBody>
                  <a:tcPr marL="68580" marR="68580" marT="0" marB="0"/>
                </a:tc>
                <a:tc>
                  <a:txBody>
                    <a:bodyPr/>
                    <a:lstStyle/>
                    <a:p>
                      <a:pPr algn="r">
                        <a:lnSpc>
                          <a:spcPct val="150000"/>
                        </a:lnSpc>
                        <a:spcAft>
                          <a:spcPts val="0"/>
                        </a:spcAft>
                      </a:pPr>
                      <a:r>
                        <a:rPr lang="es-EC" sz="1400" dirty="0">
                          <a:effectLst/>
                          <a:latin typeface="Arial "/>
                        </a:rPr>
                        <a:t>N/A</a:t>
                      </a:r>
                      <a:endParaRPr lang="es-PE" sz="1400" dirty="0">
                        <a:solidFill>
                          <a:srgbClr val="2E74B5"/>
                        </a:solidFill>
                        <a:effectLst/>
                        <a:latin typeface="Arial "/>
                        <a:ea typeface="Calibri"/>
                        <a:cs typeface="Times New Roman"/>
                      </a:endParaRPr>
                    </a:p>
                  </a:txBody>
                  <a:tcPr marL="68580" marR="68580" marT="0" marB="0"/>
                </a:tc>
              </a:tr>
              <a:tr h="405110">
                <a:tc>
                  <a:txBody>
                    <a:bodyPr/>
                    <a:lstStyle/>
                    <a:p>
                      <a:pPr>
                        <a:lnSpc>
                          <a:spcPct val="150000"/>
                        </a:lnSpc>
                        <a:spcAft>
                          <a:spcPts val="0"/>
                        </a:spcAft>
                      </a:pPr>
                      <a:r>
                        <a:rPr lang="es-EC" sz="1400">
                          <a:effectLst/>
                          <a:latin typeface="Arial "/>
                        </a:rPr>
                        <a:t>Desviación estándar</a:t>
                      </a:r>
                      <a:endParaRPr lang="es-PE" sz="1400">
                        <a:solidFill>
                          <a:srgbClr val="2E74B5"/>
                        </a:solidFill>
                        <a:effectLst/>
                        <a:latin typeface="Arial "/>
                        <a:ea typeface="Calibri"/>
                        <a:cs typeface="Times New Roman"/>
                      </a:endParaRPr>
                    </a:p>
                  </a:txBody>
                  <a:tcPr marL="68580" marR="68580" marT="0" marB="0"/>
                </a:tc>
                <a:tc>
                  <a:txBody>
                    <a:bodyPr/>
                    <a:lstStyle/>
                    <a:p>
                      <a:pPr algn="r">
                        <a:lnSpc>
                          <a:spcPct val="150000"/>
                        </a:lnSpc>
                        <a:spcAft>
                          <a:spcPts val="0"/>
                        </a:spcAft>
                      </a:pPr>
                      <a:r>
                        <a:rPr lang="es-EC" sz="1400" dirty="0">
                          <a:effectLst/>
                          <a:latin typeface="Arial "/>
                        </a:rPr>
                        <a:t>9,5</a:t>
                      </a:r>
                      <a:endParaRPr lang="es-PE" sz="1400" dirty="0">
                        <a:solidFill>
                          <a:srgbClr val="2E74B5"/>
                        </a:solidFill>
                        <a:effectLst/>
                        <a:latin typeface="Arial "/>
                        <a:ea typeface="Calibri"/>
                        <a:cs typeface="Times New Roman"/>
                      </a:endParaRPr>
                    </a:p>
                  </a:txBody>
                  <a:tcPr marL="68580" marR="68580" marT="0" marB="0"/>
                </a:tc>
              </a:tr>
            </a:tbl>
          </a:graphicData>
        </a:graphic>
      </p:graphicFrame>
      <p:graphicFrame>
        <p:nvGraphicFramePr>
          <p:cNvPr id="5" name="Chart 31"/>
          <p:cNvGraphicFramePr/>
          <p:nvPr>
            <p:extLst>
              <p:ext uri="{D42A27DB-BD31-4B8C-83A1-F6EECF244321}">
                <p14:modId xmlns:p14="http://schemas.microsoft.com/office/powerpoint/2010/main" val="848274493"/>
              </p:ext>
            </p:extLst>
          </p:nvPr>
        </p:nvGraphicFramePr>
        <p:xfrm>
          <a:off x="6122404" y="1533897"/>
          <a:ext cx="4689423" cy="24246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8759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87790" y="801860"/>
            <a:ext cx="2376324" cy="649569"/>
          </a:xfrm>
        </p:spPr>
        <p:txBody>
          <a:bodyPr>
            <a:normAutofit/>
          </a:bodyPr>
          <a:lstStyle/>
          <a:p>
            <a:r>
              <a:rPr lang="es-ES" sz="2400" dirty="0" smtClean="0"/>
              <a:t>Confiabilidad</a:t>
            </a:r>
          </a:p>
          <a:p>
            <a:pPr marL="0" indent="0">
              <a:buNone/>
            </a:pPr>
            <a:endParaRPr lang="es-PE" dirty="0"/>
          </a:p>
        </p:txBody>
      </p:sp>
      <p:graphicFrame>
        <p:nvGraphicFramePr>
          <p:cNvPr id="4" name="3 Tabla"/>
          <p:cNvGraphicFramePr>
            <a:graphicFrameLocks noGrp="1"/>
          </p:cNvGraphicFramePr>
          <p:nvPr>
            <p:extLst>
              <p:ext uri="{D42A27DB-BD31-4B8C-83A1-F6EECF244321}">
                <p14:modId xmlns:p14="http://schemas.microsoft.com/office/powerpoint/2010/main" val="720915867"/>
              </p:ext>
            </p:extLst>
          </p:nvPr>
        </p:nvGraphicFramePr>
        <p:xfrm>
          <a:off x="237595" y="2122199"/>
          <a:ext cx="4728300" cy="3153186"/>
        </p:xfrm>
        <a:graphic>
          <a:graphicData uri="http://schemas.openxmlformats.org/drawingml/2006/table">
            <a:tbl>
              <a:tblPr firstRow="1" firstCol="1" bandRow="1">
                <a:tableStyleId>{5C22544A-7EE6-4342-B048-85BDC9FD1C3A}</a:tableStyleId>
              </a:tblPr>
              <a:tblGrid>
                <a:gridCol w="2794445"/>
                <a:gridCol w="1933855"/>
              </a:tblGrid>
              <a:tr h="525531">
                <a:tc>
                  <a:txBody>
                    <a:bodyPr/>
                    <a:lstStyle/>
                    <a:p>
                      <a:pPr>
                        <a:lnSpc>
                          <a:spcPct val="150000"/>
                        </a:lnSpc>
                        <a:spcAft>
                          <a:spcPts val="0"/>
                        </a:spcAft>
                      </a:pPr>
                      <a:r>
                        <a:rPr lang="es-EC" sz="1400" dirty="0">
                          <a:effectLst/>
                          <a:latin typeface="Arial "/>
                        </a:rPr>
                        <a:t>DIMENSIÓN</a:t>
                      </a:r>
                      <a:endParaRPr lang="es-PE" sz="1400" dirty="0">
                        <a:solidFill>
                          <a:srgbClr val="2E74B5"/>
                        </a:solidFill>
                        <a:effectLst/>
                        <a:latin typeface="Arial "/>
                        <a:ea typeface="Calibri"/>
                        <a:cs typeface="Times New Roman"/>
                      </a:endParaRPr>
                    </a:p>
                  </a:txBody>
                  <a:tcPr marL="68580" marR="68580" marT="0" marB="0"/>
                </a:tc>
                <a:tc>
                  <a:txBody>
                    <a:bodyPr/>
                    <a:lstStyle/>
                    <a:p>
                      <a:pPr>
                        <a:lnSpc>
                          <a:spcPct val="150000"/>
                        </a:lnSpc>
                        <a:spcAft>
                          <a:spcPts val="0"/>
                        </a:spcAft>
                      </a:pPr>
                      <a:r>
                        <a:rPr lang="es-EC" sz="1400" dirty="0">
                          <a:effectLst/>
                          <a:latin typeface="Arial "/>
                        </a:rPr>
                        <a:t>confiabilidad</a:t>
                      </a:r>
                      <a:endParaRPr lang="es-PE" sz="1400" dirty="0">
                        <a:solidFill>
                          <a:srgbClr val="2E74B5"/>
                        </a:solidFill>
                        <a:effectLst/>
                        <a:latin typeface="Arial "/>
                        <a:ea typeface="Calibri"/>
                        <a:cs typeface="Times New Roman"/>
                      </a:endParaRPr>
                    </a:p>
                  </a:txBody>
                  <a:tcPr marL="68580" marR="68580" marT="0" marB="0"/>
                </a:tc>
              </a:tr>
              <a:tr h="525531">
                <a:tc>
                  <a:txBody>
                    <a:bodyPr/>
                    <a:lstStyle/>
                    <a:p>
                      <a:pPr>
                        <a:lnSpc>
                          <a:spcPct val="150000"/>
                        </a:lnSpc>
                        <a:spcAft>
                          <a:spcPts val="0"/>
                        </a:spcAft>
                      </a:pPr>
                      <a:r>
                        <a:rPr lang="es-EC" sz="1400" dirty="0">
                          <a:effectLst/>
                          <a:latin typeface="Arial "/>
                        </a:rPr>
                        <a:t>Media</a:t>
                      </a:r>
                      <a:endParaRPr lang="es-PE" sz="1400" dirty="0">
                        <a:solidFill>
                          <a:srgbClr val="2E74B5"/>
                        </a:solidFill>
                        <a:effectLst/>
                        <a:latin typeface="Arial "/>
                        <a:ea typeface="Calibri"/>
                        <a:cs typeface="Times New Roman"/>
                      </a:endParaRPr>
                    </a:p>
                  </a:txBody>
                  <a:tcPr marL="68580" marR="68580" marT="0" marB="0"/>
                </a:tc>
                <a:tc>
                  <a:txBody>
                    <a:bodyPr/>
                    <a:lstStyle/>
                    <a:p>
                      <a:pPr algn="r">
                        <a:lnSpc>
                          <a:spcPct val="150000"/>
                        </a:lnSpc>
                        <a:spcAft>
                          <a:spcPts val="0"/>
                        </a:spcAft>
                      </a:pPr>
                      <a:r>
                        <a:rPr lang="es-EC" sz="1400" dirty="0">
                          <a:effectLst/>
                          <a:latin typeface="Arial "/>
                        </a:rPr>
                        <a:t>33,5</a:t>
                      </a:r>
                      <a:endParaRPr lang="es-PE" sz="1400" dirty="0">
                        <a:solidFill>
                          <a:srgbClr val="2E74B5"/>
                        </a:solidFill>
                        <a:effectLst/>
                        <a:latin typeface="Arial "/>
                        <a:ea typeface="Calibri"/>
                        <a:cs typeface="Times New Roman"/>
                      </a:endParaRPr>
                    </a:p>
                  </a:txBody>
                  <a:tcPr marL="68580" marR="68580" marT="0" marB="0"/>
                </a:tc>
              </a:tr>
              <a:tr h="525531">
                <a:tc>
                  <a:txBody>
                    <a:bodyPr/>
                    <a:lstStyle/>
                    <a:p>
                      <a:pPr>
                        <a:lnSpc>
                          <a:spcPct val="150000"/>
                        </a:lnSpc>
                        <a:spcAft>
                          <a:spcPts val="0"/>
                        </a:spcAft>
                      </a:pPr>
                      <a:r>
                        <a:rPr lang="es-EC" sz="1400" dirty="0">
                          <a:effectLst/>
                          <a:latin typeface="Arial "/>
                        </a:rPr>
                        <a:t>V. máximo</a:t>
                      </a:r>
                      <a:endParaRPr lang="es-PE" sz="1400" dirty="0">
                        <a:solidFill>
                          <a:srgbClr val="2E74B5"/>
                        </a:solidFill>
                        <a:effectLst/>
                        <a:latin typeface="Arial "/>
                        <a:ea typeface="Calibri"/>
                        <a:cs typeface="Times New Roman"/>
                      </a:endParaRPr>
                    </a:p>
                  </a:txBody>
                  <a:tcPr marL="68580" marR="68580" marT="0" marB="0"/>
                </a:tc>
                <a:tc>
                  <a:txBody>
                    <a:bodyPr/>
                    <a:lstStyle/>
                    <a:p>
                      <a:pPr algn="r">
                        <a:lnSpc>
                          <a:spcPct val="150000"/>
                        </a:lnSpc>
                        <a:spcAft>
                          <a:spcPts val="0"/>
                        </a:spcAft>
                      </a:pPr>
                      <a:r>
                        <a:rPr lang="es-EC" sz="1400" dirty="0">
                          <a:effectLst/>
                          <a:latin typeface="Arial "/>
                        </a:rPr>
                        <a:t>34</a:t>
                      </a:r>
                      <a:endParaRPr lang="es-PE" sz="1400" dirty="0">
                        <a:solidFill>
                          <a:srgbClr val="2E74B5"/>
                        </a:solidFill>
                        <a:effectLst/>
                        <a:latin typeface="Arial "/>
                        <a:ea typeface="Calibri"/>
                        <a:cs typeface="Times New Roman"/>
                      </a:endParaRPr>
                    </a:p>
                  </a:txBody>
                  <a:tcPr marL="68580" marR="68580" marT="0" marB="0"/>
                </a:tc>
              </a:tr>
              <a:tr h="525531">
                <a:tc>
                  <a:txBody>
                    <a:bodyPr/>
                    <a:lstStyle/>
                    <a:p>
                      <a:pPr>
                        <a:lnSpc>
                          <a:spcPct val="150000"/>
                        </a:lnSpc>
                        <a:spcAft>
                          <a:spcPts val="0"/>
                        </a:spcAft>
                      </a:pPr>
                      <a:r>
                        <a:rPr lang="es-EC" sz="1400">
                          <a:effectLst/>
                          <a:latin typeface="Arial "/>
                        </a:rPr>
                        <a:t>V. mínimo</a:t>
                      </a:r>
                      <a:endParaRPr lang="es-PE" sz="1400">
                        <a:solidFill>
                          <a:srgbClr val="2E74B5"/>
                        </a:solidFill>
                        <a:effectLst/>
                        <a:latin typeface="Arial "/>
                        <a:ea typeface="Calibri"/>
                        <a:cs typeface="Times New Roman"/>
                      </a:endParaRPr>
                    </a:p>
                  </a:txBody>
                  <a:tcPr marL="68580" marR="68580" marT="0" marB="0"/>
                </a:tc>
                <a:tc>
                  <a:txBody>
                    <a:bodyPr/>
                    <a:lstStyle/>
                    <a:p>
                      <a:pPr algn="r">
                        <a:lnSpc>
                          <a:spcPct val="150000"/>
                        </a:lnSpc>
                        <a:spcAft>
                          <a:spcPts val="0"/>
                        </a:spcAft>
                      </a:pPr>
                      <a:r>
                        <a:rPr lang="es-EC" sz="1400" dirty="0">
                          <a:effectLst/>
                          <a:latin typeface="Arial "/>
                        </a:rPr>
                        <a:t>33</a:t>
                      </a:r>
                      <a:endParaRPr lang="es-PE" sz="1400" dirty="0">
                        <a:solidFill>
                          <a:srgbClr val="2E74B5"/>
                        </a:solidFill>
                        <a:effectLst/>
                        <a:latin typeface="Arial "/>
                        <a:ea typeface="Calibri"/>
                        <a:cs typeface="Times New Roman"/>
                      </a:endParaRPr>
                    </a:p>
                  </a:txBody>
                  <a:tcPr marL="68580" marR="68580" marT="0" marB="0"/>
                </a:tc>
              </a:tr>
              <a:tr h="525531">
                <a:tc>
                  <a:txBody>
                    <a:bodyPr/>
                    <a:lstStyle/>
                    <a:p>
                      <a:pPr>
                        <a:lnSpc>
                          <a:spcPct val="150000"/>
                        </a:lnSpc>
                        <a:spcAft>
                          <a:spcPts val="0"/>
                        </a:spcAft>
                      </a:pPr>
                      <a:r>
                        <a:rPr lang="es-EC" sz="1400" dirty="0">
                          <a:effectLst/>
                          <a:latin typeface="Arial "/>
                        </a:rPr>
                        <a:t>Moda</a:t>
                      </a:r>
                      <a:endParaRPr lang="es-PE" sz="1400" dirty="0">
                        <a:solidFill>
                          <a:srgbClr val="2E74B5"/>
                        </a:solidFill>
                        <a:effectLst/>
                        <a:latin typeface="Arial "/>
                        <a:ea typeface="Calibri"/>
                        <a:cs typeface="Times New Roman"/>
                      </a:endParaRPr>
                    </a:p>
                  </a:txBody>
                  <a:tcPr marL="68580" marR="68580" marT="0" marB="0"/>
                </a:tc>
                <a:tc>
                  <a:txBody>
                    <a:bodyPr/>
                    <a:lstStyle/>
                    <a:p>
                      <a:pPr algn="r">
                        <a:lnSpc>
                          <a:spcPct val="150000"/>
                        </a:lnSpc>
                        <a:spcAft>
                          <a:spcPts val="0"/>
                        </a:spcAft>
                      </a:pPr>
                      <a:r>
                        <a:rPr lang="es-EC" sz="1400" dirty="0">
                          <a:effectLst/>
                          <a:latin typeface="Arial "/>
                        </a:rPr>
                        <a:t>N/A</a:t>
                      </a:r>
                      <a:endParaRPr lang="es-PE" sz="1400" dirty="0">
                        <a:solidFill>
                          <a:srgbClr val="2E74B5"/>
                        </a:solidFill>
                        <a:effectLst/>
                        <a:latin typeface="Arial "/>
                        <a:ea typeface="Calibri"/>
                        <a:cs typeface="Times New Roman"/>
                      </a:endParaRPr>
                    </a:p>
                  </a:txBody>
                  <a:tcPr marL="68580" marR="68580" marT="0" marB="0"/>
                </a:tc>
              </a:tr>
              <a:tr h="525531">
                <a:tc>
                  <a:txBody>
                    <a:bodyPr/>
                    <a:lstStyle/>
                    <a:p>
                      <a:pPr>
                        <a:lnSpc>
                          <a:spcPct val="150000"/>
                        </a:lnSpc>
                        <a:spcAft>
                          <a:spcPts val="0"/>
                        </a:spcAft>
                      </a:pPr>
                      <a:r>
                        <a:rPr lang="es-EC" sz="1400">
                          <a:effectLst/>
                          <a:latin typeface="Arial "/>
                        </a:rPr>
                        <a:t>Desviación estándar</a:t>
                      </a:r>
                      <a:endParaRPr lang="es-PE" sz="1400">
                        <a:solidFill>
                          <a:srgbClr val="2E74B5"/>
                        </a:solidFill>
                        <a:effectLst/>
                        <a:latin typeface="Arial "/>
                        <a:ea typeface="Calibri"/>
                        <a:cs typeface="Times New Roman"/>
                      </a:endParaRPr>
                    </a:p>
                  </a:txBody>
                  <a:tcPr marL="68580" marR="68580" marT="0" marB="0"/>
                </a:tc>
                <a:tc>
                  <a:txBody>
                    <a:bodyPr/>
                    <a:lstStyle/>
                    <a:p>
                      <a:pPr algn="r">
                        <a:lnSpc>
                          <a:spcPct val="150000"/>
                        </a:lnSpc>
                        <a:spcAft>
                          <a:spcPts val="0"/>
                        </a:spcAft>
                      </a:pPr>
                      <a:r>
                        <a:rPr lang="es-EC" sz="1400" dirty="0">
                          <a:effectLst/>
                          <a:latin typeface="Arial "/>
                        </a:rPr>
                        <a:t>0,71</a:t>
                      </a:r>
                      <a:endParaRPr lang="es-PE" sz="1400" dirty="0">
                        <a:solidFill>
                          <a:srgbClr val="2E74B5"/>
                        </a:solidFill>
                        <a:effectLst/>
                        <a:latin typeface="Arial "/>
                        <a:ea typeface="Calibri"/>
                        <a:cs typeface="Times New Roman"/>
                      </a:endParaRPr>
                    </a:p>
                  </a:txBody>
                  <a:tcPr marL="68580" marR="68580" marT="0" marB="0"/>
                </a:tc>
              </a:tr>
            </a:tbl>
          </a:graphicData>
        </a:graphic>
      </p:graphicFrame>
      <p:graphicFrame>
        <p:nvGraphicFramePr>
          <p:cNvPr id="5" name="Chart 37"/>
          <p:cNvGraphicFramePr/>
          <p:nvPr>
            <p:extLst>
              <p:ext uri="{D42A27DB-BD31-4B8C-83A1-F6EECF244321}">
                <p14:modId xmlns:p14="http://schemas.microsoft.com/office/powerpoint/2010/main" val="4165566089"/>
              </p:ext>
            </p:extLst>
          </p:nvPr>
        </p:nvGraphicFramePr>
        <p:xfrm>
          <a:off x="5608322" y="2138289"/>
          <a:ext cx="5950632" cy="31230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3687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77334" y="539647"/>
            <a:ext cx="8596668" cy="5501716"/>
          </a:xfrm>
        </p:spPr>
        <p:txBody>
          <a:bodyPr/>
          <a:lstStyle/>
          <a:p>
            <a:r>
              <a:rPr lang="es-ES" sz="2400" dirty="0" smtClean="0"/>
              <a:t>Integridad</a:t>
            </a:r>
          </a:p>
          <a:p>
            <a:endParaRPr lang="es-PE" dirty="0"/>
          </a:p>
        </p:txBody>
      </p:sp>
      <p:graphicFrame>
        <p:nvGraphicFramePr>
          <p:cNvPr id="4" name="3 Tabla"/>
          <p:cNvGraphicFramePr>
            <a:graphicFrameLocks noGrp="1"/>
          </p:cNvGraphicFramePr>
          <p:nvPr>
            <p:extLst>
              <p:ext uri="{D42A27DB-BD31-4B8C-83A1-F6EECF244321}">
                <p14:modId xmlns:p14="http://schemas.microsoft.com/office/powerpoint/2010/main" val="3200663184"/>
              </p:ext>
            </p:extLst>
          </p:nvPr>
        </p:nvGraphicFramePr>
        <p:xfrm>
          <a:off x="677334" y="2577111"/>
          <a:ext cx="4217018" cy="2546067"/>
        </p:xfrm>
        <a:graphic>
          <a:graphicData uri="http://schemas.openxmlformats.org/drawingml/2006/table">
            <a:tbl>
              <a:tblPr firstRow="1" firstCol="1" bandRow="1">
                <a:tableStyleId>{5C22544A-7EE6-4342-B048-85BDC9FD1C3A}</a:tableStyleId>
              </a:tblPr>
              <a:tblGrid>
                <a:gridCol w="2714537"/>
                <a:gridCol w="1502481"/>
              </a:tblGrid>
              <a:tr h="409128">
                <a:tc>
                  <a:txBody>
                    <a:bodyPr/>
                    <a:lstStyle/>
                    <a:p>
                      <a:pPr>
                        <a:lnSpc>
                          <a:spcPct val="150000"/>
                        </a:lnSpc>
                        <a:spcAft>
                          <a:spcPts val="0"/>
                        </a:spcAft>
                      </a:pPr>
                      <a:r>
                        <a:rPr lang="es-EC" sz="1400" dirty="0">
                          <a:effectLst/>
                          <a:latin typeface="Arial "/>
                        </a:rPr>
                        <a:t>DIMENSIÓN</a:t>
                      </a:r>
                      <a:endParaRPr lang="es-PE" sz="1400" dirty="0">
                        <a:solidFill>
                          <a:srgbClr val="2E74B5"/>
                        </a:solidFill>
                        <a:effectLst/>
                        <a:latin typeface="Arial "/>
                        <a:ea typeface="Calibri"/>
                        <a:cs typeface="Times New Roman"/>
                      </a:endParaRPr>
                    </a:p>
                  </a:txBody>
                  <a:tcPr marL="68580" marR="68580" marT="0" marB="0"/>
                </a:tc>
                <a:tc>
                  <a:txBody>
                    <a:bodyPr/>
                    <a:lstStyle/>
                    <a:p>
                      <a:pPr>
                        <a:lnSpc>
                          <a:spcPct val="150000"/>
                        </a:lnSpc>
                        <a:spcAft>
                          <a:spcPts val="0"/>
                        </a:spcAft>
                      </a:pPr>
                      <a:r>
                        <a:rPr lang="es-EC" sz="1400">
                          <a:effectLst/>
                          <a:latin typeface="Arial "/>
                        </a:rPr>
                        <a:t>integridad</a:t>
                      </a:r>
                      <a:endParaRPr lang="es-PE" sz="1400">
                        <a:solidFill>
                          <a:srgbClr val="2E74B5"/>
                        </a:solidFill>
                        <a:effectLst/>
                        <a:latin typeface="Arial "/>
                        <a:ea typeface="Calibri"/>
                        <a:cs typeface="Times New Roman"/>
                      </a:endParaRPr>
                    </a:p>
                  </a:txBody>
                  <a:tcPr marL="68580" marR="68580" marT="0" marB="0"/>
                </a:tc>
              </a:tr>
              <a:tr h="409128">
                <a:tc>
                  <a:txBody>
                    <a:bodyPr/>
                    <a:lstStyle/>
                    <a:p>
                      <a:pPr>
                        <a:lnSpc>
                          <a:spcPct val="150000"/>
                        </a:lnSpc>
                        <a:spcAft>
                          <a:spcPts val="0"/>
                        </a:spcAft>
                      </a:pPr>
                      <a:r>
                        <a:rPr lang="es-EC" sz="1400" dirty="0">
                          <a:effectLst/>
                          <a:latin typeface="Arial "/>
                        </a:rPr>
                        <a:t>Media</a:t>
                      </a:r>
                      <a:endParaRPr lang="es-PE" sz="1400" dirty="0">
                        <a:solidFill>
                          <a:srgbClr val="2E74B5"/>
                        </a:solidFill>
                        <a:effectLst/>
                        <a:latin typeface="Arial "/>
                        <a:ea typeface="Calibri"/>
                        <a:cs typeface="Times New Roman"/>
                      </a:endParaRPr>
                    </a:p>
                  </a:txBody>
                  <a:tcPr marL="68580" marR="68580" marT="0" marB="0"/>
                </a:tc>
                <a:tc>
                  <a:txBody>
                    <a:bodyPr/>
                    <a:lstStyle/>
                    <a:p>
                      <a:pPr algn="r">
                        <a:lnSpc>
                          <a:spcPct val="150000"/>
                        </a:lnSpc>
                        <a:spcAft>
                          <a:spcPts val="0"/>
                        </a:spcAft>
                      </a:pPr>
                      <a:r>
                        <a:rPr lang="es-EC" sz="1400">
                          <a:effectLst/>
                          <a:latin typeface="Arial "/>
                        </a:rPr>
                        <a:t>33,5</a:t>
                      </a:r>
                      <a:endParaRPr lang="es-PE" sz="1400">
                        <a:solidFill>
                          <a:srgbClr val="2E74B5"/>
                        </a:solidFill>
                        <a:effectLst/>
                        <a:latin typeface="Arial "/>
                        <a:ea typeface="Calibri"/>
                        <a:cs typeface="Times New Roman"/>
                      </a:endParaRPr>
                    </a:p>
                  </a:txBody>
                  <a:tcPr marL="68580" marR="68580" marT="0" marB="0"/>
                </a:tc>
              </a:tr>
              <a:tr h="409128">
                <a:tc>
                  <a:txBody>
                    <a:bodyPr/>
                    <a:lstStyle/>
                    <a:p>
                      <a:pPr>
                        <a:lnSpc>
                          <a:spcPct val="150000"/>
                        </a:lnSpc>
                        <a:spcAft>
                          <a:spcPts val="0"/>
                        </a:spcAft>
                      </a:pPr>
                      <a:r>
                        <a:rPr lang="es-EC" sz="1400" dirty="0">
                          <a:effectLst/>
                          <a:latin typeface="Arial "/>
                        </a:rPr>
                        <a:t>V. máximo</a:t>
                      </a:r>
                      <a:endParaRPr lang="es-PE" sz="1400" dirty="0">
                        <a:solidFill>
                          <a:srgbClr val="2E74B5"/>
                        </a:solidFill>
                        <a:effectLst/>
                        <a:latin typeface="Arial "/>
                        <a:ea typeface="Calibri"/>
                        <a:cs typeface="Times New Roman"/>
                      </a:endParaRPr>
                    </a:p>
                  </a:txBody>
                  <a:tcPr marL="68580" marR="68580" marT="0" marB="0"/>
                </a:tc>
                <a:tc>
                  <a:txBody>
                    <a:bodyPr/>
                    <a:lstStyle/>
                    <a:p>
                      <a:pPr algn="r">
                        <a:lnSpc>
                          <a:spcPct val="150000"/>
                        </a:lnSpc>
                        <a:spcAft>
                          <a:spcPts val="0"/>
                        </a:spcAft>
                      </a:pPr>
                      <a:r>
                        <a:rPr lang="es-EC" sz="1400" dirty="0">
                          <a:effectLst/>
                          <a:latin typeface="Arial "/>
                        </a:rPr>
                        <a:t>41</a:t>
                      </a:r>
                      <a:endParaRPr lang="es-PE" sz="1400" dirty="0">
                        <a:solidFill>
                          <a:srgbClr val="2E74B5"/>
                        </a:solidFill>
                        <a:effectLst/>
                        <a:latin typeface="Arial "/>
                        <a:ea typeface="Calibri"/>
                        <a:cs typeface="Times New Roman"/>
                      </a:endParaRPr>
                    </a:p>
                  </a:txBody>
                  <a:tcPr marL="68580" marR="68580" marT="0" marB="0"/>
                </a:tc>
              </a:tr>
              <a:tr h="500427">
                <a:tc>
                  <a:txBody>
                    <a:bodyPr/>
                    <a:lstStyle/>
                    <a:p>
                      <a:pPr>
                        <a:lnSpc>
                          <a:spcPct val="150000"/>
                        </a:lnSpc>
                        <a:spcAft>
                          <a:spcPts val="0"/>
                        </a:spcAft>
                      </a:pPr>
                      <a:r>
                        <a:rPr lang="es-EC" sz="1400" dirty="0">
                          <a:effectLst/>
                          <a:latin typeface="Arial "/>
                        </a:rPr>
                        <a:t>V. mínimo</a:t>
                      </a:r>
                      <a:endParaRPr lang="es-PE" sz="1400" dirty="0">
                        <a:solidFill>
                          <a:srgbClr val="2E74B5"/>
                        </a:solidFill>
                        <a:effectLst/>
                        <a:latin typeface="Arial "/>
                        <a:ea typeface="Calibri"/>
                        <a:cs typeface="Times New Roman"/>
                      </a:endParaRPr>
                    </a:p>
                  </a:txBody>
                  <a:tcPr marL="68580" marR="68580" marT="0" marB="0"/>
                </a:tc>
                <a:tc>
                  <a:txBody>
                    <a:bodyPr/>
                    <a:lstStyle/>
                    <a:p>
                      <a:pPr algn="r">
                        <a:lnSpc>
                          <a:spcPct val="150000"/>
                        </a:lnSpc>
                        <a:spcAft>
                          <a:spcPts val="0"/>
                        </a:spcAft>
                      </a:pPr>
                      <a:r>
                        <a:rPr lang="es-EC" sz="1400" dirty="0">
                          <a:effectLst/>
                          <a:latin typeface="Arial "/>
                        </a:rPr>
                        <a:t>26</a:t>
                      </a:r>
                      <a:endParaRPr lang="es-PE" sz="1400" dirty="0">
                        <a:solidFill>
                          <a:srgbClr val="2E74B5"/>
                        </a:solidFill>
                        <a:effectLst/>
                        <a:latin typeface="Arial "/>
                        <a:ea typeface="Calibri"/>
                        <a:cs typeface="Times New Roman"/>
                      </a:endParaRPr>
                    </a:p>
                  </a:txBody>
                  <a:tcPr marL="68580" marR="68580" marT="0" marB="0"/>
                </a:tc>
              </a:tr>
              <a:tr h="409128">
                <a:tc>
                  <a:txBody>
                    <a:bodyPr/>
                    <a:lstStyle/>
                    <a:p>
                      <a:pPr>
                        <a:lnSpc>
                          <a:spcPct val="150000"/>
                        </a:lnSpc>
                        <a:spcAft>
                          <a:spcPts val="0"/>
                        </a:spcAft>
                      </a:pPr>
                      <a:r>
                        <a:rPr lang="es-EC" sz="1400">
                          <a:effectLst/>
                          <a:latin typeface="Arial "/>
                        </a:rPr>
                        <a:t>Moda</a:t>
                      </a:r>
                      <a:endParaRPr lang="es-PE" sz="1400">
                        <a:solidFill>
                          <a:srgbClr val="2E74B5"/>
                        </a:solidFill>
                        <a:effectLst/>
                        <a:latin typeface="Arial "/>
                        <a:ea typeface="Calibri"/>
                        <a:cs typeface="Times New Roman"/>
                      </a:endParaRPr>
                    </a:p>
                  </a:txBody>
                  <a:tcPr marL="68580" marR="68580" marT="0" marB="0"/>
                </a:tc>
                <a:tc>
                  <a:txBody>
                    <a:bodyPr/>
                    <a:lstStyle/>
                    <a:p>
                      <a:pPr algn="r">
                        <a:lnSpc>
                          <a:spcPct val="150000"/>
                        </a:lnSpc>
                        <a:spcAft>
                          <a:spcPts val="0"/>
                        </a:spcAft>
                      </a:pPr>
                      <a:r>
                        <a:rPr lang="es-EC" sz="1400" dirty="0">
                          <a:effectLst/>
                          <a:latin typeface="Arial "/>
                        </a:rPr>
                        <a:t>N/A</a:t>
                      </a:r>
                      <a:endParaRPr lang="es-PE" sz="1400" dirty="0">
                        <a:solidFill>
                          <a:srgbClr val="2E74B5"/>
                        </a:solidFill>
                        <a:effectLst/>
                        <a:latin typeface="Arial "/>
                        <a:ea typeface="Calibri"/>
                        <a:cs typeface="Times New Roman"/>
                      </a:endParaRPr>
                    </a:p>
                  </a:txBody>
                  <a:tcPr marL="68580" marR="68580" marT="0" marB="0"/>
                </a:tc>
              </a:tr>
              <a:tr h="409128">
                <a:tc>
                  <a:txBody>
                    <a:bodyPr/>
                    <a:lstStyle/>
                    <a:p>
                      <a:pPr>
                        <a:lnSpc>
                          <a:spcPct val="150000"/>
                        </a:lnSpc>
                        <a:spcAft>
                          <a:spcPts val="0"/>
                        </a:spcAft>
                      </a:pPr>
                      <a:r>
                        <a:rPr lang="es-EC" sz="1400">
                          <a:effectLst/>
                          <a:latin typeface="Arial "/>
                        </a:rPr>
                        <a:t>Desviación estándar</a:t>
                      </a:r>
                      <a:endParaRPr lang="es-PE" sz="1400">
                        <a:solidFill>
                          <a:srgbClr val="2E74B5"/>
                        </a:solidFill>
                        <a:effectLst/>
                        <a:latin typeface="Arial "/>
                        <a:ea typeface="Calibri"/>
                        <a:cs typeface="Times New Roman"/>
                      </a:endParaRPr>
                    </a:p>
                  </a:txBody>
                  <a:tcPr marL="68580" marR="68580" marT="0" marB="0"/>
                </a:tc>
                <a:tc>
                  <a:txBody>
                    <a:bodyPr/>
                    <a:lstStyle/>
                    <a:p>
                      <a:pPr algn="r">
                        <a:lnSpc>
                          <a:spcPct val="150000"/>
                        </a:lnSpc>
                        <a:spcAft>
                          <a:spcPts val="0"/>
                        </a:spcAft>
                      </a:pPr>
                      <a:r>
                        <a:rPr lang="es-EC" sz="1400" dirty="0">
                          <a:effectLst/>
                          <a:latin typeface="Arial "/>
                        </a:rPr>
                        <a:t>10,61</a:t>
                      </a:r>
                      <a:endParaRPr lang="es-PE" sz="1400" dirty="0">
                        <a:solidFill>
                          <a:srgbClr val="2E74B5"/>
                        </a:solidFill>
                        <a:effectLst/>
                        <a:latin typeface="Arial "/>
                        <a:ea typeface="Calibri"/>
                        <a:cs typeface="Times New Roman"/>
                      </a:endParaRPr>
                    </a:p>
                  </a:txBody>
                  <a:tcPr marL="68580" marR="68580" marT="0" marB="0"/>
                </a:tc>
              </a:tr>
            </a:tbl>
          </a:graphicData>
        </a:graphic>
      </p:graphicFrame>
      <p:graphicFrame>
        <p:nvGraphicFramePr>
          <p:cNvPr id="5" name="Chart 39"/>
          <p:cNvGraphicFramePr/>
          <p:nvPr>
            <p:extLst>
              <p:ext uri="{D42A27DB-BD31-4B8C-83A1-F6EECF244321}">
                <p14:modId xmlns:p14="http://schemas.microsoft.com/office/powerpoint/2010/main" val="1032701678"/>
              </p:ext>
            </p:extLst>
          </p:nvPr>
        </p:nvGraphicFramePr>
        <p:xfrm>
          <a:off x="5610172" y="2474975"/>
          <a:ext cx="4257040" cy="25380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0270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18979"/>
            <a:ext cx="8596668" cy="5422384"/>
          </a:xfrm>
        </p:spPr>
        <p:txBody>
          <a:bodyPr>
            <a:normAutofit/>
          </a:bodyPr>
          <a:lstStyle/>
          <a:p>
            <a:r>
              <a:rPr lang="es-EC" sz="2000" dirty="0" smtClean="0"/>
              <a:t>Adaptabilidad </a:t>
            </a:r>
            <a:endParaRPr lang="en-US" sz="2000" dirty="0"/>
          </a:p>
        </p:txBody>
      </p:sp>
      <p:graphicFrame>
        <p:nvGraphicFramePr>
          <p:cNvPr id="4" name="Chart 3"/>
          <p:cNvGraphicFramePr/>
          <p:nvPr>
            <p:extLst>
              <p:ext uri="{D42A27DB-BD31-4B8C-83A1-F6EECF244321}">
                <p14:modId xmlns:p14="http://schemas.microsoft.com/office/powerpoint/2010/main" val="443538926"/>
              </p:ext>
            </p:extLst>
          </p:nvPr>
        </p:nvGraphicFramePr>
        <p:xfrm>
          <a:off x="5809956" y="2588456"/>
          <a:ext cx="5739619" cy="28135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94748209"/>
              </p:ext>
            </p:extLst>
          </p:nvPr>
        </p:nvGraphicFramePr>
        <p:xfrm>
          <a:off x="241236" y="1197988"/>
          <a:ext cx="4668389" cy="2511383"/>
        </p:xfrm>
        <a:graphic>
          <a:graphicData uri="http://schemas.openxmlformats.org/drawingml/2006/table">
            <a:tbl>
              <a:tblPr firstRow="1" firstCol="1" bandRow="1">
                <a:tableStyleId>{5C22544A-7EE6-4342-B048-85BDC9FD1C3A}</a:tableStyleId>
              </a:tblPr>
              <a:tblGrid>
                <a:gridCol w="2728831"/>
                <a:gridCol w="1939558"/>
              </a:tblGrid>
              <a:tr h="381105">
                <a:tc>
                  <a:txBody>
                    <a:bodyPr/>
                    <a:lstStyle/>
                    <a:p>
                      <a:pPr>
                        <a:lnSpc>
                          <a:spcPct val="150000"/>
                        </a:lnSpc>
                        <a:spcAft>
                          <a:spcPts val="0"/>
                        </a:spcAft>
                      </a:pPr>
                      <a:r>
                        <a:rPr lang="en-US" sz="2000" dirty="0">
                          <a:effectLst/>
                        </a:rPr>
                        <a:t>DIMENSIÓN</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2000" dirty="0" err="1">
                          <a:effectLst/>
                        </a:rPr>
                        <a:t>adaptabilidad</a:t>
                      </a:r>
                      <a:r>
                        <a:rPr lang="en-US" sz="2000" dirty="0">
                          <a:effectLst/>
                        </a:rPr>
                        <a:t> </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1105">
                <a:tc>
                  <a:txBody>
                    <a:bodyPr/>
                    <a:lstStyle/>
                    <a:p>
                      <a:pPr>
                        <a:lnSpc>
                          <a:spcPct val="150000"/>
                        </a:lnSpc>
                        <a:spcAft>
                          <a:spcPts val="0"/>
                        </a:spcAft>
                      </a:pPr>
                      <a:r>
                        <a:rPr lang="en-US" sz="2000" dirty="0">
                          <a:effectLst/>
                        </a:rPr>
                        <a:t>Media</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US" sz="2000" dirty="0">
                          <a:effectLst/>
                        </a:rPr>
                        <a:t>45,33</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8704">
                <a:tc>
                  <a:txBody>
                    <a:bodyPr/>
                    <a:lstStyle/>
                    <a:p>
                      <a:pPr>
                        <a:lnSpc>
                          <a:spcPct val="150000"/>
                        </a:lnSpc>
                        <a:spcAft>
                          <a:spcPts val="0"/>
                        </a:spcAft>
                      </a:pPr>
                      <a:r>
                        <a:rPr lang="en-US" sz="2000" dirty="0">
                          <a:effectLst/>
                        </a:rPr>
                        <a:t>V. </a:t>
                      </a:r>
                      <a:r>
                        <a:rPr lang="en-US" sz="2000" dirty="0" err="1">
                          <a:effectLst/>
                        </a:rPr>
                        <a:t>máximo</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US" sz="2000" dirty="0">
                          <a:effectLst/>
                        </a:rPr>
                        <a:t>58</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1105">
                <a:tc>
                  <a:txBody>
                    <a:bodyPr/>
                    <a:lstStyle/>
                    <a:p>
                      <a:pPr>
                        <a:lnSpc>
                          <a:spcPct val="150000"/>
                        </a:lnSpc>
                        <a:spcAft>
                          <a:spcPts val="0"/>
                        </a:spcAft>
                      </a:pPr>
                      <a:r>
                        <a:rPr lang="en-US" sz="2000">
                          <a:effectLst/>
                        </a:rPr>
                        <a:t>V. mínimo</a:t>
                      </a:r>
                      <a:endParaRPr lang="en-US" sz="20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US" sz="2000" dirty="0">
                          <a:effectLst/>
                        </a:rPr>
                        <a:t>32</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1105">
                <a:tc>
                  <a:txBody>
                    <a:bodyPr/>
                    <a:lstStyle/>
                    <a:p>
                      <a:pPr>
                        <a:lnSpc>
                          <a:spcPct val="150000"/>
                        </a:lnSpc>
                        <a:spcAft>
                          <a:spcPts val="0"/>
                        </a:spcAft>
                      </a:pPr>
                      <a:r>
                        <a:rPr lang="en-US" sz="2000">
                          <a:effectLst/>
                        </a:rPr>
                        <a:t>Moda</a:t>
                      </a:r>
                      <a:endParaRPr lang="en-US" sz="20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US" sz="2000" dirty="0">
                          <a:effectLst/>
                        </a:rPr>
                        <a:t>N/A</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0219">
                <a:tc>
                  <a:txBody>
                    <a:bodyPr/>
                    <a:lstStyle/>
                    <a:p>
                      <a:pPr>
                        <a:lnSpc>
                          <a:spcPct val="150000"/>
                        </a:lnSpc>
                        <a:spcAft>
                          <a:spcPts val="0"/>
                        </a:spcAft>
                      </a:pPr>
                      <a:r>
                        <a:rPr lang="en-US" sz="2000">
                          <a:effectLst/>
                        </a:rPr>
                        <a:t>Desviación estándar</a:t>
                      </a:r>
                      <a:endParaRPr lang="en-US" sz="20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US" sz="2000" dirty="0">
                          <a:effectLst/>
                        </a:rPr>
                        <a:t>7,82</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23760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1066" y="2172675"/>
            <a:ext cx="8596668" cy="2205349"/>
          </a:xfrm>
        </p:spPr>
        <p:txBody>
          <a:bodyPr>
            <a:normAutofit fontScale="92500" lnSpcReduction="20000"/>
          </a:bodyPr>
          <a:lstStyle/>
          <a:p>
            <a:pPr marL="0" indent="0" algn="just">
              <a:buNone/>
            </a:pPr>
            <a:r>
              <a:rPr lang="es-ES" sz="3200" dirty="0"/>
              <a:t>"El conocimiento de uno mismo, es decir, la capacidad de reconocer un sentimiento en el mismo momento en que aparece, constituye la piedra angular de la inteligencia </a:t>
            </a:r>
            <a:r>
              <a:rPr lang="es-ES" sz="3200" dirty="0" smtClean="0"/>
              <a:t>emocional“</a:t>
            </a:r>
          </a:p>
          <a:p>
            <a:pPr marL="0" indent="0" algn="r">
              <a:buNone/>
            </a:pPr>
            <a:r>
              <a:rPr lang="es-ES" sz="3200" dirty="0" smtClean="0"/>
              <a:t>Daniel Goleman</a:t>
            </a:r>
            <a:endParaRPr lang="en-US" dirty="0"/>
          </a:p>
        </p:txBody>
      </p:sp>
    </p:spTree>
    <p:extLst>
      <p:ext uri="{BB962C8B-B14F-4D97-AF65-F5344CB8AC3E}">
        <p14:creationId xmlns:p14="http://schemas.microsoft.com/office/powerpoint/2010/main" val="1756211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4430" y="412653"/>
            <a:ext cx="3711786" cy="670560"/>
          </a:xfrm>
        </p:spPr>
        <p:txBody>
          <a:bodyPr/>
          <a:lstStyle/>
          <a:p>
            <a:r>
              <a:rPr lang="es-EC" dirty="0" smtClean="0"/>
              <a:t>La variable</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547166929"/>
              </p:ext>
            </p:extLst>
          </p:nvPr>
        </p:nvGraphicFramePr>
        <p:xfrm>
          <a:off x="257874" y="1531994"/>
          <a:ext cx="4876834" cy="2716448"/>
        </p:xfrm>
        <a:graphic>
          <a:graphicData uri="http://schemas.openxmlformats.org/drawingml/2006/table">
            <a:tbl>
              <a:tblPr firstRow="1" firstCol="1" bandRow="1">
                <a:tableStyleId>{5C22544A-7EE6-4342-B048-85BDC9FD1C3A}</a:tableStyleId>
              </a:tblPr>
              <a:tblGrid>
                <a:gridCol w="3398073"/>
                <a:gridCol w="1478761"/>
              </a:tblGrid>
              <a:tr h="413549">
                <a:tc gridSpan="2">
                  <a:txBody>
                    <a:bodyPr/>
                    <a:lstStyle/>
                    <a:p>
                      <a:pPr algn="ctr">
                        <a:lnSpc>
                          <a:spcPct val="150000"/>
                        </a:lnSpc>
                        <a:spcAft>
                          <a:spcPts val="0"/>
                        </a:spcAft>
                      </a:pPr>
                      <a:r>
                        <a:rPr lang="es-EC" sz="2000" dirty="0">
                          <a:effectLst/>
                        </a:rPr>
                        <a:t>VARIABLE</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413549">
                <a:tc>
                  <a:txBody>
                    <a:bodyPr/>
                    <a:lstStyle/>
                    <a:p>
                      <a:pPr>
                        <a:lnSpc>
                          <a:spcPct val="150000"/>
                        </a:lnSpc>
                        <a:spcAft>
                          <a:spcPts val="0"/>
                        </a:spcAft>
                      </a:pPr>
                      <a:r>
                        <a:rPr lang="es-EC" sz="2000" dirty="0">
                          <a:effectLst/>
                        </a:rPr>
                        <a:t>Media</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2000">
                          <a:effectLst/>
                        </a:rPr>
                        <a:t>33,67</a:t>
                      </a:r>
                      <a:endParaRPr lang="en-US" sz="20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3549">
                <a:tc>
                  <a:txBody>
                    <a:bodyPr/>
                    <a:lstStyle/>
                    <a:p>
                      <a:pPr>
                        <a:lnSpc>
                          <a:spcPct val="150000"/>
                        </a:lnSpc>
                        <a:spcAft>
                          <a:spcPts val="0"/>
                        </a:spcAft>
                      </a:pPr>
                      <a:r>
                        <a:rPr lang="es-EC" sz="2000" dirty="0">
                          <a:effectLst/>
                        </a:rPr>
                        <a:t>V. máximo</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2000">
                          <a:effectLst/>
                        </a:rPr>
                        <a:t>45,33</a:t>
                      </a:r>
                      <a:endParaRPr lang="en-US" sz="20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3549">
                <a:tc>
                  <a:txBody>
                    <a:bodyPr/>
                    <a:lstStyle/>
                    <a:p>
                      <a:pPr>
                        <a:lnSpc>
                          <a:spcPct val="150000"/>
                        </a:lnSpc>
                        <a:spcAft>
                          <a:spcPts val="0"/>
                        </a:spcAft>
                      </a:pPr>
                      <a:r>
                        <a:rPr lang="es-EC" sz="2000">
                          <a:effectLst/>
                        </a:rPr>
                        <a:t>V. mínimo</a:t>
                      </a:r>
                      <a:endParaRPr lang="en-US" sz="20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2000" dirty="0">
                          <a:effectLst/>
                        </a:rPr>
                        <a:t>22,33</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3549">
                <a:tc>
                  <a:txBody>
                    <a:bodyPr/>
                    <a:lstStyle/>
                    <a:p>
                      <a:pPr>
                        <a:lnSpc>
                          <a:spcPct val="150000"/>
                        </a:lnSpc>
                        <a:spcAft>
                          <a:spcPts val="0"/>
                        </a:spcAft>
                      </a:pPr>
                      <a:r>
                        <a:rPr lang="es-EC" sz="2000" dirty="0">
                          <a:effectLst/>
                        </a:rPr>
                        <a:t>Moda</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2000" dirty="0">
                          <a:effectLst/>
                        </a:rPr>
                        <a:t>33,5</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48703">
                <a:tc>
                  <a:txBody>
                    <a:bodyPr/>
                    <a:lstStyle/>
                    <a:p>
                      <a:pPr>
                        <a:lnSpc>
                          <a:spcPct val="150000"/>
                        </a:lnSpc>
                        <a:spcAft>
                          <a:spcPts val="0"/>
                        </a:spcAft>
                      </a:pPr>
                      <a:r>
                        <a:rPr lang="es-EC" sz="2000" dirty="0">
                          <a:effectLst/>
                        </a:rPr>
                        <a:t>Desviación estándar</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2000" dirty="0">
                          <a:effectLst/>
                        </a:rPr>
                        <a:t>9,39</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Chart 4"/>
          <p:cNvGraphicFramePr/>
          <p:nvPr>
            <p:extLst>
              <p:ext uri="{D42A27DB-BD31-4B8C-83A1-F6EECF244321}">
                <p14:modId xmlns:p14="http://schemas.microsoft.com/office/powerpoint/2010/main" val="3523635107"/>
              </p:ext>
            </p:extLst>
          </p:nvPr>
        </p:nvGraphicFramePr>
        <p:xfrm>
          <a:off x="5741963" y="1548939"/>
          <a:ext cx="6004559" cy="27135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6300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235" y="201638"/>
            <a:ext cx="8596668" cy="684628"/>
          </a:xfrm>
        </p:spPr>
        <p:txBody>
          <a:bodyPr/>
          <a:lstStyle/>
          <a:p>
            <a:r>
              <a:rPr lang="es-EC" dirty="0" smtClean="0"/>
              <a:t>Conclusiones </a:t>
            </a:r>
            <a:endParaRPr lang="en-US" dirty="0"/>
          </a:p>
        </p:txBody>
      </p:sp>
      <p:sp>
        <p:nvSpPr>
          <p:cNvPr id="5" name="Rectángulo 4"/>
          <p:cNvSpPr/>
          <p:nvPr/>
        </p:nvSpPr>
        <p:spPr>
          <a:xfrm>
            <a:off x="241235" y="886267"/>
            <a:ext cx="11842913" cy="956602"/>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Concluimos que los niños del Centro de Desarrollo Infantil ¨Amiguitos de Carapungo", poseen un bajo nivel de autodominio, porque las estadísticas reflejan que no pueden controlar emociones ni impulsos.</a:t>
            </a:r>
            <a:endParaRPr lang="es-EC" dirty="0"/>
          </a:p>
        </p:txBody>
      </p:sp>
      <p:sp>
        <p:nvSpPr>
          <p:cNvPr id="6" name="Rectángulo 4"/>
          <p:cNvSpPr/>
          <p:nvPr/>
        </p:nvSpPr>
        <p:spPr>
          <a:xfrm>
            <a:off x="241234" y="2194561"/>
            <a:ext cx="11842913" cy="956602"/>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Los niños presentan niveles bajos con respecto a la dimensión confiabilidad, se puede decir esto porque el grupo no acata órdenes ni normas.</a:t>
            </a:r>
            <a:endParaRPr lang="es-EC" dirty="0"/>
          </a:p>
        </p:txBody>
      </p:sp>
      <p:sp>
        <p:nvSpPr>
          <p:cNvPr id="13" name="Rectángulo 4"/>
          <p:cNvSpPr/>
          <p:nvPr/>
        </p:nvSpPr>
        <p:spPr>
          <a:xfrm>
            <a:off x="241233" y="3432517"/>
            <a:ext cx="11842913" cy="956602"/>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La integridad se encuentra en niveles bajos, esta dimensión involucra la utilización de estrategias para controlar y modular  su conducta.</a:t>
            </a:r>
            <a:endParaRPr lang="es-EC" dirty="0"/>
          </a:p>
        </p:txBody>
      </p:sp>
      <p:sp>
        <p:nvSpPr>
          <p:cNvPr id="14" name="Rectángulo 4"/>
          <p:cNvSpPr/>
          <p:nvPr/>
        </p:nvSpPr>
        <p:spPr>
          <a:xfrm>
            <a:off x="241233" y="4642337"/>
            <a:ext cx="11842913" cy="956602"/>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La adaptabilidad tiene los niveles más elevados entre las cuatro dimensiones, sin embargo no alcanza el desarrollo que se desearía, porque, a los niños se les dificulta sentirse a gusto en nuevos entornos.</a:t>
            </a:r>
            <a:endParaRPr lang="es-EC" dirty="0"/>
          </a:p>
        </p:txBody>
      </p:sp>
      <p:sp>
        <p:nvSpPr>
          <p:cNvPr id="15" name="Rectángulo 4"/>
          <p:cNvSpPr/>
          <p:nvPr/>
        </p:nvSpPr>
        <p:spPr>
          <a:xfrm>
            <a:off x="241233" y="5852157"/>
            <a:ext cx="11842913" cy="956602"/>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Se concluye que es necesario implementar una serie de actividades dirigidas para mejorar los niveles de esta importante competencia.</a:t>
            </a:r>
            <a:endParaRPr lang="es-EC" dirty="0"/>
          </a:p>
        </p:txBody>
      </p:sp>
    </p:spTree>
    <p:extLst>
      <p:ext uri="{BB962C8B-B14F-4D97-AF65-F5344CB8AC3E}">
        <p14:creationId xmlns:p14="http://schemas.microsoft.com/office/powerpoint/2010/main" val="3510570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26" y="0"/>
            <a:ext cx="8596668" cy="675249"/>
          </a:xfrm>
        </p:spPr>
        <p:txBody>
          <a:bodyPr/>
          <a:lstStyle/>
          <a:p>
            <a:r>
              <a:rPr lang="es-EC" dirty="0" smtClean="0"/>
              <a:t>Recomendaciones</a:t>
            </a:r>
            <a:endParaRPr lang="en-US" dirty="0"/>
          </a:p>
        </p:txBody>
      </p:sp>
      <p:graphicFrame>
        <p:nvGraphicFramePr>
          <p:cNvPr id="4" name="Diagram 3"/>
          <p:cNvGraphicFramePr/>
          <p:nvPr>
            <p:extLst>
              <p:ext uri="{D42A27DB-BD31-4B8C-83A1-F6EECF244321}">
                <p14:modId xmlns:p14="http://schemas.microsoft.com/office/powerpoint/2010/main" val="1846805041"/>
              </p:ext>
            </p:extLst>
          </p:nvPr>
        </p:nvGraphicFramePr>
        <p:xfrm>
          <a:off x="112542" y="801858"/>
          <a:ext cx="11197883" cy="5880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1893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60" y="131298"/>
            <a:ext cx="8596668" cy="797170"/>
          </a:xfrm>
        </p:spPr>
        <p:txBody>
          <a:bodyPr/>
          <a:lstStyle/>
          <a:p>
            <a:r>
              <a:rPr lang="es-EC" dirty="0" smtClean="0"/>
              <a:t>Propuesta alternativa</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0176" y="2772461"/>
            <a:ext cx="3773664" cy="381463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7493" y="195397"/>
            <a:ext cx="5376683" cy="3310135"/>
          </a:xfrm>
          <a:prstGeom prst="rect">
            <a:avLst/>
          </a:prstGeom>
        </p:spPr>
      </p:pic>
    </p:spTree>
    <p:extLst>
      <p:ext uri="{BB962C8B-B14F-4D97-AF65-F5344CB8AC3E}">
        <p14:creationId xmlns:p14="http://schemas.microsoft.com/office/powerpoint/2010/main" val="7300490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09374030"/>
              </p:ext>
            </p:extLst>
          </p:nvPr>
        </p:nvGraphicFramePr>
        <p:xfrm>
          <a:off x="239151" y="196948"/>
          <a:ext cx="11648049" cy="6372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3269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89" y="919090"/>
            <a:ext cx="4077546" cy="684628"/>
          </a:xfrm>
        </p:spPr>
        <p:txBody>
          <a:bodyPr/>
          <a:lstStyle/>
          <a:p>
            <a:r>
              <a:rPr lang="es-EC" dirty="0" smtClean="0"/>
              <a:t>Componentes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5610470"/>
              </p:ext>
            </p:extLst>
          </p:nvPr>
        </p:nvGraphicFramePr>
        <p:xfrm>
          <a:off x="677862" y="844062"/>
          <a:ext cx="11012390" cy="5852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3159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373" y="655979"/>
            <a:ext cx="11831411" cy="5364994"/>
          </a:xfrm>
          <a:prstGeom prst="rect">
            <a:avLst/>
          </a:prstGeom>
        </p:spPr>
      </p:pic>
    </p:spTree>
    <p:extLst>
      <p:ext uri="{BB962C8B-B14F-4D97-AF65-F5344CB8AC3E}">
        <p14:creationId xmlns:p14="http://schemas.microsoft.com/office/powerpoint/2010/main" val="143870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841679"/>
            <a:ext cx="7766936" cy="1718399"/>
          </a:xfrm>
        </p:spPr>
        <p:txBody>
          <a:bodyPr/>
          <a:lstStyle/>
          <a:p>
            <a:pPr algn="ctr"/>
            <a:r>
              <a:rPr lang="es-EC" sz="1800" b="1" dirty="0" smtClean="0"/>
              <a:t> </a:t>
            </a:r>
            <a:r>
              <a:rPr lang="es-EC" sz="2400" b="1" dirty="0"/>
              <a:t>ESTUDIO DE LA AUTORREGULACIÓN EMOCIONAL EN LOS NIÑOS DE 3 A 5 AÑOS DEL CENTRO DE DESARROLLO INFANTIL “AMIGUITOS DE CARAPUNGO” DURANTE EL AÑO LECTIVO 2014-2015</a:t>
            </a:r>
            <a:r>
              <a:rPr lang="es-EC" sz="2400" b="1" dirty="0" smtClean="0"/>
              <a:t>.</a:t>
            </a:r>
            <a:endParaRPr lang="en-US" sz="2400" dirty="0"/>
          </a:p>
        </p:txBody>
      </p:sp>
      <p:sp>
        <p:nvSpPr>
          <p:cNvPr id="3" name="Subtitle 2"/>
          <p:cNvSpPr>
            <a:spLocks noGrp="1"/>
          </p:cNvSpPr>
          <p:nvPr>
            <p:ph type="subTitle" idx="1"/>
          </p:nvPr>
        </p:nvSpPr>
        <p:spPr>
          <a:xfrm>
            <a:off x="592667" y="4107104"/>
            <a:ext cx="4274755" cy="1745056"/>
          </a:xfrm>
        </p:spPr>
        <p:txBody>
          <a:bodyPr>
            <a:normAutofit/>
          </a:bodyPr>
          <a:lstStyle/>
          <a:p>
            <a:pPr algn="l"/>
            <a:r>
              <a:rPr lang="es-EC" dirty="0" smtClean="0"/>
              <a:t>Autoras:</a:t>
            </a:r>
          </a:p>
          <a:p>
            <a:pPr algn="l"/>
            <a:r>
              <a:rPr lang="es-EC" dirty="0" smtClean="0"/>
              <a:t>Estefanía Liliana Caizatoa Ramírez </a:t>
            </a:r>
          </a:p>
          <a:p>
            <a:pPr algn="l"/>
            <a:r>
              <a:rPr lang="es-EC" dirty="0" smtClean="0"/>
              <a:t>Eliana Alejandra Tigrero Ortega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2332" y="379624"/>
            <a:ext cx="4210050" cy="1085850"/>
          </a:xfrm>
          <a:prstGeom prst="rect">
            <a:avLst/>
          </a:prstGeom>
        </p:spPr>
      </p:pic>
      <p:sp>
        <p:nvSpPr>
          <p:cNvPr id="6" name="Subtitle 2"/>
          <p:cNvSpPr txBox="1">
            <a:spLocks/>
          </p:cNvSpPr>
          <p:nvPr/>
        </p:nvSpPr>
        <p:spPr>
          <a:xfrm>
            <a:off x="5140725" y="4107104"/>
            <a:ext cx="5044284" cy="160437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s-EC" dirty="0" smtClean="0"/>
              <a:t>Directora:</a:t>
            </a:r>
          </a:p>
          <a:p>
            <a:pPr algn="l"/>
            <a:r>
              <a:rPr lang="es-EC" dirty="0" err="1" smtClean="0"/>
              <a:t>Msc</a:t>
            </a:r>
            <a:r>
              <a:rPr lang="es-EC" dirty="0" smtClean="0"/>
              <a:t>. Verónica Carvajal</a:t>
            </a:r>
          </a:p>
          <a:p>
            <a:pPr algn="l"/>
            <a:r>
              <a:rPr lang="es-EC" dirty="0" smtClean="0"/>
              <a:t>Codirector: </a:t>
            </a:r>
          </a:p>
          <a:p>
            <a:pPr algn="l"/>
            <a:r>
              <a:rPr lang="es-EC" dirty="0" smtClean="0"/>
              <a:t>Ing. Fabián Jaramillo</a:t>
            </a:r>
            <a:endParaRPr lang="en-US" dirty="0"/>
          </a:p>
        </p:txBody>
      </p:sp>
    </p:spTree>
    <p:extLst>
      <p:ext uri="{BB962C8B-B14F-4D97-AF65-F5344CB8AC3E}">
        <p14:creationId xmlns:p14="http://schemas.microsoft.com/office/powerpoint/2010/main" val="416345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553" y="708074"/>
            <a:ext cx="2952130" cy="853440"/>
          </a:xfrm>
        </p:spPr>
        <p:txBody>
          <a:bodyPr/>
          <a:lstStyle/>
          <a:p>
            <a:r>
              <a:rPr lang="es-EC" dirty="0" smtClean="0"/>
              <a:t>El problema</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785454462"/>
              </p:ext>
            </p:extLst>
          </p:nvPr>
        </p:nvGraphicFramePr>
        <p:xfrm>
          <a:off x="189418" y="876105"/>
          <a:ext cx="11011437" cy="5138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01806" y="4131411"/>
            <a:ext cx="3147770" cy="2360828"/>
          </a:xfrm>
          <a:prstGeom prst="rect">
            <a:avLst/>
          </a:prstGeom>
        </p:spPr>
      </p:pic>
    </p:spTree>
    <p:extLst>
      <p:ext uri="{BB962C8B-B14F-4D97-AF65-F5344CB8AC3E}">
        <p14:creationId xmlns:p14="http://schemas.microsoft.com/office/powerpoint/2010/main" val="1463672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36" y="217092"/>
            <a:ext cx="5990753" cy="1147473"/>
          </a:xfrm>
        </p:spPr>
        <p:txBody>
          <a:bodyPr>
            <a:normAutofit/>
          </a:bodyPr>
          <a:lstStyle/>
          <a:p>
            <a:r>
              <a:rPr lang="es-EC" sz="5400" b="1" i="1" u="sng" dirty="0" smtClean="0"/>
              <a:t>Objetivo General</a:t>
            </a:r>
            <a:endParaRPr lang="en-US" sz="5400" b="1" i="1" u="sng"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9917389"/>
              </p:ext>
            </p:extLst>
          </p:nvPr>
        </p:nvGraphicFramePr>
        <p:xfrm>
          <a:off x="914399" y="1617786"/>
          <a:ext cx="8679767" cy="4476260"/>
        </p:xfrm>
        <a:graphic>
          <a:graphicData uri="http://schemas.openxmlformats.org/drawingml/2006/table">
            <a:tbl>
              <a:tblPr firstRow="1" bandRow="1">
                <a:tableStyleId>{5C22544A-7EE6-4342-B048-85BDC9FD1C3A}</a:tableStyleId>
              </a:tblPr>
              <a:tblGrid>
                <a:gridCol w="8679767"/>
              </a:tblGrid>
              <a:tr h="494509">
                <a:tc>
                  <a:txBody>
                    <a:bodyPr/>
                    <a:lstStyle/>
                    <a:p>
                      <a:endParaRPr lang="en-US" sz="2400" dirty="0"/>
                    </a:p>
                  </a:txBody>
                  <a:tcPr/>
                </a:tc>
              </a:tr>
              <a:tr h="398175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sz="2800" kern="1200" dirty="0" smtClean="0">
                          <a:solidFill>
                            <a:schemeClr val="dk1"/>
                          </a:solidFill>
                          <a:effectLst/>
                          <a:latin typeface="+mn-lt"/>
                          <a:ea typeface="+mn-ea"/>
                          <a:cs typeface="+mn-cs"/>
                        </a:rPr>
                        <a:t>Estudiar la autorregulación emocional de los niños de 3 a 5 años del Centro de Desarrollo Infantil “Amiguitos de Carapungo”, mediante un estudio descriptivo, durante el </a:t>
                      </a:r>
                      <a:r>
                        <a:rPr lang="es-EC" sz="2800" kern="1200" dirty="0" smtClean="0">
                          <a:solidFill>
                            <a:schemeClr val="dk1"/>
                          </a:solidFill>
                          <a:effectLst/>
                          <a:latin typeface="+mn-lt"/>
                          <a:ea typeface="+mn-ea"/>
                          <a:cs typeface="+mn-cs"/>
                        </a:rPr>
                        <a:t>año lectivo 2014-2015</a:t>
                      </a:r>
                      <a:r>
                        <a:rPr lang="es-EC" sz="2800" kern="1200" dirty="0" smtClean="0">
                          <a:solidFill>
                            <a:schemeClr val="dk1"/>
                          </a:solidFill>
                          <a:effectLst/>
                          <a:latin typeface="+mn-lt"/>
                          <a:ea typeface="+mn-ea"/>
                          <a:cs typeface="+mn-cs"/>
                        </a:rPr>
                        <a:t>, con la finalidad de realizar una propuesta para fortalecer dicha competencia.</a:t>
                      </a:r>
                      <a:endParaRPr lang="en-US" sz="2800" kern="1200" dirty="0" smtClean="0">
                        <a:solidFill>
                          <a:schemeClr val="dk1"/>
                        </a:solidFill>
                        <a:effectLst/>
                        <a:latin typeface="+mn-lt"/>
                        <a:ea typeface="+mn-ea"/>
                        <a:cs typeface="+mn-cs"/>
                      </a:endParaRPr>
                    </a:p>
                    <a:p>
                      <a:endParaRPr lang="en-US" sz="2800" dirty="0"/>
                    </a:p>
                  </a:txBody>
                  <a:tcPr/>
                </a:tc>
              </a:tr>
            </a:tbl>
          </a:graphicData>
        </a:graphic>
      </p:graphicFrame>
    </p:spTree>
    <p:extLst>
      <p:ext uri="{BB962C8B-B14F-4D97-AF65-F5344CB8AC3E}">
        <p14:creationId xmlns:p14="http://schemas.microsoft.com/office/powerpoint/2010/main" val="4064804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97" y="259294"/>
            <a:ext cx="9493608" cy="852054"/>
          </a:xfrm>
        </p:spPr>
        <p:txBody>
          <a:bodyPr>
            <a:normAutofit/>
          </a:bodyPr>
          <a:lstStyle/>
          <a:p>
            <a:r>
              <a:rPr lang="es-EC" sz="4800" b="1" i="1" u="sng" dirty="0" smtClean="0">
                <a:effectLst>
                  <a:outerShdw blurRad="38100" dist="38100" dir="2700000" algn="tl">
                    <a:srgbClr val="000000">
                      <a:alpha val="43137"/>
                    </a:srgbClr>
                  </a:outerShdw>
                </a:effectLst>
              </a:rPr>
              <a:t>Objetivos específicos</a:t>
            </a:r>
            <a:endParaRPr lang="en-US" sz="4800" b="1" i="1" u="sng"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4272377"/>
              </p:ext>
            </p:extLst>
          </p:nvPr>
        </p:nvGraphicFramePr>
        <p:xfrm>
          <a:off x="675250" y="1336430"/>
          <a:ext cx="8989255" cy="4859607"/>
        </p:xfrm>
        <a:graphic>
          <a:graphicData uri="http://schemas.openxmlformats.org/drawingml/2006/table">
            <a:tbl>
              <a:tblPr firstRow="1" bandRow="1">
                <a:tableStyleId>{5C22544A-7EE6-4342-B048-85BDC9FD1C3A}</a:tableStyleId>
              </a:tblPr>
              <a:tblGrid>
                <a:gridCol w="8989255"/>
              </a:tblGrid>
              <a:tr h="470487">
                <a:tc>
                  <a:txBody>
                    <a:bodyPr/>
                    <a:lstStyle/>
                    <a:p>
                      <a:endParaRPr lang="en-US" sz="2400" dirty="0"/>
                    </a:p>
                  </a:txBody>
                  <a:tcPr/>
                </a:tc>
              </a:tr>
              <a:tr h="3763888">
                <a:tc>
                  <a:txBody>
                    <a:bodyPr/>
                    <a:lstStyle/>
                    <a:p>
                      <a:pPr marL="285750" lvl="0" indent="-285750">
                        <a:buFont typeface="Arial" panose="020B0604020202020204" pitchFamily="34" charset="0"/>
                        <a:buChar char="•"/>
                      </a:pPr>
                      <a:r>
                        <a:rPr lang="es-EC" sz="2400" kern="1200" dirty="0" smtClean="0">
                          <a:solidFill>
                            <a:schemeClr val="dk1"/>
                          </a:solidFill>
                          <a:effectLst/>
                          <a:latin typeface="+mn-lt"/>
                          <a:ea typeface="+mn-ea"/>
                          <a:cs typeface="+mn-cs"/>
                        </a:rPr>
                        <a:t>Analizar el autodominio que tienen los niños de 3 a 5 años del Centro de Desarrollo Infantil “Amiguitos de Carapungo”.</a:t>
                      </a:r>
                      <a:endParaRPr lang="en-US" sz="24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s-EC" sz="2400" kern="1200" dirty="0" smtClean="0">
                          <a:solidFill>
                            <a:schemeClr val="dk1"/>
                          </a:solidFill>
                          <a:effectLst/>
                          <a:latin typeface="+mn-lt"/>
                          <a:ea typeface="+mn-ea"/>
                          <a:cs typeface="+mn-cs"/>
                        </a:rPr>
                        <a:t>Valorar la confiabilidad que tienen los niños de 3 a 5 años para aceptar normas de responsabilidad.</a:t>
                      </a:r>
                      <a:endParaRPr lang="en-US" sz="24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s-EC" sz="2400" kern="1200" dirty="0" smtClean="0">
                          <a:solidFill>
                            <a:schemeClr val="dk1"/>
                          </a:solidFill>
                          <a:effectLst/>
                          <a:latin typeface="+mn-lt"/>
                          <a:ea typeface="+mn-ea"/>
                          <a:cs typeface="+mn-cs"/>
                        </a:rPr>
                        <a:t>Demostrar cómo es la Integridad en los niños del Centro Infantil.</a:t>
                      </a:r>
                      <a:endParaRPr lang="en-US" sz="24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s-EC" sz="2400" kern="1200" dirty="0" smtClean="0">
                          <a:solidFill>
                            <a:schemeClr val="dk1"/>
                          </a:solidFill>
                          <a:effectLst/>
                          <a:latin typeface="+mn-lt"/>
                          <a:ea typeface="+mn-ea"/>
                          <a:cs typeface="+mn-cs"/>
                        </a:rPr>
                        <a:t>Evaluar la adaptabilidad</a:t>
                      </a:r>
                      <a:r>
                        <a:rPr lang="es-EC" sz="2400" b="1" kern="1200" dirty="0" smtClean="0">
                          <a:solidFill>
                            <a:schemeClr val="dk1"/>
                          </a:solidFill>
                          <a:effectLst/>
                          <a:latin typeface="+mn-lt"/>
                          <a:ea typeface="+mn-ea"/>
                          <a:cs typeface="+mn-cs"/>
                        </a:rPr>
                        <a:t> </a:t>
                      </a:r>
                      <a:r>
                        <a:rPr lang="es-EC" sz="2400" kern="1200" dirty="0" smtClean="0">
                          <a:solidFill>
                            <a:schemeClr val="dk1"/>
                          </a:solidFill>
                          <a:effectLst/>
                          <a:latin typeface="+mn-lt"/>
                          <a:ea typeface="+mn-ea"/>
                          <a:cs typeface="+mn-cs"/>
                        </a:rPr>
                        <a:t>que poseen</a:t>
                      </a:r>
                      <a:r>
                        <a:rPr lang="es-EC" sz="2400" b="1" kern="1200" dirty="0" smtClean="0">
                          <a:solidFill>
                            <a:schemeClr val="dk1"/>
                          </a:solidFill>
                          <a:effectLst/>
                          <a:latin typeface="+mn-lt"/>
                          <a:ea typeface="+mn-ea"/>
                          <a:cs typeface="+mn-cs"/>
                        </a:rPr>
                        <a:t> </a:t>
                      </a:r>
                      <a:r>
                        <a:rPr lang="es-EC" sz="2400" kern="1200" dirty="0" smtClean="0">
                          <a:solidFill>
                            <a:schemeClr val="dk1"/>
                          </a:solidFill>
                          <a:effectLst/>
                          <a:latin typeface="+mn-lt"/>
                          <a:ea typeface="+mn-ea"/>
                          <a:cs typeface="+mn-cs"/>
                        </a:rPr>
                        <a:t>los niños del centro infantil.</a:t>
                      </a:r>
                      <a:endParaRPr lang="en-US" sz="24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s-EC" sz="2400" kern="1200" dirty="0" smtClean="0">
                          <a:solidFill>
                            <a:schemeClr val="dk1"/>
                          </a:solidFill>
                          <a:effectLst/>
                          <a:latin typeface="+mn-lt"/>
                          <a:ea typeface="+mn-ea"/>
                          <a:cs typeface="+mn-cs"/>
                        </a:rPr>
                        <a:t>Elaborar una propuesta para desarrollar la autorregulación en los niños de 3 a 5 años del Centro de desarrollo Infantil “Amiguitos de Carapungo”.</a:t>
                      </a:r>
                      <a:endParaRPr lang="en-US" sz="2400" kern="1200" dirty="0" smtClean="0">
                        <a:solidFill>
                          <a:schemeClr val="dk1"/>
                        </a:solidFill>
                        <a:effectLst/>
                        <a:latin typeface="+mn-lt"/>
                        <a:ea typeface="+mn-ea"/>
                        <a:cs typeface="+mn-cs"/>
                      </a:endParaRPr>
                    </a:p>
                    <a:p>
                      <a:endParaRPr lang="en-US" dirty="0"/>
                    </a:p>
                  </a:txBody>
                  <a:tcPr/>
                </a:tc>
              </a:tr>
            </a:tbl>
          </a:graphicData>
        </a:graphic>
      </p:graphicFrame>
    </p:spTree>
    <p:extLst>
      <p:ext uri="{BB962C8B-B14F-4D97-AF65-F5344CB8AC3E}">
        <p14:creationId xmlns:p14="http://schemas.microsoft.com/office/powerpoint/2010/main" val="915370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61" y="145366"/>
            <a:ext cx="10787836" cy="951914"/>
          </a:xfrm>
        </p:spPr>
        <p:txBody>
          <a:bodyPr/>
          <a:lstStyle/>
          <a:p>
            <a:r>
              <a:rPr lang="es-EC" dirty="0" smtClean="0"/>
              <a:t>Justificación: </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62781992"/>
              </p:ext>
            </p:extLst>
          </p:nvPr>
        </p:nvGraphicFramePr>
        <p:xfrm>
          <a:off x="335019" y="942535"/>
          <a:ext cx="11856981" cy="5669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8749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722" y="2719753"/>
            <a:ext cx="9155983" cy="1852246"/>
          </a:xfrm>
        </p:spPr>
        <p:txBody>
          <a:bodyPr>
            <a:normAutofit/>
          </a:bodyPr>
          <a:lstStyle/>
          <a:p>
            <a:pPr algn="ctr"/>
            <a:r>
              <a:rPr lang="es-EC" sz="5400" b="1" i="1" u="sng" dirty="0" smtClean="0">
                <a:effectLst>
                  <a:outerShdw blurRad="38100" dist="38100" dir="2700000" algn="tl">
                    <a:srgbClr val="000000">
                      <a:alpha val="43137"/>
                    </a:srgbClr>
                  </a:outerShdw>
                </a:effectLst>
              </a:rPr>
              <a:t>Marco teórico</a:t>
            </a:r>
            <a:endParaRPr lang="en-US" sz="5400" b="1" i="1" u="sng"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9973" y="667463"/>
            <a:ext cx="3582647" cy="5478523"/>
          </a:xfrm>
          <a:prstGeom prst="rect">
            <a:avLst/>
          </a:prstGeom>
        </p:spPr>
      </p:pic>
    </p:spTree>
    <p:extLst>
      <p:ext uri="{BB962C8B-B14F-4D97-AF65-F5344CB8AC3E}">
        <p14:creationId xmlns:p14="http://schemas.microsoft.com/office/powerpoint/2010/main" val="895197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52591891"/>
              </p:ext>
            </p:extLst>
          </p:nvPr>
        </p:nvGraphicFramePr>
        <p:xfrm>
          <a:off x="0" y="0"/>
          <a:ext cx="11980984" cy="4628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Llamada de flecha hacia arriba 4"/>
          <p:cNvSpPr/>
          <p:nvPr/>
        </p:nvSpPr>
        <p:spPr>
          <a:xfrm>
            <a:off x="0" y="4630591"/>
            <a:ext cx="12083708" cy="617309"/>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C" sz="2200" dirty="0" smtClean="0"/>
              <a:t>Neurociencias </a:t>
            </a:r>
            <a:r>
              <a:rPr lang="es-EC" sz="2200" dirty="0"/>
              <a:t>	</a:t>
            </a:r>
            <a:r>
              <a:rPr lang="es-EC" sz="2200" dirty="0" smtClean="0"/>
              <a:t>				Ventanas de oportunidad</a:t>
            </a:r>
            <a:endParaRPr lang="es-EC" sz="2200" kern="1200" dirty="0"/>
          </a:p>
        </p:txBody>
      </p:sp>
      <p:sp>
        <p:nvSpPr>
          <p:cNvPr id="17" name="Rectángulo 16"/>
          <p:cNvSpPr/>
          <p:nvPr/>
        </p:nvSpPr>
        <p:spPr>
          <a:xfrm>
            <a:off x="0" y="5247900"/>
            <a:ext cx="6414868" cy="140611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smtClean="0"/>
              <a:t>Funcionamiento y desarrollo del cerebro.</a:t>
            </a:r>
            <a:endParaRPr lang="es-EC" dirty="0"/>
          </a:p>
        </p:txBody>
      </p:sp>
      <p:sp>
        <p:nvSpPr>
          <p:cNvPr id="18" name="Rectángulo 17"/>
          <p:cNvSpPr/>
          <p:nvPr/>
        </p:nvSpPr>
        <p:spPr>
          <a:xfrm>
            <a:off x="6414868" y="5247900"/>
            <a:ext cx="5668840" cy="140611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smtClean="0"/>
              <a:t>Periodos únicos de aprendizaje</a:t>
            </a:r>
            <a:endParaRPr lang="es-EC" dirty="0"/>
          </a:p>
        </p:txBody>
      </p:sp>
    </p:spTree>
    <p:extLst>
      <p:ext uri="{BB962C8B-B14F-4D97-AF65-F5344CB8AC3E}">
        <p14:creationId xmlns:p14="http://schemas.microsoft.com/office/powerpoint/2010/main" val="898282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1230</TotalTime>
  <Words>1072</Words>
  <Application>Microsoft Office PowerPoint</Application>
  <PresentationFormat>Widescreen</PresentationFormat>
  <Paragraphs>221</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vt:lpstr>
      <vt:lpstr>Calibri</vt:lpstr>
      <vt:lpstr>Times New Roman</vt:lpstr>
      <vt:lpstr>Trebuchet MS</vt:lpstr>
      <vt:lpstr>Wingdings</vt:lpstr>
      <vt:lpstr>Wingdings 3</vt:lpstr>
      <vt:lpstr>Facet</vt:lpstr>
      <vt:lpstr>Universidad de las Fuerzas Armadas-ESPE</vt:lpstr>
      <vt:lpstr>PowerPoint Presentation</vt:lpstr>
      <vt:lpstr> ESTUDIO DE LA AUTORREGULACIÓN EMOCIONAL EN LOS NIÑOS DE 3 A 5 AÑOS DEL CENTRO DE DESARROLLO INFANTIL “AMIGUITOS DE CARAPUNGO” DURANTE EL AÑO LECTIVO 2014-2015.</vt:lpstr>
      <vt:lpstr>El problema</vt:lpstr>
      <vt:lpstr>Objetivo General</vt:lpstr>
      <vt:lpstr>Objetivos específicos</vt:lpstr>
      <vt:lpstr>Justificación: </vt:lpstr>
      <vt:lpstr>Marco teórico</vt:lpstr>
      <vt:lpstr>PowerPoint Presentation</vt:lpstr>
      <vt:lpstr>PowerPoint Presentation</vt:lpstr>
      <vt:lpstr>PowerPoint Presentation</vt:lpstr>
      <vt:lpstr>PowerPoint Presentation</vt:lpstr>
      <vt:lpstr>PowerPoint Presentation</vt:lpstr>
      <vt:lpstr>Análisis e interpretación de resultados</vt:lpstr>
      <vt:lpstr>Análisis del cuestionario “Toddler behavior assesment” </vt:lpstr>
      <vt:lpstr>Dimensiones de la variable</vt:lpstr>
      <vt:lpstr>PowerPoint Presentation</vt:lpstr>
      <vt:lpstr>PowerPoint Presentation</vt:lpstr>
      <vt:lpstr>PowerPoint Presentation</vt:lpstr>
      <vt:lpstr>La variable</vt:lpstr>
      <vt:lpstr>Conclusiones </vt:lpstr>
      <vt:lpstr>Recomendaciones</vt:lpstr>
      <vt:lpstr>Propuesta alternativa</vt:lpstr>
      <vt:lpstr>PowerPoint Presentation</vt:lpstr>
      <vt:lpstr>Componentes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Bienvenidos</dc:title>
  <dc:creator>tefy</dc:creator>
  <cp:lastModifiedBy>tefy</cp:lastModifiedBy>
  <cp:revision>106</cp:revision>
  <dcterms:created xsi:type="dcterms:W3CDTF">2015-08-16T14:21:30Z</dcterms:created>
  <dcterms:modified xsi:type="dcterms:W3CDTF">2015-08-24T03:03:27Z</dcterms:modified>
</cp:coreProperties>
</file>