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60"/>
  </p:notesMasterIdLst>
  <p:sldIdLst>
    <p:sldId id="256" r:id="rId2"/>
    <p:sldId id="258" r:id="rId3"/>
    <p:sldId id="299" r:id="rId4"/>
    <p:sldId id="300" r:id="rId5"/>
    <p:sldId id="302" r:id="rId6"/>
    <p:sldId id="303" r:id="rId7"/>
    <p:sldId id="304" r:id="rId8"/>
    <p:sldId id="305" r:id="rId9"/>
    <p:sldId id="306" r:id="rId10"/>
    <p:sldId id="307" r:id="rId11"/>
    <p:sldId id="343" r:id="rId12"/>
    <p:sldId id="338" r:id="rId13"/>
    <p:sldId id="339" r:id="rId14"/>
    <p:sldId id="309" r:id="rId15"/>
    <p:sldId id="310" r:id="rId16"/>
    <p:sldId id="340" r:id="rId17"/>
    <p:sldId id="342" r:id="rId18"/>
    <p:sldId id="344" r:id="rId19"/>
    <p:sldId id="345" r:id="rId20"/>
    <p:sldId id="346" r:id="rId21"/>
    <p:sldId id="349" r:id="rId22"/>
    <p:sldId id="350" r:id="rId23"/>
    <p:sldId id="347" r:id="rId24"/>
    <p:sldId id="348" r:id="rId25"/>
    <p:sldId id="311" r:id="rId26"/>
    <p:sldId id="312" r:id="rId27"/>
    <p:sldId id="351" r:id="rId28"/>
    <p:sldId id="352" r:id="rId29"/>
    <p:sldId id="313" r:id="rId30"/>
    <p:sldId id="354" r:id="rId31"/>
    <p:sldId id="353" r:id="rId32"/>
    <p:sldId id="314" r:id="rId33"/>
    <p:sldId id="355" r:id="rId34"/>
    <p:sldId id="315" r:id="rId35"/>
    <p:sldId id="316" r:id="rId36"/>
    <p:sldId id="317" r:id="rId37"/>
    <p:sldId id="357" r:id="rId38"/>
    <p:sldId id="318" r:id="rId39"/>
    <p:sldId id="359" r:id="rId40"/>
    <p:sldId id="360" r:id="rId41"/>
    <p:sldId id="358" r:id="rId42"/>
    <p:sldId id="361" r:id="rId43"/>
    <p:sldId id="341" r:id="rId44"/>
    <p:sldId id="362" r:id="rId45"/>
    <p:sldId id="319" r:id="rId46"/>
    <p:sldId id="320" r:id="rId47"/>
    <p:sldId id="363" r:id="rId48"/>
    <p:sldId id="364" r:id="rId49"/>
    <p:sldId id="321" r:id="rId50"/>
    <p:sldId id="322" r:id="rId51"/>
    <p:sldId id="365" r:id="rId52"/>
    <p:sldId id="366" r:id="rId53"/>
    <p:sldId id="323" r:id="rId54"/>
    <p:sldId id="324" r:id="rId55"/>
    <p:sldId id="367" r:id="rId56"/>
    <p:sldId id="332" r:id="rId57"/>
    <p:sldId id="368" r:id="rId58"/>
    <p:sldId id="333" r:id="rId5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0" autoAdjust="0"/>
    <p:restoredTop sz="94660"/>
  </p:normalViewPr>
  <p:slideViewPr>
    <p:cSldViewPr snapToGrid="0">
      <p:cViewPr>
        <p:scale>
          <a:sx n="66" d="100"/>
          <a:sy n="66" d="100"/>
        </p:scale>
        <p:origin x="65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D:\ESPE\TEEEESIS!!\Tesis%20materiales\ENSAYO%20DUREZA\Dureza%20Meyer%20completo%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ESPE\TEEEESIS!!\Tesis%20materiales\DESARROLLO%20TESIS\tabla%20resultados%20completa%203%20corregida%20con%20V%20sobre%20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ESPE\TEEEESIS!!\Tesis%20materiales\ENSAYO%20DUREZA\Dureza%20Meyer%20completo%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SPE\TEEEESIS!!\Tesis%20materiales\ENSAYO%20DUREZA\Dureza%20Meyer%20completo%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SPE\TEEEESIS!!\Tesis%20materiales\ENSAYO%20DUREZA\Dureza%20Meyer%20completo%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SPE\TEEEESIS!!\Tesis%20materiales\ENSAYO%20DUREZA\Dureza%20Meyer%20completo%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SPE\TEEEESIS!!\Tesis%20materiales\ENSAYO%20DUREZA\Dureza%20Meyer%20completo%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ESPE\TEEEESIS!!\Tesis%20materiales\ENSAYO%20DUREZA\Dureza%20Meyer%20completo%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ESPE\TEEEESIS!!\Tesis%20materiales\DESARROLLO%20TESIS\tabla%20resultados%20completa%203%20corregida%20con%20V%20sobre%20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ESPE\TEEEESIS!!\Tesis%20materiales\DESARROLLO%20TESIS\tabla%20resultados%20completa%203%20corregida%20con%20V%20sobre%20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ACERO 1018</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lineMarker"/>
        <c:varyColors val="0"/>
        <c:ser>
          <c:idx val="0"/>
          <c:order val="0"/>
          <c:tx>
            <c:strRef>
              <c:f>'PROMEDIO TOTAL '!$I$2</c:f>
              <c:strCache>
                <c:ptCount val="1"/>
                <c:pt idx="0">
                  <c:v>log P</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rgbClr val="FF0000"/>
                </a:solidFill>
              </a:ln>
              <a:effectLst/>
            </c:spPr>
            <c:trendlineType val="linear"/>
            <c:dispRSqr val="1"/>
            <c:dispEq val="1"/>
            <c:trendlineLbl>
              <c:layout>
                <c:manualLayout>
                  <c:x val="-1.2040571199786467E-2"/>
                  <c:y val="0.2425167967166718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trendlineLbl>
          </c:trendline>
          <c:xVal>
            <c:numRef>
              <c:f>'PROMEDIO TOTAL '!$H$3:$H$6</c:f>
              <c:numCache>
                <c:formatCode>General</c:formatCode>
                <c:ptCount val="4"/>
                <c:pt idx="0">
                  <c:v>0.33580880523589701</c:v>
                </c:pt>
                <c:pt idx="1">
                  <c:v>0.26399093268131235</c:v>
                </c:pt>
                <c:pt idx="2">
                  <c:v>0.12629379069326618</c:v>
                </c:pt>
                <c:pt idx="3">
                  <c:v>0.43163176446487117</c:v>
                </c:pt>
              </c:numCache>
            </c:numRef>
          </c:xVal>
          <c:yVal>
            <c:numRef>
              <c:f>'PROMEDIO TOTAL '!$I$3:$I$6</c:f>
              <c:numCache>
                <c:formatCode>General</c:formatCode>
                <c:ptCount val="4"/>
                <c:pt idx="0">
                  <c:v>2.8750612633917001</c:v>
                </c:pt>
                <c:pt idx="1">
                  <c:v>2.6989700043360187</c:v>
                </c:pt>
                <c:pt idx="2">
                  <c:v>2.3979400086720375</c:v>
                </c:pt>
                <c:pt idx="3">
                  <c:v>3.0791812460476247</c:v>
                </c:pt>
              </c:numCache>
            </c:numRef>
          </c:yVal>
          <c:smooth val="0"/>
        </c:ser>
        <c:dLbls>
          <c:showLegendKey val="0"/>
          <c:showVal val="0"/>
          <c:showCatName val="0"/>
          <c:showSerName val="0"/>
          <c:showPercent val="0"/>
          <c:showBubbleSize val="0"/>
        </c:dLbls>
        <c:axId val="534422784"/>
        <c:axId val="534416064"/>
      </c:scatterChart>
      <c:valAx>
        <c:axId val="53442278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534416064"/>
        <c:crosses val="autoZero"/>
        <c:crossBetween val="midCat"/>
      </c:valAx>
      <c:valAx>
        <c:axId val="53441606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P</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5344227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S"/>
              <a:t>Dureza vs Desgaste</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scatterChart>
        <c:scatterStyle val="lineMarker"/>
        <c:varyColors val="0"/>
        <c:ser>
          <c:idx val="0"/>
          <c:order val="0"/>
          <c:tx>
            <c:v>ACERO 1018</c:v>
          </c:tx>
          <c:spPr>
            <a:ln w="25400" cap="rnd">
              <a:noFill/>
              <a:round/>
            </a:ln>
            <a:effectLst/>
          </c:spPr>
          <c:marker>
            <c:symbol val="diamond"/>
            <c:size val="6"/>
            <c:spPr>
              <a:solidFill>
                <a:schemeClr val="lt1"/>
              </a:solidFill>
              <a:ln w="15875">
                <a:solidFill>
                  <a:schemeClr val="accent1"/>
                </a:solidFill>
                <a:round/>
              </a:ln>
              <a:effectLst/>
            </c:spPr>
          </c:marker>
          <c:trendline>
            <c:spPr>
              <a:ln w="19050" cap="rnd">
                <a:solidFill>
                  <a:schemeClr val="accent1"/>
                </a:solidFill>
              </a:ln>
              <a:effectLst/>
            </c:spPr>
            <c:trendlineType val="linear"/>
            <c:dispRSqr val="0"/>
            <c:dispEq val="0"/>
          </c:trendline>
          <c:xVal>
            <c:numRef>
              <c:f>'Dureza vs desgaste'!$D$4</c:f>
              <c:numCache>
                <c:formatCode>0.000</c:formatCode>
                <c:ptCount val="1"/>
                <c:pt idx="0">
                  <c:v>193.35591137822809</c:v>
                </c:pt>
              </c:numCache>
            </c:numRef>
          </c:xVal>
          <c:yVal>
            <c:numRef>
              <c:f>'Dureza vs desgaste'!$B$4</c:f>
              <c:numCache>
                <c:formatCode>0.000</c:formatCode>
                <c:ptCount val="1"/>
                <c:pt idx="0">
                  <c:v>1.4833865905783874</c:v>
                </c:pt>
              </c:numCache>
            </c:numRef>
          </c:yVal>
          <c:smooth val="0"/>
        </c:ser>
        <c:ser>
          <c:idx val="1"/>
          <c:order val="1"/>
          <c:tx>
            <c:v>ACERO 1045 RECOCIDO</c:v>
          </c:tx>
          <c:spPr>
            <a:ln w="25400" cap="rnd">
              <a:noFill/>
              <a:round/>
            </a:ln>
            <a:effectLst/>
          </c:spPr>
          <c:marker>
            <c:symbol val="square"/>
            <c:size val="6"/>
            <c:spPr>
              <a:solidFill>
                <a:schemeClr val="lt1"/>
              </a:solidFill>
              <a:ln w="15875">
                <a:solidFill>
                  <a:schemeClr val="accent2"/>
                </a:solidFill>
                <a:round/>
              </a:ln>
              <a:effectLst/>
            </c:spPr>
          </c:marker>
          <c:trendline>
            <c:spPr>
              <a:ln w="19050" cap="rnd">
                <a:solidFill>
                  <a:schemeClr val="accent2"/>
                </a:solidFill>
              </a:ln>
              <a:effectLst/>
            </c:spPr>
            <c:trendlineType val="linear"/>
            <c:dispRSqr val="0"/>
            <c:dispEq val="0"/>
          </c:trendline>
          <c:xVal>
            <c:numRef>
              <c:f>'Dureza vs desgaste'!$D$6</c:f>
              <c:numCache>
                <c:formatCode>0.000</c:formatCode>
                <c:ptCount val="1"/>
                <c:pt idx="0">
                  <c:v>164.80846431257424</c:v>
                </c:pt>
              </c:numCache>
            </c:numRef>
          </c:xVal>
          <c:yVal>
            <c:numRef>
              <c:f>'Dureza vs desgaste'!$B$6</c:f>
              <c:numCache>
                <c:formatCode>0.000</c:formatCode>
                <c:ptCount val="1"/>
                <c:pt idx="0">
                  <c:v>1.3921981077643857</c:v>
                </c:pt>
              </c:numCache>
            </c:numRef>
          </c:yVal>
          <c:smooth val="0"/>
        </c:ser>
        <c:ser>
          <c:idx val="2"/>
          <c:order val="2"/>
          <c:tx>
            <c:v>ACERO 1045 REVENIDO BAJO</c:v>
          </c:tx>
          <c:spPr>
            <a:ln w="25400" cap="rnd">
              <a:noFill/>
              <a:round/>
            </a:ln>
            <a:effectLst/>
          </c:spPr>
          <c:marker>
            <c:symbol val="triangle"/>
            <c:size val="6"/>
            <c:spPr>
              <a:solidFill>
                <a:schemeClr val="lt1"/>
              </a:solidFill>
              <a:ln w="15875">
                <a:solidFill>
                  <a:schemeClr val="accent3"/>
                </a:solidFill>
                <a:round/>
              </a:ln>
              <a:effectLst/>
            </c:spPr>
          </c:marker>
          <c:trendline>
            <c:spPr>
              <a:ln w="19050" cap="rnd">
                <a:solidFill>
                  <a:schemeClr val="accent3"/>
                </a:solidFill>
              </a:ln>
              <a:effectLst/>
            </c:spPr>
            <c:trendlineType val="linear"/>
            <c:dispRSqr val="0"/>
            <c:dispEq val="0"/>
          </c:trendline>
          <c:xVal>
            <c:numRef>
              <c:f>'Dureza vs desgaste'!$D$8</c:f>
              <c:numCache>
                <c:formatCode>0.000</c:formatCode>
                <c:ptCount val="1"/>
                <c:pt idx="0">
                  <c:v>480.96507300923355</c:v>
                </c:pt>
              </c:numCache>
            </c:numRef>
          </c:xVal>
          <c:yVal>
            <c:numRef>
              <c:f>'Dureza vs desgaste'!$B$8</c:f>
              <c:numCache>
                <c:formatCode>0.000</c:formatCode>
                <c:ptCount val="1"/>
                <c:pt idx="0">
                  <c:v>0.75839181355223773</c:v>
                </c:pt>
              </c:numCache>
            </c:numRef>
          </c:yVal>
          <c:smooth val="0"/>
        </c:ser>
        <c:ser>
          <c:idx val="3"/>
          <c:order val="3"/>
          <c:tx>
            <c:v>ACERO 1045 REVENIDO ALTO</c:v>
          </c:tx>
          <c:spPr>
            <a:ln w="25400" cap="rnd">
              <a:noFill/>
              <a:round/>
            </a:ln>
            <a:effectLst/>
          </c:spPr>
          <c:marker>
            <c:symbol val="x"/>
            <c:size val="6"/>
            <c:spPr>
              <a:noFill/>
              <a:ln w="15875">
                <a:solidFill>
                  <a:schemeClr val="accent4"/>
                </a:solidFill>
                <a:round/>
              </a:ln>
              <a:effectLst/>
            </c:spPr>
          </c:marker>
          <c:trendline>
            <c:spPr>
              <a:ln w="19050" cap="rnd">
                <a:solidFill>
                  <a:schemeClr val="accent4"/>
                </a:solidFill>
              </a:ln>
              <a:effectLst/>
            </c:spPr>
            <c:trendlineType val="linear"/>
            <c:dispRSqr val="0"/>
            <c:dispEq val="0"/>
          </c:trendline>
          <c:xVal>
            <c:numRef>
              <c:f>'Dureza vs desgaste'!$D$10</c:f>
              <c:numCache>
                <c:formatCode>0.000</c:formatCode>
                <c:ptCount val="1"/>
                <c:pt idx="0">
                  <c:v>229.20625360868203</c:v>
                </c:pt>
              </c:numCache>
            </c:numRef>
          </c:xVal>
          <c:yVal>
            <c:numRef>
              <c:f>'Dureza vs desgaste'!$B$10</c:f>
              <c:numCache>
                <c:formatCode>0.000</c:formatCode>
                <c:ptCount val="1"/>
                <c:pt idx="0">
                  <c:v>1.3050924862305719</c:v>
                </c:pt>
              </c:numCache>
            </c:numRef>
          </c:yVal>
          <c:smooth val="0"/>
        </c:ser>
        <c:ser>
          <c:idx val="4"/>
          <c:order val="4"/>
          <c:tx>
            <c:v>ACERO DF2</c:v>
          </c:tx>
          <c:spPr>
            <a:ln w="25400" cap="rnd">
              <a:noFill/>
              <a:round/>
            </a:ln>
            <a:effectLst/>
          </c:spPr>
          <c:marker>
            <c:symbol val="star"/>
            <c:size val="6"/>
            <c:spPr>
              <a:noFill/>
              <a:ln w="15875">
                <a:solidFill>
                  <a:schemeClr val="accent5"/>
                </a:solidFill>
                <a:round/>
              </a:ln>
              <a:effectLst/>
            </c:spPr>
          </c:marker>
          <c:trendline>
            <c:spPr>
              <a:ln w="19050" cap="rnd">
                <a:solidFill>
                  <a:schemeClr val="accent5"/>
                </a:solidFill>
              </a:ln>
              <a:effectLst/>
            </c:spPr>
            <c:trendlineType val="linear"/>
            <c:dispRSqr val="0"/>
            <c:dispEq val="0"/>
          </c:trendline>
          <c:xVal>
            <c:numRef>
              <c:f>'Dureza vs desgaste'!$D$12</c:f>
              <c:numCache>
                <c:formatCode>0.000</c:formatCode>
                <c:ptCount val="1"/>
                <c:pt idx="0">
                  <c:v>221.4066230911165</c:v>
                </c:pt>
              </c:numCache>
            </c:numRef>
          </c:xVal>
          <c:yVal>
            <c:numRef>
              <c:f>'Dureza vs desgaste'!$B$12</c:f>
              <c:numCache>
                <c:formatCode>0.000</c:formatCode>
                <c:ptCount val="1"/>
                <c:pt idx="0">
                  <c:v>1.0570323750558521</c:v>
                </c:pt>
              </c:numCache>
            </c:numRef>
          </c:yVal>
          <c:smooth val="0"/>
        </c:ser>
        <c:ser>
          <c:idx val="5"/>
          <c:order val="5"/>
          <c:tx>
            <c:v>DURALUMINIO</c:v>
          </c:tx>
          <c:spPr>
            <a:ln w="25400" cap="rnd">
              <a:noFill/>
              <a:round/>
            </a:ln>
            <a:effectLst/>
          </c:spPr>
          <c:marker>
            <c:symbol val="circle"/>
            <c:size val="6"/>
            <c:spPr>
              <a:solidFill>
                <a:schemeClr val="lt1"/>
              </a:solidFill>
              <a:ln w="15875">
                <a:solidFill>
                  <a:schemeClr val="accent6"/>
                </a:solidFill>
                <a:round/>
              </a:ln>
              <a:effectLst/>
            </c:spPr>
          </c:marker>
          <c:trendline>
            <c:spPr>
              <a:ln w="19050" cap="rnd">
                <a:solidFill>
                  <a:schemeClr val="accent6"/>
                </a:solidFill>
              </a:ln>
              <a:effectLst/>
            </c:spPr>
            <c:trendlineType val="linear"/>
            <c:dispRSqr val="0"/>
            <c:dispEq val="0"/>
          </c:trendline>
          <c:xVal>
            <c:numRef>
              <c:f>'Dureza vs desgaste'!$D$14</c:f>
              <c:numCache>
                <c:formatCode>0.000</c:formatCode>
                <c:ptCount val="1"/>
                <c:pt idx="0">
                  <c:v>186.38532560558065</c:v>
                </c:pt>
              </c:numCache>
            </c:numRef>
          </c:xVal>
          <c:yVal>
            <c:numRef>
              <c:f>'Dureza vs desgaste'!$B$14</c:f>
              <c:numCache>
                <c:formatCode>0.000</c:formatCode>
                <c:ptCount val="1"/>
                <c:pt idx="0">
                  <c:v>1.846878506237271</c:v>
                </c:pt>
              </c:numCache>
            </c:numRef>
          </c:yVal>
          <c:smooth val="0"/>
        </c:ser>
        <c:ser>
          <c:idx val="6"/>
          <c:order val="6"/>
          <c:tx>
            <c:v>BRONCE</c:v>
          </c:tx>
          <c:spPr>
            <a:ln w="25400" cap="rnd">
              <a:noFill/>
              <a:round/>
            </a:ln>
            <a:effectLst/>
          </c:spPr>
          <c:marker>
            <c:symbol val="plus"/>
            <c:size val="6"/>
            <c:spPr>
              <a:noFill/>
              <a:ln w="15875">
                <a:solidFill>
                  <a:schemeClr val="accent1">
                    <a:lumMod val="60000"/>
                  </a:schemeClr>
                </a:solidFill>
                <a:round/>
              </a:ln>
              <a:effectLst/>
            </c:spPr>
          </c:marker>
          <c:trendline>
            <c:spPr>
              <a:ln w="19050" cap="rnd">
                <a:solidFill>
                  <a:schemeClr val="accent1">
                    <a:lumMod val="60000"/>
                  </a:schemeClr>
                </a:solidFill>
              </a:ln>
              <a:effectLst/>
            </c:spPr>
            <c:trendlineType val="linear"/>
            <c:dispRSqr val="0"/>
            <c:dispEq val="0"/>
          </c:trendline>
          <c:xVal>
            <c:numRef>
              <c:f>'Dureza vs desgaste'!$D$16</c:f>
              <c:numCache>
                <c:formatCode>0.000</c:formatCode>
                <c:ptCount val="1"/>
                <c:pt idx="0">
                  <c:v>86.672972684409871</c:v>
                </c:pt>
              </c:numCache>
            </c:numRef>
          </c:xVal>
          <c:yVal>
            <c:numRef>
              <c:f>'Dureza vs desgaste'!$B$16</c:f>
              <c:numCache>
                <c:formatCode>0.000</c:formatCode>
                <c:ptCount val="1"/>
                <c:pt idx="0">
                  <c:v>3.9008917057464685</c:v>
                </c:pt>
              </c:numCache>
            </c:numRef>
          </c:yVal>
          <c:smooth val="0"/>
        </c:ser>
        <c:dLbls>
          <c:showLegendKey val="0"/>
          <c:showVal val="0"/>
          <c:showCatName val="0"/>
          <c:showSerName val="0"/>
          <c:showPercent val="0"/>
          <c:showBubbleSize val="0"/>
        </c:dLbls>
        <c:axId val="526727568"/>
        <c:axId val="526728128"/>
      </c:scatterChart>
      <c:valAx>
        <c:axId val="52672756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Dureza [kgf/mm^2]</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0.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526728128"/>
        <c:crosses val="autoZero"/>
        <c:crossBetween val="midCat"/>
      </c:valAx>
      <c:valAx>
        <c:axId val="52672812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Desgaste [mm^3/s]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0.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526727568"/>
        <c:crosses val="autoZero"/>
        <c:crossBetween val="midCat"/>
      </c:valAx>
      <c:spPr>
        <a:pattFill prst="ltDnDiag">
          <a:fgClr>
            <a:schemeClr val="dk1">
              <a:lumMod val="15000"/>
              <a:lumOff val="85000"/>
            </a:schemeClr>
          </a:fgClr>
          <a:bgClr>
            <a:schemeClr val="lt1"/>
          </a:bgClr>
        </a:pattFill>
        <a:ln>
          <a:noFill/>
        </a:ln>
        <a:effectLst/>
      </c:spPr>
    </c:plotArea>
    <c:legend>
      <c:legendPos val="b"/>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ACERO 1045 RECOCIDO</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line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rgbClr val="FF0000"/>
                </a:solidFill>
              </a:ln>
              <a:effectLst/>
            </c:spPr>
            <c:trendlineType val="linear"/>
            <c:dispRSqr val="1"/>
            <c:dispEq val="1"/>
            <c:trendlineLbl>
              <c:layout>
                <c:manualLayout>
                  <c:x val="-0.34116635701436199"/>
                  <c:y val="0.239756966200451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trendlineLbl>
          </c:trendline>
          <c:xVal>
            <c:numRef>
              <c:f>'PROMEDIO TOTAL '!$H$8:$H$11</c:f>
              <c:numCache>
                <c:formatCode>General</c:formatCode>
                <c:ptCount val="4"/>
                <c:pt idx="0">
                  <c:v>0.36853480526388177</c:v>
                </c:pt>
                <c:pt idx="1">
                  <c:v>0.28201756156150404</c:v>
                </c:pt>
                <c:pt idx="2">
                  <c:v>0.13666773006382954</c:v>
                </c:pt>
                <c:pt idx="3">
                  <c:v>0.45699828608960058</c:v>
                </c:pt>
              </c:numCache>
            </c:numRef>
          </c:xVal>
          <c:yVal>
            <c:numRef>
              <c:f>'PROMEDIO TOTAL '!$I$8:$I$11</c:f>
              <c:numCache>
                <c:formatCode>General</c:formatCode>
                <c:ptCount val="4"/>
                <c:pt idx="0">
                  <c:v>2.8750612633917001</c:v>
                </c:pt>
                <c:pt idx="1">
                  <c:v>2.6989700043360187</c:v>
                </c:pt>
                <c:pt idx="2">
                  <c:v>2.3979400086720375</c:v>
                </c:pt>
                <c:pt idx="3">
                  <c:v>3.0791812460476247</c:v>
                </c:pt>
              </c:numCache>
            </c:numRef>
          </c:yVal>
          <c:smooth val="0"/>
        </c:ser>
        <c:dLbls>
          <c:showLegendKey val="0"/>
          <c:showVal val="0"/>
          <c:showCatName val="0"/>
          <c:showSerName val="0"/>
          <c:showPercent val="0"/>
          <c:showBubbleSize val="0"/>
        </c:dLbls>
        <c:axId val="482544816"/>
        <c:axId val="482541456"/>
      </c:scatterChart>
      <c:valAx>
        <c:axId val="48254481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log 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482541456"/>
        <c:crosses val="autoZero"/>
        <c:crossBetween val="midCat"/>
      </c:valAx>
      <c:valAx>
        <c:axId val="4825414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P</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482544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ACERO 1045 REVENIDO ALTO</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line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rgbClr val="FF0000"/>
                </a:solidFill>
              </a:ln>
              <a:effectLst/>
            </c:spPr>
            <c:trendlineType val="linear"/>
            <c:dispRSqr val="1"/>
            <c:dispEq val="1"/>
            <c:trendlineLbl>
              <c:layout>
                <c:manualLayout>
                  <c:x val="-4.2728127734033249E-2"/>
                  <c:y val="0.2012500000000000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trendlineLbl>
          </c:trendline>
          <c:xVal>
            <c:numRef>
              <c:f>'PROMEDIO TOTAL '!$H$18:$H$21</c:f>
              <c:numCache>
                <c:formatCode>General</c:formatCode>
                <c:ptCount val="4"/>
                <c:pt idx="0">
                  <c:v>0.30063170981331971</c:v>
                </c:pt>
                <c:pt idx="1">
                  <c:v>0.21232080314197599</c:v>
                </c:pt>
                <c:pt idx="2">
                  <c:v>8.4278305722365304E-2</c:v>
                </c:pt>
                <c:pt idx="3">
                  <c:v>0.40614260486531162</c:v>
                </c:pt>
              </c:numCache>
            </c:numRef>
          </c:xVal>
          <c:yVal>
            <c:numRef>
              <c:f>'PROMEDIO TOTAL '!$I$18:$I$21</c:f>
              <c:numCache>
                <c:formatCode>General</c:formatCode>
                <c:ptCount val="4"/>
                <c:pt idx="0">
                  <c:v>2.8750612633917001</c:v>
                </c:pt>
                <c:pt idx="1">
                  <c:v>2.6989700043360187</c:v>
                </c:pt>
                <c:pt idx="2">
                  <c:v>2.3979400086720375</c:v>
                </c:pt>
                <c:pt idx="3">
                  <c:v>3.0791812460476247</c:v>
                </c:pt>
              </c:numCache>
            </c:numRef>
          </c:yVal>
          <c:smooth val="0"/>
        </c:ser>
        <c:dLbls>
          <c:showLegendKey val="0"/>
          <c:showVal val="0"/>
          <c:showCatName val="0"/>
          <c:showSerName val="0"/>
          <c:showPercent val="0"/>
          <c:showBubbleSize val="0"/>
        </c:dLbls>
        <c:axId val="290219072"/>
        <c:axId val="495225872"/>
      </c:scatterChart>
      <c:valAx>
        <c:axId val="29021907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d</a:t>
                </a:r>
              </a:p>
            </c:rich>
          </c:tx>
          <c:layout>
            <c:manualLayout>
              <c:xMode val="edge"/>
              <c:yMode val="edge"/>
              <c:x val="0.47023840769903763"/>
              <c:y val="0.8843285214348206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495225872"/>
        <c:crosses val="autoZero"/>
        <c:crossBetween val="midCat"/>
      </c:valAx>
      <c:valAx>
        <c:axId val="49522587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P</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902190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ACERO 1045 REVENIDO BAJO</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line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rgbClr val="FF0000"/>
                </a:solidFill>
              </a:ln>
              <a:effectLst/>
            </c:spPr>
            <c:trendlineType val="linear"/>
            <c:dispRSqr val="1"/>
            <c:dispEq val="1"/>
            <c:trendlineLbl>
              <c:layout>
                <c:manualLayout>
                  <c:x val="-0.22845204694240806"/>
                  <c:y val="-3.5333333333333332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trendlineLbl>
          </c:trendline>
          <c:xVal>
            <c:numRef>
              <c:f>'PROMEDIO TOTAL '!$H$14:$H$16</c:f>
              <c:numCache>
                <c:formatCode>General</c:formatCode>
                <c:ptCount val="3"/>
                <c:pt idx="0">
                  <c:v>0.14441851860206861</c:v>
                </c:pt>
                <c:pt idx="1">
                  <c:v>0.17681448067477698</c:v>
                </c:pt>
                <c:pt idx="2">
                  <c:v>0.24584155422282691</c:v>
                </c:pt>
              </c:numCache>
            </c:numRef>
          </c:xVal>
          <c:yVal>
            <c:numRef>
              <c:f>'PROMEDIO TOTAL '!$I$14:$I$16</c:f>
              <c:numCache>
                <c:formatCode>General</c:formatCode>
                <c:ptCount val="3"/>
                <c:pt idx="0">
                  <c:v>2.8750612633917001</c:v>
                </c:pt>
                <c:pt idx="1">
                  <c:v>2.9542425094393248</c:v>
                </c:pt>
                <c:pt idx="2">
                  <c:v>3.0791812460476247</c:v>
                </c:pt>
              </c:numCache>
            </c:numRef>
          </c:yVal>
          <c:smooth val="0"/>
        </c:ser>
        <c:dLbls>
          <c:showLegendKey val="0"/>
          <c:showVal val="0"/>
          <c:showCatName val="0"/>
          <c:showSerName val="0"/>
          <c:showPercent val="0"/>
          <c:showBubbleSize val="0"/>
        </c:dLbls>
        <c:axId val="528607680"/>
        <c:axId val="426899984"/>
      </c:scatterChart>
      <c:valAx>
        <c:axId val="528607680"/>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426899984"/>
        <c:crosses val="autoZero"/>
        <c:crossBetween val="midCat"/>
      </c:valAx>
      <c:valAx>
        <c:axId val="42689998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P</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528607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ACERO DF2</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line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rgbClr val="FF0000"/>
                </a:solidFill>
              </a:ln>
              <a:effectLst/>
            </c:spPr>
            <c:trendlineType val="linear"/>
            <c:dispRSqr val="1"/>
            <c:dispEq val="1"/>
            <c:trendlineLbl>
              <c:layout>
                <c:manualLayout>
                  <c:x val="9.0390510578442884E-2"/>
                  <c:y val="0.1912342063549570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trendlineLbl>
          </c:trendline>
          <c:xVal>
            <c:numRef>
              <c:f>'PROMEDIO TOTAL '!$H$23:$H$26</c:f>
              <c:numCache>
                <c:formatCode>General</c:formatCode>
                <c:ptCount val="4"/>
                <c:pt idx="0">
                  <c:v>0.30781682666243049</c:v>
                </c:pt>
                <c:pt idx="1">
                  <c:v>0.23842249588547976</c:v>
                </c:pt>
                <c:pt idx="2">
                  <c:v>0.10186158798312833</c:v>
                </c:pt>
                <c:pt idx="3">
                  <c:v>0.40693739237427606</c:v>
                </c:pt>
              </c:numCache>
            </c:numRef>
          </c:xVal>
          <c:yVal>
            <c:numRef>
              <c:f>'PROMEDIO TOTAL '!$I$23:$I$26</c:f>
              <c:numCache>
                <c:formatCode>General</c:formatCode>
                <c:ptCount val="4"/>
                <c:pt idx="0">
                  <c:v>2.8750612633917001</c:v>
                </c:pt>
                <c:pt idx="1">
                  <c:v>2.6989700043360187</c:v>
                </c:pt>
                <c:pt idx="2">
                  <c:v>2.3979400086720375</c:v>
                </c:pt>
                <c:pt idx="3">
                  <c:v>3.0791812460476247</c:v>
                </c:pt>
              </c:numCache>
            </c:numRef>
          </c:yVal>
          <c:smooth val="0"/>
        </c:ser>
        <c:dLbls>
          <c:showLegendKey val="0"/>
          <c:showVal val="0"/>
          <c:showCatName val="0"/>
          <c:showSerName val="0"/>
          <c:showPercent val="0"/>
          <c:showBubbleSize val="0"/>
        </c:dLbls>
        <c:axId val="426907824"/>
        <c:axId val="426906144"/>
      </c:scatterChart>
      <c:valAx>
        <c:axId val="42690782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426906144"/>
        <c:crosses val="autoZero"/>
        <c:crossBetween val="midCat"/>
      </c:valAx>
      <c:valAx>
        <c:axId val="4269061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P</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426907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DURALUMINIO</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line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rgbClr val="FF0000"/>
                </a:solidFill>
              </a:ln>
              <a:effectLst/>
            </c:spPr>
            <c:trendlineType val="linear"/>
            <c:dispRSqr val="1"/>
            <c:dispEq val="1"/>
            <c:trendlineLbl>
              <c:layout>
                <c:manualLayout>
                  <c:x val="1.3628608923884514E-3"/>
                  <c:y val="0.264510425780110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trendlineLbl>
          </c:trendline>
          <c:xVal>
            <c:numRef>
              <c:f>'PROMEDIO TOTAL '!$H$28:$H$31</c:f>
              <c:numCache>
                <c:formatCode>General</c:formatCode>
                <c:ptCount val="4"/>
                <c:pt idx="0">
                  <c:v>0.26410915630580817</c:v>
                </c:pt>
                <c:pt idx="1">
                  <c:v>0.34335935127510098</c:v>
                </c:pt>
                <c:pt idx="2">
                  <c:v>0.4026052419199147</c:v>
                </c:pt>
                <c:pt idx="3">
                  <c:v>0.13409738394516976</c:v>
                </c:pt>
              </c:numCache>
            </c:numRef>
          </c:xVal>
          <c:yVal>
            <c:numRef>
              <c:f>'PROMEDIO TOTAL '!$I$28:$I$31</c:f>
              <c:numCache>
                <c:formatCode>General</c:formatCode>
                <c:ptCount val="4"/>
                <c:pt idx="0">
                  <c:v>2.6989700043360187</c:v>
                </c:pt>
                <c:pt idx="1">
                  <c:v>2.8750612633917001</c:v>
                </c:pt>
                <c:pt idx="2">
                  <c:v>3</c:v>
                </c:pt>
                <c:pt idx="3">
                  <c:v>2.3979400086720375</c:v>
                </c:pt>
              </c:numCache>
            </c:numRef>
          </c:yVal>
          <c:smooth val="0"/>
        </c:ser>
        <c:dLbls>
          <c:showLegendKey val="0"/>
          <c:showVal val="0"/>
          <c:showCatName val="0"/>
          <c:showSerName val="0"/>
          <c:showPercent val="0"/>
          <c:showBubbleSize val="0"/>
        </c:dLbls>
        <c:axId val="352248624"/>
        <c:axId val="352244144"/>
      </c:scatterChart>
      <c:valAx>
        <c:axId val="35224862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52244144"/>
        <c:crosses val="autoZero"/>
        <c:crossBetween val="midCat"/>
      </c:valAx>
      <c:valAx>
        <c:axId val="3522441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P</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52248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BRONCE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line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rgbClr val="FF0000"/>
                </a:solidFill>
              </a:ln>
              <a:effectLst/>
            </c:spPr>
            <c:trendlineType val="linear"/>
            <c:dispRSqr val="1"/>
            <c:dispEq val="1"/>
            <c:trendlineLbl>
              <c:layout>
                <c:manualLayout>
                  <c:x val="-6.0542432195975499E-4"/>
                  <c:y val="0.2614351851851851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trendlineLbl>
          </c:trendline>
          <c:xVal>
            <c:numRef>
              <c:f>'PROMEDIO TOTAL '!$H$33:$H$36</c:f>
              <c:numCache>
                <c:formatCode>General</c:formatCode>
                <c:ptCount val="4"/>
                <c:pt idx="0">
                  <c:v>0.30265555395071853</c:v>
                </c:pt>
                <c:pt idx="1">
                  <c:v>0.41643246207351053</c:v>
                </c:pt>
                <c:pt idx="2">
                  <c:v>0.19173039336285624</c:v>
                </c:pt>
                <c:pt idx="3">
                  <c:v>-1.9882953639553586E-2</c:v>
                </c:pt>
              </c:numCache>
            </c:numRef>
          </c:xVal>
          <c:yVal>
            <c:numRef>
              <c:f>'PROMEDIO TOTAL '!$I$33:$I$36</c:f>
              <c:numCache>
                <c:formatCode>General</c:formatCode>
                <c:ptCount val="4"/>
                <c:pt idx="0">
                  <c:v>2.3979400086720375</c:v>
                </c:pt>
                <c:pt idx="1">
                  <c:v>2.6989700043360187</c:v>
                </c:pt>
                <c:pt idx="2">
                  <c:v>2.1760912590556813</c:v>
                </c:pt>
                <c:pt idx="3">
                  <c:v>1.6989700043360187</c:v>
                </c:pt>
              </c:numCache>
            </c:numRef>
          </c:yVal>
          <c:smooth val="0"/>
        </c:ser>
        <c:dLbls>
          <c:showLegendKey val="0"/>
          <c:showVal val="0"/>
          <c:showCatName val="0"/>
          <c:showSerName val="0"/>
          <c:showPercent val="0"/>
          <c:showBubbleSize val="0"/>
        </c:dLbls>
        <c:axId val="534421664"/>
        <c:axId val="332263536"/>
      </c:scatterChart>
      <c:valAx>
        <c:axId val="53442166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32263536"/>
        <c:crosses val="autoZero"/>
        <c:crossBetween val="midCat"/>
      </c:valAx>
      <c:valAx>
        <c:axId val="3322635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log P</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534421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S"/>
              <a:t>K vs n</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scatterChart>
        <c:scatterStyle val="lineMarker"/>
        <c:varyColors val="0"/>
        <c:ser>
          <c:idx val="0"/>
          <c:order val="0"/>
          <c:tx>
            <c:v>ACERO 1018</c:v>
          </c:tx>
          <c:spPr>
            <a:ln w="9525" cap="rnd">
              <a:noFill/>
              <a:round/>
            </a:ln>
            <a:effectLst/>
          </c:spPr>
          <c:marker>
            <c:symbol val="diamond"/>
            <c:size val="6"/>
            <c:spPr>
              <a:solidFill>
                <a:schemeClr val="lt1"/>
              </a:solidFill>
              <a:ln w="15875">
                <a:solidFill>
                  <a:schemeClr val="accent1"/>
                </a:solidFill>
                <a:round/>
              </a:ln>
              <a:effectLst/>
            </c:spPr>
          </c:marker>
          <c:trendline>
            <c:spPr>
              <a:ln w="19050" cap="rnd">
                <a:solidFill>
                  <a:schemeClr val="accent1"/>
                </a:solidFill>
              </a:ln>
              <a:effectLst/>
            </c:spPr>
            <c:trendlineType val="linear"/>
            <c:dispRSqr val="0"/>
            <c:dispEq val="0"/>
          </c:trendline>
          <c:xVal>
            <c:numRef>
              <c:f>Resultados!$F$3</c:f>
              <c:numCache>
                <c:formatCode>0.0000</c:formatCode>
                <c:ptCount val="1"/>
                <c:pt idx="0">
                  <c:v>2.2433000000000001</c:v>
                </c:pt>
              </c:numCache>
            </c:numRef>
          </c:xVal>
          <c:yVal>
            <c:numRef>
              <c:f>Resultados!$E$3</c:f>
              <c:numCache>
                <c:formatCode>0.000</c:formatCode>
                <c:ptCount val="1"/>
                <c:pt idx="0">
                  <c:v>0.38026859048488476</c:v>
                </c:pt>
              </c:numCache>
            </c:numRef>
          </c:yVal>
          <c:smooth val="0"/>
        </c:ser>
        <c:ser>
          <c:idx val="1"/>
          <c:order val="1"/>
          <c:tx>
            <c:v>ACERO 1045 RECOCIDO</c:v>
          </c:tx>
          <c:spPr>
            <a:ln w="25400" cap="rnd">
              <a:noFill/>
              <a:round/>
            </a:ln>
            <a:effectLst/>
          </c:spPr>
          <c:marker>
            <c:symbol val="square"/>
            <c:size val="6"/>
            <c:spPr>
              <a:solidFill>
                <a:schemeClr val="lt1"/>
              </a:solidFill>
              <a:ln w="15875">
                <a:solidFill>
                  <a:schemeClr val="accent2"/>
                </a:solidFill>
                <a:round/>
              </a:ln>
              <a:effectLst/>
            </c:spPr>
          </c:marker>
          <c:trendline>
            <c:spPr>
              <a:ln w="19050" cap="rnd">
                <a:solidFill>
                  <a:schemeClr val="accent2"/>
                </a:solidFill>
              </a:ln>
              <a:effectLst/>
            </c:spPr>
            <c:trendlineType val="linear"/>
            <c:dispRSqr val="0"/>
            <c:dispEq val="0"/>
          </c:trendline>
          <c:xVal>
            <c:numRef>
              <c:f>Resultados!$F$5</c:f>
              <c:numCache>
                <c:formatCode>0.0000</c:formatCode>
                <c:ptCount val="1"/>
                <c:pt idx="0">
                  <c:v>2.1143999999999998</c:v>
                </c:pt>
              </c:numCache>
            </c:numRef>
          </c:xVal>
          <c:yVal>
            <c:numRef>
              <c:f>Resultados!$E$5</c:f>
              <c:numCache>
                <c:formatCode>0.000</c:formatCode>
                <c:ptCount val="1"/>
                <c:pt idx="0">
                  <c:v>0.35689227304452353</c:v>
                </c:pt>
              </c:numCache>
            </c:numRef>
          </c:yVal>
          <c:smooth val="0"/>
        </c:ser>
        <c:ser>
          <c:idx val="2"/>
          <c:order val="2"/>
          <c:tx>
            <c:v>ACERO 1045 REVENIDO BAJO</c:v>
          </c:tx>
          <c:spPr>
            <a:ln w="25400" cap="rnd">
              <a:noFill/>
              <a:round/>
            </a:ln>
            <a:effectLst/>
          </c:spPr>
          <c:marker>
            <c:symbol val="triangle"/>
            <c:size val="6"/>
            <c:spPr>
              <a:solidFill>
                <a:schemeClr val="lt1"/>
              </a:solidFill>
              <a:ln w="15875">
                <a:solidFill>
                  <a:schemeClr val="accent3"/>
                </a:solidFill>
                <a:round/>
              </a:ln>
              <a:effectLst/>
            </c:spPr>
          </c:marker>
          <c:xVal>
            <c:numRef>
              <c:f>Resultados!$F$7</c:f>
              <c:numCache>
                <c:formatCode>0.0000</c:formatCode>
                <c:ptCount val="1"/>
                <c:pt idx="0">
                  <c:v>1.9806999999999999</c:v>
                </c:pt>
              </c:numCache>
            </c:numRef>
          </c:xVal>
          <c:yVal>
            <c:numRef>
              <c:f>Resultados!$E$7</c:f>
              <c:numCache>
                <c:formatCode>0.000</c:formatCode>
                <c:ptCount val="1"/>
                <c:pt idx="0">
                  <c:v>0.19441498784368663</c:v>
                </c:pt>
              </c:numCache>
            </c:numRef>
          </c:yVal>
          <c:smooth val="0"/>
        </c:ser>
        <c:ser>
          <c:idx val="3"/>
          <c:order val="3"/>
          <c:tx>
            <c:v>ACERO 1045 REVENIDO ALTO</c:v>
          </c:tx>
          <c:spPr>
            <a:ln w="25400" cap="rnd">
              <a:noFill/>
              <a:round/>
            </a:ln>
            <a:effectLst/>
          </c:spPr>
          <c:marker>
            <c:symbol val="x"/>
            <c:size val="6"/>
            <c:spPr>
              <a:noFill/>
              <a:ln w="15875">
                <a:solidFill>
                  <a:schemeClr val="accent4"/>
                </a:solidFill>
                <a:round/>
              </a:ln>
              <a:effectLst/>
            </c:spPr>
          </c:marker>
          <c:xVal>
            <c:numRef>
              <c:f>Resultados!$F$9</c:f>
              <c:numCache>
                <c:formatCode>0.0000</c:formatCode>
                <c:ptCount val="1"/>
                <c:pt idx="0">
                  <c:v>2.113</c:v>
                </c:pt>
              </c:numCache>
            </c:numRef>
          </c:xVal>
          <c:yVal>
            <c:numRef>
              <c:f>Resultados!$E$9</c:f>
              <c:numCache>
                <c:formatCode>0.000</c:formatCode>
                <c:ptCount val="1"/>
                <c:pt idx="0">
                  <c:v>0.33456260380364278</c:v>
                </c:pt>
              </c:numCache>
            </c:numRef>
          </c:yVal>
          <c:smooth val="0"/>
        </c:ser>
        <c:ser>
          <c:idx val="4"/>
          <c:order val="4"/>
          <c:tx>
            <c:v>ACERO DF2</c:v>
          </c:tx>
          <c:spPr>
            <a:ln w="25400" cap="rnd">
              <a:noFill/>
              <a:round/>
            </a:ln>
            <a:effectLst/>
          </c:spPr>
          <c:marker>
            <c:symbol val="star"/>
            <c:size val="6"/>
            <c:spPr>
              <a:noFill/>
              <a:ln w="15875">
                <a:solidFill>
                  <a:schemeClr val="accent5"/>
                </a:solidFill>
                <a:round/>
              </a:ln>
              <a:effectLst/>
            </c:spPr>
          </c:marker>
          <c:xVal>
            <c:numRef>
              <c:f>Resultados!$F$11</c:f>
              <c:numCache>
                <c:formatCode>0.0000</c:formatCode>
                <c:ptCount val="1"/>
                <c:pt idx="0">
                  <c:v>2.2504</c:v>
                </c:pt>
              </c:numCache>
            </c:numRef>
          </c:xVal>
          <c:yVal>
            <c:numRef>
              <c:f>Resultados!$E$11</c:f>
              <c:numCache>
                <c:formatCode>0.000</c:formatCode>
                <c:ptCount val="1"/>
                <c:pt idx="0">
                  <c:v>0.27097198660981031</c:v>
                </c:pt>
              </c:numCache>
            </c:numRef>
          </c:yVal>
          <c:smooth val="0"/>
        </c:ser>
        <c:ser>
          <c:idx val="5"/>
          <c:order val="5"/>
          <c:tx>
            <c:v>DURALUMINIO</c:v>
          </c:tx>
          <c:spPr>
            <a:ln w="25400" cap="rnd">
              <a:noFill/>
              <a:round/>
            </a:ln>
            <a:effectLst/>
          </c:spPr>
          <c:marker>
            <c:symbol val="circle"/>
            <c:size val="6"/>
            <c:spPr>
              <a:solidFill>
                <a:schemeClr val="lt1"/>
              </a:solidFill>
              <a:ln w="15875">
                <a:solidFill>
                  <a:schemeClr val="accent6"/>
                </a:solidFill>
                <a:round/>
              </a:ln>
              <a:effectLst/>
            </c:spPr>
          </c:marker>
          <c:xVal>
            <c:numRef>
              <c:f>Resultados!$F$13</c:f>
              <c:numCache>
                <c:formatCode>0.0000</c:formatCode>
                <c:ptCount val="1"/>
                <c:pt idx="0">
                  <c:v>2.2483</c:v>
                </c:pt>
              </c:numCache>
            </c:numRef>
          </c:xVal>
          <c:yVal>
            <c:numRef>
              <c:f>Resultados!$E$13</c:f>
              <c:numCache>
                <c:formatCode>0.000</c:formatCode>
                <c:ptCount val="1"/>
                <c:pt idx="0">
                  <c:v>0.47345034047384693</c:v>
                </c:pt>
              </c:numCache>
            </c:numRef>
          </c:yVal>
          <c:smooth val="0"/>
        </c:ser>
        <c:ser>
          <c:idx val="6"/>
          <c:order val="6"/>
          <c:tx>
            <c:v>BRONCE</c:v>
          </c:tx>
          <c:spPr>
            <a:ln w="25400" cap="rnd">
              <a:noFill/>
              <a:round/>
            </a:ln>
            <a:effectLst/>
          </c:spPr>
          <c:marker>
            <c:symbol val="plus"/>
            <c:size val="6"/>
            <c:spPr>
              <a:noFill/>
              <a:ln w="15875">
                <a:solidFill>
                  <a:schemeClr val="accent1">
                    <a:lumMod val="60000"/>
                  </a:schemeClr>
                </a:solidFill>
                <a:round/>
              </a:ln>
              <a:effectLst/>
            </c:spPr>
          </c:marker>
          <c:xVal>
            <c:numRef>
              <c:f>Resultados!$F$15</c:f>
              <c:numCache>
                <c:formatCode>0.0000</c:formatCode>
                <c:ptCount val="1"/>
                <c:pt idx="0">
                  <c:v>2.2633000000000001</c:v>
                </c:pt>
              </c:numCache>
            </c:numRef>
          </c:xVal>
          <c:yVal>
            <c:numRef>
              <c:f>Resultados!$E$15</c:f>
              <c:numCache>
                <c:formatCode>0.000</c:formatCode>
                <c:ptCount val="1"/>
                <c:pt idx="0">
                  <c:v>1</c:v>
                </c:pt>
              </c:numCache>
            </c:numRef>
          </c:yVal>
          <c:smooth val="0"/>
        </c:ser>
        <c:dLbls>
          <c:showLegendKey val="0"/>
          <c:showVal val="0"/>
          <c:showCatName val="0"/>
          <c:showSerName val="0"/>
          <c:showPercent val="0"/>
          <c:showBubbleSize val="0"/>
        </c:dLbls>
        <c:axId val="524406432"/>
        <c:axId val="325001040"/>
      </c:scatterChart>
      <c:valAx>
        <c:axId val="52440643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n</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0.0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S"/>
          </a:p>
        </c:txPr>
        <c:crossAx val="325001040"/>
        <c:crosses val="autoZero"/>
        <c:crossBetween val="midCat"/>
      </c:valAx>
      <c:valAx>
        <c:axId val="3250010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r</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0.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524406432"/>
        <c:crosses val="autoZero"/>
        <c:crossBetween val="midCat"/>
      </c:valAx>
      <c:spPr>
        <a:pattFill prst="ltDnDiag">
          <a:fgClr>
            <a:schemeClr val="dk1">
              <a:lumMod val="15000"/>
              <a:lumOff val="85000"/>
            </a:schemeClr>
          </a:fgClr>
          <a:bgClr>
            <a:schemeClr val="lt1"/>
          </a:bgClr>
        </a:pattFill>
        <a:ln>
          <a:noFill/>
        </a:ln>
        <a:effectLst/>
      </c:spPr>
    </c:plotArea>
    <c:legend>
      <c:legendPos val="b"/>
      <c:legendEntry>
        <c:idx val="7"/>
        <c:delete val="1"/>
      </c:legendEntry>
      <c:legendEntry>
        <c:idx val="8"/>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s-ES"/>
              <a:t>K vs Po</a:t>
            </a:r>
          </a:p>
        </c:rich>
      </c:tx>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S"/>
        </a:p>
      </c:txPr>
    </c:title>
    <c:autoTitleDeleted val="0"/>
    <c:plotArea>
      <c:layout/>
      <c:scatterChart>
        <c:scatterStyle val="lineMarker"/>
        <c:varyColors val="0"/>
        <c:ser>
          <c:idx val="0"/>
          <c:order val="0"/>
          <c:tx>
            <c:v>ACERO 1018</c:v>
          </c:tx>
          <c:spPr>
            <a:ln w="25400" cap="rnd">
              <a:noFill/>
              <a:round/>
            </a:ln>
            <a:effectLst/>
          </c:spPr>
          <c:marker>
            <c:symbol val="diamond"/>
            <c:size val="6"/>
            <c:spPr>
              <a:solidFill>
                <a:schemeClr val="lt1"/>
              </a:solidFill>
              <a:ln w="15875">
                <a:solidFill>
                  <a:schemeClr val="accent1"/>
                </a:solidFill>
                <a:round/>
              </a:ln>
              <a:effectLst/>
            </c:spPr>
          </c:marker>
          <c:trendline>
            <c:spPr>
              <a:ln w="19050" cap="rnd">
                <a:solidFill>
                  <a:schemeClr val="accent1"/>
                </a:solidFill>
              </a:ln>
              <a:effectLst/>
            </c:spPr>
            <c:trendlineType val="linear"/>
            <c:dispRSqr val="0"/>
            <c:dispEq val="0"/>
          </c:trendline>
          <c:xVal>
            <c:numRef>
              <c:f>Resultados!$G$3</c:f>
              <c:numCache>
                <c:formatCode>0.000</c:formatCode>
                <c:ptCount val="1"/>
                <c:pt idx="0">
                  <c:v>129.86735638291651</c:v>
                </c:pt>
              </c:numCache>
            </c:numRef>
          </c:xVal>
          <c:yVal>
            <c:numRef>
              <c:f>Resultados!$E$3</c:f>
              <c:numCache>
                <c:formatCode>0.000</c:formatCode>
                <c:ptCount val="1"/>
                <c:pt idx="0">
                  <c:v>0.38026859048488476</c:v>
                </c:pt>
              </c:numCache>
            </c:numRef>
          </c:yVal>
          <c:smooth val="0"/>
        </c:ser>
        <c:ser>
          <c:idx val="1"/>
          <c:order val="1"/>
          <c:tx>
            <c:v>ACERO 1045 RECOCIDO</c:v>
          </c:tx>
          <c:spPr>
            <a:ln w="25400" cap="rnd">
              <a:noFill/>
              <a:round/>
            </a:ln>
            <a:effectLst/>
          </c:spPr>
          <c:marker>
            <c:symbol val="square"/>
            <c:size val="6"/>
            <c:spPr>
              <a:solidFill>
                <a:schemeClr val="lt1"/>
              </a:solidFill>
              <a:ln w="15875">
                <a:solidFill>
                  <a:schemeClr val="accent2"/>
                </a:solidFill>
                <a:round/>
              </a:ln>
              <a:effectLst/>
            </c:spPr>
          </c:marker>
          <c:trendline>
            <c:spPr>
              <a:ln w="19050" cap="rnd">
                <a:solidFill>
                  <a:schemeClr val="accent2"/>
                </a:solidFill>
              </a:ln>
              <a:effectLst/>
            </c:spPr>
            <c:trendlineType val="linear"/>
            <c:dispRSqr val="0"/>
            <c:dispEq val="0"/>
          </c:trendline>
          <c:xVal>
            <c:numRef>
              <c:f>Resultados!$G$5</c:f>
              <c:numCache>
                <c:formatCode>0.000</c:formatCode>
                <c:ptCount val="1"/>
                <c:pt idx="0">
                  <c:v>127.37963497001957</c:v>
                </c:pt>
              </c:numCache>
            </c:numRef>
          </c:xVal>
          <c:yVal>
            <c:numRef>
              <c:f>Resultados!$E$5</c:f>
              <c:numCache>
                <c:formatCode>0.000</c:formatCode>
                <c:ptCount val="1"/>
                <c:pt idx="0">
                  <c:v>0.35689227304452353</c:v>
                </c:pt>
              </c:numCache>
            </c:numRef>
          </c:yVal>
          <c:smooth val="0"/>
        </c:ser>
        <c:ser>
          <c:idx val="2"/>
          <c:order val="2"/>
          <c:tx>
            <c:v>ACERO 1045 REVENIDO BAJO</c:v>
          </c:tx>
          <c:spPr>
            <a:ln w="25400" cap="rnd">
              <a:noFill/>
              <a:round/>
            </a:ln>
            <a:effectLst/>
          </c:spPr>
          <c:marker>
            <c:symbol val="triangle"/>
            <c:size val="6"/>
            <c:spPr>
              <a:solidFill>
                <a:schemeClr val="lt1"/>
              </a:solidFill>
              <a:ln w="15875">
                <a:solidFill>
                  <a:schemeClr val="accent3"/>
                </a:solidFill>
                <a:round/>
              </a:ln>
              <a:effectLst/>
            </c:spPr>
          </c:marker>
          <c:xVal>
            <c:numRef>
              <c:f>Resultados!$G$7</c:f>
              <c:numCache>
                <c:formatCode>0.000</c:formatCode>
                <c:ptCount val="1"/>
                <c:pt idx="0">
                  <c:v>393.64070414309941</c:v>
                </c:pt>
              </c:numCache>
            </c:numRef>
          </c:xVal>
          <c:yVal>
            <c:numRef>
              <c:f>Resultados!$E$7</c:f>
              <c:numCache>
                <c:formatCode>0.000</c:formatCode>
                <c:ptCount val="1"/>
                <c:pt idx="0">
                  <c:v>0.19441498784368663</c:v>
                </c:pt>
              </c:numCache>
            </c:numRef>
          </c:yVal>
          <c:smooth val="0"/>
        </c:ser>
        <c:ser>
          <c:idx val="3"/>
          <c:order val="3"/>
          <c:tx>
            <c:v>ACERO 1045 REVENIDO ALTO</c:v>
          </c:tx>
          <c:spPr>
            <a:ln w="25400" cap="rnd">
              <a:noFill/>
              <a:round/>
            </a:ln>
            <a:effectLst/>
          </c:spPr>
          <c:marker>
            <c:symbol val="x"/>
            <c:size val="6"/>
            <c:spPr>
              <a:noFill/>
              <a:ln w="15875">
                <a:solidFill>
                  <a:schemeClr val="accent4"/>
                </a:solidFill>
                <a:round/>
              </a:ln>
              <a:effectLst/>
            </c:spPr>
          </c:marker>
          <c:xVal>
            <c:numRef>
              <c:f>Resultados!$G$9</c:f>
              <c:numCache>
                <c:formatCode>0.000</c:formatCode>
                <c:ptCount val="1"/>
                <c:pt idx="0">
                  <c:v>170.92280052343335</c:v>
                </c:pt>
              </c:numCache>
            </c:numRef>
          </c:xVal>
          <c:yVal>
            <c:numRef>
              <c:f>Resultados!$E$9</c:f>
              <c:numCache>
                <c:formatCode>0.000</c:formatCode>
                <c:ptCount val="1"/>
                <c:pt idx="0">
                  <c:v>0.33456260380364278</c:v>
                </c:pt>
              </c:numCache>
            </c:numRef>
          </c:yVal>
          <c:smooth val="0"/>
        </c:ser>
        <c:ser>
          <c:idx val="4"/>
          <c:order val="4"/>
          <c:tx>
            <c:v>ACERO DF2</c:v>
          </c:tx>
          <c:spPr>
            <a:ln w="25400" cap="rnd">
              <a:noFill/>
              <a:round/>
            </a:ln>
            <a:effectLst/>
          </c:spPr>
          <c:marker>
            <c:symbol val="star"/>
            <c:size val="6"/>
            <c:spPr>
              <a:noFill/>
              <a:ln w="15875">
                <a:solidFill>
                  <a:schemeClr val="accent5"/>
                </a:solidFill>
                <a:round/>
              </a:ln>
              <a:effectLst/>
            </c:spPr>
          </c:marker>
          <c:xVal>
            <c:numRef>
              <c:f>Resultados!$G$11</c:f>
              <c:numCache>
                <c:formatCode>0.000</c:formatCode>
                <c:ptCount val="1"/>
                <c:pt idx="0">
                  <c:v>147.6386277753864</c:v>
                </c:pt>
              </c:numCache>
            </c:numRef>
          </c:xVal>
          <c:yVal>
            <c:numRef>
              <c:f>Resultados!$E$11</c:f>
              <c:numCache>
                <c:formatCode>0.000</c:formatCode>
                <c:ptCount val="1"/>
                <c:pt idx="0">
                  <c:v>0.27097198660981031</c:v>
                </c:pt>
              </c:numCache>
            </c:numRef>
          </c:yVal>
          <c:smooth val="0"/>
        </c:ser>
        <c:ser>
          <c:idx val="5"/>
          <c:order val="5"/>
          <c:tx>
            <c:v>DURALUMINIO</c:v>
          </c:tx>
          <c:spPr>
            <a:ln w="25400" cap="rnd">
              <a:noFill/>
              <a:round/>
            </a:ln>
            <a:effectLst/>
          </c:spPr>
          <c:marker>
            <c:symbol val="circle"/>
            <c:size val="6"/>
            <c:spPr>
              <a:solidFill>
                <a:schemeClr val="lt1"/>
              </a:solidFill>
              <a:ln w="15875">
                <a:solidFill>
                  <a:schemeClr val="accent6"/>
                </a:solidFill>
                <a:round/>
              </a:ln>
              <a:effectLst/>
            </c:spPr>
          </c:marker>
          <c:xVal>
            <c:numRef>
              <c:f>Resultados!$G$13</c:f>
              <c:numCache>
                <c:formatCode>0.000</c:formatCode>
                <c:ptCount val="1"/>
                <c:pt idx="0">
                  <c:v>125.86355668764386</c:v>
                </c:pt>
              </c:numCache>
            </c:numRef>
          </c:xVal>
          <c:yVal>
            <c:numRef>
              <c:f>Resultados!$E$13</c:f>
              <c:numCache>
                <c:formatCode>0.000</c:formatCode>
                <c:ptCount val="1"/>
                <c:pt idx="0">
                  <c:v>0.47345034047384693</c:v>
                </c:pt>
              </c:numCache>
            </c:numRef>
          </c:yVal>
          <c:smooth val="0"/>
        </c:ser>
        <c:ser>
          <c:idx val="6"/>
          <c:order val="6"/>
          <c:tx>
            <c:v>BRONCE</c:v>
          </c:tx>
          <c:spPr>
            <a:ln w="25400" cap="rnd">
              <a:noFill/>
              <a:round/>
            </a:ln>
            <a:effectLst/>
          </c:spPr>
          <c:marker>
            <c:symbol val="plus"/>
            <c:size val="6"/>
            <c:spPr>
              <a:noFill/>
              <a:ln w="15875">
                <a:solidFill>
                  <a:schemeClr val="accent1">
                    <a:lumMod val="60000"/>
                  </a:schemeClr>
                </a:solidFill>
                <a:round/>
              </a:ln>
              <a:effectLst/>
            </c:spPr>
          </c:marker>
          <c:xVal>
            <c:numRef>
              <c:f>Resultados!$G$15</c:f>
              <c:numCache>
                <c:formatCode>0.000</c:formatCode>
                <c:ptCount val="1"/>
                <c:pt idx="0">
                  <c:v>54.815073401765559</c:v>
                </c:pt>
              </c:numCache>
            </c:numRef>
          </c:xVal>
          <c:yVal>
            <c:numRef>
              <c:f>Resultados!$E$15</c:f>
              <c:numCache>
                <c:formatCode>0.000</c:formatCode>
                <c:ptCount val="1"/>
                <c:pt idx="0">
                  <c:v>1</c:v>
                </c:pt>
              </c:numCache>
            </c:numRef>
          </c:yVal>
          <c:smooth val="0"/>
        </c:ser>
        <c:dLbls>
          <c:showLegendKey val="0"/>
          <c:showVal val="0"/>
          <c:showCatName val="0"/>
          <c:showSerName val="0"/>
          <c:showPercent val="0"/>
          <c:showBubbleSize val="0"/>
        </c:dLbls>
        <c:axId val="531517200"/>
        <c:axId val="531518880"/>
      </c:scatterChart>
      <c:valAx>
        <c:axId val="53151720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Po</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0.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531518880"/>
        <c:crosses val="autoZero"/>
        <c:crossBetween val="midCat"/>
      </c:valAx>
      <c:valAx>
        <c:axId val="5315188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s-ES"/>
                  <a:t>r</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ES"/>
            </a:p>
          </c:txPr>
        </c:title>
        <c:numFmt formatCode="0.000"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531517200"/>
        <c:crosses val="autoZero"/>
        <c:crossBetween val="midCat"/>
      </c:valAx>
      <c:spPr>
        <a:pattFill prst="ltDnDiag">
          <a:fgClr>
            <a:schemeClr val="dk1">
              <a:lumMod val="15000"/>
              <a:lumOff val="85000"/>
            </a:schemeClr>
          </a:fgClr>
          <a:bgClr>
            <a:schemeClr val="lt1"/>
          </a:bgClr>
        </a:pattFill>
        <a:ln>
          <a:noFill/>
        </a:ln>
        <a:effectLst/>
      </c:spPr>
    </c:plotArea>
    <c:legend>
      <c:legendPos val="b"/>
      <c:legendEntry>
        <c:idx val="7"/>
        <c:delete val="1"/>
      </c:legendEntry>
      <c:legendEntry>
        <c:idx val="8"/>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53699-FA5F-4784-84BC-663F26216B9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S"/>
        </a:p>
      </dgm:t>
    </dgm:pt>
    <dgm:pt modelId="{8DA25440-426F-48EF-A881-DE00D5B50983}">
      <dgm:prSet phldrT="[Texto]"/>
      <dgm:spPr/>
      <dgm:t>
        <a:bodyPr/>
        <a:lstStyle/>
        <a:p>
          <a:r>
            <a:rPr lang="es-ES" dirty="0" smtClean="0"/>
            <a:t>MÉTODOS DE DUREZA</a:t>
          </a:r>
          <a:endParaRPr lang="es-ES" dirty="0"/>
        </a:p>
      </dgm:t>
    </dgm:pt>
    <dgm:pt modelId="{B0768EB2-42B6-4EA0-AECC-122F25B8E40F}" type="parTrans" cxnId="{37A31443-8D15-4DD2-A029-2F4165BF3A40}">
      <dgm:prSet/>
      <dgm:spPr/>
      <dgm:t>
        <a:bodyPr/>
        <a:lstStyle/>
        <a:p>
          <a:endParaRPr lang="es-ES"/>
        </a:p>
      </dgm:t>
    </dgm:pt>
    <dgm:pt modelId="{E624E540-6C6B-4E98-A82C-2AE8FBB62215}" type="sibTrans" cxnId="{37A31443-8D15-4DD2-A029-2F4165BF3A40}">
      <dgm:prSet/>
      <dgm:spPr/>
      <dgm:t>
        <a:bodyPr/>
        <a:lstStyle/>
        <a:p>
          <a:endParaRPr lang="es-ES"/>
        </a:p>
      </dgm:t>
    </dgm:pt>
    <dgm:pt modelId="{576160F0-9C99-49D1-9E85-3A67C98536C8}">
      <dgm:prSet phldrT="[Texto]"/>
      <dgm:spPr/>
      <dgm:t>
        <a:bodyPr/>
        <a:lstStyle/>
        <a:p>
          <a:r>
            <a:rPr lang="es-ES" dirty="0" smtClean="0"/>
            <a:t>ENSAYOS ESTÁTICOS</a:t>
          </a:r>
          <a:endParaRPr lang="es-ES" dirty="0"/>
        </a:p>
      </dgm:t>
    </dgm:pt>
    <dgm:pt modelId="{042E8645-90B9-4CB7-A06F-FA4BF37AC0E9}" type="parTrans" cxnId="{D763ECE1-A429-4A20-9564-F3022E87BFAE}">
      <dgm:prSet/>
      <dgm:spPr/>
      <dgm:t>
        <a:bodyPr/>
        <a:lstStyle/>
        <a:p>
          <a:endParaRPr lang="es-ES"/>
        </a:p>
      </dgm:t>
    </dgm:pt>
    <dgm:pt modelId="{3BB44E33-BAB8-4D9E-8D31-EDD5EEDD2D02}" type="sibTrans" cxnId="{D763ECE1-A429-4A20-9564-F3022E87BFAE}">
      <dgm:prSet/>
      <dgm:spPr/>
      <dgm:t>
        <a:bodyPr/>
        <a:lstStyle/>
        <a:p>
          <a:endParaRPr lang="es-ES"/>
        </a:p>
      </dgm:t>
    </dgm:pt>
    <dgm:pt modelId="{A78EAE40-3591-424C-8F78-8BD8AF1F26A7}">
      <dgm:prSet phldrT="[Texto]"/>
      <dgm:spPr/>
      <dgm:t>
        <a:bodyPr/>
        <a:lstStyle/>
        <a:p>
          <a:r>
            <a:rPr lang="es-ES" dirty="0" smtClean="0"/>
            <a:t>BRINELL</a:t>
          </a:r>
          <a:endParaRPr lang="es-ES" dirty="0"/>
        </a:p>
      </dgm:t>
    </dgm:pt>
    <dgm:pt modelId="{06CED749-BAEF-4470-8FF5-ED846481AE4E}" type="parTrans" cxnId="{14716E31-B1A2-4394-83B7-443AC0DFC8CB}">
      <dgm:prSet/>
      <dgm:spPr/>
      <dgm:t>
        <a:bodyPr/>
        <a:lstStyle/>
        <a:p>
          <a:endParaRPr lang="es-ES"/>
        </a:p>
      </dgm:t>
    </dgm:pt>
    <dgm:pt modelId="{8178E63F-192E-422B-9A0B-4E1100F1B1BF}" type="sibTrans" cxnId="{14716E31-B1A2-4394-83B7-443AC0DFC8CB}">
      <dgm:prSet/>
      <dgm:spPr/>
      <dgm:t>
        <a:bodyPr/>
        <a:lstStyle/>
        <a:p>
          <a:endParaRPr lang="es-ES"/>
        </a:p>
      </dgm:t>
    </dgm:pt>
    <dgm:pt modelId="{20D6FF75-1B65-4256-A746-9D08C3187A81}">
      <dgm:prSet phldrT="[Texto]"/>
      <dgm:spPr/>
      <dgm:t>
        <a:bodyPr/>
        <a:lstStyle/>
        <a:p>
          <a:r>
            <a:rPr lang="es-ES" dirty="0" smtClean="0"/>
            <a:t>KNOOP</a:t>
          </a:r>
          <a:endParaRPr lang="es-ES" dirty="0"/>
        </a:p>
      </dgm:t>
    </dgm:pt>
    <dgm:pt modelId="{25025AA6-7834-439C-AD97-06E27677D5F6}" type="parTrans" cxnId="{ED7EB80E-8D6B-4A93-9CDB-48759EB7683B}">
      <dgm:prSet/>
      <dgm:spPr/>
      <dgm:t>
        <a:bodyPr/>
        <a:lstStyle/>
        <a:p>
          <a:endParaRPr lang="es-ES"/>
        </a:p>
      </dgm:t>
    </dgm:pt>
    <dgm:pt modelId="{FDB01D86-13BB-4058-A4A8-BC5E66471AB5}" type="sibTrans" cxnId="{ED7EB80E-8D6B-4A93-9CDB-48759EB7683B}">
      <dgm:prSet/>
      <dgm:spPr/>
      <dgm:t>
        <a:bodyPr/>
        <a:lstStyle/>
        <a:p>
          <a:endParaRPr lang="es-ES"/>
        </a:p>
      </dgm:t>
    </dgm:pt>
    <dgm:pt modelId="{9A6C0E48-936E-4A37-A161-40DC82D3EE6B}">
      <dgm:prSet phldrT="[Texto]"/>
      <dgm:spPr/>
      <dgm:t>
        <a:bodyPr/>
        <a:lstStyle/>
        <a:p>
          <a:r>
            <a:rPr lang="es-ES" dirty="0" smtClean="0"/>
            <a:t>ENSAYOS DINÁMICOS</a:t>
          </a:r>
          <a:endParaRPr lang="es-ES" dirty="0"/>
        </a:p>
      </dgm:t>
    </dgm:pt>
    <dgm:pt modelId="{B1E8DE92-9A20-411E-B4C1-D1FD93EAB391}" type="parTrans" cxnId="{17B81BFC-4201-461D-B4E3-EDBC225AAE83}">
      <dgm:prSet/>
      <dgm:spPr/>
      <dgm:t>
        <a:bodyPr/>
        <a:lstStyle/>
        <a:p>
          <a:endParaRPr lang="es-ES"/>
        </a:p>
      </dgm:t>
    </dgm:pt>
    <dgm:pt modelId="{EA16E0B5-C424-4909-ABDC-6D4C41D5A31B}" type="sibTrans" cxnId="{17B81BFC-4201-461D-B4E3-EDBC225AAE83}">
      <dgm:prSet/>
      <dgm:spPr/>
      <dgm:t>
        <a:bodyPr/>
        <a:lstStyle/>
        <a:p>
          <a:endParaRPr lang="es-ES"/>
        </a:p>
      </dgm:t>
    </dgm:pt>
    <dgm:pt modelId="{7AFCE9AA-4B22-4E8F-991A-23510413014F}">
      <dgm:prSet phldrT="[Texto]"/>
      <dgm:spPr/>
      <dgm:t>
        <a:bodyPr/>
        <a:lstStyle/>
        <a:p>
          <a:r>
            <a:rPr lang="es-ES" dirty="0" smtClean="0"/>
            <a:t>SHORE</a:t>
          </a:r>
          <a:endParaRPr lang="es-ES" dirty="0"/>
        </a:p>
      </dgm:t>
    </dgm:pt>
    <dgm:pt modelId="{154E9984-92CA-42B8-A353-2654461B9CAD}" type="parTrans" cxnId="{E9BBCD9C-AFFF-47AA-9B53-834E10D24C6A}">
      <dgm:prSet/>
      <dgm:spPr/>
      <dgm:t>
        <a:bodyPr/>
        <a:lstStyle/>
        <a:p>
          <a:endParaRPr lang="es-ES"/>
        </a:p>
      </dgm:t>
    </dgm:pt>
    <dgm:pt modelId="{45427F5C-C68D-458B-B4CA-F6A0BE3D9912}" type="sibTrans" cxnId="{E9BBCD9C-AFFF-47AA-9B53-834E10D24C6A}">
      <dgm:prSet/>
      <dgm:spPr/>
      <dgm:t>
        <a:bodyPr/>
        <a:lstStyle/>
        <a:p>
          <a:endParaRPr lang="es-ES"/>
        </a:p>
      </dgm:t>
    </dgm:pt>
    <dgm:pt modelId="{3DB0C71C-5C82-4D37-A4BF-F9429C176FA6}">
      <dgm:prSet phldrT="[Texto]"/>
      <dgm:spPr/>
      <dgm:t>
        <a:bodyPr/>
        <a:lstStyle/>
        <a:p>
          <a:r>
            <a:rPr lang="es-ES" dirty="0" smtClean="0"/>
            <a:t>VICKERS</a:t>
          </a:r>
          <a:endParaRPr lang="es-ES" dirty="0"/>
        </a:p>
      </dgm:t>
    </dgm:pt>
    <dgm:pt modelId="{019D9619-F3AC-446A-A138-D2FF70B8E8B3}" type="parTrans" cxnId="{4C05E6E7-B1CE-42AF-8A3A-1EA503D8EC80}">
      <dgm:prSet/>
      <dgm:spPr/>
      <dgm:t>
        <a:bodyPr/>
        <a:lstStyle/>
        <a:p>
          <a:endParaRPr lang="es-ES"/>
        </a:p>
      </dgm:t>
    </dgm:pt>
    <dgm:pt modelId="{E5D6B9AC-1151-4121-B521-47EA76CD2269}" type="sibTrans" cxnId="{4C05E6E7-B1CE-42AF-8A3A-1EA503D8EC80}">
      <dgm:prSet/>
      <dgm:spPr/>
      <dgm:t>
        <a:bodyPr/>
        <a:lstStyle/>
        <a:p>
          <a:endParaRPr lang="es-ES"/>
        </a:p>
      </dgm:t>
    </dgm:pt>
    <dgm:pt modelId="{A900A12D-CE37-4991-B44B-266770233E14}">
      <dgm:prSet phldrT="[Texto]"/>
      <dgm:spPr/>
      <dgm:t>
        <a:bodyPr/>
        <a:lstStyle/>
        <a:p>
          <a:r>
            <a:rPr lang="es-ES" dirty="0" smtClean="0"/>
            <a:t>MEYER</a:t>
          </a:r>
          <a:endParaRPr lang="es-ES" dirty="0"/>
        </a:p>
      </dgm:t>
    </dgm:pt>
    <dgm:pt modelId="{DAEA4155-1BA2-4A7E-9E54-261C1A1AAF42}" type="parTrans" cxnId="{28C1E2B0-B074-4876-9FAA-D0A21A8B30E6}">
      <dgm:prSet/>
      <dgm:spPr/>
      <dgm:t>
        <a:bodyPr/>
        <a:lstStyle/>
        <a:p>
          <a:endParaRPr lang="es-ES"/>
        </a:p>
      </dgm:t>
    </dgm:pt>
    <dgm:pt modelId="{294B140F-17A0-463E-B749-7F58E903388A}" type="sibTrans" cxnId="{28C1E2B0-B074-4876-9FAA-D0A21A8B30E6}">
      <dgm:prSet/>
      <dgm:spPr/>
      <dgm:t>
        <a:bodyPr/>
        <a:lstStyle/>
        <a:p>
          <a:endParaRPr lang="es-ES"/>
        </a:p>
      </dgm:t>
    </dgm:pt>
    <dgm:pt modelId="{71B54D17-978D-483E-8E9B-A416CB7C7804}">
      <dgm:prSet phldrT="[Texto]"/>
      <dgm:spPr/>
      <dgm:t>
        <a:bodyPr/>
        <a:lstStyle/>
        <a:p>
          <a:r>
            <a:rPr lang="es-ES" dirty="0" smtClean="0"/>
            <a:t>LEEB</a:t>
          </a:r>
          <a:endParaRPr lang="es-ES" dirty="0"/>
        </a:p>
      </dgm:t>
    </dgm:pt>
    <dgm:pt modelId="{85EE9F4A-6D11-4206-A41A-32D66C34A7B2}" type="parTrans" cxnId="{04AD0DBA-832C-48BC-8559-9A44364CFC46}">
      <dgm:prSet/>
      <dgm:spPr/>
      <dgm:t>
        <a:bodyPr/>
        <a:lstStyle/>
        <a:p>
          <a:endParaRPr lang="es-ES"/>
        </a:p>
      </dgm:t>
    </dgm:pt>
    <dgm:pt modelId="{B59CE8A3-B514-4B9B-A0E7-6A1AC46F22C6}" type="sibTrans" cxnId="{04AD0DBA-832C-48BC-8559-9A44364CFC46}">
      <dgm:prSet/>
      <dgm:spPr/>
      <dgm:t>
        <a:bodyPr/>
        <a:lstStyle/>
        <a:p>
          <a:endParaRPr lang="es-ES"/>
        </a:p>
      </dgm:t>
    </dgm:pt>
    <dgm:pt modelId="{18FD537A-E22D-4899-B08A-DA9B07070FC3}" type="pres">
      <dgm:prSet presAssocID="{28853699-FA5F-4784-84BC-663F26216B99}" presName="diagram" presStyleCnt="0">
        <dgm:presLayoutVars>
          <dgm:chPref val="1"/>
          <dgm:dir/>
          <dgm:animOne val="branch"/>
          <dgm:animLvl val="lvl"/>
          <dgm:resizeHandles val="exact"/>
        </dgm:presLayoutVars>
      </dgm:prSet>
      <dgm:spPr/>
    </dgm:pt>
    <dgm:pt modelId="{AF16C18F-5056-4CAE-ACB9-48F90270F053}" type="pres">
      <dgm:prSet presAssocID="{8DA25440-426F-48EF-A881-DE00D5B50983}" presName="root1" presStyleCnt="0"/>
      <dgm:spPr/>
    </dgm:pt>
    <dgm:pt modelId="{4F34FDD5-B663-434E-AFC3-7AC082FC8537}" type="pres">
      <dgm:prSet presAssocID="{8DA25440-426F-48EF-A881-DE00D5B50983}" presName="LevelOneTextNode" presStyleLbl="node0" presStyleIdx="0" presStyleCnt="1">
        <dgm:presLayoutVars>
          <dgm:chPref val="3"/>
        </dgm:presLayoutVars>
      </dgm:prSet>
      <dgm:spPr/>
      <dgm:t>
        <a:bodyPr/>
        <a:lstStyle/>
        <a:p>
          <a:endParaRPr lang="es-ES"/>
        </a:p>
      </dgm:t>
    </dgm:pt>
    <dgm:pt modelId="{1528D850-D286-4CC0-B0C9-DD5EF79425AB}" type="pres">
      <dgm:prSet presAssocID="{8DA25440-426F-48EF-A881-DE00D5B50983}" presName="level2hierChild" presStyleCnt="0"/>
      <dgm:spPr/>
    </dgm:pt>
    <dgm:pt modelId="{4CCD28D5-C701-4EE1-9426-A35DC5CE934E}" type="pres">
      <dgm:prSet presAssocID="{042E8645-90B9-4CB7-A06F-FA4BF37AC0E9}" presName="conn2-1" presStyleLbl="parChTrans1D2" presStyleIdx="0" presStyleCnt="2"/>
      <dgm:spPr/>
    </dgm:pt>
    <dgm:pt modelId="{1B2D7B3F-D4D9-4580-A7EB-B60AFC48B60A}" type="pres">
      <dgm:prSet presAssocID="{042E8645-90B9-4CB7-A06F-FA4BF37AC0E9}" presName="connTx" presStyleLbl="parChTrans1D2" presStyleIdx="0" presStyleCnt="2"/>
      <dgm:spPr/>
    </dgm:pt>
    <dgm:pt modelId="{3B33CC55-6121-479A-80A4-CCDE0E8012DB}" type="pres">
      <dgm:prSet presAssocID="{576160F0-9C99-49D1-9E85-3A67C98536C8}" presName="root2" presStyleCnt="0"/>
      <dgm:spPr/>
    </dgm:pt>
    <dgm:pt modelId="{247F93B5-D68A-4B21-B5C0-BC3C5D48DFA6}" type="pres">
      <dgm:prSet presAssocID="{576160F0-9C99-49D1-9E85-3A67C98536C8}" presName="LevelTwoTextNode" presStyleLbl="node2" presStyleIdx="0" presStyleCnt="2">
        <dgm:presLayoutVars>
          <dgm:chPref val="3"/>
        </dgm:presLayoutVars>
      </dgm:prSet>
      <dgm:spPr/>
      <dgm:t>
        <a:bodyPr/>
        <a:lstStyle/>
        <a:p>
          <a:endParaRPr lang="es-ES"/>
        </a:p>
      </dgm:t>
    </dgm:pt>
    <dgm:pt modelId="{47331DAA-E66B-406D-9D31-BF5F3CBCD083}" type="pres">
      <dgm:prSet presAssocID="{576160F0-9C99-49D1-9E85-3A67C98536C8}" presName="level3hierChild" presStyleCnt="0"/>
      <dgm:spPr/>
    </dgm:pt>
    <dgm:pt modelId="{91E531DF-E3A7-475F-823D-BA5B81674A62}" type="pres">
      <dgm:prSet presAssocID="{06CED749-BAEF-4470-8FF5-ED846481AE4E}" presName="conn2-1" presStyleLbl="parChTrans1D3" presStyleIdx="0" presStyleCnt="6"/>
      <dgm:spPr/>
    </dgm:pt>
    <dgm:pt modelId="{51ACEACC-111B-4FB9-A0F3-7ECA6DD930E5}" type="pres">
      <dgm:prSet presAssocID="{06CED749-BAEF-4470-8FF5-ED846481AE4E}" presName="connTx" presStyleLbl="parChTrans1D3" presStyleIdx="0" presStyleCnt="6"/>
      <dgm:spPr/>
    </dgm:pt>
    <dgm:pt modelId="{C7722825-E63A-4889-B696-0BA3A50BA85E}" type="pres">
      <dgm:prSet presAssocID="{A78EAE40-3591-424C-8F78-8BD8AF1F26A7}" presName="root2" presStyleCnt="0"/>
      <dgm:spPr/>
    </dgm:pt>
    <dgm:pt modelId="{84C46445-1BFA-493B-8AD2-37030DEBBFAA}" type="pres">
      <dgm:prSet presAssocID="{A78EAE40-3591-424C-8F78-8BD8AF1F26A7}" presName="LevelTwoTextNode" presStyleLbl="node3" presStyleIdx="0" presStyleCnt="6">
        <dgm:presLayoutVars>
          <dgm:chPref val="3"/>
        </dgm:presLayoutVars>
      </dgm:prSet>
      <dgm:spPr/>
      <dgm:t>
        <a:bodyPr/>
        <a:lstStyle/>
        <a:p>
          <a:endParaRPr lang="es-ES"/>
        </a:p>
      </dgm:t>
    </dgm:pt>
    <dgm:pt modelId="{C546DB58-08AC-43D7-9B09-42B84B354DE7}" type="pres">
      <dgm:prSet presAssocID="{A78EAE40-3591-424C-8F78-8BD8AF1F26A7}" presName="level3hierChild" presStyleCnt="0"/>
      <dgm:spPr/>
    </dgm:pt>
    <dgm:pt modelId="{983C5752-8F33-4FE1-ACC1-D6BBE54DAF59}" type="pres">
      <dgm:prSet presAssocID="{25025AA6-7834-439C-AD97-06E27677D5F6}" presName="conn2-1" presStyleLbl="parChTrans1D3" presStyleIdx="1" presStyleCnt="6"/>
      <dgm:spPr/>
    </dgm:pt>
    <dgm:pt modelId="{51C00FB8-26F0-4AA8-985B-08C94510A4B0}" type="pres">
      <dgm:prSet presAssocID="{25025AA6-7834-439C-AD97-06E27677D5F6}" presName="connTx" presStyleLbl="parChTrans1D3" presStyleIdx="1" presStyleCnt="6"/>
      <dgm:spPr/>
    </dgm:pt>
    <dgm:pt modelId="{750E117E-79A6-442B-8CBC-550FE060CD98}" type="pres">
      <dgm:prSet presAssocID="{20D6FF75-1B65-4256-A746-9D08C3187A81}" presName="root2" presStyleCnt="0"/>
      <dgm:spPr/>
    </dgm:pt>
    <dgm:pt modelId="{7B08F5C5-DD62-4976-9C46-D4808F00A4F8}" type="pres">
      <dgm:prSet presAssocID="{20D6FF75-1B65-4256-A746-9D08C3187A81}" presName="LevelTwoTextNode" presStyleLbl="node3" presStyleIdx="1" presStyleCnt="6">
        <dgm:presLayoutVars>
          <dgm:chPref val="3"/>
        </dgm:presLayoutVars>
      </dgm:prSet>
      <dgm:spPr/>
    </dgm:pt>
    <dgm:pt modelId="{B862B149-7ED6-430F-A445-FA28D65608BE}" type="pres">
      <dgm:prSet presAssocID="{20D6FF75-1B65-4256-A746-9D08C3187A81}" presName="level3hierChild" presStyleCnt="0"/>
      <dgm:spPr/>
    </dgm:pt>
    <dgm:pt modelId="{D8D985AA-04F5-432E-91FD-8460DF6ACEFF}" type="pres">
      <dgm:prSet presAssocID="{019D9619-F3AC-446A-A138-D2FF70B8E8B3}" presName="conn2-1" presStyleLbl="parChTrans1D3" presStyleIdx="2" presStyleCnt="6"/>
      <dgm:spPr/>
    </dgm:pt>
    <dgm:pt modelId="{617E9F37-5B38-43C4-B6D9-F10241640A19}" type="pres">
      <dgm:prSet presAssocID="{019D9619-F3AC-446A-A138-D2FF70B8E8B3}" presName="connTx" presStyleLbl="parChTrans1D3" presStyleIdx="2" presStyleCnt="6"/>
      <dgm:spPr/>
    </dgm:pt>
    <dgm:pt modelId="{D429F695-8C84-44BD-97C5-4845758BCF50}" type="pres">
      <dgm:prSet presAssocID="{3DB0C71C-5C82-4D37-A4BF-F9429C176FA6}" presName="root2" presStyleCnt="0"/>
      <dgm:spPr/>
    </dgm:pt>
    <dgm:pt modelId="{0E035372-58CC-4053-A9A4-B4E52C0552DE}" type="pres">
      <dgm:prSet presAssocID="{3DB0C71C-5C82-4D37-A4BF-F9429C176FA6}" presName="LevelTwoTextNode" presStyleLbl="node3" presStyleIdx="2" presStyleCnt="6">
        <dgm:presLayoutVars>
          <dgm:chPref val="3"/>
        </dgm:presLayoutVars>
      </dgm:prSet>
      <dgm:spPr/>
    </dgm:pt>
    <dgm:pt modelId="{872401B7-2C16-4DA6-989E-9200B535C976}" type="pres">
      <dgm:prSet presAssocID="{3DB0C71C-5C82-4D37-A4BF-F9429C176FA6}" presName="level3hierChild" presStyleCnt="0"/>
      <dgm:spPr/>
    </dgm:pt>
    <dgm:pt modelId="{66675CC7-8907-47AC-9E53-A4CFDD4D1687}" type="pres">
      <dgm:prSet presAssocID="{DAEA4155-1BA2-4A7E-9E54-261C1A1AAF42}" presName="conn2-1" presStyleLbl="parChTrans1D3" presStyleIdx="3" presStyleCnt="6"/>
      <dgm:spPr/>
    </dgm:pt>
    <dgm:pt modelId="{3186CEB3-58A8-41A0-B9F9-07CB0D11A3DF}" type="pres">
      <dgm:prSet presAssocID="{DAEA4155-1BA2-4A7E-9E54-261C1A1AAF42}" presName="connTx" presStyleLbl="parChTrans1D3" presStyleIdx="3" presStyleCnt="6"/>
      <dgm:spPr/>
    </dgm:pt>
    <dgm:pt modelId="{9BF56BFF-599A-4DDB-AC3E-7A021023F505}" type="pres">
      <dgm:prSet presAssocID="{A900A12D-CE37-4991-B44B-266770233E14}" presName="root2" presStyleCnt="0"/>
      <dgm:spPr/>
    </dgm:pt>
    <dgm:pt modelId="{7FB109B1-D725-4AA1-AA5F-B9883E50908F}" type="pres">
      <dgm:prSet presAssocID="{A900A12D-CE37-4991-B44B-266770233E14}" presName="LevelTwoTextNode" presStyleLbl="node3" presStyleIdx="3" presStyleCnt="6">
        <dgm:presLayoutVars>
          <dgm:chPref val="3"/>
        </dgm:presLayoutVars>
      </dgm:prSet>
      <dgm:spPr/>
    </dgm:pt>
    <dgm:pt modelId="{E0DC820A-86CB-4F81-BE7E-A79C1F3643A3}" type="pres">
      <dgm:prSet presAssocID="{A900A12D-CE37-4991-B44B-266770233E14}" presName="level3hierChild" presStyleCnt="0"/>
      <dgm:spPr/>
    </dgm:pt>
    <dgm:pt modelId="{0C2A1746-7EE5-44A7-812F-C4FE28B084DB}" type="pres">
      <dgm:prSet presAssocID="{B1E8DE92-9A20-411E-B4C1-D1FD93EAB391}" presName="conn2-1" presStyleLbl="parChTrans1D2" presStyleIdx="1" presStyleCnt="2"/>
      <dgm:spPr/>
    </dgm:pt>
    <dgm:pt modelId="{DC980D7D-6DB2-48A7-A293-8CE3275CCD69}" type="pres">
      <dgm:prSet presAssocID="{B1E8DE92-9A20-411E-B4C1-D1FD93EAB391}" presName="connTx" presStyleLbl="parChTrans1D2" presStyleIdx="1" presStyleCnt="2"/>
      <dgm:spPr/>
    </dgm:pt>
    <dgm:pt modelId="{1A8E0E30-9942-4421-ADD8-1E751186D664}" type="pres">
      <dgm:prSet presAssocID="{9A6C0E48-936E-4A37-A161-40DC82D3EE6B}" presName="root2" presStyleCnt="0"/>
      <dgm:spPr/>
    </dgm:pt>
    <dgm:pt modelId="{D84AFBDC-6EE2-4900-802D-845D71528EAE}" type="pres">
      <dgm:prSet presAssocID="{9A6C0E48-936E-4A37-A161-40DC82D3EE6B}" presName="LevelTwoTextNode" presStyleLbl="node2" presStyleIdx="1" presStyleCnt="2">
        <dgm:presLayoutVars>
          <dgm:chPref val="3"/>
        </dgm:presLayoutVars>
      </dgm:prSet>
      <dgm:spPr/>
    </dgm:pt>
    <dgm:pt modelId="{C27D9BBF-A228-4D04-87AF-206E4E0B9825}" type="pres">
      <dgm:prSet presAssocID="{9A6C0E48-936E-4A37-A161-40DC82D3EE6B}" presName="level3hierChild" presStyleCnt="0"/>
      <dgm:spPr/>
    </dgm:pt>
    <dgm:pt modelId="{90F4F57D-F047-42F7-AEAC-BB0F1C9BE9DC}" type="pres">
      <dgm:prSet presAssocID="{154E9984-92CA-42B8-A353-2654461B9CAD}" presName="conn2-1" presStyleLbl="parChTrans1D3" presStyleIdx="4" presStyleCnt="6"/>
      <dgm:spPr/>
    </dgm:pt>
    <dgm:pt modelId="{2AA79385-24B3-4970-97C3-43F0E7AA8D95}" type="pres">
      <dgm:prSet presAssocID="{154E9984-92CA-42B8-A353-2654461B9CAD}" presName="connTx" presStyleLbl="parChTrans1D3" presStyleIdx="4" presStyleCnt="6"/>
      <dgm:spPr/>
    </dgm:pt>
    <dgm:pt modelId="{B4856224-D1F0-49DF-9405-1BBBF5E69F0B}" type="pres">
      <dgm:prSet presAssocID="{7AFCE9AA-4B22-4E8F-991A-23510413014F}" presName="root2" presStyleCnt="0"/>
      <dgm:spPr/>
    </dgm:pt>
    <dgm:pt modelId="{9C995C62-625F-41FA-AA8B-71D40468344E}" type="pres">
      <dgm:prSet presAssocID="{7AFCE9AA-4B22-4E8F-991A-23510413014F}" presName="LevelTwoTextNode" presStyleLbl="node3" presStyleIdx="4" presStyleCnt="6">
        <dgm:presLayoutVars>
          <dgm:chPref val="3"/>
        </dgm:presLayoutVars>
      </dgm:prSet>
      <dgm:spPr/>
    </dgm:pt>
    <dgm:pt modelId="{3286FAA2-D1A9-43DA-92BC-676B49BF06E0}" type="pres">
      <dgm:prSet presAssocID="{7AFCE9AA-4B22-4E8F-991A-23510413014F}" presName="level3hierChild" presStyleCnt="0"/>
      <dgm:spPr/>
    </dgm:pt>
    <dgm:pt modelId="{6DF8C9A3-61DF-4C9A-B4A3-DCEA7161EA52}" type="pres">
      <dgm:prSet presAssocID="{85EE9F4A-6D11-4206-A41A-32D66C34A7B2}" presName="conn2-1" presStyleLbl="parChTrans1D3" presStyleIdx="5" presStyleCnt="6"/>
      <dgm:spPr/>
    </dgm:pt>
    <dgm:pt modelId="{E9AD707A-CFC0-4FC2-933A-CE6A798FD5A1}" type="pres">
      <dgm:prSet presAssocID="{85EE9F4A-6D11-4206-A41A-32D66C34A7B2}" presName="connTx" presStyleLbl="parChTrans1D3" presStyleIdx="5" presStyleCnt="6"/>
      <dgm:spPr/>
    </dgm:pt>
    <dgm:pt modelId="{440E9105-A7FC-47A9-813E-662A11559688}" type="pres">
      <dgm:prSet presAssocID="{71B54D17-978D-483E-8E9B-A416CB7C7804}" presName="root2" presStyleCnt="0"/>
      <dgm:spPr/>
    </dgm:pt>
    <dgm:pt modelId="{3ACE7F7D-8EF1-47FD-A93D-6EDCB0EFB6D7}" type="pres">
      <dgm:prSet presAssocID="{71B54D17-978D-483E-8E9B-A416CB7C7804}" presName="LevelTwoTextNode" presStyleLbl="node3" presStyleIdx="5" presStyleCnt="6">
        <dgm:presLayoutVars>
          <dgm:chPref val="3"/>
        </dgm:presLayoutVars>
      </dgm:prSet>
      <dgm:spPr/>
    </dgm:pt>
    <dgm:pt modelId="{7E96BA06-7369-47E6-848E-10ED8D667699}" type="pres">
      <dgm:prSet presAssocID="{71B54D17-978D-483E-8E9B-A416CB7C7804}" presName="level3hierChild" presStyleCnt="0"/>
      <dgm:spPr/>
    </dgm:pt>
  </dgm:ptLst>
  <dgm:cxnLst>
    <dgm:cxn modelId="{34207603-9BB2-468C-93EA-699E3B1516EF}" type="presOf" srcId="{25025AA6-7834-439C-AD97-06E27677D5F6}" destId="{983C5752-8F33-4FE1-ACC1-D6BBE54DAF59}" srcOrd="0" destOrd="0" presId="urn:microsoft.com/office/officeart/2005/8/layout/hierarchy2"/>
    <dgm:cxn modelId="{6FE22351-F5E5-4724-AD8E-0304459A9AF0}" type="presOf" srcId="{3DB0C71C-5C82-4D37-A4BF-F9429C176FA6}" destId="{0E035372-58CC-4053-A9A4-B4E52C0552DE}" srcOrd="0" destOrd="0" presId="urn:microsoft.com/office/officeart/2005/8/layout/hierarchy2"/>
    <dgm:cxn modelId="{A2B09794-559F-418E-AA02-A1473DCDF2CE}" type="presOf" srcId="{154E9984-92CA-42B8-A353-2654461B9CAD}" destId="{2AA79385-24B3-4970-97C3-43F0E7AA8D95}" srcOrd="1" destOrd="0" presId="urn:microsoft.com/office/officeart/2005/8/layout/hierarchy2"/>
    <dgm:cxn modelId="{FA7948CC-F073-4071-A77B-5967D4B48B57}" type="presOf" srcId="{85EE9F4A-6D11-4206-A41A-32D66C34A7B2}" destId="{E9AD707A-CFC0-4FC2-933A-CE6A798FD5A1}" srcOrd="1" destOrd="0" presId="urn:microsoft.com/office/officeart/2005/8/layout/hierarchy2"/>
    <dgm:cxn modelId="{F6274E0A-9765-4729-905A-E9F797C639FF}" type="presOf" srcId="{28853699-FA5F-4784-84BC-663F26216B99}" destId="{18FD537A-E22D-4899-B08A-DA9B07070FC3}" srcOrd="0" destOrd="0" presId="urn:microsoft.com/office/officeart/2005/8/layout/hierarchy2"/>
    <dgm:cxn modelId="{75784D1E-AEB5-455F-A67F-459910ED7054}" type="presOf" srcId="{A78EAE40-3591-424C-8F78-8BD8AF1F26A7}" destId="{84C46445-1BFA-493B-8AD2-37030DEBBFAA}" srcOrd="0" destOrd="0" presId="urn:microsoft.com/office/officeart/2005/8/layout/hierarchy2"/>
    <dgm:cxn modelId="{4C05E6E7-B1CE-42AF-8A3A-1EA503D8EC80}" srcId="{576160F0-9C99-49D1-9E85-3A67C98536C8}" destId="{3DB0C71C-5C82-4D37-A4BF-F9429C176FA6}" srcOrd="2" destOrd="0" parTransId="{019D9619-F3AC-446A-A138-D2FF70B8E8B3}" sibTransId="{E5D6B9AC-1151-4121-B521-47EA76CD2269}"/>
    <dgm:cxn modelId="{D483592B-F07F-4F63-9088-BAEA3752CFA5}" type="presOf" srcId="{042E8645-90B9-4CB7-A06F-FA4BF37AC0E9}" destId="{1B2D7B3F-D4D9-4580-A7EB-B60AFC48B60A}" srcOrd="1" destOrd="0" presId="urn:microsoft.com/office/officeart/2005/8/layout/hierarchy2"/>
    <dgm:cxn modelId="{28C1E2B0-B074-4876-9FAA-D0A21A8B30E6}" srcId="{576160F0-9C99-49D1-9E85-3A67C98536C8}" destId="{A900A12D-CE37-4991-B44B-266770233E14}" srcOrd="3" destOrd="0" parTransId="{DAEA4155-1BA2-4A7E-9E54-261C1A1AAF42}" sibTransId="{294B140F-17A0-463E-B749-7F58E903388A}"/>
    <dgm:cxn modelId="{C114B882-0CCF-44C4-ACA4-8DDA2DFB1CB1}" type="presOf" srcId="{019D9619-F3AC-446A-A138-D2FF70B8E8B3}" destId="{617E9F37-5B38-43C4-B6D9-F10241640A19}" srcOrd="1" destOrd="0" presId="urn:microsoft.com/office/officeart/2005/8/layout/hierarchy2"/>
    <dgm:cxn modelId="{C41CF92A-533E-4C48-A369-540E87DB8A9D}" type="presOf" srcId="{9A6C0E48-936E-4A37-A161-40DC82D3EE6B}" destId="{D84AFBDC-6EE2-4900-802D-845D71528EAE}" srcOrd="0" destOrd="0" presId="urn:microsoft.com/office/officeart/2005/8/layout/hierarchy2"/>
    <dgm:cxn modelId="{E578248F-1679-46D3-898E-0C9B250CF2FD}" type="presOf" srcId="{A900A12D-CE37-4991-B44B-266770233E14}" destId="{7FB109B1-D725-4AA1-AA5F-B9883E50908F}" srcOrd="0" destOrd="0" presId="urn:microsoft.com/office/officeart/2005/8/layout/hierarchy2"/>
    <dgm:cxn modelId="{14716E31-B1A2-4394-83B7-443AC0DFC8CB}" srcId="{576160F0-9C99-49D1-9E85-3A67C98536C8}" destId="{A78EAE40-3591-424C-8F78-8BD8AF1F26A7}" srcOrd="0" destOrd="0" parTransId="{06CED749-BAEF-4470-8FF5-ED846481AE4E}" sibTransId="{8178E63F-192E-422B-9A0B-4E1100F1B1BF}"/>
    <dgm:cxn modelId="{DAFD2A54-DCFD-4998-9117-8C6E5E7BC81B}" type="presOf" srcId="{7AFCE9AA-4B22-4E8F-991A-23510413014F}" destId="{9C995C62-625F-41FA-AA8B-71D40468344E}" srcOrd="0" destOrd="0" presId="urn:microsoft.com/office/officeart/2005/8/layout/hierarchy2"/>
    <dgm:cxn modelId="{2F22CBBD-7D48-47B1-832A-DBC65F5BA3D3}" type="presOf" srcId="{85EE9F4A-6D11-4206-A41A-32D66C34A7B2}" destId="{6DF8C9A3-61DF-4C9A-B4A3-DCEA7161EA52}" srcOrd="0" destOrd="0" presId="urn:microsoft.com/office/officeart/2005/8/layout/hierarchy2"/>
    <dgm:cxn modelId="{17B81BFC-4201-461D-B4E3-EDBC225AAE83}" srcId="{8DA25440-426F-48EF-A881-DE00D5B50983}" destId="{9A6C0E48-936E-4A37-A161-40DC82D3EE6B}" srcOrd="1" destOrd="0" parTransId="{B1E8DE92-9A20-411E-B4C1-D1FD93EAB391}" sibTransId="{EA16E0B5-C424-4909-ABDC-6D4C41D5A31B}"/>
    <dgm:cxn modelId="{A8F3631A-7AC6-442E-980D-63779050E8D4}" type="presOf" srcId="{06CED749-BAEF-4470-8FF5-ED846481AE4E}" destId="{91E531DF-E3A7-475F-823D-BA5B81674A62}" srcOrd="0" destOrd="0" presId="urn:microsoft.com/office/officeart/2005/8/layout/hierarchy2"/>
    <dgm:cxn modelId="{5ADA3636-8EF3-436A-B39C-A1C73A7E60FD}" type="presOf" srcId="{042E8645-90B9-4CB7-A06F-FA4BF37AC0E9}" destId="{4CCD28D5-C701-4EE1-9426-A35DC5CE934E}" srcOrd="0" destOrd="0" presId="urn:microsoft.com/office/officeart/2005/8/layout/hierarchy2"/>
    <dgm:cxn modelId="{1D3A1CEB-F298-44EB-980E-AAE0BF61D057}" type="presOf" srcId="{20D6FF75-1B65-4256-A746-9D08C3187A81}" destId="{7B08F5C5-DD62-4976-9C46-D4808F00A4F8}" srcOrd="0" destOrd="0" presId="urn:microsoft.com/office/officeart/2005/8/layout/hierarchy2"/>
    <dgm:cxn modelId="{7B70A84A-5F84-43F6-A6D8-E31B4AA77C75}" type="presOf" srcId="{576160F0-9C99-49D1-9E85-3A67C98536C8}" destId="{247F93B5-D68A-4B21-B5C0-BC3C5D48DFA6}" srcOrd="0" destOrd="0" presId="urn:microsoft.com/office/officeart/2005/8/layout/hierarchy2"/>
    <dgm:cxn modelId="{74F7965C-093E-46A1-A9AC-375097225D03}" type="presOf" srcId="{DAEA4155-1BA2-4A7E-9E54-261C1A1AAF42}" destId="{66675CC7-8907-47AC-9E53-A4CFDD4D1687}" srcOrd="0" destOrd="0" presId="urn:microsoft.com/office/officeart/2005/8/layout/hierarchy2"/>
    <dgm:cxn modelId="{37A31443-8D15-4DD2-A029-2F4165BF3A40}" srcId="{28853699-FA5F-4784-84BC-663F26216B99}" destId="{8DA25440-426F-48EF-A881-DE00D5B50983}" srcOrd="0" destOrd="0" parTransId="{B0768EB2-42B6-4EA0-AECC-122F25B8E40F}" sibTransId="{E624E540-6C6B-4E98-A82C-2AE8FBB62215}"/>
    <dgm:cxn modelId="{04AD0DBA-832C-48BC-8559-9A44364CFC46}" srcId="{9A6C0E48-936E-4A37-A161-40DC82D3EE6B}" destId="{71B54D17-978D-483E-8E9B-A416CB7C7804}" srcOrd="1" destOrd="0" parTransId="{85EE9F4A-6D11-4206-A41A-32D66C34A7B2}" sibTransId="{B59CE8A3-B514-4B9B-A0E7-6A1AC46F22C6}"/>
    <dgm:cxn modelId="{DE8B5AAB-44FB-4301-A650-A0FFD8A2BA4B}" type="presOf" srcId="{B1E8DE92-9A20-411E-B4C1-D1FD93EAB391}" destId="{0C2A1746-7EE5-44A7-812F-C4FE28B084DB}" srcOrd="0" destOrd="0" presId="urn:microsoft.com/office/officeart/2005/8/layout/hierarchy2"/>
    <dgm:cxn modelId="{1AE376E9-AD9F-45CF-9313-76654ACA712A}" type="presOf" srcId="{8DA25440-426F-48EF-A881-DE00D5B50983}" destId="{4F34FDD5-B663-434E-AFC3-7AC082FC8537}" srcOrd="0" destOrd="0" presId="urn:microsoft.com/office/officeart/2005/8/layout/hierarchy2"/>
    <dgm:cxn modelId="{FDA7F673-3545-47D7-A4C4-43A11747A538}" type="presOf" srcId="{25025AA6-7834-439C-AD97-06E27677D5F6}" destId="{51C00FB8-26F0-4AA8-985B-08C94510A4B0}" srcOrd="1" destOrd="0" presId="urn:microsoft.com/office/officeart/2005/8/layout/hierarchy2"/>
    <dgm:cxn modelId="{E9BBCD9C-AFFF-47AA-9B53-834E10D24C6A}" srcId="{9A6C0E48-936E-4A37-A161-40DC82D3EE6B}" destId="{7AFCE9AA-4B22-4E8F-991A-23510413014F}" srcOrd="0" destOrd="0" parTransId="{154E9984-92CA-42B8-A353-2654461B9CAD}" sibTransId="{45427F5C-C68D-458B-B4CA-F6A0BE3D9912}"/>
    <dgm:cxn modelId="{F54B4917-CCA8-4AFC-BE8C-7B99208ED958}" type="presOf" srcId="{154E9984-92CA-42B8-A353-2654461B9CAD}" destId="{90F4F57D-F047-42F7-AEAC-BB0F1C9BE9DC}" srcOrd="0" destOrd="0" presId="urn:microsoft.com/office/officeart/2005/8/layout/hierarchy2"/>
    <dgm:cxn modelId="{A99D9043-0B44-46C5-BDB4-39D322CA6D0F}" type="presOf" srcId="{019D9619-F3AC-446A-A138-D2FF70B8E8B3}" destId="{D8D985AA-04F5-432E-91FD-8460DF6ACEFF}" srcOrd="0" destOrd="0" presId="urn:microsoft.com/office/officeart/2005/8/layout/hierarchy2"/>
    <dgm:cxn modelId="{D763ECE1-A429-4A20-9564-F3022E87BFAE}" srcId="{8DA25440-426F-48EF-A881-DE00D5B50983}" destId="{576160F0-9C99-49D1-9E85-3A67C98536C8}" srcOrd="0" destOrd="0" parTransId="{042E8645-90B9-4CB7-A06F-FA4BF37AC0E9}" sibTransId="{3BB44E33-BAB8-4D9E-8D31-EDD5EEDD2D02}"/>
    <dgm:cxn modelId="{ED7EB80E-8D6B-4A93-9CDB-48759EB7683B}" srcId="{576160F0-9C99-49D1-9E85-3A67C98536C8}" destId="{20D6FF75-1B65-4256-A746-9D08C3187A81}" srcOrd="1" destOrd="0" parTransId="{25025AA6-7834-439C-AD97-06E27677D5F6}" sibTransId="{FDB01D86-13BB-4058-A4A8-BC5E66471AB5}"/>
    <dgm:cxn modelId="{03EF13AA-9B77-4603-8CA5-6395D0111D1A}" type="presOf" srcId="{B1E8DE92-9A20-411E-B4C1-D1FD93EAB391}" destId="{DC980D7D-6DB2-48A7-A293-8CE3275CCD69}" srcOrd="1" destOrd="0" presId="urn:microsoft.com/office/officeart/2005/8/layout/hierarchy2"/>
    <dgm:cxn modelId="{5D3AE814-C88E-44DF-9797-14DF688CBF33}" type="presOf" srcId="{71B54D17-978D-483E-8E9B-A416CB7C7804}" destId="{3ACE7F7D-8EF1-47FD-A93D-6EDCB0EFB6D7}" srcOrd="0" destOrd="0" presId="urn:microsoft.com/office/officeart/2005/8/layout/hierarchy2"/>
    <dgm:cxn modelId="{424759DB-0DEC-4D3E-AD31-2D5540411D32}" type="presOf" srcId="{DAEA4155-1BA2-4A7E-9E54-261C1A1AAF42}" destId="{3186CEB3-58A8-41A0-B9F9-07CB0D11A3DF}" srcOrd="1" destOrd="0" presId="urn:microsoft.com/office/officeart/2005/8/layout/hierarchy2"/>
    <dgm:cxn modelId="{BDD320BD-6E56-40A7-A89F-1C098B4535E9}" type="presOf" srcId="{06CED749-BAEF-4470-8FF5-ED846481AE4E}" destId="{51ACEACC-111B-4FB9-A0F3-7ECA6DD930E5}" srcOrd="1" destOrd="0" presId="urn:microsoft.com/office/officeart/2005/8/layout/hierarchy2"/>
    <dgm:cxn modelId="{FF370D68-1F42-4F7D-B3A7-3E70ED8D18C5}" type="presParOf" srcId="{18FD537A-E22D-4899-B08A-DA9B07070FC3}" destId="{AF16C18F-5056-4CAE-ACB9-48F90270F053}" srcOrd="0" destOrd="0" presId="urn:microsoft.com/office/officeart/2005/8/layout/hierarchy2"/>
    <dgm:cxn modelId="{26F07B69-8823-45D1-A90A-24FF60AE3B91}" type="presParOf" srcId="{AF16C18F-5056-4CAE-ACB9-48F90270F053}" destId="{4F34FDD5-B663-434E-AFC3-7AC082FC8537}" srcOrd="0" destOrd="0" presId="urn:microsoft.com/office/officeart/2005/8/layout/hierarchy2"/>
    <dgm:cxn modelId="{1F70C84D-BB3C-4BF5-98E2-FC64B34BAEE1}" type="presParOf" srcId="{AF16C18F-5056-4CAE-ACB9-48F90270F053}" destId="{1528D850-D286-4CC0-B0C9-DD5EF79425AB}" srcOrd="1" destOrd="0" presId="urn:microsoft.com/office/officeart/2005/8/layout/hierarchy2"/>
    <dgm:cxn modelId="{C1B815B5-478E-43D5-A4B2-8637887E505D}" type="presParOf" srcId="{1528D850-D286-4CC0-B0C9-DD5EF79425AB}" destId="{4CCD28D5-C701-4EE1-9426-A35DC5CE934E}" srcOrd="0" destOrd="0" presId="urn:microsoft.com/office/officeart/2005/8/layout/hierarchy2"/>
    <dgm:cxn modelId="{60C223F7-3E48-46BE-AE01-DA44D3FF82C8}" type="presParOf" srcId="{4CCD28D5-C701-4EE1-9426-A35DC5CE934E}" destId="{1B2D7B3F-D4D9-4580-A7EB-B60AFC48B60A}" srcOrd="0" destOrd="0" presId="urn:microsoft.com/office/officeart/2005/8/layout/hierarchy2"/>
    <dgm:cxn modelId="{73403D6B-CB7F-4503-80E8-7AAAAEC798C8}" type="presParOf" srcId="{1528D850-D286-4CC0-B0C9-DD5EF79425AB}" destId="{3B33CC55-6121-479A-80A4-CCDE0E8012DB}" srcOrd="1" destOrd="0" presId="urn:microsoft.com/office/officeart/2005/8/layout/hierarchy2"/>
    <dgm:cxn modelId="{DC3AC226-008C-4175-9A61-BD6F417854CD}" type="presParOf" srcId="{3B33CC55-6121-479A-80A4-CCDE0E8012DB}" destId="{247F93B5-D68A-4B21-B5C0-BC3C5D48DFA6}" srcOrd="0" destOrd="0" presId="urn:microsoft.com/office/officeart/2005/8/layout/hierarchy2"/>
    <dgm:cxn modelId="{EAFA968F-3924-41CB-948D-C708E77A44ED}" type="presParOf" srcId="{3B33CC55-6121-479A-80A4-CCDE0E8012DB}" destId="{47331DAA-E66B-406D-9D31-BF5F3CBCD083}" srcOrd="1" destOrd="0" presId="urn:microsoft.com/office/officeart/2005/8/layout/hierarchy2"/>
    <dgm:cxn modelId="{91720F56-AF38-42B3-B0D4-75467F696700}" type="presParOf" srcId="{47331DAA-E66B-406D-9D31-BF5F3CBCD083}" destId="{91E531DF-E3A7-475F-823D-BA5B81674A62}" srcOrd="0" destOrd="0" presId="urn:microsoft.com/office/officeart/2005/8/layout/hierarchy2"/>
    <dgm:cxn modelId="{45C98A9A-24C0-4310-886A-119B8AA6DA9F}" type="presParOf" srcId="{91E531DF-E3A7-475F-823D-BA5B81674A62}" destId="{51ACEACC-111B-4FB9-A0F3-7ECA6DD930E5}" srcOrd="0" destOrd="0" presId="urn:microsoft.com/office/officeart/2005/8/layout/hierarchy2"/>
    <dgm:cxn modelId="{B60E944C-3D9B-4581-85F4-8D2ACAB693EF}" type="presParOf" srcId="{47331DAA-E66B-406D-9D31-BF5F3CBCD083}" destId="{C7722825-E63A-4889-B696-0BA3A50BA85E}" srcOrd="1" destOrd="0" presId="urn:microsoft.com/office/officeart/2005/8/layout/hierarchy2"/>
    <dgm:cxn modelId="{016C9825-0879-4A66-85E8-85745D6CD6BD}" type="presParOf" srcId="{C7722825-E63A-4889-B696-0BA3A50BA85E}" destId="{84C46445-1BFA-493B-8AD2-37030DEBBFAA}" srcOrd="0" destOrd="0" presId="urn:microsoft.com/office/officeart/2005/8/layout/hierarchy2"/>
    <dgm:cxn modelId="{B0080BCC-F3FE-47D9-B6D0-7D79CC6DFA60}" type="presParOf" srcId="{C7722825-E63A-4889-B696-0BA3A50BA85E}" destId="{C546DB58-08AC-43D7-9B09-42B84B354DE7}" srcOrd="1" destOrd="0" presId="urn:microsoft.com/office/officeart/2005/8/layout/hierarchy2"/>
    <dgm:cxn modelId="{163A13EA-418A-479D-B460-EA49D9700D07}" type="presParOf" srcId="{47331DAA-E66B-406D-9D31-BF5F3CBCD083}" destId="{983C5752-8F33-4FE1-ACC1-D6BBE54DAF59}" srcOrd="2" destOrd="0" presId="urn:microsoft.com/office/officeart/2005/8/layout/hierarchy2"/>
    <dgm:cxn modelId="{33631A7D-0460-435A-930D-F198EFBC9A8C}" type="presParOf" srcId="{983C5752-8F33-4FE1-ACC1-D6BBE54DAF59}" destId="{51C00FB8-26F0-4AA8-985B-08C94510A4B0}" srcOrd="0" destOrd="0" presId="urn:microsoft.com/office/officeart/2005/8/layout/hierarchy2"/>
    <dgm:cxn modelId="{D6D40FB6-44CD-4B34-B72F-6C3E9491CE9D}" type="presParOf" srcId="{47331DAA-E66B-406D-9D31-BF5F3CBCD083}" destId="{750E117E-79A6-442B-8CBC-550FE060CD98}" srcOrd="3" destOrd="0" presId="urn:microsoft.com/office/officeart/2005/8/layout/hierarchy2"/>
    <dgm:cxn modelId="{1061D665-DE89-4856-89DC-74BBC74C6BD9}" type="presParOf" srcId="{750E117E-79A6-442B-8CBC-550FE060CD98}" destId="{7B08F5C5-DD62-4976-9C46-D4808F00A4F8}" srcOrd="0" destOrd="0" presId="urn:microsoft.com/office/officeart/2005/8/layout/hierarchy2"/>
    <dgm:cxn modelId="{487AFD77-948B-4CE8-A13E-A219DC4A386D}" type="presParOf" srcId="{750E117E-79A6-442B-8CBC-550FE060CD98}" destId="{B862B149-7ED6-430F-A445-FA28D65608BE}" srcOrd="1" destOrd="0" presId="urn:microsoft.com/office/officeart/2005/8/layout/hierarchy2"/>
    <dgm:cxn modelId="{2B59D99C-8E07-4A4B-8C5F-4C7A464700F9}" type="presParOf" srcId="{47331DAA-E66B-406D-9D31-BF5F3CBCD083}" destId="{D8D985AA-04F5-432E-91FD-8460DF6ACEFF}" srcOrd="4" destOrd="0" presId="urn:microsoft.com/office/officeart/2005/8/layout/hierarchy2"/>
    <dgm:cxn modelId="{88A3F6A1-64B3-400E-80FD-DA1A16111112}" type="presParOf" srcId="{D8D985AA-04F5-432E-91FD-8460DF6ACEFF}" destId="{617E9F37-5B38-43C4-B6D9-F10241640A19}" srcOrd="0" destOrd="0" presId="urn:microsoft.com/office/officeart/2005/8/layout/hierarchy2"/>
    <dgm:cxn modelId="{DA501943-FEE1-4A4F-9E5F-000D4AEDCE24}" type="presParOf" srcId="{47331DAA-E66B-406D-9D31-BF5F3CBCD083}" destId="{D429F695-8C84-44BD-97C5-4845758BCF50}" srcOrd="5" destOrd="0" presId="urn:microsoft.com/office/officeart/2005/8/layout/hierarchy2"/>
    <dgm:cxn modelId="{A77DDE4E-AD66-47F0-8D0B-BB7A084BE455}" type="presParOf" srcId="{D429F695-8C84-44BD-97C5-4845758BCF50}" destId="{0E035372-58CC-4053-A9A4-B4E52C0552DE}" srcOrd="0" destOrd="0" presId="urn:microsoft.com/office/officeart/2005/8/layout/hierarchy2"/>
    <dgm:cxn modelId="{75141388-CA72-4566-BB6E-883ACC82D298}" type="presParOf" srcId="{D429F695-8C84-44BD-97C5-4845758BCF50}" destId="{872401B7-2C16-4DA6-989E-9200B535C976}" srcOrd="1" destOrd="0" presId="urn:microsoft.com/office/officeart/2005/8/layout/hierarchy2"/>
    <dgm:cxn modelId="{8390B51F-F01E-4CF1-9328-BFD8E95A5209}" type="presParOf" srcId="{47331DAA-E66B-406D-9D31-BF5F3CBCD083}" destId="{66675CC7-8907-47AC-9E53-A4CFDD4D1687}" srcOrd="6" destOrd="0" presId="urn:microsoft.com/office/officeart/2005/8/layout/hierarchy2"/>
    <dgm:cxn modelId="{AA41AC59-E2F9-4D17-BB09-D66CD5871720}" type="presParOf" srcId="{66675CC7-8907-47AC-9E53-A4CFDD4D1687}" destId="{3186CEB3-58A8-41A0-B9F9-07CB0D11A3DF}" srcOrd="0" destOrd="0" presId="urn:microsoft.com/office/officeart/2005/8/layout/hierarchy2"/>
    <dgm:cxn modelId="{DD3657F5-9593-43A8-BF53-745BEE4E5586}" type="presParOf" srcId="{47331DAA-E66B-406D-9D31-BF5F3CBCD083}" destId="{9BF56BFF-599A-4DDB-AC3E-7A021023F505}" srcOrd="7" destOrd="0" presId="urn:microsoft.com/office/officeart/2005/8/layout/hierarchy2"/>
    <dgm:cxn modelId="{FD662B02-6472-4F37-BC69-F93A7DD82805}" type="presParOf" srcId="{9BF56BFF-599A-4DDB-AC3E-7A021023F505}" destId="{7FB109B1-D725-4AA1-AA5F-B9883E50908F}" srcOrd="0" destOrd="0" presId="urn:microsoft.com/office/officeart/2005/8/layout/hierarchy2"/>
    <dgm:cxn modelId="{B925E69C-9D2D-439B-82FB-98E2D6772B5A}" type="presParOf" srcId="{9BF56BFF-599A-4DDB-AC3E-7A021023F505}" destId="{E0DC820A-86CB-4F81-BE7E-A79C1F3643A3}" srcOrd="1" destOrd="0" presId="urn:microsoft.com/office/officeart/2005/8/layout/hierarchy2"/>
    <dgm:cxn modelId="{2A46A605-C4FD-400B-8338-D8639A324F2A}" type="presParOf" srcId="{1528D850-D286-4CC0-B0C9-DD5EF79425AB}" destId="{0C2A1746-7EE5-44A7-812F-C4FE28B084DB}" srcOrd="2" destOrd="0" presId="urn:microsoft.com/office/officeart/2005/8/layout/hierarchy2"/>
    <dgm:cxn modelId="{5AEB4CCC-63E5-4DE5-92DF-FFD90A4DF4FF}" type="presParOf" srcId="{0C2A1746-7EE5-44A7-812F-C4FE28B084DB}" destId="{DC980D7D-6DB2-48A7-A293-8CE3275CCD69}" srcOrd="0" destOrd="0" presId="urn:microsoft.com/office/officeart/2005/8/layout/hierarchy2"/>
    <dgm:cxn modelId="{48A95373-8595-4619-B897-7D13C2C353AD}" type="presParOf" srcId="{1528D850-D286-4CC0-B0C9-DD5EF79425AB}" destId="{1A8E0E30-9942-4421-ADD8-1E751186D664}" srcOrd="3" destOrd="0" presId="urn:microsoft.com/office/officeart/2005/8/layout/hierarchy2"/>
    <dgm:cxn modelId="{95B1DC34-F506-4361-ADC6-1D3C82B3D811}" type="presParOf" srcId="{1A8E0E30-9942-4421-ADD8-1E751186D664}" destId="{D84AFBDC-6EE2-4900-802D-845D71528EAE}" srcOrd="0" destOrd="0" presId="urn:microsoft.com/office/officeart/2005/8/layout/hierarchy2"/>
    <dgm:cxn modelId="{E376116A-1256-4E53-B83B-2307FDE75656}" type="presParOf" srcId="{1A8E0E30-9942-4421-ADD8-1E751186D664}" destId="{C27D9BBF-A228-4D04-87AF-206E4E0B9825}" srcOrd="1" destOrd="0" presId="urn:microsoft.com/office/officeart/2005/8/layout/hierarchy2"/>
    <dgm:cxn modelId="{0FB2E515-BE94-4E9B-8133-9B854FF43109}" type="presParOf" srcId="{C27D9BBF-A228-4D04-87AF-206E4E0B9825}" destId="{90F4F57D-F047-42F7-AEAC-BB0F1C9BE9DC}" srcOrd="0" destOrd="0" presId="urn:microsoft.com/office/officeart/2005/8/layout/hierarchy2"/>
    <dgm:cxn modelId="{97C3E45C-0002-4120-98A7-37EF7E4280BB}" type="presParOf" srcId="{90F4F57D-F047-42F7-AEAC-BB0F1C9BE9DC}" destId="{2AA79385-24B3-4970-97C3-43F0E7AA8D95}" srcOrd="0" destOrd="0" presId="urn:microsoft.com/office/officeart/2005/8/layout/hierarchy2"/>
    <dgm:cxn modelId="{3E7992C9-1FB7-4A5A-99D1-5685F6B9DB13}" type="presParOf" srcId="{C27D9BBF-A228-4D04-87AF-206E4E0B9825}" destId="{B4856224-D1F0-49DF-9405-1BBBF5E69F0B}" srcOrd="1" destOrd="0" presId="urn:microsoft.com/office/officeart/2005/8/layout/hierarchy2"/>
    <dgm:cxn modelId="{2753D0B8-01E5-493D-9334-807D7BC531B1}" type="presParOf" srcId="{B4856224-D1F0-49DF-9405-1BBBF5E69F0B}" destId="{9C995C62-625F-41FA-AA8B-71D40468344E}" srcOrd="0" destOrd="0" presId="urn:microsoft.com/office/officeart/2005/8/layout/hierarchy2"/>
    <dgm:cxn modelId="{459F7C4F-801D-4378-B158-C4EBDCCADCF7}" type="presParOf" srcId="{B4856224-D1F0-49DF-9405-1BBBF5E69F0B}" destId="{3286FAA2-D1A9-43DA-92BC-676B49BF06E0}" srcOrd="1" destOrd="0" presId="urn:microsoft.com/office/officeart/2005/8/layout/hierarchy2"/>
    <dgm:cxn modelId="{F41CBCF4-C392-4B02-B2BB-73705172E2EC}" type="presParOf" srcId="{C27D9BBF-A228-4D04-87AF-206E4E0B9825}" destId="{6DF8C9A3-61DF-4C9A-B4A3-DCEA7161EA52}" srcOrd="2" destOrd="0" presId="urn:microsoft.com/office/officeart/2005/8/layout/hierarchy2"/>
    <dgm:cxn modelId="{88531D6F-A39F-468A-89A4-E994E79C8DBA}" type="presParOf" srcId="{6DF8C9A3-61DF-4C9A-B4A3-DCEA7161EA52}" destId="{E9AD707A-CFC0-4FC2-933A-CE6A798FD5A1}" srcOrd="0" destOrd="0" presId="urn:microsoft.com/office/officeart/2005/8/layout/hierarchy2"/>
    <dgm:cxn modelId="{AF408685-B25B-4A9D-83F4-04C9DFCCA405}" type="presParOf" srcId="{C27D9BBF-A228-4D04-87AF-206E4E0B9825}" destId="{440E9105-A7FC-47A9-813E-662A11559688}" srcOrd="3" destOrd="0" presId="urn:microsoft.com/office/officeart/2005/8/layout/hierarchy2"/>
    <dgm:cxn modelId="{46981C91-5606-49D1-8CB1-01A4B60B1038}" type="presParOf" srcId="{440E9105-A7FC-47A9-813E-662A11559688}" destId="{3ACE7F7D-8EF1-47FD-A93D-6EDCB0EFB6D7}" srcOrd="0" destOrd="0" presId="urn:microsoft.com/office/officeart/2005/8/layout/hierarchy2"/>
    <dgm:cxn modelId="{B7B44AE3-87CA-4514-A575-AF12262B129A}" type="presParOf" srcId="{440E9105-A7FC-47A9-813E-662A11559688}" destId="{7E96BA06-7369-47E6-848E-10ED8D66769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06CA1-287F-47C1-B991-51FB5BD7B430}"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s-ES"/>
        </a:p>
      </dgm:t>
    </dgm:pt>
    <dgm:pt modelId="{59DF6A0B-341E-41AD-AB6A-EE5FC1907554}">
      <dgm:prSet phldrT="[Texto]"/>
      <dgm:spPr/>
      <dgm:t>
        <a:bodyPr/>
        <a:lstStyle/>
        <a:p>
          <a:r>
            <a:rPr lang="es-ES" dirty="0" smtClean="0"/>
            <a:t>DESGASTE</a:t>
          </a:r>
          <a:endParaRPr lang="es-ES" dirty="0"/>
        </a:p>
      </dgm:t>
    </dgm:pt>
    <dgm:pt modelId="{B7E9C2B0-9EBE-4EE0-B5BA-0C6D5612438C}" type="parTrans" cxnId="{0739B7DD-25E9-40D1-9747-5A355ED74B0A}">
      <dgm:prSet/>
      <dgm:spPr/>
      <dgm:t>
        <a:bodyPr/>
        <a:lstStyle/>
        <a:p>
          <a:endParaRPr lang="es-ES"/>
        </a:p>
      </dgm:t>
    </dgm:pt>
    <dgm:pt modelId="{48496891-334F-4A2D-8472-A0384F83FE36}" type="sibTrans" cxnId="{0739B7DD-25E9-40D1-9747-5A355ED74B0A}">
      <dgm:prSet/>
      <dgm:spPr/>
      <dgm:t>
        <a:bodyPr/>
        <a:lstStyle/>
        <a:p>
          <a:endParaRPr lang="es-ES"/>
        </a:p>
      </dgm:t>
    </dgm:pt>
    <dgm:pt modelId="{3EC4493D-B1BD-4265-8B7C-4966EF6A1FE9}">
      <dgm:prSet phldrT="[Texto]"/>
      <dgm:spPr/>
      <dgm:t>
        <a:bodyPr/>
        <a:lstStyle/>
        <a:p>
          <a:r>
            <a:rPr lang="es-ES" dirty="0" smtClean="0"/>
            <a:t>Abrasivo </a:t>
          </a:r>
          <a:endParaRPr lang="es-ES" dirty="0"/>
        </a:p>
      </dgm:t>
    </dgm:pt>
    <dgm:pt modelId="{7CBAB827-6B6A-40CE-98EA-CF65C8DBA373}" type="parTrans" cxnId="{1B6F43C1-55BF-4BA4-9517-DB110720C580}">
      <dgm:prSet/>
      <dgm:spPr/>
      <dgm:t>
        <a:bodyPr/>
        <a:lstStyle/>
        <a:p>
          <a:endParaRPr lang="es-ES"/>
        </a:p>
      </dgm:t>
    </dgm:pt>
    <dgm:pt modelId="{8B0EEB86-CDE7-4744-87F5-944E1303845D}" type="sibTrans" cxnId="{1B6F43C1-55BF-4BA4-9517-DB110720C580}">
      <dgm:prSet/>
      <dgm:spPr/>
      <dgm:t>
        <a:bodyPr/>
        <a:lstStyle/>
        <a:p>
          <a:endParaRPr lang="es-ES"/>
        </a:p>
      </dgm:t>
    </dgm:pt>
    <dgm:pt modelId="{24C89E9A-EC0F-48E6-9AF0-EF9A123DD335}">
      <dgm:prSet phldrT="[Texto]"/>
      <dgm:spPr/>
      <dgm:t>
        <a:bodyPr/>
        <a:lstStyle/>
        <a:p>
          <a:r>
            <a:rPr lang="es-ES" dirty="0" smtClean="0"/>
            <a:t>Adhesivo </a:t>
          </a:r>
          <a:endParaRPr lang="es-ES" dirty="0"/>
        </a:p>
      </dgm:t>
    </dgm:pt>
    <dgm:pt modelId="{EDAF9CEE-3AFA-40A0-8153-79731876B0DA}" type="parTrans" cxnId="{97464D84-C1B6-4473-8AEE-9FE03C6A6B10}">
      <dgm:prSet/>
      <dgm:spPr/>
      <dgm:t>
        <a:bodyPr/>
        <a:lstStyle/>
        <a:p>
          <a:endParaRPr lang="es-ES"/>
        </a:p>
      </dgm:t>
    </dgm:pt>
    <dgm:pt modelId="{6B2CBEC3-A917-4700-B868-31FB5C5E11A1}" type="sibTrans" cxnId="{97464D84-C1B6-4473-8AEE-9FE03C6A6B10}">
      <dgm:prSet/>
      <dgm:spPr/>
      <dgm:t>
        <a:bodyPr/>
        <a:lstStyle/>
        <a:p>
          <a:endParaRPr lang="es-ES"/>
        </a:p>
      </dgm:t>
    </dgm:pt>
    <dgm:pt modelId="{448875E8-64FE-4DFE-B485-E6859C89DE1A}">
      <dgm:prSet phldrT="[Texto]"/>
      <dgm:spPr/>
      <dgm:t>
        <a:bodyPr/>
        <a:lstStyle/>
        <a:p>
          <a:r>
            <a:rPr lang="es-ES" dirty="0" smtClean="0"/>
            <a:t>Erosión</a:t>
          </a:r>
          <a:endParaRPr lang="es-ES" dirty="0"/>
        </a:p>
      </dgm:t>
    </dgm:pt>
    <dgm:pt modelId="{20061C91-BDCC-4EDC-A4FB-1A1ECD053F81}" type="parTrans" cxnId="{76A564C3-0B96-4E0C-B5DF-4BD591C2F9CC}">
      <dgm:prSet/>
      <dgm:spPr/>
      <dgm:t>
        <a:bodyPr/>
        <a:lstStyle/>
        <a:p>
          <a:endParaRPr lang="es-ES"/>
        </a:p>
      </dgm:t>
    </dgm:pt>
    <dgm:pt modelId="{8EE86B78-94A0-441C-9FE8-9A69E0E8A346}" type="sibTrans" cxnId="{76A564C3-0B96-4E0C-B5DF-4BD591C2F9CC}">
      <dgm:prSet/>
      <dgm:spPr/>
      <dgm:t>
        <a:bodyPr/>
        <a:lstStyle/>
        <a:p>
          <a:endParaRPr lang="es-ES"/>
        </a:p>
      </dgm:t>
    </dgm:pt>
    <dgm:pt modelId="{FAE240AB-52A9-4841-8E0F-4525252455C5}">
      <dgm:prSet phldrT="[Texto]"/>
      <dgm:spPr/>
      <dgm:t>
        <a:bodyPr/>
        <a:lstStyle/>
        <a:p>
          <a:r>
            <a:rPr lang="es-ES" smtClean="0"/>
            <a:t>Fretting</a:t>
          </a:r>
          <a:endParaRPr lang="es-ES" dirty="0"/>
        </a:p>
      </dgm:t>
    </dgm:pt>
    <dgm:pt modelId="{76330FBB-CC74-4632-A176-1321742C5ED4}" type="parTrans" cxnId="{67808F8F-A8CE-4445-BB03-FCF3E52BD981}">
      <dgm:prSet/>
      <dgm:spPr/>
      <dgm:t>
        <a:bodyPr/>
        <a:lstStyle/>
        <a:p>
          <a:endParaRPr lang="es-ES"/>
        </a:p>
      </dgm:t>
    </dgm:pt>
    <dgm:pt modelId="{1CA033F7-0CE5-4E3B-AD11-46C2949FDD49}" type="sibTrans" cxnId="{67808F8F-A8CE-4445-BB03-FCF3E52BD981}">
      <dgm:prSet/>
      <dgm:spPr/>
      <dgm:t>
        <a:bodyPr/>
        <a:lstStyle/>
        <a:p>
          <a:endParaRPr lang="es-ES"/>
        </a:p>
      </dgm:t>
    </dgm:pt>
    <dgm:pt modelId="{92470A3D-1BFF-4DD1-94C6-9675161EE66E}">
      <dgm:prSet phldrT="[Texto]"/>
      <dgm:spPr/>
      <dgm:t>
        <a:bodyPr/>
        <a:lstStyle/>
        <a:p>
          <a:r>
            <a:rPr lang="es-ES" smtClean="0"/>
            <a:t>Químico </a:t>
          </a:r>
          <a:endParaRPr lang="es-ES" dirty="0"/>
        </a:p>
      </dgm:t>
    </dgm:pt>
    <dgm:pt modelId="{D07E202A-4B6B-466E-8608-974E1CB913C1}" type="parTrans" cxnId="{F43808C3-1697-4B5F-935F-7ABB3C995889}">
      <dgm:prSet/>
      <dgm:spPr/>
      <dgm:t>
        <a:bodyPr/>
        <a:lstStyle/>
        <a:p>
          <a:endParaRPr lang="es-ES"/>
        </a:p>
      </dgm:t>
    </dgm:pt>
    <dgm:pt modelId="{C5F6C3DD-ACC8-4367-A53D-B2F811E68486}" type="sibTrans" cxnId="{F43808C3-1697-4B5F-935F-7ABB3C995889}">
      <dgm:prSet/>
      <dgm:spPr/>
      <dgm:t>
        <a:bodyPr/>
        <a:lstStyle/>
        <a:p>
          <a:endParaRPr lang="es-ES"/>
        </a:p>
      </dgm:t>
    </dgm:pt>
    <dgm:pt modelId="{4269C228-D476-4607-B639-3B9967A17649}" type="pres">
      <dgm:prSet presAssocID="{05306CA1-287F-47C1-B991-51FB5BD7B430}" presName="Name0" presStyleCnt="0">
        <dgm:presLayoutVars>
          <dgm:chPref val="1"/>
          <dgm:dir/>
          <dgm:animOne val="branch"/>
          <dgm:animLvl val="lvl"/>
          <dgm:resizeHandles val="exact"/>
        </dgm:presLayoutVars>
      </dgm:prSet>
      <dgm:spPr/>
    </dgm:pt>
    <dgm:pt modelId="{7DFF80D2-D195-4A59-8E84-70DB99BE65C1}" type="pres">
      <dgm:prSet presAssocID="{59DF6A0B-341E-41AD-AB6A-EE5FC1907554}" presName="root1" presStyleCnt="0"/>
      <dgm:spPr/>
    </dgm:pt>
    <dgm:pt modelId="{2B77DA8B-005F-4DE5-BF8C-44E4701929D9}" type="pres">
      <dgm:prSet presAssocID="{59DF6A0B-341E-41AD-AB6A-EE5FC1907554}" presName="LevelOneTextNode" presStyleLbl="node0" presStyleIdx="0" presStyleCnt="1">
        <dgm:presLayoutVars>
          <dgm:chPref val="3"/>
        </dgm:presLayoutVars>
      </dgm:prSet>
      <dgm:spPr/>
    </dgm:pt>
    <dgm:pt modelId="{79E539DA-9130-4DC7-94AF-91CE9A98392E}" type="pres">
      <dgm:prSet presAssocID="{59DF6A0B-341E-41AD-AB6A-EE5FC1907554}" presName="level2hierChild" presStyleCnt="0"/>
      <dgm:spPr/>
    </dgm:pt>
    <dgm:pt modelId="{A5E710D6-FF3E-4A43-9923-F465EF1F3A88}" type="pres">
      <dgm:prSet presAssocID="{7CBAB827-6B6A-40CE-98EA-CF65C8DBA373}" presName="conn2-1" presStyleLbl="parChTrans1D2" presStyleIdx="0" presStyleCnt="5"/>
      <dgm:spPr/>
    </dgm:pt>
    <dgm:pt modelId="{3C8A2997-476C-4B90-8C9A-81D7439F7B9B}" type="pres">
      <dgm:prSet presAssocID="{7CBAB827-6B6A-40CE-98EA-CF65C8DBA373}" presName="connTx" presStyleLbl="parChTrans1D2" presStyleIdx="0" presStyleCnt="5"/>
      <dgm:spPr/>
    </dgm:pt>
    <dgm:pt modelId="{7ADE6AE0-00D4-4926-A34B-1F95B6C11F62}" type="pres">
      <dgm:prSet presAssocID="{3EC4493D-B1BD-4265-8B7C-4966EF6A1FE9}" presName="root2" presStyleCnt="0"/>
      <dgm:spPr/>
    </dgm:pt>
    <dgm:pt modelId="{40F531B8-8191-4B42-9B3F-25536987FF75}" type="pres">
      <dgm:prSet presAssocID="{3EC4493D-B1BD-4265-8B7C-4966EF6A1FE9}" presName="LevelTwoTextNode" presStyleLbl="node2" presStyleIdx="0" presStyleCnt="5">
        <dgm:presLayoutVars>
          <dgm:chPref val="3"/>
        </dgm:presLayoutVars>
      </dgm:prSet>
      <dgm:spPr/>
      <dgm:t>
        <a:bodyPr/>
        <a:lstStyle/>
        <a:p>
          <a:endParaRPr lang="es-ES"/>
        </a:p>
      </dgm:t>
    </dgm:pt>
    <dgm:pt modelId="{45E6FE4C-3EFE-4748-AB0E-10A6F5B5B9EB}" type="pres">
      <dgm:prSet presAssocID="{3EC4493D-B1BD-4265-8B7C-4966EF6A1FE9}" presName="level3hierChild" presStyleCnt="0"/>
      <dgm:spPr/>
    </dgm:pt>
    <dgm:pt modelId="{542B29B9-2CA5-48F8-B070-9A83F224F578}" type="pres">
      <dgm:prSet presAssocID="{EDAF9CEE-3AFA-40A0-8153-79731876B0DA}" presName="conn2-1" presStyleLbl="parChTrans1D2" presStyleIdx="1" presStyleCnt="5"/>
      <dgm:spPr/>
    </dgm:pt>
    <dgm:pt modelId="{E16C657B-9DF8-437B-BA4B-4F628E19457F}" type="pres">
      <dgm:prSet presAssocID="{EDAF9CEE-3AFA-40A0-8153-79731876B0DA}" presName="connTx" presStyleLbl="parChTrans1D2" presStyleIdx="1" presStyleCnt="5"/>
      <dgm:spPr/>
    </dgm:pt>
    <dgm:pt modelId="{C701260E-192E-4BD1-981C-0630E2392433}" type="pres">
      <dgm:prSet presAssocID="{24C89E9A-EC0F-48E6-9AF0-EF9A123DD335}" presName="root2" presStyleCnt="0"/>
      <dgm:spPr/>
    </dgm:pt>
    <dgm:pt modelId="{F4EF0327-0582-4FC2-BC9C-ECB604F3D59C}" type="pres">
      <dgm:prSet presAssocID="{24C89E9A-EC0F-48E6-9AF0-EF9A123DD335}" presName="LevelTwoTextNode" presStyleLbl="node2" presStyleIdx="1" presStyleCnt="5">
        <dgm:presLayoutVars>
          <dgm:chPref val="3"/>
        </dgm:presLayoutVars>
      </dgm:prSet>
      <dgm:spPr/>
      <dgm:t>
        <a:bodyPr/>
        <a:lstStyle/>
        <a:p>
          <a:endParaRPr lang="es-ES"/>
        </a:p>
      </dgm:t>
    </dgm:pt>
    <dgm:pt modelId="{5D25231C-B697-4580-8786-19AFA74E69B4}" type="pres">
      <dgm:prSet presAssocID="{24C89E9A-EC0F-48E6-9AF0-EF9A123DD335}" presName="level3hierChild" presStyleCnt="0"/>
      <dgm:spPr/>
    </dgm:pt>
    <dgm:pt modelId="{9A528F8E-A40A-4C20-BFAD-19B2E5FAC34B}" type="pres">
      <dgm:prSet presAssocID="{20061C91-BDCC-4EDC-A4FB-1A1ECD053F81}" presName="conn2-1" presStyleLbl="parChTrans1D2" presStyleIdx="2" presStyleCnt="5"/>
      <dgm:spPr/>
    </dgm:pt>
    <dgm:pt modelId="{87FB86B2-BC1E-496A-8139-5BFDBCBF7C87}" type="pres">
      <dgm:prSet presAssocID="{20061C91-BDCC-4EDC-A4FB-1A1ECD053F81}" presName="connTx" presStyleLbl="parChTrans1D2" presStyleIdx="2" presStyleCnt="5"/>
      <dgm:spPr/>
    </dgm:pt>
    <dgm:pt modelId="{3A637486-6B2B-4255-8015-B0A55253FF4C}" type="pres">
      <dgm:prSet presAssocID="{448875E8-64FE-4DFE-B485-E6859C89DE1A}" presName="root2" presStyleCnt="0"/>
      <dgm:spPr/>
    </dgm:pt>
    <dgm:pt modelId="{A5502FD7-1671-4AF4-B05E-0D8AACBB114A}" type="pres">
      <dgm:prSet presAssocID="{448875E8-64FE-4DFE-B485-E6859C89DE1A}" presName="LevelTwoTextNode" presStyleLbl="node2" presStyleIdx="2" presStyleCnt="5">
        <dgm:presLayoutVars>
          <dgm:chPref val="3"/>
        </dgm:presLayoutVars>
      </dgm:prSet>
      <dgm:spPr/>
      <dgm:t>
        <a:bodyPr/>
        <a:lstStyle/>
        <a:p>
          <a:endParaRPr lang="es-ES"/>
        </a:p>
      </dgm:t>
    </dgm:pt>
    <dgm:pt modelId="{9FC8B3FC-11B8-4C2E-A7DB-5794CD9624ED}" type="pres">
      <dgm:prSet presAssocID="{448875E8-64FE-4DFE-B485-E6859C89DE1A}" presName="level3hierChild" presStyleCnt="0"/>
      <dgm:spPr/>
    </dgm:pt>
    <dgm:pt modelId="{4D0C4823-408D-49D4-92E3-A61E974E646D}" type="pres">
      <dgm:prSet presAssocID="{76330FBB-CC74-4632-A176-1321742C5ED4}" presName="conn2-1" presStyleLbl="parChTrans1D2" presStyleIdx="3" presStyleCnt="5"/>
      <dgm:spPr/>
    </dgm:pt>
    <dgm:pt modelId="{6B8CE23E-FE55-42F6-AA06-CCE141D0B50D}" type="pres">
      <dgm:prSet presAssocID="{76330FBB-CC74-4632-A176-1321742C5ED4}" presName="connTx" presStyleLbl="parChTrans1D2" presStyleIdx="3" presStyleCnt="5"/>
      <dgm:spPr/>
    </dgm:pt>
    <dgm:pt modelId="{5E68D779-2CA2-419B-8CDB-2B946D4D6B3C}" type="pres">
      <dgm:prSet presAssocID="{FAE240AB-52A9-4841-8E0F-4525252455C5}" presName="root2" presStyleCnt="0"/>
      <dgm:spPr/>
    </dgm:pt>
    <dgm:pt modelId="{F1271504-89A4-4635-8AB4-96EC4A410B50}" type="pres">
      <dgm:prSet presAssocID="{FAE240AB-52A9-4841-8E0F-4525252455C5}" presName="LevelTwoTextNode" presStyleLbl="node2" presStyleIdx="3" presStyleCnt="5">
        <dgm:presLayoutVars>
          <dgm:chPref val="3"/>
        </dgm:presLayoutVars>
      </dgm:prSet>
      <dgm:spPr/>
      <dgm:t>
        <a:bodyPr/>
        <a:lstStyle/>
        <a:p>
          <a:endParaRPr lang="es-ES"/>
        </a:p>
      </dgm:t>
    </dgm:pt>
    <dgm:pt modelId="{0666BE07-F31D-461D-B78D-4698F95770FD}" type="pres">
      <dgm:prSet presAssocID="{FAE240AB-52A9-4841-8E0F-4525252455C5}" presName="level3hierChild" presStyleCnt="0"/>
      <dgm:spPr/>
    </dgm:pt>
    <dgm:pt modelId="{1511F137-168A-4D37-8751-0C1EA7C9AF5E}" type="pres">
      <dgm:prSet presAssocID="{D07E202A-4B6B-466E-8608-974E1CB913C1}" presName="conn2-1" presStyleLbl="parChTrans1D2" presStyleIdx="4" presStyleCnt="5"/>
      <dgm:spPr/>
    </dgm:pt>
    <dgm:pt modelId="{AF58C014-2943-45E9-B65D-029C0B2ACE00}" type="pres">
      <dgm:prSet presAssocID="{D07E202A-4B6B-466E-8608-974E1CB913C1}" presName="connTx" presStyleLbl="parChTrans1D2" presStyleIdx="4" presStyleCnt="5"/>
      <dgm:spPr/>
    </dgm:pt>
    <dgm:pt modelId="{9DA9D1FE-923F-4B70-8684-17DC1D2B7B02}" type="pres">
      <dgm:prSet presAssocID="{92470A3D-1BFF-4DD1-94C6-9675161EE66E}" presName="root2" presStyleCnt="0"/>
      <dgm:spPr/>
    </dgm:pt>
    <dgm:pt modelId="{2D81F838-1A77-47A1-85BF-E3C055D9248F}" type="pres">
      <dgm:prSet presAssocID="{92470A3D-1BFF-4DD1-94C6-9675161EE66E}" presName="LevelTwoTextNode" presStyleLbl="node2" presStyleIdx="4" presStyleCnt="5">
        <dgm:presLayoutVars>
          <dgm:chPref val="3"/>
        </dgm:presLayoutVars>
      </dgm:prSet>
      <dgm:spPr/>
      <dgm:t>
        <a:bodyPr/>
        <a:lstStyle/>
        <a:p>
          <a:endParaRPr lang="es-ES"/>
        </a:p>
      </dgm:t>
    </dgm:pt>
    <dgm:pt modelId="{1E6872EE-9E82-4093-8B8B-B8714571B6C5}" type="pres">
      <dgm:prSet presAssocID="{92470A3D-1BFF-4DD1-94C6-9675161EE66E}" presName="level3hierChild" presStyleCnt="0"/>
      <dgm:spPr/>
    </dgm:pt>
  </dgm:ptLst>
  <dgm:cxnLst>
    <dgm:cxn modelId="{F73935C1-A92F-4387-81B7-14BAD05EF0D7}" type="presOf" srcId="{20061C91-BDCC-4EDC-A4FB-1A1ECD053F81}" destId="{9A528F8E-A40A-4C20-BFAD-19B2E5FAC34B}" srcOrd="0" destOrd="0" presId="urn:microsoft.com/office/officeart/2008/layout/HorizontalMultiLevelHierarchy"/>
    <dgm:cxn modelId="{1B6F43C1-55BF-4BA4-9517-DB110720C580}" srcId="{59DF6A0B-341E-41AD-AB6A-EE5FC1907554}" destId="{3EC4493D-B1BD-4265-8B7C-4966EF6A1FE9}" srcOrd="0" destOrd="0" parTransId="{7CBAB827-6B6A-40CE-98EA-CF65C8DBA373}" sibTransId="{8B0EEB86-CDE7-4744-87F5-944E1303845D}"/>
    <dgm:cxn modelId="{0739B7DD-25E9-40D1-9747-5A355ED74B0A}" srcId="{05306CA1-287F-47C1-B991-51FB5BD7B430}" destId="{59DF6A0B-341E-41AD-AB6A-EE5FC1907554}" srcOrd="0" destOrd="0" parTransId="{B7E9C2B0-9EBE-4EE0-B5BA-0C6D5612438C}" sibTransId="{48496891-334F-4A2D-8472-A0384F83FE36}"/>
    <dgm:cxn modelId="{A2641539-E80F-46A9-B1D9-8D9F2D54F70C}" type="presOf" srcId="{92470A3D-1BFF-4DD1-94C6-9675161EE66E}" destId="{2D81F838-1A77-47A1-85BF-E3C055D9248F}" srcOrd="0" destOrd="0" presId="urn:microsoft.com/office/officeart/2008/layout/HorizontalMultiLevelHierarchy"/>
    <dgm:cxn modelId="{67808F8F-A8CE-4445-BB03-FCF3E52BD981}" srcId="{59DF6A0B-341E-41AD-AB6A-EE5FC1907554}" destId="{FAE240AB-52A9-4841-8E0F-4525252455C5}" srcOrd="3" destOrd="0" parTransId="{76330FBB-CC74-4632-A176-1321742C5ED4}" sibTransId="{1CA033F7-0CE5-4E3B-AD11-46C2949FDD49}"/>
    <dgm:cxn modelId="{FCCBD539-EBC4-473C-B022-E334F76144E3}" type="presOf" srcId="{7CBAB827-6B6A-40CE-98EA-CF65C8DBA373}" destId="{A5E710D6-FF3E-4A43-9923-F465EF1F3A88}" srcOrd="0" destOrd="0" presId="urn:microsoft.com/office/officeart/2008/layout/HorizontalMultiLevelHierarchy"/>
    <dgm:cxn modelId="{F43808C3-1697-4B5F-935F-7ABB3C995889}" srcId="{59DF6A0B-341E-41AD-AB6A-EE5FC1907554}" destId="{92470A3D-1BFF-4DD1-94C6-9675161EE66E}" srcOrd="4" destOrd="0" parTransId="{D07E202A-4B6B-466E-8608-974E1CB913C1}" sibTransId="{C5F6C3DD-ACC8-4367-A53D-B2F811E68486}"/>
    <dgm:cxn modelId="{B0FAD2C7-BD52-402B-81CA-C9222346BB8E}" type="presOf" srcId="{7CBAB827-6B6A-40CE-98EA-CF65C8DBA373}" destId="{3C8A2997-476C-4B90-8C9A-81D7439F7B9B}" srcOrd="1" destOrd="0" presId="urn:microsoft.com/office/officeart/2008/layout/HorizontalMultiLevelHierarchy"/>
    <dgm:cxn modelId="{242E84DA-C1C8-49A3-B9D8-F1ADC75DC8F8}" type="presOf" srcId="{FAE240AB-52A9-4841-8E0F-4525252455C5}" destId="{F1271504-89A4-4635-8AB4-96EC4A410B50}" srcOrd="0" destOrd="0" presId="urn:microsoft.com/office/officeart/2008/layout/HorizontalMultiLevelHierarchy"/>
    <dgm:cxn modelId="{66D1A4CE-7411-4E28-88C5-5AA48A1F6B6D}" type="presOf" srcId="{EDAF9CEE-3AFA-40A0-8153-79731876B0DA}" destId="{542B29B9-2CA5-48F8-B070-9A83F224F578}" srcOrd="0" destOrd="0" presId="urn:microsoft.com/office/officeart/2008/layout/HorizontalMultiLevelHierarchy"/>
    <dgm:cxn modelId="{8F04B9F7-4FAF-48AA-BB54-1CBF751E2F23}" type="presOf" srcId="{76330FBB-CC74-4632-A176-1321742C5ED4}" destId="{6B8CE23E-FE55-42F6-AA06-CCE141D0B50D}" srcOrd="1" destOrd="0" presId="urn:microsoft.com/office/officeart/2008/layout/HorizontalMultiLevelHierarchy"/>
    <dgm:cxn modelId="{21460146-4B28-4432-B8BA-ED9F10793DC4}" type="presOf" srcId="{D07E202A-4B6B-466E-8608-974E1CB913C1}" destId="{AF58C014-2943-45E9-B65D-029C0B2ACE00}" srcOrd="1" destOrd="0" presId="urn:microsoft.com/office/officeart/2008/layout/HorizontalMultiLevelHierarchy"/>
    <dgm:cxn modelId="{5B672D29-F6EC-4CF0-A481-BA38221F471E}" type="presOf" srcId="{D07E202A-4B6B-466E-8608-974E1CB913C1}" destId="{1511F137-168A-4D37-8751-0C1EA7C9AF5E}" srcOrd="0" destOrd="0" presId="urn:microsoft.com/office/officeart/2008/layout/HorizontalMultiLevelHierarchy"/>
    <dgm:cxn modelId="{0A6FB8A4-63EF-4513-8ADB-DD606A71CE02}" type="presOf" srcId="{448875E8-64FE-4DFE-B485-E6859C89DE1A}" destId="{A5502FD7-1671-4AF4-B05E-0D8AACBB114A}" srcOrd="0" destOrd="0" presId="urn:microsoft.com/office/officeart/2008/layout/HorizontalMultiLevelHierarchy"/>
    <dgm:cxn modelId="{76A564C3-0B96-4E0C-B5DF-4BD591C2F9CC}" srcId="{59DF6A0B-341E-41AD-AB6A-EE5FC1907554}" destId="{448875E8-64FE-4DFE-B485-E6859C89DE1A}" srcOrd="2" destOrd="0" parTransId="{20061C91-BDCC-4EDC-A4FB-1A1ECD053F81}" sibTransId="{8EE86B78-94A0-441C-9FE8-9A69E0E8A346}"/>
    <dgm:cxn modelId="{C25EC3DE-BCE2-4EFC-B156-DBE01C46B144}" type="presOf" srcId="{76330FBB-CC74-4632-A176-1321742C5ED4}" destId="{4D0C4823-408D-49D4-92E3-A61E974E646D}" srcOrd="0" destOrd="0" presId="urn:microsoft.com/office/officeart/2008/layout/HorizontalMultiLevelHierarchy"/>
    <dgm:cxn modelId="{BA582BD6-9962-4A5F-895B-82BD72E7D35F}" type="presOf" srcId="{59DF6A0B-341E-41AD-AB6A-EE5FC1907554}" destId="{2B77DA8B-005F-4DE5-BF8C-44E4701929D9}" srcOrd="0" destOrd="0" presId="urn:microsoft.com/office/officeart/2008/layout/HorizontalMultiLevelHierarchy"/>
    <dgm:cxn modelId="{B0849BFA-1A0F-49FA-8F71-14D40BF5E2B3}" type="presOf" srcId="{24C89E9A-EC0F-48E6-9AF0-EF9A123DD335}" destId="{F4EF0327-0582-4FC2-BC9C-ECB604F3D59C}" srcOrd="0" destOrd="0" presId="urn:microsoft.com/office/officeart/2008/layout/HorizontalMultiLevelHierarchy"/>
    <dgm:cxn modelId="{03A1ECB9-8517-4435-A818-6E6553B9597A}" type="presOf" srcId="{20061C91-BDCC-4EDC-A4FB-1A1ECD053F81}" destId="{87FB86B2-BC1E-496A-8139-5BFDBCBF7C87}" srcOrd="1" destOrd="0" presId="urn:microsoft.com/office/officeart/2008/layout/HorizontalMultiLevelHierarchy"/>
    <dgm:cxn modelId="{97464D84-C1B6-4473-8AEE-9FE03C6A6B10}" srcId="{59DF6A0B-341E-41AD-AB6A-EE5FC1907554}" destId="{24C89E9A-EC0F-48E6-9AF0-EF9A123DD335}" srcOrd="1" destOrd="0" parTransId="{EDAF9CEE-3AFA-40A0-8153-79731876B0DA}" sibTransId="{6B2CBEC3-A917-4700-B868-31FB5C5E11A1}"/>
    <dgm:cxn modelId="{855066D7-0764-4D13-B3EC-391100FA9A5F}" type="presOf" srcId="{3EC4493D-B1BD-4265-8B7C-4966EF6A1FE9}" destId="{40F531B8-8191-4B42-9B3F-25536987FF75}" srcOrd="0" destOrd="0" presId="urn:microsoft.com/office/officeart/2008/layout/HorizontalMultiLevelHierarchy"/>
    <dgm:cxn modelId="{45D6C7CF-4A54-4120-881E-5FA5B87E97AC}" type="presOf" srcId="{EDAF9CEE-3AFA-40A0-8153-79731876B0DA}" destId="{E16C657B-9DF8-437B-BA4B-4F628E19457F}" srcOrd="1" destOrd="0" presId="urn:microsoft.com/office/officeart/2008/layout/HorizontalMultiLevelHierarchy"/>
    <dgm:cxn modelId="{F03EF1E7-7D3F-41D7-A531-55E6247DF48E}" type="presOf" srcId="{05306CA1-287F-47C1-B991-51FB5BD7B430}" destId="{4269C228-D476-4607-B639-3B9967A17649}" srcOrd="0" destOrd="0" presId="urn:microsoft.com/office/officeart/2008/layout/HorizontalMultiLevelHierarchy"/>
    <dgm:cxn modelId="{E6273E72-9E71-43C1-9E9F-732064C5FD3D}" type="presParOf" srcId="{4269C228-D476-4607-B639-3B9967A17649}" destId="{7DFF80D2-D195-4A59-8E84-70DB99BE65C1}" srcOrd="0" destOrd="0" presId="urn:microsoft.com/office/officeart/2008/layout/HorizontalMultiLevelHierarchy"/>
    <dgm:cxn modelId="{22D72E55-6F6A-4BD1-AF42-B8653ACD7EF1}" type="presParOf" srcId="{7DFF80D2-D195-4A59-8E84-70DB99BE65C1}" destId="{2B77DA8B-005F-4DE5-BF8C-44E4701929D9}" srcOrd="0" destOrd="0" presId="urn:microsoft.com/office/officeart/2008/layout/HorizontalMultiLevelHierarchy"/>
    <dgm:cxn modelId="{A14339BD-1D56-4083-BA31-F069A5134D5F}" type="presParOf" srcId="{7DFF80D2-D195-4A59-8E84-70DB99BE65C1}" destId="{79E539DA-9130-4DC7-94AF-91CE9A98392E}" srcOrd="1" destOrd="0" presId="urn:microsoft.com/office/officeart/2008/layout/HorizontalMultiLevelHierarchy"/>
    <dgm:cxn modelId="{84AFCEC7-EE9F-4191-A1CD-12EF02C24FB2}" type="presParOf" srcId="{79E539DA-9130-4DC7-94AF-91CE9A98392E}" destId="{A5E710D6-FF3E-4A43-9923-F465EF1F3A88}" srcOrd="0" destOrd="0" presId="urn:microsoft.com/office/officeart/2008/layout/HorizontalMultiLevelHierarchy"/>
    <dgm:cxn modelId="{C4AB49C3-952B-4129-85E1-F9D7DF75309A}" type="presParOf" srcId="{A5E710D6-FF3E-4A43-9923-F465EF1F3A88}" destId="{3C8A2997-476C-4B90-8C9A-81D7439F7B9B}" srcOrd="0" destOrd="0" presId="urn:microsoft.com/office/officeart/2008/layout/HorizontalMultiLevelHierarchy"/>
    <dgm:cxn modelId="{BC4A4600-02EF-4A70-8ABC-BAB9E3D60325}" type="presParOf" srcId="{79E539DA-9130-4DC7-94AF-91CE9A98392E}" destId="{7ADE6AE0-00D4-4926-A34B-1F95B6C11F62}" srcOrd="1" destOrd="0" presId="urn:microsoft.com/office/officeart/2008/layout/HorizontalMultiLevelHierarchy"/>
    <dgm:cxn modelId="{7AD06AD4-1C35-40DA-BEC1-0DE090EB2EF9}" type="presParOf" srcId="{7ADE6AE0-00D4-4926-A34B-1F95B6C11F62}" destId="{40F531B8-8191-4B42-9B3F-25536987FF75}" srcOrd="0" destOrd="0" presId="urn:microsoft.com/office/officeart/2008/layout/HorizontalMultiLevelHierarchy"/>
    <dgm:cxn modelId="{CE39C154-9278-4697-BC2B-5ABB60F4D71F}" type="presParOf" srcId="{7ADE6AE0-00D4-4926-A34B-1F95B6C11F62}" destId="{45E6FE4C-3EFE-4748-AB0E-10A6F5B5B9EB}" srcOrd="1" destOrd="0" presId="urn:microsoft.com/office/officeart/2008/layout/HorizontalMultiLevelHierarchy"/>
    <dgm:cxn modelId="{0F1CDFE8-3DAF-4404-A335-ED300F107DDE}" type="presParOf" srcId="{79E539DA-9130-4DC7-94AF-91CE9A98392E}" destId="{542B29B9-2CA5-48F8-B070-9A83F224F578}" srcOrd="2" destOrd="0" presId="urn:microsoft.com/office/officeart/2008/layout/HorizontalMultiLevelHierarchy"/>
    <dgm:cxn modelId="{42091C48-150E-4833-A294-EEA964D31A5F}" type="presParOf" srcId="{542B29B9-2CA5-48F8-B070-9A83F224F578}" destId="{E16C657B-9DF8-437B-BA4B-4F628E19457F}" srcOrd="0" destOrd="0" presId="urn:microsoft.com/office/officeart/2008/layout/HorizontalMultiLevelHierarchy"/>
    <dgm:cxn modelId="{FCFC586D-2928-4B2C-A2B4-82E3F2228460}" type="presParOf" srcId="{79E539DA-9130-4DC7-94AF-91CE9A98392E}" destId="{C701260E-192E-4BD1-981C-0630E2392433}" srcOrd="3" destOrd="0" presId="urn:microsoft.com/office/officeart/2008/layout/HorizontalMultiLevelHierarchy"/>
    <dgm:cxn modelId="{DBB15BB6-4875-4B04-A2DF-782ECBD54636}" type="presParOf" srcId="{C701260E-192E-4BD1-981C-0630E2392433}" destId="{F4EF0327-0582-4FC2-BC9C-ECB604F3D59C}" srcOrd="0" destOrd="0" presId="urn:microsoft.com/office/officeart/2008/layout/HorizontalMultiLevelHierarchy"/>
    <dgm:cxn modelId="{73AB9951-EB0A-4DDB-A597-D9314CC7E334}" type="presParOf" srcId="{C701260E-192E-4BD1-981C-0630E2392433}" destId="{5D25231C-B697-4580-8786-19AFA74E69B4}" srcOrd="1" destOrd="0" presId="urn:microsoft.com/office/officeart/2008/layout/HorizontalMultiLevelHierarchy"/>
    <dgm:cxn modelId="{530F4024-15C9-4544-BDE6-40A893FCF53F}" type="presParOf" srcId="{79E539DA-9130-4DC7-94AF-91CE9A98392E}" destId="{9A528F8E-A40A-4C20-BFAD-19B2E5FAC34B}" srcOrd="4" destOrd="0" presId="urn:microsoft.com/office/officeart/2008/layout/HorizontalMultiLevelHierarchy"/>
    <dgm:cxn modelId="{59D7D1B9-E8FC-4625-9636-69D70ECB5756}" type="presParOf" srcId="{9A528F8E-A40A-4C20-BFAD-19B2E5FAC34B}" destId="{87FB86B2-BC1E-496A-8139-5BFDBCBF7C87}" srcOrd="0" destOrd="0" presId="urn:microsoft.com/office/officeart/2008/layout/HorizontalMultiLevelHierarchy"/>
    <dgm:cxn modelId="{794B7CD3-9A01-4920-A22D-49DDCD277628}" type="presParOf" srcId="{79E539DA-9130-4DC7-94AF-91CE9A98392E}" destId="{3A637486-6B2B-4255-8015-B0A55253FF4C}" srcOrd="5" destOrd="0" presId="urn:microsoft.com/office/officeart/2008/layout/HorizontalMultiLevelHierarchy"/>
    <dgm:cxn modelId="{D8E0129D-AB72-4531-95C2-0197EA522993}" type="presParOf" srcId="{3A637486-6B2B-4255-8015-B0A55253FF4C}" destId="{A5502FD7-1671-4AF4-B05E-0D8AACBB114A}" srcOrd="0" destOrd="0" presId="urn:microsoft.com/office/officeart/2008/layout/HorizontalMultiLevelHierarchy"/>
    <dgm:cxn modelId="{F82E5246-7335-447F-87B0-51DBB4FA299A}" type="presParOf" srcId="{3A637486-6B2B-4255-8015-B0A55253FF4C}" destId="{9FC8B3FC-11B8-4C2E-A7DB-5794CD9624ED}" srcOrd="1" destOrd="0" presId="urn:microsoft.com/office/officeart/2008/layout/HorizontalMultiLevelHierarchy"/>
    <dgm:cxn modelId="{246BFED4-AB35-475C-979E-F567BD0F4165}" type="presParOf" srcId="{79E539DA-9130-4DC7-94AF-91CE9A98392E}" destId="{4D0C4823-408D-49D4-92E3-A61E974E646D}" srcOrd="6" destOrd="0" presId="urn:microsoft.com/office/officeart/2008/layout/HorizontalMultiLevelHierarchy"/>
    <dgm:cxn modelId="{40280F15-5384-4D2E-97D0-B6ED303056B2}" type="presParOf" srcId="{4D0C4823-408D-49D4-92E3-A61E974E646D}" destId="{6B8CE23E-FE55-42F6-AA06-CCE141D0B50D}" srcOrd="0" destOrd="0" presId="urn:microsoft.com/office/officeart/2008/layout/HorizontalMultiLevelHierarchy"/>
    <dgm:cxn modelId="{48EDC0DA-2E25-4889-B284-AC63AA59EA19}" type="presParOf" srcId="{79E539DA-9130-4DC7-94AF-91CE9A98392E}" destId="{5E68D779-2CA2-419B-8CDB-2B946D4D6B3C}" srcOrd="7" destOrd="0" presId="urn:microsoft.com/office/officeart/2008/layout/HorizontalMultiLevelHierarchy"/>
    <dgm:cxn modelId="{4A8A4EEE-C6D6-4C67-BF7E-4F27A8810415}" type="presParOf" srcId="{5E68D779-2CA2-419B-8CDB-2B946D4D6B3C}" destId="{F1271504-89A4-4635-8AB4-96EC4A410B50}" srcOrd="0" destOrd="0" presId="urn:microsoft.com/office/officeart/2008/layout/HorizontalMultiLevelHierarchy"/>
    <dgm:cxn modelId="{015EBF9A-9374-4BFD-85DC-1148470885EE}" type="presParOf" srcId="{5E68D779-2CA2-419B-8CDB-2B946D4D6B3C}" destId="{0666BE07-F31D-461D-B78D-4698F95770FD}" srcOrd="1" destOrd="0" presId="urn:microsoft.com/office/officeart/2008/layout/HorizontalMultiLevelHierarchy"/>
    <dgm:cxn modelId="{6847446B-96FB-490C-8122-2CD48D3AE563}" type="presParOf" srcId="{79E539DA-9130-4DC7-94AF-91CE9A98392E}" destId="{1511F137-168A-4D37-8751-0C1EA7C9AF5E}" srcOrd="8" destOrd="0" presId="urn:microsoft.com/office/officeart/2008/layout/HorizontalMultiLevelHierarchy"/>
    <dgm:cxn modelId="{F24F69EA-ED68-4ADB-9021-E993A35E6D49}" type="presParOf" srcId="{1511F137-168A-4D37-8751-0C1EA7C9AF5E}" destId="{AF58C014-2943-45E9-B65D-029C0B2ACE00}" srcOrd="0" destOrd="0" presId="urn:microsoft.com/office/officeart/2008/layout/HorizontalMultiLevelHierarchy"/>
    <dgm:cxn modelId="{AF97C83E-0A0C-4427-972D-43547C744A67}" type="presParOf" srcId="{79E539DA-9130-4DC7-94AF-91CE9A98392E}" destId="{9DA9D1FE-923F-4B70-8684-17DC1D2B7B02}" srcOrd="9" destOrd="0" presId="urn:microsoft.com/office/officeart/2008/layout/HorizontalMultiLevelHierarchy"/>
    <dgm:cxn modelId="{3DEE4523-9DC0-49F7-9023-DE9A5C396139}" type="presParOf" srcId="{9DA9D1FE-923F-4B70-8684-17DC1D2B7B02}" destId="{2D81F838-1A77-47A1-85BF-E3C055D9248F}" srcOrd="0" destOrd="0" presId="urn:microsoft.com/office/officeart/2008/layout/HorizontalMultiLevelHierarchy"/>
    <dgm:cxn modelId="{7349BBB9-1D7E-4A43-BBF9-AADC5DD41F5C}" type="presParOf" srcId="{9DA9D1FE-923F-4B70-8684-17DC1D2B7B02}" destId="{1E6872EE-9E82-4093-8B8B-B8714571B6C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9D3F6D-4547-45FC-816B-D8FE17BE5AD0}"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ES"/>
        </a:p>
      </dgm:t>
    </dgm:pt>
    <dgm:pt modelId="{39906416-7357-4869-874E-3B03EA7F027B}">
      <dgm:prSet phldrT="[Texto]"/>
      <dgm:spPr/>
      <dgm:t>
        <a:bodyPr/>
        <a:lstStyle/>
        <a:p>
          <a:r>
            <a:rPr lang="es-ES" dirty="0" smtClean="0"/>
            <a:t>DESGASTE ABRASIVO</a:t>
          </a:r>
          <a:endParaRPr lang="es-ES" dirty="0"/>
        </a:p>
      </dgm:t>
    </dgm:pt>
    <dgm:pt modelId="{245FD1BD-854F-4B8B-8898-B00E51149915}" type="parTrans" cxnId="{E5D43DB5-F6A3-45EF-B3A8-0A8E89377A0D}">
      <dgm:prSet/>
      <dgm:spPr/>
      <dgm:t>
        <a:bodyPr/>
        <a:lstStyle/>
        <a:p>
          <a:endParaRPr lang="es-ES"/>
        </a:p>
      </dgm:t>
    </dgm:pt>
    <dgm:pt modelId="{1D56A36A-0AF5-4702-BD4E-6D0E0180F2F7}" type="sibTrans" cxnId="{E5D43DB5-F6A3-45EF-B3A8-0A8E89377A0D}">
      <dgm:prSet/>
      <dgm:spPr/>
      <dgm:t>
        <a:bodyPr/>
        <a:lstStyle/>
        <a:p>
          <a:endParaRPr lang="es-ES"/>
        </a:p>
      </dgm:t>
    </dgm:pt>
    <dgm:pt modelId="{0ADCF42E-6BC4-40FF-98B1-920F7AD8D248}">
      <dgm:prSet phldrT="[Texto]"/>
      <dgm:spPr/>
      <dgm:t>
        <a:bodyPr/>
        <a:lstStyle/>
        <a:p>
          <a:r>
            <a:rPr lang="es-ES" dirty="0" smtClean="0"/>
            <a:t>ABRASIÓN POR DOS CUERPOS</a:t>
          </a:r>
          <a:endParaRPr lang="es-ES" dirty="0"/>
        </a:p>
      </dgm:t>
    </dgm:pt>
    <dgm:pt modelId="{7FF2E3CB-C447-4033-B2FF-198004B2BCC8}" type="parTrans" cxnId="{F3E1429D-4C42-4566-9CE7-6892AFF06EB5}">
      <dgm:prSet/>
      <dgm:spPr/>
      <dgm:t>
        <a:bodyPr/>
        <a:lstStyle/>
        <a:p>
          <a:endParaRPr lang="es-ES"/>
        </a:p>
      </dgm:t>
    </dgm:pt>
    <dgm:pt modelId="{C0D4B1E0-1265-4CED-A9BA-EDBFE952BC70}" type="sibTrans" cxnId="{F3E1429D-4C42-4566-9CE7-6892AFF06EB5}">
      <dgm:prSet/>
      <dgm:spPr/>
      <dgm:t>
        <a:bodyPr/>
        <a:lstStyle/>
        <a:p>
          <a:endParaRPr lang="es-ES"/>
        </a:p>
      </dgm:t>
    </dgm:pt>
    <dgm:pt modelId="{B93B5E64-2206-4E15-BCC8-049F6425554C}">
      <dgm:prSet phldrT="[Texto]"/>
      <dgm:spPr/>
      <dgm:t>
        <a:bodyPr/>
        <a:lstStyle/>
        <a:p>
          <a:r>
            <a:rPr lang="es-ES" dirty="0" smtClean="0"/>
            <a:t>EROSIÓN</a:t>
          </a:r>
          <a:endParaRPr lang="es-ES" dirty="0"/>
        </a:p>
      </dgm:t>
    </dgm:pt>
    <dgm:pt modelId="{E9764B70-7DB0-4AC3-91C3-944809B470D2}" type="parTrans" cxnId="{B6C04C46-E356-451F-BE7F-A4472263B56A}">
      <dgm:prSet/>
      <dgm:spPr/>
      <dgm:t>
        <a:bodyPr/>
        <a:lstStyle/>
        <a:p>
          <a:endParaRPr lang="es-ES"/>
        </a:p>
      </dgm:t>
    </dgm:pt>
    <dgm:pt modelId="{AA941701-44B1-4ACC-949D-A589B41F5A57}" type="sibTrans" cxnId="{B6C04C46-E356-451F-BE7F-A4472263B56A}">
      <dgm:prSet/>
      <dgm:spPr/>
      <dgm:t>
        <a:bodyPr/>
        <a:lstStyle/>
        <a:p>
          <a:endParaRPr lang="es-ES"/>
        </a:p>
      </dgm:t>
    </dgm:pt>
    <dgm:pt modelId="{7F0D8F4E-C51C-420D-96C7-E79B9CB93E89}">
      <dgm:prSet phldrT="[Texto]"/>
      <dgm:spPr/>
      <dgm:t>
        <a:bodyPr/>
        <a:lstStyle/>
        <a:p>
          <a:r>
            <a:rPr lang="es-ES" dirty="0" smtClean="0"/>
            <a:t>ABRASIÓN POR TRES CUERPOS</a:t>
          </a:r>
          <a:endParaRPr lang="es-ES" dirty="0"/>
        </a:p>
      </dgm:t>
    </dgm:pt>
    <dgm:pt modelId="{4A7A6137-ADB0-418B-B49A-189A11441B79}" type="parTrans" cxnId="{C0EEAC65-5AE5-427C-89D9-BC585FC2B1EA}">
      <dgm:prSet/>
      <dgm:spPr/>
      <dgm:t>
        <a:bodyPr/>
        <a:lstStyle/>
        <a:p>
          <a:endParaRPr lang="es-ES"/>
        </a:p>
      </dgm:t>
    </dgm:pt>
    <dgm:pt modelId="{18DEB7D5-250A-459D-9680-8A35566444E3}" type="sibTrans" cxnId="{C0EEAC65-5AE5-427C-89D9-BC585FC2B1EA}">
      <dgm:prSet/>
      <dgm:spPr/>
      <dgm:t>
        <a:bodyPr/>
        <a:lstStyle/>
        <a:p>
          <a:endParaRPr lang="es-ES"/>
        </a:p>
      </dgm:t>
    </dgm:pt>
    <dgm:pt modelId="{3F999916-44EE-4DD0-BF2A-8EDE8E391151}" type="pres">
      <dgm:prSet presAssocID="{359D3F6D-4547-45FC-816B-D8FE17BE5AD0}" presName="Name0" presStyleCnt="0">
        <dgm:presLayoutVars>
          <dgm:chPref val="1"/>
          <dgm:dir/>
          <dgm:animOne val="branch"/>
          <dgm:animLvl val="lvl"/>
          <dgm:resizeHandles val="exact"/>
        </dgm:presLayoutVars>
      </dgm:prSet>
      <dgm:spPr/>
    </dgm:pt>
    <dgm:pt modelId="{03304174-BA73-4E23-AF26-207343365535}" type="pres">
      <dgm:prSet presAssocID="{39906416-7357-4869-874E-3B03EA7F027B}" presName="root1" presStyleCnt="0"/>
      <dgm:spPr/>
    </dgm:pt>
    <dgm:pt modelId="{4FA49233-BC72-47B2-A433-F71006010BC2}" type="pres">
      <dgm:prSet presAssocID="{39906416-7357-4869-874E-3B03EA7F027B}" presName="LevelOneTextNode" presStyleLbl="node0" presStyleIdx="0" presStyleCnt="1">
        <dgm:presLayoutVars>
          <dgm:chPref val="3"/>
        </dgm:presLayoutVars>
      </dgm:prSet>
      <dgm:spPr/>
    </dgm:pt>
    <dgm:pt modelId="{91DA6F5D-24E0-4AA3-B135-2ED449085BC6}" type="pres">
      <dgm:prSet presAssocID="{39906416-7357-4869-874E-3B03EA7F027B}" presName="level2hierChild" presStyleCnt="0"/>
      <dgm:spPr/>
    </dgm:pt>
    <dgm:pt modelId="{4E0732FA-0921-437E-AB3A-656FAB70C112}" type="pres">
      <dgm:prSet presAssocID="{7FF2E3CB-C447-4033-B2FF-198004B2BCC8}" presName="conn2-1" presStyleLbl="parChTrans1D2" presStyleIdx="0" presStyleCnt="3"/>
      <dgm:spPr/>
    </dgm:pt>
    <dgm:pt modelId="{3B41A2DA-2341-46B0-BC8A-5ED41F98C9CD}" type="pres">
      <dgm:prSet presAssocID="{7FF2E3CB-C447-4033-B2FF-198004B2BCC8}" presName="connTx" presStyleLbl="parChTrans1D2" presStyleIdx="0" presStyleCnt="3"/>
      <dgm:spPr/>
    </dgm:pt>
    <dgm:pt modelId="{1DBC5167-B358-4AF4-B44D-51D4F99EF903}" type="pres">
      <dgm:prSet presAssocID="{0ADCF42E-6BC4-40FF-98B1-920F7AD8D248}" presName="root2" presStyleCnt="0"/>
      <dgm:spPr/>
    </dgm:pt>
    <dgm:pt modelId="{33DADC92-8041-4B41-A3A3-313073CE976C}" type="pres">
      <dgm:prSet presAssocID="{0ADCF42E-6BC4-40FF-98B1-920F7AD8D248}" presName="LevelTwoTextNode" presStyleLbl="node2" presStyleIdx="0" presStyleCnt="3" custLinFactNeighborX="-930" custLinFactNeighborY="-43199">
        <dgm:presLayoutVars>
          <dgm:chPref val="3"/>
        </dgm:presLayoutVars>
      </dgm:prSet>
      <dgm:spPr/>
    </dgm:pt>
    <dgm:pt modelId="{113E4FC5-D119-4E14-B4C8-0369F686DA13}" type="pres">
      <dgm:prSet presAssocID="{0ADCF42E-6BC4-40FF-98B1-920F7AD8D248}" presName="level3hierChild" presStyleCnt="0"/>
      <dgm:spPr/>
    </dgm:pt>
    <dgm:pt modelId="{96A95E8B-3C34-4E86-978D-2B60A1ECEE32}" type="pres">
      <dgm:prSet presAssocID="{4A7A6137-ADB0-418B-B49A-189A11441B79}" presName="conn2-1" presStyleLbl="parChTrans1D2" presStyleIdx="1" presStyleCnt="3"/>
      <dgm:spPr/>
    </dgm:pt>
    <dgm:pt modelId="{8C767E72-020E-40B7-AD65-E0E12009B52D}" type="pres">
      <dgm:prSet presAssocID="{4A7A6137-ADB0-418B-B49A-189A11441B79}" presName="connTx" presStyleLbl="parChTrans1D2" presStyleIdx="1" presStyleCnt="3"/>
      <dgm:spPr/>
    </dgm:pt>
    <dgm:pt modelId="{67E41131-5AED-453F-BD6A-8B53A449CD7A}" type="pres">
      <dgm:prSet presAssocID="{7F0D8F4E-C51C-420D-96C7-E79B9CB93E89}" presName="root2" presStyleCnt="0"/>
      <dgm:spPr/>
    </dgm:pt>
    <dgm:pt modelId="{578EC3D2-2A79-416D-8600-D8230D7F8081}" type="pres">
      <dgm:prSet presAssocID="{7F0D8F4E-C51C-420D-96C7-E79B9CB93E89}" presName="LevelTwoTextNode" presStyleLbl="node2" presStyleIdx="1" presStyleCnt="3" custLinFactNeighborX="-1394" custLinFactNeighborY="656">
        <dgm:presLayoutVars>
          <dgm:chPref val="3"/>
        </dgm:presLayoutVars>
      </dgm:prSet>
      <dgm:spPr/>
      <dgm:t>
        <a:bodyPr/>
        <a:lstStyle/>
        <a:p>
          <a:endParaRPr lang="es-ES"/>
        </a:p>
      </dgm:t>
    </dgm:pt>
    <dgm:pt modelId="{CE292AFC-F64A-4A8A-8F5F-8C8D299FDAF7}" type="pres">
      <dgm:prSet presAssocID="{7F0D8F4E-C51C-420D-96C7-E79B9CB93E89}" presName="level3hierChild" presStyleCnt="0"/>
      <dgm:spPr/>
    </dgm:pt>
    <dgm:pt modelId="{FD6E945A-79F4-46C9-AB33-317B072C2D98}" type="pres">
      <dgm:prSet presAssocID="{E9764B70-7DB0-4AC3-91C3-944809B470D2}" presName="conn2-1" presStyleLbl="parChTrans1D2" presStyleIdx="2" presStyleCnt="3"/>
      <dgm:spPr/>
    </dgm:pt>
    <dgm:pt modelId="{E61ED929-016A-476A-8A62-6A15CC912641}" type="pres">
      <dgm:prSet presAssocID="{E9764B70-7DB0-4AC3-91C3-944809B470D2}" presName="connTx" presStyleLbl="parChTrans1D2" presStyleIdx="2" presStyleCnt="3"/>
      <dgm:spPr/>
    </dgm:pt>
    <dgm:pt modelId="{86D0B6CF-7EB1-4CCC-92EC-08D6FF61228B}" type="pres">
      <dgm:prSet presAssocID="{B93B5E64-2206-4E15-BCC8-049F6425554C}" presName="root2" presStyleCnt="0"/>
      <dgm:spPr/>
    </dgm:pt>
    <dgm:pt modelId="{8F63F91F-4D67-435A-9B3E-4BCC84E52ED2}" type="pres">
      <dgm:prSet presAssocID="{B93B5E64-2206-4E15-BCC8-049F6425554C}" presName="LevelTwoTextNode" presStyleLbl="node2" presStyleIdx="2" presStyleCnt="3" custLinFactNeighborX="-465" custLinFactNeighborY="48770">
        <dgm:presLayoutVars>
          <dgm:chPref val="3"/>
        </dgm:presLayoutVars>
      </dgm:prSet>
      <dgm:spPr/>
      <dgm:t>
        <a:bodyPr/>
        <a:lstStyle/>
        <a:p>
          <a:endParaRPr lang="es-ES"/>
        </a:p>
      </dgm:t>
    </dgm:pt>
    <dgm:pt modelId="{CF2DB5E4-606D-4DDA-80B5-C9047682348D}" type="pres">
      <dgm:prSet presAssocID="{B93B5E64-2206-4E15-BCC8-049F6425554C}" presName="level3hierChild" presStyleCnt="0"/>
      <dgm:spPr/>
    </dgm:pt>
  </dgm:ptLst>
  <dgm:cxnLst>
    <dgm:cxn modelId="{097ADF4C-242B-417C-B8DE-20F35EAFF951}" type="presOf" srcId="{0ADCF42E-6BC4-40FF-98B1-920F7AD8D248}" destId="{33DADC92-8041-4B41-A3A3-313073CE976C}" srcOrd="0" destOrd="0" presId="urn:microsoft.com/office/officeart/2008/layout/HorizontalMultiLevelHierarchy"/>
    <dgm:cxn modelId="{B6C04C46-E356-451F-BE7F-A4472263B56A}" srcId="{39906416-7357-4869-874E-3B03EA7F027B}" destId="{B93B5E64-2206-4E15-BCC8-049F6425554C}" srcOrd="2" destOrd="0" parTransId="{E9764B70-7DB0-4AC3-91C3-944809B470D2}" sibTransId="{AA941701-44B1-4ACC-949D-A589B41F5A57}"/>
    <dgm:cxn modelId="{A9883A9D-891F-4AA0-A390-17363FEE913F}" type="presOf" srcId="{E9764B70-7DB0-4AC3-91C3-944809B470D2}" destId="{FD6E945A-79F4-46C9-AB33-317B072C2D98}" srcOrd="0" destOrd="0" presId="urn:microsoft.com/office/officeart/2008/layout/HorizontalMultiLevelHierarchy"/>
    <dgm:cxn modelId="{8808D97C-08EF-4AEB-9B65-05AC4C770446}" type="presOf" srcId="{7F0D8F4E-C51C-420D-96C7-E79B9CB93E89}" destId="{578EC3D2-2A79-416D-8600-D8230D7F8081}" srcOrd="0" destOrd="0" presId="urn:microsoft.com/office/officeart/2008/layout/HorizontalMultiLevelHierarchy"/>
    <dgm:cxn modelId="{F3E1429D-4C42-4566-9CE7-6892AFF06EB5}" srcId="{39906416-7357-4869-874E-3B03EA7F027B}" destId="{0ADCF42E-6BC4-40FF-98B1-920F7AD8D248}" srcOrd="0" destOrd="0" parTransId="{7FF2E3CB-C447-4033-B2FF-198004B2BCC8}" sibTransId="{C0D4B1E0-1265-4CED-A9BA-EDBFE952BC70}"/>
    <dgm:cxn modelId="{C43F2F88-1111-4EF3-9D51-F3A3548E4FEE}" type="presOf" srcId="{359D3F6D-4547-45FC-816B-D8FE17BE5AD0}" destId="{3F999916-44EE-4DD0-BF2A-8EDE8E391151}" srcOrd="0" destOrd="0" presId="urn:microsoft.com/office/officeart/2008/layout/HorizontalMultiLevelHierarchy"/>
    <dgm:cxn modelId="{79B6162B-1C92-4425-80C1-9B83935A36BC}" type="presOf" srcId="{B93B5E64-2206-4E15-BCC8-049F6425554C}" destId="{8F63F91F-4D67-435A-9B3E-4BCC84E52ED2}" srcOrd="0" destOrd="0" presId="urn:microsoft.com/office/officeart/2008/layout/HorizontalMultiLevelHierarchy"/>
    <dgm:cxn modelId="{E5D43DB5-F6A3-45EF-B3A8-0A8E89377A0D}" srcId="{359D3F6D-4547-45FC-816B-D8FE17BE5AD0}" destId="{39906416-7357-4869-874E-3B03EA7F027B}" srcOrd="0" destOrd="0" parTransId="{245FD1BD-854F-4B8B-8898-B00E51149915}" sibTransId="{1D56A36A-0AF5-4702-BD4E-6D0E0180F2F7}"/>
    <dgm:cxn modelId="{0995125D-749F-4F71-B311-11F73C48F0AB}" type="presOf" srcId="{39906416-7357-4869-874E-3B03EA7F027B}" destId="{4FA49233-BC72-47B2-A433-F71006010BC2}" srcOrd="0" destOrd="0" presId="urn:microsoft.com/office/officeart/2008/layout/HorizontalMultiLevelHierarchy"/>
    <dgm:cxn modelId="{C38AE953-1876-4DAC-A4D8-60F3C2E894A0}" type="presOf" srcId="{7FF2E3CB-C447-4033-B2FF-198004B2BCC8}" destId="{4E0732FA-0921-437E-AB3A-656FAB70C112}" srcOrd="0" destOrd="0" presId="urn:microsoft.com/office/officeart/2008/layout/HorizontalMultiLevelHierarchy"/>
    <dgm:cxn modelId="{4A942795-97BE-4302-A737-FE20C9B9AC2A}" type="presOf" srcId="{4A7A6137-ADB0-418B-B49A-189A11441B79}" destId="{8C767E72-020E-40B7-AD65-E0E12009B52D}" srcOrd="1" destOrd="0" presId="urn:microsoft.com/office/officeart/2008/layout/HorizontalMultiLevelHierarchy"/>
    <dgm:cxn modelId="{9193D7AA-E94A-4BD1-84C3-868874A38E99}" type="presOf" srcId="{4A7A6137-ADB0-418B-B49A-189A11441B79}" destId="{96A95E8B-3C34-4E86-978D-2B60A1ECEE32}" srcOrd="0" destOrd="0" presId="urn:microsoft.com/office/officeart/2008/layout/HorizontalMultiLevelHierarchy"/>
    <dgm:cxn modelId="{40FBF574-12B9-4725-BA24-CB88F345A2F8}" type="presOf" srcId="{7FF2E3CB-C447-4033-B2FF-198004B2BCC8}" destId="{3B41A2DA-2341-46B0-BC8A-5ED41F98C9CD}" srcOrd="1" destOrd="0" presId="urn:microsoft.com/office/officeart/2008/layout/HorizontalMultiLevelHierarchy"/>
    <dgm:cxn modelId="{C0EEAC65-5AE5-427C-89D9-BC585FC2B1EA}" srcId="{39906416-7357-4869-874E-3B03EA7F027B}" destId="{7F0D8F4E-C51C-420D-96C7-E79B9CB93E89}" srcOrd="1" destOrd="0" parTransId="{4A7A6137-ADB0-418B-B49A-189A11441B79}" sibTransId="{18DEB7D5-250A-459D-9680-8A35566444E3}"/>
    <dgm:cxn modelId="{646551F8-B457-4E56-8DE8-00EA9F0E7B2E}" type="presOf" srcId="{E9764B70-7DB0-4AC3-91C3-944809B470D2}" destId="{E61ED929-016A-476A-8A62-6A15CC912641}" srcOrd="1" destOrd="0" presId="urn:microsoft.com/office/officeart/2008/layout/HorizontalMultiLevelHierarchy"/>
    <dgm:cxn modelId="{B8457C90-6416-4DC0-8DED-CBDE9915C14C}" type="presParOf" srcId="{3F999916-44EE-4DD0-BF2A-8EDE8E391151}" destId="{03304174-BA73-4E23-AF26-207343365535}" srcOrd="0" destOrd="0" presId="urn:microsoft.com/office/officeart/2008/layout/HorizontalMultiLevelHierarchy"/>
    <dgm:cxn modelId="{C5D4DE5B-6BE6-4708-AA19-18E80104FDE5}" type="presParOf" srcId="{03304174-BA73-4E23-AF26-207343365535}" destId="{4FA49233-BC72-47B2-A433-F71006010BC2}" srcOrd="0" destOrd="0" presId="urn:microsoft.com/office/officeart/2008/layout/HorizontalMultiLevelHierarchy"/>
    <dgm:cxn modelId="{AD581508-7BE0-4447-AC7E-2B707102A98B}" type="presParOf" srcId="{03304174-BA73-4E23-AF26-207343365535}" destId="{91DA6F5D-24E0-4AA3-B135-2ED449085BC6}" srcOrd="1" destOrd="0" presId="urn:microsoft.com/office/officeart/2008/layout/HorizontalMultiLevelHierarchy"/>
    <dgm:cxn modelId="{E84CD032-B5F1-4823-8735-6BC2D47D381D}" type="presParOf" srcId="{91DA6F5D-24E0-4AA3-B135-2ED449085BC6}" destId="{4E0732FA-0921-437E-AB3A-656FAB70C112}" srcOrd="0" destOrd="0" presId="urn:microsoft.com/office/officeart/2008/layout/HorizontalMultiLevelHierarchy"/>
    <dgm:cxn modelId="{60413D03-BB86-46EF-B1D8-4EABE66E444A}" type="presParOf" srcId="{4E0732FA-0921-437E-AB3A-656FAB70C112}" destId="{3B41A2DA-2341-46B0-BC8A-5ED41F98C9CD}" srcOrd="0" destOrd="0" presId="urn:microsoft.com/office/officeart/2008/layout/HorizontalMultiLevelHierarchy"/>
    <dgm:cxn modelId="{79A759CC-E1A2-4CCD-98F9-D7C06EEE1F47}" type="presParOf" srcId="{91DA6F5D-24E0-4AA3-B135-2ED449085BC6}" destId="{1DBC5167-B358-4AF4-B44D-51D4F99EF903}" srcOrd="1" destOrd="0" presId="urn:microsoft.com/office/officeart/2008/layout/HorizontalMultiLevelHierarchy"/>
    <dgm:cxn modelId="{88981EE9-A089-4330-8B67-843D194BD630}" type="presParOf" srcId="{1DBC5167-B358-4AF4-B44D-51D4F99EF903}" destId="{33DADC92-8041-4B41-A3A3-313073CE976C}" srcOrd="0" destOrd="0" presId="urn:microsoft.com/office/officeart/2008/layout/HorizontalMultiLevelHierarchy"/>
    <dgm:cxn modelId="{8401349E-4914-466E-9333-8360856EE171}" type="presParOf" srcId="{1DBC5167-B358-4AF4-B44D-51D4F99EF903}" destId="{113E4FC5-D119-4E14-B4C8-0369F686DA13}" srcOrd="1" destOrd="0" presId="urn:microsoft.com/office/officeart/2008/layout/HorizontalMultiLevelHierarchy"/>
    <dgm:cxn modelId="{0B266259-29FE-415F-8CF9-E2DF15A5A2BF}" type="presParOf" srcId="{91DA6F5D-24E0-4AA3-B135-2ED449085BC6}" destId="{96A95E8B-3C34-4E86-978D-2B60A1ECEE32}" srcOrd="2" destOrd="0" presId="urn:microsoft.com/office/officeart/2008/layout/HorizontalMultiLevelHierarchy"/>
    <dgm:cxn modelId="{37722170-1B84-47BF-9D5A-28D682E6A37A}" type="presParOf" srcId="{96A95E8B-3C34-4E86-978D-2B60A1ECEE32}" destId="{8C767E72-020E-40B7-AD65-E0E12009B52D}" srcOrd="0" destOrd="0" presId="urn:microsoft.com/office/officeart/2008/layout/HorizontalMultiLevelHierarchy"/>
    <dgm:cxn modelId="{55F5B2DB-248A-44CA-B475-AEF9F11C7852}" type="presParOf" srcId="{91DA6F5D-24E0-4AA3-B135-2ED449085BC6}" destId="{67E41131-5AED-453F-BD6A-8B53A449CD7A}" srcOrd="3" destOrd="0" presId="urn:microsoft.com/office/officeart/2008/layout/HorizontalMultiLevelHierarchy"/>
    <dgm:cxn modelId="{270DD5AF-9B7B-4358-B372-34A8D25294ED}" type="presParOf" srcId="{67E41131-5AED-453F-BD6A-8B53A449CD7A}" destId="{578EC3D2-2A79-416D-8600-D8230D7F8081}" srcOrd="0" destOrd="0" presId="urn:microsoft.com/office/officeart/2008/layout/HorizontalMultiLevelHierarchy"/>
    <dgm:cxn modelId="{91B47FC3-9A7A-4CCD-A869-FAC91CC05CAA}" type="presParOf" srcId="{67E41131-5AED-453F-BD6A-8B53A449CD7A}" destId="{CE292AFC-F64A-4A8A-8F5F-8C8D299FDAF7}" srcOrd="1" destOrd="0" presId="urn:microsoft.com/office/officeart/2008/layout/HorizontalMultiLevelHierarchy"/>
    <dgm:cxn modelId="{4B7A3D18-A589-41EF-9A66-832CB4E316CA}" type="presParOf" srcId="{91DA6F5D-24E0-4AA3-B135-2ED449085BC6}" destId="{FD6E945A-79F4-46C9-AB33-317B072C2D98}" srcOrd="4" destOrd="0" presId="urn:microsoft.com/office/officeart/2008/layout/HorizontalMultiLevelHierarchy"/>
    <dgm:cxn modelId="{CBEDC69A-9D3D-4198-82F3-93F25ADD8F90}" type="presParOf" srcId="{FD6E945A-79F4-46C9-AB33-317B072C2D98}" destId="{E61ED929-016A-476A-8A62-6A15CC912641}" srcOrd="0" destOrd="0" presId="urn:microsoft.com/office/officeart/2008/layout/HorizontalMultiLevelHierarchy"/>
    <dgm:cxn modelId="{3285C6A2-09DB-44AB-8E41-8C2C51376A52}" type="presParOf" srcId="{91DA6F5D-24E0-4AA3-B135-2ED449085BC6}" destId="{86D0B6CF-7EB1-4CCC-92EC-08D6FF61228B}" srcOrd="5" destOrd="0" presId="urn:microsoft.com/office/officeart/2008/layout/HorizontalMultiLevelHierarchy"/>
    <dgm:cxn modelId="{7A9AEFF9-7AC1-4B94-8B99-3F83CF81FF39}" type="presParOf" srcId="{86D0B6CF-7EB1-4CCC-92EC-08D6FF61228B}" destId="{8F63F91F-4D67-435A-9B3E-4BCC84E52ED2}" srcOrd="0" destOrd="0" presId="urn:microsoft.com/office/officeart/2008/layout/HorizontalMultiLevelHierarchy"/>
    <dgm:cxn modelId="{36CE75CD-4BD0-41EA-BC11-E6D34563BB0F}" type="presParOf" srcId="{86D0B6CF-7EB1-4CCC-92EC-08D6FF61228B}" destId="{CF2DB5E4-606D-4DDA-80B5-C9047682348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D1FC2D-BEBC-40A4-91E9-A37212661DBB}"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S"/>
        </a:p>
      </dgm:t>
    </dgm:pt>
    <dgm:pt modelId="{9D5FF86B-6CB3-45C7-8DA7-12F2B124E892}">
      <dgm:prSet phldrT="[Texto]"/>
      <dgm:spPr/>
      <dgm:t>
        <a:bodyPr/>
        <a:lstStyle/>
        <a:p>
          <a:r>
            <a:rPr lang="es-ES" dirty="0" smtClean="0"/>
            <a:t>FORMAS DE MEDICIÓN</a:t>
          </a:r>
          <a:endParaRPr lang="es-ES" dirty="0"/>
        </a:p>
      </dgm:t>
    </dgm:pt>
    <dgm:pt modelId="{6EAE207F-085A-4075-9D20-1EED2519F2D7}" type="parTrans" cxnId="{ACAF1EE3-F643-4590-BCC2-E5D1490D0BD6}">
      <dgm:prSet/>
      <dgm:spPr/>
      <dgm:t>
        <a:bodyPr/>
        <a:lstStyle/>
        <a:p>
          <a:endParaRPr lang="es-ES"/>
        </a:p>
      </dgm:t>
    </dgm:pt>
    <dgm:pt modelId="{5F1AD9C9-730E-43DC-ACC1-625CA4B9739A}" type="sibTrans" cxnId="{ACAF1EE3-F643-4590-BCC2-E5D1490D0BD6}">
      <dgm:prSet/>
      <dgm:spPr/>
      <dgm:t>
        <a:bodyPr/>
        <a:lstStyle/>
        <a:p>
          <a:endParaRPr lang="es-ES"/>
        </a:p>
      </dgm:t>
    </dgm:pt>
    <dgm:pt modelId="{5F839FFB-3BAF-4792-8595-CC74327191AE}">
      <dgm:prSet phldrT="[Texto]"/>
      <dgm:spPr/>
      <dgm:t>
        <a:bodyPr/>
        <a:lstStyle/>
        <a:p>
          <a:r>
            <a:rPr lang="es-ES" dirty="0" smtClean="0"/>
            <a:t>PÉRDIDA DE MASA</a:t>
          </a:r>
          <a:endParaRPr lang="es-ES" dirty="0"/>
        </a:p>
      </dgm:t>
    </dgm:pt>
    <dgm:pt modelId="{152722A4-7F75-46B4-8EEE-3F187DD04B81}" type="parTrans" cxnId="{A7E3F121-F563-4F64-8FE3-84D0AAEBFA7C}">
      <dgm:prSet/>
      <dgm:spPr/>
      <dgm:t>
        <a:bodyPr/>
        <a:lstStyle/>
        <a:p>
          <a:endParaRPr lang="es-ES"/>
        </a:p>
      </dgm:t>
    </dgm:pt>
    <dgm:pt modelId="{1C46D3B5-22A2-49DE-A9FF-863D0D1FDB68}" type="sibTrans" cxnId="{A7E3F121-F563-4F64-8FE3-84D0AAEBFA7C}">
      <dgm:prSet/>
      <dgm:spPr/>
      <dgm:t>
        <a:bodyPr/>
        <a:lstStyle/>
        <a:p>
          <a:endParaRPr lang="es-ES"/>
        </a:p>
      </dgm:t>
    </dgm:pt>
    <dgm:pt modelId="{C1A1D91B-98EF-4970-818B-5822B5787F7B}">
      <dgm:prSet phldrT="[Texto]"/>
      <dgm:spPr/>
      <dgm:t>
        <a:bodyPr/>
        <a:lstStyle/>
        <a:p>
          <a:r>
            <a:rPr lang="es-ES" dirty="0" smtClean="0"/>
            <a:t>ÁREA DESGASTADA</a:t>
          </a:r>
          <a:endParaRPr lang="es-ES" dirty="0"/>
        </a:p>
      </dgm:t>
    </dgm:pt>
    <dgm:pt modelId="{BF5E6682-DD99-4EF5-83D4-CD2CFFE4D294}" type="parTrans" cxnId="{37452CB4-CA68-42BF-9EEA-55AA34A240F2}">
      <dgm:prSet/>
      <dgm:spPr/>
      <dgm:t>
        <a:bodyPr/>
        <a:lstStyle/>
        <a:p>
          <a:endParaRPr lang="es-ES"/>
        </a:p>
      </dgm:t>
    </dgm:pt>
    <dgm:pt modelId="{46C07E53-5062-4D90-8C46-756874273D03}" type="sibTrans" cxnId="{37452CB4-CA68-42BF-9EEA-55AA34A240F2}">
      <dgm:prSet/>
      <dgm:spPr/>
      <dgm:t>
        <a:bodyPr/>
        <a:lstStyle/>
        <a:p>
          <a:endParaRPr lang="es-ES"/>
        </a:p>
      </dgm:t>
    </dgm:pt>
    <dgm:pt modelId="{B00C1330-7213-4B75-80F8-015629F92A07}">
      <dgm:prSet phldrT="[Texto]"/>
      <dgm:spPr/>
      <dgm:t>
        <a:bodyPr/>
        <a:lstStyle/>
        <a:p>
          <a:r>
            <a:rPr lang="es-ES" dirty="0" smtClean="0"/>
            <a:t>MEDICIÓN LINEAL</a:t>
          </a:r>
          <a:endParaRPr lang="es-ES" dirty="0"/>
        </a:p>
      </dgm:t>
    </dgm:pt>
    <dgm:pt modelId="{70DB085D-0E43-4A79-BBB8-279114474406}" type="parTrans" cxnId="{D98B234C-FD2C-44F0-B0C0-BC0642D5C52F}">
      <dgm:prSet/>
      <dgm:spPr/>
      <dgm:t>
        <a:bodyPr/>
        <a:lstStyle/>
        <a:p>
          <a:endParaRPr lang="es-ES"/>
        </a:p>
      </dgm:t>
    </dgm:pt>
    <dgm:pt modelId="{AF25A959-7D7B-4336-A0F5-36443C4BFF89}" type="sibTrans" cxnId="{D98B234C-FD2C-44F0-B0C0-BC0642D5C52F}">
      <dgm:prSet/>
      <dgm:spPr/>
      <dgm:t>
        <a:bodyPr/>
        <a:lstStyle/>
        <a:p>
          <a:endParaRPr lang="es-ES"/>
        </a:p>
      </dgm:t>
    </dgm:pt>
    <dgm:pt modelId="{FE6A6619-E4C3-40F9-8291-4CE3FB100FB6}" type="pres">
      <dgm:prSet presAssocID="{71D1FC2D-BEBC-40A4-91E9-A37212661DBB}" presName="Name0" presStyleCnt="0">
        <dgm:presLayoutVars>
          <dgm:chPref val="1"/>
          <dgm:dir/>
          <dgm:animOne val="branch"/>
          <dgm:animLvl val="lvl"/>
          <dgm:resizeHandles val="exact"/>
        </dgm:presLayoutVars>
      </dgm:prSet>
      <dgm:spPr/>
    </dgm:pt>
    <dgm:pt modelId="{E72E6FA8-ACBE-4B48-999C-41F8F47A3DDF}" type="pres">
      <dgm:prSet presAssocID="{9D5FF86B-6CB3-45C7-8DA7-12F2B124E892}" presName="root1" presStyleCnt="0"/>
      <dgm:spPr/>
    </dgm:pt>
    <dgm:pt modelId="{5B49C56A-C263-482E-8DAA-ACB125F56D85}" type="pres">
      <dgm:prSet presAssocID="{9D5FF86B-6CB3-45C7-8DA7-12F2B124E892}" presName="LevelOneTextNode" presStyleLbl="node0" presStyleIdx="0" presStyleCnt="1">
        <dgm:presLayoutVars>
          <dgm:chPref val="3"/>
        </dgm:presLayoutVars>
      </dgm:prSet>
      <dgm:spPr/>
    </dgm:pt>
    <dgm:pt modelId="{CDF741C4-A4D2-4BFD-B580-5F65CBAEDC30}" type="pres">
      <dgm:prSet presAssocID="{9D5FF86B-6CB3-45C7-8DA7-12F2B124E892}" presName="level2hierChild" presStyleCnt="0"/>
      <dgm:spPr/>
    </dgm:pt>
    <dgm:pt modelId="{60832A65-9ADA-47E2-89F8-360A796DF994}" type="pres">
      <dgm:prSet presAssocID="{152722A4-7F75-46B4-8EEE-3F187DD04B81}" presName="conn2-1" presStyleLbl="parChTrans1D2" presStyleIdx="0" presStyleCnt="3"/>
      <dgm:spPr/>
    </dgm:pt>
    <dgm:pt modelId="{69B2FD3C-1A00-4F7D-B184-8482D468EC28}" type="pres">
      <dgm:prSet presAssocID="{152722A4-7F75-46B4-8EEE-3F187DD04B81}" presName="connTx" presStyleLbl="parChTrans1D2" presStyleIdx="0" presStyleCnt="3"/>
      <dgm:spPr/>
    </dgm:pt>
    <dgm:pt modelId="{8610DA09-C579-40F8-B930-85748D302F9D}" type="pres">
      <dgm:prSet presAssocID="{5F839FFB-3BAF-4792-8595-CC74327191AE}" presName="root2" presStyleCnt="0"/>
      <dgm:spPr/>
    </dgm:pt>
    <dgm:pt modelId="{8576EEF1-1D8E-41D2-A405-D0820C1D5797}" type="pres">
      <dgm:prSet presAssocID="{5F839FFB-3BAF-4792-8595-CC74327191AE}" presName="LevelTwoTextNode" presStyleLbl="node2" presStyleIdx="0" presStyleCnt="3">
        <dgm:presLayoutVars>
          <dgm:chPref val="3"/>
        </dgm:presLayoutVars>
      </dgm:prSet>
      <dgm:spPr/>
      <dgm:t>
        <a:bodyPr/>
        <a:lstStyle/>
        <a:p>
          <a:endParaRPr lang="es-ES"/>
        </a:p>
      </dgm:t>
    </dgm:pt>
    <dgm:pt modelId="{289FEFE8-0B38-4BA5-B1C4-AFD3C6129174}" type="pres">
      <dgm:prSet presAssocID="{5F839FFB-3BAF-4792-8595-CC74327191AE}" presName="level3hierChild" presStyleCnt="0"/>
      <dgm:spPr/>
    </dgm:pt>
    <dgm:pt modelId="{170A6728-A5A8-4141-8323-5C4460D402DF}" type="pres">
      <dgm:prSet presAssocID="{BF5E6682-DD99-4EF5-83D4-CD2CFFE4D294}" presName="conn2-1" presStyleLbl="parChTrans1D2" presStyleIdx="1" presStyleCnt="3"/>
      <dgm:spPr/>
    </dgm:pt>
    <dgm:pt modelId="{8D870BA5-EA42-4AEE-92B5-13130EE3D268}" type="pres">
      <dgm:prSet presAssocID="{BF5E6682-DD99-4EF5-83D4-CD2CFFE4D294}" presName="connTx" presStyleLbl="parChTrans1D2" presStyleIdx="1" presStyleCnt="3"/>
      <dgm:spPr/>
    </dgm:pt>
    <dgm:pt modelId="{1FACEC16-99D3-4214-8C9B-E4859A50518F}" type="pres">
      <dgm:prSet presAssocID="{C1A1D91B-98EF-4970-818B-5822B5787F7B}" presName="root2" presStyleCnt="0"/>
      <dgm:spPr/>
    </dgm:pt>
    <dgm:pt modelId="{19EA24F8-BF3F-4C78-9CC3-AAEF1A08D3BA}" type="pres">
      <dgm:prSet presAssocID="{C1A1D91B-98EF-4970-818B-5822B5787F7B}" presName="LevelTwoTextNode" presStyleLbl="node2" presStyleIdx="1" presStyleCnt="3">
        <dgm:presLayoutVars>
          <dgm:chPref val="3"/>
        </dgm:presLayoutVars>
      </dgm:prSet>
      <dgm:spPr/>
    </dgm:pt>
    <dgm:pt modelId="{1B7949BA-C13D-4B7C-8DD7-1E5EC6B8708E}" type="pres">
      <dgm:prSet presAssocID="{C1A1D91B-98EF-4970-818B-5822B5787F7B}" presName="level3hierChild" presStyleCnt="0"/>
      <dgm:spPr/>
    </dgm:pt>
    <dgm:pt modelId="{6A2F6375-491C-46E5-9E30-38C5A7484184}" type="pres">
      <dgm:prSet presAssocID="{70DB085D-0E43-4A79-BBB8-279114474406}" presName="conn2-1" presStyleLbl="parChTrans1D2" presStyleIdx="2" presStyleCnt="3"/>
      <dgm:spPr/>
    </dgm:pt>
    <dgm:pt modelId="{457239D9-989F-45C4-8FCA-7AC633E022F6}" type="pres">
      <dgm:prSet presAssocID="{70DB085D-0E43-4A79-BBB8-279114474406}" presName="connTx" presStyleLbl="parChTrans1D2" presStyleIdx="2" presStyleCnt="3"/>
      <dgm:spPr/>
    </dgm:pt>
    <dgm:pt modelId="{F3C5AAE1-B18A-4F39-B4B9-1C1FB6A1AA65}" type="pres">
      <dgm:prSet presAssocID="{B00C1330-7213-4B75-80F8-015629F92A07}" presName="root2" presStyleCnt="0"/>
      <dgm:spPr/>
    </dgm:pt>
    <dgm:pt modelId="{27C07E0B-CE1A-450A-9F83-1809CB741282}" type="pres">
      <dgm:prSet presAssocID="{B00C1330-7213-4B75-80F8-015629F92A07}" presName="LevelTwoTextNode" presStyleLbl="node2" presStyleIdx="2" presStyleCnt="3">
        <dgm:presLayoutVars>
          <dgm:chPref val="3"/>
        </dgm:presLayoutVars>
      </dgm:prSet>
      <dgm:spPr/>
    </dgm:pt>
    <dgm:pt modelId="{6C86A74B-1F17-4A3A-9D88-235450271E79}" type="pres">
      <dgm:prSet presAssocID="{B00C1330-7213-4B75-80F8-015629F92A07}" presName="level3hierChild" presStyleCnt="0"/>
      <dgm:spPr/>
    </dgm:pt>
  </dgm:ptLst>
  <dgm:cxnLst>
    <dgm:cxn modelId="{0B566D5D-29AA-451D-AC2C-EE9697DE74B9}" type="presOf" srcId="{70DB085D-0E43-4A79-BBB8-279114474406}" destId="{6A2F6375-491C-46E5-9E30-38C5A7484184}" srcOrd="0" destOrd="0" presId="urn:microsoft.com/office/officeart/2008/layout/HorizontalMultiLevelHierarchy"/>
    <dgm:cxn modelId="{4B5FB03C-2232-4F26-9072-183AE7AF5F5E}" type="presOf" srcId="{BF5E6682-DD99-4EF5-83D4-CD2CFFE4D294}" destId="{170A6728-A5A8-4141-8323-5C4460D402DF}" srcOrd="0" destOrd="0" presId="urn:microsoft.com/office/officeart/2008/layout/HorizontalMultiLevelHierarchy"/>
    <dgm:cxn modelId="{C0F722C0-6DD6-48E3-9A9D-39E96748933E}" type="presOf" srcId="{70DB085D-0E43-4A79-BBB8-279114474406}" destId="{457239D9-989F-45C4-8FCA-7AC633E022F6}" srcOrd="1" destOrd="0" presId="urn:microsoft.com/office/officeart/2008/layout/HorizontalMultiLevelHierarchy"/>
    <dgm:cxn modelId="{ACAF1EE3-F643-4590-BCC2-E5D1490D0BD6}" srcId="{71D1FC2D-BEBC-40A4-91E9-A37212661DBB}" destId="{9D5FF86B-6CB3-45C7-8DA7-12F2B124E892}" srcOrd="0" destOrd="0" parTransId="{6EAE207F-085A-4075-9D20-1EED2519F2D7}" sibTransId="{5F1AD9C9-730E-43DC-ACC1-625CA4B9739A}"/>
    <dgm:cxn modelId="{F5A13C44-1E22-4C4D-AA57-57C242BC162D}" type="presOf" srcId="{5F839FFB-3BAF-4792-8595-CC74327191AE}" destId="{8576EEF1-1D8E-41D2-A405-D0820C1D5797}" srcOrd="0" destOrd="0" presId="urn:microsoft.com/office/officeart/2008/layout/HorizontalMultiLevelHierarchy"/>
    <dgm:cxn modelId="{37452CB4-CA68-42BF-9EEA-55AA34A240F2}" srcId="{9D5FF86B-6CB3-45C7-8DA7-12F2B124E892}" destId="{C1A1D91B-98EF-4970-818B-5822B5787F7B}" srcOrd="1" destOrd="0" parTransId="{BF5E6682-DD99-4EF5-83D4-CD2CFFE4D294}" sibTransId="{46C07E53-5062-4D90-8C46-756874273D03}"/>
    <dgm:cxn modelId="{E819B297-72E2-4C55-A71A-8530A63C5795}" type="presOf" srcId="{C1A1D91B-98EF-4970-818B-5822B5787F7B}" destId="{19EA24F8-BF3F-4C78-9CC3-AAEF1A08D3BA}" srcOrd="0" destOrd="0" presId="urn:microsoft.com/office/officeart/2008/layout/HorizontalMultiLevelHierarchy"/>
    <dgm:cxn modelId="{7BC27E0D-212D-4934-BFFB-09401BF254FD}" type="presOf" srcId="{BF5E6682-DD99-4EF5-83D4-CD2CFFE4D294}" destId="{8D870BA5-EA42-4AEE-92B5-13130EE3D268}" srcOrd="1" destOrd="0" presId="urn:microsoft.com/office/officeart/2008/layout/HorizontalMultiLevelHierarchy"/>
    <dgm:cxn modelId="{A7E3F121-F563-4F64-8FE3-84D0AAEBFA7C}" srcId="{9D5FF86B-6CB3-45C7-8DA7-12F2B124E892}" destId="{5F839FFB-3BAF-4792-8595-CC74327191AE}" srcOrd="0" destOrd="0" parTransId="{152722A4-7F75-46B4-8EEE-3F187DD04B81}" sibTransId="{1C46D3B5-22A2-49DE-A9FF-863D0D1FDB68}"/>
    <dgm:cxn modelId="{91B70BB0-AC4A-4DE4-9C69-28D4E726C75B}" type="presOf" srcId="{152722A4-7F75-46B4-8EEE-3F187DD04B81}" destId="{69B2FD3C-1A00-4F7D-B184-8482D468EC28}" srcOrd="1" destOrd="0" presId="urn:microsoft.com/office/officeart/2008/layout/HorizontalMultiLevelHierarchy"/>
    <dgm:cxn modelId="{D98B234C-FD2C-44F0-B0C0-BC0642D5C52F}" srcId="{9D5FF86B-6CB3-45C7-8DA7-12F2B124E892}" destId="{B00C1330-7213-4B75-80F8-015629F92A07}" srcOrd="2" destOrd="0" parTransId="{70DB085D-0E43-4A79-BBB8-279114474406}" sibTransId="{AF25A959-7D7B-4336-A0F5-36443C4BFF89}"/>
    <dgm:cxn modelId="{3CAF444D-8932-412D-9145-CC51CD2EF127}" type="presOf" srcId="{9D5FF86B-6CB3-45C7-8DA7-12F2B124E892}" destId="{5B49C56A-C263-482E-8DAA-ACB125F56D85}" srcOrd="0" destOrd="0" presId="urn:microsoft.com/office/officeart/2008/layout/HorizontalMultiLevelHierarchy"/>
    <dgm:cxn modelId="{695ECAD4-04EA-4F95-9D5E-2817727044B7}" type="presOf" srcId="{71D1FC2D-BEBC-40A4-91E9-A37212661DBB}" destId="{FE6A6619-E4C3-40F9-8291-4CE3FB100FB6}" srcOrd="0" destOrd="0" presId="urn:microsoft.com/office/officeart/2008/layout/HorizontalMultiLevelHierarchy"/>
    <dgm:cxn modelId="{9405F611-96FA-43C4-B979-B76DABC81384}" type="presOf" srcId="{152722A4-7F75-46B4-8EEE-3F187DD04B81}" destId="{60832A65-9ADA-47E2-89F8-360A796DF994}" srcOrd="0" destOrd="0" presId="urn:microsoft.com/office/officeart/2008/layout/HorizontalMultiLevelHierarchy"/>
    <dgm:cxn modelId="{C3CE2C03-AFDA-4E8D-AC1A-060DAD8DDF93}" type="presOf" srcId="{B00C1330-7213-4B75-80F8-015629F92A07}" destId="{27C07E0B-CE1A-450A-9F83-1809CB741282}" srcOrd="0" destOrd="0" presId="urn:microsoft.com/office/officeart/2008/layout/HorizontalMultiLevelHierarchy"/>
    <dgm:cxn modelId="{180ACAE7-0CD5-43C4-B38F-2AEC4EE46817}" type="presParOf" srcId="{FE6A6619-E4C3-40F9-8291-4CE3FB100FB6}" destId="{E72E6FA8-ACBE-4B48-999C-41F8F47A3DDF}" srcOrd="0" destOrd="0" presId="urn:microsoft.com/office/officeart/2008/layout/HorizontalMultiLevelHierarchy"/>
    <dgm:cxn modelId="{FF57E3C2-9986-412F-AA69-D8597A9A98BB}" type="presParOf" srcId="{E72E6FA8-ACBE-4B48-999C-41F8F47A3DDF}" destId="{5B49C56A-C263-482E-8DAA-ACB125F56D85}" srcOrd="0" destOrd="0" presId="urn:microsoft.com/office/officeart/2008/layout/HorizontalMultiLevelHierarchy"/>
    <dgm:cxn modelId="{2B6AA8C1-464C-4611-906C-E505605945C9}" type="presParOf" srcId="{E72E6FA8-ACBE-4B48-999C-41F8F47A3DDF}" destId="{CDF741C4-A4D2-4BFD-B580-5F65CBAEDC30}" srcOrd="1" destOrd="0" presId="urn:microsoft.com/office/officeart/2008/layout/HorizontalMultiLevelHierarchy"/>
    <dgm:cxn modelId="{90CA3230-4558-4203-97B2-0A314314F163}" type="presParOf" srcId="{CDF741C4-A4D2-4BFD-B580-5F65CBAEDC30}" destId="{60832A65-9ADA-47E2-89F8-360A796DF994}" srcOrd="0" destOrd="0" presId="urn:microsoft.com/office/officeart/2008/layout/HorizontalMultiLevelHierarchy"/>
    <dgm:cxn modelId="{26FB9617-B777-4AB0-9E00-9DCBB5EC02AF}" type="presParOf" srcId="{60832A65-9ADA-47E2-89F8-360A796DF994}" destId="{69B2FD3C-1A00-4F7D-B184-8482D468EC28}" srcOrd="0" destOrd="0" presId="urn:microsoft.com/office/officeart/2008/layout/HorizontalMultiLevelHierarchy"/>
    <dgm:cxn modelId="{15257CEC-226A-4491-84A9-606285151359}" type="presParOf" srcId="{CDF741C4-A4D2-4BFD-B580-5F65CBAEDC30}" destId="{8610DA09-C579-40F8-B930-85748D302F9D}" srcOrd="1" destOrd="0" presId="urn:microsoft.com/office/officeart/2008/layout/HorizontalMultiLevelHierarchy"/>
    <dgm:cxn modelId="{E09B249A-4515-4EB9-A26E-DCB1255CC59F}" type="presParOf" srcId="{8610DA09-C579-40F8-B930-85748D302F9D}" destId="{8576EEF1-1D8E-41D2-A405-D0820C1D5797}" srcOrd="0" destOrd="0" presId="urn:microsoft.com/office/officeart/2008/layout/HorizontalMultiLevelHierarchy"/>
    <dgm:cxn modelId="{B2B660E2-557C-453C-A7BD-A0E6A6933DA0}" type="presParOf" srcId="{8610DA09-C579-40F8-B930-85748D302F9D}" destId="{289FEFE8-0B38-4BA5-B1C4-AFD3C6129174}" srcOrd="1" destOrd="0" presId="urn:microsoft.com/office/officeart/2008/layout/HorizontalMultiLevelHierarchy"/>
    <dgm:cxn modelId="{9B5C2A52-4490-4AE8-A780-FE87D19A9201}" type="presParOf" srcId="{CDF741C4-A4D2-4BFD-B580-5F65CBAEDC30}" destId="{170A6728-A5A8-4141-8323-5C4460D402DF}" srcOrd="2" destOrd="0" presId="urn:microsoft.com/office/officeart/2008/layout/HorizontalMultiLevelHierarchy"/>
    <dgm:cxn modelId="{24E36C0E-77C3-43E2-B2A9-E8B353C62445}" type="presParOf" srcId="{170A6728-A5A8-4141-8323-5C4460D402DF}" destId="{8D870BA5-EA42-4AEE-92B5-13130EE3D268}" srcOrd="0" destOrd="0" presId="urn:microsoft.com/office/officeart/2008/layout/HorizontalMultiLevelHierarchy"/>
    <dgm:cxn modelId="{0DCE6698-C38F-40B4-8799-732B957CE817}" type="presParOf" srcId="{CDF741C4-A4D2-4BFD-B580-5F65CBAEDC30}" destId="{1FACEC16-99D3-4214-8C9B-E4859A50518F}" srcOrd="3" destOrd="0" presId="urn:microsoft.com/office/officeart/2008/layout/HorizontalMultiLevelHierarchy"/>
    <dgm:cxn modelId="{5C54E61B-E337-446B-8557-38B2456A4A87}" type="presParOf" srcId="{1FACEC16-99D3-4214-8C9B-E4859A50518F}" destId="{19EA24F8-BF3F-4C78-9CC3-AAEF1A08D3BA}" srcOrd="0" destOrd="0" presId="urn:microsoft.com/office/officeart/2008/layout/HorizontalMultiLevelHierarchy"/>
    <dgm:cxn modelId="{D3E9F061-5022-4335-8F5A-C6BC88CAC9A7}" type="presParOf" srcId="{1FACEC16-99D3-4214-8C9B-E4859A50518F}" destId="{1B7949BA-C13D-4B7C-8DD7-1E5EC6B8708E}" srcOrd="1" destOrd="0" presId="urn:microsoft.com/office/officeart/2008/layout/HorizontalMultiLevelHierarchy"/>
    <dgm:cxn modelId="{C12069EF-0DD1-487B-9B65-FF3BCECD4F62}" type="presParOf" srcId="{CDF741C4-A4D2-4BFD-B580-5F65CBAEDC30}" destId="{6A2F6375-491C-46E5-9E30-38C5A7484184}" srcOrd="4" destOrd="0" presId="urn:microsoft.com/office/officeart/2008/layout/HorizontalMultiLevelHierarchy"/>
    <dgm:cxn modelId="{8798E881-AB30-484F-B937-775E8D5C5821}" type="presParOf" srcId="{6A2F6375-491C-46E5-9E30-38C5A7484184}" destId="{457239D9-989F-45C4-8FCA-7AC633E022F6}" srcOrd="0" destOrd="0" presId="urn:microsoft.com/office/officeart/2008/layout/HorizontalMultiLevelHierarchy"/>
    <dgm:cxn modelId="{9267634E-F6A4-49E7-B3CE-4AF560C6AE25}" type="presParOf" srcId="{CDF741C4-A4D2-4BFD-B580-5F65CBAEDC30}" destId="{F3C5AAE1-B18A-4F39-B4B9-1C1FB6A1AA65}" srcOrd="5" destOrd="0" presId="urn:microsoft.com/office/officeart/2008/layout/HorizontalMultiLevelHierarchy"/>
    <dgm:cxn modelId="{BEB41F49-530F-4E5E-A34E-EAD1B5DC076A}" type="presParOf" srcId="{F3C5AAE1-B18A-4F39-B4B9-1C1FB6A1AA65}" destId="{27C07E0B-CE1A-450A-9F83-1809CB741282}" srcOrd="0" destOrd="0" presId="urn:microsoft.com/office/officeart/2008/layout/HorizontalMultiLevelHierarchy"/>
    <dgm:cxn modelId="{CE2BFE8A-9434-471D-BB89-EB932BB66740}" type="presParOf" srcId="{F3C5AAE1-B18A-4F39-B4B9-1C1FB6A1AA65}" destId="{6C86A74B-1F17-4A3A-9D88-235450271E7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6AF58-BACF-421B-9BF8-88D59796459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S"/>
        </a:p>
      </dgm:t>
    </dgm:pt>
    <dgm:pt modelId="{F111E0CE-E3C7-4248-846B-2C0D4FCEDF31}">
      <dgm:prSet phldrT="[Texto]"/>
      <dgm:spPr/>
      <dgm:t>
        <a:bodyPr/>
        <a:lstStyle/>
        <a:p>
          <a:r>
            <a:rPr lang="es-ES" dirty="0" smtClean="0"/>
            <a:t>CLASIFICACIÓN POR EL CONTENIDO DE CARBONO</a:t>
          </a:r>
          <a:endParaRPr lang="es-ES" dirty="0"/>
        </a:p>
      </dgm:t>
    </dgm:pt>
    <dgm:pt modelId="{F2867CD5-AE0F-48A6-A4A4-08C67FFB01F9}" type="parTrans" cxnId="{3F84E02E-6EE7-4A21-8DF4-30AFA55753BA}">
      <dgm:prSet/>
      <dgm:spPr/>
      <dgm:t>
        <a:bodyPr/>
        <a:lstStyle/>
        <a:p>
          <a:endParaRPr lang="es-ES"/>
        </a:p>
      </dgm:t>
    </dgm:pt>
    <dgm:pt modelId="{035D2791-9222-43DB-89FA-867DFE24B344}" type="sibTrans" cxnId="{3F84E02E-6EE7-4A21-8DF4-30AFA55753BA}">
      <dgm:prSet/>
      <dgm:spPr/>
      <dgm:t>
        <a:bodyPr/>
        <a:lstStyle/>
        <a:p>
          <a:endParaRPr lang="es-ES"/>
        </a:p>
      </dgm:t>
    </dgm:pt>
    <dgm:pt modelId="{1D4E46A2-FBC4-4CCA-9200-41719AE43696}">
      <dgm:prSet phldrT="[Texto]"/>
      <dgm:spPr/>
      <dgm:t>
        <a:bodyPr/>
        <a:lstStyle/>
        <a:p>
          <a:r>
            <a:rPr lang="es-ES" dirty="0" smtClean="0"/>
            <a:t>BAJO CONTENIDO DE CARBONO</a:t>
          </a:r>
          <a:endParaRPr lang="es-ES" dirty="0"/>
        </a:p>
      </dgm:t>
    </dgm:pt>
    <dgm:pt modelId="{03FF1BB0-C4DD-4C42-8E28-CFFCEA8149FC}" type="parTrans" cxnId="{EC65E2E6-54CE-4DF8-875B-FA9AF5597A90}">
      <dgm:prSet/>
      <dgm:spPr/>
      <dgm:t>
        <a:bodyPr/>
        <a:lstStyle/>
        <a:p>
          <a:endParaRPr lang="es-ES"/>
        </a:p>
      </dgm:t>
    </dgm:pt>
    <dgm:pt modelId="{DA1EBBAA-B5B1-454F-8820-9C52EED190AF}" type="sibTrans" cxnId="{EC65E2E6-54CE-4DF8-875B-FA9AF5597A90}">
      <dgm:prSet/>
      <dgm:spPr/>
      <dgm:t>
        <a:bodyPr/>
        <a:lstStyle/>
        <a:p>
          <a:endParaRPr lang="es-ES"/>
        </a:p>
      </dgm:t>
    </dgm:pt>
    <dgm:pt modelId="{871771CB-67FC-458D-B372-1F21F773AC3D}">
      <dgm:prSet phldrT="[Texto]"/>
      <dgm:spPr/>
      <dgm:t>
        <a:bodyPr/>
        <a:lstStyle/>
        <a:p>
          <a:r>
            <a:rPr lang="es-ES" dirty="0" smtClean="0"/>
            <a:t>MEDIO CONTENIDO DE CARBONO</a:t>
          </a:r>
          <a:endParaRPr lang="es-ES" dirty="0"/>
        </a:p>
      </dgm:t>
    </dgm:pt>
    <dgm:pt modelId="{00676002-598D-407B-8D1D-56BC4EC4DA1B}" type="parTrans" cxnId="{6F6A9587-158B-4FA7-A2D6-4B0573FD4D52}">
      <dgm:prSet/>
      <dgm:spPr/>
      <dgm:t>
        <a:bodyPr/>
        <a:lstStyle/>
        <a:p>
          <a:endParaRPr lang="es-ES"/>
        </a:p>
      </dgm:t>
    </dgm:pt>
    <dgm:pt modelId="{64F8D873-366C-43E1-ADC2-6F7C01D3CABD}" type="sibTrans" cxnId="{6F6A9587-158B-4FA7-A2D6-4B0573FD4D52}">
      <dgm:prSet/>
      <dgm:spPr/>
      <dgm:t>
        <a:bodyPr/>
        <a:lstStyle/>
        <a:p>
          <a:endParaRPr lang="es-ES"/>
        </a:p>
      </dgm:t>
    </dgm:pt>
    <dgm:pt modelId="{E853207C-4643-4E31-968E-C0DFBB6FC90D}">
      <dgm:prSet phldrT="[Texto]"/>
      <dgm:spPr/>
      <dgm:t>
        <a:bodyPr/>
        <a:lstStyle/>
        <a:p>
          <a:r>
            <a:rPr lang="es-ES" dirty="0" smtClean="0"/>
            <a:t>ALTO CONTENIDO DE CARBONO</a:t>
          </a:r>
          <a:endParaRPr lang="es-ES" dirty="0"/>
        </a:p>
      </dgm:t>
    </dgm:pt>
    <dgm:pt modelId="{AAE0B037-A020-4A48-8B5B-D18127356E91}" type="parTrans" cxnId="{ECDD5C6F-ECAA-46AF-B58B-6F5F76A6DB57}">
      <dgm:prSet/>
      <dgm:spPr/>
      <dgm:t>
        <a:bodyPr/>
        <a:lstStyle/>
        <a:p>
          <a:endParaRPr lang="es-ES"/>
        </a:p>
      </dgm:t>
    </dgm:pt>
    <dgm:pt modelId="{7A323372-BF4D-46B9-9834-E1D4EA1C82ED}" type="sibTrans" cxnId="{ECDD5C6F-ECAA-46AF-B58B-6F5F76A6DB57}">
      <dgm:prSet/>
      <dgm:spPr/>
      <dgm:t>
        <a:bodyPr/>
        <a:lstStyle/>
        <a:p>
          <a:endParaRPr lang="es-ES"/>
        </a:p>
      </dgm:t>
    </dgm:pt>
    <dgm:pt modelId="{65FBC996-4FC7-4B17-A7AC-2BECAA61C96D}" type="pres">
      <dgm:prSet presAssocID="{B6B6AF58-BACF-421B-9BF8-88D59796459D}" presName="Name0" presStyleCnt="0">
        <dgm:presLayoutVars>
          <dgm:chPref val="1"/>
          <dgm:dir/>
          <dgm:animOne val="branch"/>
          <dgm:animLvl val="lvl"/>
          <dgm:resizeHandles val="exact"/>
        </dgm:presLayoutVars>
      </dgm:prSet>
      <dgm:spPr/>
    </dgm:pt>
    <dgm:pt modelId="{2A267FE9-4E9A-494D-B8D8-6CAA2A2F21C9}" type="pres">
      <dgm:prSet presAssocID="{F111E0CE-E3C7-4248-846B-2C0D4FCEDF31}" presName="root1" presStyleCnt="0"/>
      <dgm:spPr/>
    </dgm:pt>
    <dgm:pt modelId="{789D0DF7-3033-457B-A852-84D8B76B4E7B}" type="pres">
      <dgm:prSet presAssocID="{F111E0CE-E3C7-4248-846B-2C0D4FCEDF31}" presName="LevelOneTextNode" presStyleLbl="node0" presStyleIdx="0" presStyleCnt="1">
        <dgm:presLayoutVars>
          <dgm:chPref val="3"/>
        </dgm:presLayoutVars>
      </dgm:prSet>
      <dgm:spPr/>
    </dgm:pt>
    <dgm:pt modelId="{248160FD-9E1D-424C-B011-4ED411CFC6DD}" type="pres">
      <dgm:prSet presAssocID="{F111E0CE-E3C7-4248-846B-2C0D4FCEDF31}" presName="level2hierChild" presStyleCnt="0"/>
      <dgm:spPr/>
    </dgm:pt>
    <dgm:pt modelId="{C2CDC6E4-6313-4526-9634-565F224301FA}" type="pres">
      <dgm:prSet presAssocID="{03FF1BB0-C4DD-4C42-8E28-CFFCEA8149FC}" presName="conn2-1" presStyleLbl="parChTrans1D2" presStyleIdx="0" presStyleCnt="3"/>
      <dgm:spPr/>
    </dgm:pt>
    <dgm:pt modelId="{E0651F65-8061-4B28-9FCC-5A5FC8EF40D4}" type="pres">
      <dgm:prSet presAssocID="{03FF1BB0-C4DD-4C42-8E28-CFFCEA8149FC}" presName="connTx" presStyleLbl="parChTrans1D2" presStyleIdx="0" presStyleCnt="3"/>
      <dgm:spPr/>
    </dgm:pt>
    <dgm:pt modelId="{25E19BE5-00CA-4671-B83E-2F68248F9833}" type="pres">
      <dgm:prSet presAssocID="{1D4E46A2-FBC4-4CCA-9200-41719AE43696}" presName="root2" presStyleCnt="0"/>
      <dgm:spPr/>
    </dgm:pt>
    <dgm:pt modelId="{03E2B362-D239-4668-A46F-0D2BB726074A}" type="pres">
      <dgm:prSet presAssocID="{1D4E46A2-FBC4-4CCA-9200-41719AE43696}" presName="LevelTwoTextNode" presStyleLbl="node2" presStyleIdx="0" presStyleCnt="3">
        <dgm:presLayoutVars>
          <dgm:chPref val="3"/>
        </dgm:presLayoutVars>
      </dgm:prSet>
      <dgm:spPr/>
      <dgm:t>
        <a:bodyPr/>
        <a:lstStyle/>
        <a:p>
          <a:endParaRPr lang="es-ES"/>
        </a:p>
      </dgm:t>
    </dgm:pt>
    <dgm:pt modelId="{8EF404A3-B94B-4ADC-B18A-41DCA2170D0E}" type="pres">
      <dgm:prSet presAssocID="{1D4E46A2-FBC4-4CCA-9200-41719AE43696}" presName="level3hierChild" presStyleCnt="0"/>
      <dgm:spPr/>
    </dgm:pt>
    <dgm:pt modelId="{1E54254E-562D-4F9E-AE7D-70E2ED11C8A3}" type="pres">
      <dgm:prSet presAssocID="{00676002-598D-407B-8D1D-56BC4EC4DA1B}" presName="conn2-1" presStyleLbl="parChTrans1D2" presStyleIdx="1" presStyleCnt="3"/>
      <dgm:spPr/>
    </dgm:pt>
    <dgm:pt modelId="{442A8063-CBFD-437D-B924-AB17DBEC18C5}" type="pres">
      <dgm:prSet presAssocID="{00676002-598D-407B-8D1D-56BC4EC4DA1B}" presName="connTx" presStyleLbl="parChTrans1D2" presStyleIdx="1" presStyleCnt="3"/>
      <dgm:spPr/>
    </dgm:pt>
    <dgm:pt modelId="{842EC919-B88B-4851-B945-295065AE458B}" type="pres">
      <dgm:prSet presAssocID="{871771CB-67FC-458D-B372-1F21F773AC3D}" presName="root2" presStyleCnt="0"/>
      <dgm:spPr/>
    </dgm:pt>
    <dgm:pt modelId="{7D5905A3-A18A-4DAE-92E3-95B4420BAC6E}" type="pres">
      <dgm:prSet presAssocID="{871771CB-67FC-458D-B372-1F21F773AC3D}" presName="LevelTwoTextNode" presStyleLbl="node2" presStyleIdx="1" presStyleCnt="3">
        <dgm:presLayoutVars>
          <dgm:chPref val="3"/>
        </dgm:presLayoutVars>
      </dgm:prSet>
      <dgm:spPr/>
      <dgm:t>
        <a:bodyPr/>
        <a:lstStyle/>
        <a:p>
          <a:endParaRPr lang="es-ES"/>
        </a:p>
      </dgm:t>
    </dgm:pt>
    <dgm:pt modelId="{633413F1-ABFB-43D6-A872-FCED15C9D178}" type="pres">
      <dgm:prSet presAssocID="{871771CB-67FC-458D-B372-1F21F773AC3D}" presName="level3hierChild" presStyleCnt="0"/>
      <dgm:spPr/>
    </dgm:pt>
    <dgm:pt modelId="{2B78109C-2333-4DB5-9B07-91C2E7AA612C}" type="pres">
      <dgm:prSet presAssocID="{AAE0B037-A020-4A48-8B5B-D18127356E91}" presName="conn2-1" presStyleLbl="parChTrans1D2" presStyleIdx="2" presStyleCnt="3"/>
      <dgm:spPr/>
    </dgm:pt>
    <dgm:pt modelId="{E2C659CC-AE1A-42EA-A3D2-BF8F7BF2F42B}" type="pres">
      <dgm:prSet presAssocID="{AAE0B037-A020-4A48-8B5B-D18127356E91}" presName="connTx" presStyleLbl="parChTrans1D2" presStyleIdx="2" presStyleCnt="3"/>
      <dgm:spPr/>
    </dgm:pt>
    <dgm:pt modelId="{E2A3BF18-9EEE-4A99-AE91-9D15C5636E7C}" type="pres">
      <dgm:prSet presAssocID="{E853207C-4643-4E31-968E-C0DFBB6FC90D}" presName="root2" presStyleCnt="0"/>
      <dgm:spPr/>
    </dgm:pt>
    <dgm:pt modelId="{8A479ACE-3D65-4641-98CA-1442454B3A64}" type="pres">
      <dgm:prSet presAssocID="{E853207C-4643-4E31-968E-C0DFBB6FC90D}" presName="LevelTwoTextNode" presStyleLbl="node2" presStyleIdx="2" presStyleCnt="3">
        <dgm:presLayoutVars>
          <dgm:chPref val="3"/>
        </dgm:presLayoutVars>
      </dgm:prSet>
      <dgm:spPr/>
    </dgm:pt>
    <dgm:pt modelId="{AED5CB40-1F22-4498-84CE-A48719C60B94}" type="pres">
      <dgm:prSet presAssocID="{E853207C-4643-4E31-968E-C0DFBB6FC90D}" presName="level3hierChild" presStyleCnt="0"/>
      <dgm:spPr/>
    </dgm:pt>
  </dgm:ptLst>
  <dgm:cxnLst>
    <dgm:cxn modelId="{1A3818FE-088A-461A-A79C-E1EEC23D976C}" type="presOf" srcId="{03FF1BB0-C4DD-4C42-8E28-CFFCEA8149FC}" destId="{C2CDC6E4-6313-4526-9634-565F224301FA}" srcOrd="0" destOrd="0" presId="urn:microsoft.com/office/officeart/2008/layout/HorizontalMultiLevelHierarchy"/>
    <dgm:cxn modelId="{3F84E02E-6EE7-4A21-8DF4-30AFA55753BA}" srcId="{B6B6AF58-BACF-421B-9BF8-88D59796459D}" destId="{F111E0CE-E3C7-4248-846B-2C0D4FCEDF31}" srcOrd="0" destOrd="0" parTransId="{F2867CD5-AE0F-48A6-A4A4-08C67FFB01F9}" sibTransId="{035D2791-9222-43DB-89FA-867DFE24B344}"/>
    <dgm:cxn modelId="{D89EF3AD-BC20-4E1B-B540-F9BB6AE37576}" type="presOf" srcId="{03FF1BB0-C4DD-4C42-8E28-CFFCEA8149FC}" destId="{E0651F65-8061-4B28-9FCC-5A5FC8EF40D4}" srcOrd="1" destOrd="0" presId="urn:microsoft.com/office/officeart/2008/layout/HorizontalMultiLevelHierarchy"/>
    <dgm:cxn modelId="{EC65E2E6-54CE-4DF8-875B-FA9AF5597A90}" srcId="{F111E0CE-E3C7-4248-846B-2C0D4FCEDF31}" destId="{1D4E46A2-FBC4-4CCA-9200-41719AE43696}" srcOrd="0" destOrd="0" parTransId="{03FF1BB0-C4DD-4C42-8E28-CFFCEA8149FC}" sibTransId="{DA1EBBAA-B5B1-454F-8820-9C52EED190AF}"/>
    <dgm:cxn modelId="{F1287BB5-D3B9-4E18-958F-EB53DDC1B3D9}" type="presOf" srcId="{871771CB-67FC-458D-B372-1F21F773AC3D}" destId="{7D5905A3-A18A-4DAE-92E3-95B4420BAC6E}" srcOrd="0" destOrd="0" presId="urn:microsoft.com/office/officeart/2008/layout/HorizontalMultiLevelHierarchy"/>
    <dgm:cxn modelId="{4DF1B472-C2B7-4C59-843D-19AE1E8771B1}" type="presOf" srcId="{AAE0B037-A020-4A48-8B5B-D18127356E91}" destId="{2B78109C-2333-4DB5-9B07-91C2E7AA612C}" srcOrd="0" destOrd="0" presId="urn:microsoft.com/office/officeart/2008/layout/HorizontalMultiLevelHierarchy"/>
    <dgm:cxn modelId="{6F6A9587-158B-4FA7-A2D6-4B0573FD4D52}" srcId="{F111E0CE-E3C7-4248-846B-2C0D4FCEDF31}" destId="{871771CB-67FC-458D-B372-1F21F773AC3D}" srcOrd="1" destOrd="0" parTransId="{00676002-598D-407B-8D1D-56BC4EC4DA1B}" sibTransId="{64F8D873-366C-43E1-ADC2-6F7C01D3CABD}"/>
    <dgm:cxn modelId="{EAA26A79-843C-45D9-AB5F-47BCD69A0A62}" type="presOf" srcId="{F111E0CE-E3C7-4248-846B-2C0D4FCEDF31}" destId="{789D0DF7-3033-457B-A852-84D8B76B4E7B}" srcOrd="0" destOrd="0" presId="urn:microsoft.com/office/officeart/2008/layout/HorizontalMultiLevelHierarchy"/>
    <dgm:cxn modelId="{66831F73-F9EA-41B9-A071-63DD38D6D00E}" type="presOf" srcId="{00676002-598D-407B-8D1D-56BC4EC4DA1B}" destId="{442A8063-CBFD-437D-B924-AB17DBEC18C5}" srcOrd="1" destOrd="0" presId="urn:microsoft.com/office/officeart/2008/layout/HorizontalMultiLevelHierarchy"/>
    <dgm:cxn modelId="{B9D97489-2494-493D-8313-B38E10C9B91E}" type="presOf" srcId="{1D4E46A2-FBC4-4CCA-9200-41719AE43696}" destId="{03E2B362-D239-4668-A46F-0D2BB726074A}" srcOrd="0" destOrd="0" presId="urn:microsoft.com/office/officeart/2008/layout/HorizontalMultiLevelHierarchy"/>
    <dgm:cxn modelId="{8CFD7B7B-19B3-478F-B59C-7770F0BDD98E}" type="presOf" srcId="{00676002-598D-407B-8D1D-56BC4EC4DA1B}" destId="{1E54254E-562D-4F9E-AE7D-70E2ED11C8A3}" srcOrd="0" destOrd="0" presId="urn:microsoft.com/office/officeart/2008/layout/HorizontalMultiLevelHierarchy"/>
    <dgm:cxn modelId="{F086D6D0-0735-49C9-B9AA-D50AEF382879}" type="presOf" srcId="{E853207C-4643-4E31-968E-C0DFBB6FC90D}" destId="{8A479ACE-3D65-4641-98CA-1442454B3A64}" srcOrd="0" destOrd="0" presId="urn:microsoft.com/office/officeart/2008/layout/HorizontalMultiLevelHierarchy"/>
    <dgm:cxn modelId="{E4811EC4-E967-4A2B-BDCD-40BC0FF3DEE5}" type="presOf" srcId="{B6B6AF58-BACF-421B-9BF8-88D59796459D}" destId="{65FBC996-4FC7-4B17-A7AC-2BECAA61C96D}" srcOrd="0" destOrd="0" presId="urn:microsoft.com/office/officeart/2008/layout/HorizontalMultiLevelHierarchy"/>
    <dgm:cxn modelId="{552706E7-243E-4D45-9180-E83A123AA099}" type="presOf" srcId="{AAE0B037-A020-4A48-8B5B-D18127356E91}" destId="{E2C659CC-AE1A-42EA-A3D2-BF8F7BF2F42B}" srcOrd="1" destOrd="0" presId="urn:microsoft.com/office/officeart/2008/layout/HorizontalMultiLevelHierarchy"/>
    <dgm:cxn modelId="{ECDD5C6F-ECAA-46AF-B58B-6F5F76A6DB57}" srcId="{F111E0CE-E3C7-4248-846B-2C0D4FCEDF31}" destId="{E853207C-4643-4E31-968E-C0DFBB6FC90D}" srcOrd="2" destOrd="0" parTransId="{AAE0B037-A020-4A48-8B5B-D18127356E91}" sibTransId="{7A323372-BF4D-46B9-9834-E1D4EA1C82ED}"/>
    <dgm:cxn modelId="{78AE6764-D7C6-4C69-A9FC-8D2374A22FDB}" type="presParOf" srcId="{65FBC996-4FC7-4B17-A7AC-2BECAA61C96D}" destId="{2A267FE9-4E9A-494D-B8D8-6CAA2A2F21C9}" srcOrd="0" destOrd="0" presId="urn:microsoft.com/office/officeart/2008/layout/HorizontalMultiLevelHierarchy"/>
    <dgm:cxn modelId="{A7282B5E-7C63-4378-872E-B38297FD9682}" type="presParOf" srcId="{2A267FE9-4E9A-494D-B8D8-6CAA2A2F21C9}" destId="{789D0DF7-3033-457B-A852-84D8B76B4E7B}" srcOrd="0" destOrd="0" presId="urn:microsoft.com/office/officeart/2008/layout/HorizontalMultiLevelHierarchy"/>
    <dgm:cxn modelId="{7E661D22-2A7C-410A-8E6D-E68F7ED74F43}" type="presParOf" srcId="{2A267FE9-4E9A-494D-B8D8-6CAA2A2F21C9}" destId="{248160FD-9E1D-424C-B011-4ED411CFC6DD}" srcOrd="1" destOrd="0" presId="urn:microsoft.com/office/officeart/2008/layout/HorizontalMultiLevelHierarchy"/>
    <dgm:cxn modelId="{7A1E0D7B-6BAB-498E-9BF5-4E15D3DD3B44}" type="presParOf" srcId="{248160FD-9E1D-424C-B011-4ED411CFC6DD}" destId="{C2CDC6E4-6313-4526-9634-565F224301FA}" srcOrd="0" destOrd="0" presId="urn:microsoft.com/office/officeart/2008/layout/HorizontalMultiLevelHierarchy"/>
    <dgm:cxn modelId="{CB13649D-1B0A-42E3-B2E2-9A7EEE6BBFCB}" type="presParOf" srcId="{C2CDC6E4-6313-4526-9634-565F224301FA}" destId="{E0651F65-8061-4B28-9FCC-5A5FC8EF40D4}" srcOrd="0" destOrd="0" presId="urn:microsoft.com/office/officeart/2008/layout/HorizontalMultiLevelHierarchy"/>
    <dgm:cxn modelId="{21312245-212A-4A3F-985F-4D1DFCCAADEB}" type="presParOf" srcId="{248160FD-9E1D-424C-B011-4ED411CFC6DD}" destId="{25E19BE5-00CA-4671-B83E-2F68248F9833}" srcOrd="1" destOrd="0" presId="urn:microsoft.com/office/officeart/2008/layout/HorizontalMultiLevelHierarchy"/>
    <dgm:cxn modelId="{E5EDA06C-86D5-46D6-B517-7BB74312B50D}" type="presParOf" srcId="{25E19BE5-00CA-4671-B83E-2F68248F9833}" destId="{03E2B362-D239-4668-A46F-0D2BB726074A}" srcOrd="0" destOrd="0" presId="urn:microsoft.com/office/officeart/2008/layout/HorizontalMultiLevelHierarchy"/>
    <dgm:cxn modelId="{11278B40-5FE9-4968-AEFB-4160B8D2C703}" type="presParOf" srcId="{25E19BE5-00CA-4671-B83E-2F68248F9833}" destId="{8EF404A3-B94B-4ADC-B18A-41DCA2170D0E}" srcOrd="1" destOrd="0" presId="urn:microsoft.com/office/officeart/2008/layout/HorizontalMultiLevelHierarchy"/>
    <dgm:cxn modelId="{62150FF3-6F0B-4E44-940A-AEFE663EB179}" type="presParOf" srcId="{248160FD-9E1D-424C-B011-4ED411CFC6DD}" destId="{1E54254E-562D-4F9E-AE7D-70E2ED11C8A3}" srcOrd="2" destOrd="0" presId="urn:microsoft.com/office/officeart/2008/layout/HorizontalMultiLevelHierarchy"/>
    <dgm:cxn modelId="{637235C3-0671-4E89-965D-00BC47963036}" type="presParOf" srcId="{1E54254E-562D-4F9E-AE7D-70E2ED11C8A3}" destId="{442A8063-CBFD-437D-B924-AB17DBEC18C5}" srcOrd="0" destOrd="0" presId="urn:microsoft.com/office/officeart/2008/layout/HorizontalMultiLevelHierarchy"/>
    <dgm:cxn modelId="{514BBBAE-4BE6-47D6-A3F1-4EA469E1F12C}" type="presParOf" srcId="{248160FD-9E1D-424C-B011-4ED411CFC6DD}" destId="{842EC919-B88B-4851-B945-295065AE458B}" srcOrd="3" destOrd="0" presId="urn:microsoft.com/office/officeart/2008/layout/HorizontalMultiLevelHierarchy"/>
    <dgm:cxn modelId="{BA551E43-3D7F-4F39-9D89-04E373E16A47}" type="presParOf" srcId="{842EC919-B88B-4851-B945-295065AE458B}" destId="{7D5905A3-A18A-4DAE-92E3-95B4420BAC6E}" srcOrd="0" destOrd="0" presId="urn:microsoft.com/office/officeart/2008/layout/HorizontalMultiLevelHierarchy"/>
    <dgm:cxn modelId="{92419C54-E8DE-4B4E-B95C-853DB1CB17BC}" type="presParOf" srcId="{842EC919-B88B-4851-B945-295065AE458B}" destId="{633413F1-ABFB-43D6-A872-FCED15C9D178}" srcOrd="1" destOrd="0" presId="urn:microsoft.com/office/officeart/2008/layout/HorizontalMultiLevelHierarchy"/>
    <dgm:cxn modelId="{BB174051-6982-4004-BA42-A0D57226B4C0}" type="presParOf" srcId="{248160FD-9E1D-424C-B011-4ED411CFC6DD}" destId="{2B78109C-2333-4DB5-9B07-91C2E7AA612C}" srcOrd="4" destOrd="0" presId="urn:microsoft.com/office/officeart/2008/layout/HorizontalMultiLevelHierarchy"/>
    <dgm:cxn modelId="{B4082FAD-451F-4E37-8EDB-1E26EA8D5474}" type="presParOf" srcId="{2B78109C-2333-4DB5-9B07-91C2E7AA612C}" destId="{E2C659CC-AE1A-42EA-A3D2-BF8F7BF2F42B}" srcOrd="0" destOrd="0" presId="urn:microsoft.com/office/officeart/2008/layout/HorizontalMultiLevelHierarchy"/>
    <dgm:cxn modelId="{DD1356A1-325A-45E9-BB25-8CCA11AF79BA}" type="presParOf" srcId="{248160FD-9E1D-424C-B011-4ED411CFC6DD}" destId="{E2A3BF18-9EEE-4A99-AE91-9D15C5636E7C}" srcOrd="5" destOrd="0" presId="urn:microsoft.com/office/officeart/2008/layout/HorizontalMultiLevelHierarchy"/>
    <dgm:cxn modelId="{E538EFB4-62A3-4EE8-8BEA-04126C951834}" type="presParOf" srcId="{E2A3BF18-9EEE-4A99-AE91-9D15C5636E7C}" destId="{8A479ACE-3D65-4641-98CA-1442454B3A64}" srcOrd="0" destOrd="0" presId="urn:microsoft.com/office/officeart/2008/layout/HorizontalMultiLevelHierarchy"/>
    <dgm:cxn modelId="{94268EBA-6D7D-4D21-AAB4-259EDBF42726}" type="presParOf" srcId="{E2A3BF18-9EEE-4A99-AE91-9D15C5636E7C}" destId="{AED5CB40-1F22-4498-84CE-A48719C60B9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47D9C7-F465-48E1-B7B6-80702D30B8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A5EF4CB3-7726-4A71-8F34-1373D9F9D4DA}">
      <dgm:prSet phldrT="[Texto]"/>
      <dgm:spPr/>
      <dgm:t>
        <a:bodyPr/>
        <a:lstStyle/>
        <a:p>
          <a:r>
            <a:rPr lang="es-ES" dirty="0" smtClean="0"/>
            <a:t>BRONCE</a:t>
          </a:r>
          <a:endParaRPr lang="es-ES" dirty="0"/>
        </a:p>
      </dgm:t>
    </dgm:pt>
    <dgm:pt modelId="{5ECCC8EA-F3D6-4CBE-84A6-DAEA0AEF92B2}" type="parTrans" cxnId="{05ABBF55-42E9-4E6C-9F73-B0449DD5BDEF}">
      <dgm:prSet/>
      <dgm:spPr/>
      <dgm:t>
        <a:bodyPr/>
        <a:lstStyle/>
        <a:p>
          <a:endParaRPr lang="es-ES"/>
        </a:p>
      </dgm:t>
    </dgm:pt>
    <dgm:pt modelId="{25A92A1D-FD91-47EB-8464-F42453653885}" type="sibTrans" cxnId="{05ABBF55-42E9-4E6C-9F73-B0449DD5BDEF}">
      <dgm:prSet/>
      <dgm:spPr/>
      <dgm:t>
        <a:bodyPr/>
        <a:lstStyle/>
        <a:p>
          <a:endParaRPr lang="es-ES"/>
        </a:p>
      </dgm:t>
    </dgm:pt>
    <dgm:pt modelId="{4CC71FB1-E4D4-4899-87AE-17DC3D94BC77}">
      <dgm:prSet phldrT="[Texto]"/>
      <dgm:spPr/>
      <dgm:t>
        <a:bodyPr/>
        <a:lstStyle/>
        <a:p>
          <a:r>
            <a:rPr lang="es-ES" dirty="0" smtClean="0"/>
            <a:t>BAJA CONCENTRACIÓN</a:t>
          </a:r>
          <a:endParaRPr lang="es-ES" dirty="0"/>
        </a:p>
      </dgm:t>
    </dgm:pt>
    <dgm:pt modelId="{70927E7A-70A3-42D2-A930-0E2F17598F3A}" type="parTrans" cxnId="{3A2B8680-0028-436A-8BB5-E21CB1D085A2}">
      <dgm:prSet/>
      <dgm:spPr/>
      <dgm:t>
        <a:bodyPr/>
        <a:lstStyle/>
        <a:p>
          <a:endParaRPr lang="es-ES"/>
        </a:p>
      </dgm:t>
    </dgm:pt>
    <dgm:pt modelId="{7E5FD7BF-D402-4AF9-B7E6-F450A2CD7A76}" type="sibTrans" cxnId="{3A2B8680-0028-436A-8BB5-E21CB1D085A2}">
      <dgm:prSet/>
      <dgm:spPr/>
      <dgm:t>
        <a:bodyPr/>
        <a:lstStyle/>
        <a:p>
          <a:endParaRPr lang="es-ES"/>
        </a:p>
      </dgm:t>
    </dgm:pt>
    <dgm:pt modelId="{CCE45E36-981E-4726-9E8A-7BD1277E6C00}">
      <dgm:prSet phldrT="[Texto]"/>
      <dgm:spPr/>
      <dgm:t>
        <a:bodyPr/>
        <a:lstStyle/>
        <a:p>
          <a:r>
            <a:rPr lang="es-ES" dirty="0" smtClean="0"/>
            <a:t>ALTA CONCENTRACIÓN</a:t>
          </a:r>
          <a:endParaRPr lang="es-ES" dirty="0"/>
        </a:p>
      </dgm:t>
    </dgm:pt>
    <dgm:pt modelId="{8EB0F125-6513-45F5-9DF0-983D9EF644E8}" type="parTrans" cxnId="{F2E71DD4-21FA-40D5-A955-9AD2970AA627}">
      <dgm:prSet/>
      <dgm:spPr/>
      <dgm:t>
        <a:bodyPr/>
        <a:lstStyle/>
        <a:p>
          <a:endParaRPr lang="es-ES"/>
        </a:p>
      </dgm:t>
    </dgm:pt>
    <dgm:pt modelId="{659967B7-D25D-4394-A338-EC4019A8388B}" type="sibTrans" cxnId="{F2E71DD4-21FA-40D5-A955-9AD2970AA627}">
      <dgm:prSet/>
      <dgm:spPr/>
      <dgm:t>
        <a:bodyPr/>
        <a:lstStyle/>
        <a:p>
          <a:endParaRPr lang="es-ES"/>
        </a:p>
      </dgm:t>
    </dgm:pt>
    <dgm:pt modelId="{2EDB97D7-B23E-4F48-9D86-9DC3A0C78716}" type="pres">
      <dgm:prSet presAssocID="{5C47D9C7-F465-48E1-B7B6-80702D30B805}" presName="Name0" presStyleCnt="0">
        <dgm:presLayoutVars>
          <dgm:chPref val="1"/>
          <dgm:dir/>
          <dgm:animOne val="branch"/>
          <dgm:animLvl val="lvl"/>
          <dgm:resizeHandles val="exact"/>
        </dgm:presLayoutVars>
      </dgm:prSet>
      <dgm:spPr/>
    </dgm:pt>
    <dgm:pt modelId="{87D81B21-99D8-4468-96B4-DA71D6FD14AD}" type="pres">
      <dgm:prSet presAssocID="{A5EF4CB3-7726-4A71-8F34-1373D9F9D4DA}" presName="root1" presStyleCnt="0"/>
      <dgm:spPr/>
    </dgm:pt>
    <dgm:pt modelId="{ABAC017D-B9DB-4008-92E7-CFA8A2CBC92B}" type="pres">
      <dgm:prSet presAssocID="{A5EF4CB3-7726-4A71-8F34-1373D9F9D4DA}" presName="LevelOneTextNode" presStyleLbl="node0" presStyleIdx="0" presStyleCnt="1">
        <dgm:presLayoutVars>
          <dgm:chPref val="3"/>
        </dgm:presLayoutVars>
      </dgm:prSet>
      <dgm:spPr/>
      <dgm:t>
        <a:bodyPr/>
        <a:lstStyle/>
        <a:p>
          <a:endParaRPr lang="es-ES"/>
        </a:p>
      </dgm:t>
    </dgm:pt>
    <dgm:pt modelId="{6398FA62-FF9D-4429-9266-AFFBC37FDCDE}" type="pres">
      <dgm:prSet presAssocID="{A5EF4CB3-7726-4A71-8F34-1373D9F9D4DA}" presName="level2hierChild" presStyleCnt="0"/>
      <dgm:spPr/>
    </dgm:pt>
    <dgm:pt modelId="{E56A60B9-D78D-4677-A94A-2C809A2F2705}" type="pres">
      <dgm:prSet presAssocID="{70927E7A-70A3-42D2-A930-0E2F17598F3A}" presName="conn2-1" presStyleLbl="parChTrans1D2" presStyleIdx="0" presStyleCnt="2"/>
      <dgm:spPr/>
    </dgm:pt>
    <dgm:pt modelId="{711945E7-8438-4F51-9601-D275B22EB372}" type="pres">
      <dgm:prSet presAssocID="{70927E7A-70A3-42D2-A930-0E2F17598F3A}" presName="connTx" presStyleLbl="parChTrans1D2" presStyleIdx="0" presStyleCnt="2"/>
      <dgm:spPr/>
    </dgm:pt>
    <dgm:pt modelId="{2363EE63-52D0-4ABE-856D-ED3922A375BD}" type="pres">
      <dgm:prSet presAssocID="{4CC71FB1-E4D4-4899-87AE-17DC3D94BC77}" presName="root2" presStyleCnt="0"/>
      <dgm:spPr/>
    </dgm:pt>
    <dgm:pt modelId="{852A7270-9926-4C7D-94E6-2C344F706FB5}" type="pres">
      <dgm:prSet presAssocID="{4CC71FB1-E4D4-4899-87AE-17DC3D94BC77}" presName="LevelTwoTextNode" presStyleLbl="node2" presStyleIdx="0" presStyleCnt="2">
        <dgm:presLayoutVars>
          <dgm:chPref val="3"/>
        </dgm:presLayoutVars>
      </dgm:prSet>
      <dgm:spPr/>
    </dgm:pt>
    <dgm:pt modelId="{852E50E1-5B4D-40A3-B9C9-7647E452E6A6}" type="pres">
      <dgm:prSet presAssocID="{4CC71FB1-E4D4-4899-87AE-17DC3D94BC77}" presName="level3hierChild" presStyleCnt="0"/>
      <dgm:spPr/>
    </dgm:pt>
    <dgm:pt modelId="{1E529054-8C49-4554-8684-613437B2FC19}" type="pres">
      <dgm:prSet presAssocID="{8EB0F125-6513-45F5-9DF0-983D9EF644E8}" presName="conn2-1" presStyleLbl="parChTrans1D2" presStyleIdx="1" presStyleCnt="2"/>
      <dgm:spPr/>
    </dgm:pt>
    <dgm:pt modelId="{36D735CB-92A0-4E9A-9222-6747D22698AB}" type="pres">
      <dgm:prSet presAssocID="{8EB0F125-6513-45F5-9DF0-983D9EF644E8}" presName="connTx" presStyleLbl="parChTrans1D2" presStyleIdx="1" presStyleCnt="2"/>
      <dgm:spPr/>
    </dgm:pt>
    <dgm:pt modelId="{82599D03-2B74-483A-A860-58488D9F0435}" type="pres">
      <dgm:prSet presAssocID="{CCE45E36-981E-4726-9E8A-7BD1277E6C00}" presName="root2" presStyleCnt="0"/>
      <dgm:spPr/>
    </dgm:pt>
    <dgm:pt modelId="{7D59BAC2-403C-457F-8A70-490C28D6EBD4}" type="pres">
      <dgm:prSet presAssocID="{CCE45E36-981E-4726-9E8A-7BD1277E6C00}" presName="LevelTwoTextNode" presStyleLbl="node2" presStyleIdx="1" presStyleCnt="2">
        <dgm:presLayoutVars>
          <dgm:chPref val="3"/>
        </dgm:presLayoutVars>
      </dgm:prSet>
      <dgm:spPr/>
    </dgm:pt>
    <dgm:pt modelId="{F136D043-1ED0-451C-B53A-6240802C7468}" type="pres">
      <dgm:prSet presAssocID="{CCE45E36-981E-4726-9E8A-7BD1277E6C00}" presName="level3hierChild" presStyleCnt="0"/>
      <dgm:spPr/>
    </dgm:pt>
  </dgm:ptLst>
  <dgm:cxnLst>
    <dgm:cxn modelId="{D3CB93B6-0F77-49A4-93C0-1BAE4AB52E5E}" type="presOf" srcId="{CCE45E36-981E-4726-9E8A-7BD1277E6C00}" destId="{7D59BAC2-403C-457F-8A70-490C28D6EBD4}" srcOrd="0" destOrd="0" presId="urn:microsoft.com/office/officeart/2008/layout/HorizontalMultiLevelHierarchy"/>
    <dgm:cxn modelId="{F2E71DD4-21FA-40D5-A955-9AD2970AA627}" srcId="{A5EF4CB3-7726-4A71-8F34-1373D9F9D4DA}" destId="{CCE45E36-981E-4726-9E8A-7BD1277E6C00}" srcOrd="1" destOrd="0" parTransId="{8EB0F125-6513-45F5-9DF0-983D9EF644E8}" sibTransId="{659967B7-D25D-4394-A338-EC4019A8388B}"/>
    <dgm:cxn modelId="{84E8DDB9-5F76-49ED-8F86-B9ABD87E16C8}" type="presOf" srcId="{5C47D9C7-F465-48E1-B7B6-80702D30B805}" destId="{2EDB97D7-B23E-4F48-9D86-9DC3A0C78716}" srcOrd="0" destOrd="0" presId="urn:microsoft.com/office/officeart/2008/layout/HorizontalMultiLevelHierarchy"/>
    <dgm:cxn modelId="{05ABBF55-42E9-4E6C-9F73-B0449DD5BDEF}" srcId="{5C47D9C7-F465-48E1-B7B6-80702D30B805}" destId="{A5EF4CB3-7726-4A71-8F34-1373D9F9D4DA}" srcOrd="0" destOrd="0" parTransId="{5ECCC8EA-F3D6-4CBE-84A6-DAEA0AEF92B2}" sibTransId="{25A92A1D-FD91-47EB-8464-F42453653885}"/>
    <dgm:cxn modelId="{981F375C-F976-4035-85F3-A6F64836E91B}" type="presOf" srcId="{A5EF4CB3-7726-4A71-8F34-1373D9F9D4DA}" destId="{ABAC017D-B9DB-4008-92E7-CFA8A2CBC92B}" srcOrd="0" destOrd="0" presId="urn:microsoft.com/office/officeart/2008/layout/HorizontalMultiLevelHierarchy"/>
    <dgm:cxn modelId="{D783CB6B-742E-468B-8BBE-2763BC7CA188}" type="presOf" srcId="{70927E7A-70A3-42D2-A930-0E2F17598F3A}" destId="{E56A60B9-D78D-4677-A94A-2C809A2F2705}" srcOrd="0" destOrd="0" presId="urn:microsoft.com/office/officeart/2008/layout/HorizontalMultiLevelHierarchy"/>
    <dgm:cxn modelId="{38BB13E0-3E0E-4B51-9DFB-5179A332ADF0}" type="presOf" srcId="{70927E7A-70A3-42D2-A930-0E2F17598F3A}" destId="{711945E7-8438-4F51-9601-D275B22EB372}" srcOrd="1" destOrd="0" presId="urn:microsoft.com/office/officeart/2008/layout/HorizontalMultiLevelHierarchy"/>
    <dgm:cxn modelId="{C804C797-3D47-4A68-9A08-6037014486B2}" type="presOf" srcId="{4CC71FB1-E4D4-4899-87AE-17DC3D94BC77}" destId="{852A7270-9926-4C7D-94E6-2C344F706FB5}" srcOrd="0" destOrd="0" presId="urn:microsoft.com/office/officeart/2008/layout/HorizontalMultiLevelHierarchy"/>
    <dgm:cxn modelId="{8F37EB00-304D-4D98-B1B3-13D74DA97C12}" type="presOf" srcId="{8EB0F125-6513-45F5-9DF0-983D9EF644E8}" destId="{36D735CB-92A0-4E9A-9222-6747D22698AB}" srcOrd="1" destOrd="0" presId="urn:microsoft.com/office/officeart/2008/layout/HorizontalMultiLevelHierarchy"/>
    <dgm:cxn modelId="{4939733F-AA37-4D04-BB6C-14F6CE18D6F6}" type="presOf" srcId="{8EB0F125-6513-45F5-9DF0-983D9EF644E8}" destId="{1E529054-8C49-4554-8684-613437B2FC19}" srcOrd="0" destOrd="0" presId="urn:microsoft.com/office/officeart/2008/layout/HorizontalMultiLevelHierarchy"/>
    <dgm:cxn modelId="{3A2B8680-0028-436A-8BB5-E21CB1D085A2}" srcId="{A5EF4CB3-7726-4A71-8F34-1373D9F9D4DA}" destId="{4CC71FB1-E4D4-4899-87AE-17DC3D94BC77}" srcOrd="0" destOrd="0" parTransId="{70927E7A-70A3-42D2-A930-0E2F17598F3A}" sibTransId="{7E5FD7BF-D402-4AF9-B7E6-F450A2CD7A76}"/>
    <dgm:cxn modelId="{33B264D7-604F-40CE-A1C7-E714F4FC0ABE}" type="presParOf" srcId="{2EDB97D7-B23E-4F48-9D86-9DC3A0C78716}" destId="{87D81B21-99D8-4468-96B4-DA71D6FD14AD}" srcOrd="0" destOrd="0" presId="urn:microsoft.com/office/officeart/2008/layout/HorizontalMultiLevelHierarchy"/>
    <dgm:cxn modelId="{90A2EFFD-0685-4B4F-8771-3571B359E0AD}" type="presParOf" srcId="{87D81B21-99D8-4468-96B4-DA71D6FD14AD}" destId="{ABAC017D-B9DB-4008-92E7-CFA8A2CBC92B}" srcOrd="0" destOrd="0" presId="urn:microsoft.com/office/officeart/2008/layout/HorizontalMultiLevelHierarchy"/>
    <dgm:cxn modelId="{71DDBCFE-7E91-4303-B603-CB08D94DECC9}" type="presParOf" srcId="{87D81B21-99D8-4468-96B4-DA71D6FD14AD}" destId="{6398FA62-FF9D-4429-9266-AFFBC37FDCDE}" srcOrd="1" destOrd="0" presId="urn:microsoft.com/office/officeart/2008/layout/HorizontalMultiLevelHierarchy"/>
    <dgm:cxn modelId="{786453AE-9954-42A4-A064-4F4E27AD158A}" type="presParOf" srcId="{6398FA62-FF9D-4429-9266-AFFBC37FDCDE}" destId="{E56A60B9-D78D-4677-A94A-2C809A2F2705}" srcOrd="0" destOrd="0" presId="urn:microsoft.com/office/officeart/2008/layout/HorizontalMultiLevelHierarchy"/>
    <dgm:cxn modelId="{982E1B93-AEFE-47F4-9122-DF75B4787B8F}" type="presParOf" srcId="{E56A60B9-D78D-4677-A94A-2C809A2F2705}" destId="{711945E7-8438-4F51-9601-D275B22EB372}" srcOrd="0" destOrd="0" presId="urn:microsoft.com/office/officeart/2008/layout/HorizontalMultiLevelHierarchy"/>
    <dgm:cxn modelId="{B901B24F-D3A3-473A-85DE-2645B11A307C}" type="presParOf" srcId="{6398FA62-FF9D-4429-9266-AFFBC37FDCDE}" destId="{2363EE63-52D0-4ABE-856D-ED3922A375BD}" srcOrd="1" destOrd="0" presId="urn:microsoft.com/office/officeart/2008/layout/HorizontalMultiLevelHierarchy"/>
    <dgm:cxn modelId="{476D8D80-FA20-426D-A2AD-62F03FBD6B4C}" type="presParOf" srcId="{2363EE63-52D0-4ABE-856D-ED3922A375BD}" destId="{852A7270-9926-4C7D-94E6-2C344F706FB5}" srcOrd="0" destOrd="0" presId="urn:microsoft.com/office/officeart/2008/layout/HorizontalMultiLevelHierarchy"/>
    <dgm:cxn modelId="{F964666B-802F-46A9-AD4F-5BE5649ABCD9}" type="presParOf" srcId="{2363EE63-52D0-4ABE-856D-ED3922A375BD}" destId="{852E50E1-5B4D-40A3-B9C9-7647E452E6A6}" srcOrd="1" destOrd="0" presId="urn:microsoft.com/office/officeart/2008/layout/HorizontalMultiLevelHierarchy"/>
    <dgm:cxn modelId="{3DB8746E-51FB-472D-B628-D41AAD60DFEC}" type="presParOf" srcId="{6398FA62-FF9D-4429-9266-AFFBC37FDCDE}" destId="{1E529054-8C49-4554-8684-613437B2FC19}" srcOrd="2" destOrd="0" presId="urn:microsoft.com/office/officeart/2008/layout/HorizontalMultiLevelHierarchy"/>
    <dgm:cxn modelId="{4EFB868E-5D15-4F9F-BFDF-1AE2545F20DE}" type="presParOf" srcId="{1E529054-8C49-4554-8684-613437B2FC19}" destId="{36D735CB-92A0-4E9A-9222-6747D22698AB}" srcOrd="0" destOrd="0" presId="urn:microsoft.com/office/officeart/2008/layout/HorizontalMultiLevelHierarchy"/>
    <dgm:cxn modelId="{F1FEA7CD-25E8-4637-B2E8-374C60E1B187}" type="presParOf" srcId="{6398FA62-FF9D-4429-9266-AFFBC37FDCDE}" destId="{82599D03-2B74-483A-A860-58488D9F0435}" srcOrd="3" destOrd="0" presId="urn:microsoft.com/office/officeart/2008/layout/HorizontalMultiLevelHierarchy"/>
    <dgm:cxn modelId="{D3B490AA-1926-49E7-8C70-32C3B4D44C2C}" type="presParOf" srcId="{82599D03-2B74-483A-A860-58488D9F0435}" destId="{7D59BAC2-403C-457F-8A70-490C28D6EBD4}" srcOrd="0" destOrd="0" presId="urn:microsoft.com/office/officeart/2008/layout/HorizontalMultiLevelHierarchy"/>
    <dgm:cxn modelId="{AEBEA043-B07F-4096-A065-94F5E3A6762D}" type="presParOf" srcId="{82599D03-2B74-483A-A860-58488D9F0435}" destId="{F136D043-1ED0-451C-B53A-6240802C746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4FDD5-B663-434E-AFC3-7AC082FC8537}">
      <dsp:nvSpPr>
        <dsp:cNvPr id="0" name=""/>
        <dsp:cNvSpPr/>
      </dsp:nvSpPr>
      <dsp:spPr>
        <a:xfrm>
          <a:off x="518970" y="2169674"/>
          <a:ext cx="1256129" cy="6280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MÉTODOS DE DUREZA</a:t>
          </a:r>
          <a:endParaRPr lang="es-ES" sz="1900" kern="1200" dirty="0"/>
        </a:p>
      </dsp:txBody>
      <dsp:txXfrm>
        <a:off x="537365" y="2188069"/>
        <a:ext cx="1219339" cy="591274"/>
      </dsp:txXfrm>
    </dsp:sp>
    <dsp:sp modelId="{4CCD28D5-C701-4EE1-9426-A35DC5CE934E}">
      <dsp:nvSpPr>
        <dsp:cNvPr id="0" name=""/>
        <dsp:cNvSpPr/>
      </dsp:nvSpPr>
      <dsp:spPr>
        <a:xfrm rot="17692822">
          <a:off x="1429199" y="1928685"/>
          <a:ext cx="1194252" cy="26630"/>
        </a:xfrm>
        <a:custGeom>
          <a:avLst/>
          <a:gdLst/>
          <a:ahLst/>
          <a:cxnLst/>
          <a:rect l="0" t="0" r="0" b="0"/>
          <a:pathLst>
            <a:path>
              <a:moveTo>
                <a:pt x="0" y="13315"/>
              </a:moveTo>
              <a:lnTo>
                <a:pt x="1194252"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96469" y="1912144"/>
        <a:ext cx="59712" cy="59712"/>
      </dsp:txXfrm>
    </dsp:sp>
    <dsp:sp modelId="{247F93B5-D68A-4B21-B5C0-BC3C5D48DFA6}">
      <dsp:nvSpPr>
        <dsp:cNvPr id="0" name=""/>
        <dsp:cNvSpPr/>
      </dsp:nvSpPr>
      <dsp:spPr>
        <a:xfrm>
          <a:off x="2277552" y="1086262"/>
          <a:ext cx="1256129" cy="6280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ENSAYOS ESTÁTICOS</a:t>
          </a:r>
          <a:endParaRPr lang="es-ES" sz="1900" kern="1200" dirty="0"/>
        </a:p>
      </dsp:txBody>
      <dsp:txXfrm>
        <a:off x="2295947" y="1104657"/>
        <a:ext cx="1219339" cy="591274"/>
      </dsp:txXfrm>
    </dsp:sp>
    <dsp:sp modelId="{91E531DF-E3A7-475F-823D-BA5B81674A62}">
      <dsp:nvSpPr>
        <dsp:cNvPr id="0" name=""/>
        <dsp:cNvSpPr/>
      </dsp:nvSpPr>
      <dsp:spPr>
        <a:xfrm rot="17692822">
          <a:off x="3187781" y="845273"/>
          <a:ext cx="1194252" cy="26630"/>
        </a:xfrm>
        <a:custGeom>
          <a:avLst/>
          <a:gdLst/>
          <a:ahLst/>
          <a:cxnLst/>
          <a:rect l="0" t="0" r="0" b="0"/>
          <a:pathLst>
            <a:path>
              <a:moveTo>
                <a:pt x="0" y="13315"/>
              </a:moveTo>
              <a:lnTo>
                <a:pt x="1194252" y="1331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55051" y="828732"/>
        <a:ext cx="59712" cy="59712"/>
      </dsp:txXfrm>
    </dsp:sp>
    <dsp:sp modelId="{84C46445-1BFA-493B-8AD2-37030DEBBFAA}">
      <dsp:nvSpPr>
        <dsp:cNvPr id="0" name=""/>
        <dsp:cNvSpPr/>
      </dsp:nvSpPr>
      <dsp:spPr>
        <a:xfrm>
          <a:off x="4036133" y="2850"/>
          <a:ext cx="1256129" cy="628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BRINELL</a:t>
          </a:r>
          <a:endParaRPr lang="es-ES" sz="1900" kern="1200" dirty="0"/>
        </a:p>
      </dsp:txBody>
      <dsp:txXfrm>
        <a:off x="4054528" y="21245"/>
        <a:ext cx="1219339" cy="591274"/>
      </dsp:txXfrm>
    </dsp:sp>
    <dsp:sp modelId="{983C5752-8F33-4FE1-ACC1-D6BBE54DAF59}">
      <dsp:nvSpPr>
        <dsp:cNvPr id="0" name=""/>
        <dsp:cNvSpPr/>
      </dsp:nvSpPr>
      <dsp:spPr>
        <a:xfrm rot="19457599">
          <a:off x="3475522" y="1206410"/>
          <a:ext cx="618771" cy="26630"/>
        </a:xfrm>
        <a:custGeom>
          <a:avLst/>
          <a:gdLst/>
          <a:ahLst/>
          <a:cxnLst/>
          <a:rect l="0" t="0" r="0" b="0"/>
          <a:pathLst>
            <a:path>
              <a:moveTo>
                <a:pt x="0" y="13315"/>
              </a:moveTo>
              <a:lnTo>
                <a:pt x="618771" y="1331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69438" y="1204256"/>
        <a:ext cx="30938" cy="30938"/>
      </dsp:txXfrm>
    </dsp:sp>
    <dsp:sp modelId="{7B08F5C5-DD62-4976-9C46-D4808F00A4F8}">
      <dsp:nvSpPr>
        <dsp:cNvPr id="0" name=""/>
        <dsp:cNvSpPr/>
      </dsp:nvSpPr>
      <dsp:spPr>
        <a:xfrm>
          <a:off x="4036133" y="725124"/>
          <a:ext cx="1256129" cy="628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KNOOP</a:t>
          </a:r>
          <a:endParaRPr lang="es-ES" sz="1900" kern="1200" dirty="0"/>
        </a:p>
      </dsp:txBody>
      <dsp:txXfrm>
        <a:off x="4054528" y="743519"/>
        <a:ext cx="1219339" cy="591274"/>
      </dsp:txXfrm>
    </dsp:sp>
    <dsp:sp modelId="{D8D985AA-04F5-432E-91FD-8460DF6ACEFF}">
      <dsp:nvSpPr>
        <dsp:cNvPr id="0" name=""/>
        <dsp:cNvSpPr/>
      </dsp:nvSpPr>
      <dsp:spPr>
        <a:xfrm rot="2142401">
          <a:off x="3475522" y="1567548"/>
          <a:ext cx="618771" cy="26630"/>
        </a:xfrm>
        <a:custGeom>
          <a:avLst/>
          <a:gdLst/>
          <a:ahLst/>
          <a:cxnLst/>
          <a:rect l="0" t="0" r="0" b="0"/>
          <a:pathLst>
            <a:path>
              <a:moveTo>
                <a:pt x="0" y="13315"/>
              </a:moveTo>
              <a:lnTo>
                <a:pt x="618771" y="1331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69438" y="1565394"/>
        <a:ext cx="30938" cy="30938"/>
      </dsp:txXfrm>
    </dsp:sp>
    <dsp:sp modelId="{0E035372-58CC-4053-A9A4-B4E52C0552DE}">
      <dsp:nvSpPr>
        <dsp:cNvPr id="0" name=""/>
        <dsp:cNvSpPr/>
      </dsp:nvSpPr>
      <dsp:spPr>
        <a:xfrm>
          <a:off x="4036133" y="1447399"/>
          <a:ext cx="1256129" cy="628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VICKERS</a:t>
          </a:r>
          <a:endParaRPr lang="es-ES" sz="1900" kern="1200" dirty="0"/>
        </a:p>
      </dsp:txBody>
      <dsp:txXfrm>
        <a:off x="4054528" y="1465794"/>
        <a:ext cx="1219339" cy="591274"/>
      </dsp:txXfrm>
    </dsp:sp>
    <dsp:sp modelId="{66675CC7-8907-47AC-9E53-A4CFDD4D1687}">
      <dsp:nvSpPr>
        <dsp:cNvPr id="0" name=""/>
        <dsp:cNvSpPr/>
      </dsp:nvSpPr>
      <dsp:spPr>
        <a:xfrm rot="3907178">
          <a:off x="3187781" y="1928685"/>
          <a:ext cx="1194252" cy="26630"/>
        </a:xfrm>
        <a:custGeom>
          <a:avLst/>
          <a:gdLst/>
          <a:ahLst/>
          <a:cxnLst/>
          <a:rect l="0" t="0" r="0" b="0"/>
          <a:pathLst>
            <a:path>
              <a:moveTo>
                <a:pt x="0" y="13315"/>
              </a:moveTo>
              <a:lnTo>
                <a:pt x="1194252" y="1331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55051" y="1912144"/>
        <a:ext cx="59712" cy="59712"/>
      </dsp:txXfrm>
    </dsp:sp>
    <dsp:sp modelId="{7FB109B1-D725-4AA1-AA5F-B9883E50908F}">
      <dsp:nvSpPr>
        <dsp:cNvPr id="0" name=""/>
        <dsp:cNvSpPr/>
      </dsp:nvSpPr>
      <dsp:spPr>
        <a:xfrm>
          <a:off x="4036133" y="2169674"/>
          <a:ext cx="1256129" cy="628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MEYER</a:t>
          </a:r>
          <a:endParaRPr lang="es-ES" sz="1900" kern="1200" dirty="0"/>
        </a:p>
      </dsp:txBody>
      <dsp:txXfrm>
        <a:off x="4054528" y="2188069"/>
        <a:ext cx="1219339" cy="591274"/>
      </dsp:txXfrm>
    </dsp:sp>
    <dsp:sp modelId="{0C2A1746-7EE5-44A7-812F-C4FE28B084DB}">
      <dsp:nvSpPr>
        <dsp:cNvPr id="0" name=""/>
        <dsp:cNvSpPr/>
      </dsp:nvSpPr>
      <dsp:spPr>
        <a:xfrm rot="3907178">
          <a:off x="1429199" y="3012097"/>
          <a:ext cx="1194252" cy="26630"/>
        </a:xfrm>
        <a:custGeom>
          <a:avLst/>
          <a:gdLst/>
          <a:ahLst/>
          <a:cxnLst/>
          <a:rect l="0" t="0" r="0" b="0"/>
          <a:pathLst>
            <a:path>
              <a:moveTo>
                <a:pt x="0" y="13315"/>
              </a:moveTo>
              <a:lnTo>
                <a:pt x="1194252"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96469" y="2995556"/>
        <a:ext cx="59712" cy="59712"/>
      </dsp:txXfrm>
    </dsp:sp>
    <dsp:sp modelId="{D84AFBDC-6EE2-4900-802D-845D71528EAE}">
      <dsp:nvSpPr>
        <dsp:cNvPr id="0" name=""/>
        <dsp:cNvSpPr/>
      </dsp:nvSpPr>
      <dsp:spPr>
        <a:xfrm>
          <a:off x="2277552" y="3253086"/>
          <a:ext cx="1256129" cy="6280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ENSAYOS DINÁMICOS</a:t>
          </a:r>
          <a:endParaRPr lang="es-ES" sz="1900" kern="1200" dirty="0"/>
        </a:p>
      </dsp:txBody>
      <dsp:txXfrm>
        <a:off x="2295947" y="3271481"/>
        <a:ext cx="1219339" cy="591274"/>
      </dsp:txXfrm>
    </dsp:sp>
    <dsp:sp modelId="{90F4F57D-F047-42F7-AEAC-BB0F1C9BE9DC}">
      <dsp:nvSpPr>
        <dsp:cNvPr id="0" name=""/>
        <dsp:cNvSpPr/>
      </dsp:nvSpPr>
      <dsp:spPr>
        <a:xfrm rot="19457599">
          <a:off x="3475522" y="3373234"/>
          <a:ext cx="618771" cy="26630"/>
        </a:xfrm>
        <a:custGeom>
          <a:avLst/>
          <a:gdLst/>
          <a:ahLst/>
          <a:cxnLst/>
          <a:rect l="0" t="0" r="0" b="0"/>
          <a:pathLst>
            <a:path>
              <a:moveTo>
                <a:pt x="0" y="13315"/>
              </a:moveTo>
              <a:lnTo>
                <a:pt x="618771" y="1331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69438" y="3371081"/>
        <a:ext cx="30938" cy="30938"/>
      </dsp:txXfrm>
    </dsp:sp>
    <dsp:sp modelId="{9C995C62-625F-41FA-AA8B-71D40468344E}">
      <dsp:nvSpPr>
        <dsp:cNvPr id="0" name=""/>
        <dsp:cNvSpPr/>
      </dsp:nvSpPr>
      <dsp:spPr>
        <a:xfrm>
          <a:off x="4036133" y="2891949"/>
          <a:ext cx="1256129" cy="628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SHORE</a:t>
          </a:r>
          <a:endParaRPr lang="es-ES" sz="1900" kern="1200" dirty="0"/>
        </a:p>
      </dsp:txBody>
      <dsp:txXfrm>
        <a:off x="4054528" y="2910344"/>
        <a:ext cx="1219339" cy="591274"/>
      </dsp:txXfrm>
    </dsp:sp>
    <dsp:sp modelId="{6DF8C9A3-61DF-4C9A-B4A3-DCEA7161EA52}">
      <dsp:nvSpPr>
        <dsp:cNvPr id="0" name=""/>
        <dsp:cNvSpPr/>
      </dsp:nvSpPr>
      <dsp:spPr>
        <a:xfrm rot="2142401">
          <a:off x="3475522" y="3734372"/>
          <a:ext cx="618771" cy="26630"/>
        </a:xfrm>
        <a:custGeom>
          <a:avLst/>
          <a:gdLst/>
          <a:ahLst/>
          <a:cxnLst/>
          <a:rect l="0" t="0" r="0" b="0"/>
          <a:pathLst>
            <a:path>
              <a:moveTo>
                <a:pt x="0" y="13315"/>
              </a:moveTo>
              <a:lnTo>
                <a:pt x="618771" y="1331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69438" y="3732218"/>
        <a:ext cx="30938" cy="30938"/>
      </dsp:txXfrm>
    </dsp:sp>
    <dsp:sp modelId="{3ACE7F7D-8EF1-47FD-A93D-6EDCB0EFB6D7}">
      <dsp:nvSpPr>
        <dsp:cNvPr id="0" name=""/>
        <dsp:cNvSpPr/>
      </dsp:nvSpPr>
      <dsp:spPr>
        <a:xfrm>
          <a:off x="4036133" y="3614223"/>
          <a:ext cx="1256129" cy="628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LEEB</a:t>
          </a:r>
          <a:endParaRPr lang="es-ES" sz="1900" kern="1200" dirty="0"/>
        </a:p>
      </dsp:txBody>
      <dsp:txXfrm>
        <a:off x="4054528" y="3632618"/>
        <a:ext cx="1219339" cy="591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1F137-168A-4D37-8751-0C1EA7C9AF5E}">
      <dsp:nvSpPr>
        <dsp:cNvPr id="0" name=""/>
        <dsp:cNvSpPr/>
      </dsp:nvSpPr>
      <dsp:spPr>
        <a:xfrm>
          <a:off x="1619496" y="2026082"/>
          <a:ext cx="442915" cy="1687940"/>
        </a:xfrm>
        <a:custGeom>
          <a:avLst/>
          <a:gdLst/>
          <a:ahLst/>
          <a:cxnLst/>
          <a:rect l="0" t="0" r="0" b="0"/>
          <a:pathLst>
            <a:path>
              <a:moveTo>
                <a:pt x="0" y="0"/>
              </a:moveTo>
              <a:lnTo>
                <a:pt x="221457" y="0"/>
              </a:lnTo>
              <a:lnTo>
                <a:pt x="221457" y="1687940"/>
              </a:lnTo>
              <a:lnTo>
                <a:pt x="442915" y="168794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797327" y="2826425"/>
        <a:ext cx="87254" cy="87254"/>
      </dsp:txXfrm>
    </dsp:sp>
    <dsp:sp modelId="{4D0C4823-408D-49D4-92E3-A61E974E646D}">
      <dsp:nvSpPr>
        <dsp:cNvPr id="0" name=""/>
        <dsp:cNvSpPr/>
      </dsp:nvSpPr>
      <dsp:spPr>
        <a:xfrm>
          <a:off x="1619496" y="2026082"/>
          <a:ext cx="442915" cy="843970"/>
        </a:xfrm>
        <a:custGeom>
          <a:avLst/>
          <a:gdLst/>
          <a:ahLst/>
          <a:cxnLst/>
          <a:rect l="0" t="0" r="0" b="0"/>
          <a:pathLst>
            <a:path>
              <a:moveTo>
                <a:pt x="0" y="0"/>
              </a:moveTo>
              <a:lnTo>
                <a:pt x="221457" y="0"/>
              </a:lnTo>
              <a:lnTo>
                <a:pt x="221457" y="843970"/>
              </a:lnTo>
              <a:lnTo>
                <a:pt x="442915" y="8439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817125" y="2424239"/>
        <a:ext cx="47656" cy="47656"/>
      </dsp:txXfrm>
    </dsp:sp>
    <dsp:sp modelId="{9A528F8E-A40A-4C20-BFAD-19B2E5FAC34B}">
      <dsp:nvSpPr>
        <dsp:cNvPr id="0" name=""/>
        <dsp:cNvSpPr/>
      </dsp:nvSpPr>
      <dsp:spPr>
        <a:xfrm>
          <a:off x="1619496" y="1980362"/>
          <a:ext cx="442915" cy="91440"/>
        </a:xfrm>
        <a:custGeom>
          <a:avLst/>
          <a:gdLst/>
          <a:ahLst/>
          <a:cxnLst/>
          <a:rect l="0" t="0" r="0" b="0"/>
          <a:pathLst>
            <a:path>
              <a:moveTo>
                <a:pt x="0" y="45720"/>
              </a:moveTo>
              <a:lnTo>
                <a:pt x="442915"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829881" y="2015009"/>
        <a:ext cx="22145" cy="22145"/>
      </dsp:txXfrm>
    </dsp:sp>
    <dsp:sp modelId="{542B29B9-2CA5-48F8-B070-9A83F224F578}">
      <dsp:nvSpPr>
        <dsp:cNvPr id="0" name=""/>
        <dsp:cNvSpPr/>
      </dsp:nvSpPr>
      <dsp:spPr>
        <a:xfrm>
          <a:off x="1619496" y="1182112"/>
          <a:ext cx="442915" cy="843970"/>
        </a:xfrm>
        <a:custGeom>
          <a:avLst/>
          <a:gdLst/>
          <a:ahLst/>
          <a:cxnLst/>
          <a:rect l="0" t="0" r="0" b="0"/>
          <a:pathLst>
            <a:path>
              <a:moveTo>
                <a:pt x="0" y="843970"/>
              </a:moveTo>
              <a:lnTo>
                <a:pt x="221457" y="843970"/>
              </a:lnTo>
              <a:lnTo>
                <a:pt x="221457" y="0"/>
              </a:lnTo>
              <a:lnTo>
                <a:pt x="44291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817125" y="1580269"/>
        <a:ext cx="47656" cy="47656"/>
      </dsp:txXfrm>
    </dsp:sp>
    <dsp:sp modelId="{A5E710D6-FF3E-4A43-9923-F465EF1F3A88}">
      <dsp:nvSpPr>
        <dsp:cNvPr id="0" name=""/>
        <dsp:cNvSpPr/>
      </dsp:nvSpPr>
      <dsp:spPr>
        <a:xfrm>
          <a:off x="1619496" y="338142"/>
          <a:ext cx="442915" cy="1687940"/>
        </a:xfrm>
        <a:custGeom>
          <a:avLst/>
          <a:gdLst/>
          <a:ahLst/>
          <a:cxnLst/>
          <a:rect l="0" t="0" r="0" b="0"/>
          <a:pathLst>
            <a:path>
              <a:moveTo>
                <a:pt x="0" y="1687940"/>
              </a:moveTo>
              <a:lnTo>
                <a:pt x="221457" y="1687940"/>
              </a:lnTo>
              <a:lnTo>
                <a:pt x="221457" y="0"/>
              </a:lnTo>
              <a:lnTo>
                <a:pt x="44291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797327" y="1138485"/>
        <a:ext cx="87254" cy="87254"/>
      </dsp:txXfrm>
    </dsp:sp>
    <dsp:sp modelId="{2B77DA8B-005F-4DE5-BF8C-44E4701929D9}">
      <dsp:nvSpPr>
        <dsp:cNvPr id="0" name=""/>
        <dsp:cNvSpPr/>
      </dsp:nvSpPr>
      <dsp:spPr>
        <a:xfrm rot="16200000">
          <a:off x="-494871" y="1688494"/>
          <a:ext cx="3553558" cy="6751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DESGASTE</a:t>
          </a:r>
          <a:endParaRPr lang="es-ES" sz="4400" kern="1200" dirty="0"/>
        </a:p>
      </dsp:txBody>
      <dsp:txXfrm>
        <a:off x="-494871" y="1688494"/>
        <a:ext cx="3553558" cy="675176"/>
      </dsp:txXfrm>
    </dsp:sp>
    <dsp:sp modelId="{40F531B8-8191-4B42-9B3F-25536987FF75}">
      <dsp:nvSpPr>
        <dsp:cNvPr id="0" name=""/>
        <dsp:cNvSpPr/>
      </dsp:nvSpPr>
      <dsp:spPr>
        <a:xfrm>
          <a:off x="2062411" y="554"/>
          <a:ext cx="2214577" cy="675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Abrasivo </a:t>
          </a:r>
          <a:endParaRPr lang="es-ES" sz="4400" kern="1200" dirty="0"/>
        </a:p>
      </dsp:txBody>
      <dsp:txXfrm>
        <a:off x="2062411" y="554"/>
        <a:ext cx="2214577" cy="675176"/>
      </dsp:txXfrm>
    </dsp:sp>
    <dsp:sp modelId="{F4EF0327-0582-4FC2-BC9C-ECB604F3D59C}">
      <dsp:nvSpPr>
        <dsp:cNvPr id="0" name=""/>
        <dsp:cNvSpPr/>
      </dsp:nvSpPr>
      <dsp:spPr>
        <a:xfrm>
          <a:off x="2062411" y="844524"/>
          <a:ext cx="2214577" cy="675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Adhesivo </a:t>
          </a:r>
          <a:endParaRPr lang="es-ES" sz="4400" kern="1200" dirty="0"/>
        </a:p>
      </dsp:txBody>
      <dsp:txXfrm>
        <a:off x="2062411" y="844524"/>
        <a:ext cx="2214577" cy="675176"/>
      </dsp:txXfrm>
    </dsp:sp>
    <dsp:sp modelId="{A5502FD7-1671-4AF4-B05E-0D8AACBB114A}">
      <dsp:nvSpPr>
        <dsp:cNvPr id="0" name=""/>
        <dsp:cNvSpPr/>
      </dsp:nvSpPr>
      <dsp:spPr>
        <a:xfrm>
          <a:off x="2062411" y="1688494"/>
          <a:ext cx="2214577" cy="675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Erosión</a:t>
          </a:r>
          <a:endParaRPr lang="es-ES" sz="4400" kern="1200" dirty="0"/>
        </a:p>
      </dsp:txBody>
      <dsp:txXfrm>
        <a:off x="2062411" y="1688494"/>
        <a:ext cx="2214577" cy="675176"/>
      </dsp:txXfrm>
    </dsp:sp>
    <dsp:sp modelId="{F1271504-89A4-4635-8AB4-96EC4A410B50}">
      <dsp:nvSpPr>
        <dsp:cNvPr id="0" name=""/>
        <dsp:cNvSpPr/>
      </dsp:nvSpPr>
      <dsp:spPr>
        <a:xfrm>
          <a:off x="2062411" y="2532464"/>
          <a:ext cx="2214577" cy="675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smtClean="0"/>
            <a:t>Fretting</a:t>
          </a:r>
          <a:endParaRPr lang="es-ES" sz="4400" kern="1200" dirty="0"/>
        </a:p>
      </dsp:txBody>
      <dsp:txXfrm>
        <a:off x="2062411" y="2532464"/>
        <a:ext cx="2214577" cy="675176"/>
      </dsp:txXfrm>
    </dsp:sp>
    <dsp:sp modelId="{2D81F838-1A77-47A1-85BF-E3C055D9248F}">
      <dsp:nvSpPr>
        <dsp:cNvPr id="0" name=""/>
        <dsp:cNvSpPr/>
      </dsp:nvSpPr>
      <dsp:spPr>
        <a:xfrm>
          <a:off x="2062411" y="3376434"/>
          <a:ext cx="2214577" cy="675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smtClean="0"/>
            <a:t>Químico </a:t>
          </a:r>
          <a:endParaRPr lang="es-ES" sz="4400" kern="1200" dirty="0"/>
        </a:p>
      </dsp:txBody>
      <dsp:txXfrm>
        <a:off x="2062411" y="3376434"/>
        <a:ext cx="2214577" cy="675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E945A-79F4-46C9-AB33-317B072C2D98}">
      <dsp:nvSpPr>
        <dsp:cNvPr id="0" name=""/>
        <dsp:cNvSpPr/>
      </dsp:nvSpPr>
      <dsp:spPr>
        <a:xfrm>
          <a:off x="1368865" y="2223822"/>
          <a:ext cx="541465" cy="1468447"/>
        </a:xfrm>
        <a:custGeom>
          <a:avLst/>
          <a:gdLst/>
          <a:ahLst/>
          <a:cxnLst/>
          <a:rect l="0" t="0" r="0" b="0"/>
          <a:pathLst>
            <a:path>
              <a:moveTo>
                <a:pt x="0" y="0"/>
              </a:moveTo>
              <a:lnTo>
                <a:pt x="270732" y="0"/>
              </a:lnTo>
              <a:lnTo>
                <a:pt x="270732" y="1468447"/>
              </a:lnTo>
              <a:lnTo>
                <a:pt x="541465" y="146844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600471" y="2918919"/>
        <a:ext cx="78254" cy="78254"/>
      </dsp:txXfrm>
    </dsp:sp>
    <dsp:sp modelId="{96A95E8B-3C34-4E86-978D-2B60A1ECEE32}">
      <dsp:nvSpPr>
        <dsp:cNvPr id="0" name=""/>
        <dsp:cNvSpPr/>
      </dsp:nvSpPr>
      <dsp:spPr>
        <a:xfrm>
          <a:off x="1368865" y="2178102"/>
          <a:ext cx="515715" cy="91440"/>
        </a:xfrm>
        <a:custGeom>
          <a:avLst/>
          <a:gdLst/>
          <a:ahLst/>
          <a:cxnLst/>
          <a:rect l="0" t="0" r="0" b="0"/>
          <a:pathLst>
            <a:path>
              <a:moveTo>
                <a:pt x="0" y="45720"/>
              </a:moveTo>
              <a:lnTo>
                <a:pt x="257857" y="45720"/>
              </a:lnTo>
              <a:lnTo>
                <a:pt x="257857" y="51263"/>
              </a:lnTo>
              <a:lnTo>
                <a:pt x="515715" y="5126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613830" y="2210928"/>
        <a:ext cx="25787" cy="25787"/>
      </dsp:txXfrm>
    </dsp:sp>
    <dsp:sp modelId="{4E0732FA-0921-437E-AB3A-656FAB70C112}">
      <dsp:nvSpPr>
        <dsp:cNvPr id="0" name=""/>
        <dsp:cNvSpPr/>
      </dsp:nvSpPr>
      <dsp:spPr>
        <a:xfrm>
          <a:off x="1368865" y="802452"/>
          <a:ext cx="528576" cy="1421369"/>
        </a:xfrm>
        <a:custGeom>
          <a:avLst/>
          <a:gdLst/>
          <a:ahLst/>
          <a:cxnLst/>
          <a:rect l="0" t="0" r="0" b="0"/>
          <a:pathLst>
            <a:path>
              <a:moveTo>
                <a:pt x="0" y="1421369"/>
              </a:moveTo>
              <a:lnTo>
                <a:pt x="264288" y="1421369"/>
              </a:lnTo>
              <a:lnTo>
                <a:pt x="264288" y="0"/>
              </a:lnTo>
              <a:lnTo>
                <a:pt x="52857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595242" y="1475225"/>
        <a:ext cx="75823" cy="75823"/>
      </dsp:txXfrm>
    </dsp:sp>
    <dsp:sp modelId="{4FA49233-BC72-47B2-A433-F71006010BC2}">
      <dsp:nvSpPr>
        <dsp:cNvPr id="0" name=""/>
        <dsp:cNvSpPr/>
      </dsp:nvSpPr>
      <dsp:spPr>
        <a:xfrm rot="16200000">
          <a:off x="-1277482" y="1801296"/>
          <a:ext cx="4447645" cy="8450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kern="1200" dirty="0" smtClean="0"/>
            <a:t>DESGASTE ABRASIVO</a:t>
          </a:r>
          <a:endParaRPr lang="es-ES" sz="4000" kern="1200" dirty="0"/>
        </a:p>
      </dsp:txBody>
      <dsp:txXfrm>
        <a:off x="-1277482" y="1801296"/>
        <a:ext cx="4447645" cy="845052"/>
      </dsp:txXfrm>
    </dsp:sp>
    <dsp:sp modelId="{33DADC92-8041-4B41-A3A3-313073CE976C}">
      <dsp:nvSpPr>
        <dsp:cNvPr id="0" name=""/>
        <dsp:cNvSpPr/>
      </dsp:nvSpPr>
      <dsp:spPr>
        <a:xfrm>
          <a:off x="1897442" y="379926"/>
          <a:ext cx="2771772" cy="8450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ABRASIÓN POR DOS CUERPOS</a:t>
          </a:r>
          <a:endParaRPr lang="es-ES" sz="2800" kern="1200" dirty="0"/>
        </a:p>
      </dsp:txBody>
      <dsp:txXfrm>
        <a:off x="1897442" y="379926"/>
        <a:ext cx="2771772" cy="845052"/>
      </dsp:txXfrm>
    </dsp:sp>
    <dsp:sp modelId="{578EC3D2-2A79-416D-8600-D8230D7F8081}">
      <dsp:nvSpPr>
        <dsp:cNvPr id="0" name=""/>
        <dsp:cNvSpPr/>
      </dsp:nvSpPr>
      <dsp:spPr>
        <a:xfrm>
          <a:off x="1884581" y="1806839"/>
          <a:ext cx="2771772" cy="8450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ABRASIÓN POR TRES CUERPOS</a:t>
          </a:r>
          <a:endParaRPr lang="es-ES" sz="2800" kern="1200" dirty="0"/>
        </a:p>
      </dsp:txBody>
      <dsp:txXfrm>
        <a:off x="1884581" y="1806839"/>
        <a:ext cx="2771772" cy="845052"/>
      </dsp:txXfrm>
    </dsp:sp>
    <dsp:sp modelId="{8F63F91F-4D67-435A-9B3E-4BCC84E52ED2}">
      <dsp:nvSpPr>
        <dsp:cNvPr id="0" name=""/>
        <dsp:cNvSpPr/>
      </dsp:nvSpPr>
      <dsp:spPr>
        <a:xfrm>
          <a:off x="1910331" y="3269744"/>
          <a:ext cx="2771772" cy="8450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EROSIÓN</a:t>
          </a:r>
          <a:endParaRPr lang="es-ES" sz="2800" kern="1200" dirty="0"/>
        </a:p>
      </dsp:txBody>
      <dsp:txXfrm>
        <a:off x="1910331" y="3269744"/>
        <a:ext cx="2771772" cy="845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F6375-491C-46E5-9E30-38C5A7484184}">
      <dsp:nvSpPr>
        <dsp:cNvPr id="0" name=""/>
        <dsp:cNvSpPr/>
      </dsp:nvSpPr>
      <dsp:spPr>
        <a:xfrm>
          <a:off x="1154340" y="2051732"/>
          <a:ext cx="511455" cy="974572"/>
        </a:xfrm>
        <a:custGeom>
          <a:avLst/>
          <a:gdLst/>
          <a:ahLst/>
          <a:cxnLst/>
          <a:rect l="0" t="0" r="0" b="0"/>
          <a:pathLst>
            <a:path>
              <a:moveTo>
                <a:pt x="0" y="0"/>
              </a:moveTo>
              <a:lnTo>
                <a:pt x="255727" y="0"/>
              </a:lnTo>
              <a:lnTo>
                <a:pt x="255727" y="974572"/>
              </a:lnTo>
              <a:lnTo>
                <a:pt x="511455" y="9745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382553" y="2511502"/>
        <a:ext cx="55031" cy="55031"/>
      </dsp:txXfrm>
    </dsp:sp>
    <dsp:sp modelId="{170A6728-A5A8-4141-8323-5C4460D402DF}">
      <dsp:nvSpPr>
        <dsp:cNvPr id="0" name=""/>
        <dsp:cNvSpPr/>
      </dsp:nvSpPr>
      <dsp:spPr>
        <a:xfrm>
          <a:off x="1154340" y="2006011"/>
          <a:ext cx="511455" cy="91440"/>
        </a:xfrm>
        <a:custGeom>
          <a:avLst/>
          <a:gdLst/>
          <a:ahLst/>
          <a:cxnLst/>
          <a:rect l="0" t="0" r="0" b="0"/>
          <a:pathLst>
            <a:path>
              <a:moveTo>
                <a:pt x="0" y="45720"/>
              </a:moveTo>
              <a:lnTo>
                <a:pt x="511455"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397282" y="2038945"/>
        <a:ext cx="25572" cy="25572"/>
      </dsp:txXfrm>
    </dsp:sp>
    <dsp:sp modelId="{60832A65-9ADA-47E2-89F8-360A796DF994}">
      <dsp:nvSpPr>
        <dsp:cNvPr id="0" name=""/>
        <dsp:cNvSpPr/>
      </dsp:nvSpPr>
      <dsp:spPr>
        <a:xfrm>
          <a:off x="1154340" y="1077159"/>
          <a:ext cx="511455" cy="974572"/>
        </a:xfrm>
        <a:custGeom>
          <a:avLst/>
          <a:gdLst/>
          <a:ahLst/>
          <a:cxnLst/>
          <a:rect l="0" t="0" r="0" b="0"/>
          <a:pathLst>
            <a:path>
              <a:moveTo>
                <a:pt x="0" y="974572"/>
              </a:moveTo>
              <a:lnTo>
                <a:pt x="255727" y="974572"/>
              </a:lnTo>
              <a:lnTo>
                <a:pt x="255727" y="0"/>
              </a:lnTo>
              <a:lnTo>
                <a:pt x="51145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382553" y="1536929"/>
        <a:ext cx="55031" cy="55031"/>
      </dsp:txXfrm>
    </dsp:sp>
    <dsp:sp modelId="{5B49C56A-C263-482E-8DAA-ACB125F56D85}">
      <dsp:nvSpPr>
        <dsp:cNvPr id="0" name=""/>
        <dsp:cNvSpPr/>
      </dsp:nvSpPr>
      <dsp:spPr>
        <a:xfrm rot="16200000">
          <a:off x="-1287220" y="1661902"/>
          <a:ext cx="4103464" cy="7796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FORMAS DE MEDICIÓN</a:t>
          </a:r>
          <a:endParaRPr lang="es-ES" sz="3300" kern="1200" dirty="0"/>
        </a:p>
      </dsp:txBody>
      <dsp:txXfrm>
        <a:off x="-1287220" y="1661902"/>
        <a:ext cx="4103464" cy="779658"/>
      </dsp:txXfrm>
    </dsp:sp>
    <dsp:sp modelId="{8576EEF1-1D8E-41D2-A405-D0820C1D5797}">
      <dsp:nvSpPr>
        <dsp:cNvPr id="0" name=""/>
        <dsp:cNvSpPr/>
      </dsp:nvSpPr>
      <dsp:spPr>
        <a:xfrm>
          <a:off x="1665796" y="687330"/>
          <a:ext cx="2557278" cy="779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PÉRDIDA DE MASA</a:t>
          </a:r>
          <a:endParaRPr lang="es-ES" sz="2600" kern="1200" dirty="0"/>
        </a:p>
      </dsp:txBody>
      <dsp:txXfrm>
        <a:off x="1665796" y="687330"/>
        <a:ext cx="2557278" cy="779658"/>
      </dsp:txXfrm>
    </dsp:sp>
    <dsp:sp modelId="{19EA24F8-BF3F-4C78-9CC3-AAEF1A08D3BA}">
      <dsp:nvSpPr>
        <dsp:cNvPr id="0" name=""/>
        <dsp:cNvSpPr/>
      </dsp:nvSpPr>
      <dsp:spPr>
        <a:xfrm>
          <a:off x="1665796" y="1661902"/>
          <a:ext cx="2557278" cy="779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ÁREA DESGASTADA</a:t>
          </a:r>
          <a:endParaRPr lang="es-ES" sz="2600" kern="1200" dirty="0"/>
        </a:p>
      </dsp:txBody>
      <dsp:txXfrm>
        <a:off x="1665796" y="1661902"/>
        <a:ext cx="2557278" cy="779658"/>
      </dsp:txXfrm>
    </dsp:sp>
    <dsp:sp modelId="{27C07E0B-CE1A-450A-9F83-1809CB741282}">
      <dsp:nvSpPr>
        <dsp:cNvPr id="0" name=""/>
        <dsp:cNvSpPr/>
      </dsp:nvSpPr>
      <dsp:spPr>
        <a:xfrm>
          <a:off x="1665796" y="2636475"/>
          <a:ext cx="2557278" cy="7796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MEDICIÓN LINEAL</a:t>
          </a:r>
          <a:endParaRPr lang="es-ES" sz="2600" kern="1200" dirty="0"/>
        </a:p>
      </dsp:txBody>
      <dsp:txXfrm>
        <a:off x="1665796" y="2636475"/>
        <a:ext cx="2557278" cy="779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8109C-2333-4DB5-9B07-91C2E7AA612C}">
      <dsp:nvSpPr>
        <dsp:cNvPr id="0" name=""/>
        <dsp:cNvSpPr/>
      </dsp:nvSpPr>
      <dsp:spPr>
        <a:xfrm>
          <a:off x="1772914" y="1912513"/>
          <a:ext cx="476751" cy="908443"/>
        </a:xfrm>
        <a:custGeom>
          <a:avLst/>
          <a:gdLst/>
          <a:ahLst/>
          <a:cxnLst/>
          <a:rect l="0" t="0" r="0" b="0"/>
          <a:pathLst>
            <a:path>
              <a:moveTo>
                <a:pt x="0" y="0"/>
              </a:moveTo>
              <a:lnTo>
                <a:pt x="238375" y="0"/>
              </a:lnTo>
              <a:lnTo>
                <a:pt x="238375" y="908443"/>
              </a:lnTo>
              <a:lnTo>
                <a:pt x="476751" y="90844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85641" y="2341086"/>
        <a:ext cx="51297" cy="51297"/>
      </dsp:txXfrm>
    </dsp:sp>
    <dsp:sp modelId="{1E54254E-562D-4F9E-AE7D-70E2ED11C8A3}">
      <dsp:nvSpPr>
        <dsp:cNvPr id="0" name=""/>
        <dsp:cNvSpPr/>
      </dsp:nvSpPr>
      <dsp:spPr>
        <a:xfrm>
          <a:off x="1772914" y="1866793"/>
          <a:ext cx="476751" cy="91440"/>
        </a:xfrm>
        <a:custGeom>
          <a:avLst/>
          <a:gdLst/>
          <a:ahLst/>
          <a:cxnLst/>
          <a:rect l="0" t="0" r="0" b="0"/>
          <a:pathLst>
            <a:path>
              <a:moveTo>
                <a:pt x="0" y="45720"/>
              </a:moveTo>
              <a:lnTo>
                <a:pt x="476751"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99371" y="1900594"/>
        <a:ext cx="23837" cy="23837"/>
      </dsp:txXfrm>
    </dsp:sp>
    <dsp:sp modelId="{C2CDC6E4-6313-4526-9634-565F224301FA}">
      <dsp:nvSpPr>
        <dsp:cNvPr id="0" name=""/>
        <dsp:cNvSpPr/>
      </dsp:nvSpPr>
      <dsp:spPr>
        <a:xfrm>
          <a:off x="1772914" y="1004069"/>
          <a:ext cx="476751" cy="908443"/>
        </a:xfrm>
        <a:custGeom>
          <a:avLst/>
          <a:gdLst/>
          <a:ahLst/>
          <a:cxnLst/>
          <a:rect l="0" t="0" r="0" b="0"/>
          <a:pathLst>
            <a:path>
              <a:moveTo>
                <a:pt x="0" y="908443"/>
              </a:moveTo>
              <a:lnTo>
                <a:pt x="238375" y="908443"/>
              </a:lnTo>
              <a:lnTo>
                <a:pt x="238375" y="0"/>
              </a:lnTo>
              <a:lnTo>
                <a:pt x="476751"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85641" y="1432642"/>
        <a:ext cx="51297" cy="51297"/>
      </dsp:txXfrm>
    </dsp:sp>
    <dsp:sp modelId="{789D0DF7-3033-457B-A852-84D8B76B4E7B}">
      <dsp:nvSpPr>
        <dsp:cNvPr id="0" name=""/>
        <dsp:cNvSpPr/>
      </dsp:nvSpPr>
      <dsp:spPr>
        <a:xfrm rot="16200000">
          <a:off x="-502975" y="1549135"/>
          <a:ext cx="3825026" cy="7267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CLASIFICACIÓN POR EL CONTENIDO DE CARBONO</a:t>
          </a:r>
          <a:endParaRPr lang="es-ES" sz="2400" kern="1200" dirty="0"/>
        </a:p>
      </dsp:txBody>
      <dsp:txXfrm>
        <a:off x="-502975" y="1549135"/>
        <a:ext cx="3825026" cy="726754"/>
      </dsp:txXfrm>
    </dsp:sp>
    <dsp:sp modelId="{03E2B362-D239-4668-A46F-0D2BB726074A}">
      <dsp:nvSpPr>
        <dsp:cNvPr id="0" name=""/>
        <dsp:cNvSpPr/>
      </dsp:nvSpPr>
      <dsp:spPr>
        <a:xfrm>
          <a:off x="2249665" y="640691"/>
          <a:ext cx="2383756" cy="7267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BAJO CONTENIDO DE CARBONO</a:t>
          </a:r>
          <a:endParaRPr lang="es-ES" sz="2200" kern="1200" dirty="0"/>
        </a:p>
      </dsp:txBody>
      <dsp:txXfrm>
        <a:off x="2249665" y="640691"/>
        <a:ext cx="2383756" cy="726754"/>
      </dsp:txXfrm>
    </dsp:sp>
    <dsp:sp modelId="{7D5905A3-A18A-4DAE-92E3-95B4420BAC6E}">
      <dsp:nvSpPr>
        <dsp:cNvPr id="0" name=""/>
        <dsp:cNvSpPr/>
      </dsp:nvSpPr>
      <dsp:spPr>
        <a:xfrm>
          <a:off x="2249665" y="1549135"/>
          <a:ext cx="2383756" cy="7267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MEDIO CONTENIDO DE CARBONO</a:t>
          </a:r>
          <a:endParaRPr lang="es-ES" sz="2200" kern="1200" dirty="0"/>
        </a:p>
      </dsp:txBody>
      <dsp:txXfrm>
        <a:off x="2249665" y="1549135"/>
        <a:ext cx="2383756" cy="726754"/>
      </dsp:txXfrm>
    </dsp:sp>
    <dsp:sp modelId="{8A479ACE-3D65-4641-98CA-1442454B3A64}">
      <dsp:nvSpPr>
        <dsp:cNvPr id="0" name=""/>
        <dsp:cNvSpPr/>
      </dsp:nvSpPr>
      <dsp:spPr>
        <a:xfrm>
          <a:off x="2249665" y="2457579"/>
          <a:ext cx="2383756" cy="7267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ALTO CONTENIDO DE CARBONO</a:t>
          </a:r>
          <a:endParaRPr lang="es-ES" sz="2200" kern="1200" dirty="0"/>
        </a:p>
      </dsp:txBody>
      <dsp:txXfrm>
        <a:off x="2249665" y="2457579"/>
        <a:ext cx="2383756" cy="726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29054-8C49-4554-8684-613437B2FC19}">
      <dsp:nvSpPr>
        <dsp:cNvPr id="0" name=""/>
        <dsp:cNvSpPr/>
      </dsp:nvSpPr>
      <dsp:spPr>
        <a:xfrm>
          <a:off x="990270" y="2148327"/>
          <a:ext cx="535534" cy="510227"/>
        </a:xfrm>
        <a:custGeom>
          <a:avLst/>
          <a:gdLst/>
          <a:ahLst/>
          <a:cxnLst/>
          <a:rect l="0" t="0" r="0" b="0"/>
          <a:pathLst>
            <a:path>
              <a:moveTo>
                <a:pt x="0" y="0"/>
              </a:moveTo>
              <a:lnTo>
                <a:pt x="267767" y="0"/>
              </a:lnTo>
              <a:lnTo>
                <a:pt x="267767" y="510227"/>
              </a:lnTo>
              <a:lnTo>
                <a:pt x="535534" y="5102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239545" y="2384948"/>
        <a:ext cx="36984" cy="36984"/>
      </dsp:txXfrm>
    </dsp:sp>
    <dsp:sp modelId="{E56A60B9-D78D-4677-A94A-2C809A2F2705}">
      <dsp:nvSpPr>
        <dsp:cNvPr id="0" name=""/>
        <dsp:cNvSpPr/>
      </dsp:nvSpPr>
      <dsp:spPr>
        <a:xfrm>
          <a:off x="990270" y="1638099"/>
          <a:ext cx="535534" cy="510227"/>
        </a:xfrm>
        <a:custGeom>
          <a:avLst/>
          <a:gdLst/>
          <a:ahLst/>
          <a:cxnLst/>
          <a:rect l="0" t="0" r="0" b="0"/>
          <a:pathLst>
            <a:path>
              <a:moveTo>
                <a:pt x="0" y="510227"/>
              </a:moveTo>
              <a:lnTo>
                <a:pt x="267767" y="510227"/>
              </a:lnTo>
              <a:lnTo>
                <a:pt x="267767" y="0"/>
              </a:lnTo>
              <a:lnTo>
                <a:pt x="5355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239545" y="1874721"/>
        <a:ext cx="36984" cy="36984"/>
      </dsp:txXfrm>
    </dsp:sp>
    <dsp:sp modelId="{ABAC017D-B9DB-4008-92E7-CFA8A2CBC92B}">
      <dsp:nvSpPr>
        <dsp:cNvPr id="0" name=""/>
        <dsp:cNvSpPr/>
      </dsp:nvSpPr>
      <dsp:spPr>
        <a:xfrm rot="16200000">
          <a:off x="-1566238" y="1740144"/>
          <a:ext cx="4296654" cy="8163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s-ES" sz="5300" kern="1200" dirty="0" smtClean="0"/>
            <a:t>BRONCE</a:t>
          </a:r>
          <a:endParaRPr lang="es-ES" sz="5300" kern="1200" dirty="0"/>
        </a:p>
      </dsp:txBody>
      <dsp:txXfrm>
        <a:off x="-1566238" y="1740144"/>
        <a:ext cx="4296654" cy="816364"/>
      </dsp:txXfrm>
    </dsp:sp>
    <dsp:sp modelId="{852A7270-9926-4C7D-94E6-2C344F706FB5}">
      <dsp:nvSpPr>
        <dsp:cNvPr id="0" name=""/>
        <dsp:cNvSpPr/>
      </dsp:nvSpPr>
      <dsp:spPr>
        <a:xfrm>
          <a:off x="1525805" y="1229917"/>
          <a:ext cx="2677674" cy="8163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BAJA CONCENTRACIÓN</a:t>
          </a:r>
          <a:endParaRPr lang="es-ES" sz="2700" kern="1200" dirty="0"/>
        </a:p>
      </dsp:txBody>
      <dsp:txXfrm>
        <a:off x="1525805" y="1229917"/>
        <a:ext cx="2677674" cy="816364"/>
      </dsp:txXfrm>
    </dsp:sp>
    <dsp:sp modelId="{7D59BAC2-403C-457F-8A70-490C28D6EBD4}">
      <dsp:nvSpPr>
        <dsp:cNvPr id="0" name=""/>
        <dsp:cNvSpPr/>
      </dsp:nvSpPr>
      <dsp:spPr>
        <a:xfrm>
          <a:off x="1525805" y="2250372"/>
          <a:ext cx="2677674" cy="8163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kern="1200" dirty="0" smtClean="0"/>
            <a:t>ALTA CONCENTRACIÓN</a:t>
          </a:r>
          <a:endParaRPr lang="es-ES" sz="2700" kern="1200" dirty="0"/>
        </a:p>
      </dsp:txBody>
      <dsp:txXfrm>
        <a:off x="1525805" y="2250372"/>
        <a:ext cx="2677674" cy="8163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90BFE-062F-4D6B-916A-43470653AC4E}" type="datetimeFigureOut">
              <a:rPr lang="es-ES" smtClean="0"/>
              <a:t>19/08/2015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9DA9E-A430-4A86-B639-EF38E6A86352}" type="slidenum">
              <a:rPr lang="es-ES" smtClean="0"/>
              <a:t>‹Nº›</a:t>
            </a:fld>
            <a:endParaRPr lang="es-ES"/>
          </a:p>
        </p:txBody>
      </p:sp>
    </p:spTree>
    <p:extLst>
      <p:ext uri="{BB962C8B-B14F-4D97-AF65-F5344CB8AC3E}">
        <p14:creationId xmlns:p14="http://schemas.microsoft.com/office/powerpoint/2010/main" val="228003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a:t>
            </a:fld>
            <a:endParaRPr lang="es-ES"/>
          </a:p>
        </p:txBody>
      </p:sp>
    </p:spTree>
    <p:extLst>
      <p:ext uri="{BB962C8B-B14F-4D97-AF65-F5344CB8AC3E}">
        <p14:creationId xmlns:p14="http://schemas.microsoft.com/office/powerpoint/2010/main" val="197929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11</a:t>
            </a:fld>
            <a:endParaRPr lang="es-ES"/>
          </a:p>
        </p:txBody>
      </p:sp>
    </p:spTree>
    <p:extLst>
      <p:ext uri="{BB962C8B-B14F-4D97-AF65-F5344CB8AC3E}">
        <p14:creationId xmlns:p14="http://schemas.microsoft.com/office/powerpoint/2010/main" val="301118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12</a:t>
            </a:fld>
            <a:endParaRPr lang="es-ES"/>
          </a:p>
        </p:txBody>
      </p:sp>
    </p:spTree>
    <p:extLst>
      <p:ext uri="{BB962C8B-B14F-4D97-AF65-F5344CB8AC3E}">
        <p14:creationId xmlns:p14="http://schemas.microsoft.com/office/powerpoint/2010/main" val="152346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13</a:t>
            </a:fld>
            <a:endParaRPr lang="es-ES"/>
          </a:p>
        </p:txBody>
      </p:sp>
    </p:spTree>
    <p:extLst>
      <p:ext uri="{BB962C8B-B14F-4D97-AF65-F5344CB8AC3E}">
        <p14:creationId xmlns:p14="http://schemas.microsoft.com/office/powerpoint/2010/main" val="337897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14</a:t>
            </a:fld>
            <a:endParaRPr lang="es-ES"/>
          </a:p>
        </p:txBody>
      </p:sp>
    </p:spTree>
    <p:extLst>
      <p:ext uri="{BB962C8B-B14F-4D97-AF65-F5344CB8AC3E}">
        <p14:creationId xmlns:p14="http://schemas.microsoft.com/office/powerpoint/2010/main" val="348964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15</a:t>
            </a:fld>
            <a:endParaRPr lang="es-ES"/>
          </a:p>
        </p:txBody>
      </p:sp>
    </p:spTree>
    <p:extLst>
      <p:ext uri="{BB962C8B-B14F-4D97-AF65-F5344CB8AC3E}">
        <p14:creationId xmlns:p14="http://schemas.microsoft.com/office/powerpoint/2010/main" val="133601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16</a:t>
            </a:fld>
            <a:endParaRPr lang="es-ES"/>
          </a:p>
        </p:txBody>
      </p:sp>
    </p:spTree>
    <p:extLst>
      <p:ext uri="{BB962C8B-B14F-4D97-AF65-F5344CB8AC3E}">
        <p14:creationId xmlns:p14="http://schemas.microsoft.com/office/powerpoint/2010/main" val="119625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17</a:t>
            </a:fld>
            <a:endParaRPr lang="es-ES"/>
          </a:p>
        </p:txBody>
      </p:sp>
    </p:spTree>
    <p:extLst>
      <p:ext uri="{BB962C8B-B14F-4D97-AF65-F5344CB8AC3E}">
        <p14:creationId xmlns:p14="http://schemas.microsoft.com/office/powerpoint/2010/main" val="63286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18</a:t>
            </a:fld>
            <a:endParaRPr lang="es-ES"/>
          </a:p>
        </p:txBody>
      </p:sp>
    </p:spTree>
    <p:extLst>
      <p:ext uri="{BB962C8B-B14F-4D97-AF65-F5344CB8AC3E}">
        <p14:creationId xmlns:p14="http://schemas.microsoft.com/office/powerpoint/2010/main" val="2897578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19</a:t>
            </a:fld>
            <a:endParaRPr lang="es-ES"/>
          </a:p>
        </p:txBody>
      </p:sp>
    </p:spTree>
    <p:extLst>
      <p:ext uri="{BB962C8B-B14F-4D97-AF65-F5344CB8AC3E}">
        <p14:creationId xmlns:p14="http://schemas.microsoft.com/office/powerpoint/2010/main" val="312893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20</a:t>
            </a:fld>
            <a:endParaRPr lang="es-ES"/>
          </a:p>
        </p:txBody>
      </p:sp>
    </p:spTree>
    <p:extLst>
      <p:ext uri="{BB962C8B-B14F-4D97-AF65-F5344CB8AC3E}">
        <p14:creationId xmlns:p14="http://schemas.microsoft.com/office/powerpoint/2010/main" val="153457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a:t>
            </a:fld>
            <a:endParaRPr lang="es-ES"/>
          </a:p>
        </p:txBody>
      </p:sp>
    </p:spTree>
    <p:extLst>
      <p:ext uri="{BB962C8B-B14F-4D97-AF65-F5344CB8AC3E}">
        <p14:creationId xmlns:p14="http://schemas.microsoft.com/office/powerpoint/2010/main" val="119300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21</a:t>
            </a:fld>
            <a:endParaRPr lang="es-ES"/>
          </a:p>
        </p:txBody>
      </p:sp>
    </p:spTree>
    <p:extLst>
      <p:ext uri="{BB962C8B-B14F-4D97-AF65-F5344CB8AC3E}">
        <p14:creationId xmlns:p14="http://schemas.microsoft.com/office/powerpoint/2010/main" val="379006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22</a:t>
            </a:fld>
            <a:endParaRPr lang="es-ES"/>
          </a:p>
        </p:txBody>
      </p:sp>
    </p:spTree>
    <p:extLst>
      <p:ext uri="{BB962C8B-B14F-4D97-AF65-F5344CB8AC3E}">
        <p14:creationId xmlns:p14="http://schemas.microsoft.com/office/powerpoint/2010/main" val="496702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23</a:t>
            </a:fld>
            <a:endParaRPr lang="es-ES"/>
          </a:p>
        </p:txBody>
      </p:sp>
    </p:spTree>
    <p:extLst>
      <p:ext uri="{BB962C8B-B14F-4D97-AF65-F5344CB8AC3E}">
        <p14:creationId xmlns:p14="http://schemas.microsoft.com/office/powerpoint/2010/main" val="419490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24</a:t>
            </a:fld>
            <a:endParaRPr lang="es-ES"/>
          </a:p>
        </p:txBody>
      </p:sp>
    </p:spTree>
    <p:extLst>
      <p:ext uri="{BB962C8B-B14F-4D97-AF65-F5344CB8AC3E}">
        <p14:creationId xmlns:p14="http://schemas.microsoft.com/office/powerpoint/2010/main" val="639519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25</a:t>
            </a:fld>
            <a:endParaRPr lang="es-ES"/>
          </a:p>
        </p:txBody>
      </p:sp>
    </p:spTree>
    <p:extLst>
      <p:ext uri="{BB962C8B-B14F-4D97-AF65-F5344CB8AC3E}">
        <p14:creationId xmlns:p14="http://schemas.microsoft.com/office/powerpoint/2010/main" val="2002250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26</a:t>
            </a:fld>
            <a:endParaRPr lang="es-ES"/>
          </a:p>
        </p:txBody>
      </p:sp>
    </p:spTree>
    <p:extLst>
      <p:ext uri="{BB962C8B-B14F-4D97-AF65-F5344CB8AC3E}">
        <p14:creationId xmlns:p14="http://schemas.microsoft.com/office/powerpoint/2010/main" val="3603551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27</a:t>
            </a:fld>
            <a:endParaRPr lang="es-ES"/>
          </a:p>
        </p:txBody>
      </p:sp>
    </p:spTree>
    <p:extLst>
      <p:ext uri="{BB962C8B-B14F-4D97-AF65-F5344CB8AC3E}">
        <p14:creationId xmlns:p14="http://schemas.microsoft.com/office/powerpoint/2010/main" val="3433189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28</a:t>
            </a:fld>
            <a:endParaRPr lang="es-ES"/>
          </a:p>
        </p:txBody>
      </p:sp>
    </p:spTree>
    <p:extLst>
      <p:ext uri="{BB962C8B-B14F-4D97-AF65-F5344CB8AC3E}">
        <p14:creationId xmlns:p14="http://schemas.microsoft.com/office/powerpoint/2010/main" val="1095489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29</a:t>
            </a:fld>
            <a:endParaRPr lang="es-ES"/>
          </a:p>
        </p:txBody>
      </p:sp>
    </p:spTree>
    <p:extLst>
      <p:ext uri="{BB962C8B-B14F-4D97-AF65-F5344CB8AC3E}">
        <p14:creationId xmlns:p14="http://schemas.microsoft.com/office/powerpoint/2010/main" val="1218579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30</a:t>
            </a:fld>
            <a:endParaRPr lang="es-ES"/>
          </a:p>
        </p:txBody>
      </p:sp>
    </p:spTree>
    <p:extLst>
      <p:ext uri="{BB962C8B-B14F-4D97-AF65-F5344CB8AC3E}">
        <p14:creationId xmlns:p14="http://schemas.microsoft.com/office/powerpoint/2010/main" val="33296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a:t>
            </a:fld>
            <a:endParaRPr lang="es-ES"/>
          </a:p>
        </p:txBody>
      </p:sp>
    </p:spTree>
    <p:extLst>
      <p:ext uri="{BB962C8B-B14F-4D97-AF65-F5344CB8AC3E}">
        <p14:creationId xmlns:p14="http://schemas.microsoft.com/office/powerpoint/2010/main" val="3472471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31</a:t>
            </a:fld>
            <a:endParaRPr lang="es-ES"/>
          </a:p>
        </p:txBody>
      </p:sp>
    </p:spTree>
    <p:extLst>
      <p:ext uri="{BB962C8B-B14F-4D97-AF65-F5344CB8AC3E}">
        <p14:creationId xmlns:p14="http://schemas.microsoft.com/office/powerpoint/2010/main" val="3644269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32</a:t>
            </a:fld>
            <a:endParaRPr lang="es-ES"/>
          </a:p>
        </p:txBody>
      </p:sp>
    </p:spTree>
    <p:extLst>
      <p:ext uri="{BB962C8B-B14F-4D97-AF65-F5344CB8AC3E}">
        <p14:creationId xmlns:p14="http://schemas.microsoft.com/office/powerpoint/2010/main" val="2689103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33</a:t>
            </a:fld>
            <a:endParaRPr lang="es-ES"/>
          </a:p>
        </p:txBody>
      </p:sp>
    </p:spTree>
    <p:extLst>
      <p:ext uri="{BB962C8B-B14F-4D97-AF65-F5344CB8AC3E}">
        <p14:creationId xmlns:p14="http://schemas.microsoft.com/office/powerpoint/2010/main" val="425618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34</a:t>
            </a:fld>
            <a:endParaRPr lang="es-ES"/>
          </a:p>
        </p:txBody>
      </p:sp>
    </p:spTree>
    <p:extLst>
      <p:ext uri="{BB962C8B-B14F-4D97-AF65-F5344CB8AC3E}">
        <p14:creationId xmlns:p14="http://schemas.microsoft.com/office/powerpoint/2010/main" val="67554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35</a:t>
            </a:fld>
            <a:endParaRPr lang="es-ES"/>
          </a:p>
        </p:txBody>
      </p:sp>
    </p:spTree>
    <p:extLst>
      <p:ext uri="{BB962C8B-B14F-4D97-AF65-F5344CB8AC3E}">
        <p14:creationId xmlns:p14="http://schemas.microsoft.com/office/powerpoint/2010/main" val="348449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36</a:t>
            </a:fld>
            <a:endParaRPr lang="es-ES"/>
          </a:p>
        </p:txBody>
      </p:sp>
    </p:spTree>
    <p:extLst>
      <p:ext uri="{BB962C8B-B14F-4D97-AF65-F5344CB8AC3E}">
        <p14:creationId xmlns:p14="http://schemas.microsoft.com/office/powerpoint/2010/main" val="4073852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37</a:t>
            </a:fld>
            <a:endParaRPr lang="es-ES"/>
          </a:p>
        </p:txBody>
      </p:sp>
    </p:spTree>
    <p:extLst>
      <p:ext uri="{BB962C8B-B14F-4D97-AF65-F5344CB8AC3E}">
        <p14:creationId xmlns:p14="http://schemas.microsoft.com/office/powerpoint/2010/main" val="2753757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38</a:t>
            </a:fld>
            <a:endParaRPr lang="es-ES"/>
          </a:p>
        </p:txBody>
      </p:sp>
    </p:spTree>
    <p:extLst>
      <p:ext uri="{BB962C8B-B14F-4D97-AF65-F5344CB8AC3E}">
        <p14:creationId xmlns:p14="http://schemas.microsoft.com/office/powerpoint/2010/main" val="3820617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39</a:t>
            </a:fld>
            <a:endParaRPr lang="es-ES"/>
          </a:p>
        </p:txBody>
      </p:sp>
    </p:spTree>
    <p:extLst>
      <p:ext uri="{BB962C8B-B14F-4D97-AF65-F5344CB8AC3E}">
        <p14:creationId xmlns:p14="http://schemas.microsoft.com/office/powerpoint/2010/main" val="229519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40</a:t>
            </a:fld>
            <a:endParaRPr lang="es-ES"/>
          </a:p>
        </p:txBody>
      </p:sp>
    </p:spTree>
    <p:extLst>
      <p:ext uri="{BB962C8B-B14F-4D97-AF65-F5344CB8AC3E}">
        <p14:creationId xmlns:p14="http://schemas.microsoft.com/office/powerpoint/2010/main" val="80527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a:t>
            </a:fld>
            <a:endParaRPr lang="es-ES"/>
          </a:p>
        </p:txBody>
      </p:sp>
    </p:spTree>
    <p:extLst>
      <p:ext uri="{BB962C8B-B14F-4D97-AF65-F5344CB8AC3E}">
        <p14:creationId xmlns:p14="http://schemas.microsoft.com/office/powerpoint/2010/main" val="827636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41</a:t>
            </a:fld>
            <a:endParaRPr lang="es-ES"/>
          </a:p>
        </p:txBody>
      </p:sp>
    </p:spTree>
    <p:extLst>
      <p:ext uri="{BB962C8B-B14F-4D97-AF65-F5344CB8AC3E}">
        <p14:creationId xmlns:p14="http://schemas.microsoft.com/office/powerpoint/2010/main" val="2978367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42</a:t>
            </a:fld>
            <a:endParaRPr lang="es-ES"/>
          </a:p>
        </p:txBody>
      </p:sp>
    </p:spTree>
    <p:extLst>
      <p:ext uri="{BB962C8B-B14F-4D97-AF65-F5344CB8AC3E}">
        <p14:creationId xmlns:p14="http://schemas.microsoft.com/office/powerpoint/2010/main" val="3503381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43</a:t>
            </a:fld>
            <a:endParaRPr lang="es-ES"/>
          </a:p>
        </p:txBody>
      </p:sp>
    </p:spTree>
    <p:extLst>
      <p:ext uri="{BB962C8B-B14F-4D97-AF65-F5344CB8AC3E}">
        <p14:creationId xmlns:p14="http://schemas.microsoft.com/office/powerpoint/2010/main" val="2590239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44</a:t>
            </a:fld>
            <a:endParaRPr lang="es-ES"/>
          </a:p>
        </p:txBody>
      </p:sp>
    </p:spTree>
    <p:extLst>
      <p:ext uri="{BB962C8B-B14F-4D97-AF65-F5344CB8AC3E}">
        <p14:creationId xmlns:p14="http://schemas.microsoft.com/office/powerpoint/2010/main" val="1896473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45</a:t>
            </a:fld>
            <a:endParaRPr lang="es-ES"/>
          </a:p>
        </p:txBody>
      </p:sp>
    </p:spTree>
    <p:extLst>
      <p:ext uri="{BB962C8B-B14F-4D97-AF65-F5344CB8AC3E}">
        <p14:creationId xmlns:p14="http://schemas.microsoft.com/office/powerpoint/2010/main" val="1151604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46</a:t>
            </a:fld>
            <a:endParaRPr lang="es-ES"/>
          </a:p>
        </p:txBody>
      </p:sp>
    </p:spTree>
    <p:extLst>
      <p:ext uri="{BB962C8B-B14F-4D97-AF65-F5344CB8AC3E}">
        <p14:creationId xmlns:p14="http://schemas.microsoft.com/office/powerpoint/2010/main" val="739203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47</a:t>
            </a:fld>
            <a:endParaRPr lang="es-ES"/>
          </a:p>
        </p:txBody>
      </p:sp>
    </p:spTree>
    <p:extLst>
      <p:ext uri="{BB962C8B-B14F-4D97-AF65-F5344CB8AC3E}">
        <p14:creationId xmlns:p14="http://schemas.microsoft.com/office/powerpoint/2010/main" val="2935904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48</a:t>
            </a:fld>
            <a:endParaRPr lang="es-ES"/>
          </a:p>
        </p:txBody>
      </p:sp>
    </p:spTree>
    <p:extLst>
      <p:ext uri="{BB962C8B-B14F-4D97-AF65-F5344CB8AC3E}">
        <p14:creationId xmlns:p14="http://schemas.microsoft.com/office/powerpoint/2010/main" val="830085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49</a:t>
            </a:fld>
            <a:endParaRPr lang="es-ES"/>
          </a:p>
        </p:txBody>
      </p:sp>
    </p:spTree>
    <p:extLst>
      <p:ext uri="{BB962C8B-B14F-4D97-AF65-F5344CB8AC3E}">
        <p14:creationId xmlns:p14="http://schemas.microsoft.com/office/powerpoint/2010/main" val="3345660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50</a:t>
            </a:fld>
            <a:endParaRPr lang="es-ES"/>
          </a:p>
        </p:txBody>
      </p:sp>
    </p:spTree>
    <p:extLst>
      <p:ext uri="{BB962C8B-B14F-4D97-AF65-F5344CB8AC3E}">
        <p14:creationId xmlns:p14="http://schemas.microsoft.com/office/powerpoint/2010/main" val="362946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6</a:t>
            </a:fld>
            <a:endParaRPr lang="es-ES"/>
          </a:p>
        </p:txBody>
      </p:sp>
    </p:spTree>
    <p:extLst>
      <p:ext uri="{BB962C8B-B14F-4D97-AF65-F5344CB8AC3E}">
        <p14:creationId xmlns:p14="http://schemas.microsoft.com/office/powerpoint/2010/main" val="37699110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51</a:t>
            </a:fld>
            <a:endParaRPr lang="es-ES"/>
          </a:p>
        </p:txBody>
      </p:sp>
    </p:spTree>
    <p:extLst>
      <p:ext uri="{BB962C8B-B14F-4D97-AF65-F5344CB8AC3E}">
        <p14:creationId xmlns:p14="http://schemas.microsoft.com/office/powerpoint/2010/main" val="3396243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52</a:t>
            </a:fld>
            <a:endParaRPr lang="es-ES"/>
          </a:p>
        </p:txBody>
      </p:sp>
    </p:spTree>
    <p:extLst>
      <p:ext uri="{BB962C8B-B14F-4D97-AF65-F5344CB8AC3E}">
        <p14:creationId xmlns:p14="http://schemas.microsoft.com/office/powerpoint/2010/main" val="740755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53</a:t>
            </a:fld>
            <a:endParaRPr lang="es-ES"/>
          </a:p>
        </p:txBody>
      </p:sp>
    </p:spTree>
    <p:extLst>
      <p:ext uri="{BB962C8B-B14F-4D97-AF65-F5344CB8AC3E}">
        <p14:creationId xmlns:p14="http://schemas.microsoft.com/office/powerpoint/2010/main" val="6244239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54</a:t>
            </a:fld>
            <a:endParaRPr lang="es-ES"/>
          </a:p>
        </p:txBody>
      </p:sp>
    </p:spTree>
    <p:extLst>
      <p:ext uri="{BB962C8B-B14F-4D97-AF65-F5344CB8AC3E}">
        <p14:creationId xmlns:p14="http://schemas.microsoft.com/office/powerpoint/2010/main" val="4278109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55</a:t>
            </a:fld>
            <a:endParaRPr lang="es-ES"/>
          </a:p>
        </p:txBody>
      </p:sp>
    </p:spTree>
    <p:extLst>
      <p:ext uri="{BB962C8B-B14F-4D97-AF65-F5344CB8AC3E}">
        <p14:creationId xmlns:p14="http://schemas.microsoft.com/office/powerpoint/2010/main" val="1163357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56</a:t>
            </a:fld>
            <a:endParaRPr lang="es-ES"/>
          </a:p>
        </p:txBody>
      </p:sp>
    </p:spTree>
    <p:extLst>
      <p:ext uri="{BB962C8B-B14F-4D97-AF65-F5344CB8AC3E}">
        <p14:creationId xmlns:p14="http://schemas.microsoft.com/office/powerpoint/2010/main" val="4093258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57</a:t>
            </a:fld>
            <a:endParaRPr lang="es-ES"/>
          </a:p>
        </p:txBody>
      </p:sp>
    </p:spTree>
    <p:extLst>
      <p:ext uri="{BB962C8B-B14F-4D97-AF65-F5344CB8AC3E}">
        <p14:creationId xmlns:p14="http://schemas.microsoft.com/office/powerpoint/2010/main" val="1889030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58</a:t>
            </a:fld>
            <a:endParaRPr lang="es-ES"/>
          </a:p>
        </p:txBody>
      </p:sp>
    </p:spTree>
    <p:extLst>
      <p:ext uri="{BB962C8B-B14F-4D97-AF65-F5344CB8AC3E}">
        <p14:creationId xmlns:p14="http://schemas.microsoft.com/office/powerpoint/2010/main" val="352452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7</a:t>
            </a:fld>
            <a:endParaRPr lang="es-ES"/>
          </a:p>
        </p:txBody>
      </p:sp>
    </p:spTree>
    <p:extLst>
      <p:ext uri="{BB962C8B-B14F-4D97-AF65-F5344CB8AC3E}">
        <p14:creationId xmlns:p14="http://schemas.microsoft.com/office/powerpoint/2010/main" val="255527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8</a:t>
            </a:fld>
            <a:endParaRPr lang="es-ES"/>
          </a:p>
        </p:txBody>
      </p:sp>
    </p:spTree>
    <p:extLst>
      <p:ext uri="{BB962C8B-B14F-4D97-AF65-F5344CB8AC3E}">
        <p14:creationId xmlns:p14="http://schemas.microsoft.com/office/powerpoint/2010/main" val="393356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9</a:t>
            </a:fld>
            <a:endParaRPr lang="es-ES"/>
          </a:p>
        </p:txBody>
      </p:sp>
    </p:spTree>
    <p:extLst>
      <p:ext uri="{BB962C8B-B14F-4D97-AF65-F5344CB8AC3E}">
        <p14:creationId xmlns:p14="http://schemas.microsoft.com/office/powerpoint/2010/main" val="163346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B19DA9E-A430-4A86-B639-EF38E6A86352}" type="slidenum">
              <a:rPr lang="es-ES" smtClean="0"/>
              <a:t>10</a:t>
            </a:fld>
            <a:endParaRPr lang="es-ES"/>
          </a:p>
        </p:txBody>
      </p:sp>
    </p:spTree>
    <p:extLst>
      <p:ext uri="{BB962C8B-B14F-4D97-AF65-F5344CB8AC3E}">
        <p14:creationId xmlns:p14="http://schemas.microsoft.com/office/powerpoint/2010/main" val="265330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E512439-1BA0-4848-A292-C5A0DA277C49}" type="datetime1">
              <a:rPr lang="es-ES" smtClean="0"/>
              <a:t>19/08/2015</a:t>
            </a:fld>
            <a:endParaRPr lang="es-ES"/>
          </a:p>
        </p:txBody>
      </p:sp>
      <p:sp>
        <p:nvSpPr>
          <p:cNvPr id="5" name="Marcador de pie de página 4"/>
          <p:cNvSpPr>
            <a:spLocks noGrp="1"/>
          </p:cNvSpPr>
          <p:nvPr>
            <p:ph type="ftr" sz="quarter" idx="11"/>
          </p:nvPr>
        </p:nvSpPr>
        <p:spPr/>
        <p:txBody>
          <a:bodyPr/>
          <a:lstStyle/>
          <a:p>
            <a:r>
              <a:rPr lang="es-ES" smtClean="0"/>
              <a:t>Elaborado por: Luis Felipe Zambrano</a:t>
            </a:r>
            <a:endParaRPr lang="es-ES"/>
          </a:p>
        </p:txBody>
      </p:sp>
      <p:sp>
        <p:nvSpPr>
          <p:cNvPr id="6" name="Marcador de número de diapositiva 5"/>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170990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3E2451F-1472-48C3-B70D-5A1DAC3ECA02}" type="datetime1">
              <a:rPr lang="es-ES" smtClean="0"/>
              <a:t>19/08/2015</a:t>
            </a:fld>
            <a:endParaRPr lang="es-ES"/>
          </a:p>
        </p:txBody>
      </p:sp>
      <p:sp>
        <p:nvSpPr>
          <p:cNvPr id="5" name="Marcador de pie de página 4"/>
          <p:cNvSpPr>
            <a:spLocks noGrp="1"/>
          </p:cNvSpPr>
          <p:nvPr>
            <p:ph type="ftr" sz="quarter" idx="11"/>
          </p:nvPr>
        </p:nvSpPr>
        <p:spPr/>
        <p:txBody>
          <a:bodyPr/>
          <a:lstStyle/>
          <a:p>
            <a:r>
              <a:rPr lang="es-ES" smtClean="0"/>
              <a:t>Elaborado por: Luis Felipe Zambrano</a:t>
            </a:r>
            <a:endParaRPr lang="es-ES"/>
          </a:p>
        </p:txBody>
      </p:sp>
      <p:sp>
        <p:nvSpPr>
          <p:cNvPr id="6" name="Marcador de número de diapositiva 5"/>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139866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8960151-D5BD-45F0-A365-844C323FFAEF}" type="datetime1">
              <a:rPr lang="es-ES" smtClean="0"/>
              <a:t>19/08/2015</a:t>
            </a:fld>
            <a:endParaRPr lang="es-ES"/>
          </a:p>
        </p:txBody>
      </p:sp>
      <p:sp>
        <p:nvSpPr>
          <p:cNvPr id="5" name="Marcador de pie de página 4"/>
          <p:cNvSpPr>
            <a:spLocks noGrp="1"/>
          </p:cNvSpPr>
          <p:nvPr>
            <p:ph type="ftr" sz="quarter" idx="11"/>
          </p:nvPr>
        </p:nvSpPr>
        <p:spPr/>
        <p:txBody>
          <a:bodyPr/>
          <a:lstStyle/>
          <a:p>
            <a:r>
              <a:rPr lang="es-ES" smtClean="0"/>
              <a:t>Elaborado por: Luis Felipe Zambrano</a:t>
            </a:r>
            <a:endParaRPr lang="es-ES"/>
          </a:p>
        </p:txBody>
      </p:sp>
      <p:sp>
        <p:nvSpPr>
          <p:cNvPr id="6" name="Marcador de número de diapositiva 5"/>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17248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549B500-0B80-4B61-8B02-C190940BE3AA}" type="datetime1">
              <a:rPr lang="es-ES" smtClean="0"/>
              <a:t>19/08/2015</a:t>
            </a:fld>
            <a:endParaRPr lang="es-ES"/>
          </a:p>
        </p:txBody>
      </p:sp>
      <p:sp>
        <p:nvSpPr>
          <p:cNvPr id="5" name="Marcador de pie de página 4"/>
          <p:cNvSpPr>
            <a:spLocks noGrp="1"/>
          </p:cNvSpPr>
          <p:nvPr>
            <p:ph type="ftr" sz="quarter" idx="11"/>
          </p:nvPr>
        </p:nvSpPr>
        <p:spPr/>
        <p:txBody>
          <a:bodyPr/>
          <a:lstStyle/>
          <a:p>
            <a:r>
              <a:rPr lang="es-ES" smtClean="0"/>
              <a:t>Elaborado por: Luis Felipe Zambrano</a:t>
            </a:r>
            <a:endParaRPr lang="es-ES"/>
          </a:p>
        </p:txBody>
      </p:sp>
      <p:sp>
        <p:nvSpPr>
          <p:cNvPr id="6" name="Marcador de número de diapositiva 5"/>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56727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17A735F-72C6-4553-8EF5-29FFE1ADDC49}" type="datetime1">
              <a:rPr lang="es-ES" smtClean="0"/>
              <a:t>19/08/2015</a:t>
            </a:fld>
            <a:endParaRPr lang="es-ES"/>
          </a:p>
        </p:txBody>
      </p:sp>
      <p:sp>
        <p:nvSpPr>
          <p:cNvPr id="5" name="Marcador de pie de página 4"/>
          <p:cNvSpPr>
            <a:spLocks noGrp="1"/>
          </p:cNvSpPr>
          <p:nvPr>
            <p:ph type="ftr" sz="quarter" idx="11"/>
          </p:nvPr>
        </p:nvSpPr>
        <p:spPr/>
        <p:txBody>
          <a:bodyPr/>
          <a:lstStyle/>
          <a:p>
            <a:r>
              <a:rPr lang="es-ES" smtClean="0"/>
              <a:t>Elaborado por: Luis Felipe Zambrano</a:t>
            </a:r>
            <a:endParaRPr lang="es-ES"/>
          </a:p>
        </p:txBody>
      </p:sp>
      <p:sp>
        <p:nvSpPr>
          <p:cNvPr id="6" name="Marcador de número de diapositiva 5"/>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116142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6D67EEA-6C4B-46CD-885E-4564F6F088F2}" type="datetime1">
              <a:rPr lang="es-ES" smtClean="0"/>
              <a:t>19/08/2015</a:t>
            </a:fld>
            <a:endParaRPr lang="es-ES"/>
          </a:p>
        </p:txBody>
      </p:sp>
      <p:sp>
        <p:nvSpPr>
          <p:cNvPr id="6" name="Marcador de pie de página 5"/>
          <p:cNvSpPr>
            <a:spLocks noGrp="1"/>
          </p:cNvSpPr>
          <p:nvPr>
            <p:ph type="ftr" sz="quarter" idx="11"/>
          </p:nvPr>
        </p:nvSpPr>
        <p:spPr/>
        <p:txBody>
          <a:bodyPr/>
          <a:lstStyle/>
          <a:p>
            <a:r>
              <a:rPr lang="es-ES" smtClean="0"/>
              <a:t>Elaborado por: Luis Felipe Zambrano</a:t>
            </a:r>
            <a:endParaRPr lang="es-ES"/>
          </a:p>
        </p:txBody>
      </p:sp>
      <p:sp>
        <p:nvSpPr>
          <p:cNvPr id="7" name="Marcador de número de diapositiva 6"/>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404385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0C1B8753-8A33-4348-BAD9-14B00ABD6B4A}" type="datetime1">
              <a:rPr lang="es-ES" smtClean="0"/>
              <a:t>19/08/2015</a:t>
            </a:fld>
            <a:endParaRPr lang="es-ES"/>
          </a:p>
        </p:txBody>
      </p:sp>
      <p:sp>
        <p:nvSpPr>
          <p:cNvPr id="8" name="Marcador de pie de página 7"/>
          <p:cNvSpPr>
            <a:spLocks noGrp="1"/>
          </p:cNvSpPr>
          <p:nvPr>
            <p:ph type="ftr" sz="quarter" idx="11"/>
          </p:nvPr>
        </p:nvSpPr>
        <p:spPr/>
        <p:txBody>
          <a:bodyPr/>
          <a:lstStyle/>
          <a:p>
            <a:r>
              <a:rPr lang="es-ES" smtClean="0"/>
              <a:t>Elaborado por: Luis Felipe Zambrano</a:t>
            </a:r>
            <a:endParaRPr lang="es-ES"/>
          </a:p>
        </p:txBody>
      </p:sp>
      <p:sp>
        <p:nvSpPr>
          <p:cNvPr id="9" name="Marcador de número de diapositiva 8"/>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389876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20E4D9F-2B7E-49FA-9532-196336AFEFC3}" type="datetime1">
              <a:rPr lang="es-ES" smtClean="0"/>
              <a:t>19/08/2015</a:t>
            </a:fld>
            <a:endParaRPr lang="es-ES"/>
          </a:p>
        </p:txBody>
      </p:sp>
      <p:sp>
        <p:nvSpPr>
          <p:cNvPr id="4" name="Marcador de pie de página 3"/>
          <p:cNvSpPr>
            <a:spLocks noGrp="1"/>
          </p:cNvSpPr>
          <p:nvPr>
            <p:ph type="ftr" sz="quarter" idx="11"/>
          </p:nvPr>
        </p:nvSpPr>
        <p:spPr/>
        <p:txBody>
          <a:bodyPr/>
          <a:lstStyle/>
          <a:p>
            <a:r>
              <a:rPr lang="es-ES" smtClean="0"/>
              <a:t>Elaborado por: Luis Felipe Zambrano</a:t>
            </a:r>
            <a:endParaRPr lang="es-ES"/>
          </a:p>
        </p:txBody>
      </p:sp>
      <p:sp>
        <p:nvSpPr>
          <p:cNvPr id="5" name="Marcador de número de diapositiva 4"/>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413523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9787CD0-34DC-4FA7-964C-E63397583401}" type="datetime1">
              <a:rPr lang="es-ES" smtClean="0"/>
              <a:t>19/08/2015</a:t>
            </a:fld>
            <a:endParaRPr lang="es-ES"/>
          </a:p>
        </p:txBody>
      </p:sp>
      <p:sp>
        <p:nvSpPr>
          <p:cNvPr id="3" name="Marcador de pie de página 2"/>
          <p:cNvSpPr>
            <a:spLocks noGrp="1"/>
          </p:cNvSpPr>
          <p:nvPr>
            <p:ph type="ftr" sz="quarter" idx="11"/>
          </p:nvPr>
        </p:nvSpPr>
        <p:spPr/>
        <p:txBody>
          <a:bodyPr/>
          <a:lstStyle/>
          <a:p>
            <a:r>
              <a:rPr lang="es-ES" smtClean="0"/>
              <a:t>Elaborado por: Luis Felipe Zambrano</a:t>
            </a:r>
            <a:endParaRPr lang="es-ES"/>
          </a:p>
        </p:txBody>
      </p:sp>
      <p:sp>
        <p:nvSpPr>
          <p:cNvPr id="4" name="Marcador de número de diapositiva 3"/>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285348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97DC42-5897-4E79-BC44-8C4496D744B1}" type="datetime1">
              <a:rPr lang="es-ES" smtClean="0"/>
              <a:t>19/08/2015</a:t>
            </a:fld>
            <a:endParaRPr lang="es-ES"/>
          </a:p>
        </p:txBody>
      </p:sp>
      <p:sp>
        <p:nvSpPr>
          <p:cNvPr id="6" name="Marcador de pie de página 5"/>
          <p:cNvSpPr>
            <a:spLocks noGrp="1"/>
          </p:cNvSpPr>
          <p:nvPr>
            <p:ph type="ftr" sz="quarter" idx="11"/>
          </p:nvPr>
        </p:nvSpPr>
        <p:spPr/>
        <p:txBody>
          <a:bodyPr/>
          <a:lstStyle/>
          <a:p>
            <a:r>
              <a:rPr lang="es-ES" smtClean="0"/>
              <a:t>Elaborado por: Luis Felipe Zambrano</a:t>
            </a:r>
            <a:endParaRPr lang="es-ES"/>
          </a:p>
        </p:txBody>
      </p:sp>
      <p:sp>
        <p:nvSpPr>
          <p:cNvPr id="7" name="Marcador de número de diapositiva 6"/>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352964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791DBB-DB12-4F97-9291-0CC79BE993E5}" type="datetime1">
              <a:rPr lang="es-ES" smtClean="0"/>
              <a:t>19/08/2015</a:t>
            </a:fld>
            <a:endParaRPr lang="es-ES"/>
          </a:p>
        </p:txBody>
      </p:sp>
      <p:sp>
        <p:nvSpPr>
          <p:cNvPr id="6" name="Marcador de pie de página 5"/>
          <p:cNvSpPr>
            <a:spLocks noGrp="1"/>
          </p:cNvSpPr>
          <p:nvPr>
            <p:ph type="ftr" sz="quarter" idx="11"/>
          </p:nvPr>
        </p:nvSpPr>
        <p:spPr/>
        <p:txBody>
          <a:bodyPr/>
          <a:lstStyle/>
          <a:p>
            <a:r>
              <a:rPr lang="es-ES" smtClean="0"/>
              <a:t>Elaborado por: Luis Felipe Zambrano</a:t>
            </a:r>
            <a:endParaRPr lang="es-ES"/>
          </a:p>
        </p:txBody>
      </p:sp>
      <p:sp>
        <p:nvSpPr>
          <p:cNvPr id="7" name="Marcador de número de diapositiva 6"/>
          <p:cNvSpPr>
            <a:spLocks noGrp="1"/>
          </p:cNvSpPr>
          <p:nvPr>
            <p:ph type="sldNum" sz="quarter" idx="12"/>
          </p:nvPr>
        </p:nvSpPr>
        <p:spPr/>
        <p:txBody>
          <a:bodyPr/>
          <a:lstStyle/>
          <a:p>
            <a:fld id="{E4570EFF-837A-49F1-BC61-CE93B873C2C0}" type="slidenum">
              <a:rPr lang="es-ES" smtClean="0"/>
              <a:t>‹Nº›</a:t>
            </a:fld>
            <a:endParaRPr lang="es-ES"/>
          </a:p>
        </p:txBody>
      </p:sp>
    </p:spTree>
    <p:extLst>
      <p:ext uri="{BB962C8B-B14F-4D97-AF65-F5344CB8AC3E}">
        <p14:creationId xmlns:p14="http://schemas.microsoft.com/office/powerpoint/2010/main" val="38414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F6E4-DD86-4B50-9A03-C424D33A28B2}" type="datetime1">
              <a:rPr lang="es-ES" smtClean="0"/>
              <a:t>19/08/2015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Elaborado por: Luis Felipe Zambrano</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70EFF-837A-49F1-BC61-CE93B873C2C0}" type="slidenum">
              <a:rPr lang="es-ES" smtClean="0"/>
              <a:t>‹Nº›</a:t>
            </a:fld>
            <a:endParaRPr lang="es-ES"/>
          </a:p>
        </p:txBody>
      </p:sp>
    </p:spTree>
    <p:extLst>
      <p:ext uri="{BB962C8B-B14F-4D97-AF65-F5344CB8AC3E}">
        <p14:creationId xmlns:p14="http://schemas.microsoft.com/office/powerpoint/2010/main" val="166867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009104" y="1223493"/>
            <a:ext cx="8113690" cy="4378817"/>
          </a:xfrm>
        </p:spPr>
        <p:txBody>
          <a:bodyPr>
            <a:normAutofit fontScale="47500" lnSpcReduction="20000"/>
          </a:bodyPr>
          <a:lstStyle/>
          <a:p>
            <a:r>
              <a:rPr lang="es-ES" sz="3400" b="1" dirty="0" smtClean="0">
                <a:latin typeface="Arial" panose="020B0604020202020204" pitchFamily="34" charset="0"/>
                <a:cs typeface="Arial" panose="020B0604020202020204" pitchFamily="34" charset="0"/>
              </a:rPr>
              <a:t>CARRERA DE INGENIERÍA MECÁNICA</a:t>
            </a:r>
          </a:p>
          <a:p>
            <a:endParaRPr lang="es-ES" sz="2900" dirty="0" smtClean="0">
              <a:latin typeface="Arial" panose="020B0604020202020204" pitchFamily="34" charset="0"/>
              <a:cs typeface="Arial" panose="020B0604020202020204" pitchFamily="34" charset="0"/>
            </a:endParaRPr>
          </a:p>
          <a:p>
            <a:pPr>
              <a:lnSpc>
                <a:spcPct val="170000"/>
              </a:lnSpc>
            </a:pPr>
            <a:r>
              <a:rPr lang="es-ES" sz="2900" b="1" dirty="0" smtClean="0">
                <a:latin typeface="Arial" panose="020B0604020202020204" pitchFamily="34" charset="0"/>
                <a:cs typeface="Arial" panose="020B0604020202020204" pitchFamily="34" charset="0"/>
              </a:rPr>
              <a:t>“DETERMINACIÓN </a:t>
            </a:r>
            <a:r>
              <a:rPr lang="es-ES" sz="2900" b="1" dirty="0">
                <a:latin typeface="Arial" panose="020B0604020202020204" pitchFamily="34" charset="0"/>
                <a:cs typeface="Arial" panose="020B0604020202020204" pitchFamily="34" charset="0"/>
              </a:rPr>
              <a:t>DE LA CORRELACIÓN ENTRE LOS PARÁMETROS DEL ENSAYO DE DUREZA MEYER Y EL COMPORTAMIENTO ANTE EL DESGASTE ABRASIVO DE DIFERENTES </a:t>
            </a:r>
            <a:r>
              <a:rPr lang="es-ES" sz="2900" b="1" dirty="0" smtClean="0">
                <a:latin typeface="Arial" panose="020B0604020202020204" pitchFamily="34" charset="0"/>
                <a:cs typeface="Arial" panose="020B0604020202020204" pitchFamily="34" charset="0"/>
              </a:rPr>
              <a:t>METALES”</a:t>
            </a:r>
          </a:p>
          <a:p>
            <a:pPr>
              <a:lnSpc>
                <a:spcPct val="170000"/>
              </a:lnSpc>
            </a:pPr>
            <a:endParaRPr lang="es-ES" sz="2900" b="1" dirty="0" smtClean="0">
              <a:latin typeface="Arial" panose="020B0604020202020204" pitchFamily="34" charset="0"/>
              <a:cs typeface="Arial" panose="020B0604020202020204" pitchFamily="34" charset="0"/>
            </a:endParaRPr>
          </a:p>
          <a:p>
            <a:pPr>
              <a:lnSpc>
                <a:spcPct val="120000"/>
              </a:lnSpc>
            </a:pPr>
            <a:r>
              <a:rPr lang="es-ES" sz="2900" b="1" dirty="0" smtClean="0">
                <a:latin typeface="Arial" panose="020B0604020202020204" pitchFamily="34" charset="0"/>
                <a:cs typeface="Arial" panose="020B0604020202020204" pitchFamily="34" charset="0"/>
              </a:rPr>
              <a:t>ELABORADO POR: LUIS FELIPE ZAMBRANO MOYA</a:t>
            </a:r>
          </a:p>
          <a:p>
            <a:pPr>
              <a:lnSpc>
                <a:spcPct val="120000"/>
              </a:lnSpc>
            </a:pPr>
            <a:endParaRPr lang="pt-BR" sz="2900" b="1" dirty="0" smtClean="0">
              <a:latin typeface="Arial" panose="020B0604020202020204" pitchFamily="34" charset="0"/>
              <a:cs typeface="Arial" panose="020B0604020202020204" pitchFamily="34" charset="0"/>
            </a:endParaRPr>
          </a:p>
          <a:p>
            <a:pPr>
              <a:lnSpc>
                <a:spcPct val="120000"/>
              </a:lnSpc>
            </a:pPr>
            <a:r>
              <a:rPr lang="pt-BR" sz="2900" b="1" dirty="0" smtClean="0">
                <a:latin typeface="Arial" panose="020B0604020202020204" pitchFamily="34" charset="0"/>
                <a:cs typeface="Arial" panose="020B0604020202020204" pitchFamily="34" charset="0"/>
              </a:rPr>
              <a:t>DIRECTOR</a:t>
            </a:r>
            <a:r>
              <a:rPr lang="pt-BR" sz="2900" b="1" dirty="0">
                <a:latin typeface="Arial" panose="020B0604020202020204" pitchFamily="34" charset="0"/>
                <a:cs typeface="Arial" panose="020B0604020202020204" pitchFamily="34" charset="0"/>
              </a:rPr>
              <a:t>: ING. </a:t>
            </a:r>
            <a:r>
              <a:rPr lang="es-ES" sz="2900" b="1" dirty="0">
                <a:latin typeface="Arial" panose="020B0604020202020204" pitchFamily="34" charset="0"/>
                <a:cs typeface="Arial" panose="020B0604020202020204" pitchFamily="34" charset="0"/>
              </a:rPr>
              <a:t>VICTOR </a:t>
            </a:r>
            <a:r>
              <a:rPr lang="es-ES" sz="2900" b="1" dirty="0" smtClean="0">
                <a:latin typeface="Arial" panose="020B0604020202020204" pitchFamily="34" charset="0"/>
                <a:cs typeface="Arial" panose="020B0604020202020204" pitchFamily="34" charset="0"/>
              </a:rPr>
              <a:t>ANDRADE</a:t>
            </a:r>
          </a:p>
          <a:p>
            <a:pPr>
              <a:lnSpc>
                <a:spcPct val="120000"/>
              </a:lnSpc>
            </a:pPr>
            <a:r>
              <a:rPr lang="es-ES" sz="2900" b="1" dirty="0" smtClean="0">
                <a:latin typeface="Arial" panose="020B0604020202020204" pitchFamily="34" charset="0"/>
                <a:cs typeface="Arial" panose="020B0604020202020204" pitchFamily="34" charset="0"/>
              </a:rPr>
              <a:t>CODIRECTOR</a:t>
            </a:r>
            <a:r>
              <a:rPr lang="es-ES" sz="2900" b="1" dirty="0">
                <a:latin typeface="Arial" panose="020B0604020202020204" pitchFamily="34" charset="0"/>
                <a:cs typeface="Arial" panose="020B0604020202020204" pitchFamily="34" charset="0"/>
              </a:rPr>
              <a:t>: ING. PATRICIO RIOFRÍO</a:t>
            </a:r>
          </a:p>
          <a:p>
            <a:pPr>
              <a:lnSpc>
                <a:spcPct val="120000"/>
              </a:lnSpc>
            </a:pPr>
            <a:endParaRPr lang="es-ES" sz="2900" b="1" dirty="0" smtClean="0">
              <a:latin typeface="Arial" panose="020B0604020202020204" pitchFamily="34" charset="0"/>
              <a:cs typeface="Arial" panose="020B0604020202020204" pitchFamily="34" charset="0"/>
            </a:endParaRPr>
          </a:p>
          <a:p>
            <a:pPr>
              <a:lnSpc>
                <a:spcPct val="120000"/>
              </a:lnSpc>
            </a:pPr>
            <a:r>
              <a:rPr lang="es-ES" sz="2900" b="1" dirty="0" smtClean="0">
                <a:latin typeface="Arial" panose="020B0604020202020204" pitchFamily="34" charset="0"/>
                <a:cs typeface="Arial" panose="020B0604020202020204" pitchFamily="34" charset="0"/>
              </a:rPr>
              <a:t>SANGOLQUÍ</a:t>
            </a:r>
            <a:r>
              <a:rPr lang="es-ES" sz="2900" b="1" dirty="0">
                <a:latin typeface="Arial" panose="020B0604020202020204" pitchFamily="34" charset="0"/>
                <a:cs typeface="Arial" panose="020B0604020202020204" pitchFamily="34" charset="0"/>
              </a:rPr>
              <a:t>,   2015</a:t>
            </a:r>
            <a:endParaRPr lang="es-ES" sz="2900" b="1" dirty="0" smtClean="0">
              <a:effectLst/>
              <a:latin typeface="Arial" panose="020B0604020202020204" pitchFamily="34" charset="0"/>
              <a:cs typeface="Arial" panose="020B0604020202020204" pitchFamily="34" charset="0"/>
            </a:endParaRPr>
          </a:p>
          <a:p>
            <a:r>
              <a:rPr lang="es-ES" dirty="0"/>
              <a:t> </a:t>
            </a:r>
            <a:endParaRPr lang="es-ES" dirty="0" smtClean="0">
              <a:effectLst/>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74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DUREZA</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690688"/>
            <a:ext cx="10515600" cy="4486275"/>
          </a:xfrm>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En general la dureza es la resistencia de un material a la deformación plástica y se lo mide mediante un ensayo de penetración. </a:t>
            </a:r>
          </a:p>
          <a:p>
            <a:pPr marL="0" indent="0" algn="just">
              <a:lnSpc>
                <a:spcPct val="150000"/>
              </a:lnSpc>
              <a:buNone/>
            </a:pPr>
            <a:r>
              <a:rPr lang="es-ES" dirty="0" smtClean="0">
                <a:latin typeface="Arial" panose="020B0604020202020204" pitchFamily="34" charset="0"/>
                <a:cs typeface="Arial" panose="020B0604020202020204" pitchFamily="34" charset="0"/>
              </a:rPr>
              <a:t>Los valores resultantes son directamente dependientes del método y de las condiciones en las que se realiza el ensayo. </a:t>
            </a:r>
          </a:p>
          <a:p>
            <a:pPr marL="0" indent="0" algn="just">
              <a:lnSpc>
                <a:spcPct val="150000"/>
              </a:lnSpc>
              <a:buNone/>
            </a:pP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10</a:t>
            </a:fld>
            <a:endParaRPr lang="es-ES" dirty="0">
              <a:solidFill>
                <a:schemeClr val="tx1"/>
              </a:solidFill>
            </a:endParaRPr>
          </a:p>
        </p:txBody>
      </p:sp>
    </p:spTree>
    <p:extLst>
      <p:ext uri="{BB962C8B-B14F-4D97-AF65-F5344CB8AC3E}">
        <p14:creationId xmlns:p14="http://schemas.microsoft.com/office/powerpoint/2010/main" val="359568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MÉTODOS DE DUREZA</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690688"/>
            <a:ext cx="3991377" cy="4486275"/>
          </a:xfrm>
        </p:spPr>
        <p:txBody>
          <a:bodyPr/>
          <a:lstStyle/>
          <a:p>
            <a:pPr marL="0" indent="0" algn="just">
              <a:lnSpc>
                <a:spcPct val="150000"/>
              </a:lnSpc>
              <a:buNone/>
            </a:pPr>
            <a:r>
              <a:rPr lang="es-ES" dirty="0">
                <a:latin typeface="Arial" panose="020B0604020202020204" pitchFamily="34" charset="0"/>
                <a:cs typeface="Arial" panose="020B0604020202020204" pitchFamily="34" charset="0"/>
              </a:rPr>
              <a:t>Los métodos que se utilizan para la determinación de la dureza se los clasifica según la forma de aplicación de la </a:t>
            </a:r>
            <a:r>
              <a:rPr lang="es-ES" dirty="0" smtClean="0">
                <a:latin typeface="Arial" panose="020B0604020202020204" pitchFamily="34" charset="0"/>
                <a:cs typeface="Arial" panose="020B0604020202020204" pitchFamily="34" charset="0"/>
              </a:rPr>
              <a:t>carga.</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11</a:t>
            </a:fld>
            <a:endParaRPr lang="es-ES" dirty="0">
              <a:solidFill>
                <a:schemeClr val="tx1"/>
              </a:solidFill>
            </a:endParaRPr>
          </a:p>
        </p:txBody>
      </p:sp>
      <p:graphicFrame>
        <p:nvGraphicFramePr>
          <p:cNvPr id="6" name="Diagrama 5"/>
          <p:cNvGraphicFramePr/>
          <p:nvPr>
            <p:extLst>
              <p:ext uri="{D42A27DB-BD31-4B8C-83A1-F6EECF244321}">
                <p14:modId xmlns:p14="http://schemas.microsoft.com/office/powerpoint/2010/main" val="138656851"/>
              </p:ext>
            </p:extLst>
          </p:nvPr>
        </p:nvGraphicFramePr>
        <p:xfrm>
          <a:off x="5084292" y="1403797"/>
          <a:ext cx="5811234" cy="4245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96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DUREZA MEYER</a:t>
            </a:r>
            <a:endParaRPr lang="es-E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1403797"/>
                <a:ext cx="10515600" cy="4773166"/>
              </a:xfrm>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Este tipo de dureza usa un método similar el Brinell con la diferencia que usa el área proyectada de la huella en lugar del área de la  superficie.</a:t>
                </a:r>
              </a:p>
              <a:p>
                <a:endParaRPr lang="es-ES" dirty="0"/>
              </a:p>
              <a:p>
                <a:pPr marL="0" indent="0">
                  <a:buNone/>
                </a:pPr>
                <a14:m>
                  <m:oMathPara xmlns:m="http://schemas.openxmlformats.org/officeDocument/2006/math">
                    <m:oMathParaPr>
                      <m:jc m:val="centerGroup"/>
                    </m:oMathParaPr>
                    <m:oMath xmlns:m="http://schemas.openxmlformats.org/officeDocument/2006/math">
                      <m:r>
                        <a:rPr lang="es-ES" i="1"/>
                        <m:t>𝐷𝑢𝑟𝑒𝑧𝑎</m:t>
                      </m:r>
                      <m:r>
                        <a:rPr lang="es-ES" i="1"/>
                        <m:t> </m:t>
                      </m:r>
                      <m:r>
                        <a:rPr lang="es-ES" i="1"/>
                        <m:t>𝑀𝑒𝑦𝑒𝑟</m:t>
                      </m:r>
                      <m:r>
                        <a:rPr lang="es-ES" i="1"/>
                        <m:t>=</m:t>
                      </m:r>
                      <m:r>
                        <a:rPr lang="es-ES" i="1"/>
                        <m:t>𝐻𝑀</m:t>
                      </m:r>
                      <m:r>
                        <a:rPr lang="es-ES" i="1"/>
                        <m:t>=</m:t>
                      </m:r>
                      <m:f>
                        <m:fPr>
                          <m:ctrlPr>
                            <a:rPr lang="es-ES" i="1"/>
                          </m:ctrlPr>
                        </m:fPr>
                        <m:num>
                          <m:r>
                            <a:rPr lang="es-ES" i="1"/>
                            <m:t>4</m:t>
                          </m:r>
                          <m:r>
                            <a:rPr lang="es-ES" i="1"/>
                            <m:t>𝑃</m:t>
                          </m:r>
                        </m:num>
                        <m:den>
                          <m:r>
                            <a:rPr lang="es-ES" i="1"/>
                            <m:t>𝜋</m:t>
                          </m:r>
                          <m:sSup>
                            <m:sSupPr>
                              <m:ctrlPr>
                                <a:rPr lang="es-ES" i="1"/>
                              </m:ctrlPr>
                            </m:sSupPr>
                            <m:e>
                              <m:r>
                                <a:rPr lang="es-ES" i="1"/>
                                <m:t>𝑑</m:t>
                              </m:r>
                            </m:e>
                            <m:sup>
                              <m:r>
                                <a:rPr lang="es-ES" i="1"/>
                                <m:t>2</m:t>
                              </m:r>
                            </m:sup>
                          </m:sSup>
                        </m:den>
                      </m:f>
                    </m:oMath>
                  </m:oMathPara>
                </a14:m>
                <a:endParaRPr lang="es-E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1403797"/>
                <a:ext cx="10515600" cy="4773166"/>
              </a:xfrm>
              <a:blipFill rotWithShape="0">
                <a:blip r:embed="rId3"/>
                <a:stretch>
                  <a:fillRect l="-1217" r="-1159"/>
                </a:stretch>
              </a:blipFill>
            </p:spPr>
            <p:txBody>
              <a:bodyPr/>
              <a:lstStyle/>
              <a:p>
                <a:r>
                  <a:rPr lang="es-ES">
                    <a:noFill/>
                  </a:rPr>
                  <a:t> </a:t>
                </a:r>
              </a:p>
            </p:txBody>
          </p:sp>
        </mc:Fallback>
      </mc:AlternateContent>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12</a:t>
            </a:fld>
            <a:endParaRPr lang="es-ES" dirty="0">
              <a:solidFill>
                <a:schemeClr val="tx1"/>
              </a:solidFill>
            </a:endParaRPr>
          </a:p>
        </p:txBody>
      </p:sp>
    </p:spTree>
    <p:extLst>
      <p:ext uri="{BB962C8B-B14F-4D97-AF65-F5344CB8AC3E}">
        <p14:creationId xmlns:p14="http://schemas.microsoft.com/office/powerpoint/2010/main" val="264389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DESGASTE</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481070"/>
            <a:ext cx="10515600" cy="4695893"/>
          </a:xfrm>
        </p:spPr>
        <p:txBody>
          <a:bodyPr>
            <a:normAutofit fontScale="92500"/>
          </a:bodyPr>
          <a:lstStyle/>
          <a:p>
            <a:pPr marL="0" indent="0" algn="just">
              <a:lnSpc>
                <a:spcPct val="150000"/>
              </a:lnSpc>
              <a:buNone/>
            </a:pPr>
            <a:r>
              <a:rPr lang="es-ES" dirty="0" smtClean="0">
                <a:latin typeface="Arial" panose="020B0604020202020204" pitchFamily="34" charset="0"/>
                <a:cs typeface="Arial" panose="020B0604020202020204" pitchFamily="34" charset="0"/>
              </a:rPr>
              <a:t>Es uno </a:t>
            </a:r>
            <a:r>
              <a:rPr lang="es-ES" dirty="0">
                <a:latin typeface="Arial" panose="020B0604020202020204" pitchFamily="34" charset="0"/>
                <a:cs typeface="Arial" panose="020B0604020202020204" pitchFamily="34" charset="0"/>
              </a:rPr>
              <a:t>de los 3 problemas más grandes que se encuentran en la </a:t>
            </a:r>
            <a:r>
              <a:rPr lang="es-ES" dirty="0" smtClean="0">
                <a:latin typeface="Arial" panose="020B0604020202020204" pitchFamily="34" charset="0"/>
                <a:cs typeface="Arial" panose="020B0604020202020204" pitchFamily="34" charset="0"/>
              </a:rPr>
              <a:t>industria y ocasionan pérdidas económicas, los otros son la fatiga y la corrosión. </a:t>
            </a:r>
          </a:p>
          <a:p>
            <a:pPr marL="0" indent="0" algn="just">
              <a:lnSpc>
                <a:spcPct val="150000"/>
              </a:lnSpc>
              <a:buNone/>
            </a:pPr>
            <a:r>
              <a:rPr lang="es-ES" dirty="0" smtClean="0">
                <a:latin typeface="Arial" panose="020B0604020202020204" pitchFamily="34" charset="0"/>
                <a:cs typeface="Arial" panose="020B0604020202020204" pitchFamily="34" charset="0"/>
              </a:rPr>
              <a:t>Se puede producir por diversas variaciones de condiciones y mecanismos  que contribuyen al daño causado. </a:t>
            </a:r>
          </a:p>
          <a:p>
            <a:pPr marL="0" indent="0" algn="just">
              <a:lnSpc>
                <a:spcPct val="150000"/>
              </a:lnSpc>
              <a:buNone/>
            </a:pPr>
            <a:r>
              <a:rPr lang="es-ES" dirty="0" smtClean="0">
                <a:latin typeface="Arial" panose="020B0604020202020204" pitchFamily="34" charset="0"/>
                <a:cs typeface="Arial" panose="020B0604020202020204" pitchFamily="34" charset="0"/>
              </a:rPr>
              <a:t>El desgaste ocurre por la interacción de partículas o el rozamiento entro dos o más superficies produciendo una pérdida de material. </a:t>
            </a:r>
          </a:p>
          <a:p>
            <a:pPr marL="0" indent="0" algn="just">
              <a:lnSpc>
                <a:spcPct val="150000"/>
              </a:lnSpc>
              <a:buNone/>
            </a:pP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13</a:t>
            </a:fld>
            <a:endParaRPr lang="es-ES" dirty="0">
              <a:solidFill>
                <a:schemeClr val="tx1"/>
              </a:solidFill>
            </a:endParaRPr>
          </a:p>
        </p:txBody>
      </p:sp>
    </p:spTree>
    <p:extLst>
      <p:ext uri="{BB962C8B-B14F-4D97-AF65-F5344CB8AC3E}">
        <p14:creationId xmlns:p14="http://schemas.microsoft.com/office/powerpoint/2010/main" val="175776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1942"/>
            <a:ext cx="10515600" cy="1325563"/>
          </a:xfrm>
        </p:spPr>
        <p:txBody>
          <a:bodyPr/>
          <a:lstStyle/>
          <a:p>
            <a:r>
              <a:rPr lang="es-ES" dirty="0" smtClean="0">
                <a:latin typeface="Arial" panose="020B0604020202020204" pitchFamily="34" charset="0"/>
                <a:cs typeface="Arial" panose="020B0604020202020204" pitchFamily="34" charset="0"/>
              </a:rPr>
              <a:t>TIPOS DE DESGASTE</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14</a:t>
            </a:fld>
            <a:endParaRPr lang="es-ES" dirty="0">
              <a:solidFill>
                <a:schemeClr val="tx1"/>
              </a:solidFill>
            </a:endParaRPr>
          </a:p>
        </p:txBody>
      </p:sp>
      <p:graphicFrame>
        <p:nvGraphicFramePr>
          <p:cNvPr id="6" name="Diagrama 5"/>
          <p:cNvGraphicFramePr/>
          <p:nvPr>
            <p:extLst>
              <p:ext uri="{D42A27DB-BD31-4B8C-83A1-F6EECF244321}">
                <p14:modId xmlns:p14="http://schemas.microsoft.com/office/powerpoint/2010/main" val="2764555823"/>
              </p:ext>
            </p:extLst>
          </p:nvPr>
        </p:nvGraphicFramePr>
        <p:xfrm>
          <a:off x="5996189" y="1293165"/>
          <a:ext cx="5221310" cy="4052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contenido 2"/>
          <p:cNvSpPr>
            <a:spLocks noGrp="1"/>
          </p:cNvSpPr>
          <p:nvPr>
            <p:ph idx="1"/>
          </p:nvPr>
        </p:nvSpPr>
        <p:spPr>
          <a:xfrm>
            <a:off x="722290" y="1354921"/>
            <a:ext cx="5588357" cy="4351338"/>
          </a:xfrm>
        </p:spPr>
        <p:txBody>
          <a:bodyPr/>
          <a:lstStyle/>
          <a:p>
            <a:pPr marL="0" indent="0" algn="just">
              <a:lnSpc>
                <a:spcPct val="150000"/>
              </a:lnSpc>
              <a:buNone/>
            </a:pPr>
            <a:r>
              <a:rPr lang="es-ES" dirty="0">
                <a:latin typeface="Arial" panose="020B0604020202020204" pitchFamily="34" charset="0"/>
                <a:cs typeface="Arial" panose="020B0604020202020204" pitchFamily="34" charset="0"/>
              </a:rPr>
              <a:t>El desgaste en la industria puede ser dividido en las siguientes categorías, y estas pueden actuar separadas o juntas en algún </a:t>
            </a:r>
            <a:r>
              <a:rPr lang="es-ES" dirty="0" smtClean="0">
                <a:latin typeface="Arial" panose="020B0604020202020204" pitchFamily="34" charset="0"/>
                <a:cs typeface="Arial" panose="020B0604020202020204" pitchFamily="34" charset="0"/>
              </a:rPr>
              <a:t>mecanismo.</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90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DESGASTE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lnSpc>
                <a:spcPct val="150000"/>
              </a:lnSpc>
              <a:buNone/>
            </a:pPr>
            <a:r>
              <a:rPr lang="es-ES" dirty="0">
                <a:latin typeface="Arial" panose="020B0604020202020204" pitchFamily="34" charset="0"/>
                <a:cs typeface="Arial" panose="020B0604020202020204" pitchFamily="34" charset="0"/>
              </a:rPr>
              <a:t>Se conoce como desgaste abrasivo a la pérdida de masa que resulta de la interacción de partículas en movimiento frente a una superficie, penetrando y desplazando  por su mayor dureza al material. </a:t>
            </a:r>
          </a:p>
          <a:p>
            <a:pPr marL="0" indent="0">
              <a:buNone/>
            </a:pPr>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15</a:t>
            </a:fld>
            <a:endParaRPr lang="es-ES" dirty="0">
              <a:solidFill>
                <a:schemeClr val="tx1"/>
              </a:solidFill>
            </a:endParaRPr>
          </a:p>
        </p:txBody>
      </p:sp>
    </p:spTree>
    <p:extLst>
      <p:ext uri="{BB962C8B-B14F-4D97-AF65-F5344CB8AC3E}">
        <p14:creationId xmlns:p14="http://schemas.microsoft.com/office/powerpoint/2010/main" val="383850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CLASIFICACIÓN DEL DESGASTE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43944" y="1558345"/>
            <a:ext cx="5228822" cy="2189408"/>
          </a:xfrm>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puede clasificar de acuerdo </a:t>
            </a:r>
            <a:r>
              <a:rPr lang="es-ES" dirty="0" smtClean="0">
                <a:latin typeface="Arial" panose="020B0604020202020204" pitchFamily="34" charset="0"/>
                <a:cs typeface="Arial" panose="020B0604020202020204" pitchFamily="34" charset="0"/>
              </a:rPr>
              <a:t>al </a:t>
            </a:r>
            <a:r>
              <a:rPr lang="es-ES" dirty="0">
                <a:latin typeface="Arial" panose="020B0604020202020204" pitchFamily="34" charset="0"/>
                <a:cs typeface="Arial" panose="020B0604020202020204" pitchFamily="34" charset="0"/>
              </a:rPr>
              <a:t>tipo de contacto entre las </a:t>
            </a:r>
            <a:r>
              <a:rPr lang="es-ES" dirty="0" smtClean="0">
                <a:latin typeface="Arial" panose="020B0604020202020204" pitchFamily="34" charset="0"/>
                <a:cs typeface="Arial" panose="020B0604020202020204" pitchFamily="34" charset="0"/>
              </a:rPr>
              <a:t>superficies.</a:t>
            </a:r>
          </a:p>
          <a:p>
            <a:pPr marL="0" indent="0" algn="just">
              <a:lnSpc>
                <a:spcPct val="150000"/>
              </a:lnSpc>
              <a:buNone/>
            </a:pP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16</a:t>
            </a:fld>
            <a:endParaRPr lang="es-ES" dirty="0">
              <a:solidFill>
                <a:schemeClr val="tx1"/>
              </a:solidFill>
            </a:endParaRPr>
          </a:p>
        </p:txBody>
      </p:sp>
      <p:graphicFrame>
        <p:nvGraphicFramePr>
          <p:cNvPr id="6" name="Diagrama 5"/>
          <p:cNvGraphicFramePr/>
          <p:nvPr>
            <p:extLst>
              <p:ext uri="{D42A27DB-BD31-4B8C-83A1-F6EECF244321}">
                <p14:modId xmlns:p14="http://schemas.microsoft.com/office/powerpoint/2010/main" val="142676243"/>
              </p:ext>
            </p:extLst>
          </p:nvPr>
        </p:nvGraphicFramePr>
        <p:xfrm>
          <a:off x="6288405" y="1252807"/>
          <a:ext cx="5218806"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p:nvPr/>
        </p:nvPicPr>
        <p:blipFill rotWithShape="1">
          <a:blip r:embed="rId8"/>
          <a:srcRect l="24341" t="38904" r="23977" b="41016"/>
          <a:stretch/>
        </p:blipFill>
        <p:spPr bwMode="auto">
          <a:xfrm>
            <a:off x="643944" y="3750348"/>
            <a:ext cx="5937160" cy="1375444"/>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965916" y="5438081"/>
            <a:ext cx="4571999" cy="369332"/>
          </a:xfrm>
          <a:prstGeom prst="rect">
            <a:avLst/>
          </a:prstGeom>
          <a:noFill/>
        </p:spPr>
        <p:txBody>
          <a:bodyPr wrap="square" rtlCol="0">
            <a:spAutoFit/>
          </a:bodyPr>
          <a:lstStyle/>
          <a:p>
            <a:r>
              <a:rPr lang="es-ES" dirty="0" smtClean="0"/>
              <a:t>Figura 1: Clasificación del desgaste abrasivo</a:t>
            </a:r>
            <a:endParaRPr lang="es-ES" dirty="0"/>
          </a:p>
        </p:txBody>
      </p:sp>
    </p:spTree>
    <p:extLst>
      <p:ext uri="{BB962C8B-B14F-4D97-AF65-F5344CB8AC3E}">
        <p14:creationId xmlns:p14="http://schemas.microsoft.com/office/powerpoint/2010/main" val="426733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3502"/>
            <a:ext cx="10515600" cy="1325563"/>
          </a:xfrm>
        </p:spPr>
        <p:txBody>
          <a:bodyPr/>
          <a:lstStyle/>
          <a:p>
            <a:r>
              <a:rPr lang="es-ES" dirty="0" smtClean="0">
                <a:latin typeface="Arial" panose="020B0604020202020204" pitchFamily="34" charset="0"/>
                <a:cs typeface="Arial" panose="020B0604020202020204" pitchFamily="34" charset="0"/>
              </a:rPr>
              <a:t>EFECTOS SOBRE EL DESGASTE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49065"/>
            <a:ext cx="10817180" cy="4658552"/>
          </a:xfrm>
        </p:spPr>
        <p:txBody>
          <a:bodyPr>
            <a:normAutofit fontScale="77500" lnSpcReduction="20000"/>
          </a:bodyPr>
          <a:lstStyle/>
          <a:p>
            <a:pPr marL="0" indent="0" algn="just">
              <a:lnSpc>
                <a:spcPct val="150000"/>
              </a:lnSpc>
              <a:buNone/>
            </a:pPr>
            <a:r>
              <a:rPr lang="es-ES" dirty="0" smtClean="0">
                <a:latin typeface="Arial" panose="020B0604020202020204" pitchFamily="34" charset="0"/>
                <a:cs typeface="Arial" panose="020B0604020202020204" pitchFamily="34" charset="0"/>
              </a:rPr>
              <a:t>EFECTOS DE LAS PROPIEDADES DE LOS MATERIALES</a:t>
            </a:r>
          </a:p>
          <a:p>
            <a:pPr algn="just">
              <a:lnSpc>
                <a:spcPct val="150000"/>
              </a:lnSpc>
            </a:pPr>
            <a:r>
              <a:rPr lang="es-ES" dirty="0">
                <a:latin typeface="Arial" panose="020B0604020202020204" pitchFamily="34" charset="0"/>
                <a:cs typeface="Arial" panose="020B0604020202020204" pitchFamily="34" charset="0"/>
              </a:rPr>
              <a:t>La dureza, tenacidad, módulo de </a:t>
            </a:r>
            <a:r>
              <a:rPr lang="es-ES" dirty="0" smtClean="0">
                <a:latin typeface="Arial" panose="020B0604020202020204" pitchFamily="34" charset="0"/>
                <a:cs typeface="Arial" panose="020B0604020202020204" pitchFamily="34" charset="0"/>
              </a:rPr>
              <a:t>elasticidad, </a:t>
            </a:r>
            <a:r>
              <a:rPr lang="es-ES" dirty="0">
                <a:latin typeface="Arial" panose="020B0604020202020204" pitchFamily="34" charset="0"/>
                <a:cs typeface="Arial" panose="020B0604020202020204" pitchFamily="34" charset="0"/>
              </a:rPr>
              <a:t>microestructura y composición; son las principales propiedades </a:t>
            </a:r>
            <a:r>
              <a:rPr lang="es-ES" dirty="0" smtClean="0">
                <a:latin typeface="Arial" panose="020B0604020202020204" pitchFamily="34" charset="0"/>
                <a:cs typeface="Arial" panose="020B0604020202020204" pitchFamily="34" charset="0"/>
              </a:rPr>
              <a:t>que </a:t>
            </a:r>
            <a:r>
              <a:rPr lang="es-ES" dirty="0">
                <a:latin typeface="Arial" panose="020B0604020202020204" pitchFamily="34" charset="0"/>
                <a:cs typeface="Arial" panose="020B0604020202020204" pitchFamily="34" charset="0"/>
              </a:rPr>
              <a:t>tienen una influencia directa sobre el comportamiento del desgate abrasivo</a:t>
            </a:r>
            <a:r>
              <a:rPr lang="es-ES" dirty="0" smtClean="0">
                <a:latin typeface="Arial" panose="020B0604020202020204" pitchFamily="34" charset="0"/>
                <a:cs typeface="Arial" panose="020B0604020202020204" pitchFamily="34" charset="0"/>
              </a:rPr>
              <a:t>.</a:t>
            </a:r>
          </a:p>
          <a:p>
            <a:pPr marL="0" indent="0" algn="just">
              <a:lnSpc>
                <a:spcPct val="150000"/>
              </a:lnSpc>
              <a:buNone/>
            </a:pPr>
            <a:r>
              <a:rPr lang="es-ES" dirty="0" smtClean="0">
                <a:latin typeface="Arial" panose="020B0604020202020204" pitchFamily="34" charset="0"/>
                <a:cs typeface="Arial" panose="020B0604020202020204" pitchFamily="34" charset="0"/>
              </a:rPr>
              <a:t>EFECTO DE LAS PROPIEDADES DEL ABRASIVO</a:t>
            </a:r>
          </a:p>
          <a:p>
            <a:pPr algn="just">
              <a:lnSpc>
                <a:spcPct val="150000"/>
              </a:lnSpc>
            </a:pPr>
            <a:r>
              <a:rPr lang="es-ES" dirty="0">
                <a:latin typeface="Arial" panose="020B0604020202020204" pitchFamily="34" charset="0"/>
                <a:cs typeface="Arial" panose="020B0604020202020204" pitchFamily="34" charset="0"/>
              </a:rPr>
              <a:t>La forma del abrasivo es de mucha importancia, debido a que este genera el surco, transmite la carga y los </a:t>
            </a:r>
            <a:r>
              <a:rPr lang="es-ES" dirty="0" smtClean="0">
                <a:latin typeface="Arial" panose="020B0604020202020204" pitchFamily="34" charset="0"/>
                <a:cs typeface="Arial" panose="020B0604020202020204" pitchFamily="34" charset="0"/>
              </a:rPr>
              <a:t>esfuerzos.</a:t>
            </a:r>
          </a:p>
          <a:p>
            <a:pPr marL="0" indent="0" algn="just">
              <a:lnSpc>
                <a:spcPct val="150000"/>
              </a:lnSpc>
              <a:buNone/>
            </a:pPr>
            <a:r>
              <a:rPr lang="es-ES" dirty="0" smtClean="0">
                <a:latin typeface="Arial" panose="020B0604020202020204" pitchFamily="34" charset="0"/>
                <a:cs typeface="Arial" panose="020B0604020202020204" pitchFamily="34" charset="0"/>
              </a:rPr>
              <a:t>EFECTO DEL MEDIOAMBIENTE</a:t>
            </a:r>
          </a:p>
          <a:p>
            <a:pPr algn="just">
              <a:lnSpc>
                <a:spcPct val="150000"/>
              </a:lnSpc>
            </a:pPr>
            <a:r>
              <a:rPr lang="es-ES" dirty="0" smtClean="0">
                <a:latin typeface="Arial" panose="020B0604020202020204" pitchFamily="34" charset="0"/>
                <a:cs typeface="Arial" panose="020B0604020202020204" pitchFamily="34" charset="0"/>
              </a:rPr>
              <a:t>Velocidad, calentamiento y humedad. </a:t>
            </a:r>
          </a:p>
          <a:p>
            <a:pPr algn="just">
              <a:lnSpc>
                <a:spcPct val="150000"/>
              </a:lnSpc>
            </a:pPr>
            <a:endParaRPr lang="es-ES" dirty="0">
              <a:latin typeface="Arial" panose="020B0604020202020204" pitchFamily="34" charset="0"/>
              <a:cs typeface="Arial" panose="020B0604020202020204" pitchFamily="34" charset="0"/>
            </a:endParaRPr>
          </a:p>
          <a:p>
            <a:pPr marL="0" indent="0">
              <a:buNone/>
            </a:pPr>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17</a:t>
            </a:fld>
            <a:endParaRPr lang="es-ES" dirty="0">
              <a:solidFill>
                <a:schemeClr val="tx1"/>
              </a:solidFill>
            </a:endParaRPr>
          </a:p>
        </p:txBody>
      </p:sp>
    </p:spTree>
    <p:extLst>
      <p:ext uri="{BB962C8B-B14F-4D97-AF65-F5344CB8AC3E}">
        <p14:creationId xmlns:p14="http://schemas.microsoft.com/office/powerpoint/2010/main" val="402177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FORMAS DE MEDICIÓN DEL DESGASTE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68439" y="1838503"/>
            <a:ext cx="4589172" cy="4351338"/>
          </a:xfrm>
        </p:spPr>
        <p:txBody>
          <a:bodyPr>
            <a:normAutofit fontScale="77500" lnSpcReduction="20000"/>
          </a:bodyPr>
          <a:lstStyle/>
          <a:p>
            <a:pPr marL="0" indent="0" algn="just">
              <a:lnSpc>
                <a:spcPct val="150000"/>
              </a:lnSpc>
              <a:buNone/>
            </a:pPr>
            <a:r>
              <a:rPr lang="es-ES" dirty="0" smtClean="0">
                <a:latin typeface="Arial" panose="020B0604020202020204" pitchFamily="34" charset="0"/>
                <a:cs typeface="Arial" panose="020B0604020202020204" pitchFamily="34" charset="0"/>
              </a:rPr>
              <a:t>Normalmente se lo mide en unidades de volumen o desgastado en función de algún parámetro determinado, para poderlo comparar con distintos materiales que tengan diferentes propiedades. </a:t>
            </a:r>
          </a:p>
          <a:p>
            <a:pPr marL="0" indent="0" algn="just">
              <a:lnSpc>
                <a:spcPct val="150000"/>
              </a:lnSpc>
              <a:buNone/>
            </a:pPr>
            <a:r>
              <a:rPr lang="es-ES" dirty="0" smtClean="0">
                <a:latin typeface="Arial" panose="020B0604020202020204" pitchFamily="34" charset="0"/>
                <a:cs typeface="Arial" panose="020B0604020202020204" pitchFamily="34" charset="0"/>
              </a:rPr>
              <a:t>Los métodos más utilizados para medirlo son:</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18</a:t>
            </a:fld>
            <a:endParaRPr lang="es-ES" dirty="0">
              <a:solidFill>
                <a:schemeClr val="tx1"/>
              </a:solidFill>
            </a:endParaRPr>
          </a:p>
        </p:txBody>
      </p:sp>
      <p:graphicFrame>
        <p:nvGraphicFramePr>
          <p:cNvPr id="6" name="Diagrama 5"/>
          <p:cNvGraphicFramePr/>
          <p:nvPr>
            <p:extLst>
              <p:ext uri="{D42A27DB-BD31-4B8C-83A1-F6EECF244321}">
                <p14:modId xmlns:p14="http://schemas.microsoft.com/office/powerpoint/2010/main" val="3281654375"/>
              </p:ext>
            </p:extLst>
          </p:nvPr>
        </p:nvGraphicFramePr>
        <p:xfrm>
          <a:off x="6336405" y="1838503"/>
          <a:ext cx="4597758" cy="4103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36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TIPOS DE ALEACIONES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En el proyecto se usaron tres tipo de aleaciones:</a:t>
            </a:r>
          </a:p>
          <a:p>
            <a:pPr algn="just">
              <a:lnSpc>
                <a:spcPct val="150000"/>
              </a:lnSpc>
            </a:pPr>
            <a:r>
              <a:rPr lang="es-ES" dirty="0" smtClean="0">
                <a:latin typeface="Arial" panose="020B0604020202020204" pitchFamily="34" charset="0"/>
                <a:cs typeface="Arial" panose="020B0604020202020204" pitchFamily="34" charset="0"/>
              </a:rPr>
              <a:t>Acero</a:t>
            </a:r>
          </a:p>
          <a:p>
            <a:pPr algn="just">
              <a:lnSpc>
                <a:spcPct val="150000"/>
              </a:lnSpc>
            </a:pPr>
            <a:r>
              <a:rPr lang="es-ES" dirty="0" smtClean="0">
                <a:latin typeface="Arial" panose="020B0604020202020204" pitchFamily="34" charset="0"/>
                <a:cs typeface="Arial" panose="020B0604020202020204" pitchFamily="34" charset="0"/>
              </a:rPr>
              <a:t>Aluminio</a:t>
            </a:r>
          </a:p>
          <a:p>
            <a:pPr algn="just">
              <a:lnSpc>
                <a:spcPct val="150000"/>
              </a:lnSpc>
            </a:pPr>
            <a:r>
              <a:rPr lang="es-ES" dirty="0" smtClean="0">
                <a:latin typeface="Arial" panose="020B0604020202020204" pitchFamily="34" charset="0"/>
                <a:cs typeface="Arial" panose="020B0604020202020204" pitchFamily="34" charset="0"/>
              </a:rPr>
              <a:t>Bronce</a:t>
            </a:r>
          </a:p>
          <a:p>
            <a:pPr marL="0" indent="0">
              <a:buNone/>
            </a:pPr>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19</a:t>
            </a:fld>
            <a:endParaRPr lang="es-ES" dirty="0">
              <a:solidFill>
                <a:schemeClr val="tx1"/>
              </a:solidFill>
            </a:endParaRPr>
          </a:p>
        </p:txBody>
      </p:sp>
    </p:spTree>
    <p:extLst>
      <p:ext uri="{BB962C8B-B14F-4D97-AF65-F5344CB8AC3E}">
        <p14:creationId xmlns:p14="http://schemas.microsoft.com/office/powerpoint/2010/main" val="324865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851" y="127748"/>
            <a:ext cx="10547797" cy="855987"/>
          </a:xfrm>
        </p:spPr>
        <p:txBody>
          <a:bodyPr>
            <a:normAutofit/>
          </a:bodyPr>
          <a:lstStyle/>
          <a:p>
            <a:r>
              <a:rPr lang="es-ES" sz="4000" dirty="0" smtClean="0">
                <a:latin typeface="Arial" panose="020B0604020202020204" pitchFamily="34" charset="0"/>
                <a:cs typeface="Arial" panose="020B0604020202020204" pitchFamily="34" charset="0"/>
              </a:rPr>
              <a:t>ÍNDICE</a:t>
            </a:r>
            <a:endParaRPr lang="es-ES" sz="40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34851" y="875763"/>
            <a:ext cx="11539469" cy="5357612"/>
          </a:xfrm>
        </p:spPr>
        <p:txBody>
          <a:bodyPr numCol="2">
            <a:normAutofit fontScale="77500" lnSpcReduction="20000"/>
          </a:bodyPr>
          <a:lstStyle/>
          <a:p>
            <a:r>
              <a:rPr lang="es-ES" sz="1900" dirty="0" smtClean="0">
                <a:latin typeface="Arial" panose="020B0604020202020204" pitchFamily="34" charset="0"/>
                <a:cs typeface="Arial" panose="020B0604020202020204" pitchFamily="34" charset="0"/>
              </a:rPr>
              <a:t>INTRODUCCIÓN</a:t>
            </a:r>
          </a:p>
          <a:p>
            <a:pPr lvl="1"/>
            <a:r>
              <a:rPr lang="es-ES" sz="1900" dirty="0" smtClean="0">
                <a:latin typeface="Arial" panose="020B0604020202020204" pitchFamily="34" charset="0"/>
                <a:cs typeface="Arial" panose="020B0604020202020204" pitchFamily="34" charset="0"/>
              </a:rPr>
              <a:t>Antecedentes</a:t>
            </a:r>
          </a:p>
          <a:p>
            <a:pPr lvl="1"/>
            <a:r>
              <a:rPr lang="es-ES" sz="1900" dirty="0" smtClean="0">
                <a:latin typeface="Arial" panose="020B0604020202020204" pitchFamily="34" charset="0"/>
                <a:cs typeface="Arial" panose="020B0604020202020204" pitchFamily="34" charset="0"/>
              </a:rPr>
              <a:t>Definición del problema </a:t>
            </a:r>
          </a:p>
          <a:p>
            <a:pPr lvl="1"/>
            <a:r>
              <a:rPr lang="es-ES" sz="1900" dirty="0" smtClean="0">
                <a:latin typeface="Arial" panose="020B0604020202020204" pitchFamily="34" charset="0"/>
                <a:cs typeface="Arial" panose="020B0604020202020204" pitchFamily="34" charset="0"/>
              </a:rPr>
              <a:t>Objetivos: General y Específicos</a:t>
            </a:r>
          </a:p>
          <a:p>
            <a:pPr lvl="1"/>
            <a:r>
              <a:rPr lang="es-ES" sz="1900" dirty="0" smtClean="0">
                <a:latin typeface="Arial" panose="020B0604020202020204" pitchFamily="34" charset="0"/>
                <a:cs typeface="Arial" panose="020B0604020202020204" pitchFamily="34" charset="0"/>
              </a:rPr>
              <a:t>Alcance del Proyecto</a:t>
            </a:r>
          </a:p>
          <a:p>
            <a:pPr lvl="1"/>
            <a:r>
              <a:rPr lang="es-ES" sz="1900" dirty="0" smtClean="0">
                <a:latin typeface="Arial" panose="020B0604020202020204" pitchFamily="34" charset="0"/>
                <a:cs typeface="Arial" panose="020B0604020202020204" pitchFamily="34" charset="0"/>
              </a:rPr>
              <a:t>Justificación</a:t>
            </a:r>
          </a:p>
          <a:p>
            <a:pPr lvl="1"/>
            <a:endParaRPr lang="es-ES" sz="1900" dirty="0" smtClean="0">
              <a:latin typeface="Arial" panose="020B0604020202020204" pitchFamily="34" charset="0"/>
              <a:cs typeface="Arial" panose="020B0604020202020204" pitchFamily="34" charset="0"/>
            </a:endParaRPr>
          </a:p>
          <a:p>
            <a:pPr marL="228600" lvl="1">
              <a:spcBef>
                <a:spcPts val="1000"/>
              </a:spcBef>
            </a:pPr>
            <a:r>
              <a:rPr lang="es-ES" sz="1900" dirty="0" smtClean="0">
                <a:latin typeface="Arial" panose="020B0604020202020204" pitchFamily="34" charset="0"/>
                <a:cs typeface="Arial" panose="020B0604020202020204" pitchFamily="34" charset="0"/>
              </a:rPr>
              <a:t>MARCO TEÓRICO</a:t>
            </a:r>
          </a:p>
          <a:p>
            <a:pPr marL="685800" lvl="2">
              <a:spcBef>
                <a:spcPts val="1000"/>
              </a:spcBef>
            </a:pPr>
            <a:r>
              <a:rPr lang="es-ES" sz="1900" dirty="0" smtClean="0">
                <a:latin typeface="Arial" panose="020B0604020202020204" pitchFamily="34" charset="0"/>
                <a:cs typeface="Arial" panose="020B0604020202020204" pitchFamily="34" charset="0"/>
              </a:rPr>
              <a:t>Ensayo de dureza</a:t>
            </a:r>
          </a:p>
          <a:p>
            <a:pPr marL="685800" lvl="2">
              <a:spcBef>
                <a:spcPts val="1000"/>
              </a:spcBef>
            </a:pPr>
            <a:r>
              <a:rPr lang="es-ES" sz="1900" dirty="0" smtClean="0">
                <a:latin typeface="Arial" panose="020B0604020202020204" pitchFamily="34" charset="0"/>
                <a:cs typeface="Arial" panose="020B0604020202020204" pitchFamily="34" charset="0"/>
              </a:rPr>
              <a:t>Ensayo de desgaste</a:t>
            </a:r>
          </a:p>
          <a:p>
            <a:pPr marL="685800" lvl="2">
              <a:spcBef>
                <a:spcPts val="1000"/>
              </a:spcBef>
            </a:pPr>
            <a:r>
              <a:rPr lang="es-ES" sz="1900" dirty="0" smtClean="0">
                <a:latin typeface="Arial" panose="020B0604020202020204" pitchFamily="34" charset="0"/>
                <a:cs typeface="Arial" panose="020B0604020202020204" pitchFamily="34" charset="0"/>
              </a:rPr>
              <a:t>Tipos de aleaciones</a:t>
            </a:r>
          </a:p>
          <a:p>
            <a:pPr marL="685800" lvl="2">
              <a:spcBef>
                <a:spcPts val="1000"/>
              </a:spcBef>
            </a:pPr>
            <a:endParaRPr lang="es-ES" sz="1900" dirty="0" smtClean="0">
              <a:latin typeface="Arial" panose="020B0604020202020204" pitchFamily="34" charset="0"/>
              <a:cs typeface="Arial" panose="020B0604020202020204" pitchFamily="34" charset="0"/>
            </a:endParaRPr>
          </a:p>
          <a:p>
            <a:pPr marL="228600" lvl="1">
              <a:spcBef>
                <a:spcPts val="1000"/>
              </a:spcBef>
            </a:pPr>
            <a:r>
              <a:rPr lang="es-ES" sz="1900" dirty="0" smtClean="0">
                <a:latin typeface="Arial" panose="020B0604020202020204" pitchFamily="34" charset="0"/>
                <a:cs typeface="Arial" panose="020B0604020202020204" pitchFamily="34" charset="0"/>
              </a:rPr>
              <a:t>METODOLOGÍA DEL PROYECTO</a:t>
            </a:r>
          </a:p>
          <a:p>
            <a:pPr marL="685800" lvl="2">
              <a:spcBef>
                <a:spcPts val="1000"/>
              </a:spcBef>
            </a:pPr>
            <a:r>
              <a:rPr lang="es-ES" sz="1900" dirty="0" smtClean="0">
                <a:latin typeface="Arial" panose="020B0604020202020204" pitchFamily="34" charset="0"/>
                <a:cs typeface="Arial" panose="020B0604020202020204" pitchFamily="34" charset="0"/>
              </a:rPr>
              <a:t>Metodología del Ensayo de Dureza Meyer</a:t>
            </a:r>
          </a:p>
          <a:p>
            <a:pPr marL="685800" lvl="2">
              <a:spcBef>
                <a:spcPts val="1000"/>
              </a:spcBef>
            </a:pPr>
            <a:r>
              <a:rPr lang="es-ES" sz="1900" dirty="0" smtClean="0">
                <a:latin typeface="Arial" panose="020B0604020202020204" pitchFamily="34" charset="0"/>
                <a:cs typeface="Arial" panose="020B0604020202020204" pitchFamily="34" charset="0"/>
              </a:rPr>
              <a:t>Metodología del Ensayo de Degaste Abrasivo</a:t>
            </a:r>
          </a:p>
          <a:p>
            <a:pPr marL="685800" lvl="2">
              <a:spcBef>
                <a:spcPts val="1000"/>
              </a:spcBef>
            </a:pPr>
            <a:r>
              <a:rPr lang="es-ES" sz="1900" dirty="0">
                <a:latin typeface="Arial" panose="020B0604020202020204" pitchFamily="34" charset="0"/>
                <a:cs typeface="Arial" panose="020B0604020202020204" pitchFamily="34" charset="0"/>
              </a:rPr>
              <a:t>D</a:t>
            </a:r>
            <a:r>
              <a:rPr lang="es-ES" sz="1900" dirty="0" smtClean="0">
                <a:latin typeface="Arial" panose="020B0604020202020204" pitchFamily="34" charset="0"/>
                <a:cs typeface="Arial" panose="020B0604020202020204" pitchFamily="34" charset="0"/>
              </a:rPr>
              <a:t>eterminación de la razón de endurecimiento mediante el índice de Meyer</a:t>
            </a:r>
          </a:p>
          <a:p>
            <a:pPr marL="685800" lvl="2">
              <a:spcBef>
                <a:spcPts val="1000"/>
              </a:spcBef>
            </a:pPr>
            <a:r>
              <a:rPr lang="es-ES" sz="1900" dirty="0" smtClean="0">
                <a:latin typeface="Arial" panose="020B0604020202020204" pitchFamily="34" charset="0"/>
                <a:cs typeface="Arial" panose="020B0604020202020204" pitchFamily="34" charset="0"/>
              </a:rPr>
              <a:t>Metodología de los tratamientos térmicos de los aceros</a:t>
            </a:r>
          </a:p>
          <a:p>
            <a:pPr marL="457200" lvl="2" indent="0">
              <a:spcBef>
                <a:spcPts val="1000"/>
              </a:spcBef>
              <a:buNone/>
            </a:pPr>
            <a:endParaRPr lang="es-ES" sz="1900" dirty="0" smtClean="0">
              <a:latin typeface="Arial" panose="020B0604020202020204" pitchFamily="34" charset="0"/>
              <a:cs typeface="Arial" panose="020B0604020202020204" pitchFamily="34" charset="0"/>
            </a:endParaRPr>
          </a:p>
          <a:p>
            <a:pPr marL="457200" lvl="2" indent="0">
              <a:spcBef>
                <a:spcPts val="1000"/>
              </a:spcBef>
              <a:buNone/>
            </a:pPr>
            <a:endParaRPr lang="es-ES" sz="1900" dirty="0" smtClean="0">
              <a:latin typeface="Arial" panose="020B0604020202020204" pitchFamily="34" charset="0"/>
              <a:cs typeface="Arial" panose="020B0604020202020204" pitchFamily="34" charset="0"/>
            </a:endParaRPr>
          </a:p>
          <a:p>
            <a:pPr marL="228600" lvl="1">
              <a:spcBef>
                <a:spcPts val="1000"/>
              </a:spcBef>
            </a:pPr>
            <a:r>
              <a:rPr lang="es-ES" sz="1900" dirty="0" smtClean="0">
                <a:latin typeface="Arial" panose="020B0604020202020204" pitchFamily="34" charset="0"/>
                <a:cs typeface="Arial" panose="020B0604020202020204" pitchFamily="34" charset="0"/>
              </a:rPr>
              <a:t>ANÁLISIS DE RESULTADOS</a:t>
            </a:r>
          </a:p>
          <a:p>
            <a:pPr marL="685800" lvl="2">
              <a:spcBef>
                <a:spcPts val="1000"/>
              </a:spcBef>
            </a:pPr>
            <a:r>
              <a:rPr lang="es-ES" sz="1900" dirty="0" smtClean="0">
                <a:latin typeface="Arial" panose="020B0604020202020204" pitchFamily="34" charset="0"/>
                <a:cs typeface="Arial" panose="020B0604020202020204" pitchFamily="34" charset="0"/>
              </a:rPr>
              <a:t>Resultados del Ensayo de Dureza Meyer</a:t>
            </a:r>
          </a:p>
          <a:p>
            <a:pPr marL="685800" lvl="2">
              <a:spcBef>
                <a:spcPts val="1000"/>
              </a:spcBef>
            </a:pPr>
            <a:r>
              <a:rPr lang="es-ES" sz="1900" dirty="0" smtClean="0">
                <a:latin typeface="Arial" panose="020B0604020202020204" pitchFamily="34" charset="0"/>
                <a:cs typeface="Arial" panose="020B0604020202020204" pitchFamily="34" charset="0"/>
              </a:rPr>
              <a:t>Resultados del Ensayo de Desgaste Abrasivo</a:t>
            </a:r>
          </a:p>
          <a:p>
            <a:pPr marL="685800" lvl="2">
              <a:spcBef>
                <a:spcPts val="1000"/>
              </a:spcBef>
            </a:pPr>
            <a:r>
              <a:rPr lang="es-ES" sz="1900" dirty="0" smtClean="0">
                <a:latin typeface="Arial" panose="020B0604020202020204" pitchFamily="34" charset="0"/>
                <a:cs typeface="Arial" panose="020B0604020202020204" pitchFamily="34" charset="0"/>
              </a:rPr>
              <a:t>Determinación de la correlación entre los parámetros de dureza Meyer y el desgaste abrasivo</a:t>
            </a:r>
          </a:p>
          <a:p>
            <a:pPr marL="228600" lvl="1">
              <a:spcBef>
                <a:spcPts val="1000"/>
              </a:spcBef>
            </a:pPr>
            <a:endParaRPr lang="es-ES" sz="1900" dirty="0" smtClean="0">
              <a:latin typeface="Arial" panose="020B0604020202020204" pitchFamily="34" charset="0"/>
              <a:cs typeface="Arial" panose="020B0604020202020204" pitchFamily="34" charset="0"/>
            </a:endParaRPr>
          </a:p>
          <a:p>
            <a:pPr marL="228600" lvl="1">
              <a:spcBef>
                <a:spcPts val="1000"/>
              </a:spcBef>
            </a:pPr>
            <a:r>
              <a:rPr lang="es-ES" sz="1900" dirty="0" smtClean="0">
                <a:latin typeface="Arial" panose="020B0604020202020204" pitchFamily="34" charset="0"/>
                <a:cs typeface="Arial" panose="020B0604020202020204" pitchFamily="34" charset="0"/>
              </a:rPr>
              <a:t>ANÁLISIS ECONÓMICO</a:t>
            </a:r>
          </a:p>
          <a:p>
            <a:pPr marL="685800" lvl="2">
              <a:spcBef>
                <a:spcPts val="1000"/>
              </a:spcBef>
            </a:pPr>
            <a:r>
              <a:rPr lang="es-ES" sz="1900" dirty="0" smtClean="0">
                <a:latin typeface="Arial" panose="020B0604020202020204" pitchFamily="34" charset="0"/>
                <a:cs typeface="Arial" panose="020B0604020202020204" pitchFamily="34" charset="0"/>
              </a:rPr>
              <a:t>Costos directos</a:t>
            </a:r>
          </a:p>
          <a:p>
            <a:pPr marL="685800" lvl="2">
              <a:spcBef>
                <a:spcPts val="1000"/>
              </a:spcBef>
            </a:pPr>
            <a:r>
              <a:rPr lang="es-ES" sz="1900" dirty="0" smtClean="0">
                <a:latin typeface="Arial" panose="020B0604020202020204" pitchFamily="34" charset="0"/>
                <a:cs typeface="Arial" panose="020B0604020202020204" pitchFamily="34" charset="0"/>
              </a:rPr>
              <a:t>Costos indirectos</a:t>
            </a:r>
          </a:p>
          <a:p>
            <a:pPr marL="685800" lvl="2">
              <a:spcBef>
                <a:spcPts val="1000"/>
              </a:spcBef>
            </a:pPr>
            <a:r>
              <a:rPr lang="es-ES" sz="1900" dirty="0" smtClean="0">
                <a:latin typeface="Arial" panose="020B0604020202020204" pitchFamily="34" charset="0"/>
                <a:cs typeface="Arial" panose="020B0604020202020204" pitchFamily="34" charset="0"/>
              </a:rPr>
              <a:t>Costos totales del proyecto</a:t>
            </a:r>
          </a:p>
          <a:p>
            <a:pPr marL="457200" lvl="2" indent="0">
              <a:spcBef>
                <a:spcPts val="1000"/>
              </a:spcBef>
              <a:buNone/>
            </a:pPr>
            <a:endParaRPr lang="es-ES" sz="1900" dirty="0" smtClean="0">
              <a:latin typeface="Arial" panose="020B0604020202020204" pitchFamily="34" charset="0"/>
              <a:cs typeface="Arial" panose="020B0604020202020204" pitchFamily="34" charset="0"/>
            </a:endParaRPr>
          </a:p>
          <a:p>
            <a:pPr marL="228600" lvl="1">
              <a:spcBef>
                <a:spcPts val="1000"/>
              </a:spcBef>
            </a:pPr>
            <a:r>
              <a:rPr lang="es-ES" sz="1900" dirty="0" smtClean="0">
                <a:latin typeface="Arial" panose="020B0604020202020204" pitchFamily="34" charset="0"/>
                <a:cs typeface="Arial" panose="020B0604020202020204" pitchFamily="34" charset="0"/>
              </a:rPr>
              <a:t>CONCLUSIONES </a:t>
            </a:r>
          </a:p>
          <a:p>
            <a:pPr marL="228600" lvl="1">
              <a:spcBef>
                <a:spcPts val="1000"/>
              </a:spcBef>
            </a:pPr>
            <a:r>
              <a:rPr lang="es-ES" sz="1900" dirty="0" smtClean="0">
                <a:latin typeface="Arial" panose="020B0604020202020204" pitchFamily="34" charset="0"/>
                <a:cs typeface="Arial" panose="020B0604020202020204" pitchFamily="34" charset="0"/>
              </a:rPr>
              <a:t>RECOMENDACIONES</a:t>
            </a:r>
          </a:p>
          <a:p>
            <a:pPr marL="228600" lvl="1">
              <a:spcBef>
                <a:spcPts val="1000"/>
              </a:spcBef>
            </a:pPr>
            <a:endParaRPr lang="es-ES" sz="1900" dirty="0" smtClean="0">
              <a:latin typeface="Arial" panose="020B0604020202020204" pitchFamily="34" charset="0"/>
              <a:cs typeface="Arial" panose="020B0604020202020204" pitchFamily="34" charset="0"/>
            </a:endParaRPr>
          </a:p>
          <a:p>
            <a:pPr marL="685800" lvl="2">
              <a:spcBef>
                <a:spcPts val="1000"/>
              </a:spcBef>
            </a:pPr>
            <a:endParaRPr lang="es-ES" sz="1900" dirty="0" smtClean="0">
              <a:latin typeface="Arial" panose="020B0604020202020204" pitchFamily="34" charset="0"/>
              <a:cs typeface="Arial" panose="020B0604020202020204" pitchFamily="34" charset="0"/>
            </a:endParaRPr>
          </a:p>
          <a:p>
            <a:endParaRPr lang="es-ES" sz="1900" dirty="0" smtClean="0">
              <a:latin typeface="Arial" panose="020B0604020202020204" pitchFamily="34" charset="0"/>
              <a:cs typeface="Arial" panose="020B0604020202020204" pitchFamily="34" charset="0"/>
            </a:endParaRPr>
          </a:p>
          <a:p>
            <a:pPr lvl="1"/>
            <a:endParaRPr lang="es-ES" sz="1700" dirty="0" smtClean="0">
              <a:latin typeface="Arial" panose="020B0604020202020204" pitchFamily="34" charset="0"/>
              <a:cs typeface="Arial" panose="020B0604020202020204" pitchFamily="34" charset="0"/>
            </a:endParaRPr>
          </a:p>
          <a:p>
            <a:pPr lvl="1"/>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latin typeface="Arial" panose="020B0604020202020204" pitchFamily="34" charset="0"/>
                <a:cs typeface="Arial" panose="020B0604020202020204" pitchFamily="34" charset="0"/>
              </a:rPr>
              <a:t>Elaborado por: Luis Felipe Zambrano</a:t>
            </a:r>
            <a:endParaRPr lang="es-ES" dirty="0">
              <a:solidFill>
                <a:schemeClr val="tx1"/>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latin typeface="Arial" panose="020B0604020202020204" pitchFamily="34" charset="0"/>
                <a:cs typeface="Arial" panose="020B0604020202020204" pitchFamily="34" charset="0"/>
              </a:rPr>
              <a:pPr algn="ctr"/>
              <a:t>2</a:t>
            </a:fld>
            <a:endParaRPr lang="es-E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26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ACERO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21217" y="1690688"/>
            <a:ext cx="10632583" cy="4486275"/>
          </a:xfrm>
        </p:spPr>
        <p:txBody>
          <a:bodyPr/>
          <a:lstStyle/>
          <a:p>
            <a:pPr marL="0" indent="0" algn="just">
              <a:lnSpc>
                <a:spcPct val="150000"/>
              </a:lnSpc>
              <a:buNone/>
            </a:pPr>
            <a:r>
              <a:rPr lang="es-ES" dirty="0">
                <a:latin typeface="Arial" panose="020B0604020202020204" pitchFamily="34" charset="0"/>
                <a:cs typeface="Arial" panose="020B0604020202020204" pitchFamily="34" charset="0"/>
              </a:rPr>
              <a:t>El acero </a:t>
            </a:r>
            <a:r>
              <a:rPr lang="es-ES" dirty="0" smtClean="0">
                <a:latin typeface="Arial" panose="020B0604020202020204" pitchFamily="34" charset="0"/>
                <a:cs typeface="Arial" panose="020B0604020202020204" pitchFamily="34" charset="0"/>
              </a:rPr>
              <a:t>es </a:t>
            </a:r>
            <a:r>
              <a:rPr lang="es-ES" dirty="0">
                <a:latin typeface="Arial" panose="020B0604020202020204" pitchFamily="34" charset="0"/>
                <a:cs typeface="Arial" panose="020B0604020202020204" pitchFamily="34" charset="0"/>
              </a:rPr>
              <a:t>una aleación de hierro y de </a:t>
            </a:r>
            <a:r>
              <a:rPr lang="es-ES" dirty="0" smtClean="0">
                <a:latin typeface="Arial" panose="020B0604020202020204" pitchFamily="34" charset="0"/>
                <a:cs typeface="Arial" panose="020B0604020202020204" pitchFamily="34" charset="0"/>
              </a:rPr>
              <a:t>carbono con contenido de </a:t>
            </a:r>
            <a:r>
              <a:rPr lang="es-ES" dirty="0">
                <a:latin typeface="Arial" panose="020B0604020202020204" pitchFamily="34" charset="0"/>
                <a:cs typeface="Arial" panose="020B0604020202020204" pitchFamily="34" charset="0"/>
              </a:rPr>
              <a:t>carbono </a:t>
            </a:r>
            <a:r>
              <a:rPr lang="es-ES" dirty="0" smtClean="0">
                <a:latin typeface="Arial" panose="020B0604020202020204" pitchFamily="34" charset="0"/>
                <a:cs typeface="Arial" panose="020B0604020202020204" pitchFamily="34" charset="0"/>
              </a:rPr>
              <a:t>relativamente bajo menor al 2%. </a:t>
            </a:r>
          </a:p>
          <a:p>
            <a:pPr marL="0" indent="0" algn="just">
              <a:lnSpc>
                <a:spcPct val="150000"/>
              </a:lnSpc>
              <a:buNone/>
            </a:pPr>
            <a:r>
              <a:rPr lang="es-ES" dirty="0" smtClean="0">
                <a:latin typeface="Arial" panose="020B0604020202020204" pitchFamily="34" charset="0"/>
                <a:cs typeface="Arial" panose="020B0604020202020204" pitchFamily="34" charset="0"/>
              </a:rPr>
              <a:t>El carbono tiene una gran influencia en el comportamiento mecánico de los aceros. </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20</a:t>
            </a:fld>
            <a:endParaRPr lang="es-ES" dirty="0">
              <a:solidFill>
                <a:schemeClr val="tx1"/>
              </a:solidFill>
            </a:endParaRPr>
          </a:p>
        </p:txBody>
      </p:sp>
    </p:spTree>
    <p:extLst>
      <p:ext uri="{BB962C8B-B14F-4D97-AF65-F5344CB8AC3E}">
        <p14:creationId xmlns:p14="http://schemas.microsoft.com/office/powerpoint/2010/main" val="259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CLASIFICACIÓN DE LOS ACERO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21217" y="1690689"/>
            <a:ext cx="3721994" cy="3293436"/>
          </a:xfrm>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Por su contenido de carbono, los aceros se clasifican:</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21</a:t>
            </a:fld>
            <a:endParaRPr lang="es-ES" dirty="0">
              <a:solidFill>
                <a:schemeClr val="tx1"/>
              </a:solidFill>
            </a:endParaRPr>
          </a:p>
        </p:txBody>
      </p:sp>
      <p:graphicFrame>
        <p:nvGraphicFramePr>
          <p:cNvPr id="6" name="Diagrama 5"/>
          <p:cNvGraphicFramePr/>
          <p:nvPr>
            <p:extLst>
              <p:ext uri="{D42A27DB-BD31-4B8C-83A1-F6EECF244321}">
                <p14:modId xmlns:p14="http://schemas.microsoft.com/office/powerpoint/2010/main" val="401870765"/>
              </p:ext>
            </p:extLst>
          </p:nvPr>
        </p:nvGraphicFramePr>
        <p:xfrm>
          <a:off x="4932609" y="1493949"/>
          <a:ext cx="5679582" cy="3825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95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TRATAMIENTOS TÉRMICOS DE LOS ACEROS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21217" y="1690688"/>
            <a:ext cx="10632583" cy="4486275"/>
          </a:xfrm>
        </p:spPr>
        <p:txBody>
          <a:bodyPr>
            <a:normAutofit lnSpcReduction="10000"/>
          </a:bodyPr>
          <a:lstStyle/>
          <a:p>
            <a:pPr marL="0" indent="0" algn="just">
              <a:lnSpc>
                <a:spcPct val="150000"/>
              </a:lnSpc>
              <a:buNone/>
            </a:pPr>
            <a:r>
              <a:rPr lang="es-ES" dirty="0" smtClean="0">
                <a:latin typeface="Arial" panose="020B0604020202020204" pitchFamily="34" charset="0"/>
                <a:cs typeface="Arial" panose="020B0604020202020204" pitchFamily="34" charset="0"/>
              </a:rPr>
              <a:t>Los tratamientos térmicos siempre son efectuados en condiciones y temperaturas determinadas para su calentamiento y enfriamiento. </a:t>
            </a:r>
          </a:p>
          <a:p>
            <a:pPr marL="0" indent="0" algn="just">
              <a:lnSpc>
                <a:spcPct val="150000"/>
              </a:lnSpc>
              <a:buNone/>
            </a:pPr>
            <a:r>
              <a:rPr lang="es-ES" dirty="0" smtClean="0">
                <a:latin typeface="Arial" panose="020B0604020202020204" pitchFamily="34" charset="0"/>
                <a:cs typeface="Arial" panose="020B0604020202020204" pitchFamily="34" charset="0"/>
              </a:rPr>
              <a:t>Se los emplea para cambiar o dar una característica más adecuada para un uso posterior. Estos tratamientos térmicos cambian estructuralmente al material y a sus propiedades mecánicas, pero no a su composición química. </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22</a:t>
            </a:fld>
            <a:endParaRPr lang="es-ES" dirty="0">
              <a:solidFill>
                <a:schemeClr val="tx1"/>
              </a:solidFill>
            </a:endParaRPr>
          </a:p>
        </p:txBody>
      </p:sp>
    </p:spTree>
    <p:extLst>
      <p:ext uri="{BB962C8B-B14F-4D97-AF65-F5344CB8AC3E}">
        <p14:creationId xmlns:p14="http://schemas.microsoft.com/office/powerpoint/2010/main" val="155273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ALUMINIO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Es uno de los principales componentes metálicos que existen y tiene muchas características útiles en la industria.</a:t>
            </a:r>
          </a:p>
          <a:p>
            <a:pPr marL="0" indent="0" algn="just">
              <a:lnSpc>
                <a:spcPct val="150000"/>
              </a:lnSpc>
              <a:buNone/>
            </a:pPr>
            <a:r>
              <a:rPr lang="es-ES" dirty="0" smtClean="0">
                <a:latin typeface="Arial" panose="020B0604020202020204" pitchFamily="34" charset="0"/>
                <a:cs typeface="Arial" panose="020B0604020202020204" pitchFamily="34" charset="0"/>
              </a:rPr>
              <a:t>El aluminio normalmente va acompañado de aleantes que mejoran sus propiedades y características, creando aleaciones adecuadas para un uso determinado. </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23</a:t>
            </a:fld>
            <a:endParaRPr lang="es-ES" dirty="0">
              <a:solidFill>
                <a:schemeClr val="tx1"/>
              </a:solidFill>
            </a:endParaRPr>
          </a:p>
        </p:txBody>
      </p:sp>
    </p:spTree>
    <p:extLst>
      <p:ext uri="{BB962C8B-B14F-4D97-AF65-F5344CB8AC3E}">
        <p14:creationId xmlns:p14="http://schemas.microsoft.com/office/powerpoint/2010/main" val="325933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BRONCE</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80926"/>
            <a:ext cx="6000482" cy="4351338"/>
          </a:xfrm>
        </p:spPr>
        <p:txBody>
          <a:bodyPr>
            <a:normAutofit fontScale="92500"/>
          </a:bodyPr>
          <a:lstStyle/>
          <a:p>
            <a:pPr marL="0" indent="0" algn="just">
              <a:lnSpc>
                <a:spcPct val="150000"/>
              </a:lnSpc>
              <a:buNone/>
            </a:pPr>
            <a:r>
              <a:rPr lang="es-ES" dirty="0" smtClean="0">
                <a:latin typeface="Arial" panose="020B0604020202020204" pitchFamily="34" charset="0"/>
                <a:cs typeface="Arial" panose="020B0604020202020204" pitchFamily="34" charset="0"/>
              </a:rPr>
              <a:t>Es una aleación de cobre con estaño en su mayoría, y con un porcentaje de plomo, zinc, aluminio, silicio, entre otros según su aplicación. Su uso es diverso en la industria de la mecánica.</a:t>
            </a:r>
          </a:p>
          <a:p>
            <a:pPr marL="0" indent="0" algn="just">
              <a:lnSpc>
                <a:spcPct val="150000"/>
              </a:lnSpc>
              <a:buNone/>
            </a:pPr>
            <a:r>
              <a:rPr lang="es-ES" dirty="0" smtClean="0">
                <a:latin typeface="Arial" panose="020B0604020202020204" pitchFamily="34" charset="0"/>
                <a:cs typeface="Arial" panose="020B0604020202020204" pitchFamily="34" charset="0"/>
              </a:rPr>
              <a:t>Existen dos tipos de bronces: </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24</a:t>
            </a:fld>
            <a:endParaRPr lang="es-ES" dirty="0">
              <a:solidFill>
                <a:schemeClr val="tx1"/>
              </a:solidFill>
            </a:endParaRPr>
          </a:p>
        </p:txBody>
      </p:sp>
      <p:graphicFrame>
        <p:nvGraphicFramePr>
          <p:cNvPr id="6" name="Diagrama 5"/>
          <p:cNvGraphicFramePr/>
          <p:nvPr>
            <p:extLst>
              <p:ext uri="{D42A27DB-BD31-4B8C-83A1-F6EECF244321}">
                <p14:modId xmlns:p14="http://schemas.microsoft.com/office/powerpoint/2010/main" val="1092980507"/>
              </p:ext>
            </p:extLst>
          </p:nvPr>
        </p:nvGraphicFramePr>
        <p:xfrm>
          <a:off x="6976414" y="1468192"/>
          <a:ext cx="4377386" cy="4296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636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49227"/>
            <a:ext cx="10515600" cy="1325563"/>
          </a:xfrm>
        </p:spPr>
        <p:txBody>
          <a:bodyPr>
            <a:noAutofit/>
          </a:bodyPr>
          <a:lstStyle/>
          <a:p>
            <a:pPr algn="ctr"/>
            <a:r>
              <a:rPr lang="es-ES" sz="5400" dirty="0" smtClean="0">
                <a:latin typeface="Arial" panose="020B0604020202020204" pitchFamily="34" charset="0"/>
                <a:cs typeface="Arial" panose="020B0604020202020204" pitchFamily="34" charset="0"/>
              </a:rPr>
              <a:t>METODOLOGÍA DEL PROYECTO</a:t>
            </a:r>
            <a:endParaRPr lang="es-ES" sz="5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25</a:t>
            </a:fld>
            <a:endParaRPr lang="es-ES" dirty="0">
              <a:solidFill>
                <a:schemeClr val="tx1"/>
              </a:solidFill>
            </a:endParaRPr>
          </a:p>
        </p:txBody>
      </p:sp>
    </p:spTree>
    <p:extLst>
      <p:ext uri="{BB962C8B-B14F-4D97-AF65-F5344CB8AC3E}">
        <p14:creationId xmlns:p14="http://schemas.microsoft.com/office/powerpoint/2010/main" val="124763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METODOLOGÍA DEL ENSAYO DE DUREZA MEYER</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6296696" cy="3931231"/>
          </a:xfrm>
        </p:spPr>
        <p:txBody>
          <a:bodyPr>
            <a:normAutofit fontScale="77500" lnSpcReduction="20000"/>
          </a:bodyPr>
          <a:lstStyle/>
          <a:p>
            <a:pPr marL="0" indent="0" algn="just">
              <a:lnSpc>
                <a:spcPct val="150000"/>
              </a:lnSpc>
              <a:buNone/>
            </a:pPr>
            <a:r>
              <a:rPr lang="es-ES" dirty="0" smtClean="0">
                <a:latin typeface="Arial" panose="020B0604020202020204" pitchFamily="34" charset="0"/>
                <a:cs typeface="Arial" panose="020B0604020202020204" pitchFamily="34" charset="0"/>
              </a:rPr>
              <a:t>Para el ensayo de dureza Meyer se realizaron 4 penetraciones </a:t>
            </a:r>
            <a:r>
              <a:rPr lang="es-ES" dirty="0">
                <a:latin typeface="Arial" panose="020B0604020202020204" pitchFamily="34" charset="0"/>
                <a:cs typeface="Arial" panose="020B0604020202020204" pitchFamily="34" charset="0"/>
              </a:rPr>
              <a:t>con un punzón esférico de 5 mm de diámetro en la máquina de ensayos universales </a:t>
            </a:r>
            <a:r>
              <a:rPr lang="es-ES" dirty="0" smtClean="0">
                <a:latin typeface="Arial" panose="020B0604020202020204" pitchFamily="34" charset="0"/>
                <a:cs typeface="Arial" panose="020B0604020202020204" pitchFamily="34" charset="0"/>
              </a:rPr>
              <a:t>y se </a:t>
            </a:r>
            <a:r>
              <a:rPr lang="es-ES" dirty="0">
                <a:latin typeface="Arial" panose="020B0604020202020204" pitchFamily="34" charset="0"/>
                <a:cs typeface="Arial" panose="020B0604020202020204" pitchFamily="34" charset="0"/>
              </a:rPr>
              <a:t>aplicaron cargas de 250, 500, 750 y 1200 </a:t>
            </a:r>
            <a:r>
              <a:rPr lang="es-ES" dirty="0" err="1">
                <a:latin typeface="Arial" panose="020B0604020202020204" pitchFamily="34" charset="0"/>
                <a:cs typeface="Arial" panose="020B0604020202020204" pitchFamily="34" charset="0"/>
              </a:rPr>
              <a:t>kgf</a:t>
            </a:r>
            <a:r>
              <a:rPr lang="es-ES" dirty="0">
                <a:latin typeface="Arial" panose="020B0604020202020204" pitchFamily="34" charset="0"/>
                <a:cs typeface="Arial" panose="020B0604020202020204" pitchFamily="34" charset="0"/>
              </a:rPr>
              <a:t> a las probetas de acero; 250, 500, 750, 1000 </a:t>
            </a:r>
            <a:r>
              <a:rPr lang="es-ES" dirty="0" err="1">
                <a:latin typeface="Arial" panose="020B0604020202020204" pitchFamily="34" charset="0"/>
                <a:cs typeface="Arial" panose="020B0604020202020204" pitchFamily="34" charset="0"/>
              </a:rPr>
              <a:t>kgf</a:t>
            </a:r>
            <a:r>
              <a:rPr lang="es-ES" dirty="0">
                <a:latin typeface="Arial" panose="020B0604020202020204" pitchFamily="34" charset="0"/>
                <a:cs typeface="Arial" panose="020B0604020202020204" pitchFamily="34" charset="0"/>
              </a:rPr>
              <a:t> a las de duraluminio y 50, 150, 250 y 500 </a:t>
            </a:r>
            <a:r>
              <a:rPr lang="es-ES" dirty="0" err="1">
                <a:latin typeface="Arial" panose="020B0604020202020204" pitchFamily="34" charset="0"/>
                <a:cs typeface="Arial" panose="020B0604020202020204" pitchFamily="34" charset="0"/>
              </a:rPr>
              <a:t>kgf</a:t>
            </a:r>
            <a:r>
              <a:rPr lang="es-ES" dirty="0">
                <a:latin typeface="Arial" panose="020B0604020202020204" pitchFamily="34" charset="0"/>
                <a:cs typeface="Arial" panose="020B0604020202020204" pitchFamily="34" charset="0"/>
              </a:rPr>
              <a:t> a las de bronce. </a:t>
            </a:r>
            <a:r>
              <a:rPr lang="es-ES" dirty="0" smtClean="0">
                <a:latin typeface="Arial" panose="020B0604020202020204" pitchFamily="34" charset="0"/>
                <a:cs typeface="Arial" panose="020B0604020202020204" pitchFamily="34" charset="0"/>
              </a:rPr>
              <a:t>Cumpliendo que 0,25D&lt;d&lt;0,5D</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26</a:t>
            </a:fld>
            <a:endParaRPr lang="es-ES"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r="14931" b="8798"/>
          <a:stretch/>
        </p:blipFill>
        <p:spPr bwMode="auto">
          <a:xfrm>
            <a:off x="7847638" y="1690687"/>
            <a:ext cx="3666075" cy="3692681"/>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7318475" y="5514333"/>
            <a:ext cx="4724400" cy="369332"/>
          </a:xfrm>
          <a:prstGeom prst="rect">
            <a:avLst/>
          </a:prstGeom>
          <a:noFill/>
        </p:spPr>
        <p:txBody>
          <a:bodyPr wrap="square" rtlCol="0">
            <a:spAutoFit/>
          </a:bodyPr>
          <a:lstStyle/>
          <a:p>
            <a:r>
              <a:rPr lang="es-ES" dirty="0" smtClean="0"/>
              <a:t>Figura 2: Ensayo de dureza en probeta de bronce</a:t>
            </a:r>
            <a:endParaRPr lang="es-ES" dirty="0"/>
          </a:p>
        </p:txBody>
      </p:sp>
    </p:spTree>
    <p:extLst>
      <p:ext uri="{BB962C8B-B14F-4D97-AF65-F5344CB8AC3E}">
        <p14:creationId xmlns:p14="http://schemas.microsoft.com/office/powerpoint/2010/main" val="351452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PROBETAS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85104" y="1468192"/>
            <a:ext cx="5207358" cy="4869466"/>
          </a:xfrm>
        </p:spPr>
        <p:txBody>
          <a:bodyPr>
            <a:normAutofit fontScale="92500"/>
          </a:bodyPr>
          <a:lstStyle/>
          <a:p>
            <a:pPr marL="0" indent="0" algn="just">
              <a:lnSpc>
                <a:spcPct val="150000"/>
              </a:lnSpc>
              <a:buNone/>
            </a:pPr>
            <a:r>
              <a:rPr lang="es-ES" dirty="0">
                <a:latin typeface="Arial" panose="020B0604020202020204" pitchFamily="34" charset="0"/>
                <a:cs typeface="Arial" panose="020B0604020202020204" pitchFamily="34" charset="0"/>
              </a:rPr>
              <a:t>Las probetas fueron de diámetro  </a:t>
            </a:r>
            <a:r>
              <a:rPr lang="es-ES" dirty="0" smtClean="0">
                <a:latin typeface="Arial" panose="020B0604020202020204" pitchFamily="34" charset="0"/>
                <a:cs typeface="Arial" panose="020B0604020202020204" pitchFamily="34" charset="0"/>
              </a:rPr>
              <a:t>19 mm </a:t>
            </a:r>
            <a:r>
              <a:rPr lang="es-ES" dirty="0">
                <a:latin typeface="Arial" panose="020B0604020202020204" pitchFamily="34" charset="0"/>
                <a:cs typeface="Arial" panose="020B0604020202020204" pitchFamily="34" charset="0"/>
              </a:rPr>
              <a:t>por 12 </a:t>
            </a:r>
            <a:r>
              <a:rPr lang="es-ES" dirty="0" smtClean="0">
                <a:latin typeface="Arial" panose="020B0604020202020204" pitchFamily="34" charset="0"/>
                <a:cs typeface="Arial" panose="020B0604020202020204" pitchFamily="34" charset="0"/>
              </a:rPr>
              <a:t>mm de espesor. </a:t>
            </a:r>
            <a:endParaRPr lang="es-ES" dirty="0">
              <a:latin typeface="Arial" panose="020B0604020202020204" pitchFamily="34" charset="0"/>
              <a:cs typeface="Arial" panose="020B0604020202020204" pitchFamily="34" charset="0"/>
            </a:endParaRPr>
          </a:p>
          <a:p>
            <a:pPr marL="0" indent="0" algn="just">
              <a:lnSpc>
                <a:spcPct val="150000"/>
              </a:lnSpc>
              <a:buNone/>
            </a:pPr>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realizaron en total 45 probetas: 6 para el acero 1018 y DF2; 6 para bronce y duraluminio; 18 para el acero 1045 y 3 para el acero </a:t>
            </a:r>
            <a:r>
              <a:rPr lang="es-ES" dirty="0" smtClean="0">
                <a:latin typeface="Arial" panose="020B0604020202020204" pitchFamily="34" charset="0"/>
                <a:cs typeface="Arial" panose="020B0604020202020204" pitchFamily="34" charset="0"/>
              </a:rPr>
              <a:t>4340 (Fig. 3).</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27</a:t>
            </a:fld>
            <a:endParaRPr lang="es-ES" dirty="0">
              <a:solidFill>
                <a:schemeClr val="tx1"/>
              </a:solidFill>
            </a:endParaRPr>
          </a:p>
        </p:txBody>
      </p:sp>
      <p:sp>
        <p:nvSpPr>
          <p:cNvPr id="7" name="CuadroTexto 6"/>
          <p:cNvSpPr txBox="1"/>
          <p:nvPr/>
        </p:nvSpPr>
        <p:spPr>
          <a:xfrm>
            <a:off x="6414751" y="4646053"/>
            <a:ext cx="4906851" cy="369332"/>
          </a:xfrm>
          <a:prstGeom prst="rect">
            <a:avLst/>
          </a:prstGeom>
          <a:noFill/>
        </p:spPr>
        <p:txBody>
          <a:bodyPr wrap="square" rtlCol="0">
            <a:spAutoFit/>
          </a:bodyPr>
          <a:lstStyle/>
          <a:p>
            <a:pPr algn="ctr"/>
            <a:r>
              <a:rPr lang="es-ES" dirty="0" smtClean="0"/>
              <a:t>Figura 3: Probetas y portaprobetas</a:t>
            </a:r>
            <a:endParaRPr lang="es-ES" dirty="0"/>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l="8149" t="20370" r="5250" b="22320"/>
          <a:stretch/>
        </p:blipFill>
        <p:spPr bwMode="auto">
          <a:xfrm>
            <a:off x="5872766" y="1690688"/>
            <a:ext cx="5834130" cy="2955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1367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MEDICIÓN DE HUELLAS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05307" y="1770365"/>
            <a:ext cx="5628067" cy="4025128"/>
          </a:xfrm>
        </p:spPr>
        <p:txBody>
          <a:bodyPr>
            <a:normAutofit fontScale="85000" lnSpcReduction="20000"/>
          </a:bodyPr>
          <a:lstStyle/>
          <a:p>
            <a:pPr marL="0" indent="0" algn="just">
              <a:lnSpc>
                <a:spcPct val="160000"/>
              </a:lnSpc>
              <a:buNone/>
            </a:pPr>
            <a:r>
              <a:rPr lang="es-ES" dirty="0">
                <a:latin typeface="Arial" panose="020B0604020202020204" pitchFamily="34" charset="0"/>
                <a:cs typeface="Arial" panose="020B0604020202020204" pitchFamily="34" charset="0"/>
              </a:rPr>
              <a:t>Se realizaron 4 indentaciones por probeta en las diagonales  a la mitad de la distancia del centro al </a:t>
            </a:r>
            <a:r>
              <a:rPr lang="es-ES" dirty="0" smtClean="0">
                <a:latin typeface="Arial" panose="020B0604020202020204" pitchFamily="34" charset="0"/>
                <a:cs typeface="Arial" panose="020B0604020202020204" pitchFamily="34" charset="0"/>
              </a:rPr>
              <a:t>vértice.</a:t>
            </a:r>
          </a:p>
          <a:p>
            <a:pPr marL="0" indent="0" algn="just">
              <a:lnSpc>
                <a:spcPct val="160000"/>
              </a:lnSpc>
              <a:buNone/>
            </a:pPr>
            <a:r>
              <a:rPr lang="es-ES" dirty="0" smtClean="0">
                <a:latin typeface="Arial" panose="020B0604020202020204" pitchFamily="34" charset="0"/>
                <a:cs typeface="Arial" panose="020B0604020202020204" pitchFamily="34" charset="0"/>
              </a:rPr>
              <a:t>Se midieron las huellas y se </a:t>
            </a:r>
            <a:r>
              <a:rPr lang="es-ES" dirty="0">
                <a:latin typeface="Arial" panose="020B0604020202020204" pitchFamily="34" charset="0"/>
                <a:cs typeface="Arial" panose="020B0604020202020204" pitchFamily="34" charset="0"/>
              </a:rPr>
              <a:t>determinó el diámetro medio de cada una con su respectiva varianza y desviación estándar. </a:t>
            </a: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28</a:t>
            </a:fld>
            <a:endParaRPr lang="es-ES"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6927" t="20103" r="9760" b="26667"/>
          <a:stretch/>
        </p:blipFill>
        <p:spPr bwMode="auto">
          <a:xfrm>
            <a:off x="6323527" y="1770364"/>
            <a:ext cx="5497134" cy="27525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6414751" y="4646053"/>
            <a:ext cx="4906851" cy="646331"/>
          </a:xfrm>
          <a:prstGeom prst="rect">
            <a:avLst/>
          </a:prstGeom>
          <a:noFill/>
        </p:spPr>
        <p:txBody>
          <a:bodyPr wrap="square" rtlCol="0">
            <a:spAutoFit/>
          </a:bodyPr>
          <a:lstStyle/>
          <a:p>
            <a:pPr algn="ctr"/>
            <a:r>
              <a:rPr lang="es-ES" dirty="0" smtClean="0"/>
              <a:t>Figura 4: Probetas después de realizado el ensayo de dureza </a:t>
            </a:r>
            <a:endParaRPr lang="es-ES" dirty="0"/>
          </a:p>
        </p:txBody>
      </p:sp>
    </p:spTree>
    <p:extLst>
      <p:ext uri="{BB962C8B-B14F-4D97-AF65-F5344CB8AC3E}">
        <p14:creationId xmlns:p14="http://schemas.microsoft.com/office/powerpoint/2010/main" val="108219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METODOLOGÍA DEL ENSAYO DE DEGASTE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6004823" cy="4351338"/>
          </a:xfrm>
        </p:spPr>
        <p:txBody>
          <a:bodyPr>
            <a:normAutofit/>
          </a:bodyPr>
          <a:lstStyle/>
          <a:p>
            <a:pPr marL="0" indent="0" algn="just">
              <a:lnSpc>
                <a:spcPct val="150000"/>
              </a:lnSpc>
              <a:buNone/>
            </a:pPr>
            <a:r>
              <a:rPr lang="es-ES" dirty="0">
                <a:latin typeface="Arial" panose="020B0604020202020204" pitchFamily="34" charset="0"/>
                <a:cs typeface="Arial" panose="020B0604020202020204" pitchFamily="34" charset="0"/>
              </a:rPr>
              <a:t>El ensayo de desgaste abrasivo se lo realizó en la máquina de </a:t>
            </a:r>
            <a:r>
              <a:rPr lang="es-ES" dirty="0" smtClean="0">
                <a:latin typeface="Arial" panose="020B0604020202020204" pitchFamily="34" charset="0"/>
                <a:cs typeface="Arial" panose="020B0604020202020204" pitchFamily="34" charset="0"/>
              </a:rPr>
              <a:t>desbaste </a:t>
            </a:r>
            <a:r>
              <a:rPr lang="es-ES" dirty="0">
                <a:latin typeface="Arial" panose="020B0604020202020204" pitchFamily="34" charset="0"/>
                <a:cs typeface="Arial" panose="020B0604020202020204" pitchFamily="34" charset="0"/>
              </a:rPr>
              <a:t>del laboratorio de Ciencia de </a:t>
            </a:r>
            <a:r>
              <a:rPr lang="es-ES" dirty="0" smtClean="0">
                <a:latin typeface="Arial" panose="020B0604020202020204" pitchFamily="34" charset="0"/>
                <a:cs typeface="Arial" panose="020B0604020202020204" pitchFamily="34" charset="0"/>
              </a:rPr>
              <a:t>Materiales adecuándolo a nuestras necesidades de desgaste.</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29</a:t>
            </a:fld>
            <a:endParaRPr lang="es-ES"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20374" t="11410" r="22335" b="18739"/>
          <a:stretch/>
        </p:blipFill>
        <p:spPr bwMode="auto">
          <a:xfrm>
            <a:off x="7467600" y="1825625"/>
            <a:ext cx="3657698" cy="3222893"/>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6843023" y="5160163"/>
            <a:ext cx="4906851" cy="369332"/>
          </a:xfrm>
          <a:prstGeom prst="rect">
            <a:avLst/>
          </a:prstGeom>
          <a:noFill/>
        </p:spPr>
        <p:txBody>
          <a:bodyPr wrap="square" rtlCol="0">
            <a:spAutoFit/>
          </a:bodyPr>
          <a:lstStyle/>
          <a:p>
            <a:pPr algn="ctr"/>
            <a:r>
              <a:rPr lang="es-ES" dirty="0" smtClean="0"/>
              <a:t>Figura 5: Máquina de desbaste</a:t>
            </a:r>
            <a:endParaRPr lang="es-ES" dirty="0"/>
          </a:p>
        </p:txBody>
      </p:sp>
    </p:spTree>
    <p:extLst>
      <p:ext uri="{BB962C8B-B14F-4D97-AF65-F5344CB8AC3E}">
        <p14:creationId xmlns:p14="http://schemas.microsoft.com/office/powerpoint/2010/main" val="157920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58320"/>
            <a:ext cx="10515600" cy="1325563"/>
          </a:xfrm>
        </p:spPr>
        <p:txBody>
          <a:bodyPr>
            <a:normAutofit/>
          </a:bodyPr>
          <a:lstStyle/>
          <a:p>
            <a:pPr algn="ctr"/>
            <a:r>
              <a:rPr lang="es-ES" sz="5400" dirty="0" smtClean="0">
                <a:latin typeface="Arial" panose="020B0604020202020204" pitchFamily="34" charset="0"/>
                <a:cs typeface="Arial" panose="020B0604020202020204" pitchFamily="34" charset="0"/>
              </a:rPr>
              <a:t>INTRODUCCIÓN</a:t>
            </a:r>
            <a:endParaRPr lang="es-ES" sz="5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a:t>
            </a:fld>
            <a:endParaRPr lang="es-ES" dirty="0">
              <a:solidFill>
                <a:schemeClr val="tx1"/>
              </a:solidFill>
            </a:endParaRPr>
          </a:p>
        </p:txBody>
      </p:sp>
    </p:spTree>
    <p:extLst>
      <p:ext uri="{BB962C8B-B14F-4D97-AF65-F5344CB8AC3E}">
        <p14:creationId xmlns:p14="http://schemas.microsoft.com/office/powerpoint/2010/main" val="2464090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METODOLOGÍA DEL ENSAYO DE DEGASTE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59577"/>
            <a:ext cx="10302025" cy="4013189"/>
          </a:xfrm>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Se realizaron dos procedimientos para medir el desgaste abrasivo de los metales ensayados:</a:t>
            </a:r>
          </a:p>
          <a:p>
            <a:pPr algn="just">
              <a:lnSpc>
                <a:spcPct val="150000"/>
              </a:lnSpc>
            </a:pPr>
            <a:r>
              <a:rPr lang="es-ES" dirty="0">
                <a:latin typeface="Arial" panose="020B0604020202020204" pitchFamily="34" charset="0"/>
                <a:cs typeface="Arial" panose="020B0604020202020204" pitchFamily="34" charset="0"/>
              </a:rPr>
              <a:t>P</a:t>
            </a:r>
            <a:r>
              <a:rPr lang="es-ES" dirty="0" smtClean="0">
                <a:latin typeface="Arial" panose="020B0604020202020204" pitchFamily="34" charset="0"/>
                <a:cs typeface="Arial" panose="020B0604020202020204" pitchFamily="34" charset="0"/>
              </a:rPr>
              <a:t>rocedimiento Volumétrico</a:t>
            </a:r>
          </a:p>
          <a:p>
            <a:pPr algn="just">
              <a:lnSpc>
                <a:spcPct val="150000"/>
              </a:lnSpc>
            </a:pPr>
            <a:r>
              <a:rPr lang="es-ES" dirty="0" smtClean="0">
                <a:latin typeface="Arial" panose="020B0604020202020204" pitchFamily="34" charset="0"/>
                <a:cs typeface="Arial" panose="020B0604020202020204" pitchFamily="34" charset="0"/>
              </a:rPr>
              <a:t>Procedimiento Gravimétrico</a:t>
            </a:r>
          </a:p>
          <a:p>
            <a:pPr algn="just">
              <a:lnSpc>
                <a:spcPct val="150000"/>
              </a:lnSpc>
            </a:pP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30</a:t>
            </a:fld>
            <a:endParaRPr lang="es-ES" dirty="0">
              <a:solidFill>
                <a:schemeClr val="tx1"/>
              </a:solidFill>
            </a:endParaRPr>
          </a:p>
        </p:txBody>
      </p:sp>
    </p:spTree>
    <p:extLst>
      <p:ext uri="{BB962C8B-B14F-4D97-AF65-F5344CB8AC3E}">
        <p14:creationId xmlns:p14="http://schemas.microsoft.com/office/powerpoint/2010/main" val="375146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METODOLOGÍA DEL ENSAYO DE DEGASTE ABRASIVO</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31</a:t>
            </a:fld>
            <a:endParaRPr lang="es-ES" dirty="0">
              <a:solidFill>
                <a:schemeClr val="tx1"/>
              </a:solidFill>
            </a:endParaRPr>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l="5705" t="24172" b="16059"/>
          <a:stretch/>
        </p:blipFill>
        <p:spPr bwMode="auto">
          <a:xfrm>
            <a:off x="838200" y="1941248"/>
            <a:ext cx="5281411" cy="2516451"/>
          </a:xfrm>
          <a:prstGeom prst="rect">
            <a:avLst/>
          </a:prstGeom>
          <a:ln>
            <a:noFill/>
          </a:ln>
          <a:extLst>
            <a:ext uri="{53640926-AAD7-44D8-BBD7-CCE9431645EC}">
              <a14:shadowObscured xmlns:a14="http://schemas.microsoft.com/office/drawing/2010/main"/>
            </a:ext>
          </a:extLst>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663" t="19204" r="11167" b="5806"/>
          <a:stretch/>
        </p:blipFill>
        <p:spPr>
          <a:xfrm>
            <a:off x="6777342" y="1941249"/>
            <a:ext cx="4576458" cy="2952750"/>
          </a:xfrm>
          <a:prstGeom prst="rect">
            <a:avLst/>
          </a:prstGeom>
        </p:spPr>
      </p:pic>
      <p:sp>
        <p:nvSpPr>
          <p:cNvPr id="11" name="CuadroTexto 10"/>
          <p:cNvSpPr txBox="1"/>
          <p:nvPr/>
        </p:nvSpPr>
        <p:spPr>
          <a:xfrm>
            <a:off x="6777342" y="5169135"/>
            <a:ext cx="4741654" cy="646331"/>
          </a:xfrm>
          <a:prstGeom prst="rect">
            <a:avLst/>
          </a:prstGeom>
          <a:noFill/>
        </p:spPr>
        <p:txBody>
          <a:bodyPr wrap="square" rtlCol="0">
            <a:spAutoFit/>
          </a:bodyPr>
          <a:lstStyle/>
          <a:p>
            <a:pPr algn="ctr"/>
            <a:r>
              <a:rPr lang="es-ES" dirty="0" smtClean="0"/>
              <a:t>Figura 7: Balanza electrónica con probeta de acero DF2</a:t>
            </a:r>
            <a:endParaRPr lang="es-ES" dirty="0"/>
          </a:p>
        </p:txBody>
      </p:sp>
      <p:sp>
        <p:nvSpPr>
          <p:cNvPr id="12" name="CuadroTexto 11"/>
          <p:cNvSpPr txBox="1"/>
          <p:nvPr/>
        </p:nvSpPr>
        <p:spPr>
          <a:xfrm>
            <a:off x="1025479" y="4751347"/>
            <a:ext cx="4906851" cy="646331"/>
          </a:xfrm>
          <a:prstGeom prst="rect">
            <a:avLst/>
          </a:prstGeom>
          <a:noFill/>
        </p:spPr>
        <p:txBody>
          <a:bodyPr wrap="square" rtlCol="0">
            <a:spAutoFit/>
          </a:bodyPr>
          <a:lstStyle/>
          <a:p>
            <a:pPr algn="ctr"/>
            <a:r>
              <a:rPr lang="es-ES" dirty="0" smtClean="0"/>
              <a:t>Figura 6: Probetas luego de realizado las perforaciones </a:t>
            </a:r>
            <a:endParaRPr lang="es-ES" dirty="0"/>
          </a:p>
        </p:txBody>
      </p:sp>
    </p:spTree>
    <p:extLst>
      <p:ext uri="{BB962C8B-B14F-4D97-AF65-F5344CB8AC3E}">
        <p14:creationId xmlns:p14="http://schemas.microsoft.com/office/powerpoint/2010/main" val="1600563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991" y="188062"/>
            <a:ext cx="11694017" cy="1536142"/>
          </a:xfrm>
        </p:spPr>
        <p:txBody>
          <a:bodyPr>
            <a:normAutofit/>
          </a:bodyPr>
          <a:lstStyle/>
          <a:p>
            <a:r>
              <a:rPr lang="es-ES" sz="3600" dirty="0" smtClean="0">
                <a:latin typeface="Arial" panose="020B0604020202020204" pitchFamily="34" charset="0"/>
                <a:cs typeface="Arial" panose="020B0604020202020204" pitchFamily="34" charset="0"/>
              </a:rPr>
              <a:t>DETERMINACIÓN DE LA RAZÓN DE ENDURECIMIENTO MEDIANTE EL ÍNDICE DE MEYER</a:t>
            </a:r>
            <a:endParaRPr lang="es-ES" sz="3600"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lstStyle/>
              <a:p>
                <a:pPr marL="0" indent="0" algn="just">
                  <a:lnSpc>
                    <a:spcPct val="150000"/>
                  </a:lnSpc>
                  <a:buNone/>
                </a:pPr>
                <a:r>
                  <a:rPr lang="es-ES" dirty="0">
                    <a:latin typeface="Arial" panose="020B0604020202020204" pitchFamily="34" charset="0"/>
                    <a:cs typeface="Arial" panose="020B0604020202020204" pitchFamily="34" charset="0"/>
                  </a:rPr>
                  <a:t>A partir de la dureza Meyer, se ha propuesto una relación empírica que relaciona la carga aplicada y el tamaño de la huella llamada </a:t>
                </a:r>
                <a:r>
                  <a:rPr lang="es-ES" dirty="0" smtClean="0">
                    <a:latin typeface="Arial" panose="020B0604020202020204" pitchFamily="34" charset="0"/>
                    <a:cs typeface="Arial" panose="020B0604020202020204" pitchFamily="34" charset="0"/>
                  </a:rPr>
                  <a:t>Índice </a:t>
                </a:r>
                <a:r>
                  <a:rPr lang="es-ES" dirty="0">
                    <a:latin typeface="Arial" panose="020B0604020202020204" pitchFamily="34" charset="0"/>
                    <a:cs typeface="Arial" panose="020B0604020202020204" pitchFamily="34" charset="0"/>
                  </a:rPr>
                  <a:t>de </a:t>
                </a:r>
                <a:r>
                  <a:rPr lang="es-ES" dirty="0" smtClean="0">
                    <a:latin typeface="Arial" panose="020B0604020202020204" pitchFamily="34" charset="0"/>
                    <a:cs typeface="Arial" panose="020B0604020202020204" pitchFamily="34" charset="0"/>
                  </a:rPr>
                  <a:t>Meyer  </a:t>
                </a:r>
                <a:r>
                  <a:rPr lang="es-ES" dirty="0">
                    <a:latin typeface="Arial" panose="020B0604020202020204" pitchFamily="34" charset="0"/>
                    <a:cs typeface="Arial" panose="020B0604020202020204" pitchFamily="34" charset="0"/>
                  </a:rPr>
                  <a:t>“n</a:t>
                </a:r>
                <a:r>
                  <a:rPr lang="es-ES" dirty="0" smtClean="0">
                    <a:latin typeface="Arial" panose="020B0604020202020204" pitchFamily="34" charset="0"/>
                    <a:cs typeface="Arial" panose="020B0604020202020204" pitchFamily="34" charset="0"/>
                  </a:rPr>
                  <a:t>”</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es-ES" i="1"/>
                        <m:t>𝑃</m:t>
                      </m:r>
                      <m:r>
                        <a:rPr lang="es-ES" i="1"/>
                        <m:t>=</m:t>
                      </m:r>
                      <m:r>
                        <a:rPr lang="es-ES" i="1"/>
                        <m:t>𝐾</m:t>
                      </m:r>
                      <m:r>
                        <a:rPr lang="es-ES" i="1"/>
                        <m:t>.</m:t>
                      </m:r>
                      <m:sSup>
                        <m:sSupPr>
                          <m:ctrlPr>
                            <a:rPr lang="es-ES" i="1"/>
                          </m:ctrlPr>
                        </m:sSupPr>
                        <m:e>
                          <m:r>
                            <a:rPr lang="es-ES" i="1"/>
                            <m:t>𝑑</m:t>
                          </m:r>
                        </m:e>
                        <m:sup>
                          <m:r>
                            <a:rPr lang="es-ES" i="1"/>
                            <m:t>𝑛</m:t>
                          </m:r>
                        </m:sup>
                      </m:sSup>
                    </m:oMath>
                  </m:oMathPara>
                </a14:m>
                <a:endParaRPr lang="es-ES" dirty="0" smtClean="0">
                  <a:latin typeface="Arial" panose="020B0604020202020204" pitchFamily="34" charset="0"/>
                  <a:cs typeface="Arial" panose="020B0604020202020204" pitchFamily="34" charset="0"/>
                </a:endParaRPr>
              </a:p>
              <a:p>
                <a:pPr marL="0" indent="0" algn="just">
                  <a:lnSpc>
                    <a:spcPct val="150000"/>
                  </a:lnSpc>
                  <a:buNone/>
                </a:pPr>
                <a:endParaRPr lang="es-ES" dirty="0">
                  <a:latin typeface="Arial" panose="020B0604020202020204" pitchFamily="34" charset="0"/>
                  <a:cs typeface="Arial" panose="020B0604020202020204" pitchFamily="34"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3"/>
                <a:stretch>
                  <a:fillRect l="-1217" r="-1159"/>
                </a:stretch>
              </a:blipFill>
            </p:spPr>
            <p:txBody>
              <a:bodyPr/>
              <a:lstStyle/>
              <a:p>
                <a:r>
                  <a:rPr lang="es-ES">
                    <a:noFill/>
                  </a:rPr>
                  <a:t> </a:t>
                </a:r>
              </a:p>
            </p:txBody>
          </p:sp>
        </mc:Fallback>
      </mc:AlternateContent>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32</a:t>
            </a:fld>
            <a:endParaRPr lang="es-ES" dirty="0">
              <a:solidFill>
                <a:schemeClr val="tx1"/>
              </a:solidFill>
            </a:endParaRPr>
          </a:p>
        </p:txBody>
      </p:sp>
    </p:spTree>
    <p:extLst>
      <p:ext uri="{BB962C8B-B14F-4D97-AF65-F5344CB8AC3E}">
        <p14:creationId xmlns:p14="http://schemas.microsoft.com/office/powerpoint/2010/main" val="84113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991" y="188062"/>
            <a:ext cx="11694017" cy="1536142"/>
          </a:xfrm>
        </p:spPr>
        <p:txBody>
          <a:bodyPr>
            <a:normAutofit/>
          </a:bodyPr>
          <a:lstStyle/>
          <a:p>
            <a:r>
              <a:rPr lang="es-ES" sz="3600" dirty="0" smtClean="0">
                <a:latin typeface="Arial" panose="020B0604020202020204" pitchFamily="34" charset="0"/>
                <a:cs typeface="Arial" panose="020B0604020202020204" pitchFamily="34" charset="0"/>
              </a:rPr>
              <a:t>DETERMINACIÓN DE LA RAZÓN DE ENDURECIMIENTO MEDIANTE EL ÍNDICE DE MEYER</a:t>
            </a:r>
            <a:endParaRPr lang="es-ES" sz="3600"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normAutofit/>
              </a:bodyPr>
              <a:lstStyle/>
              <a:p>
                <a:pPr marL="0" indent="0" algn="just">
                  <a:lnSpc>
                    <a:spcPct val="150000"/>
                  </a:lnSpc>
                  <a:buNone/>
                </a:pPr>
                <a:r>
                  <a:rPr lang="es-ES" dirty="0" smtClean="0">
                    <a:latin typeface="Arial" panose="020B0604020202020204" pitchFamily="34" charset="0"/>
                    <a:cs typeface="Arial" panose="020B0604020202020204" pitchFamily="34" charset="0"/>
                  </a:rPr>
                  <a:t>Mediante </a:t>
                </a:r>
                <a:r>
                  <a:rPr lang="es-ES" dirty="0">
                    <a:latin typeface="Arial" panose="020B0604020202020204" pitchFamily="34" charset="0"/>
                    <a:cs typeface="Arial" panose="020B0604020202020204" pitchFamily="34" charset="0"/>
                  </a:rPr>
                  <a:t>la aplicación de logaritmo </a:t>
                </a:r>
                <a:r>
                  <a:rPr lang="es-ES" dirty="0" smtClean="0">
                    <a:latin typeface="Arial" panose="020B0604020202020204" pitchFamily="34" charset="0"/>
                    <a:cs typeface="Arial" panose="020B0604020202020204" pitchFamily="34" charset="0"/>
                  </a:rPr>
                  <a:t>a la ecuación anterior: </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es-ES" i="1"/>
                        <m:t>𝑙𝑜𝑔𝑃</m:t>
                      </m:r>
                      <m:r>
                        <a:rPr lang="es-ES" i="1"/>
                        <m:t>=</m:t>
                      </m:r>
                      <m:r>
                        <a:rPr lang="es-ES" i="1"/>
                        <m:t>𝑙𝑜𝑔𝑃𝑜</m:t>
                      </m:r>
                      <m:r>
                        <a:rPr lang="es-ES" i="1"/>
                        <m:t>+</m:t>
                      </m:r>
                      <m:r>
                        <a:rPr lang="es-ES" i="1"/>
                        <m:t>𝑛𝑙𝑜𝑔𝑑</m:t>
                      </m:r>
                    </m:oMath>
                  </m:oMathPara>
                </a14:m>
                <a:endParaRPr lang="es-ES" dirty="0" smtClean="0">
                  <a:latin typeface="Arial" panose="020B0604020202020204" pitchFamily="34" charset="0"/>
                  <a:cs typeface="Arial" panose="020B0604020202020204" pitchFamily="34" charset="0"/>
                </a:endParaRPr>
              </a:p>
              <a:p>
                <a:pPr marL="0" indent="0" algn="just">
                  <a:lnSpc>
                    <a:spcPct val="150000"/>
                  </a:lnSpc>
                  <a:buNone/>
                </a:pPr>
                <a:r>
                  <a:rPr lang="es-ES" dirty="0" smtClean="0">
                    <a:latin typeface="Arial" panose="020B0604020202020204" pitchFamily="34" charset="0"/>
                    <a:cs typeface="Arial" panose="020B0604020202020204" pitchFamily="34" charset="0"/>
                  </a:rPr>
                  <a:t>Se puede relacionar la carga y el diámetro de la huella y  obtener los valores para el índice de Meyer “n” según la carga aplicada y el valor de K, también llamado “Po” que es la carga mínima de deformación plástica. </a:t>
                </a:r>
                <a:endParaRPr lang="es-ES" dirty="0">
                  <a:latin typeface="Arial" panose="020B0604020202020204" pitchFamily="34" charset="0"/>
                  <a:cs typeface="Arial" panose="020B0604020202020204" pitchFamily="34"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3"/>
                <a:stretch>
                  <a:fillRect l="-1217" r="-1159"/>
                </a:stretch>
              </a:blipFill>
            </p:spPr>
            <p:txBody>
              <a:bodyPr/>
              <a:lstStyle/>
              <a:p>
                <a:r>
                  <a:rPr lang="es-ES">
                    <a:noFill/>
                  </a:rPr>
                  <a:t> </a:t>
                </a:r>
              </a:p>
            </p:txBody>
          </p:sp>
        </mc:Fallback>
      </mc:AlternateContent>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33</a:t>
            </a:fld>
            <a:endParaRPr lang="es-ES" dirty="0">
              <a:solidFill>
                <a:schemeClr val="tx1"/>
              </a:solidFill>
            </a:endParaRPr>
          </a:p>
        </p:txBody>
      </p:sp>
    </p:spTree>
    <p:extLst>
      <p:ext uri="{BB962C8B-B14F-4D97-AF65-F5344CB8AC3E}">
        <p14:creationId xmlns:p14="http://schemas.microsoft.com/office/powerpoint/2010/main" val="425954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latin typeface="Arial" panose="020B0604020202020204" pitchFamily="34" charset="0"/>
                <a:cs typeface="Arial" panose="020B0604020202020204" pitchFamily="34" charset="0"/>
              </a:rPr>
              <a:t>METODOLOGÍA DE LOS TRATAMIENTOS TÉRMICOS DE LOS ACEROS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5954486" cy="4351338"/>
          </a:xfrm>
        </p:spPr>
        <p:txBody>
          <a:bodyPr>
            <a:normAutofit fontScale="85000" lnSpcReduction="10000"/>
          </a:bodyPr>
          <a:lstStyle/>
          <a:p>
            <a:pPr marL="0" indent="0" algn="just">
              <a:lnSpc>
                <a:spcPct val="150000"/>
              </a:lnSpc>
              <a:buNone/>
            </a:pPr>
            <a:r>
              <a:rPr lang="es-ES" dirty="0">
                <a:latin typeface="Arial" panose="020B0604020202020204" pitchFamily="34" charset="0"/>
                <a:cs typeface="Arial" panose="020B0604020202020204" pitchFamily="34" charset="0"/>
              </a:rPr>
              <a:t>Con el fin de cambiar las propiedades de dureza de los metales que vamos a </a:t>
            </a:r>
            <a:r>
              <a:rPr lang="es-ES" dirty="0" smtClean="0">
                <a:latin typeface="Arial" panose="020B0604020202020204" pitchFamily="34" charset="0"/>
                <a:cs typeface="Arial" panose="020B0604020202020204" pitchFamily="34" charset="0"/>
              </a:rPr>
              <a:t>utilizar se realizaron tratamientos térmicos a las probetas de acero 1045 de:</a:t>
            </a:r>
          </a:p>
          <a:p>
            <a:pPr algn="just">
              <a:lnSpc>
                <a:spcPct val="150000"/>
              </a:lnSpc>
            </a:pPr>
            <a:r>
              <a:rPr lang="es-ES" dirty="0" smtClean="0">
                <a:latin typeface="Arial" panose="020B0604020202020204" pitchFamily="34" charset="0"/>
                <a:cs typeface="Arial" panose="020B0604020202020204" pitchFamily="34" charset="0"/>
              </a:rPr>
              <a:t>Recocido</a:t>
            </a:r>
          </a:p>
          <a:p>
            <a:pPr algn="just">
              <a:lnSpc>
                <a:spcPct val="150000"/>
              </a:lnSpc>
            </a:pPr>
            <a:r>
              <a:rPr lang="es-ES" dirty="0" smtClean="0">
                <a:latin typeface="Arial" panose="020B0604020202020204" pitchFamily="34" charset="0"/>
                <a:cs typeface="Arial" panose="020B0604020202020204" pitchFamily="34" charset="0"/>
              </a:rPr>
              <a:t>Templado y Revenido Bajo</a:t>
            </a:r>
          </a:p>
          <a:p>
            <a:pPr algn="just">
              <a:lnSpc>
                <a:spcPct val="150000"/>
              </a:lnSpc>
            </a:pPr>
            <a:r>
              <a:rPr lang="es-ES" dirty="0" smtClean="0">
                <a:latin typeface="Arial" panose="020B0604020202020204" pitchFamily="34" charset="0"/>
                <a:cs typeface="Arial" panose="020B0604020202020204" pitchFamily="34" charset="0"/>
              </a:rPr>
              <a:t>Templado y Revenido Alto</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34</a:t>
            </a:fld>
            <a:endParaRPr lang="es-ES" dirty="0">
              <a:solidFill>
                <a:schemeClr val="tx1"/>
              </a:solidFill>
            </a:endParaRP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4445" t="15238" r="17548" b="31429"/>
          <a:stretch/>
        </p:blipFill>
        <p:spPr>
          <a:xfrm>
            <a:off x="7467600" y="1644991"/>
            <a:ext cx="3679371" cy="3847309"/>
          </a:xfrm>
          <a:prstGeom prst="rect">
            <a:avLst/>
          </a:prstGeom>
        </p:spPr>
      </p:pic>
      <p:sp>
        <p:nvSpPr>
          <p:cNvPr id="7" name="CuadroTexto 6"/>
          <p:cNvSpPr txBox="1"/>
          <p:nvPr/>
        </p:nvSpPr>
        <p:spPr>
          <a:xfrm>
            <a:off x="6936458" y="5492300"/>
            <a:ext cx="4741654" cy="369332"/>
          </a:xfrm>
          <a:prstGeom prst="rect">
            <a:avLst/>
          </a:prstGeom>
          <a:noFill/>
        </p:spPr>
        <p:txBody>
          <a:bodyPr wrap="square" rtlCol="0">
            <a:spAutoFit/>
          </a:bodyPr>
          <a:lstStyle/>
          <a:p>
            <a:pPr algn="ctr"/>
            <a:r>
              <a:rPr lang="es-ES" dirty="0" smtClean="0"/>
              <a:t>Figura 8: Probetas antes del templado</a:t>
            </a:r>
            <a:endParaRPr lang="es-ES" dirty="0"/>
          </a:p>
        </p:txBody>
      </p:sp>
    </p:spTree>
    <p:extLst>
      <p:ext uri="{BB962C8B-B14F-4D97-AF65-F5344CB8AC3E}">
        <p14:creationId xmlns:p14="http://schemas.microsoft.com/office/powerpoint/2010/main" val="2886687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84832"/>
            <a:ext cx="10515600" cy="1325563"/>
          </a:xfrm>
        </p:spPr>
        <p:txBody>
          <a:bodyPr>
            <a:normAutofit/>
          </a:bodyPr>
          <a:lstStyle/>
          <a:p>
            <a:pPr algn="ctr"/>
            <a:r>
              <a:rPr lang="es-ES" sz="5400" dirty="0" smtClean="0">
                <a:latin typeface="Arial" panose="020B0604020202020204" pitchFamily="34" charset="0"/>
                <a:cs typeface="Arial" panose="020B0604020202020204" pitchFamily="34" charset="0"/>
              </a:rPr>
              <a:t>ANÁLISIS DE RESULTADOS</a:t>
            </a:r>
            <a:endParaRPr lang="es-ES" sz="5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35</a:t>
            </a:fld>
            <a:endParaRPr lang="es-ES" dirty="0">
              <a:solidFill>
                <a:schemeClr val="tx1"/>
              </a:solidFill>
            </a:endParaRPr>
          </a:p>
        </p:txBody>
      </p:sp>
    </p:spTree>
    <p:extLst>
      <p:ext uri="{BB962C8B-B14F-4D97-AF65-F5344CB8AC3E}">
        <p14:creationId xmlns:p14="http://schemas.microsoft.com/office/powerpoint/2010/main" val="3588654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RESULTADOS DEL ENSAYO DE DUREZA MEYER</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515600" cy="3689803"/>
          </a:xfrm>
        </p:spPr>
        <p:txBody>
          <a:bodyPr>
            <a:normAutofit fontScale="92500"/>
          </a:bodyPr>
          <a:lstStyle/>
          <a:p>
            <a:pPr marL="0" indent="0" algn="just">
              <a:lnSpc>
                <a:spcPct val="150000"/>
              </a:lnSpc>
              <a:buNone/>
            </a:pPr>
            <a:r>
              <a:rPr lang="es-ES" dirty="0" smtClean="0">
                <a:latin typeface="Arial" panose="020B0604020202020204" pitchFamily="34" charset="0"/>
                <a:cs typeface="Arial" panose="020B0604020202020204" pitchFamily="34" charset="0"/>
              </a:rPr>
              <a:t>Se realizaron mediciones </a:t>
            </a:r>
            <a:r>
              <a:rPr lang="es-ES" dirty="0">
                <a:latin typeface="Arial" panose="020B0604020202020204" pitchFamily="34" charset="0"/>
                <a:cs typeface="Arial" panose="020B0604020202020204" pitchFamily="34" charset="0"/>
              </a:rPr>
              <a:t>de las huellas tomadas después de realizado el ensayo de </a:t>
            </a:r>
            <a:r>
              <a:rPr lang="es-ES" dirty="0" smtClean="0">
                <a:latin typeface="Arial" panose="020B0604020202020204" pitchFamily="34" charset="0"/>
                <a:cs typeface="Arial" panose="020B0604020202020204" pitchFamily="34" charset="0"/>
              </a:rPr>
              <a:t>dureza y se observó que los rangos de desviación estándar muestran una dispersiones prácticamente nulos</a:t>
            </a:r>
            <a:endParaRPr lang="es-ES" dirty="0">
              <a:latin typeface="Arial" panose="020B0604020202020204" pitchFamily="34" charset="0"/>
              <a:cs typeface="Arial" panose="020B0604020202020204" pitchFamily="34" charset="0"/>
            </a:endParaRPr>
          </a:p>
          <a:p>
            <a:pPr marL="0" indent="0" algn="just">
              <a:lnSpc>
                <a:spcPct val="150000"/>
              </a:lnSpc>
              <a:buNone/>
            </a:pPr>
            <a:r>
              <a:rPr lang="es-ES" dirty="0" smtClean="0">
                <a:latin typeface="Arial" panose="020B0604020202020204" pitchFamily="34" charset="0"/>
                <a:cs typeface="Arial" panose="020B0604020202020204" pitchFamily="34" charset="0"/>
              </a:rPr>
              <a:t>A continuación se presentan los valores de la media del diámetro de las huellas, y de los parámetros de dureza Meyer y Brinell obtenidos. </a:t>
            </a:r>
            <a:endParaRPr lang="es-ES" dirty="0">
              <a:latin typeface="Arial" panose="020B0604020202020204" pitchFamily="34" charset="0"/>
              <a:cs typeface="Arial" panose="020B0604020202020204" pitchFamily="34" charset="0"/>
            </a:endParaRPr>
          </a:p>
          <a:p>
            <a:pPr marL="0" indent="0">
              <a:buNone/>
            </a:pPr>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36</a:t>
            </a:fld>
            <a:endParaRPr lang="es-ES" dirty="0">
              <a:solidFill>
                <a:schemeClr val="tx1"/>
              </a:solidFill>
            </a:endParaRPr>
          </a:p>
        </p:txBody>
      </p:sp>
    </p:spTree>
    <p:extLst>
      <p:ext uri="{BB962C8B-B14F-4D97-AF65-F5344CB8AC3E}">
        <p14:creationId xmlns:p14="http://schemas.microsoft.com/office/powerpoint/2010/main" val="2719852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37</a:t>
            </a:fld>
            <a:endParaRPr lang="es-ES" dirty="0">
              <a:solidFill>
                <a:schemeClr val="tx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4123057683"/>
              </p:ext>
            </p:extLst>
          </p:nvPr>
        </p:nvGraphicFramePr>
        <p:xfrm>
          <a:off x="246741" y="624111"/>
          <a:ext cx="5558972" cy="4968312"/>
        </p:xfrm>
        <a:graphic>
          <a:graphicData uri="http://schemas.openxmlformats.org/drawingml/2006/table">
            <a:tbl>
              <a:tblPr firstRow="1" firstCol="1" bandRow="1">
                <a:tableStyleId>{5C22544A-7EE6-4342-B048-85BDC9FD1C3A}</a:tableStyleId>
              </a:tblPr>
              <a:tblGrid>
                <a:gridCol w="1001488"/>
                <a:gridCol w="518344"/>
                <a:gridCol w="715251"/>
                <a:gridCol w="625299"/>
                <a:gridCol w="893284"/>
                <a:gridCol w="902653"/>
                <a:gridCol w="902653"/>
              </a:tblGrid>
              <a:tr h="261490">
                <a:tc gridSpan="7">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ENSAYO DE DUREZA</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1490">
                <a:tc>
                  <a:txBody>
                    <a:bodyPr/>
                    <a:lstStyle/>
                    <a:p>
                      <a:pPr indent="252095" algn="l">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l">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gridSpan="3">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Diámetro Punzón = 5 mm</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r>
              <a:tr h="784472">
                <a:tc>
                  <a:txBody>
                    <a:bodyPr/>
                    <a:lstStyle/>
                    <a:p>
                      <a:pPr indent="252095" algn="l">
                        <a:lnSpc>
                          <a:spcPct val="150000"/>
                        </a:lnSpc>
                        <a:spcAft>
                          <a:spcPts val="0"/>
                        </a:spcAft>
                      </a:pPr>
                      <a:r>
                        <a:rPr lang="es-ES" sz="1000" dirty="0" smtClean="0">
                          <a:effectLst/>
                          <a:latin typeface="Arial" panose="020B0604020202020204" pitchFamily="34" charset="0"/>
                          <a:cs typeface="Arial" panose="020B0604020202020204" pitchFamily="34" charset="0"/>
                        </a:rPr>
                        <a:t>MATERIAL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 Huella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CARGA P  [</a:t>
                      </a:r>
                      <a:r>
                        <a:rPr lang="es-ES" sz="1000" dirty="0" err="1">
                          <a:effectLst/>
                          <a:latin typeface="Arial" panose="020B0604020202020204" pitchFamily="34" charset="0"/>
                          <a:cs typeface="Arial" panose="020B0604020202020204" pitchFamily="34" charset="0"/>
                        </a:rPr>
                        <a:t>Kgf</a:t>
                      </a:r>
                      <a:r>
                        <a:rPr lang="es-ES" sz="1000" dirty="0">
                          <a:effectLst/>
                          <a:latin typeface="Arial" panose="020B0604020202020204" pitchFamily="34" charset="0"/>
                          <a:cs typeface="Arial" panose="020B0604020202020204" pitchFamily="34" charset="0"/>
                        </a:rPr>
                        <a:t>]</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TIEMPO t [s]</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HUELLA d [mm]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Dureza Meyer [</a:t>
                      </a:r>
                      <a:r>
                        <a:rPr lang="es-ES" sz="1000" dirty="0" err="1">
                          <a:effectLst/>
                          <a:latin typeface="Arial" panose="020B0604020202020204" pitchFamily="34" charset="0"/>
                          <a:cs typeface="Arial" panose="020B0604020202020204" pitchFamily="34" charset="0"/>
                        </a:rPr>
                        <a:t>kgf</a:t>
                      </a:r>
                      <a:r>
                        <a:rPr lang="es-ES" sz="1000" dirty="0">
                          <a:effectLst/>
                          <a:latin typeface="Arial" panose="020B0604020202020204" pitchFamily="34" charset="0"/>
                          <a:cs typeface="Arial" panose="020B0604020202020204" pitchFamily="34" charset="0"/>
                        </a:rPr>
                        <a:t>/mm^2</a:t>
                      </a:r>
                      <a:r>
                        <a:rPr lang="en-US" sz="1000" dirty="0">
                          <a:effectLst/>
                          <a:latin typeface="Arial" panose="020B0604020202020204" pitchFamily="34" charset="0"/>
                          <a:cs typeface="Arial" panose="020B0604020202020204" pitchFamily="34" charset="0"/>
                        </a:rPr>
                        <a:t>]</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Dureza Brinell [</a:t>
                      </a:r>
                      <a:r>
                        <a:rPr lang="es-ES" sz="1000" dirty="0" err="1">
                          <a:effectLst/>
                          <a:latin typeface="Arial" panose="020B0604020202020204" pitchFamily="34" charset="0"/>
                          <a:cs typeface="Arial" panose="020B0604020202020204" pitchFamily="34" charset="0"/>
                        </a:rPr>
                        <a:t>kgf</a:t>
                      </a:r>
                      <a:r>
                        <a:rPr lang="es-ES" sz="1000" dirty="0">
                          <a:effectLst/>
                          <a:latin typeface="Arial" panose="020B0604020202020204" pitchFamily="34" charset="0"/>
                          <a:cs typeface="Arial" panose="020B0604020202020204" pitchFamily="34" charset="0"/>
                        </a:rPr>
                        <a:t>/mm^2</a:t>
                      </a:r>
                      <a:r>
                        <a:rPr lang="en-US" sz="1000" dirty="0">
                          <a:effectLst/>
                          <a:latin typeface="Arial" panose="020B0604020202020204" pitchFamily="34" charset="0"/>
                          <a:cs typeface="Arial" panose="020B0604020202020204" pitchFamily="34" charset="0"/>
                        </a:rPr>
                        <a:t>]</a:t>
                      </a:r>
                      <a:r>
                        <a:rPr lang="es-ES" sz="1000" dirty="0">
                          <a:effectLst/>
                          <a:latin typeface="Arial" panose="020B0604020202020204" pitchFamily="34" charset="0"/>
                          <a:cs typeface="Arial" panose="020B0604020202020204" pitchFamily="34" charset="0"/>
                        </a:rPr>
                        <a:t>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rowSpan="4">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ACERO 1018</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250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rowSpan="4">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1,338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177,935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174,693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1,837</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188,755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182,158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750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2,167</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203,401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193,356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1200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2,702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209,328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192,734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rowSpan="4">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ACERO 1045 RECOCIDO</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rowSpan="4">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1,370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169,635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166,390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1,914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173,718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167,100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750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2,336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174,945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164,808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1200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2,864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186,249</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169,456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rowSpan="4">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ACERO 1045 REVENIDO BAJO</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rowSpan="4">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0,000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0,000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0,000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750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1,395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490,708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480,965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900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1,503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507,434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495,703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r h="261490">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1200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1,764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491,154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475,367</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724145433"/>
              </p:ext>
            </p:extLst>
          </p:nvPr>
        </p:nvGraphicFramePr>
        <p:xfrm>
          <a:off x="6023428" y="638628"/>
          <a:ext cx="5529943" cy="5276924"/>
        </p:xfrm>
        <a:graphic>
          <a:graphicData uri="http://schemas.openxmlformats.org/drawingml/2006/table">
            <a:tbl>
              <a:tblPr firstRow="1" firstCol="1" bandRow="1">
                <a:tableStyleId>{5C22544A-7EE6-4342-B048-85BDC9FD1C3A}</a:tableStyleId>
              </a:tblPr>
              <a:tblGrid>
                <a:gridCol w="891784"/>
                <a:gridCol w="624500"/>
                <a:gridCol w="716949"/>
                <a:gridCol w="623871"/>
                <a:gridCol w="891156"/>
                <a:gridCol w="891156"/>
                <a:gridCol w="890527"/>
              </a:tblGrid>
              <a:tr h="169120">
                <a:tc>
                  <a:txBody>
                    <a:bodyPr/>
                    <a:lstStyle/>
                    <a:p>
                      <a:pPr indent="252095" algn="ctr">
                        <a:lnSpc>
                          <a:spcPct val="150000"/>
                        </a:lnSpc>
                        <a:spcAft>
                          <a:spcPts val="0"/>
                        </a:spcAft>
                      </a:pPr>
                      <a:endParaRPr lang="es-E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8394" marR="38394" marT="0" marB="0"/>
                </a:tc>
                <a:tc>
                  <a:txBody>
                    <a:bodyPr/>
                    <a:lstStyle/>
                    <a:p>
                      <a:pPr indent="252095" algn="ctr">
                        <a:lnSpc>
                          <a:spcPct val="150000"/>
                        </a:lnSpc>
                        <a:spcAft>
                          <a:spcPts val="0"/>
                        </a:spcAft>
                      </a:pPr>
                      <a:endParaRPr lang="es-E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8394" marR="38394" marT="0" marB="0"/>
                </a:tc>
                <a:tc>
                  <a:txBody>
                    <a:bodyPr/>
                    <a:lstStyle/>
                    <a:p>
                      <a:pPr indent="252095" algn="ctr">
                        <a:lnSpc>
                          <a:spcPct val="150000"/>
                        </a:lnSpc>
                        <a:spcAft>
                          <a:spcPts val="0"/>
                        </a:spcAft>
                      </a:pPr>
                      <a:endParaRPr lang="es-E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8394" marR="38394" marT="0" marB="0"/>
                </a:tc>
                <a:tc>
                  <a:txBody>
                    <a:bodyPr/>
                    <a:lstStyle/>
                    <a:p>
                      <a:pPr indent="252095" algn="ctr">
                        <a:lnSpc>
                          <a:spcPct val="150000"/>
                        </a:lnSpc>
                        <a:spcAft>
                          <a:spcPts val="0"/>
                        </a:spcAft>
                      </a:pPr>
                      <a:endParaRPr lang="es-E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8394" marR="38394" marT="0" marB="0"/>
                </a:tc>
                <a:tc>
                  <a:txBody>
                    <a:bodyPr/>
                    <a:lstStyle/>
                    <a:p>
                      <a:pPr indent="252095" algn="ctr">
                        <a:lnSpc>
                          <a:spcPct val="150000"/>
                        </a:lnSpc>
                        <a:spcAft>
                          <a:spcPts val="0"/>
                        </a:spcAft>
                      </a:pPr>
                      <a:endParaRPr lang="es-E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8394" marR="38394" marT="0" marB="0"/>
                </a:tc>
                <a:tc>
                  <a:txBody>
                    <a:bodyPr/>
                    <a:lstStyle/>
                    <a:p>
                      <a:pPr indent="252095" algn="ctr">
                        <a:lnSpc>
                          <a:spcPct val="150000"/>
                        </a:lnSpc>
                        <a:spcAft>
                          <a:spcPts val="0"/>
                        </a:spcAft>
                      </a:pPr>
                      <a:endParaRPr lang="es-E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8394" marR="38394" marT="0" marB="0"/>
                </a:tc>
                <a:tc>
                  <a:txBody>
                    <a:bodyPr/>
                    <a:lstStyle/>
                    <a:p>
                      <a:pPr indent="252095" algn="ctr">
                        <a:lnSpc>
                          <a:spcPct val="150000"/>
                        </a:lnSpc>
                        <a:spcAft>
                          <a:spcPts val="0"/>
                        </a:spcAft>
                      </a:pPr>
                      <a:endParaRPr lang="es-E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8394" marR="38394" marT="0" marB="0"/>
                </a:tc>
              </a:tr>
              <a:tr h="272089">
                <a:tc rowSpan="4">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ACERO 1045 REVENIDO ALTO</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rowSpan="4">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1,214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215,920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212,689</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500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1,631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239,463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232,918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750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1,998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239,171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229,206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1200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2,548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235,400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218,975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140581">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rowSpan="4">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ACERO DF2</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250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rowSpan="4">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1,264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199,126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195,890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1,732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212,342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205,772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750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2,032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231,386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221,407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1200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2,552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234,540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218,110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140581">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rowSpan="4">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DURALUMINIO</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rowSpan="4">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1,362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171,655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168,410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500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1,837</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188,652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182,055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750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2,205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196,450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186,385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1000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2,527</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199,388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185,719</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140581">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rowSpan="4">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BRONCE</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rowSpan="4">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0,955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69,766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69,124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1,555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78,984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77,026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250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2,008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78,984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75,661</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72089">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500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vMerge="1">
                  <a:txBody>
                    <a:bodyPr/>
                    <a:lstStyle/>
                    <a:p>
                      <a:endParaRPr lang="es-ES"/>
                    </a:p>
                  </a:txBody>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2,609</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93,544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86,673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bl>
          </a:graphicData>
        </a:graphic>
      </p:graphicFrame>
    </p:spTree>
    <p:extLst>
      <p:ext uri="{BB962C8B-B14F-4D97-AF65-F5344CB8AC3E}">
        <p14:creationId xmlns:p14="http://schemas.microsoft.com/office/powerpoint/2010/main" val="1010737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ÍNDICE DE MEYER Y CARGA MÍNIMA DE DEFORMACIÓN</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515600" cy="511175"/>
          </a:xfrm>
        </p:spPr>
        <p:txBody>
          <a:bodyPr>
            <a:normAutofit fontScale="70000" lnSpcReduction="20000"/>
          </a:bodyPr>
          <a:lstStyle/>
          <a:p>
            <a:pPr marL="0" indent="0" algn="just">
              <a:lnSpc>
                <a:spcPct val="150000"/>
              </a:lnSpc>
              <a:buNone/>
            </a:pPr>
            <a:r>
              <a:rPr lang="es-ES" dirty="0" smtClean="0">
                <a:latin typeface="Arial" panose="020B0604020202020204" pitchFamily="34" charset="0"/>
                <a:cs typeface="Arial" panose="020B0604020202020204" pitchFamily="34" charset="0"/>
              </a:rPr>
              <a:t>Con las siguientes gráficas de logaritmo de  “d” vs logaritmo de  “P” se determinó n y Po.</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38</a:t>
            </a:fld>
            <a:endParaRPr lang="es-ES" dirty="0">
              <a:solidFill>
                <a:schemeClr val="tx1"/>
              </a:solidFill>
            </a:endParaRPr>
          </a:p>
        </p:txBody>
      </p:sp>
      <p:graphicFrame>
        <p:nvGraphicFramePr>
          <p:cNvPr id="9" name="Gráfico 8"/>
          <p:cNvGraphicFramePr/>
          <p:nvPr>
            <p:extLst>
              <p:ext uri="{D42A27DB-BD31-4B8C-83A1-F6EECF244321}">
                <p14:modId xmlns:p14="http://schemas.microsoft.com/office/powerpoint/2010/main" val="1026582608"/>
              </p:ext>
            </p:extLst>
          </p:nvPr>
        </p:nvGraphicFramePr>
        <p:xfrm>
          <a:off x="1" y="2511522"/>
          <a:ext cx="4114800" cy="2960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2494640411"/>
              </p:ext>
            </p:extLst>
          </p:nvPr>
        </p:nvGraphicFramePr>
        <p:xfrm>
          <a:off x="4114800" y="2544309"/>
          <a:ext cx="4191135" cy="2869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p:nvPr>
            <p:extLst>
              <p:ext uri="{D42A27DB-BD31-4B8C-83A1-F6EECF244321}">
                <p14:modId xmlns:p14="http://schemas.microsoft.com/office/powerpoint/2010/main" val="2120405890"/>
              </p:ext>
            </p:extLst>
          </p:nvPr>
        </p:nvGraphicFramePr>
        <p:xfrm>
          <a:off x="8095252" y="2551067"/>
          <a:ext cx="4096748" cy="2877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5381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39</a:t>
            </a:fld>
            <a:endParaRPr lang="es-ES" dirty="0">
              <a:solidFill>
                <a:schemeClr val="tx1"/>
              </a:solidFill>
            </a:endParaRPr>
          </a:p>
        </p:txBody>
      </p:sp>
      <p:graphicFrame>
        <p:nvGraphicFramePr>
          <p:cNvPr id="6" name="Gráfico 5"/>
          <p:cNvGraphicFramePr/>
          <p:nvPr>
            <p:extLst>
              <p:ext uri="{D42A27DB-BD31-4B8C-83A1-F6EECF244321}">
                <p14:modId xmlns:p14="http://schemas.microsoft.com/office/powerpoint/2010/main" val="2303958816"/>
              </p:ext>
            </p:extLst>
          </p:nvPr>
        </p:nvGraphicFramePr>
        <p:xfrm>
          <a:off x="744037" y="552361"/>
          <a:ext cx="4931049" cy="2742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817942850"/>
              </p:ext>
            </p:extLst>
          </p:nvPr>
        </p:nvGraphicFramePr>
        <p:xfrm>
          <a:off x="5789474" y="595085"/>
          <a:ext cx="5197840" cy="2830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p:nvPr>
            <p:extLst>
              <p:ext uri="{D42A27DB-BD31-4B8C-83A1-F6EECF244321}">
                <p14:modId xmlns:p14="http://schemas.microsoft.com/office/powerpoint/2010/main" val="3468355673"/>
              </p:ext>
            </p:extLst>
          </p:nvPr>
        </p:nvGraphicFramePr>
        <p:xfrm>
          <a:off x="5809204" y="3338286"/>
          <a:ext cx="5134567" cy="27722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p:cNvGraphicFramePr/>
          <p:nvPr>
            <p:extLst>
              <p:ext uri="{D42A27DB-BD31-4B8C-83A1-F6EECF244321}">
                <p14:modId xmlns:p14="http://schemas.microsoft.com/office/powerpoint/2010/main" val="2097900349"/>
              </p:ext>
            </p:extLst>
          </p:nvPr>
        </p:nvGraphicFramePr>
        <p:xfrm>
          <a:off x="506275" y="3294742"/>
          <a:ext cx="5270409" cy="28012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29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ANTECEDENTES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58345"/>
            <a:ext cx="9786870" cy="4082602"/>
          </a:xfrm>
        </p:spPr>
        <p:txBody>
          <a:bodyPr>
            <a:normAutofit fontScale="70000" lnSpcReduction="20000"/>
          </a:bodyPr>
          <a:lstStyle/>
          <a:p>
            <a:pPr marL="0" indent="0" algn="just">
              <a:lnSpc>
                <a:spcPct val="160000"/>
              </a:lnSpc>
              <a:buNone/>
            </a:pPr>
            <a:r>
              <a:rPr lang="es-ES" dirty="0" smtClean="0">
                <a:latin typeface="Arial" panose="020B0604020202020204" pitchFamily="34" charset="0"/>
                <a:cs typeface="Arial" panose="020B0604020202020204" pitchFamily="34" charset="0"/>
              </a:rPr>
              <a:t>Los estudios del desgaste siempre han intentado establecer un indicador sencillo que permita predecir aproximadamente la resistencia al desgaste en los materiales.</a:t>
            </a:r>
          </a:p>
          <a:p>
            <a:pPr marL="0" indent="0" algn="just">
              <a:lnSpc>
                <a:spcPct val="160000"/>
              </a:lnSpc>
              <a:buNone/>
            </a:pPr>
            <a:r>
              <a:rPr lang="es-ES" dirty="0">
                <a:latin typeface="Arial" panose="020B0604020202020204" pitchFamily="34" charset="0"/>
                <a:cs typeface="Arial" panose="020B0604020202020204" pitchFamily="34" charset="0"/>
              </a:rPr>
              <a:t>E. Meyer propuso un ensayo de </a:t>
            </a:r>
            <a:r>
              <a:rPr lang="es-ES" dirty="0" smtClean="0">
                <a:latin typeface="Arial" panose="020B0604020202020204" pitchFamily="34" charset="0"/>
                <a:cs typeface="Arial" panose="020B0604020202020204" pitchFamily="34" charset="0"/>
              </a:rPr>
              <a:t>dureza similar </a:t>
            </a:r>
            <a:r>
              <a:rPr lang="es-ES" dirty="0">
                <a:latin typeface="Arial" panose="020B0604020202020204" pitchFamily="34" charset="0"/>
                <a:cs typeface="Arial" panose="020B0604020202020204" pitchFamily="34" charset="0"/>
              </a:rPr>
              <a:t>al Ensayo Brinell pero que </a:t>
            </a:r>
            <a:r>
              <a:rPr lang="es-ES" dirty="0" smtClean="0">
                <a:latin typeface="Arial" panose="020B0604020202020204" pitchFamily="34" charset="0"/>
                <a:cs typeface="Arial" panose="020B0604020202020204" pitchFamily="34" charset="0"/>
              </a:rPr>
              <a:t>permite obtener indicadores del endurecimiento</a:t>
            </a:r>
            <a:r>
              <a:rPr lang="es-ES" dirty="0" smtClean="0">
                <a:latin typeface="Arial" panose="020B0604020202020204" pitchFamily="34" charset="0"/>
                <a:cs typeface="Arial" panose="020B0604020202020204" pitchFamily="34" charset="0"/>
              </a:rPr>
              <a:t> del material </a:t>
            </a:r>
            <a:r>
              <a:rPr lang="es-ES" dirty="0" smtClean="0">
                <a:latin typeface="Arial" panose="020B0604020202020204" pitchFamily="34" charset="0"/>
                <a:cs typeface="Arial" panose="020B0604020202020204" pitchFamily="34" charset="0"/>
              </a:rPr>
              <a:t>mediante el índice de Meyer y la carga mínima de deformación permanente. </a:t>
            </a:r>
          </a:p>
          <a:p>
            <a:pPr marL="0" indent="0" algn="just">
              <a:lnSpc>
                <a:spcPct val="160000"/>
              </a:lnSpc>
              <a:buNone/>
            </a:pPr>
            <a:r>
              <a:rPr lang="es-ES" dirty="0" smtClean="0">
                <a:latin typeface="Arial" panose="020B0604020202020204" pitchFamily="34" charset="0"/>
                <a:cs typeface="Arial" panose="020B0604020202020204" pitchFamily="34" charset="0"/>
              </a:rPr>
              <a:t>Este </a:t>
            </a:r>
            <a:r>
              <a:rPr lang="es-ES" dirty="0">
                <a:latin typeface="Arial" panose="020B0604020202020204" pitchFamily="34" charset="0"/>
                <a:cs typeface="Arial" panose="020B0604020202020204" pitchFamily="34" charset="0"/>
              </a:rPr>
              <a:t>ensayo presenta la  característica de ser sensible a la variación de la </a:t>
            </a:r>
            <a:r>
              <a:rPr lang="es-ES" dirty="0" smtClean="0">
                <a:latin typeface="Arial" panose="020B0604020202020204" pitchFamily="34" charset="0"/>
                <a:cs typeface="Arial" panose="020B0604020202020204" pitchFamily="34" charset="0"/>
              </a:rPr>
              <a:t>carga y la </a:t>
            </a:r>
            <a:r>
              <a:rPr lang="es-ES" dirty="0">
                <a:latin typeface="Arial" panose="020B0604020202020204" pitchFamily="34" charset="0"/>
                <a:cs typeface="Arial" panose="020B0604020202020204" pitchFamily="34" charset="0"/>
              </a:rPr>
              <a:t>ventaja </a:t>
            </a:r>
            <a:r>
              <a:rPr lang="es-ES" dirty="0" smtClean="0">
                <a:latin typeface="Arial" panose="020B0604020202020204" pitchFamily="34" charset="0"/>
                <a:cs typeface="Arial" panose="020B0604020202020204" pitchFamily="34" charset="0"/>
              </a:rPr>
              <a:t>de que esta </a:t>
            </a:r>
            <a:r>
              <a:rPr lang="es-ES" dirty="0">
                <a:latin typeface="Arial" panose="020B0604020202020204" pitchFamily="34" charset="0"/>
                <a:cs typeface="Arial" panose="020B0604020202020204" pitchFamily="34" charset="0"/>
              </a:rPr>
              <a:t>variación es constante y creciente en sentido lineal, lo que no ocurre con el ensayo </a:t>
            </a:r>
            <a:r>
              <a:rPr lang="es-ES" dirty="0" smtClean="0">
                <a:latin typeface="Arial" panose="020B0604020202020204" pitchFamily="34" charset="0"/>
                <a:cs typeface="Arial" panose="020B0604020202020204" pitchFamily="34" charset="0"/>
              </a:rPr>
              <a:t>Brinell.</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a:t>
            </a:fld>
            <a:endParaRPr lang="es-ES" dirty="0">
              <a:solidFill>
                <a:schemeClr val="tx1"/>
              </a:solidFill>
            </a:endParaRPr>
          </a:p>
        </p:txBody>
      </p:sp>
    </p:spTree>
    <p:extLst>
      <p:ext uri="{BB962C8B-B14F-4D97-AF65-F5344CB8AC3E}">
        <p14:creationId xmlns:p14="http://schemas.microsoft.com/office/powerpoint/2010/main" val="829652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342" y="609600"/>
            <a:ext cx="10497457" cy="5567363"/>
          </a:xfrm>
        </p:spPr>
        <p:txBody>
          <a:bodyPr/>
          <a:lstStyle/>
          <a:p>
            <a:pPr marL="0" indent="0">
              <a:buNone/>
            </a:pPr>
            <a:r>
              <a:rPr lang="es-ES" dirty="0" smtClean="0"/>
              <a:t>A continuación se muestra la tabla con los valores obtenidos de n y Po</a:t>
            </a:r>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40</a:t>
            </a:fld>
            <a:endParaRPr lang="es-ES"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126249993"/>
              </p:ext>
            </p:extLst>
          </p:nvPr>
        </p:nvGraphicFramePr>
        <p:xfrm>
          <a:off x="2801256" y="1204686"/>
          <a:ext cx="7271659" cy="4731655"/>
        </p:xfrm>
        <a:graphic>
          <a:graphicData uri="http://schemas.openxmlformats.org/drawingml/2006/table">
            <a:tbl>
              <a:tblPr firstRow="1" firstCol="1" bandRow="1">
                <a:tableStyleId>{5C22544A-7EE6-4342-B048-85BDC9FD1C3A}</a:tableStyleId>
              </a:tblPr>
              <a:tblGrid>
                <a:gridCol w="1902855"/>
                <a:gridCol w="1886827"/>
                <a:gridCol w="1361165"/>
                <a:gridCol w="2120812"/>
              </a:tblGrid>
              <a:tr h="718633">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MATERIAL</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Ec. Paramétrica</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Índice de Meyer "n"</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Carga Mínima de deformación "Po" [kgf]</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r h="531631">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1018</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P = 2,2433d + 2,1135</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2,2433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129,867</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r h="531631">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1045 RECOCIDO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P = 2,1144d + 2,1051</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2,1144</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127,380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r h="708842">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1045 REVENIDO BAJO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P = 1,9807d + 2,5951</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1,9807</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393,641</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r h="708842">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1045 REVENIDO ALTO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P = 2,113d + 2,2328</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2,1130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170,923</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r h="531631">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DF2</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P = 2,2504d + 2,1692</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2,2504</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147,639</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r h="531631">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DURALUMINIO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P = 2,2483d + 2,0999</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2,2483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125,864</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r h="468814">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BRONCE</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P = 2,2633 + 1,7389</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2,2633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54,815</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5643" marR="45643" marT="0" marB="0"/>
                </a:tc>
              </a:tr>
            </a:tbl>
          </a:graphicData>
        </a:graphic>
      </p:graphicFrame>
    </p:spTree>
    <p:extLst>
      <p:ext uri="{BB962C8B-B14F-4D97-AF65-F5344CB8AC3E}">
        <p14:creationId xmlns:p14="http://schemas.microsoft.com/office/powerpoint/2010/main" val="3137274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RESULTADOS DEL ENSAYO DE DESGASTE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825625"/>
            <a:ext cx="10308771" cy="3704318"/>
          </a:xfrm>
        </p:spPr>
        <p:txBody>
          <a:bodyPr>
            <a:normAutofit/>
          </a:bodyPr>
          <a:lstStyle/>
          <a:p>
            <a:pPr marL="0" indent="0" algn="just">
              <a:lnSpc>
                <a:spcPct val="150000"/>
              </a:lnSpc>
              <a:buNone/>
            </a:pPr>
            <a:r>
              <a:rPr lang="es-ES" dirty="0" smtClean="0">
                <a:latin typeface="Arial" panose="020B0604020202020204" pitchFamily="34" charset="0"/>
                <a:cs typeface="Arial" panose="020B0604020202020204" pitchFamily="34" charset="0"/>
              </a:rPr>
              <a:t>Se realizaron mediciones de los diámetros iniciales D0 y posterior al ensayo de desgaste de los diámetros finales D1. Se observó que la dispersión fue prácticamente nula.</a:t>
            </a:r>
          </a:p>
          <a:p>
            <a:pPr marL="0" indent="0" algn="just">
              <a:lnSpc>
                <a:spcPct val="150000"/>
              </a:lnSpc>
              <a:buNone/>
            </a:pP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41</a:t>
            </a:fld>
            <a:endParaRPr lang="es-ES" dirty="0">
              <a:solidFill>
                <a:schemeClr val="tx1"/>
              </a:solidFill>
            </a:endParaRPr>
          </a:p>
        </p:txBody>
      </p:sp>
    </p:spTree>
    <p:extLst>
      <p:ext uri="{BB962C8B-B14F-4D97-AF65-F5344CB8AC3E}">
        <p14:creationId xmlns:p14="http://schemas.microsoft.com/office/powerpoint/2010/main" val="2655406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43581"/>
            <a:ext cx="10515600" cy="1006248"/>
          </a:xfrm>
        </p:spPr>
        <p:txBody>
          <a:bodyPr/>
          <a:lstStyle/>
          <a:p>
            <a:r>
              <a:rPr lang="es-ES" dirty="0" smtClean="0">
                <a:latin typeface="Arial" panose="020B0604020202020204" pitchFamily="34" charset="0"/>
                <a:cs typeface="Arial" panose="020B0604020202020204" pitchFamily="34" charset="0"/>
              </a:rPr>
              <a:t>CÁLCULO VOLUMEN DESGASTADO </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248229"/>
            <a:ext cx="10515600" cy="957942"/>
          </a:xfrm>
        </p:spPr>
        <p:txBody>
          <a:bodyPr>
            <a:normAutofit fontScale="62500" lnSpcReduction="20000"/>
          </a:bodyPr>
          <a:lstStyle/>
          <a:p>
            <a:pPr marL="0" indent="0" algn="just">
              <a:lnSpc>
                <a:spcPct val="170000"/>
              </a:lnSpc>
              <a:buNone/>
            </a:pPr>
            <a:r>
              <a:rPr lang="es-ES" dirty="0" smtClean="0">
                <a:latin typeface="Arial" panose="020B0604020202020204" pitchFamily="34" charset="0"/>
                <a:cs typeface="Arial" panose="020B0604020202020204" pitchFamily="34" charset="0"/>
              </a:rPr>
              <a:t>A continuación se presenta la comparación entre los dos procedimientos realizados para calcular el volumen desgastado.</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42</a:t>
            </a:fld>
            <a:endParaRPr lang="es-ES"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4068065476"/>
              </p:ext>
            </p:extLst>
          </p:nvPr>
        </p:nvGraphicFramePr>
        <p:xfrm>
          <a:off x="3265714" y="2191611"/>
          <a:ext cx="5544459" cy="3657644"/>
        </p:xfrm>
        <a:graphic>
          <a:graphicData uri="http://schemas.openxmlformats.org/drawingml/2006/table">
            <a:tbl>
              <a:tblPr firstRow="1" firstCol="1" bandRow="1">
                <a:tableStyleId>{5C22544A-7EE6-4342-B048-85BDC9FD1C3A}</a:tableStyleId>
              </a:tblPr>
              <a:tblGrid>
                <a:gridCol w="1632348"/>
                <a:gridCol w="1341624"/>
                <a:gridCol w="1341624"/>
                <a:gridCol w="1228863"/>
              </a:tblGrid>
              <a:tr h="801570">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MATERIAL</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Volumen Desgastado con x [mm^3]</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Volumen Desgastado con G [mm^3]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 de error porcentual</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2335">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1018</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178,006</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178,344</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0,190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24670">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1045 RECOCIDO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125,298</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127,389</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1,669</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41032">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1045 REVENIDO BAJO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68,255</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63,694</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6,682</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641032">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1045 REVENIDO ALTO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117,458</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114,650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2,391</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2335">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ACERO DF2</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95,133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91,027</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4,316</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2335">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DURALUMINIO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110,813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106,007</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4,337</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62335">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BRONCE</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117,027</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115,385</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1,403</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70527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70189"/>
          </a:xfrm>
        </p:spPr>
        <p:txBody>
          <a:bodyPr/>
          <a:lstStyle/>
          <a:p>
            <a:r>
              <a:rPr lang="es-ES" dirty="0" smtClean="0">
                <a:latin typeface="Arial" panose="020B0604020202020204" pitchFamily="34" charset="0"/>
                <a:cs typeface="Arial" panose="020B0604020202020204" pitchFamily="34" charset="0"/>
              </a:rPr>
              <a:t>VALIDACIÓN DE RESULTADOS</a:t>
            </a:r>
            <a:endParaRPr lang="es-E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199" y="1451429"/>
                <a:ext cx="10149115" cy="4252685"/>
              </a:xfrm>
            </p:spPr>
            <p:txBody>
              <a:bodyPr>
                <a:normAutofit fontScale="77500" lnSpcReduction="20000"/>
              </a:bodyPr>
              <a:lstStyle/>
              <a:p>
                <a:pPr marL="0" indent="0" algn="just">
                  <a:lnSpc>
                    <a:spcPct val="150000"/>
                  </a:lnSpc>
                  <a:buNone/>
                </a:pPr>
                <a:r>
                  <a:rPr lang="es-ES" dirty="0" smtClean="0">
                    <a:latin typeface="Arial" panose="020B0604020202020204" pitchFamily="34" charset="0"/>
                    <a:cs typeface="Arial" panose="020B0604020202020204" pitchFamily="34" charset="0"/>
                  </a:rPr>
                  <a:t>Se validaron los resultados obtenidos prácticamente de desgaste abrasivo para el acero 4340 frente a los resultados teóricamente tomados según la Tesis del egresado </a:t>
                </a:r>
                <a:r>
                  <a:rPr lang="es-ES" dirty="0" err="1" smtClean="0">
                    <a:latin typeface="Arial" panose="020B0604020202020204" pitchFamily="34" charset="0"/>
                    <a:cs typeface="Arial" panose="020B0604020202020204" pitchFamily="34" charset="0"/>
                  </a:rPr>
                  <a:t>Jhonny</a:t>
                </a:r>
                <a:r>
                  <a:rPr lang="es-ES" dirty="0" smtClean="0">
                    <a:latin typeface="Arial" panose="020B0604020202020204" pitchFamily="34" charset="0"/>
                    <a:cs typeface="Arial" panose="020B0604020202020204" pitchFamily="34" charset="0"/>
                  </a:rPr>
                  <a:t> Chávez “DISEÑO Y CONSTRUCCIÓN DE UNA MÁQUINA PARA MEDICIÓN DEL DESGASTE POR ABRASIÓN SEGÚN LA NORMA ASTM G-65”</a:t>
                </a:r>
              </a:p>
              <a:p>
                <a:pPr marL="0" indent="0" algn="just">
                  <a:lnSpc>
                    <a:spcPct val="150000"/>
                  </a:lnSpc>
                  <a:buNone/>
                </a:pPr>
                <a:r>
                  <a:rPr lang="es-ES" dirty="0" smtClean="0">
                    <a:latin typeface="Arial" panose="020B0604020202020204" pitchFamily="34" charset="0"/>
                    <a:cs typeface="Arial" panose="020B0604020202020204" pitchFamily="34" charset="0"/>
                  </a:rPr>
                  <a:t>El índice de desgaste se calculó con la siguiente ecuación despejando K1</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es-EC" i="1"/>
                        <m:t>𝑉</m:t>
                      </m:r>
                      <m:r>
                        <a:rPr lang="es-EC" i="1"/>
                        <m:t>=</m:t>
                      </m:r>
                      <m:r>
                        <a:rPr lang="es-EC" i="1"/>
                        <m:t>𝐾</m:t>
                      </m:r>
                      <m:r>
                        <a:rPr lang="es-ES" b="0" i="1" smtClean="0">
                          <a:latin typeface="Cambria Math" panose="02040503050406030204" pitchFamily="18" charset="0"/>
                        </a:rPr>
                        <m:t>1</m:t>
                      </m:r>
                      <m:f>
                        <m:fPr>
                          <m:ctrlPr>
                            <a:rPr lang="es-ES" i="1"/>
                          </m:ctrlPr>
                        </m:fPr>
                        <m:num>
                          <m:r>
                            <a:rPr lang="es-EC" i="1"/>
                            <m:t>𝐹</m:t>
                          </m:r>
                          <m:r>
                            <a:rPr lang="es-EC" i="1"/>
                            <m:t>.</m:t>
                          </m:r>
                          <m:r>
                            <a:rPr lang="es-EC" i="1"/>
                            <m:t>𝑙</m:t>
                          </m:r>
                        </m:num>
                        <m:den>
                          <m:r>
                            <a:rPr lang="es-EC" i="1"/>
                            <m:t>𝐻</m:t>
                          </m:r>
                        </m:den>
                      </m:f>
                    </m:oMath>
                  </m:oMathPara>
                </a14:m>
                <a:endParaRPr lang="es-ES" dirty="0">
                  <a:latin typeface="Arial" panose="020B0604020202020204" pitchFamily="34" charset="0"/>
                  <a:cs typeface="Arial" panose="020B0604020202020204" pitchFamily="34" charset="0"/>
                </a:endParaRPr>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199" y="1451429"/>
                <a:ext cx="10149115" cy="4252685"/>
              </a:xfrm>
              <a:blipFill rotWithShape="0">
                <a:blip r:embed="rId3"/>
                <a:stretch>
                  <a:fillRect l="-721" r="-781"/>
                </a:stretch>
              </a:blipFill>
            </p:spPr>
            <p:txBody>
              <a:bodyPr/>
              <a:lstStyle/>
              <a:p>
                <a:r>
                  <a:rPr lang="es-ES">
                    <a:noFill/>
                  </a:rPr>
                  <a:t> </a:t>
                </a:r>
              </a:p>
            </p:txBody>
          </p:sp>
        </mc:Fallback>
      </mc:AlternateContent>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43</a:t>
            </a:fld>
            <a:endParaRPr lang="es-ES" dirty="0">
              <a:solidFill>
                <a:schemeClr val="tx1"/>
              </a:solidFill>
            </a:endParaRPr>
          </a:p>
        </p:txBody>
      </p:sp>
    </p:spTree>
    <p:extLst>
      <p:ext uri="{BB962C8B-B14F-4D97-AF65-F5344CB8AC3E}">
        <p14:creationId xmlns:p14="http://schemas.microsoft.com/office/powerpoint/2010/main" val="387628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435430"/>
            <a:ext cx="10744200" cy="1465941"/>
          </a:xfrm>
        </p:spPr>
        <p:txBody>
          <a:bodyPr>
            <a:normAutofit fontScale="85000" lnSpcReduction="10000"/>
          </a:bodyPr>
          <a:lstStyle/>
          <a:p>
            <a:pPr marL="0" indent="0" algn="just">
              <a:lnSpc>
                <a:spcPct val="150000"/>
              </a:lnSpc>
              <a:buNone/>
            </a:pPr>
            <a:r>
              <a:rPr lang="es-ES" dirty="0" smtClean="0">
                <a:latin typeface="Arial" panose="020B0604020202020204" pitchFamily="34" charset="0"/>
                <a:cs typeface="Arial" panose="020B0604020202020204" pitchFamily="34" charset="0"/>
              </a:rPr>
              <a:t>A continuación se presenta la tabla comparativa entre el desgaste teórico y práctico, además de como variaron los parámetros en cada uno. </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44</a:t>
            </a:fld>
            <a:endParaRPr lang="es-ES"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29278120"/>
              </p:ext>
            </p:extLst>
          </p:nvPr>
        </p:nvGraphicFramePr>
        <p:xfrm>
          <a:off x="3178629" y="1567543"/>
          <a:ext cx="5718628" cy="4378336"/>
        </p:xfrm>
        <a:graphic>
          <a:graphicData uri="http://schemas.openxmlformats.org/drawingml/2006/table">
            <a:tbl>
              <a:tblPr firstRow="1" firstCol="1" bandRow="1">
                <a:tableStyleId>{5C22544A-7EE6-4342-B048-85BDC9FD1C3A}</a:tableStyleId>
              </a:tblPr>
              <a:tblGrid>
                <a:gridCol w="1707529"/>
                <a:gridCol w="2146811"/>
                <a:gridCol w="1864288"/>
              </a:tblGrid>
              <a:tr h="810876">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VALOR TEÓRICO SEGÚN NORMA ASTM G-65 PARA EL ACERO 4340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VALOR PRÁCTICO PARA ACERO 4340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324350">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Fuerza aplicada [N]</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189172">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RPM</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1000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700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324350">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Masa perdida [g]</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0,38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324350">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Densidad [g/cm^3]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7,83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7,83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405024">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Volumen perdido [mm^3]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48,53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127,71</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648701">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Volumen permitido segun Norma ASTM G-65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49+/-2</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189172">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Dureza BH</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280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280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486525">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Longitud de deslizamiento [mm]</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718000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299080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r h="405024">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Índice de desgaste (K1)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0,000146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0,003736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9447" marR="49447" marT="0" marB="0"/>
                </a:tc>
              </a:tr>
            </a:tbl>
          </a:graphicData>
        </a:graphic>
      </p:graphicFrame>
    </p:spTree>
    <p:extLst>
      <p:ext uri="{BB962C8B-B14F-4D97-AF65-F5344CB8AC3E}">
        <p14:creationId xmlns:p14="http://schemas.microsoft.com/office/powerpoint/2010/main" val="510357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538" y="522746"/>
            <a:ext cx="11384924" cy="1302880"/>
          </a:xfrm>
        </p:spPr>
        <p:txBody>
          <a:bodyPr>
            <a:normAutofit fontScale="90000"/>
          </a:bodyPr>
          <a:lstStyle/>
          <a:p>
            <a:r>
              <a:rPr lang="es-ES" sz="4000" dirty="0" smtClean="0">
                <a:latin typeface="Arial" panose="020B0604020202020204" pitchFamily="34" charset="0"/>
                <a:cs typeface="Arial" panose="020B0604020202020204" pitchFamily="34" charset="0"/>
              </a:rPr>
              <a:t>DETERMINACIÓN DE LA CORRELACIÓN ENTRE LOS PARÁMETROS DE DUREZA MEYER Y EL DESGASTE ABRASIVO</a:t>
            </a:r>
            <a:r>
              <a:rPr lang="es-ES" dirty="0" smtClean="0"/>
              <a:t/>
            </a:r>
            <a:br>
              <a:rPr lang="es-ES" dirty="0" smtClean="0"/>
            </a:br>
            <a:endParaRPr lang="es-ES" dirty="0"/>
          </a:p>
        </p:txBody>
      </p:sp>
      <p:sp>
        <p:nvSpPr>
          <p:cNvPr id="3" name="Marcador de contenido 2"/>
          <p:cNvSpPr>
            <a:spLocks noGrp="1"/>
          </p:cNvSpPr>
          <p:nvPr>
            <p:ph idx="1"/>
          </p:nvPr>
        </p:nvSpPr>
        <p:spPr>
          <a:xfrm>
            <a:off x="725714" y="1825625"/>
            <a:ext cx="10464800" cy="2717346"/>
          </a:xfrm>
        </p:spPr>
        <p:txBody>
          <a:bodyPr>
            <a:normAutofit/>
          </a:bodyPr>
          <a:lstStyle/>
          <a:p>
            <a:pPr marL="0" indent="0" algn="just">
              <a:lnSpc>
                <a:spcPct val="150000"/>
              </a:lnSpc>
              <a:buNone/>
            </a:pPr>
            <a:r>
              <a:rPr lang="es-ES" dirty="0" smtClean="0">
                <a:latin typeface="Arial" panose="020B0604020202020204" pitchFamily="34" charset="0"/>
                <a:cs typeface="Arial" panose="020B0604020202020204" pitchFamily="34" charset="0"/>
              </a:rPr>
              <a:t>A continuación se presenta una tabla que involucra los parámetros del coeficiente de desgaste y las gráficas para correlacionarlo con el índice de Meyer y la carga mínima de deformación. </a:t>
            </a: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45</a:t>
            </a:fld>
            <a:endParaRPr lang="es-ES" dirty="0">
              <a:solidFill>
                <a:schemeClr val="tx1"/>
              </a:solidFill>
            </a:endParaRPr>
          </a:p>
        </p:txBody>
      </p:sp>
    </p:spTree>
    <p:extLst>
      <p:ext uri="{BB962C8B-B14F-4D97-AF65-F5344CB8AC3E}">
        <p14:creationId xmlns:p14="http://schemas.microsoft.com/office/powerpoint/2010/main" val="3615748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802464145"/>
              </p:ext>
            </p:extLst>
          </p:nvPr>
        </p:nvGraphicFramePr>
        <p:xfrm>
          <a:off x="1596571" y="725712"/>
          <a:ext cx="8316685" cy="5123544"/>
        </p:xfrm>
        <a:graphic>
          <a:graphicData uri="http://schemas.openxmlformats.org/drawingml/2006/table">
            <a:tbl>
              <a:tblPr firstRow="1" firstCol="1" bandRow="1">
                <a:tableStyleId>{5C22544A-7EE6-4342-B048-85BDC9FD1C3A}</a:tableStyleId>
              </a:tblPr>
              <a:tblGrid>
                <a:gridCol w="1602661"/>
                <a:gridCol w="934509"/>
                <a:gridCol w="1316438"/>
                <a:gridCol w="1261363"/>
                <a:gridCol w="1019385"/>
                <a:gridCol w="799074"/>
                <a:gridCol w="1383255"/>
              </a:tblGrid>
              <a:tr h="757144">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MATERIAL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Tiempo t [s]</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Volumen Desgastado con x [mm^3]</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Coeficiente de desgaste K [mm^3/s]</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Relación (r)</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Índice de Meyer "n"</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Carga Mínima de deformación "Po" [kgf]</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302858">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ACERO 1018</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120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178,006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1,483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0,380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2,2433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129,867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242942">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485884">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ACERO 1045 RECOCIDO</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90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125,298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1,392</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0,357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2,1144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127,380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242942">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605716">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ACERO 1045 REVENIDO BAJO</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90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68,255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0,758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0,194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1,9807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393,641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242942">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605716">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ACERO 1045 REVENIDO ALTO</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90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117,458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1,305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0,335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2,1130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170,923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242942">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302858">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ACERO DF2</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90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95,133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1,057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0,271</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2,2504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147,639</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242942">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302858">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DURALUMINIO</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60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110,813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1,847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0,473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2,2483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125,864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242942">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r h="302858">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BRONCE</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117,027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3,901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1,000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2,2633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54,815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58" marR="39558" marT="0" marB="0"/>
                </a:tc>
              </a:tr>
            </a:tbl>
          </a:graphicData>
        </a:graphic>
      </p:graphicFrame>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46</a:t>
            </a:fld>
            <a:endParaRPr lang="es-ES" dirty="0">
              <a:solidFill>
                <a:schemeClr val="tx1"/>
              </a:solidFill>
            </a:endParaRPr>
          </a:p>
        </p:txBody>
      </p:sp>
    </p:spTree>
    <p:extLst>
      <p:ext uri="{BB962C8B-B14F-4D97-AF65-F5344CB8AC3E}">
        <p14:creationId xmlns:p14="http://schemas.microsoft.com/office/powerpoint/2010/main" val="3759916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8343" y="116115"/>
            <a:ext cx="11466285" cy="1393372"/>
          </a:xfrm>
        </p:spPr>
        <p:txBody>
          <a:bodyPr>
            <a:noAutofit/>
          </a:bodyPr>
          <a:lstStyle/>
          <a:p>
            <a:pPr marL="0" indent="0" algn="just">
              <a:lnSpc>
                <a:spcPct val="150000"/>
              </a:lnSpc>
              <a:buNone/>
            </a:pPr>
            <a:r>
              <a:rPr lang="es-ES" dirty="0" smtClean="0">
                <a:latin typeface="Arial" panose="020B0604020202020204" pitchFamily="34" charset="0"/>
                <a:cs typeface="Arial" panose="020B0604020202020204" pitchFamily="34" charset="0"/>
              </a:rPr>
              <a:t>CORRELACIÓN DEL COEFICIENTE DE DESGASTE VS ÍNDICE DE MEYER “N” Y LA CARGA MÍNIMA DE DEFORMACIÓN “PO”</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47</a:t>
            </a:fld>
            <a:endParaRPr lang="es-ES" dirty="0">
              <a:solidFill>
                <a:schemeClr val="tx1"/>
              </a:solidFill>
            </a:endParaRPr>
          </a:p>
        </p:txBody>
      </p:sp>
      <p:graphicFrame>
        <p:nvGraphicFramePr>
          <p:cNvPr id="7" name="Gráfico 6"/>
          <p:cNvGraphicFramePr/>
          <p:nvPr>
            <p:extLst>
              <p:ext uri="{D42A27DB-BD31-4B8C-83A1-F6EECF244321}">
                <p14:modId xmlns:p14="http://schemas.microsoft.com/office/powerpoint/2010/main" val="195409877"/>
              </p:ext>
            </p:extLst>
          </p:nvPr>
        </p:nvGraphicFramePr>
        <p:xfrm>
          <a:off x="275771" y="1857828"/>
          <a:ext cx="5820229" cy="3991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2485336708"/>
              </p:ext>
            </p:extLst>
          </p:nvPr>
        </p:nvGraphicFramePr>
        <p:xfrm>
          <a:off x="6125029" y="1857828"/>
          <a:ext cx="5878286" cy="39914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6203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205468"/>
            <a:ext cx="10515600" cy="868589"/>
          </a:xfrm>
        </p:spPr>
        <p:txBody>
          <a:bodyPr/>
          <a:lstStyle/>
          <a:p>
            <a:r>
              <a:rPr lang="es-ES" dirty="0" smtClean="0">
                <a:latin typeface="Arial" panose="020B0604020202020204" pitchFamily="34" charset="0"/>
                <a:cs typeface="Arial" panose="020B0604020202020204" pitchFamily="34" charset="0"/>
              </a:rPr>
              <a:t>DUREZA VS DESGASTE ABRASIVO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199" y="1074057"/>
            <a:ext cx="10671629" cy="899886"/>
          </a:xfrm>
        </p:spPr>
        <p:txBody>
          <a:bodyPr>
            <a:normAutofit fontScale="70000" lnSpcReduction="20000"/>
          </a:bodyPr>
          <a:lstStyle/>
          <a:p>
            <a:pPr marL="0" indent="0" algn="just">
              <a:lnSpc>
                <a:spcPct val="150000"/>
              </a:lnSpc>
              <a:buNone/>
            </a:pPr>
            <a:r>
              <a:rPr lang="es-ES" dirty="0">
                <a:latin typeface="Arial" panose="020B0604020202020204" pitchFamily="34" charset="0"/>
                <a:cs typeface="Arial" panose="020B0604020202020204" pitchFamily="34" charset="0"/>
              </a:rPr>
              <a:t>A continuación se presenta </a:t>
            </a:r>
            <a:r>
              <a:rPr lang="es-ES" dirty="0" smtClean="0">
                <a:latin typeface="Arial" panose="020B0604020202020204" pitchFamily="34" charset="0"/>
                <a:cs typeface="Arial" panose="020B0604020202020204" pitchFamily="34" charset="0"/>
              </a:rPr>
              <a:t>la tabla y la gráfica para </a:t>
            </a:r>
            <a:r>
              <a:rPr lang="es-ES" dirty="0">
                <a:latin typeface="Arial" panose="020B0604020202020204" pitchFamily="34" charset="0"/>
                <a:cs typeface="Arial" panose="020B0604020202020204" pitchFamily="34" charset="0"/>
              </a:rPr>
              <a:t>relacionar el coeficiente de desgaste y la dureza del material</a:t>
            </a: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48</a:t>
            </a:fld>
            <a:endParaRPr lang="es-ES"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656454274"/>
              </p:ext>
            </p:extLst>
          </p:nvPr>
        </p:nvGraphicFramePr>
        <p:xfrm>
          <a:off x="448126" y="1973943"/>
          <a:ext cx="5807531" cy="4044718"/>
        </p:xfrm>
        <a:graphic>
          <a:graphicData uri="http://schemas.openxmlformats.org/drawingml/2006/table">
            <a:tbl>
              <a:tblPr firstRow="1" firstCol="1" bandRow="1">
                <a:tableStyleId>{5C22544A-7EE6-4342-B048-85BDC9FD1C3A}</a:tableStyleId>
              </a:tblPr>
              <a:tblGrid>
                <a:gridCol w="1699892"/>
                <a:gridCol w="1334766"/>
                <a:gridCol w="1745532"/>
                <a:gridCol w="1027341"/>
              </a:tblGrid>
              <a:tr h="492190">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MATERIAL</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Coeficiente de desgaste K [mm^3/s]</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Dureza Meyer HM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Dureza Brinell HB</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r h="331282">
                <a:tc>
                  <a:txBody>
                    <a:bodyPr/>
                    <a:lstStyle/>
                    <a:p>
                      <a:endParaRPr lang="es-ES" sz="1000">
                        <a:solidFill>
                          <a:srgbClr val="000000"/>
                        </a:solidFill>
                        <a:effectLst/>
                        <a:latin typeface="Arial" panose="020B0604020202020204" pitchFamily="34" charset="0"/>
                        <a:cs typeface="Arial" panose="020B0604020202020204" pitchFamily="34" charset="0"/>
                      </a:endParaRPr>
                    </a:p>
                  </a:txBody>
                  <a:tcPr marL="51597" marR="51597" marT="0" marB="0"/>
                </a:tc>
                <a:tc>
                  <a:txBody>
                    <a:bodyPr/>
                    <a:lstStyle/>
                    <a:p>
                      <a:endParaRPr lang="es-ES" sz="1100" dirty="0">
                        <a:solidFill>
                          <a:srgbClr val="000000"/>
                        </a:solidFill>
                        <a:effectLst/>
                        <a:latin typeface="Arial" panose="020B0604020202020204" pitchFamily="34" charset="0"/>
                        <a:cs typeface="Arial" panose="020B0604020202020204" pitchFamily="34" charset="0"/>
                      </a:endParaRPr>
                    </a:p>
                  </a:txBody>
                  <a:tcPr marL="51597" marR="51597" marT="0" marB="0"/>
                </a:tc>
                <a:tc gridSpan="2">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Diámetro punzón=5mm y carga 750kgf</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hMerge="1">
                  <a:txBody>
                    <a:bodyPr/>
                    <a:lstStyle/>
                    <a:p>
                      <a:endParaRPr lang="es-ES"/>
                    </a:p>
                  </a:txBody>
                  <a:tcPr/>
                </a:tc>
              </a:tr>
              <a:tr h="331282">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ACERO 1018</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1,483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203,401</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193,356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r h="425800">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ACERO 1045 RECOCIDO</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1,392</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174,945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164,808</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r h="496924">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ACERO 1045 REVENIDO BAJO</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0,758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490,708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480,965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r h="496924">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ACERO 1045 REVENIDO ALTO</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1,305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239,171</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229,206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r h="331282">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ACERO DF2</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1,057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231,386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221,407</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r h="331282">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DURALUMINIO</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1,847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196,450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186,385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r h="249007">
                <a:tc>
                  <a:txBody>
                    <a:bodyPr/>
                    <a:lstStyle/>
                    <a:p>
                      <a:endParaRPr lang="es-ES" sz="1000">
                        <a:solidFill>
                          <a:srgbClr val="000000"/>
                        </a:solidFill>
                        <a:effectLst/>
                        <a:latin typeface="Arial" panose="020B0604020202020204" pitchFamily="34" charset="0"/>
                        <a:cs typeface="Arial" panose="020B0604020202020204" pitchFamily="34" charset="0"/>
                      </a:endParaRPr>
                    </a:p>
                  </a:txBody>
                  <a:tcPr marL="51597" marR="51597" marT="0" marB="0"/>
                </a:tc>
                <a:tc>
                  <a:txBody>
                    <a:bodyPr/>
                    <a:lstStyle/>
                    <a:p>
                      <a:endParaRPr lang="es-ES" sz="1100">
                        <a:solidFill>
                          <a:srgbClr val="000000"/>
                        </a:solidFill>
                        <a:effectLst/>
                        <a:latin typeface="Arial" panose="020B0604020202020204" pitchFamily="34" charset="0"/>
                        <a:cs typeface="Arial" panose="020B0604020202020204" pitchFamily="34" charset="0"/>
                      </a:endParaRPr>
                    </a:p>
                  </a:txBody>
                  <a:tcPr marL="51597" marR="51597" marT="0" marB="0"/>
                </a:tc>
                <a:tc gridSpan="2">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Carga 500kgf</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hMerge="1">
                  <a:txBody>
                    <a:bodyPr/>
                    <a:lstStyle/>
                    <a:p>
                      <a:endParaRPr lang="es-ES"/>
                    </a:p>
                  </a:txBody>
                  <a:tcPr/>
                </a:tc>
              </a:tr>
              <a:tr h="331282">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BRONCE</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3,901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93,544</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86,673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97" marR="51597" marT="0" marB="0"/>
                </a:tc>
              </a:tr>
            </a:tbl>
          </a:graphicData>
        </a:graphic>
      </p:graphicFrame>
      <p:graphicFrame>
        <p:nvGraphicFramePr>
          <p:cNvPr id="7" name="Gráfico 6"/>
          <p:cNvGraphicFramePr/>
          <p:nvPr>
            <p:extLst>
              <p:ext uri="{D42A27DB-BD31-4B8C-83A1-F6EECF244321}">
                <p14:modId xmlns:p14="http://schemas.microsoft.com/office/powerpoint/2010/main" val="3009649375"/>
              </p:ext>
            </p:extLst>
          </p:nvPr>
        </p:nvGraphicFramePr>
        <p:xfrm>
          <a:off x="6360024" y="1812653"/>
          <a:ext cx="5509895" cy="4132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3837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36347"/>
            <a:ext cx="10515600" cy="1325563"/>
          </a:xfrm>
        </p:spPr>
        <p:txBody>
          <a:bodyPr>
            <a:normAutofit/>
          </a:bodyPr>
          <a:lstStyle/>
          <a:p>
            <a:pPr algn="ctr"/>
            <a:r>
              <a:rPr lang="es-ES" sz="5400" dirty="0" smtClean="0">
                <a:latin typeface="Arial" panose="020B0604020202020204" pitchFamily="34" charset="0"/>
                <a:cs typeface="Arial" panose="020B0604020202020204" pitchFamily="34" charset="0"/>
              </a:rPr>
              <a:t>ANÁLISIS ECONÓMICO</a:t>
            </a:r>
            <a:endParaRPr lang="es-ES" sz="5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49</a:t>
            </a:fld>
            <a:endParaRPr lang="es-ES" dirty="0">
              <a:solidFill>
                <a:schemeClr val="tx1"/>
              </a:solidFill>
            </a:endParaRPr>
          </a:p>
        </p:txBody>
      </p:sp>
    </p:spTree>
    <p:extLst>
      <p:ext uri="{BB962C8B-B14F-4D97-AF65-F5344CB8AC3E}">
        <p14:creationId xmlns:p14="http://schemas.microsoft.com/office/powerpoint/2010/main" val="27975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DEFINICIÓN DEL PROBLEMA </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545465"/>
            <a:ext cx="10515600" cy="4631498"/>
          </a:xfrm>
        </p:spPr>
        <p:txBody>
          <a:bodyPr>
            <a:normAutofit fontScale="92500"/>
          </a:bodyPr>
          <a:lstStyle/>
          <a:p>
            <a:pPr marL="0" indent="0" algn="just">
              <a:lnSpc>
                <a:spcPct val="150000"/>
              </a:lnSpc>
              <a:buNone/>
            </a:pPr>
            <a:r>
              <a:rPr lang="es-ES" dirty="0" smtClean="0"/>
              <a:t>Aunque se han </a:t>
            </a:r>
            <a:r>
              <a:rPr lang="es-ES" dirty="0"/>
              <a:t>establecido diferentes relaciones entre la capacidad de endurecimiento </a:t>
            </a:r>
            <a:r>
              <a:rPr lang="es-ES" dirty="0" smtClean="0"/>
              <a:t>de los metales frente a su </a:t>
            </a:r>
            <a:r>
              <a:rPr lang="es-ES" dirty="0"/>
              <a:t>comportamiento ante el desgaste abrasivo</a:t>
            </a:r>
            <a:r>
              <a:rPr lang="es-ES" dirty="0" smtClean="0"/>
              <a:t>, estos ensayos </a:t>
            </a:r>
            <a:r>
              <a:rPr lang="es-ES" dirty="0"/>
              <a:t>generalmente son complejos de </a:t>
            </a:r>
            <a:r>
              <a:rPr lang="es-ES" dirty="0" smtClean="0"/>
              <a:t>instrumentar.</a:t>
            </a:r>
          </a:p>
          <a:p>
            <a:pPr marL="0" indent="0" algn="just">
              <a:lnSpc>
                <a:spcPct val="150000"/>
              </a:lnSpc>
              <a:buNone/>
            </a:pPr>
            <a:r>
              <a:rPr lang="es-ES" dirty="0" smtClean="0"/>
              <a:t>El </a:t>
            </a:r>
            <a:r>
              <a:rPr lang="es-ES" dirty="0"/>
              <a:t>índice de Meyer es un parámetro fácil de determinar y que refleja el comportamiento del material ante carga, sin embargo no </a:t>
            </a:r>
            <a:r>
              <a:rPr lang="es-ES" dirty="0" smtClean="0"/>
              <a:t>es muy validado para </a:t>
            </a:r>
            <a:r>
              <a:rPr lang="es-ES" dirty="0"/>
              <a:t>el desgaste abrasivo. Por lo cual se plantea determinar la validez del ensayo de dureza Meyer y sus parámetros para predecir este desgaste.</a:t>
            </a:r>
            <a:endParaRPr lang="es-ES" dirty="0" smtClean="0">
              <a:effectLst/>
            </a:endParaRPr>
          </a:p>
          <a:p>
            <a:pPr marL="0" indent="0" algn="just">
              <a:lnSpc>
                <a:spcPct val="150000"/>
              </a:lnSpc>
              <a:buNone/>
            </a:pP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a:t>
            </a:fld>
            <a:endParaRPr lang="es-ES" dirty="0">
              <a:solidFill>
                <a:schemeClr val="tx1"/>
              </a:solidFill>
            </a:endParaRPr>
          </a:p>
        </p:txBody>
      </p:sp>
    </p:spTree>
    <p:extLst>
      <p:ext uri="{BB962C8B-B14F-4D97-AF65-F5344CB8AC3E}">
        <p14:creationId xmlns:p14="http://schemas.microsoft.com/office/powerpoint/2010/main" val="241365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25046"/>
          </a:xfrm>
        </p:spPr>
        <p:txBody>
          <a:bodyPr/>
          <a:lstStyle/>
          <a:p>
            <a:r>
              <a:rPr lang="es-ES" dirty="0" smtClean="0">
                <a:latin typeface="Arial" panose="020B0604020202020204" pitchFamily="34" charset="0"/>
                <a:cs typeface="Arial" panose="020B0604020202020204" pitchFamily="34" charset="0"/>
              </a:rPr>
              <a:t>COSTOS DIRECTOS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199" y="1190172"/>
            <a:ext cx="10410371" cy="1030514"/>
          </a:xfrm>
        </p:spPr>
        <p:txBody>
          <a:bodyPr>
            <a:normAutofit fontScale="77500" lnSpcReduction="20000"/>
          </a:bodyPr>
          <a:lstStyle/>
          <a:p>
            <a:pPr marL="0" indent="0" algn="just">
              <a:lnSpc>
                <a:spcPct val="150000"/>
              </a:lnSpc>
              <a:buNone/>
            </a:pPr>
            <a:r>
              <a:rPr lang="es-ES" dirty="0">
                <a:latin typeface="Arial" panose="020B0604020202020204" pitchFamily="34" charset="0"/>
                <a:cs typeface="Arial" panose="020B0604020202020204" pitchFamily="34" charset="0"/>
              </a:rPr>
              <a:t>Mediante el análisis económico se determinó la factibilidad y rentabilidad del proyecto.</a:t>
            </a: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50</a:t>
            </a:fld>
            <a:endParaRPr lang="es-ES" dirty="0">
              <a:solidFill>
                <a:schemeClr val="tx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204405179"/>
              </p:ext>
            </p:extLst>
          </p:nvPr>
        </p:nvGraphicFramePr>
        <p:xfrm>
          <a:off x="838198" y="2713877"/>
          <a:ext cx="4749803" cy="1920240"/>
        </p:xfrm>
        <a:graphic>
          <a:graphicData uri="http://schemas.openxmlformats.org/drawingml/2006/table">
            <a:tbl>
              <a:tblPr firstRow="1" firstCol="1" bandRow="1">
                <a:tableStyleId>{5C22544A-7EE6-4342-B048-85BDC9FD1C3A}</a:tableStyleId>
              </a:tblPr>
              <a:tblGrid>
                <a:gridCol w="709356"/>
                <a:gridCol w="688047"/>
                <a:gridCol w="1613373"/>
                <a:gridCol w="878358"/>
                <a:gridCol w="860669"/>
              </a:tblGrid>
              <a:tr h="900033">
                <a:tc>
                  <a:txBody>
                    <a:bodyPr/>
                    <a:lstStyle/>
                    <a:p>
                      <a:pPr indent="252095" algn="just">
                        <a:lnSpc>
                          <a:spcPct val="150000"/>
                        </a:lnSpc>
                        <a:spcAft>
                          <a:spcPts val="0"/>
                        </a:spcAft>
                      </a:pPr>
                      <a:r>
                        <a:rPr lang="es-ES" sz="1400" dirty="0">
                          <a:effectLst/>
                          <a:latin typeface="Arial" panose="020B0604020202020204" pitchFamily="34" charset="0"/>
                          <a:cs typeface="Arial" panose="020B0604020202020204" pitchFamily="34" charset="0"/>
                        </a:rPr>
                        <a:t>Ítem</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just">
                        <a:lnSpc>
                          <a:spcPct val="150000"/>
                        </a:lnSpc>
                        <a:spcAft>
                          <a:spcPts val="0"/>
                        </a:spcAft>
                      </a:pPr>
                      <a:r>
                        <a:rPr lang="es-ES" sz="1400" dirty="0" err="1" smtClean="0">
                          <a:effectLst/>
                          <a:latin typeface="Arial" panose="020B0604020202020204" pitchFamily="34" charset="0"/>
                          <a:cs typeface="Arial" panose="020B0604020202020204" pitchFamily="34" charset="0"/>
                        </a:rPr>
                        <a:t>Cant</a:t>
                      </a:r>
                      <a:r>
                        <a:rPr lang="es-ES" sz="1400" dirty="0" smtClean="0">
                          <a:effectLst/>
                          <a:latin typeface="Arial" panose="020B0604020202020204" pitchFamily="34" charset="0"/>
                          <a:cs typeface="Arial" panose="020B0604020202020204" pitchFamily="34" charset="0"/>
                        </a:rPr>
                        <a:t>.</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Descripción </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V Unitario [USD]</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dirty="0">
                          <a:effectLst/>
                          <a:latin typeface="Arial" panose="020B0604020202020204" pitchFamily="34" charset="0"/>
                          <a:cs typeface="Arial" panose="020B0604020202020204" pitchFamily="34" charset="0"/>
                        </a:rPr>
                        <a:t>V. Total [USD]</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0011">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1</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1</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dirty="0">
                          <a:effectLst/>
                          <a:latin typeface="Arial" panose="020B0604020202020204" pitchFamily="34" charset="0"/>
                          <a:cs typeface="Arial" panose="020B0604020202020204" pitchFamily="34" charset="0"/>
                        </a:rPr>
                        <a:t>Mantenimiento</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60</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60</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0011">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2</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1</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dirty="0">
                          <a:effectLst/>
                          <a:latin typeface="Arial" panose="020B0604020202020204" pitchFamily="34" charset="0"/>
                          <a:cs typeface="Arial" panose="020B0604020202020204" pitchFamily="34" charset="0"/>
                        </a:rPr>
                        <a:t>Implementación</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80</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80</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00011">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 </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 </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 </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Total</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140</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9" name="CuadroTexto 8"/>
          <p:cNvSpPr txBox="1"/>
          <p:nvPr/>
        </p:nvSpPr>
        <p:spPr>
          <a:xfrm>
            <a:off x="838197" y="2220686"/>
            <a:ext cx="4503060" cy="369332"/>
          </a:xfrm>
          <a:prstGeom prst="rect">
            <a:avLst/>
          </a:prstGeom>
          <a:noFill/>
        </p:spPr>
        <p:txBody>
          <a:bodyPr wrap="square" rtlCol="0">
            <a:spAutoFit/>
          </a:bodyPr>
          <a:lstStyle/>
          <a:p>
            <a:r>
              <a:rPr lang="es-ES" dirty="0" smtClean="0"/>
              <a:t>Costos de mantenimiento e implementación</a:t>
            </a:r>
            <a:endParaRPr lang="es-ES" dirty="0"/>
          </a:p>
        </p:txBody>
      </p:sp>
      <p:graphicFrame>
        <p:nvGraphicFramePr>
          <p:cNvPr id="10" name="Tabla 9"/>
          <p:cNvGraphicFramePr>
            <a:graphicFrameLocks noGrp="1"/>
          </p:cNvGraphicFramePr>
          <p:nvPr>
            <p:extLst>
              <p:ext uri="{D42A27DB-BD31-4B8C-83A1-F6EECF244321}">
                <p14:modId xmlns:p14="http://schemas.microsoft.com/office/powerpoint/2010/main" val="3216938684"/>
              </p:ext>
            </p:extLst>
          </p:nvPr>
        </p:nvGraphicFramePr>
        <p:xfrm>
          <a:off x="5719263" y="2707344"/>
          <a:ext cx="5906679" cy="2468875"/>
        </p:xfrm>
        <a:graphic>
          <a:graphicData uri="http://schemas.openxmlformats.org/drawingml/2006/table">
            <a:tbl>
              <a:tblPr firstRow="1" firstCol="1" bandRow="1">
                <a:tableStyleId>{5C22544A-7EE6-4342-B048-85BDC9FD1C3A}</a:tableStyleId>
              </a:tblPr>
              <a:tblGrid>
                <a:gridCol w="2439931"/>
                <a:gridCol w="1031787"/>
                <a:gridCol w="946574"/>
                <a:gridCol w="1488387"/>
              </a:tblGrid>
              <a:tr h="373671">
                <a:tc>
                  <a:txBody>
                    <a:bodyPr/>
                    <a:lstStyle/>
                    <a:p>
                      <a:pPr indent="252095" algn="just">
                        <a:lnSpc>
                          <a:spcPct val="150000"/>
                        </a:lnSpc>
                        <a:spcAft>
                          <a:spcPts val="0"/>
                        </a:spcAft>
                      </a:pPr>
                      <a:r>
                        <a:rPr lang="es-ES" sz="1400" dirty="0">
                          <a:effectLst/>
                          <a:latin typeface="Arial" panose="020B0604020202020204" pitchFamily="34" charset="0"/>
                          <a:cs typeface="Arial" panose="020B0604020202020204" pitchFamily="34" charset="0"/>
                        </a:rPr>
                        <a:t>NOMBRES</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Horas</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SHI</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Total [USD]</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3671">
                <a:tc>
                  <a:txBody>
                    <a:bodyPr/>
                    <a:lstStyle/>
                    <a:p>
                      <a:pPr indent="252095" algn="just">
                        <a:lnSpc>
                          <a:spcPct val="150000"/>
                        </a:lnSpc>
                        <a:spcAft>
                          <a:spcPts val="0"/>
                        </a:spcAft>
                      </a:pPr>
                      <a:r>
                        <a:rPr lang="es-ES" sz="1400" dirty="0">
                          <a:effectLst/>
                          <a:latin typeface="Arial" panose="020B0604020202020204" pitchFamily="34" charset="0"/>
                          <a:cs typeface="Arial" panose="020B0604020202020204" pitchFamily="34" charset="0"/>
                        </a:rPr>
                        <a:t>Luis Felipe Zambrano Moya</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80</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5</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400</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73671">
                <a:tc>
                  <a:txBody>
                    <a:bodyPr/>
                    <a:lstStyle/>
                    <a:p>
                      <a:pPr indent="252095" algn="just">
                        <a:lnSpc>
                          <a:spcPct val="150000"/>
                        </a:lnSpc>
                        <a:spcAft>
                          <a:spcPts val="0"/>
                        </a:spcAft>
                      </a:pPr>
                      <a:r>
                        <a:rPr lang="es-ES" sz="1400" dirty="0" err="1">
                          <a:effectLst/>
                          <a:latin typeface="Arial" panose="020B0604020202020204" pitchFamily="34" charset="0"/>
                          <a:cs typeface="Arial" panose="020B0604020202020204" pitchFamily="34" charset="0"/>
                        </a:rPr>
                        <a:t>Phd</a:t>
                      </a:r>
                      <a:r>
                        <a:rPr lang="es-ES" sz="1400" dirty="0">
                          <a:effectLst/>
                          <a:latin typeface="Arial" panose="020B0604020202020204" pitchFamily="34" charset="0"/>
                          <a:cs typeface="Arial" panose="020B0604020202020204" pitchFamily="34" charset="0"/>
                        </a:rPr>
                        <a:t>. Leonardo </a:t>
                      </a:r>
                      <a:r>
                        <a:rPr lang="es-ES" sz="1400" dirty="0" err="1">
                          <a:effectLst/>
                          <a:latin typeface="Arial" panose="020B0604020202020204" pitchFamily="34" charset="0"/>
                          <a:cs typeface="Arial" panose="020B0604020202020204" pitchFamily="34" charset="0"/>
                        </a:rPr>
                        <a:t>Goyos</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15</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25</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375</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3671">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Ing.  Víctor Andrade</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2</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25</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50</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3671">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Ing. Patricio Riofrío</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2</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a:effectLst/>
                          <a:latin typeface="Arial" panose="020B0604020202020204" pitchFamily="34" charset="0"/>
                          <a:cs typeface="Arial" panose="020B0604020202020204" pitchFamily="34" charset="0"/>
                        </a:rPr>
                        <a:t>25</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50</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73671">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 </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 </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400">
                          <a:effectLst/>
                          <a:latin typeface="Arial" panose="020B0604020202020204" pitchFamily="34" charset="0"/>
                          <a:cs typeface="Arial" panose="020B0604020202020204" pitchFamily="34" charset="0"/>
                        </a:rPr>
                        <a:t>Total</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400" dirty="0">
                          <a:effectLst/>
                          <a:latin typeface="Arial" panose="020B0604020202020204" pitchFamily="34" charset="0"/>
                          <a:cs typeface="Arial" panose="020B0604020202020204" pitchFamily="34" charset="0"/>
                        </a:rPr>
                        <a:t>875</a:t>
                      </a:r>
                      <a:endParaRPr lang="es-E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11" name="CuadroTexto 10"/>
          <p:cNvSpPr txBox="1"/>
          <p:nvPr/>
        </p:nvSpPr>
        <p:spPr>
          <a:xfrm>
            <a:off x="5693226" y="2220686"/>
            <a:ext cx="4503060" cy="369332"/>
          </a:xfrm>
          <a:prstGeom prst="rect">
            <a:avLst/>
          </a:prstGeom>
          <a:noFill/>
        </p:spPr>
        <p:txBody>
          <a:bodyPr wrap="square" rtlCol="0">
            <a:spAutoFit/>
          </a:bodyPr>
          <a:lstStyle/>
          <a:p>
            <a:r>
              <a:rPr lang="es-ES" dirty="0" smtClean="0"/>
              <a:t>Costos de diseño e ingeniería</a:t>
            </a:r>
            <a:endParaRPr lang="es-ES" dirty="0"/>
          </a:p>
        </p:txBody>
      </p:sp>
    </p:spTree>
    <p:extLst>
      <p:ext uri="{BB962C8B-B14F-4D97-AF65-F5344CB8AC3E}">
        <p14:creationId xmlns:p14="http://schemas.microsoft.com/office/powerpoint/2010/main" val="2723616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058" y="180460"/>
            <a:ext cx="10515600" cy="825046"/>
          </a:xfrm>
        </p:spPr>
        <p:txBody>
          <a:bodyPr/>
          <a:lstStyle/>
          <a:p>
            <a:r>
              <a:rPr lang="es-ES" dirty="0" smtClean="0">
                <a:latin typeface="Arial" panose="020B0604020202020204" pitchFamily="34" charset="0"/>
                <a:cs typeface="Arial" panose="020B0604020202020204" pitchFamily="34" charset="0"/>
              </a:rPr>
              <a:t>COSTOS DIRECTOS</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51</a:t>
            </a:fld>
            <a:endParaRPr lang="es-ES" dirty="0">
              <a:solidFill>
                <a:schemeClr val="tx1"/>
              </a:solidFill>
            </a:endParaRPr>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2621161304"/>
                  </p:ext>
                </p:extLst>
              </p:nvPr>
            </p:nvGraphicFramePr>
            <p:xfrm>
              <a:off x="696686" y="1543516"/>
              <a:ext cx="5399315" cy="4511847"/>
            </p:xfrm>
            <a:graphic>
              <a:graphicData uri="http://schemas.openxmlformats.org/drawingml/2006/table">
                <a:tbl>
                  <a:tblPr firstRow="1" firstCol="1" bandRow="1">
                    <a:tableStyleId>{5C22544A-7EE6-4342-B048-85BDC9FD1C3A}</a:tableStyleId>
                  </a:tblPr>
                  <a:tblGrid>
                    <a:gridCol w="586220"/>
                    <a:gridCol w="592456"/>
                    <a:gridCol w="2234701"/>
                    <a:gridCol w="1003363"/>
                    <a:gridCol w="982575"/>
                  </a:tblGrid>
                  <a:tr h="697616">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Ítem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indent="252095" algn="ctr">
                            <a:lnSpc>
                              <a:spcPct val="150000"/>
                            </a:lnSpc>
                            <a:spcAft>
                              <a:spcPts val="0"/>
                            </a:spcAft>
                          </a:pPr>
                          <a:r>
                            <a:rPr lang="es-ES" sz="1000" dirty="0" err="1">
                              <a:effectLst/>
                              <a:latin typeface="Arial" panose="020B0604020202020204" pitchFamily="34" charset="0"/>
                              <a:cs typeface="Arial" panose="020B0604020202020204" pitchFamily="34" charset="0"/>
                            </a:rPr>
                            <a:t>Cant</a:t>
                          </a:r>
                          <a:r>
                            <a:rPr lang="es-ES" sz="1000" dirty="0">
                              <a:effectLst/>
                              <a:latin typeface="Arial" panose="020B0604020202020204" pitchFamily="34" charset="0"/>
                              <a:cs typeface="Arial" panose="020B0604020202020204" pitchFamily="34" charset="0"/>
                            </a:rPr>
                            <a:t>.</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Descripción</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V Unitario [USD]</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V. Total [USD]</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1</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Barra de Bronce SAE 40 </a:t>
                          </a:r>
                          <a14:m>
                            <m:oMath xmlns:m="http://schemas.openxmlformats.org/officeDocument/2006/math">
                              <m:r>
                                <a:rPr lang="es-ES" sz="1000">
                                  <a:effectLst/>
                                </a:rPr>
                                <m:t>∅</m:t>
                              </m:r>
                            </m:oMath>
                          </a14:m>
                          <a:r>
                            <a:rPr lang="es-ES" sz="1000" dirty="0">
                              <a:effectLst/>
                              <a:latin typeface="Arial" panose="020B0604020202020204" pitchFamily="34" charset="0"/>
                              <a:cs typeface="Arial" panose="020B0604020202020204" pitchFamily="34" charset="0"/>
                            </a:rPr>
                            <a:t> ¾ </a:t>
                          </a:r>
                          <a:r>
                            <a:rPr lang="es-ES" sz="1000" dirty="0" err="1">
                              <a:effectLst/>
                              <a:latin typeface="Arial" panose="020B0604020202020204" pitchFamily="34" charset="0"/>
                              <a:cs typeface="Arial" panose="020B0604020202020204" pitchFamily="34" charset="0"/>
                            </a:rPr>
                            <a:t>pulg</a:t>
                          </a:r>
                          <a:r>
                            <a:rPr lang="es-ES" sz="1000" dirty="0">
                              <a:effectLst/>
                              <a:latin typeface="Arial" panose="020B0604020202020204" pitchFamily="34" charset="0"/>
                              <a:cs typeface="Arial" panose="020B0604020202020204" pitchFamily="34" charset="0"/>
                            </a:rPr>
                            <a:t> x 20 cm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8,68</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8,68</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2</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Barra de Duraluminio </a:t>
                          </a:r>
                          <a14:m>
                            <m:oMath xmlns:m="http://schemas.openxmlformats.org/officeDocument/2006/math">
                              <m:r>
                                <a:rPr lang="es-ES" sz="1000">
                                  <a:effectLst/>
                                </a:rPr>
                                <m:t>∅</m:t>
                              </m:r>
                            </m:oMath>
                          </a14:m>
                          <a:r>
                            <a:rPr lang="es-ES" sz="1000" dirty="0">
                              <a:effectLst/>
                              <a:latin typeface="Arial" panose="020B0604020202020204" pitchFamily="34" charset="0"/>
                              <a:cs typeface="Arial" panose="020B0604020202020204" pitchFamily="34" charset="0"/>
                            </a:rPr>
                            <a:t> 40 mm x 25 cm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17,50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17,50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3</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Barra de Acero 1045 </a:t>
                          </a:r>
                          <a14:m>
                            <m:oMath xmlns:m="http://schemas.openxmlformats.org/officeDocument/2006/math">
                              <m:r>
                                <a:rPr lang="es-ES" sz="1000">
                                  <a:effectLst/>
                                </a:rPr>
                                <m:t>∅</m:t>
                              </m:r>
                            </m:oMath>
                          </a14:m>
                          <a:r>
                            <a:rPr lang="es-ES" sz="1000" dirty="0">
                              <a:effectLst/>
                              <a:latin typeface="Arial" panose="020B0604020202020204" pitchFamily="34" charset="0"/>
                              <a:cs typeface="Arial" panose="020B0604020202020204" pitchFamily="34" charset="0"/>
                            </a:rPr>
                            <a:t> 25 mm x 50 cm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5,20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5,20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4</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Barra de Acero DF2 </a:t>
                          </a:r>
                          <a14:m>
                            <m:oMath xmlns:m="http://schemas.openxmlformats.org/officeDocument/2006/math">
                              <m:r>
                                <a:rPr lang="es-ES" sz="1000">
                                  <a:effectLst/>
                                </a:rPr>
                                <m:t>∅</m:t>
                              </m:r>
                            </m:oMath>
                          </a14:m>
                          <a:r>
                            <a:rPr lang="es-ES" sz="1000" dirty="0">
                              <a:effectLst/>
                              <a:latin typeface="Arial" panose="020B0604020202020204" pitchFamily="34" charset="0"/>
                              <a:cs typeface="Arial" panose="020B0604020202020204" pitchFamily="34" charset="0"/>
                            </a:rPr>
                            <a:t>28 mm x 17 cm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3,49</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3,49</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5</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Barra de Acero 1018 </a:t>
                          </a:r>
                          <a14:m>
                            <m:oMath xmlns:m="http://schemas.openxmlformats.org/officeDocument/2006/math">
                              <m:r>
                                <a:rPr lang="es-ES" sz="1000">
                                  <a:effectLst/>
                                </a:rPr>
                                <m:t>∅</m:t>
                              </m:r>
                            </m:oMath>
                          </a14:m>
                          <a:r>
                            <a:rPr lang="es-ES" sz="1000">
                              <a:effectLst/>
                              <a:latin typeface="Arial" panose="020B0604020202020204" pitchFamily="34" charset="0"/>
                              <a:cs typeface="Arial" panose="020B0604020202020204" pitchFamily="34" charset="0"/>
                            </a:rPr>
                            <a:t> ¾ pulg x 17 cm</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0,95</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0,95</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6</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Barra de Nylon </a:t>
                          </a:r>
                          <a14:m>
                            <m:oMath xmlns:m="http://schemas.openxmlformats.org/officeDocument/2006/math">
                              <m:r>
                                <a:rPr lang="es-ES" sz="1000">
                                  <a:effectLst/>
                                </a:rPr>
                                <m:t>∅</m:t>
                              </m:r>
                            </m:oMath>
                          </a14:m>
                          <a:r>
                            <a:rPr lang="es-ES" sz="1000">
                              <a:effectLst/>
                              <a:latin typeface="Arial" panose="020B0604020202020204" pitchFamily="34" charset="0"/>
                              <a:cs typeface="Arial" panose="020B0604020202020204" pitchFamily="34" charset="0"/>
                            </a:rPr>
                            <a:t> 50 mm x 10 cm</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2,01</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2,01</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15992">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7</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8</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Lija para Hierro N50 Truper</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0,70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5,60</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8</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Barra de Acero 4340 </a:t>
                          </a:r>
                          <a14:m>
                            <m:oMath xmlns:m="http://schemas.openxmlformats.org/officeDocument/2006/math">
                              <m:r>
                                <a:rPr lang="es-ES" sz="1000">
                                  <a:effectLst/>
                                </a:rPr>
                                <m:t>∅</m:t>
                              </m:r>
                            </m:oMath>
                          </a14:m>
                          <a:r>
                            <a:rPr lang="es-ES" sz="1000">
                              <a:effectLst/>
                              <a:latin typeface="Arial" panose="020B0604020202020204" pitchFamily="34" charset="0"/>
                              <a:cs typeface="Arial" panose="020B0604020202020204" pitchFamily="34" charset="0"/>
                            </a:rPr>
                            <a:t> 20 mm x 50 cm</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3,20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3,20</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212574">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Total</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46,63</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2621161304"/>
                  </p:ext>
                </p:extLst>
              </p:nvPr>
            </p:nvGraphicFramePr>
            <p:xfrm>
              <a:off x="696686" y="1543516"/>
              <a:ext cx="5399315" cy="4511847"/>
            </p:xfrm>
            <a:graphic>
              <a:graphicData uri="http://schemas.openxmlformats.org/drawingml/2006/table">
                <a:tbl>
                  <a:tblPr firstRow="1" firstCol="1" bandRow="1">
                    <a:tableStyleId>{5C22544A-7EE6-4342-B048-85BDC9FD1C3A}</a:tableStyleId>
                  </a:tblPr>
                  <a:tblGrid>
                    <a:gridCol w="586220"/>
                    <a:gridCol w="592456"/>
                    <a:gridCol w="2234701"/>
                    <a:gridCol w="1003363"/>
                    <a:gridCol w="982575"/>
                  </a:tblGrid>
                  <a:tr h="697616">
                    <a:tc>
                      <a:txBody>
                        <a:bodyPr/>
                        <a:lstStyle/>
                        <a:p>
                          <a:pPr indent="252095" algn="ctr">
                            <a:lnSpc>
                              <a:spcPct val="150000"/>
                            </a:lnSpc>
                            <a:spcAft>
                              <a:spcPts val="0"/>
                            </a:spcAft>
                          </a:pPr>
                          <a:r>
                            <a:rPr lang="es-ES" sz="1000" dirty="0">
                              <a:effectLst/>
                              <a:latin typeface="Arial" panose="020B0604020202020204" pitchFamily="34" charset="0"/>
                              <a:cs typeface="Arial" panose="020B0604020202020204" pitchFamily="34" charset="0"/>
                            </a:rPr>
                            <a:t>Ítem</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indent="252095" algn="ctr">
                            <a:lnSpc>
                              <a:spcPct val="150000"/>
                            </a:lnSpc>
                            <a:spcAft>
                              <a:spcPts val="0"/>
                            </a:spcAft>
                          </a:pPr>
                          <a:r>
                            <a:rPr lang="es-ES" sz="1000" dirty="0" err="1">
                              <a:effectLst/>
                              <a:latin typeface="Arial" panose="020B0604020202020204" pitchFamily="34" charset="0"/>
                              <a:cs typeface="Arial" panose="020B0604020202020204" pitchFamily="34" charset="0"/>
                            </a:rPr>
                            <a:t>Cant</a:t>
                          </a:r>
                          <a:r>
                            <a:rPr lang="es-ES" sz="1000" dirty="0">
                              <a:effectLst/>
                              <a:latin typeface="Arial" panose="020B0604020202020204" pitchFamily="34" charset="0"/>
                              <a:cs typeface="Arial" panose="020B0604020202020204" pitchFamily="34" charset="0"/>
                            </a:rPr>
                            <a:t>.</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Descripción</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V Unitario [USD]</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ctr">
                            <a:lnSpc>
                              <a:spcPct val="150000"/>
                            </a:lnSpc>
                            <a:spcAft>
                              <a:spcPts val="0"/>
                            </a:spcAft>
                          </a:pPr>
                          <a:r>
                            <a:rPr lang="es-ES" sz="1000">
                              <a:effectLst/>
                              <a:latin typeface="Arial" panose="020B0604020202020204" pitchFamily="34" charset="0"/>
                              <a:cs typeface="Arial" panose="020B0604020202020204" pitchFamily="34" charset="0"/>
                            </a:rPr>
                            <a:t>V. Total [USD]</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1</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endParaRPr lang="es-ES"/>
                        </a:p>
                      </a:txBody>
                      <a:tcPr marL="55080" marR="55080" marT="0" marB="0" anchor="ctr">
                        <a:blipFill rotWithShape="0">
                          <a:blip r:embed="rId3"/>
                          <a:stretch>
                            <a:fillRect l="-53134" t="-156757" r="-89918" b="-759459"/>
                          </a:stretch>
                        </a:blipFill>
                      </a:tcP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8,68</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8,68</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2</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endParaRPr lang="es-ES"/>
                        </a:p>
                      </a:txBody>
                      <a:tcPr marL="55080" marR="55080" marT="0" marB="0" anchor="ctr">
                        <a:blipFill rotWithShape="0">
                          <a:blip r:embed="rId3"/>
                          <a:stretch>
                            <a:fillRect l="-53134" t="-253333" r="-89918" b="-649333"/>
                          </a:stretch>
                        </a:blipFill>
                      </a:tcP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17,50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17,50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3</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endParaRPr lang="es-ES"/>
                        </a:p>
                      </a:txBody>
                      <a:tcPr marL="55080" marR="55080" marT="0" marB="0" anchor="ctr">
                        <a:blipFill rotWithShape="0">
                          <a:blip r:embed="rId3"/>
                          <a:stretch>
                            <a:fillRect l="-53134" t="-353333" r="-89918" b="-549333"/>
                          </a:stretch>
                        </a:blipFill>
                      </a:tcP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5,20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5,20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4</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endParaRPr lang="es-ES"/>
                        </a:p>
                      </a:txBody>
                      <a:tcPr marL="55080" marR="55080" marT="0" marB="0" anchor="ctr">
                        <a:blipFill rotWithShape="0">
                          <a:blip r:embed="rId3"/>
                          <a:stretch>
                            <a:fillRect l="-53134" t="-453333" r="-89918" b="-449333"/>
                          </a:stretch>
                        </a:blipFill>
                      </a:tcP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3,49</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3,49</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5</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endParaRPr lang="es-ES"/>
                        </a:p>
                      </a:txBody>
                      <a:tcPr marL="55080" marR="55080" marT="0" marB="0" anchor="ctr">
                        <a:blipFill rotWithShape="0">
                          <a:blip r:embed="rId3"/>
                          <a:stretch>
                            <a:fillRect l="-53134" t="-560811" r="-89918" b="-355405"/>
                          </a:stretch>
                        </a:blipFill>
                      </a:tcP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0,95</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0,95</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6</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endParaRPr lang="es-ES"/>
                        </a:p>
                      </a:txBody>
                      <a:tcPr marL="55080" marR="55080" marT="0" marB="0" anchor="ctr">
                        <a:blipFill rotWithShape="0">
                          <a:blip r:embed="rId3"/>
                          <a:stretch>
                            <a:fillRect l="-53134" t="-652000" r="-89918" b="-250667"/>
                          </a:stretch>
                        </a:blipFill>
                      </a:tcP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2,01</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2,01</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15992">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7</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8</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Lija para Hierro N50 Truper</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0,70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5,60</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455095">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8</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1</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endParaRPr lang="es-ES"/>
                        </a:p>
                      </a:txBody>
                      <a:tcPr marL="55080" marR="55080" marT="0" marB="0" anchor="ctr">
                        <a:blipFill rotWithShape="0">
                          <a:blip r:embed="rId3"/>
                          <a:stretch>
                            <a:fillRect l="-53134" t="-842667" r="-89918" b="-60000"/>
                          </a:stretch>
                        </a:blipFill>
                      </a:tcP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3,20</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3,20</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r h="212574">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 </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a:effectLst/>
                              <a:latin typeface="Arial" panose="020B0604020202020204" pitchFamily="34" charset="0"/>
                              <a:cs typeface="Arial" panose="020B0604020202020204" pitchFamily="34" charset="0"/>
                            </a:rPr>
                            <a:t>Total</a:t>
                          </a:r>
                          <a:endParaRPr lang="es-ES" sz="1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c>
                      <a:txBody>
                        <a:bodyPr/>
                        <a:lstStyle/>
                        <a:p>
                          <a:pPr indent="252095" algn="just">
                            <a:lnSpc>
                              <a:spcPct val="150000"/>
                            </a:lnSpc>
                            <a:spcAft>
                              <a:spcPts val="0"/>
                            </a:spcAft>
                          </a:pPr>
                          <a:r>
                            <a:rPr lang="es-ES" sz="1000" dirty="0">
                              <a:effectLst/>
                              <a:latin typeface="Arial" panose="020B0604020202020204" pitchFamily="34" charset="0"/>
                              <a:cs typeface="Arial" panose="020B0604020202020204" pitchFamily="34" charset="0"/>
                            </a:rPr>
                            <a:t>46,63</a:t>
                          </a:r>
                          <a:endParaRPr lang="es-E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080" marR="55080" marT="0" marB="0" anchor="ctr"/>
                    </a:tc>
                  </a:tr>
                </a:tbl>
              </a:graphicData>
            </a:graphic>
          </p:graphicFrame>
        </mc:Fallback>
      </mc:AlternateContent>
      <p:sp>
        <p:nvSpPr>
          <p:cNvPr id="7" name="CuadroTexto 6"/>
          <p:cNvSpPr txBox="1"/>
          <p:nvPr/>
        </p:nvSpPr>
        <p:spPr>
          <a:xfrm>
            <a:off x="576939" y="1005506"/>
            <a:ext cx="4503060" cy="369332"/>
          </a:xfrm>
          <a:prstGeom prst="rect">
            <a:avLst/>
          </a:prstGeom>
          <a:noFill/>
        </p:spPr>
        <p:txBody>
          <a:bodyPr wrap="square" rtlCol="0">
            <a:spAutoFit/>
          </a:bodyPr>
          <a:lstStyle/>
          <a:p>
            <a:r>
              <a:rPr lang="es-ES" dirty="0" smtClean="0"/>
              <a:t>Costos de adquisición de materiales</a:t>
            </a:r>
            <a:endParaRPr lang="es-ES" dirty="0"/>
          </a:p>
        </p:txBody>
      </p:sp>
      <p:sp>
        <p:nvSpPr>
          <p:cNvPr id="8" name="CuadroTexto 7"/>
          <p:cNvSpPr txBox="1"/>
          <p:nvPr/>
        </p:nvSpPr>
        <p:spPr>
          <a:xfrm>
            <a:off x="6357254" y="1005506"/>
            <a:ext cx="4503060" cy="369332"/>
          </a:xfrm>
          <a:prstGeom prst="rect">
            <a:avLst/>
          </a:prstGeom>
          <a:noFill/>
        </p:spPr>
        <p:txBody>
          <a:bodyPr wrap="square" rtlCol="0">
            <a:spAutoFit/>
          </a:bodyPr>
          <a:lstStyle/>
          <a:p>
            <a:r>
              <a:rPr lang="es-ES" dirty="0" smtClean="0"/>
              <a:t>Costos de fabricación de elementos</a:t>
            </a:r>
            <a:endParaRPr lang="es-ES" dirty="0"/>
          </a:p>
        </p:txBody>
      </p:sp>
      <mc:AlternateContent xmlns:mc="http://schemas.openxmlformats.org/markup-compatibility/2006">
        <mc:Choice xmlns:a14="http://schemas.microsoft.com/office/drawing/2010/main" Requires="a14">
          <p:graphicFrame>
            <p:nvGraphicFramePr>
              <p:cNvPr id="9" name="Tabla 8"/>
              <p:cNvGraphicFramePr>
                <a:graphicFrameLocks noGrp="1"/>
              </p:cNvGraphicFramePr>
              <p:nvPr>
                <p:extLst>
                  <p:ext uri="{D42A27DB-BD31-4B8C-83A1-F6EECF244321}">
                    <p14:modId xmlns:p14="http://schemas.microsoft.com/office/powerpoint/2010/main" val="901214590"/>
                  </p:ext>
                </p:extLst>
              </p:nvPr>
            </p:nvGraphicFramePr>
            <p:xfrm>
              <a:off x="6313096" y="1547768"/>
              <a:ext cx="5225761" cy="4351337"/>
            </p:xfrm>
            <a:graphic>
              <a:graphicData uri="http://schemas.openxmlformats.org/drawingml/2006/table">
                <a:tbl>
                  <a:tblPr firstRow="1" firstCol="1" bandRow="1">
                    <a:tableStyleId>{5C22544A-7EE6-4342-B048-85BDC9FD1C3A}</a:tableStyleId>
                  </a:tblPr>
                  <a:tblGrid>
                    <a:gridCol w="624733"/>
                    <a:gridCol w="711200"/>
                    <a:gridCol w="2148114"/>
                    <a:gridCol w="856343"/>
                    <a:gridCol w="885371"/>
                  </a:tblGrid>
                  <a:tr h="767883">
                    <a:tc>
                      <a:txBody>
                        <a:bodyPr/>
                        <a:lstStyle/>
                        <a:p>
                          <a:pPr indent="252095" algn="just">
                            <a:lnSpc>
                              <a:spcPct val="150000"/>
                            </a:lnSpc>
                            <a:spcAft>
                              <a:spcPts val="0"/>
                            </a:spcAft>
                          </a:pPr>
                          <a:endParaRPr lang="es-ES" sz="1100" dirty="0" smtClean="0">
                            <a:effectLst/>
                            <a:latin typeface="Arial" panose="020B0604020202020204" pitchFamily="34" charset="0"/>
                            <a:cs typeface="Arial" panose="020B0604020202020204" pitchFamily="34" charset="0"/>
                          </a:endParaRPr>
                        </a:p>
                        <a:p>
                          <a:pPr indent="252095" algn="just">
                            <a:lnSpc>
                              <a:spcPct val="150000"/>
                            </a:lnSpc>
                            <a:spcAft>
                              <a:spcPts val="0"/>
                            </a:spcAft>
                          </a:pPr>
                          <a:r>
                            <a:rPr lang="es-ES" sz="1100" dirty="0" smtClean="0">
                              <a:effectLst/>
                              <a:latin typeface="Arial" panose="020B0604020202020204" pitchFamily="34" charset="0"/>
                              <a:cs typeface="Arial" panose="020B0604020202020204" pitchFamily="34" charset="0"/>
                            </a:rPr>
                            <a:t>Ítem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endParaRPr lang="es-ES" sz="1100" dirty="0" smtClean="0">
                            <a:effectLst/>
                            <a:latin typeface="Arial" panose="020B0604020202020204" pitchFamily="34" charset="0"/>
                            <a:cs typeface="Arial" panose="020B0604020202020204" pitchFamily="34" charset="0"/>
                          </a:endParaRPr>
                        </a:p>
                        <a:p>
                          <a:pPr indent="252095" algn="ctr">
                            <a:lnSpc>
                              <a:spcPct val="150000"/>
                            </a:lnSpc>
                            <a:spcAft>
                              <a:spcPts val="0"/>
                            </a:spcAft>
                          </a:pPr>
                          <a:r>
                            <a:rPr lang="es-ES" sz="1100" dirty="0" err="1" smtClean="0">
                              <a:effectLst/>
                              <a:latin typeface="Arial" panose="020B0604020202020204" pitchFamily="34" charset="0"/>
                              <a:cs typeface="Arial" panose="020B0604020202020204" pitchFamily="34" charset="0"/>
                            </a:rPr>
                            <a:t>Cant</a:t>
                          </a:r>
                          <a:r>
                            <a:rPr lang="es-ES" sz="1100" dirty="0">
                              <a:effectLst/>
                              <a:latin typeface="Arial" panose="020B0604020202020204" pitchFamily="34" charset="0"/>
                              <a:cs typeface="Arial" panose="020B0604020202020204" pitchFamily="34" charset="0"/>
                            </a:rPr>
                            <a:t>.</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just">
                            <a:lnSpc>
                              <a:spcPct val="150000"/>
                            </a:lnSpc>
                            <a:spcAft>
                              <a:spcPts val="0"/>
                            </a:spcAft>
                          </a:pPr>
                          <a:endParaRPr lang="es-ES" sz="1100" dirty="0" smtClean="0">
                            <a:effectLst/>
                            <a:latin typeface="Arial" panose="020B0604020202020204" pitchFamily="34" charset="0"/>
                            <a:cs typeface="Arial" panose="020B0604020202020204" pitchFamily="34" charset="0"/>
                          </a:endParaRPr>
                        </a:p>
                        <a:p>
                          <a:pPr indent="252095" algn="just">
                            <a:lnSpc>
                              <a:spcPct val="150000"/>
                            </a:lnSpc>
                            <a:spcAft>
                              <a:spcPts val="0"/>
                            </a:spcAft>
                          </a:pPr>
                          <a:r>
                            <a:rPr lang="es-ES" sz="1100" dirty="0" smtClean="0">
                              <a:effectLst/>
                              <a:latin typeface="Arial" panose="020B0604020202020204" pitchFamily="34" charset="0"/>
                              <a:cs typeface="Arial" panose="020B0604020202020204" pitchFamily="34" charset="0"/>
                            </a:rPr>
                            <a:t>Descripción</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V Unitario [USD]</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V. Total [USD]</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255961">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err="1">
                              <a:effectLst/>
                              <a:latin typeface="Arial" panose="020B0604020202020204" pitchFamily="34" charset="0"/>
                              <a:cs typeface="Arial" panose="020B0604020202020204" pitchFamily="34" charset="0"/>
                            </a:rPr>
                            <a:t>Portaprobeta</a:t>
                          </a:r>
                          <a:r>
                            <a:rPr lang="es-ES" sz="1100" dirty="0">
                              <a:effectLst/>
                              <a:latin typeface="Arial" panose="020B0604020202020204" pitchFamily="34" charset="0"/>
                              <a:cs typeface="Arial" panose="020B0604020202020204" pitchFamily="34" charset="0"/>
                            </a:rPr>
                            <a:t> de Nylon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17,5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a:effectLst/>
                              <a:latin typeface="Arial" panose="020B0604020202020204" pitchFamily="34" charset="0"/>
                              <a:cs typeface="Arial" panose="020B0604020202020204" pitchFamily="34" charset="0"/>
                            </a:rPr>
                            <a:t>Probeta de Acero DF2 </a:t>
                          </a:r>
                          <a14:m>
                            <m:oMath xmlns:m="http://schemas.openxmlformats.org/officeDocument/2006/math">
                              <m:r>
                                <a:rPr lang="es-ES" sz="1100">
                                  <a:effectLst/>
                                </a:rPr>
                                <m:t>∅</m:t>
                              </m:r>
                            </m:oMath>
                          </a14:m>
                          <a:r>
                            <a:rPr lang="es-ES" sz="1100" dirty="0">
                              <a:effectLst/>
                              <a:latin typeface="Arial" panose="020B0604020202020204" pitchFamily="34" charset="0"/>
                              <a:cs typeface="Arial" panose="020B0604020202020204" pitchFamily="34" charset="0"/>
                            </a:rPr>
                            <a:t> 19 mm x 12 mm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a:effectLst/>
                              <a:latin typeface="Arial" panose="020B0604020202020204" pitchFamily="34" charset="0"/>
                              <a:cs typeface="Arial" panose="020B0604020202020204" pitchFamily="34" charset="0"/>
                            </a:rPr>
                            <a:t>Probeta de Acero 1018 </a:t>
                          </a:r>
                          <a14:m>
                            <m:oMath xmlns:m="http://schemas.openxmlformats.org/officeDocument/2006/math">
                              <m:r>
                                <a:rPr lang="es-ES" sz="1100">
                                  <a:effectLst/>
                                </a:rPr>
                                <m:t>∅</m:t>
                              </m:r>
                            </m:oMath>
                          </a14:m>
                          <a:r>
                            <a:rPr lang="es-ES" sz="1100" dirty="0">
                              <a:effectLst/>
                              <a:latin typeface="Arial" panose="020B0604020202020204" pitchFamily="34" charset="0"/>
                              <a:cs typeface="Arial" panose="020B0604020202020204" pitchFamily="34" charset="0"/>
                            </a:rPr>
                            <a:t>19 mm x 12 mm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a:effectLst/>
                              <a:latin typeface="Arial" panose="020B0604020202020204" pitchFamily="34" charset="0"/>
                              <a:cs typeface="Arial" panose="020B0604020202020204" pitchFamily="34" charset="0"/>
                            </a:rPr>
                            <a:t>Probeta de Acero 1045 </a:t>
                          </a:r>
                          <a14:m>
                            <m:oMath xmlns:m="http://schemas.openxmlformats.org/officeDocument/2006/math">
                              <m:r>
                                <a:rPr lang="es-ES" sz="1100">
                                  <a:effectLst/>
                                </a:rPr>
                                <m:t>∅</m:t>
                              </m:r>
                            </m:oMath>
                          </a14:m>
                          <a:r>
                            <a:rPr lang="es-ES" sz="1100" dirty="0">
                              <a:effectLst/>
                              <a:latin typeface="Arial" panose="020B0604020202020204" pitchFamily="34" charset="0"/>
                              <a:cs typeface="Arial" panose="020B0604020202020204" pitchFamily="34" charset="0"/>
                            </a:rPr>
                            <a:t> 19 mm x 12 mm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90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a:effectLst/>
                              <a:latin typeface="Arial" panose="020B0604020202020204" pitchFamily="34" charset="0"/>
                              <a:cs typeface="Arial" panose="020B0604020202020204" pitchFamily="34" charset="0"/>
                            </a:rPr>
                            <a:t>Probeta de Bronce </a:t>
                          </a:r>
                          <a14:m>
                            <m:oMath xmlns:m="http://schemas.openxmlformats.org/officeDocument/2006/math">
                              <m:r>
                                <a:rPr lang="es-ES" sz="1100">
                                  <a:effectLst/>
                                </a:rPr>
                                <m:t>∅</m:t>
                              </m:r>
                            </m:oMath>
                          </a14:m>
                          <a:r>
                            <a:rPr lang="es-ES" sz="1100" dirty="0">
                              <a:effectLst/>
                              <a:latin typeface="Arial" panose="020B0604020202020204" pitchFamily="34" charset="0"/>
                              <a:cs typeface="Arial" panose="020B0604020202020204" pitchFamily="34" charset="0"/>
                            </a:rPr>
                            <a:t> 19 mm x 12 mm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a:effectLst/>
                              <a:latin typeface="Arial" panose="020B0604020202020204" pitchFamily="34" charset="0"/>
                              <a:cs typeface="Arial" panose="020B0604020202020204" pitchFamily="34" charset="0"/>
                            </a:rPr>
                            <a:t>Probeta de </a:t>
                          </a:r>
                          <a:r>
                            <a:rPr lang="es-ES" sz="1100" dirty="0" err="1">
                              <a:effectLst/>
                              <a:latin typeface="Arial" panose="020B0604020202020204" pitchFamily="34" charset="0"/>
                              <a:cs typeface="Arial" panose="020B0604020202020204" pitchFamily="34" charset="0"/>
                            </a:rPr>
                            <a:t>Duralumino</a:t>
                          </a:r>
                          <a:r>
                            <a:rPr lang="es-ES" sz="1100" dirty="0">
                              <a:effectLst/>
                              <a:latin typeface="Arial" panose="020B0604020202020204" pitchFamily="34" charset="0"/>
                              <a:cs typeface="Arial" panose="020B0604020202020204" pitchFamily="34" charset="0"/>
                            </a:rPr>
                            <a:t> </a:t>
                          </a:r>
                          <a14:m>
                            <m:oMath xmlns:m="http://schemas.openxmlformats.org/officeDocument/2006/math">
                              <m:r>
                                <a:rPr lang="es-ES" sz="1100">
                                  <a:effectLst/>
                                </a:rPr>
                                <m:t>∅</m:t>
                              </m:r>
                            </m:oMath>
                          </a14:m>
                          <a:r>
                            <a:rPr lang="es-ES" sz="1100" dirty="0">
                              <a:effectLst/>
                              <a:latin typeface="Arial" panose="020B0604020202020204" pitchFamily="34" charset="0"/>
                              <a:cs typeface="Arial" panose="020B0604020202020204" pitchFamily="34" charset="0"/>
                            </a:rPr>
                            <a:t> 19 mm x 12 mm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a:effectLst/>
                              <a:latin typeface="Arial" panose="020B0604020202020204" pitchFamily="34" charset="0"/>
                              <a:cs typeface="Arial" panose="020B0604020202020204" pitchFamily="34" charset="0"/>
                            </a:rPr>
                            <a:t>Probeta de Acero 4340 </a:t>
                          </a:r>
                          <a14:m>
                            <m:oMath xmlns:m="http://schemas.openxmlformats.org/officeDocument/2006/math">
                              <m:r>
                                <a:rPr lang="es-ES" sz="1100">
                                  <a:effectLst/>
                                </a:rPr>
                                <m:t>∅</m:t>
                              </m:r>
                            </m:oMath>
                          </a14:m>
                          <a:r>
                            <a:rPr lang="es-ES" sz="1100" dirty="0">
                              <a:effectLst/>
                              <a:latin typeface="Arial" panose="020B0604020202020204" pitchFamily="34" charset="0"/>
                              <a:cs typeface="Arial" panose="020B0604020202020204" pitchFamily="34" charset="0"/>
                            </a:rPr>
                            <a:t> 19 mm x 12 mm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255961">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Total</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260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bl>
              </a:graphicData>
            </a:graphic>
          </p:graphicFrame>
        </mc:Choice>
        <mc:Fallback>
          <p:graphicFrame>
            <p:nvGraphicFramePr>
              <p:cNvPr id="9" name="Tabla 8"/>
              <p:cNvGraphicFramePr>
                <a:graphicFrameLocks noGrp="1"/>
              </p:cNvGraphicFramePr>
              <p:nvPr>
                <p:extLst>
                  <p:ext uri="{D42A27DB-BD31-4B8C-83A1-F6EECF244321}">
                    <p14:modId xmlns:p14="http://schemas.microsoft.com/office/powerpoint/2010/main" val="901214590"/>
                  </p:ext>
                </p:extLst>
              </p:nvPr>
            </p:nvGraphicFramePr>
            <p:xfrm>
              <a:off x="6313096" y="1547768"/>
              <a:ext cx="5225761" cy="4351337"/>
            </p:xfrm>
            <a:graphic>
              <a:graphicData uri="http://schemas.openxmlformats.org/drawingml/2006/table">
                <a:tbl>
                  <a:tblPr firstRow="1" firstCol="1" bandRow="1">
                    <a:tableStyleId>{5C22544A-7EE6-4342-B048-85BDC9FD1C3A}</a:tableStyleId>
                  </a:tblPr>
                  <a:tblGrid>
                    <a:gridCol w="624733"/>
                    <a:gridCol w="711200"/>
                    <a:gridCol w="2148114"/>
                    <a:gridCol w="856343"/>
                    <a:gridCol w="885371"/>
                  </a:tblGrid>
                  <a:tr h="767883">
                    <a:tc>
                      <a:txBody>
                        <a:bodyPr/>
                        <a:lstStyle/>
                        <a:p>
                          <a:pPr indent="252095" algn="just">
                            <a:lnSpc>
                              <a:spcPct val="150000"/>
                            </a:lnSpc>
                            <a:spcAft>
                              <a:spcPts val="0"/>
                            </a:spcAft>
                          </a:pPr>
                          <a:endParaRPr lang="es-ES" sz="1100" dirty="0" smtClean="0">
                            <a:effectLst/>
                            <a:latin typeface="Arial" panose="020B0604020202020204" pitchFamily="34" charset="0"/>
                            <a:cs typeface="Arial" panose="020B0604020202020204" pitchFamily="34" charset="0"/>
                          </a:endParaRPr>
                        </a:p>
                        <a:p>
                          <a:pPr indent="252095" algn="just">
                            <a:lnSpc>
                              <a:spcPct val="150000"/>
                            </a:lnSpc>
                            <a:spcAft>
                              <a:spcPts val="0"/>
                            </a:spcAft>
                          </a:pPr>
                          <a:r>
                            <a:rPr lang="es-ES" sz="1100" dirty="0" smtClean="0">
                              <a:effectLst/>
                              <a:latin typeface="Arial" panose="020B0604020202020204" pitchFamily="34" charset="0"/>
                              <a:cs typeface="Arial" panose="020B0604020202020204" pitchFamily="34" charset="0"/>
                            </a:rPr>
                            <a:t>Ítem</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ctr">
                            <a:lnSpc>
                              <a:spcPct val="150000"/>
                            </a:lnSpc>
                            <a:spcAft>
                              <a:spcPts val="0"/>
                            </a:spcAft>
                          </a:pPr>
                          <a:endParaRPr lang="es-ES" sz="1100" dirty="0" smtClean="0">
                            <a:effectLst/>
                            <a:latin typeface="Arial" panose="020B0604020202020204" pitchFamily="34" charset="0"/>
                            <a:cs typeface="Arial" panose="020B0604020202020204" pitchFamily="34" charset="0"/>
                          </a:endParaRPr>
                        </a:p>
                        <a:p>
                          <a:pPr indent="252095" algn="ctr">
                            <a:lnSpc>
                              <a:spcPct val="150000"/>
                            </a:lnSpc>
                            <a:spcAft>
                              <a:spcPts val="0"/>
                            </a:spcAft>
                          </a:pPr>
                          <a:r>
                            <a:rPr lang="es-ES" sz="1100" dirty="0" err="1" smtClean="0">
                              <a:effectLst/>
                              <a:latin typeface="Arial" panose="020B0604020202020204" pitchFamily="34" charset="0"/>
                              <a:cs typeface="Arial" panose="020B0604020202020204" pitchFamily="34" charset="0"/>
                            </a:rPr>
                            <a:t>Cant</a:t>
                          </a:r>
                          <a:r>
                            <a:rPr lang="es-ES" sz="1100" dirty="0">
                              <a:effectLst/>
                              <a:latin typeface="Arial" panose="020B0604020202020204" pitchFamily="34" charset="0"/>
                              <a:cs typeface="Arial" panose="020B0604020202020204" pitchFamily="34" charset="0"/>
                            </a:rPr>
                            <a:t>.</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just">
                            <a:lnSpc>
                              <a:spcPct val="150000"/>
                            </a:lnSpc>
                            <a:spcAft>
                              <a:spcPts val="0"/>
                            </a:spcAft>
                          </a:pPr>
                          <a:endParaRPr lang="es-ES" sz="1100" dirty="0" smtClean="0">
                            <a:effectLst/>
                            <a:latin typeface="Arial" panose="020B0604020202020204" pitchFamily="34" charset="0"/>
                            <a:cs typeface="Arial" panose="020B0604020202020204" pitchFamily="34" charset="0"/>
                          </a:endParaRPr>
                        </a:p>
                        <a:p>
                          <a:pPr indent="252095" algn="just">
                            <a:lnSpc>
                              <a:spcPct val="150000"/>
                            </a:lnSpc>
                            <a:spcAft>
                              <a:spcPts val="0"/>
                            </a:spcAft>
                          </a:pPr>
                          <a:r>
                            <a:rPr lang="es-ES" sz="1100" dirty="0" smtClean="0">
                              <a:effectLst/>
                              <a:latin typeface="Arial" panose="020B0604020202020204" pitchFamily="34" charset="0"/>
                              <a:cs typeface="Arial" panose="020B0604020202020204" pitchFamily="34" charset="0"/>
                            </a:rPr>
                            <a:t>Descripción</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V Unitario [USD]</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V. Total [USD]</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255961">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1</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dirty="0" err="1">
                              <a:effectLst/>
                              <a:latin typeface="Arial" panose="020B0604020202020204" pitchFamily="34" charset="0"/>
                              <a:cs typeface="Arial" panose="020B0604020202020204" pitchFamily="34" charset="0"/>
                            </a:rPr>
                            <a:t>Portaprobeta</a:t>
                          </a:r>
                          <a:r>
                            <a:rPr lang="es-ES" sz="1100" dirty="0">
                              <a:effectLst/>
                              <a:latin typeface="Arial" panose="020B0604020202020204" pitchFamily="34" charset="0"/>
                              <a:cs typeface="Arial" panose="020B0604020202020204" pitchFamily="34" charset="0"/>
                            </a:rPr>
                            <a:t> de Nylon </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17,5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2</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endParaRPr lang="es-ES"/>
                        </a:p>
                      </a:txBody>
                      <a:tcPr marL="63990" marR="63990" marT="0" marB="0">
                        <a:blipFill rotWithShape="0">
                          <a:blip r:embed="rId4"/>
                          <a:stretch>
                            <a:fillRect l="-62323" t="-201190" r="-82436" b="-560714"/>
                          </a:stretch>
                        </a:blipFill>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3</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6</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endParaRPr lang="es-ES"/>
                        </a:p>
                      </a:txBody>
                      <a:tcPr marL="63990" marR="63990" marT="0" marB="0">
                        <a:blipFill rotWithShape="0">
                          <a:blip r:embed="rId4"/>
                          <a:stretch>
                            <a:fillRect l="-62323" t="-301190" r="-82436" b="-460714"/>
                          </a:stretch>
                        </a:blipFill>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30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4</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18</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endParaRPr lang="es-ES"/>
                        </a:p>
                      </a:txBody>
                      <a:tcPr marL="63990" marR="63990" marT="0" marB="0">
                        <a:blipFill rotWithShape="0">
                          <a:blip r:embed="rId4"/>
                          <a:stretch>
                            <a:fillRect l="-62323" t="-396471" r="-82436" b="-355294"/>
                          </a:stretch>
                        </a:blipFill>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90</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endParaRPr lang="es-ES"/>
                        </a:p>
                      </a:txBody>
                      <a:tcPr marL="63990" marR="63990" marT="0" marB="0">
                        <a:blipFill rotWithShape="0">
                          <a:blip r:embed="rId4"/>
                          <a:stretch>
                            <a:fillRect l="-62323" t="-502381" r="-82436" b="-259524"/>
                          </a:stretch>
                        </a:blipFill>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6</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endParaRPr lang="es-ES"/>
                        </a:p>
                      </a:txBody>
                      <a:tcPr marL="63990" marR="63990" marT="0" marB="0">
                        <a:blipFill rotWithShape="0">
                          <a:blip r:embed="rId4"/>
                          <a:stretch>
                            <a:fillRect l="-62323" t="-602381" r="-82436" b="-159524"/>
                          </a:stretch>
                        </a:blipFill>
                      </a:tcPr>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511922">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7</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3</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endParaRPr lang="es-ES"/>
                        </a:p>
                      </a:txBody>
                      <a:tcPr marL="63990" marR="63990" marT="0" marB="0">
                        <a:blipFill rotWithShape="0">
                          <a:blip r:embed="rId4"/>
                          <a:stretch>
                            <a:fillRect l="-62323" t="-702381" r="-82436" b="-59524"/>
                          </a:stretch>
                        </a:blipFill>
                      </a:tcPr>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5</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15</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r h="255961">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just">
                            <a:lnSpc>
                              <a:spcPct val="150000"/>
                            </a:lnSpc>
                            <a:spcAft>
                              <a:spcPts val="0"/>
                            </a:spcAft>
                          </a:pPr>
                          <a:r>
                            <a:rPr lang="es-ES" sz="1100">
                              <a:effectLst/>
                              <a:latin typeface="Arial" panose="020B0604020202020204" pitchFamily="34" charset="0"/>
                              <a:cs typeface="Arial" panose="020B0604020202020204" pitchFamily="34" charset="0"/>
                            </a:rPr>
                            <a:t> </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a:effectLst/>
                              <a:latin typeface="Arial" panose="020B0604020202020204" pitchFamily="34" charset="0"/>
                              <a:cs typeface="Arial" panose="020B0604020202020204" pitchFamily="34" charset="0"/>
                            </a:rPr>
                            <a:t>Total</a:t>
                          </a:r>
                          <a:endParaRPr lang="es-ES" sz="1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c>
                      <a:txBody>
                        <a:bodyPr/>
                        <a:lstStyle/>
                        <a:p>
                          <a:pPr indent="252095" algn="ctr">
                            <a:lnSpc>
                              <a:spcPct val="150000"/>
                            </a:lnSpc>
                            <a:spcAft>
                              <a:spcPts val="0"/>
                            </a:spcAft>
                          </a:pPr>
                          <a:r>
                            <a:rPr lang="es-ES" sz="1100" dirty="0">
                              <a:effectLst/>
                              <a:latin typeface="Arial" panose="020B0604020202020204" pitchFamily="34" charset="0"/>
                              <a:cs typeface="Arial" panose="020B0604020202020204" pitchFamily="34" charset="0"/>
                            </a:rPr>
                            <a:t>260</a:t>
                          </a:r>
                          <a:endParaRPr lang="es-E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3990" marR="63990" marT="0" marB="0"/>
                    </a:tc>
                  </a:tr>
                </a:tbl>
              </a:graphicData>
            </a:graphic>
          </p:graphicFrame>
        </mc:Fallback>
      </mc:AlternateContent>
    </p:spTree>
    <p:extLst>
      <p:ext uri="{BB962C8B-B14F-4D97-AF65-F5344CB8AC3E}">
        <p14:creationId xmlns:p14="http://schemas.microsoft.com/office/powerpoint/2010/main" val="1328267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COSTOS DIRECTOS</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52</a:t>
            </a:fld>
            <a:endParaRPr lang="es-ES"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121000584"/>
              </p:ext>
            </p:extLst>
          </p:nvPr>
        </p:nvGraphicFramePr>
        <p:xfrm>
          <a:off x="960981" y="2186280"/>
          <a:ext cx="6092962" cy="2369719"/>
        </p:xfrm>
        <a:graphic>
          <a:graphicData uri="http://schemas.openxmlformats.org/drawingml/2006/table">
            <a:tbl>
              <a:tblPr firstRow="1" firstCol="1" bandRow="1">
                <a:tableStyleId>{5C22544A-7EE6-4342-B048-85BDC9FD1C3A}</a:tableStyleId>
              </a:tblPr>
              <a:tblGrid>
                <a:gridCol w="664970"/>
                <a:gridCol w="885885"/>
                <a:gridCol w="2321285"/>
                <a:gridCol w="1226704"/>
                <a:gridCol w="994118"/>
              </a:tblGrid>
              <a:tr h="660660">
                <a:tc>
                  <a:txBody>
                    <a:bodyPr/>
                    <a:lstStyle/>
                    <a:p>
                      <a:pPr indent="252095" algn="just">
                        <a:lnSpc>
                          <a:spcPct val="150000"/>
                        </a:lnSpc>
                        <a:spcAft>
                          <a:spcPts val="0"/>
                        </a:spcAft>
                      </a:pPr>
                      <a:r>
                        <a:rPr lang="es-ES" sz="1200" dirty="0" smtClean="0">
                          <a:effectLst/>
                          <a:latin typeface="Arial" panose="020B0604020202020204" pitchFamily="34" charset="0"/>
                          <a:cs typeface="Arial" panose="020B0604020202020204" pitchFamily="34" charset="0"/>
                        </a:rPr>
                        <a:t>Ítem</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indent="252095" algn="just">
                        <a:lnSpc>
                          <a:spcPct val="150000"/>
                        </a:lnSpc>
                        <a:spcAft>
                          <a:spcPts val="0"/>
                        </a:spcAft>
                      </a:pPr>
                      <a:r>
                        <a:rPr lang="es-ES" sz="1200" dirty="0" err="1" smtClean="0">
                          <a:effectLst/>
                          <a:latin typeface="Arial" panose="020B0604020202020204" pitchFamily="34" charset="0"/>
                          <a:cs typeface="Arial" panose="020B0604020202020204" pitchFamily="34" charset="0"/>
                        </a:rPr>
                        <a:t>Cant</a:t>
                      </a:r>
                      <a:r>
                        <a:rPr lang="es-ES" sz="1200" dirty="0">
                          <a:effectLst/>
                          <a:latin typeface="Arial" panose="020B0604020202020204" pitchFamily="34" charset="0"/>
                          <a:cs typeface="Arial" panose="020B0604020202020204" pitchFamily="34" charset="0"/>
                        </a:rPr>
                        <a:t>.</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dirty="0" smtClean="0">
                          <a:effectLst/>
                          <a:latin typeface="Arial" panose="020B0604020202020204" pitchFamily="34" charset="0"/>
                          <a:cs typeface="Arial" panose="020B0604020202020204" pitchFamily="34" charset="0"/>
                        </a:rPr>
                        <a:t>Descripción</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V Unitario [USD]</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V. Total [USD]</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566">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1</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28</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dirty="0">
                          <a:effectLst/>
                          <a:latin typeface="Arial" panose="020B0604020202020204" pitchFamily="34" charset="0"/>
                          <a:cs typeface="Arial" panose="020B0604020202020204" pitchFamily="34" charset="0"/>
                        </a:rPr>
                        <a:t>Ensayo de Dureza Brinell </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15</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420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566">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2</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dirty="0">
                          <a:effectLst/>
                          <a:latin typeface="Arial" panose="020B0604020202020204" pitchFamily="34" charset="0"/>
                          <a:cs typeface="Arial" panose="020B0604020202020204" pitchFamily="34" charset="0"/>
                        </a:rPr>
                        <a:t>Tratamiento Térmico </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300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566">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3</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392</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dirty="0">
                          <a:effectLst/>
                          <a:latin typeface="Arial" panose="020B0604020202020204" pitchFamily="34" charset="0"/>
                          <a:cs typeface="Arial" panose="020B0604020202020204" pitchFamily="34" charset="0"/>
                        </a:rPr>
                        <a:t>Medición de Diámetro</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2,50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980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566">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4</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8</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Ensayo de Desgaste Abrasivo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20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160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98566">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Total</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1860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CuadroTexto 6"/>
          <p:cNvSpPr txBox="1"/>
          <p:nvPr/>
        </p:nvSpPr>
        <p:spPr>
          <a:xfrm>
            <a:off x="968825" y="1690688"/>
            <a:ext cx="5475518" cy="369332"/>
          </a:xfrm>
          <a:prstGeom prst="rect">
            <a:avLst/>
          </a:prstGeom>
          <a:noFill/>
        </p:spPr>
        <p:txBody>
          <a:bodyPr wrap="square" rtlCol="0">
            <a:spAutoFit/>
          </a:bodyPr>
          <a:lstStyle/>
          <a:p>
            <a:r>
              <a:rPr lang="es-ES" dirty="0" smtClean="0"/>
              <a:t>Costos de ensayos mecánicos y tratamientos térmicos</a:t>
            </a:r>
            <a:endParaRPr lang="es-ES" dirty="0"/>
          </a:p>
        </p:txBody>
      </p:sp>
    </p:spTree>
    <p:extLst>
      <p:ext uri="{BB962C8B-B14F-4D97-AF65-F5344CB8AC3E}">
        <p14:creationId xmlns:p14="http://schemas.microsoft.com/office/powerpoint/2010/main" val="188321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68589"/>
          </a:xfrm>
        </p:spPr>
        <p:txBody>
          <a:bodyPr/>
          <a:lstStyle/>
          <a:p>
            <a:r>
              <a:rPr lang="es-ES" dirty="0" smtClean="0">
                <a:latin typeface="Arial" panose="020B0604020202020204" pitchFamily="34" charset="0"/>
                <a:cs typeface="Arial" panose="020B0604020202020204" pitchFamily="34" charset="0"/>
              </a:rPr>
              <a:t>COSTOS INDIRECTOS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61169"/>
            <a:ext cx="10352314" cy="975632"/>
          </a:xfrm>
        </p:spPr>
        <p:txBody>
          <a:bodyPr>
            <a:normAutofit fontScale="77500" lnSpcReduction="20000"/>
          </a:bodyPr>
          <a:lstStyle/>
          <a:p>
            <a:pPr marL="0" indent="0" algn="just">
              <a:lnSpc>
                <a:spcPct val="150000"/>
              </a:lnSpc>
              <a:buNone/>
            </a:pPr>
            <a:r>
              <a:rPr lang="es-ES" dirty="0">
                <a:latin typeface="Arial" panose="020B0604020202020204" pitchFamily="34" charset="0"/>
                <a:cs typeface="Arial" panose="020B0604020202020204" pitchFamily="34" charset="0"/>
              </a:rPr>
              <a:t>Son los costos que afectan la realización del proyecto pero no se incluyen físicamente</a:t>
            </a: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53</a:t>
            </a:fld>
            <a:endParaRPr lang="es-ES"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264540586"/>
              </p:ext>
            </p:extLst>
          </p:nvPr>
        </p:nvGraphicFramePr>
        <p:xfrm>
          <a:off x="838200" y="2765819"/>
          <a:ext cx="5322616" cy="2989090"/>
        </p:xfrm>
        <a:graphic>
          <a:graphicData uri="http://schemas.openxmlformats.org/drawingml/2006/table">
            <a:tbl>
              <a:tblPr firstRow="1" firstCol="1" bandRow="1">
                <a:tableStyleId>{5C22544A-7EE6-4342-B048-85BDC9FD1C3A}</a:tableStyleId>
              </a:tblPr>
              <a:tblGrid>
                <a:gridCol w="2120854"/>
                <a:gridCol w="944145"/>
                <a:gridCol w="987881"/>
                <a:gridCol w="1269736"/>
              </a:tblGrid>
              <a:tr h="86782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Ítem</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Cant.</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V. Unitario [USD]</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Total [USD]</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74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Transporte</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74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Internet</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500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0,10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50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74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Impresiones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500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0,10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50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74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Útiles de oficina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74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Herramientas varias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350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350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74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Servicios Básicos (mes)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4</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25</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745">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Total</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750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8" name="CuadroTexto 7"/>
          <p:cNvSpPr txBox="1"/>
          <p:nvPr/>
        </p:nvSpPr>
        <p:spPr>
          <a:xfrm>
            <a:off x="838200" y="2336801"/>
            <a:ext cx="4503060" cy="369332"/>
          </a:xfrm>
          <a:prstGeom prst="rect">
            <a:avLst/>
          </a:prstGeom>
          <a:noFill/>
        </p:spPr>
        <p:txBody>
          <a:bodyPr wrap="square" rtlCol="0">
            <a:spAutoFit/>
          </a:bodyPr>
          <a:lstStyle/>
          <a:p>
            <a:r>
              <a:rPr lang="es-ES" dirty="0" smtClean="0"/>
              <a:t>Costos de suministros y servicios</a:t>
            </a:r>
            <a:endParaRPr lang="es-ES" dirty="0"/>
          </a:p>
        </p:txBody>
      </p:sp>
      <p:sp>
        <p:nvSpPr>
          <p:cNvPr id="9" name="CuadroTexto 8"/>
          <p:cNvSpPr txBox="1"/>
          <p:nvPr/>
        </p:nvSpPr>
        <p:spPr>
          <a:xfrm>
            <a:off x="6687454" y="2336801"/>
            <a:ext cx="4503060" cy="369332"/>
          </a:xfrm>
          <a:prstGeom prst="rect">
            <a:avLst/>
          </a:prstGeom>
          <a:noFill/>
        </p:spPr>
        <p:txBody>
          <a:bodyPr wrap="square" rtlCol="0">
            <a:spAutoFit/>
          </a:bodyPr>
          <a:lstStyle/>
          <a:p>
            <a:r>
              <a:rPr lang="es-ES" dirty="0" smtClean="0"/>
              <a:t>Costos de asesoramiento</a:t>
            </a:r>
            <a:endParaRPr lang="es-ES" dirty="0"/>
          </a:p>
        </p:txBody>
      </p:sp>
      <p:graphicFrame>
        <p:nvGraphicFramePr>
          <p:cNvPr id="10" name="Tabla 9"/>
          <p:cNvGraphicFramePr>
            <a:graphicFrameLocks noGrp="1"/>
          </p:cNvGraphicFramePr>
          <p:nvPr>
            <p:extLst>
              <p:ext uri="{D42A27DB-BD31-4B8C-83A1-F6EECF244321}">
                <p14:modId xmlns:p14="http://schemas.microsoft.com/office/powerpoint/2010/main" val="3067672462"/>
              </p:ext>
            </p:extLst>
          </p:nvPr>
        </p:nvGraphicFramePr>
        <p:xfrm>
          <a:off x="6448334" y="2738220"/>
          <a:ext cx="5148580" cy="1906352"/>
        </p:xfrm>
        <a:graphic>
          <a:graphicData uri="http://schemas.openxmlformats.org/drawingml/2006/table">
            <a:tbl>
              <a:tblPr firstRow="1" firstCol="1" bandRow="1">
                <a:tableStyleId>{5C22544A-7EE6-4342-B048-85BDC9FD1C3A}</a:tableStyleId>
              </a:tblPr>
              <a:tblGrid>
                <a:gridCol w="2108243"/>
                <a:gridCol w="894176"/>
                <a:gridCol w="881767"/>
                <a:gridCol w="1264394"/>
              </a:tblGrid>
              <a:tr h="311464">
                <a:tc gridSpan="4">
                  <a:txBody>
                    <a:bodyPr/>
                    <a:lstStyle/>
                    <a:p>
                      <a:pPr indent="252095" algn="just">
                        <a:lnSpc>
                          <a:spcPct val="150000"/>
                        </a:lnSpc>
                        <a:spcAft>
                          <a:spcPts val="0"/>
                        </a:spcAft>
                      </a:pPr>
                      <a:r>
                        <a:rPr lang="es-ES" sz="1200" dirty="0">
                          <a:effectLst/>
                          <a:latin typeface="Arial" panose="020B0604020202020204" pitchFamily="34" charset="0"/>
                          <a:cs typeface="Arial" panose="020B0604020202020204" pitchFamily="34" charset="0"/>
                        </a:rPr>
                        <a:t>ASESORAMIENTO</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660496">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Ítem</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Horas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HSI</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Total </a:t>
                      </a:r>
                    </a:p>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USD]</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11464">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Asesoramiento Técnico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10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25</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250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11464">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Horas de tutoría</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20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a:effectLst/>
                          <a:latin typeface="Arial" panose="020B0604020202020204" pitchFamily="34" charset="0"/>
                          <a:cs typeface="Arial" panose="020B0604020202020204" pitchFamily="34" charset="0"/>
                        </a:rPr>
                        <a:t>400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11464">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just">
                        <a:lnSpc>
                          <a:spcPct val="150000"/>
                        </a:lnSpc>
                        <a:spcAft>
                          <a:spcPts val="0"/>
                        </a:spcAft>
                      </a:pPr>
                      <a:r>
                        <a:rPr lang="es-ES" sz="1200">
                          <a:effectLst/>
                          <a:latin typeface="Arial" panose="020B0604020202020204" pitchFamily="34" charset="0"/>
                          <a:cs typeface="Arial" panose="020B0604020202020204" pitchFamily="34" charset="0"/>
                        </a:rPr>
                        <a:t>Total</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650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696739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COSTOS TOTALES DEL PROYECTO</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54</a:t>
            </a:fld>
            <a:endParaRPr lang="es-ES"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43173029"/>
              </p:ext>
            </p:extLst>
          </p:nvPr>
        </p:nvGraphicFramePr>
        <p:xfrm>
          <a:off x="3178629" y="1951945"/>
          <a:ext cx="5486400" cy="3852976"/>
        </p:xfrm>
        <a:graphic>
          <a:graphicData uri="http://schemas.openxmlformats.org/drawingml/2006/table">
            <a:tbl>
              <a:tblPr firstRow="1" firstCol="1" bandRow="1">
                <a:tableStyleId>{5C22544A-7EE6-4342-B048-85BDC9FD1C3A}</a:tableStyleId>
              </a:tblPr>
              <a:tblGrid>
                <a:gridCol w="3452966"/>
                <a:gridCol w="2033434"/>
              </a:tblGrid>
              <a:tr h="287985">
                <a:tc gridSpan="2">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COSTOS DIRECTOS</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hMerge="1">
                  <a:txBody>
                    <a:bodyPr/>
                    <a:lstStyle/>
                    <a:p>
                      <a:endParaRPr lang="es-ES"/>
                    </a:p>
                  </a:txBody>
                  <a:tcPr/>
                </a:tc>
              </a:tr>
              <a:tr h="287985">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Ítem</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Total [USD]</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391835">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Mantenimiento e implementación</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140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287985">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Diseño e ingeniería</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875</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404830">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Adquisición de materiales </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46,63</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414838">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Fabricación de elementos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260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370446">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Ensayos mecánicos y tratamientos térmicos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1860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287985">
                <a:tc gridSpan="2">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COSTOS INDIRECTOS</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hMerge="1">
                  <a:txBody>
                    <a:bodyPr/>
                    <a:lstStyle/>
                    <a:p>
                      <a:endParaRPr lang="es-ES"/>
                    </a:p>
                  </a:txBody>
                  <a:tcPr/>
                </a:tc>
              </a:tr>
              <a:tr h="287985">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Suministros  y servicios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        750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287985">
                <a:tc>
                  <a:txBody>
                    <a:bodyPr/>
                    <a:lstStyle/>
                    <a:p>
                      <a:pPr indent="252095" algn="l">
                        <a:lnSpc>
                          <a:spcPct val="150000"/>
                        </a:lnSpc>
                        <a:spcAft>
                          <a:spcPts val="0"/>
                        </a:spcAft>
                      </a:pPr>
                      <a:r>
                        <a:rPr lang="es-ES" sz="1200">
                          <a:effectLst/>
                          <a:latin typeface="Arial" panose="020B0604020202020204" pitchFamily="34" charset="0"/>
                          <a:cs typeface="Arial" panose="020B0604020202020204" pitchFamily="34" charset="0"/>
                        </a:rPr>
                        <a:t>Asesoramiento</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        650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r h="398768">
                <a:tc>
                  <a:txBody>
                    <a:bodyPr/>
                    <a:lstStyle/>
                    <a:p>
                      <a:pPr indent="252095" algn="just">
                        <a:lnSpc>
                          <a:spcPct val="150000"/>
                        </a:lnSpc>
                        <a:spcAft>
                          <a:spcPts val="0"/>
                        </a:spcAft>
                      </a:pPr>
                      <a:r>
                        <a:rPr lang="es-ES" sz="1200" dirty="0">
                          <a:effectLst/>
                          <a:latin typeface="Arial" panose="020B0604020202020204" pitchFamily="34" charset="0"/>
                          <a:cs typeface="Arial" panose="020B0604020202020204" pitchFamily="34" charset="0"/>
                        </a:rPr>
                        <a:t>Total </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c>
                  <a:txBody>
                    <a:bodyPr/>
                    <a:lstStyle/>
                    <a:p>
                      <a:pPr indent="252095" algn="ctr">
                        <a:lnSpc>
                          <a:spcPct val="150000"/>
                        </a:lnSpc>
                        <a:spcAft>
                          <a:spcPts val="0"/>
                        </a:spcAft>
                      </a:pPr>
                      <a:r>
                        <a:rPr lang="es-ES" sz="1200" dirty="0">
                          <a:effectLst/>
                          <a:latin typeface="Arial" panose="020B0604020202020204" pitchFamily="34" charset="0"/>
                          <a:cs typeface="Arial" panose="020B0604020202020204" pitchFamily="34" charset="0"/>
                        </a:rPr>
                        <a:t>         4581,63</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7990" marR="67990" marT="0" marB="0" anchor="ctr"/>
                </a:tc>
              </a:tr>
            </a:tbl>
          </a:graphicData>
        </a:graphic>
      </p:graphicFrame>
      <p:sp>
        <p:nvSpPr>
          <p:cNvPr id="8" name="CuadroTexto 7"/>
          <p:cNvSpPr txBox="1"/>
          <p:nvPr/>
        </p:nvSpPr>
        <p:spPr>
          <a:xfrm>
            <a:off x="4724400" y="1506022"/>
            <a:ext cx="2717800" cy="369332"/>
          </a:xfrm>
          <a:prstGeom prst="rect">
            <a:avLst/>
          </a:prstGeom>
          <a:noFill/>
        </p:spPr>
        <p:txBody>
          <a:bodyPr wrap="square" rtlCol="0">
            <a:spAutoFit/>
          </a:bodyPr>
          <a:lstStyle/>
          <a:p>
            <a:r>
              <a:rPr lang="es-ES" dirty="0" smtClean="0"/>
              <a:t>Costos totales del proyecto</a:t>
            </a:r>
            <a:endParaRPr lang="es-ES" dirty="0"/>
          </a:p>
        </p:txBody>
      </p:sp>
    </p:spTree>
    <p:extLst>
      <p:ext uri="{BB962C8B-B14F-4D97-AF65-F5344CB8AC3E}">
        <p14:creationId xmlns:p14="http://schemas.microsoft.com/office/powerpoint/2010/main" val="869658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4743" y="1756229"/>
            <a:ext cx="10599057" cy="1683657"/>
          </a:xfrm>
        </p:spPr>
        <p:txBody>
          <a:bodyPr>
            <a:normAutofit/>
          </a:bodyPr>
          <a:lstStyle/>
          <a:p>
            <a:pPr algn="ctr"/>
            <a:r>
              <a:rPr lang="es-ES" sz="5400" dirty="0" smtClean="0">
                <a:latin typeface="Arial" panose="020B0604020202020204" pitchFamily="34" charset="0"/>
                <a:cs typeface="Arial" panose="020B0604020202020204" pitchFamily="34" charset="0"/>
              </a:rPr>
              <a:t>CONCLUSIONES Y RECOMENDACIONES</a:t>
            </a:r>
            <a:endParaRPr lang="es-ES" sz="5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55</a:t>
            </a:fld>
            <a:endParaRPr lang="es-ES" dirty="0">
              <a:solidFill>
                <a:schemeClr val="tx1"/>
              </a:solidFill>
            </a:endParaRPr>
          </a:p>
        </p:txBody>
      </p:sp>
    </p:spTree>
    <p:extLst>
      <p:ext uri="{BB962C8B-B14F-4D97-AF65-F5344CB8AC3E}">
        <p14:creationId xmlns:p14="http://schemas.microsoft.com/office/powerpoint/2010/main" val="3290268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4496"/>
            <a:ext cx="10515600" cy="883104"/>
          </a:xfrm>
        </p:spPr>
        <p:txBody>
          <a:bodyPr/>
          <a:lstStyle/>
          <a:p>
            <a:r>
              <a:rPr lang="es-ES" dirty="0" smtClean="0">
                <a:latin typeface="Arial" panose="020B0604020202020204" pitchFamily="34" charset="0"/>
                <a:cs typeface="Arial" panose="020B0604020202020204" pitchFamily="34" charset="0"/>
              </a:rPr>
              <a:t>CONCLUSIONES </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38629" y="1088572"/>
            <a:ext cx="11074400" cy="5220058"/>
          </a:xfrm>
        </p:spPr>
        <p:txBody>
          <a:bodyPr>
            <a:normAutofit fontScale="47500" lnSpcReduction="20000"/>
          </a:bodyPr>
          <a:lstStyle/>
          <a:p>
            <a:pPr lvl="0" algn="just">
              <a:lnSpc>
                <a:spcPct val="170000"/>
              </a:lnSpc>
              <a:buFont typeface="Wingdings" panose="05000000000000000000" pitchFamily="2" charset="2"/>
              <a:buChar char="Ø"/>
            </a:pPr>
            <a:r>
              <a:rPr lang="es-ES" dirty="0">
                <a:latin typeface="Arial" panose="020B0604020202020204" pitchFamily="34" charset="0"/>
                <a:cs typeface="Arial" panose="020B0604020202020204" pitchFamily="34" charset="0"/>
              </a:rPr>
              <a:t>Los tratamientos térmicos de recocido, templado, revenido alto y revenido bajo que se realizaron a las probetas de acero 1045 normalizado en el laboratorio de Ciencia de Materiales, lograron modificar de manera adecuada las propiedades de dureza del material para los posteriores ensayos de dureza. Ya que la dureza en su estado normalizado  fue de 220 HB y con los tratamientos térmicos se obtuvieron durezas mayores y menores según el tratamiento que se aplicó. </a:t>
            </a:r>
          </a:p>
          <a:p>
            <a:pPr algn="just">
              <a:lnSpc>
                <a:spcPct val="170000"/>
              </a:lnSpc>
              <a:buFont typeface="Wingdings" panose="05000000000000000000" pitchFamily="2" charset="2"/>
              <a:buChar char="Ø"/>
            </a:pPr>
            <a:r>
              <a:rPr lang="es-ES" dirty="0">
                <a:latin typeface="Arial" panose="020B0604020202020204" pitchFamily="34" charset="0"/>
                <a:cs typeface="Arial" panose="020B0604020202020204" pitchFamily="34" charset="0"/>
              </a:rPr>
              <a:t>Mediante la determinación del índice de Meyer “n” se pudo encontrar una correlación creciente frente al coeficiente de desgaste “K” para los aceros 1045 y 1018 ensayados y sus respectivos tratamientos térmicos, ya que a mayor desgaste del material o a menor resistencia a este, la capacidad de endurecimiento por deformación indicada por el índice de Meyer aumenta. Esta correlación o comportamiento creciente también se cumple para los casos del Duraluminio y del  Bronce. El acero DF2 presenta un comportamiento diferente a los demás aceros, esto se da ya que al pertenecer a una familia diferente de aceros posee una composición y microestructura distinta que los acero 1018 y 1045, por lo tanto no presenta propiedades de dureza y desgaste muy similares. </a:t>
            </a:r>
            <a:endParaRPr lang="es-ES" dirty="0" smtClean="0">
              <a:latin typeface="Arial" panose="020B0604020202020204" pitchFamily="34" charset="0"/>
              <a:cs typeface="Arial" panose="020B0604020202020204" pitchFamily="34" charset="0"/>
            </a:endParaRPr>
          </a:p>
          <a:p>
            <a:pPr lvl="0" algn="just">
              <a:lnSpc>
                <a:spcPct val="170000"/>
              </a:lnSpc>
              <a:buFont typeface="Wingdings" panose="05000000000000000000" pitchFamily="2" charset="2"/>
              <a:buChar char="Ø"/>
            </a:pPr>
            <a:r>
              <a:rPr lang="es-ES" dirty="0" smtClean="0">
                <a:latin typeface="Arial" panose="020B0604020202020204" pitchFamily="34" charset="0"/>
                <a:cs typeface="Arial" panose="020B0604020202020204" pitchFamily="34" charset="0"/>
              </a:rPr>
              <a:t>Mediante la determinación de la carga mínima de deformación “Po” se encontró una correlación negativa lineal o inversamente proporcional al coeficiente de desgaste para el acero 1045 y sus tratamientos térmicos con una pendiente baja. Este comportamiento fue más pronunciado para los demás metales ensayos. Se debe tener en cuenta que Po es un indicador directo de la plasticidad del material, ya que en la curva carga vs deformación, Po es la carga donde termina el comportamiento lineal o elástico y comienza la deformación plástica. Es decir a mayor Po la plasticidad del material disminuye de igual forma que el desgaste, ya que el desgaste abrasivo es fundamentalmente un proceso de penetración y corte para la remoción de material.</a:t>
            </a:r>
            <a:endParaRPr lang="es-ES" dirty="0">
              <a:latin typeface="Arial" panose="020B0604020202020204" pitchFamily="34" charset="0"/>
              <a:cs typeface="Arial" panose="020B0604020202020204" pitchFamily="34" charset="0"/>
            </a:endParaRPr>
          </a:p>
          <a:p>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56</a:t>
            </a:fld>
            <a:endParaRPr lang="es-ES" dirty="0">
              <a:solidFill>
                <a:schemeClr val="tx1"/>
              </a:solidFill>
            </a:endParaRPr>
          </a:p>
        </p:txBody>
      </p:sp>
    </p:spTree>
    <p:extLst>
      <p:ext uri="{BB962C8B-B14F-4D97-AF65-F5344CB8AC3E}">
        <p14:creationId xmlns:p14="http://schemas.microsoft.com/office/powerpoint/2010/main" val="593336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5843" y="234497"/>
            <a:ext cx="10515600" cy="810532"/>
          </a:xfrm>
        </p:spPr>
        <p:txBody>
          <a:bodyPr/>
          <a:lstStyle/>
          <a:p>
            <a:r>
              <a:rPr lang="es-ES" dirty="0" smtClean="0">
                <a:latin typeface="Arial" panose="020B0604020202020204" pitchFamily="34" charset="0"/>
                <a:cs typeface="Arial" panose="020B0604020202020204" pitchFamily="34" charset="0"/>
              </a:rPr>
              <a:t>CONCLUSIONES </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64457" y="1001487"/>
            <a:ext cx="11219543" cy="5307144"/>
          </a:xfrm>
        </p:spPr>
        <p:txBody>
          <a:bodyPr>
            <a:normAutofit fontScale="47500" lnSpcReduction="20000"/>
          </a:bodyPr>
          <a:lstStyle/>
          <a:p>
            <a:pPr lvl="0" algn="just">
              <a:lnSpc>
                <a:spcPct val="170000"/>
              </a:lnSpc>
              <a:buFont typeface="Wingdings" panose="05000000000000000000" pitchFamily="2" charset="2"/>
              <a:buChar char="Ø"/>
            </a:pPr>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encontró una correlación lineal negativa similar a la encontrada para “Po” para el acero 1045 y sus tratamientos térmicos, de manera que a mayor dureza su resistencia al desgaste es mayor. Este comportamiento no se repitió para los demás metales ensayados, ya que se obtuvieron comportamientos no uniformes entre la dureza y el desgaste abrasivo del material</a:t>
            </a:r>
            <a:r>
              <a:rPr lang="es-ES" dirty="0" smtClean="0">
                <a:latin typeface="Arial" panose="020B0604020202020204" pitchFamily="34" charset="0"/>
                <a:cs typeface="Arial" panose="020B0604020202020204" pitchFamily="34" charset="0"/>
              </a:rPr>
              <a:t>. Por lo cual s</a:t>
            </a:r>
            <a:r>
              <a:rPr lang="es-ES" dirty="0" smtClean="0">
                <a:latin typeface="Arial" panose="020B0604020202020204" pitchFamily="34" charset="0"/>
                <a:cs typeface="Arial" panose="020B0604020202020204" pitchFamily="34" charset="0"/>
              </a:rPr>
              <a:t>e concluyó que la dureza no es un parámetro que está directamente relacionado con el desgaste abrasivo del material por lo cual no se encuentra una correlación definida. </a:t>
            </a:r>
          </a:p>
          <a:p>
            <a:pPr lvl="0" algn="just">
              <a:lnSpc>
                <a:spcPct val="170000"/>
              </a:lnSpc>
              <a:buFont typeface="Wingdings" panose="05000000000000000000" pitchFamily="2" charset="2"/>
              <a:buChar char="Ø"/>
            </a:pPr>
            <a:r>
              <a:rPr lang="es-ES" dirty="0" smtClean="0">
                <a:latin typeface="Arial" panose="020B0604020202020204" pitchFamily="34" charset="0"/>
                <a:cs typeface="Arial" panose="020B0604020202020204" pitchFamily="34" charset="0"/>
              </a:rPr>
              <a:t>Se pudo garantizar la medición del volumen desgastado mediante la comparación entre el método gravímetro (por peso) y el geométrico (por medida), ya que se obtuvieron valores similares con un rango de error mínimo producto  de las densidades tomadas teóricamente de la literatura y de la falta de una mayor apreciación en la balanza electrónica para una más exacta medida de peso. </a:t>
            </a:r>
          </a:p>
          <a:p>
            <a:pPr lvl="0" algn="just">
              <a:lnSpc>
                <a:spcPct val="170000"/>
              </a:lnSpc>
              <a:buFont typeface="Wingdings" panose="05000000000000000000" pitchFamily="2" charset="2"/>
              <a:buChar char="Ø"/>
            </a:pPr>
            <a:r>
              <a:rPr lang="es-ES" dirty="0" smtClean="0">
                <a:latin typeface="Arial" panose="020B0604020202020204" pitchFamily="34" charset="0"/>
                <a:cs typeface="Arial" panose="020B0604020202020204" pitchFamily="34" charset="0"/>
              </a:rPr>
              <a:t>La validación entre los valores obtenidos prácticamente en la presente tesis no coincidieron con los valores teóricos tomados de la Norma ASTM G-65 por la considerable variación de los parámetros que afectan directamente al desgaste abrasivo del material com</a:t>
            </a:r>
            <a:r>
              <a:rPr lang="es-ES" dirty="0" smtClean="0">
                <a:latin typeface="Arial" panose="020B0604020202020204" pitchFamily="34" charset="0"/>
                <a:cs typeface="Arial" panose="020B0604020202020204" pitchFamily="34" charset="0"/>
              </a:rPr>
              <a:t>o fue el diferente tipo de abrasivo, dimensiones de las probetas, distancia recorrida, y la presión aplicada. </a:t>
            </a:r>
            <a:endParaRPr lang="es-ES" dirty="0" smtClean="0">
              <a:latin typeface="Arial" panose="020B0604020202020204" pitchFamily="34" charset="0"/>
              <a:cs typeface="Arial" panose="020B0604020202020204" pitchFamily="34" charset="0"/>
            </a:endParaRPr>
          </a:p>
          <a:p>
            <a:pPr lvl="0" algn="just">
              <a:lnSpc>
                <a:spcPct val="170000"/>
              </a:lnSpc>
              <a:buFont typeface="Wingdings" panose="05000000000000000000" pitchFamily="2" charset="2"/>
              <a:buChar char="Ø"/>
            </a:pPr>
            <a:r>
              <a:rPr lang="es-ES" dirty="0" smtClean="0">
                <a:latin typeface="Arial" panose="020B0604020202020204" pitchFamily="34" charset="0"/>
                <a:cs typeface="Arial" panose="020B0604020202020204" pitchFamily="34" charset="0"/>
              </a:rPr>
              <a:t>La máquina de la norma ASTM G-65 usa un proceso autodependiente, ya que el área en la que trabaja la arena va aumentando según el desgaste que produzca la rueda en la muestra y por lo tanto se disminuye la presión aplicada y el desgaste. En la máquina que se usó prácticamente se usa una presión constante de contacto plano en todos los ensayos. </a:t>
            </a:r>
          </a:p>
          <a:p>
            <a:pPr lvl="0" algn="just">
              <a:lnSpc>
                <a:spcPct val="170000"/>
              </a:lnSpc>
              <a:buFont typeface="Wingdings" panose="05000000000000000000" pitchFamily="2" charset="2"/>
              <a:buChar char="Ø"/>
            </a:pPr>
            <a:r>
              <a:rPr lang="es-ES" dirty="0" smtClean="0">
                <a:latin typeface="Arial" panose="020B0604020202020204" pitchFamily="34" charset="0"/>
                <a:cs typeface="Arial" panose="020B0604020202020204" pitchFamily="34" charset="0"/>
              </a:rPr>
              <a:t>Los  valores de índice de desgaste abrasivo varían dependiendo del método que se emplee y las variantes que puedan intervenir en estos. Por lo cual no son directamente comparables unos con otros. </a:t>
            </a:r>
          </a:p>
          <a:p>
            <a:pPr lvl="0" algn="just">
              <a:lnSpc>
                <a:spcPct val="170000"/>
              </a:lnSpc>
              <a:buFont typeface="Wingdings" panose="05000000000000000000" pitchFamily="2" charset="2"/>
              <a:buChar char="Ø"/>
            </a:pPr>
            <a:endParaRPr lang="es-ES" dirty="0" smtClean="0">
              <a:latin typeface="Arial" panose="020B0604020202020204" pitchFamily="34" charset="0"/>
              <a:cs typeface="Arial" panose="020B0604020202020204" pitchFamily="34" charset="0"/>
            </a:endParaRPr>
          </a:p>
          <a:p>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57</a:t>
            </a:fld>
            <a:endParaRPr lang="es-ES" dirty="0">
              <a:solidFill>
                <a:schemeClr val="tx1"/>
              </a:solidFill>
            </a:endParaRPr>
          </a:p>
        </p:txBody>
      </p:sp>
    </p:spTree>
    <p:extLst>
      <p:ext uri="{BB962C8B-B14F-4D97-AF65-F5344CB8AC3E}">
        <p14:creationId xmlns:p14="http://schemas.microsoft.com/office/powerpoint/2010/main" val="26368264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0571" y="219982"/>
            <a:ext cx="10515600" cy="1027209"/>
          </a:xfrm>
        </p:spPr>
        <p:txBody>
          <a:bodyPr/>
          <a:lstStyle/>
          <a:p>
            <a:r>
              <a:rPr lang="es-ES" dirty="0" smtClean="0">
                <a:latin typeface="Arial" panose="020B0604020202020204" pitchFamily="34" charset="0"/>
                <a:cs typeface="Arial" panose="020B0604020202020204" pitchFamily="34" charset="0"/>
              </a:rPr>
              <a:t>RECOMENDACIONES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580571" y="1247191"/>
            <a:ext cx="10773229" cy="4769077"/>
          </a:xfrm>
        </p:spPr>
        <p:txBody>
          <a:bodyPr>
            <a:normAutofit fontScale="55000" lnSpcReduction="20000"/>
          </a:bodyPr>
          <a:lstStyle/>
          <a:p>
            <a:pPr lvl="0" algn="just">
              <a:lnSpc>
                <a:spcPct val="170000"/>
              </a:lnSpc>
              <a:buFont typeface="Wingdings" panose="05000000000000000000" pitchFamily="2" charset="2"/>
              <a:buChar char="Ø"/>
            </a:pPr>
            <a:r>
              <a:rPr lang="es-EC" dirty="0">
                <a:latin typeface="Arial" panose="020B0604020202020204" pitchFamily="34" charset="0"/>
                <a:cs typeface="Arial" panose="020B0604020202020204" pitchFamily="34" charset="0"/>
              </a:rPr>
              <a:t>Es importante, al momento de realizar las mediciones, el correcto uso del microscopio de herramientas para obtener una clara visualización de la muestra y apreciar de manera precisa los bordes de las huellas y sus </a:t>
            </a:r>
            <a:r>
              <a:rPr lang="es-EC" dirty="0" smtClean="0">
                <a:latin typeface="Arial" panose="020B0604020202020204" pitchFamily="34" charset="0"/>
                <a:cs typeface="Arial" panose="020B0604020202020204" pitchFamily="34" charset="0"/>
              </a:rPr>
              <a:t>dimensiones.</a:t>
            </a:r>
          </a:p>
          <a:p>
            <a:pPr lvl="0" algn="just">
              <a:lnSpc>
                <a:spcPct val="170000"/>
              </a:lnSpc>
              <a:buFont typeface="Wingdings" panose="05000000000000000000" pitchFamily="2" charset="2"/>
              <a:buChar char="Ø"/>
            </a:pPr>
            <a:r>
              <a:rPr lang="es-EC" dirty="0" smtClean="0">
                <a:latin typeface="Arial" panose="020B0604020202020204" pitchFamily="34" charset="0"/>
                <a:cs typeface="Arial" panose="020B0604020202020204" pitchFamily="34" charset="0"/>
              </a:rPr>
              <a:t>Por </a:t>
            </a:r>
            <a:r>
              <a:rPr lang="es-EC" dirty="0">
                <a:latin typeface="Arial" panose="020B0604020202020204" pitchFamily="34" charset="0"/>
                <a:cs typeface="Arial" panose="020B0604020202020204" pitchFamily="34" charset="0"/>
              </a:rPr>
              <a:t>seguridad se debe tomar tres mediciones por muestra para asegurar que es la medida correcta. Este procedimiento se lo debe realizar para todo tipo de medición. </a:t>
            </a:r>
            <a:endParaRPr lang="es-EC" dirty="0" smtClean="0">
              <a:latin typeface="Arial" panose="020B0604020202020204" pitchFamily="34" charset="0"/>
              <a:cs typeface="Arial" panose="020B0604020202020204" pitchFamily="34" charset="0"/>
            </a:endParaRPr>
          </a:p>
          <a:p>
            <a:pPr lvl="0" algn="just">
              <a:lnSpc>
                <a:spcPct val="170000"/>
              </a:lnSpc>
              <a:buFont typeface="Wingdings" panose="05000000000000000000" pitchFamily="2" charset="2"/>
              <a:buChar char="Ø"/>
            </a:pPr>
            <a:r>
              <a:rPr lang="es-EC" dirty="0" smtClean="0">
                <a:latin typeface="Arial" panose="020B0604020202020204" pitchFamily="34" charset="0"/>
                <a:cs typeface="Arial" panose="020B0604020202020204" pitchFamily="34" charset="0"/>
              </a:rPr>
              <a:t>Se </a:t>
            </a:r>
            <a:r>
              <a:rPr lang="es-EC" dirty="0">
                <a:latin typeface="Arial" panose="020B0604020202020204" pitchFamily="34" charset="0"/>
                <a:cs typeface="Arial" panose="020B0604020202020204" pitchFamily="34" charset="0"/>
              </a:rPr>
              <a:t>debe tomar en cuenta que cada muestra o que cada material tiene diferentes propiedades mecánicas por lo cual se debe considerar los parámetros que afectan directamente a estas propiedades  y usarlos individualmente para un resultado correcto.   </a:t>
            </a:r>
            <a:endParaRPr lang="es-EC" dirty="0" smtClean="0">
              <a:latin typeface="Arial" panose="020B0604020202020204" pitchFamily="34" charset="0"/>
              <a:cs typeface="Arial" panose="020B0604020202020204" pitchFamily="34" charset="0"/>
            </a:endParaRPr>
          </a:p>
          <a:p>
            <a:pPr lvl="0" algn="just">
              <a:lnSpc>
                <a:spcPct val="170000"/>
              </a:lnSpc>
              <a:buFont typeface="Wingdings" panose="05000000000000000000" pitchFamily="2" charset="2"/>
              <a:buChar char="Ø"/>
            </a:pPr>
            <a:r>
              <a:rPr lang="es-EC" dirty="0" smtClean="0">
                <a:latin typeface="Arial" panose="020B0604020202020204" pitchFamily="34" charset="0"/>
                <a:cs typeface="Arial" panose="020B0604020202020204" pitchFamily="34" charset="0"/>
              </a:rPr>
              <a:t>Cuando </a:t>
            </a:r>
            <a:r>
              <a:rPr lang="es-EC" dirty="0">
                <a:latin typeface="Arial" panose="020B0604020202020204" pitchFamily="34" charset="0"/>
                <a:cs typeface="Arial" panose="020B0604020202020204" pitchFamily="34" charset="0"/>
              </a:rPr>
              <a:t>se realizan ensayos para distintos tipos de materiales que se quiere analizar, se debe usar los mismos parámetros para facilitar la comparación entre ellos. </a:t>
            </a:r>
            <a:endParaRPr lang="es-EC" dirty="0" smtClean="0">
              <a:latin typeface="Arial" panose="020B0604020202020204" pitchFamily="34" charset="0"/>
              <a:cs typeface="Arial" panose="020B0604020202020204" pitchFamily="34" charset="0"/>
            </a:endParaRPr>
          </a:p>
          <a:p>
            <a:pPr lvl="0" algn="just">
              <a:lnSpc>
                <a:spcPct val="170000"/>
              </a:lnSpc>
              <a:buFont typeface="Wingdings" panose="05000000000000000000" pitchFamily="2" charset="2"/>
              <a:buChar char="Ø"/>
            </a:pPr>
            <a:r>
              <a:rPr lang="es-EC" dirty="0" smtClean="0">
                <a:latin typeface="Arial" panose="020B0604020202020204" pitchFamily="34" charset="0"/>
                <a:cs typeface="Arial" panose="020B0604020202020204" pitchFamily="34" charset="0"/>
              </a:rPr>
              <a:t>Se </a:t>
            </a:r>
            <a:r>
              <a:rPr lang="es-EC" dirty="0">
                <a:latin typeface="Arial" panose="020B0604020202020204" pitchFamily="34" charset="0"/>
                <a:cs typeface="Arial" panose="020B0604020202020204" pitchFamily="34" charset="0"/>
              </a:rPr>
              <a:t>debe profundizar más en este tipo de investigaciones, de manera que se hagan más ensayos y prácticas en esta área. Y de tal forma que se aprovechen los equipos que la Universidad de las Fuerzas Armadas “ESPE” dispone y están a disposición de los </a:t>
            </a:r>
            <a:r>
              <a:rPr lang="es-EC" dirty="0" smtClean="0">
                <a:latin typeface="Arial" panose="020B0604020202020204" pitchFamily="34" charset="0"/>
                <a:cs typeface="Arial" panose="020B0604020202020204" pitchFamily="34" charset="0"/>
              </a:rPr>
              <a:t>estudiantes</a:t>
            </a:r>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58</a:t>
            </a:fld>
            <a:endParaRPr lang="es-ES" dirty="0">
              <a:solidFill>
                <a:schemeClr val="tx1"/>
              </a:solidFill>
            </a:endParaRPr>
          </a:p>
        </p:txBody>
      </p:sp>
    </p:spTree>
    <p:extLst>
      <p:ext uri="{BB962C8B-B14F-4D97-AF65-F5344CB8AC3E}">
        <p14:creationId xmlns:p14="http://schemas.microsoft.com/office/powerpoint/2010/main" val="37864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338" y="78234"/>
            <a:ext cx="10515600" cy="968175"/>
          </a:xfrm>
        </p:spPr>
        <p:txBody>
          <a:bodyPr/>
          <a:lstStyle/>
          <a:p>
            <a:r>
              <a:rPr lang="es-ES" dirty="0" smtClean="0">
                <a:latin typeface="Arial" panose="020B0604020202020204" pitchFamily="34" charset="0"/>
                <a:cs typeface="Arial" panose="020B0604020202020204" pitchFamily="34" charset="0"/>
              </a:rPr>
              <a:t>OBJETIVOS</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478971" y="870857"/>
            <a:ext cx="11073378" cy="5306106"/>
          </a:xfrm>
        </p:spPr>
        <p:txBody>
          <a:bodyPr>
            <a:noAutofit/>
          </a:bodyPr>
          <a:lstStyle/>
          <a:p>
            <a:pPr marL="0" indent="0">
              <a:lnSpc>
                <a:spcPct val="170000"/>
              </a:lnSpc>
              <a:buNone/>
            </a:pPr>
            <a:r>
              <a:rPr lang="es-ES" sz="1400" b="1" dirty="0" smtClean="0">
                <a:latin typeface="Arial" panose="020B0604020202020204" pitchFamily="34" charset="0"/>
                <a:cs typeface="Arial" panose="020B0604020202020204" pitchFamily="34" charset="0"/>
              </a:rPr>
              <a:t>OBJETIVOS GENERAL</a:t>
            </a:r>
          </a:p>
          <a:p>
            <a:pPr lvl="0">
              <a:lnSpc>
                <a:spcPct val="170000"/>
              </a:lnSpc>
            </a:pPr>
            <a:r>
              <a:rPr lang="es-EC" sz="1400" dirty="0">
                <a:latin typeface="Arial" panose="020B0604020202020204" pitchFamily="34" charset="0"/>
                <a:cs typeface="Arial" panose="020B0604020202020204" pitchFamily="34" charset="0"/>
              </a:rPr>
              <a:t>Determinar la correlación entra la carga de inicio de deformación (Po), el índice de Meyer (n) y el desgaste abrasivo (w) en diferentes metales.</a:t>
            </a:r>
            <a:endParaRPr lang="es-ES" sz="1400" dirty="0">
              <a:latin typeface="Arial" panose="020B0604020202020204" pitchFamily="34" charset="0"/>
              <a:cs typeface="Arial" panose="020B0604020202020204" pitchFamily="34" charset="0"/>
            </a:endParaRPr>
          </a:p>
          <a:p>
            <a:pPr marL="0" indent="0">
              <a:lnSpc>
                <a:spcPct val="170000"/>
              </a:lnSpc>
              <a:buNone/>
            </a:pPr>
            <a:r>
              <a:rPr lang="es-ES" sz="1400" b="1" dirty="0" smtClean="0">
                <a:latin typeface="Arial" panose="020B0604020202020204" pitchFamily="34" charset="0"/>
                <a:cs typeface="Arial" panose="020B0604020202020204" pitchFamily="34" charset="0"/>
              </a:rPr>
              <a:t>OBJETIVOS ESPECÍFICOS</a:t>
            </a:r>
          </a:p>
          <a:p>
            <a:pPr>
              <a:lnSpc>
                <a:spcPct val="170000"/>
              </a:lnSpc>
            </a:pPr>
            <a:r>
              <a:rPr lang="es-EC" sz="1400" dirty="0" smtClean="0">
                <a:latin typeface="Arial" panose="020B0604020202020204" pitchFamily="34" charset="0"/>
                <a:cs typeface="Arial" panose="020B0604020202020204" pitchFamily="34" charset="0"/>
              </a:rPr>
              <a:t>Realizar </a:t>
            </a:r>
            <a:r>
              <a:rPr lang="es-EC" sz="1400" dirty="0">
                <a:latin typeface="Arial" panose="020B0604020202020204" pitchFamily="34" charset="0"/>
                <a:cs typeface="Arial" panose="020B0604020202020204" pitchFamily="34" charset="0"/>
              </a:rPr>
              <a:t>distintos tratamientos térmicos de recocido, revenido y de templado-revenido a las distintas probetas de los </a:t>
            </a:r>
            <a:r>
              <a:rPr lang="es-EC" sz="1400" dirty="0" smtClean="0">
                <a:latin typeface="Arial" panose="020B0604020202020204" pitchFamily="34" charset="0"/>
                <a:cs typeface="Arial" panose="020B0604020202020204" pitchFamily="34" charset="0"/>
              </a:rPr>
              <a:t>aceros </a:t>
            </a:r>
            <a:r>
              <a:rPr lang="es-EC" sz="1400" dirty="0">
                <a:latin typeface="Arial" panose="020B0604020202020204" pitchFamily="34" charset="0"/>
                <a:cs typeface="Arial" panose="020B0604020202020204" pitchFamily="34" charset="0"/>
              </a:rPr>
              <a:t>a utilizarse para aumentar la dureza y poder analizar cómo se comporta esta frente al desgaste.  </a:t>
            </a:r>
            <a:endParaRPr lang="es-ES" sz="1400" dirty="0">
              <a:latin typeface="Arial" panose="020B0604020202020204" pitchFamily="34" charset="0"/>
              <a:cs typeface="Arial" panose="020B0604020202020204" pitchFamily="34" charset="0"/>
            </a:endParaRPr>
          </a:p>
          <a:p>
            <a:pPr lvl="0">
              <a:lnSpc>
                <a:spcPct val="170000"/>
              </a:lnSpc>
            </a:pPr>
            <a:r>
              <a:rPr lang="es-EC" sz="1400" dirty="0">
                <a:latin typeface="Arial" panose="020B0604020202020204" pitchFamily="34" charset="0"/>
                <a:cs typeface="Arial" panose="020B0604020202020204" pitchFamily="34" charset="0"/>
              </a:rPr>
              <a:t>Determinar los parámetros de dureza Meyer (</a:t>
            </a:r>
            <a:r>
              <a:rPr lang="es-EC" sz="1400" dirty="0" smtClean="0">
                <a:latin typeface="Arial" panose="020B0604020202020204" pitchFamily="34" charset="0"/>
                <a:cs typeface="Arial" panose="020B0604020202020204" pitchFamily="34" charset="0"/>
              </a:rPr>
              <a:t>Hm), </a:t>
            </a:r>
            <a:r>
              <a:rPr lang="es-EC" sz="1400" dirty="0">
                <a:latin typeface="Arial" panose="020B0604020202020204" pitchFamily="34" charset="0"/>
                <a:cs typeface="Arial" panose="020B0604020202020204" pitchFamily="34" charset="0"/>
              </a:rPr>
              <a:t>índice de Meyer (n) y carga inicial de deformación (Po), mediante el ensayo respectivo. </a:t>
            </a:r>
            <a:endParaRPr lang="es-ES" sz="1400" dirty="0">
              <a:latin typeface="Arial" panose="020B0604020202020204" pitchFamily="34" charset="0"/>
              <a:cs typeface="Arial" panose="020B0604020202020204" pitchFamily="34" charset="0"/>
            </a:endParaRPr>
          </a:p>
          <a:p>
            <a:pPr lvl="0">
              <a:lnSpc>
                <a:spcPct val="170000"/>
              </a:lnSpc>
            </a:pPr>
            <a:r>
              <a:rPr lang="es-EC" sz="1400" dirty="0">
                <a:latin typeface="Arial" panose="020B0604020202020204" pitchFamily="34" charset="0"/>
                <a:cs typeface="Arial" panose="020B0604020202020204" pitchFamily="34" charset="0"/>
              </a:rPr>
              <a:t>Relacionar el índice de Meyer “n” con el endurecimiento del material. </a:t>
            </a:r>
            <a:endParaRPr lang="es-ES" sz="1400" dirty="0">
              <a:latin typeface="Arial" panose="020B0604020202020204" pitchFamily="34" charset="0"/>
              <a:cs typeface="Arial" panose="020B0604020202020204" pitchFamily="34" charset="0"/>
            </a:endParaRPr>
          </a:p>
          <a:p>
            <a:pPr lvl="0">
              <a:lnSpc>
                <a:spcPct val="170000"/>
              </a:lnSpc>
            </a:pPr>
            <a:r>
              <a:rPr lang="es-EC" sz="1400" dirty="0">
                <a:latin typeface="Arial" panose="020B0604020202020204" pitchFamily="34" charset="0"/>
                <a:cs typeface="Arial" panose="020B0604020202020204" pitchFamily="34" charset="0"/>
              </a:rPr>
              <a:t>Comparar los datos obtenidos teóricamente para el desgaste abrasivo con los prácticos realizados mediante el ensayo para el mismo. </a:t>
            </a:r>
          </a:p>
          <a:p>
            <a:endParaRPr lang="es-ES" sz="1400"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6</a:t>
            </a:fld>
            <a:endParaRPr lang="es-ES" dirty="0">
              <a:solidFill>
                <a:schemeClr val="tx1"/>
              </a:solidFill>
            </a:endParaRPr>
          </a:p>
        </p:txBody>
      </p:sp>
    </p:spTree>
    <p:extLst>
      <p:ext uri="{BB962C8B-B14F-4D97-AF65-F5344CB8AC3E}">
        <p14:creationId xmlns:p14="http://schemas.microsoft.com/office/powerpoint/2010/main" val="395151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ALCANCE DEL PROYECTO</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Determinación </a:t>
            </a:r>
            <a:r>
              <a:rPr lang="es-ES" dirty="0">
                <a:latin typeface="Arial" panose="020B0604020202020204" pitchFamily="34" charset="0"/>
                <a:cs typeface="Arial" panose="020B0604020202020204" pitchFamily="34" charset="0"/>
              </a:rPr>
              <a:t>de la correlación entre la resistencia al desgaste abrasivo a partir de la dureza del material </a:t>
            </a:r>
            <a:r>
              <a:rPr lang="es-ES" dirty="0" smtClean="0">
                <a:latin typeface="Arial" panose="020B0604020202020204" pitchFamily="34" charset="0"/>
                <a:cs typeface="Arial" panose="020B0604020202020204" pitchFamily="34" charset="0"/>
              </a:rPr>
              <a:t>medida con </a:t>
            </a:r>
            <a:r>
              <a:rPr lang="es-ES" dirty="0">
                <a:latin typeface="Arial" panose="020B0604020202020204" pitchFamily="34" charset="0"/>
                <a:cs typeface="Arial" panose="020B0604020202020204" pitchFamily="34" charset="0"/>
              </a:rPr>
              <a:t>el Ensayo de Dureza Meyer, de tal manera que </a:t>
            </a:r>
            <a:r>
              <a:rPr lang="es-ES" dirty="0" smtClean="0">
                <a:latin typeface="Arial" panose="020B0604020202020204" pitchFamily="34" charset="0"/>
                <a:cs typeface="Arial" panose="020B0604020202020204" pitchFamily="34" charset="0"/>
              </a:rPr>
              <a:t>posteriormente se </a:t>
            </a:r>
            <a:r>
              <a:rPr lang="es-ES" dirty="0">
                <a:latin typeface="Arial" panose="020B0604020202020204" pitchFamily="34" charset="0"/>
                <a:cs typeface="Arial" panose="020B0604020202020204" pitchFamily="34" charset="0"/>
              </a:rPr>
              <a:t>pueda predecir y prevenir de manera eficaz los riesgos y/o problemas causados por el desgaste de los metales. </a:t>
            </a:r>
            <a:endParaRPr lang="es-ES" dirty="0" smtClean="0">
              <a:effectLst/>
              <a:latin typeface="Arial" panose="020B0604020202020204" pitchFamily="34" charset="0"/>
              <a:cs typeface="Arial" panose="020B0604020202020204" pitchFamily="34" charset="0"/>
            </a:endParaRPr>
          </a:p>
          <a:p>
            <a:pPr marL="0" indent="0">
              <a:buNone/>
            </a:pPr>
            <a:endParaRPr lang="es-ES" dirty="0"/>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7</a:t>
            </a:fld>
            <a:endParaRPr lang="es-ES" dirty="0">
              <a:solidFill>
                <a:schemeClr val="tx1"/>
              </a:solidFill>
            </a:endParaRPr>
          </a:p>
        </p:txBody>
      </p:sp>
    </p:spTree>
    <p:extLst>
      <p:ext uri="{BB962C8B-B14F-4D97-AF65-F5344CB8AC3E}">
        <p14:creationId xmlns:p14="http://schemas.microsoft.com/office/powerpoint/2010/main" val="59090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Arial" panose="020B0604020202020204" pitchFamily="34" charset="0"/>
                <a:cs typeface="Arial" panose="020B0604020202020204" pitchFamily="34" charset="0"/>
              </a:rPr>
              <a:t>JUSTIFICACIÓN</a:t>
            </a:r>
            <a:endParaRPr lang="es-ES"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pPr marL="0" indent="0" algn="just">
              <a:lnSpc>
                <a:spcPct val="150000"/>
              </a:lnSpc>
              <a:buNone/>
            </a:pPr>
            <a:r>
              <a:rPr lang="es-ES" dirty="0" smtClean="0">
                <a:latin typeface="Arial" panose="020B0604020202020204" pitchFamily="34" charset="0"/>
                <a:cs typeface="Arial" panose="020B0604020202020204" pitchFamily="34" charset="0"/>
              </a:rPr>
              <a:t>El desgaste es uno de los principales factores de pérdida económica en el sector mecánico por lo cual es necesario incrementar el conocimiento acerca de este y buscar indicadores fáciles de implementar, que sean efectivos para determinar el desgaste abrasivo y evitarlo o predecirlo de manera adecuada. </a:t>
            </a:r>
            <a:endParaRPr lang="es-ES"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8</a:t>
            </a:fld>
            <a:endParaRPr lang="es-ES" dirty="0">
              <a:solidFill>
                <a:schemeClr val="tx1"/>
              </a:solidFill>
            </a:endParaRPr>
          </a:p>
        </p:txBody>
      </p:sp>
    </p:spTree>
    <p:extLst>
      <p:ext uri="{BB962C8B-B14F-4D97-AF65-F5344CB8AC3E}">
        <p14:creationId xmlns:p14="http://schemas.microsoft.com/office/powerpoint/2010/main" val="106879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052257"/>
            <a:ext cx="10515600" cy="1325563"/>
          </a:xfrm>
        </p:spPr>
        <p:txBody>
          <a:bodyPr>
            <a:normAutofit/>
          </a:bodyPr>
          <a:lstStyle/>
          <a:p>
            <a:pPr algn="ctr"/>
            <a:r>
              <a:rPr lang="es-ES" sz="5400" dirty="0" smtClean="0">
                <a:latin typeface="Arial" panose="020B0604020202020204" pitchFamily="34" charset="0"/>
                <a:cs typeface="Arial" panose="020B0604020202020204" pitchFamily="34" charset="0"/>
              </a:rPr>
              <a:t>MARCO TEÓRICO</a:t>
            </a:r>
            <a:endParaRPr lang="es-ES" sz="5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0" y="6337658"/>
            <a:ext cx="4114800" cy="365125"/>
          </a:xfrm>
        </p:spPr>
        <p:txBody>
          <a:bodyPr/>
          <a:lstStyle/>
          <a:p>
            <a:r>
              <a:rPr lang="es-ES" dirty="0" smtClean="0">
                <a:solidFill>
                  <a:schemeClr val="tx1"/>
                </a:solidFill>
              </a:rPr>
              <a:t>Elaborado por: Luis Felipe Zambrano</a:t>
            </a:r>
            <a:endParaRPr lang="es-ES" dirty="0">
              <a:solidFill>
                <a:schemeClr val="tx1"/>
              </a:solidFill>
            </a:endParaRPr>
          </a:p>
        </p:txBody>
      </p:sp>
      <p:sp>
        <p:nvSpPr>
          <p:cNvPr id="5" name="Marcador de número de diapositiva 4"/>
          <p:cNvSpPr>
            <a:spLocks noGrp="1"/>
          </p:cNvSpPr>
          <p:nvPr>
            <p:ph type="sldNum" sz="quarter" idx="12"/>
          </p:nvPr>
        </p:nvSpPr>
        <p:spPr>
          <a:xfrm>
            <a:off x="4724400" y="6379805"/>
            <a:ext cx="2743200" cy="365125"/>
          </a:xfrm>
        </p:spPr>
        <p:txBody>
          <a:bodyPr/>
          <a:lstStyle/>
          <a:p>
            <a:pPr algn="ctr"/>
            <a:fld id="{E4570EFF-837A-49F1-BC61-CE93B873C2C0}" type="slidenum">
              <a:rPr lang="es-ES" smtClean="0">
                <a:solidFill>
                  <a:schemeClr val="tx1"/>
                </a:solidFill>
              </a:rPr>
              <a:pPr algn="ctr"/>
              <a:t>9</a:t>
            </a:fld>
            <a:endParaRPr lang="es-ES" dirty="0">
              <a:solidFill>
                <a:schemeClr val="tx1"/>
              </a:solidFill>
            </a:endParaRPr>
          </a:p>
        </p:txBody>
      </p:sp>
    </p:spTree>
    <p:extLst>
      <p:ext uri="{BB962C8B-B14F-4D97-AF65-F5344CB8AC3E}">
        <p14:creationId xmlns:p14="http://schemas.microsoft.com/office/powerpoint/2010/main" val="24888595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4515</Words>
  <Application>Microsoft Office PowerPoint</Application>
  <PresentationFormat>Panorámica</PresentationFormat>
  <Paragraphs>1106</Paragraphs>
  <Slides>58</Slides>
  <Notes>57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58</vt:i4>
      </vt:variant>
    </vt:vector>
  </HeadingPairs>
  <TitlesOfParts>
    <vt:vector size="65" baseType="lpstr">
      <vt:lpstr>Arial</vt:lpstr>
      <vt:lpstr>Calibri</vt:lpstr>
      <vt:lpstr>Calibri Light</vt:lpstr>
      <vt:lpstr>Cambria Math</vt:lpstr>
      <vt:lpstr>Times New Roman</vt:lpstr>
      <vt:lpstr>Wingdings</vt:lpstr>
      <vt:lpstr>Tema de Office</vt:lpstr>
      <vt:lpstr>Presentación de PowerPoint</vt:lpstr>
      <vt:lpstr>ÍNDICE</vt:lpstr>
      <vt:lpstr>INTRODUCCIÓN</vt:lpstr>
      <vt:lpstr>ANTECEDENTES</vt:lpstr>
      <vt:lpstr>DEFINICIÓN DEL PROBLEMA </vt:lpstr>
      <vt:lpstr>OBJETIVOS</vt:lpstr>
      <vt:lpstr>ALCANCE DEL PROYECTO</vt:lpstr>
      <vt:lpstr>JUSTIFICACIÓN</vt:lpstr>
      <vt:lpstr>MARCO TEÓRICO</vt:lpstr>
      <vt:lpstr>DUREZA</vt:lpstr>
      <vt:lpstr>MÉTODOS DE DUREZA</vt:lpstr>
      <vt:lpstr>DUREZA MEYER</vt:lpstr>
      <vt:lpstr>DESGASTE</vt:lpstr>
      <vt:lpstr>TIPOS DE DESGASTE</vt:lpstr>
      <vt:lpstr>DESGASTE ABRASIVO</vt:lpstr>
      <vt:lpstr>CLASIFICACIÓN DEL DESGASTE ABRASIVO</vt:lpstr>
      <vt:lpstr>EFECTOS SOBRE EL DESGASTE ABRASIVO</vt:lpstr>
      <vt:lpstr>FORMAS DE MEDICIÓN DEL DESGASTE ABRASIVO</vt:lpstr>
      <vt:lpstr>TIPOS DE ALEACIONES</vt:lpstr>
      <vt:lpstr>ACERO</vt:lpstr>
      <vt:lpstr>CLASIFICACIÓN DE LOS ACERO</vt:lpstr>
      <vt:lpstr>TRATAMIENTOS TÉRMICOS DE LOS ACEROS</vt:lpstr>
      <vt:lpstr>ALUMINIO</vt:lpstr>
      <vt:lpstr>BRONCE</vt:lpstr>
      <vt:lpstr>METODOLOGÍA DEL PROYECTO</vt:lpstr>
      <vt:lpstr>METODOLOGÍA DEL ENSAYO DE DUREZA MEYER</vt:lpstr>
      <vt:lpstr>PROBETAS</vt:lpstr>
      <vt:lpstr>MEDICIÓN DE HUELLAS</vt:lpstr>
      <vt:lpstr>METODOLOGÍA DEL ENSAYO DE DEGASTE ABRASIVO</vt:lpstr>
      <vt:lpstr>METODOLOGÍA DEL ENSAYO DE DEGASTE ABRASIVO</vt:lpstr>
      <vt:lpstr>METODOLOGÍA DEL ENSAYO DE DEGASTE ABRASIVO</vt:lpstr>
      <vt:lpstr>DETERMINACIÓN DE LA RAZÓN DE ENDURECIMIENTO MEDIANTE EL ÍNDICE DE MEYER</vt:lpstr>
      <vt:lpstr>DETERMINACIÓN DE LA RAZÓN DE ENDURECIMIENTO MEDIANTE EL ÍNDICE DE MEYER</vt:lpstr>
      <vt:lpstr>METODOLOGÍA DE LOS TRATAMIENTOS TÉRMICOS DE LOS ACEROS</vt:lpstr>
      <vt:lpstr>ANÁLISIS DE RESULTADOS</vt:lpstr>
      <vt:lpstr>RESULTADOS DEL ENSAYO DE DUREZA MEYER</vt:lpstr>
      <vt:lpstr>Presentación de PowerPoint</vt:lpstr>
      <vt:lpstr>ÍNDICE DE MEYER Y CARGA MÍNIMA DE DEFORMACIÓN</vt:lpstr>
      <vt:lpstr>Presentación de PowerPoint</vt:lpstr>
      <vt:lpstr>Presentación de PowerPoint</vt:lpstr>
      <vt:lpstr>RESULTADOS DEL ENSAYO DE DESGASTE ABRASIVO</vt:lpstr>
      <vt:lpstr>CÁLCULO VOLUMEN DESGASTADO </vt:lpstr>
      <vt:lpstr>VALIDACIÓN DE RESULTADOS</vt:lpstr>
      <vt:lpstr>Presentación de PowerPoint</vt:lpstr>
      <vt:lpstr>DETERMINACIÓN DE LA CORRELACIÓN ENTRE LOS PARÁMETROS DE DUREZA MEYER Y EL DESGASTE ABRASIVO </vt:lpstr>
      <vt:lpstr>Presentación de PowerPoint</vt:lpstr>
      <vt:lpstr>Presentación de PowerPoint</vt:lpstr>
      <vt:lpstr>DUREZA VS DESGASTE ABRASIVO</vt:lpstr>
      <vt:lpstr>ANÁLISIS ECONÓMICO</vt:lpstr>
      <vt:lpstr>COSTOS DIRECTOS</vt:lpstr>
      <vt:lpstr>COSTOS DIRECTOS</vt:lpstr>
      <vt:lpstr>COSTOS DIRECTOS</vt:lpstr>
      <vt:lpstr>COSTOS INDIRECTOS</vt:lpstr>
      <vt:lpstr>COSTOS TOTALES DEL PROYECTO</vt:lpstr>
      <vt:lpstr>CONCLUSIONES Y RECOMENDACIONES</vt:lpstr>
      <vt:lpstr>CONCLUSIONES </vt:lpstr>
      <vt:lpstr>CONCLUSIONES </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LUISFE ZAM</dc:creator>
  <cp:lastModifiedBy>LUISFE ZAM</cp:lastModifiedBy>
  <cp:revision>61</cp:revision>
  <dcterms:created xsi:type="dcterms:W3CDTF">2015-08-19T05:58:52Z</dcterms:created>
  <dcterms:modified xsi:type="dcterms:W3CDTF">2015-08-20T09:26:28Z</dcterms:modified>
</cp:coreProperties>
</file>