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</p:sldIdLst>
  <p:sldSz cx="51206400" cy="51206400"/>
  <p:notesSz cx="9144000" cy="6858000"/>
  <p:defaultTextStyle>
    <a:defPPr>
      <a:defRPr lang="en-US"/>
    </a:defPPr>
    <a:lvl1pPr marL="0" algn="l" defTabSz="5760281" rtl="0" eaLnBrk="1" latinLnBrk="0" hangingPunct="1">
      <a:defRPr sz="11300" kern="1200">
        <a:solidFill>
          <a:schemeClr val="tx1"/>
        </a:solidFill>
        <a:latin typeface="+mn-lt"/>
        <a:ea typeface="+mn-ea"/>
        <a:cs typeface="+mn-cs"/>
      </a:defRPr>
    </a:lvl1pPr>
    <a:lvl2pPr marL="2880141" algn="l" defTabSz="5760281" rtl="0" eaLnBrk="1" latinLnBrk="0" hangingPunct="1">
      <a:defRPr sz="11300" kern="1200">
        <a:solidFill>
          <a:schemeClr val="tx1"/>
        </a:solidFill>
        <a:latin typeface="+mn-lt"/>
        <a:ea typeface="+mn-ea"/>
        <a:cs typeface="+mn-cs"/>
      </a:defRPr>
    </a:lvl2pPr>
    <a:lvl3pPr marL="5760281" algn="l" defTabSz="5760281" rtl="0" eaLnBrk="1" latinLnBrk="0" hangingPunct="1">
      <a:defRPr sz="11300" kern="1200">
        <a:solidFill>
          <a:schemeClr val="tx1"/>
        </a:solidFill>
        <a:latin typeface="+mn-lt"/>
        <a:ea typeface="+mn-ea"/>
        <a:cs typeface="+mn-cs"/>
      </a:defRPr>
    </a:lvl3pPr>
    <a:lvl4pPr marL="8640422" algn="l" defTabSz="5760281" rtl="0" eaLnBrk="1" latinLnBrk="0" hangingPunct="1">
      <a:defRPr sz="11300" kern="1200">
        <a:solidFill>
          <a:schemeClr val="tx1"/>
        </a:solidFill>
        <a:latin typeface="+mn-lt"/>
        <a:ea typeface="+mn-ea"/>
        <a:cs typeface="+mn-cs"/>
      </a:defRPr>
    </a:lvl4pPr>
    <a:lvl5pPr marL="11520562" algn="l" defTabSz="5760281" rtl="0" eaLnBrk="1" latinLnBrk="0" hangingPunct="1">
      <a:defRPr sz="11300" kern="1200">
        <a:solidFill>
          <a:schemeClr val="tx1"/>
        </a:solidFill>
        <a:latin typeface="+mn-lt"/>
        <a:ea typeface="+mn-ea"/>
        <a:cs typeface="+mn-cs"/>
      </a:defRPr>
    </a:lvl5pPr>
    <a:lvl6pPr marL="14400703" algn="l" defTabSz="5760281" rtl="0" eaLnBrk="1" latinLnBrk="0" hangingPunct="1">
      <a:defRPr sz="11300" kern="1200">
        <a:solidFill>
          <a:schemeClr val="tx1"/>
        </a:solidFill>
        <a:latin typeface="+mn-lt"/>
        <a:ea typeface="+mn-ea"/>
        <a:cs typeface="+mn-cs"/>
      </a:defRPr>
    </a:lvl6pPr>
    <a:lvl7pPr marL="17280843" algn="l" defTabSz="5760281" rtl="0" eaLnBrk="1" latinLnBrk="0" hangingPunct="1">
      <a:defRPr sz="11300" kern="1200">
        <a:solidFill>
          <a:schemeClr val="tx1"/>
        </a:solidFill>
        <a:latin typeface="+mn-lt"/>
        <a:ea typeface="+mn-ea"/>
        <a:cs typeface="+mn-cs"/>
      </a:defRPr>
    </a:lvl7pPr>
    <a:lvl8pPr marL="20160984" algn="l" defTabSz="5760281" rtl="0" eaLnBrk="1" latinLnBrk="0" hangingPunct="1">
      <a:defRPr sz="11300" kern="1200">
        <a:solidFill>
          <a:schemeClr val="tx1"/>
        </a:solidFill>
        <a:latin typeface="+mn-lt"/>
        <a:ea typeface="+mn-ea"/>
        <a:cs typeface="+mn-cs"/>
      </a:defRPr>
    </a:lvl8pPr>
    <a:lvl9pPr marL="23041124" algn="l" defTabSz="5760281" rtl="0" eaLnBrk="1" latinLnBrk="0" hangingPunct="1">
      <a:defRPr sz="11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howGuides="1">
      <p:cViewPr varScale="1">
        <p:scale>
          <a:sx n="10" d="100"/>
          <a:sy n="10" d="100"/>
        </p:scale>
        <p:origin x="-1698" y="54"/>
      </p:cViewPr>
      <p:guideLst>
        <p:guide orient="horz" pos="16128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8873005"/>
            <a:ext cx="51206400" cy="2233339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28" tIns="288014" rIns="576028" bIns="288014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2"/>
            <a:ext cx="51206400" cy="2887300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28" tIns="288014" rIns="576028" bIns="288014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03922"/>
            <a:ext cx="51206400" cy="17068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28" tIns="288014" rIns="576028" bIns="288014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1948160"/>
            <a:ext cx="51206400" cy="381203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28" tIns="288014" rIns="576028" bIns="288014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3252" y="37725675"/>
            <a:ext cx="31567256" cy="6586489"/>
          </a:xfrm>
        </p:spPr>
        <p:txBody>
          <a:bodyPr>
            <a:normAutofit/>
          </a:bodyPr>
          <a:lstStyle>
            <a:lvl1pPr marL="0" indent="0" algn="l">
              <a:buNone/>
              <a:defRPr sz="13900">
                <a:solidFill>
                  <a:schemeClr val="tx2"/>
                </a:solidFill>
              </a:defRPr>
            </a:lvl1pPr>
            <a:lvl2pPr marL="2880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60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40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20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400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80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60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41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8458" y="23387769"/>
            <a:ext cx="40181966" cy="13388980"/>
          </a:xfrm>
          <a:effectLst/>
        </p:spPr>
        <p:txBody>
          <a:bodyPr>
            <a:noAutofit/>
          </a:bodyPr>
          <a:lstStyle>
            <a:lvl1pPr marL="4032197" indent="-2880141" algn="l">
              <a:defRPr sz="341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1" y="5462009"/>
            <a:ext cx="35844480" cy="2594457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1045" y="2811333"/>
            <a:ext cx="11521441" cy="39112931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615037" y="5462012"/>
            <a:ext cx="27044007" cy="3654731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400801" y="5462016"/>
            <a:ext cx="35844480" cy="25944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8873005"/>
            <a:ext cx="51206400" cy="2233339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28" tIns="288014" rIns="576028" bIns="288014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"/>
            <a:ext cx="51206400" cy="2887300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28" tIns="288014" rIns="576028" bIns="28801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03922"/>
            <a:ext cx="51206400" cy="17068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28" tIns="288014" rIns="576028" bIns="288014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1948160"/>
            <a:ext cx="51206400" cy="381203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28" tIns="288014" rIns="576028" bIns="28801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5892" y="16222440"/>
            <a:ext cx="33413330" cy="18094317"/>
          </a:xfrm>
          <a:effectLst/>
        </p:spPr>
        <p:txBody>
          <a:bodyPr anchor="b"/>
          <a:lstStyle>
            <a:lvl1pPr algn="r">
              <a:defRPr sz="289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25653" y="34402751"/>
            <a:ext cx="33434766" cy="6238101"/>
          </a:xfrm>
        </p:spPr>
        <p:txBody>
          <a:bodyPr anchor="t"/>
          <a:lstStyle>
            <a:lvl1pPr marL="0" indent="0" algn="r">
              <a:buNone/>
              <a:defRPr sz="12600">
                <a:solidFill>
                  <a:schemeClr val="tx2"/>
                </a:solidFill>
              </a:defRPr>
            </a:lvl1pPr>
            <a:lvl2pPr marL="2880141" indent="0">
              <a:buNone/>
              <a:defRPr sz="11300">
                <a:solidFill>
                  <a:schemeClr val="tx1">
                    <a:tint val="75000"/>
                  </a:schemeClr>
                </a:solidFill>
              </a:defRPr>
            </a:lvl2pPr>
            <a:lvl3pPr marL="5760281" indent="0">
              <a:buNone/>
              <a:defRPr sz="10000">
                <a:solidFill>
                  <a:schemeClr val="tx1">
                    <a:tint val="75000"/>
                  </a:schemeClr>
                </a:solidFill>
              </a:defRPr>
            </a:lvl3pPr>
            <a:lvl4pPr marL="8640422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4pPr>
            <a:lvl5pPr marL="11520562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5pPr>
            <a:lvl6pPr marL="14400703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6pPr>
            <a:lvl7pPr marL="17280843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7pPr>
            <a:lvl8pPr marL="20160984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8pPr>
            <a:lvl9pPr marL="23041124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400797" y="5462009"/>
            <a:ext cx="18741542" cy="25944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26012852" y="5462016"/>
            <a:ext cx="18741542" cy="25944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1" y="5462016"/>
            <a:ext cx="18741542" cy="4776890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52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2880141" indent="0">
              <a:buNone/>
              <a:defRPr sz="12600" b="1"/>
            </a:lvl2pPr>
            <a:lvl3pPr marL="5760281" indent="0">
              <a:buNone/>
              <a:defRPr sz="11300" b="1"/>
            </a:lvl3pPr>
            <a:lvl4pPr marL="8640422" indent="0">
              <a:buNone/>
              <a:defRPr sz="10000" b="1"/>
            </a:lvl4pPr>
            <a:lvl5pPr marL="11520562" indent="0">
              <a:buNone/>
              <a:defRPr sz="10000" b="1"/>
            </a:lvl5pPr>
            <a:lvl6pPr marL="14400703" indent="0">
              <a:buNone/>
              <a:defRPr sz="10000" b="1"/>
            </a:lvl6pPr>
            <a:lvl7pPr marL="17280843" indent="0">
              <a:buNone/>
              <a:defRPr sz="10000" b="1"/>
            </a:lvl7pPr>
            <a:lvl8pPr marL="20160984" indent="0">
              <a:buNone/>
              <a:defRPr sz="10000" b="1"/>
            </a:lvl8pPr>
            <a:lvl9pPr marL="23041124" indent="0">
              <a:buNone/>
              <a:defRPr sz="100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6103" y="10455775"/>
            <a:ext cx="18741542" cy="20482560"/>
          </a:xfrm>
        </p:spPr>
        <p:txBody>
          <a:bodyPr>
            <a:normAutofit/>
          </a:bodyPr>
          <a:lstStyle>
            <a:lvl1pPr>
              <a:defRPr sz="11300"/>
            </a:lvl1pPr>
            <a:lvl2pPr>
              <a:defRPr sz="11300"/>
            </a:lvl2pPr>
            <a:lvl3pPr>
              <a:defRPr sz="10000"/>
            </a:lvl3pPr>
            <a:lvl4pPr>
              <a:defRPr sz="10000"/>
            </a:lvl4pPr>
            <a:lvl5pPr>
              <a:defRPr sz="10000"/>
            </a:lvl5pPr>
            <a:lvl6pPr>
              <a:defRPr sz="10000"/>
            </a:lvl6pPr>
            <a:lvl7pPr>
              <a:defRPr sz="10000"/>
            </a:lvl7pPr>
            <a:lvl8pPr>
              <a:defRPr sz="10000"/>
            </a:lvl8pPr>
            <a:lvl9pPr>
              <a:defRPr sz="10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24892" y="5462016"/>
            <a:ext cx="18741542" cy="4776890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52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2880141" indent="0">
              <a:buNone/>
              <a:defRPr sz="12600" b="1"/>
            </a:lvl2pPr>
            <a:lvl3pPr marL="5760281" indent="0">
              <a:buNone/>
              <a:defRPr sz="11300" b="1"/>
            </a:lvl3pPr>
            <a:lvl4pPr marL="8640422" indent="0">
              <a:buNone/>
              <a:defRPr sz="10000" b="1"/>
            </a:lvl4pPr>
            <a:lvl5pPr marL="11520562" indent="0">
              <a:buNone/>
              <a:defRPr sz="10000" b="1"/>
            </a:lvl5pPr>
            <a:lvl6pPr marL="14400703" indent="0">
              <a:buNone/>
              <a:defRPr sz="10000" b="1"/>
            </a:lvl6pPr>
            <a:lvl7pPr marL="17280843" indent="0">
              <a:buNone/>
              <a:defRPr sz="10000" b="1"/>
            </a:lvl7pPr>
            <a:lvl8pPr marL="20160984" indent="0">
              <a:buNone/>
              <a:defRPr sz="10000" b="1"/>
            </a:lvl8pPr>
            <a:lvl9pPr marL="23041124" indent="0">
              <a:buNone/>
              <a:defRPr sz="10000" b="1"/>
            </a:lvl9pPr>
          </a:lstStyle>
          <a:p>
            <a:pPr marL="0" lvl="0" indent="0" algn="ctr" defTabSz="5760281" rtl="0" eaLnBrk="1" latinLnBrk="0" hangingPunct="1">
              <a:spcBef>
                <a:spcPct val="20000"/>
              </a:spcBef>
              <a:spcAft>
                <a:spcPts val="189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2" y="10446106"/>
            <a:ext cx="18741542" cy="20482560"/>
          </a:xfrm>
        </p:spPr>
        <p:txBody>
          <a:bodyPr>
            <a:normAutofit/>
          </a:bodyPr>
          <a:lstStyle>
            <a:lvl1pPr>
              <a:defRPr sz="11300"/>
            </a:lvl1pPr>
            <a:lvl2pPr>
              <a:defRPr sz="11300"/>
            </a:lvl2pPr>
            <a:lvl3pPr>
              <a:defRPr sz="10000"/>
            </a:lvl3pPr>
            <a:lvl4pPr>
              <a:defRPr sz="10000"/>
            </a:lvl4pPr>
            <a:lvl5pPr>
              <a:defRPr sz="10000"/>
            </a:lvl5pPr>
            <a:lvl6pPr>
              <a:defRPr sz="10000"/>
            </a:lvl6pPr>
            <a:lvl7pPr>
              <a:defRPr sz="10000"/>
            </a:lvl7pPr>
            <a:lvl8pPr>
              <a:defRPr sz="10000"/>
            </a:lvl8pPr>
            <a:lvl9pPr>
              <a:defRPr sz="10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8937" y="16499844"/>
            <a:ext cx="20362076" cy="9396748"/>
          </a:xfrm>
          <a:effectLst/>
        </p:spPr>
        <p:txBody>
          <a:bodyPr anchor="b">
            <a:noAutofit/>
          </a:bodyPr>
          <a:lstStyle>
            <a:lvl1pPr marL="1440070" indent="-1440070" algn="l">
              <a:defRPr sz="176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23688" y="5462018"/>
            <a:ext cx="22495676" cy="36547317"/>
          </a:xfrm>
        </p:spPr>
        <p:txBody>
          <a:bodyPr anchor="ctr"/>
          <a:lstStyle>
            <a:lvl1pPr>
              <a:defRPr sz="13900"/>
            </a:lvl1pPr>
            <a:lvl2pPr>
              <a:defRPr sz="12600"/>
            </a:lvl2pPr>
            <a:lvl3pPr>
              <a:defRPr sz="11300"/>
            </a:lvl3pPr>
            <a:lvl4pPr>
              <a:defRPr sz="10000"/>
            </a:lvl4pPr>
            <a:lvl5pPr>
              <a:defRPr sz="8900"/>
            </a:lvl5pPr>
            <a:lvl6pPr>
              <a:defRPr sz="12600"/>
            </a:lvl6pPr>
            <a:lvl7pPr>
              <a:defRPr sz="12600"/>
            </a:lvl7pPr>
            <a:lvl8pPr>
              <a:defRPr sz="12600"/>
            </a:lvl8pPr>
            <a:lvl9pPr>
              <a:defRPr sz="12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4284" y="26116921"/>
            <a:ext cx="18976496" cy="15975068"/>
          </a:xfrm>
        </p:spPr>
        <p:txBody>
          <a:bodyPr/>
          <a:lstStyle>
            <a:lvl1pPr marL="0" indent="0">
              <a:buNone/>
              <a:defRPr sz="8900"/>
            </a:lvl1pPr>
            <a:lvl2pPr marL="2880141" indent="0">
              <a:buNone/>
              <a:defRPr sz="7600"/>
            </a:lvl2pPr>
            <a:lvl3pPr marL="5760281" indent="0">
              <a:buNone/>
              <a:defRPr sz="6300"/>
            </a:lvl3pPr>
            <a:lvl4pPr marL="8640422" indent="0">
              <a:buNone/>
              <a:defRPr sz="5700"/>
            </a:lvl4pPr>
            <a:lvl5pPr marL="11520562" indent="0">
              <a:buNone/>
              <a:defRPr sz="5700"/>
            </a:lvl5pPr>
            <a:lvl6pPr marL="14400703" indent="0">
              <a:buNone/>
              <a:defRPr sz="5700"/>
            </a:lvl6pPr>
            <a:lvl7pPr marL="17280843" indent="0">
              <a:buNone/>
              <a:defRPr sz="5700"/>
            </a:lvl7pPr>
            <a:lvl8pPr marL="20160984" indent="0">
              <a:buNone/>
              <a:defRPr sz="5700"/>
            </a:lvl8pPr>
            <a:lvl9pPr marL="23041124" indent="0">
              <a:buNone/>
              <a:defRPr sz="5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873005"/>
            <a:ext cx="51206400" cy="2233339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28" tIns="288014" rIns="576028" bIns="288014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"/>
            <a:ext cx="51206400" cy="2887300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28" tIns="288014" rIns="576028" bIns="288014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03922"/>
            <a:ext cx="51206400" cy="17068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28" tIns="288014" rIns="576028" bIns="288014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1948160"/>
            <a:ext cx="51206400" cy="381203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28" tIns="288014" rIns="576028" bIns="288014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60981" y="8534402"/>
            <a:ext cx="23042880" cy="2335428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12600"/>
            </a:lvl1pPr>
            <a:lvl2pPr marL="2880141" indent="0">
              <a:buNone/>
              <a:defRPr sz="17600"/>
            </a:lvl2pPr>
            <a:lvl3pPr marL="5760281" indent="0">
              <a:buNone/>
              <a:defRPr sz="15200"/>
            </a:lvl3pPr>
            <a:lvl4pPr marL="8640422" indent="0">
              <a:buNone/>
              <a:defRPr sz="12600"/>
            </a:lvl4pPr>
            <a:lvl5pPr marL="11520562" indent="0">
              <a:buNone/>
              <a:defRPr sz="12600"/>
            </a:lvl5pPr>
            <a:lvl6pPr marL="14400703" indent="0">
              <a:buNone/>
              <a:defRPr sz="12600"/>
            </a:lvl6pPr>
            <a:lvl7pPr marL="17280843" indent="0">
              <a:buNone/>
              <a:defRPr sz="12600"/>
            </a:lvl7pPr>
            <a:lvl8pPr marL="20160984" indent="0">
              <a:buNone/>
              <a:defRPr sz="12600"/>
            </a:lvl8pPr>
            <a:lvl9pPr marL="23041124" indent="0">
              <a:buNone/>
              <a:defRPr sz="12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6169" y="7544963"/>
            <a:ext cx="20687038" cy="16150549"/>
          </a:xfrm>
        </p:spPr>
        <p:txBody>
          <a:bodyPr anchor="b"/>
          <a:lstStyle>
            <a:lvl1pPr marL="1152056" indent="-1152056">
              <a:buFont typeface="Georgia" pitchFamily="18" charset="0"/>
              <a:buChar char="*"/>
              <a:defRPr sz="10000"/>
            </a:lvl1pPr>
            <a:lvl2pPr marL="2880141" indent="0">
              <a:buNone/>
              <a:defRPr sz="7600"/>
            </a:lvl2pPr>
            <a:lvl3pPr marL="5760281" indent="0">
              <a:buNone/>
              <a:defRPr sz="6300"/>
            </a:lvl3pPr>
            <a:lvl4pPr marL="8640422" indent="0">
              <a:buNone/>
              <a:defRPr sz="5700"/>
            </a:lvl4pPr>
            <a:lvl5pPr marL="11520562" indent="0">
              <a:buNone/>
              <a:defRPr sz="5700"/>
            </a:lvl5pPr>
            <a:lvl6pPr marL="14400703" indent="0">
              <a:buNone/>
              <a:defRPr sz="5700"/>
            </a:lvl6pPr>
            <a:lvl7pPr marL="17280843" indent="0">
              <a:buNone/>
              <a:defRPr sz="5700"/>
            </a:lvl7pPr>
            <a:lvl8pPr marL="20160984" indent="0">
              <a:buNone/>
              <a:defRPr sz="5700"/>
            </a:lvl8pPr>
            <a:lvl9pPr marL="23041124" indent="0">
              <a:buNone/>
              <a:defRPr sz="5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2703" y="33334343"/>
            <a:ext cx="35747813" cy="8534400"/>
          </a:xfrm>
        </p:spPr>
        <p:txBody>
          <a:bodyPr anchor="b">
            <a:noAutofit/>
          </a:bodyPr>
          <a:lstStyle>
            <a:lvl1pPr algn="l">
              <a:defRPr sz="28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120320"/>
            <a:ext cx="51206400" cy="13086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28" tIns="288014" rIns="576028" bIns="288014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1206400" cy="381203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28" tIns="288014" rIns="576028" bIns="28801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136670"/>
            <a:ext cx="51206400" cy="17068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28" tIns="288014" rIns="576028" bIns="288014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1948160"/>
            <a:ext cx="51206400" cy="381203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28" tIns="288014" rIns="576028" bIns="288014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42422" y="32645521"/>
            <a:ext cx="36470062" cy="8534400"/>
          </a:xfrm>
          <a:prstGeom prst="rect">
            <a:avLst/>
          </a:prstGeom>
          <a:effectLst/>
        </p:spPr>
        <p:txBody>
          <a:bodyPr vert="horz" lIns="576028" tIns="288014" rIns="576028" bIns="288014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1" y="5467541"/>
            <a:ext cx="35844480" cy="25944576"/>
          </a:xfrm>
          <a:prstGeom prst="rect">
            <a:avLst/>
          </a:prstGeom>
        </p:spPr>
        <p:txBody>
          <a:bodyPr vert="horz" lIns="576028" tIns="288014" rIns="576028" bIns="28801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564321" y="46085766"/>
            <a:ext cx="14081761" cy="2726267"/>
          </a:xfrm>
          <a:prstGeom prst="rect">
            <a:avLst/>
          </a:prstGeom>
        </p:spPr>
        <p:txBody>
          <a:bodyPr vert="horz" lIns="576028" tIns="288014" rIns="576028" bIns="288014" rtlCol="0" anchor="ctr"/>
          <a:lstStyle>
            <a:lvl1pPr algn="r">
              <a:defRPr sz="6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60317" y="46085766"/>
            <a:ext cx="18775686" cy="2726267"/>
          </a:xfrm>
          <a:prstGeom prst="rect">
            <a:avLst/>
          </a:prstGeom>
        </p:spPr>
        <p:txBody>
          <a:bodyPr vert="horz" lIns="576028" tIns="288014" rIns="576028" bIns="288014" rtlCol="0" anchor="ctr"/>
          <a:lstStyle>
            <a:lvl1pPr algn="l">
              <a:defRPr sz="6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36000" y="46085766"/>
            <a:ext cx="10241280" cy="2726267"/>
          </a:xfrm>
          <a:prstGeom prst="rect">
            <a:avLst/>
          </a:prstGeom>
        </p:spPr>
        <p:txBody>
          <a:bodyPr vert="horz" lIns="576028" tIns="288014" rIns="576028" bIns="288014" rtlCol="0" anchor="ctr"/>
          <a:lstStyle>
            <a:lvl1pPr algn="ctr">
              <a:defRPr sz="7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2016098" indent="-2016098" algn="r" defTabSz="5760281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289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440070" indent="-1152056" algn="l" defTabSz="5760281" rtl="0" eaLnBrk="1" latinLnBrk="0" hangingPunct="1">
        <a:spcBef>
          <a:spcPct val="20000"/>
        </a:spcBef>
        <a:spcAft>
          <a:spcPts val="189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3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456169" indent="-1152056" algn="l" defTabSz="5760281" rtl="0" eaLnBrk="1" latinLnBrk="0" hangingPunct="1">
        <a:spcBef>
          <a:spcPct val="20000"/>
        </a:spcBef>
        <a:spcAft>
          <a:spcPts val="189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184253" indent="-1152056" algn="l" defTabSz="5760281" rtl="0" eaLnBrk="1" latinLnBrk="0" hangingPunct="1">
        <a:spcBef>
          <a:spcPct val="20000"/>
        </a:spcBef>
        <a:spcAft>
          <a:spcPts val="189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912337" indent="-1152056" algn="l" defTabSz="5760281" rtl="0" eaLnBrk="1" latinLnBrk="0" hangingPunct="1">
        <a:spcBef>
          <a:spcPct val="20000"/>
        </a:spcBef>
        <a:spcAft>
          <a:spcPts val="189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755627" indent="-1152056" algn="l" defTabSz="5760281" rtl="0" eaLnBrk="1" latinLnBrk="0" hangingPunct="1">
        <a:spcBef>
          <a:spcPct val="20000"/>
        </a:spcBef>
        <a:spcAft>
          <a:spcPts val="189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8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483711" indent="-1152056" algn="l" defTabSz="5760281" rtl="0" eaLnBrk="1" latinLnBrk="0" hangingPunct="1">
        <a:spcBef>
          <a:spcPct val="20000"/>
        </a:spcBef>
        <a:spcAft>
          <a:spcPts val="189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8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384604" indent="-1152056" algn="l" defTabSz="5760281" rtl="0" eaLnBrk="1" latinLnBrk="0" hangingPunct="1">
        <a:spcBef>
          <a:spcPct val="20000"/>
        </a:spcBef>
        <a:spcAft>
          <a:spcPts val="189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8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400703" indent="-1152056" algn="l" defTabSz="5760281" rtl="0" eaLnBrk="1" latinLnBrk="0" hangingPunct="1">
        <a:spcBef>
          <a:spcPct val="20000"/>
        </a:spcBef>
        <a:spcAft>
          <a:spcPts val="189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8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301596" indent="-1152056" algn="l" defTabSz="5760281" rtl="0" eaLnBrk="1" latinLnBrk="0" hangingPunct="1">
        <a:spcBef>
          <a:spcPct val="20000"/>
        </a:spcBef>
        <a:spcAft>
          <a:spcPts val="189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8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60281" rtl="0" eaLnBrk="1" latinLnBrk="0" hangingPunct="1">
        <a:defRPr sz="113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141" algn="l" defTabSz="5760281" rtl="0" eaLnBrk="1" latinLnBrk="0" hangingPunct="1"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281" algn="l" defTabSz="5760281" rtl="0" eaLnBrk="1" latinLnBrk="0" hangingPunct="1"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422" algn="l" defTabSz="5760281" rtl="0" eaLnBrk="1" latinLnBrk="0" hangingPunct="1">
        <a:defRPr sz="113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562" algn="l" defTabSz="5760281" rtl="0" eaLnBrk="1" latinLnBrk="0" hangingPunct="1">
        <a:defRPr sz="113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0703" algn="l" defTabSz="5760281" rtl="0" eaLnBrk="1" latinLnBrk="0" hangingPunct="1">
        <a:defRPr sz="113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0843" algn="l" defTabSz="5760281" rtl="0" eaLnBrk="1" latinLnBrk="0" hangingPunct="1">
        <a:defRPr sz="113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0984" algn="l" defTabSz="5760281" rtl="0" eaLnBrk="1" latinLnBrk="0" hangingPunct="1">
        <a:defRPr sz="113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1124" algn="l" defTabSz="5760281" rtl="0" eaLnBrk="1" latinLnBrk="0" hangingPunct="1">
        <a:defRPr sz="1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3793888" y="116876"/>
            <a:ext cx="39613112" cy="8060388"/>
          </a:xfrm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152056" indent="0">
              <a:buNone/>
            </a:pPr>
            <a:r>
              <a:rPr lang="es-ES" sz="10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rial Rounded MT Bold" panose="020F0704030504030204" pitchFamily="34" charset="0"/>
                <a:cs typeface="Arial" panose="020B0604020202020204" pitchFamily="34" charset="0"/>
              </a:rPr>
              <a:t>LOGÍSTICA INVERSA RELACIONADA CON LA COMPETITIVIDAD RESPONSABLE ORIENTADA A LAS EMPRESAS INDUSTRIALES DEL CANTÓN RUMIÑAHUI</a:t>
            </a:r>
            <a:endParaRPr lang="es-ES" sz="10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70771" y="8753328"/>
            <a:ext cx="21696125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Introducción</a:t>
            </a:r>
          </a:p>
          <a:p>
            <a:pPr algn="just"/>
            <a:r>
              <a:rPr lang="es-EC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La </a:t>
            </a:r>
            <a:r>
              <a:rPr lang="es-EC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práctica de logística inversa ha ido tomando mayor  importancia en las empresas que se han visto obligadas a ir adaptando en sus actividades acciones de protección medio ambiental, como un generador de beneficios económicos y de valor respecto a los clientes</a:t>
            </a:r>
            <a:r>
              <a:rPr lang="es-EC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6 Imagen" descr="infografia innovacion sostenibilida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2" t="17497" r="2873" b="49217"/>
          <a:stretch/>
        </p:blipFill>
        <p:spPr bwMode="auto">
          <a:xfrm>
            <a:off x="1624536" y="904456"/>
            <a:ext cx="13505855" cy="7128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4" name="Picture 1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184" y="7817224"/>
            <a:ext cx="24266696" cy="1497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37" name="1036 Conector recto"/>
          <p:cNvCxnSpPr/>
          <p:nvPr/>
        </p:nvCxnSpPr>
        <p:spPr>
          <a:xfrm>
            <a:off x="1717305" y="23226936"/>
            <a:ext cx="48224599" cy="7200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54" name="Picture 2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965" y="23910925"/>
            <a:ext cx="28301939" cy="1400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2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9" y="34388176"/>
            <a:ext cx="25152091" cy="1497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6" name="1055 CuadroTexto"/>
          <p:cNvSpPr txBox="1"/>
          <p:nvPr/>
        </p:nvSpPr>
        <p:spPr>
          <a:xfrm>
            <a:off x="1170771" y="17034248"/>
            <a:ext cx="21696125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Metodología</a:t>
            </a:r>
            <a:endParaRPr lang="es-EC" sz="72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s-EC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Encuesta aplicada a </a:t>
            </a:r>
            <a:r>
              <a:rPr lang="es-EC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44 empresas industriales del Cantón Rumiñahui.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s-EC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Análisis </a:t>
            </a:r>
            <a:r>
              <a:rPr lang="es-EC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univariado</a:t>
            </a:r>
            <a:endParaRPr lang="es-EC" sz="72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s-EC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Correlaciones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s-ES" sz="7200" dirty="0"/>
          </a:p>
        </p:txBody>
      </p:sp>
      <p:sp>
        <p:nvSpPr>
          <p:cNvPr id="1061" name="1060 CuadroTexto"/>
          <p:cNvSpPr txBox="1"/>
          <p:nvPr/>
        </p:nvSpPr>
        <p:spPr>
          <a:xfrm>
            <a:off x="184376" y="49411714"/>
            <a:ext cx="23154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/>
              <a:t>Andrea Tituaña </a:t>
            </a:r>
            <a:r>
              <a:rPr lang="es-ES" sz="5400" dirty="0" err="1" smtClean="0"/>
              <a:t>Vilatuña</a:t>
            </a:r>
            <a:endParaRPr lang="es-ES" sz="5400" dirty="0" smtClean="0"/>
          </a:p>
          <a:p>
            <a:r>
              <a:rPr lang="es-ES" sz="5400" dirty="0" smtClean="0"/>
              <a:t>Universidad de las Fuerzas Armadas - ESPE</a:t>
            </a:r>
            <a:endParaRPr lang="es-ES" sz="5400" dirty="0"/>
          </a:p>
        </p:txBody>
      </p:sp>
      <p:pic>
        <p:nvPicPr>
          <p:cNvPr id="17" name="16 Imagen">
            <a:hlinkClick r:id="" action="ppaction://noaction"/>
          </p:cNvPr>
          <p:cNvPicPr/>
          <p:nvPr/>
        </p:nvPicPr>
        <p:blipFill rotWithShape="1">
          <a:blip r:embed="rId6"/>
          <a:srcRect l="11428" t="35963" r="63297" b="12046"/>
          <a:stretch/>
        </p:blipFill>
        <p:spPr bwMode="auto">
          <a:xfrm>
            <a:off x="26899344" y="38462568"/>
            <a:ext cx="9917806" cy="10111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17 Imagen"/>
          <p:cNvPicPr/>
          <p:nvPr/>
        </p:nvPicPr>
        <p:blipFill rotWithShape="1">
          <a:blip r:embed="rId7"/>
          <a:srcRect l="12088" t="35182" r="58681" b="12827"/>
          <a:stretch/>
        </p:blipFill>
        <p:spPr bwMode="auto">
          <a:xfrm>
            <a:off x="38492632" y="38462568"/>
            <a:ext cx="10153128" cy="10111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504" y="23370952"/>
            <a:ext cx="20874702" cy="1144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73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8142</TotalTime>
  <Words>84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Transmisión de listas</vt:lpstr>
      <vt:lpstr>LOGÍSTICA INVERSA RELACIONADA CON LA COMPETITIVIDAD RESPONSABLE ORIENTADA A LAS EMPRESAS INDUSTRIALES DEL CANTÓN RUMIÑAHUI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Logística inversa relacionada con la competitividad responsable orientada a las empresas industriales del Cantón Rumiñahui.</dc:title>
  <dc:creator>Andrea</dc:creator>
  <cp:lastModifiedBy>Andrea</cp:lastModifiedBy>
  <cp:revision>28</cp:revision>
  <dcterms:created xsi:type="dcterms:W3CDTF">2015-07-26T02:32:38Z</dcterms:created>
  <dcterms:modified xsi:type="dcterms:W3CDTF">2015-09-13T16:06:36Z</dcterms:modified>
</cp:coreProperties>
</file>