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3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3" r:id="rId25"/>
    <p:sldId id="279" r:id="rId26"/>
    <p:sldId id="280" r:id="rId27"/>
    <p:sldId id="281" r:id="rId28"/>
    <p:sldId id="284" r:id="rId29"/>
    <p:sldId id="285" r:id="rId30"/>
    <p:sldId id="286" r:id="rId31"/>
    <p:sldId id="288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621" autoAdjust="0"/>
  </p:normalViewPr>
  <p:slideViewPr>
    <p:cSldViewPr snapToGrid="0">
      <p:cViewPr varScale="1">
        <p:scale>
          <a:sx n="51" d="100"/>
          <a:sy n="51" d="100"/>
        </p:scale>
        <p:origin x="77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3.xml"/><Relationship Id="rId1" Type="http://schemas.openxmlformats.org/officeDocument/2006/relationships/image" Target="../media/image9.png"/><Relationship Id="rId6" Type="http://schemas.openxmlformats.org/officeDocument/2006/relationships/slide" Target="../slides/slide5.xml"/><Relationship Id="rId5" Type="http://schemas.openxmlformats.org/officeDocument/2006/relationships/image" Target="../media/image11.png"/><Relationship Id="rId4" Type="http://schemas.openxmlformats.org/officeDocument/2006/relationships/slide" Target="../slides/slide4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5EFB50-2CAC-4DF9-AA23-0C94A7B449DE}" type="doc">
      <dgm:prSet loTypeId="urn:microsoft.com/office/officeart/2005/8/layout/vList4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1B96B8BB-3778-4F44-9D46-89075986ECCA}">
      <dgm:prSet phldrT="[Text]"/>
      <dgm:spPr/>
      <dgm:t>
        <a:bodyPr/>
        <a:lstStyle/>
        <a:p>
          <a:r>
            <a:rPr lang="es-EC" i="1" dirty="0" smtClean="0"/>
            <a:t>Rose </a:t>
          </a:r>
          <a:r>
            <a:rPr lang="es-EC" i="1" dirty="0" err="1" smtClean="0"/>
            <a:t>rosette</a:t>
          </a:r>
          <a:r>
            <a:rPr lang="es-EC" i="1" dirty="0" smtClean="0"/>
            <a:t> virus </a:t>
          </a:r>
          <a:r>
            <a:rPr lang="es-EC" dirty="0" smtClean="0"/>
            <a:t>(RRV)</a:t>
          </a:r>
          <a:endParaRPr lang="es-EC" dirty="0"/>
        </a:p>
      </dgm:t>
    </dgm:pt>
    <dgm:pt modelId="{AAFF3653-618C-499F-9443-0959730D87FE}" type="parTrans" cxnId="{89ECE861-A805-4AA2-B23A-2137B9B092B8}">
      <dgm:prSet/>
      <dgm:spPr/>
      <dgm:t>
        <a:bodyPr/>
        <a:lstStyle/>
        <a:p>
          <a:endParaRPr lang="es-EC"/>
        </a:p>
      </dgm:t>
    </dgm:pt>
    <dgm:pt modelId="{8995EF4D-206D-4835-ADB8-108AF1C49C79}" type="sibTrans" cxnId="{89ECE861-A805-4AA2-B23A-2137B9B092B8}">
      <dgm:prSet/>
      <dgm:spPr/>
      <dgm:t>
        <a:bodyPr/>
        <a:lstStyle/>
        <a:p>
          <a:endParaRPr lang="es-EC"/>
        </a:p>
      </dgm:t>
    </dgm:pt>
    <dgm:pt modelId="{5808D8A3-0190-4A46-9E46-96428490DC1E}">
      <dgm:prSet phldrT="[Text]"/>
      <dgm:spPr/>
      <dgm:t>
        <a:bodyPr/>
        <a:lstStyle/>
        <a:p>
          <a:r>
            <a:rPr lang="es-EC" dirty="0" smtClean="0"/>
            <a:t>Vector: </a:t>
          </a:r>
          <a:r>
            <a:rPr lang="es-EC" i="1" dirty="0" err="1" smtClean="0"/>
            <a:t>Phyllocoptes</a:t>
          </a:r>
          <a:r>
            <a:rPr lang="es-EC" i="1" dirty="0" smtClean="0"/>
            <a:t> </a:t>
          </a:r>
          <a:r>
            <a:rPr lang="es-EC" i="1" dirty="0" err="1" smtClean="0"/>
            <a:t>fructiphilus</a:t>
          </a:r>
          <a:endParaRPr lang="es-EC" dirty="0"/>
        </a:p>
      </dgm:t>
    </dgm:pt>
    <dgm:pt modelId="{B2E9214D-2F03-4FE7-93BB-CBF853AFCF6B}" type="parTrans" cxnId="{80B543A9-44D7-4D6A-925B-BF5ACFCC24FA}">
      <dgm:prSet/>
      <dgm:spPr/>
      <dgm:t>
        <a:bodyPr/>
        <a:lstStyle/>
        <a:p>
          <a:endParaRPr lang="es-EC"/>
        </a:p>
      </dgm:t>
    </dgm:pt>
    <dgm:pt modelId="{47C687FA-1AE0-4D42-9F08-2D2B77BD9D27}" type="sibTrans" cxnId="{80B543A9-44D7-4D6A-925B-BF5ACFCC24FA}">
      <dgm:prSet/>
      <dgm:spPr/>
      <dgm:t>
        <a:bodyPr/>
        <a:lstStyle/>
        <a:p>
          <a:endParaRPr lang="es-EC"/>
        </a:p>
      </dgm:t>
    </dgm:pt>
    <dgm:pt modelId="{021198A1-7988-47C6-8011-873FC1D11F20}">
      <dgm:prSet phldrT="[Text]"/>
      <dgm:spPr/>
      <dgm:t>
        <a:bodyPr/>
        <a:lstStyle/>
        <a:p>
          <a:r>
            <a:rPr lang="es-EC" dirty="0" smtClean="0"/>
            <a:t>Distribución: Canadá y EE. UU</a:t>
          </a:r>
          <a:endParaRPr lang="es-EC" dirty="0"/>
        </a:p>
      </dgm:t>
    </dgm:pt>
    <dgm:pt modelId="{5634D5CD-9763-4A4E-A455-D0B43DEC63BE}" type="parTrans" cxnId="{7B22BC37-ED30-4D19-9C22-69BE27BBB97B}">
      <dgm:prSet/>
      <dgm:spPr/>
      <dgm:t>
        <a:bodyPr/>
        <a:lstStyle/>
        <a:p>
          <a:endParaRPr lang="es-EC"/>
        </a:p>
      </dgm:t>
    </dgm:pt>
    <dgm:pt modelId="{69DAE64D-8533-403F-97CF-D07BFDFD7751}" type="sibTrans" cxnId="{7B22BC37-ED30-4D19-9C22-69BE27BBB97B}">
      <dgm:prSet/>
      <dgm:spPr/>
      <dgm:t>
        <a:bodyPr/>
        <a:lstStyle/>
        <a:p>
          <a:endParaRPr lang="es-EC"/>
        </a:p>
      </dgm:t>
    </dgm:pt>
    <dgm:pt modelId="{30A095D0-37B2-4973-8B14-50317A3382D4}">
      <dgm:prSet phldrT="[Text]"/>
      <dgm:spPr/>
      <dgm:t>
        <a:bodyPr/>
        <a:lstStyle/>
        <a:p>
          <a:r>
            <a:rPr lang="es-EC" dirty="0" smtClean="0"/>
            <a:t>High </a:t>
          </a:r>
          <a:r>
            <a:rPr lang="es-EC" dirty="0" err="1" smtClean="0"/>
            <a:t>plains</a:t>
          </a:r>
          <a:r>
            <a:rPr lang="es-EC" dirty="0" smtClean="0"/>
            <a:t> virus (HPV) </a:t>
          </a:r>
          <a:endParaRPr lang="es-EC" dirty="0"/>
        </a:p>
      </dgm:t>
    </dgm:pt>
    <dgm:pt modelId="{191B09EA-E515-4911-BDD1-3DBAEC35E8D2}" type="parTrans" cxnId="{B74F62C5-DC77-48EC-8B36-062D8DA25851}">
      <dgm:prSet/>
      <dgm:spPr/>
      <dgm:t>
        <a:bodyPr/>
        <a:lstStyle/>
        <a:p>
          <a:endParaRPr lang="es-EC"/>
        </a:p>
      </dgm:t>
    </dgm:pt>
    <dgm:pt modelId="{97C8489B-7FD3-46C7-A9A3-3F2DF9B96DFC}" type="sibTrans" cxnId="{B74F62C5-DC77-48EC-8B36-062D8DA25851}">
      <dgm:prSet/>
      <dgm:spPr/>
      <dgm:t>
        <a:bodyPr/>
        <a:lstStyle/>
        <a:p>
          <a:endParaRPr lang="es-EC"/>
        </a:p>
      </dgm:t>
    </dgm:pt>
    <dgm:pt modelId="{C2BD7AEE-E45E-4BE4-AED4-8D1BC0CEA818}">
      <dgm:prSet phldrT="[Text]"/>
      <dgm:spPr/>
      <dgm:t>
        <a:bodyPr/>
        <a:lstStyle/>
        <a:p>
          <a:r>
            <a:rPr lang="es-EC" dirty="0" smtClean="0"/>
            <a:t>Vector: </a:t>
          </a:r>
          <a:r>
            <a:rPr lang="es-EC" i="1" dirty="0" err="1" smtClean="0"/>
            <a:t>Aceria</a:t>
          </a:r>
          <a:r>
            <a:rPr lang="es-EC" i="1" dirty="0" smtClean="0"/>
            <a:t> </a:t>
          </a:r>
          <a:r>
            <a:rPr lang="es-EC" i="1" dirty="0" err="1" smtClean="0"/>
            <a:t>tosichella</a:t>
          </a:r>
          <a:endParaRPr lang="es-EC" dirty="0"/>
        </a:p>
      </dgm:t>
    </dgm:pt>
    <dgm:pt modelId="{32550053-DB63-42EC-933A-BB179B204DFC}" type="parTrans" cxnId="{EAFAD91B-9BCA-441D-8458-04D29E469486}">
      <dgm:prSet/>
      <dgm:spPr/>
      <dgm:t>
        <a:bodyPr/>
        <a:lstStyle/>
        <a:p>
          <a:endParaRPr lang="es-EC"/>
        </a:p>
      </dgm:t>
    </dgm:pt>
    <dgm:pt modelId="{4FA683B7-3AF4-47AB-8D4D-E5D896A2BF53}" type="sibTrans" cxnId="{EAFAD91B-9BCA-441D-8458-04D29E469486}">
      <dgm:prSet/>
      <dgm:spPr/>
      <dgm:t>
        <a:bodyPr/>
        <a:lstStyle/>
        <a:p>
          <a:endParaRPr lang="es-EC"/>
        </a:p>
      </dgm:t>
    </dgm:pt>
    <dgm:pt modelId="{A118E568-E8DD-4608-ABE1-536BC36C9C17}">
      <dgm:prSet phldrT="[Text]"/>
      <dgm:spPr/>
      <dgm:t>
        <a:bodyPr/>
        <a:lstStyle/>
        <a:p>
          <a:endParaRPr lang="es-EC" dirty="0"/>
        </a:p>
      </dgm:t>
    </dgm:pt>
    <dgm:pt modelId="{0B89681E-BDC4-40F3-8D82-00DF7A8585AC}" type="parTrans" cxnId="{92896255-6BA5-4B83-BEDE-EF2A305CCD80}">
      <dgm:prSet/>
      <dgm:spPr/>
      <dgm:t>
        <a:bodyPr/>
        <a:lstStyle/>
        <a:p>
          <a:endParaRPr lang="es-EC"/>
        </a:p>
      </dgm:t>
    </dgm:pt>
    <dgm:pt modelId="{3E227ED7-F738-4AEC-819C-1C78F21D8E9E}" type="sibTrans" cxnId="{92896255-6BA5-4B83-BEDE-EF2A305CCD80}">
      <dgm:prSet/>
      <dgm:spPr/>
      <dgm:t>
        <a:bodyPr/>
        <a:lstStyle/>
        <a:p>
          <a:endParaRPr lang="es-EC"/>
        </a:p>
      </dgm:t>
    </dgm:pt>
    <dgm:pt modelId="{C55CA6A7-D4EE-4AC1-953B-CB8A13674C5B}">
      <dgm:prSet phldrT="[Text]"/>
      <dgm:spPr/>
      <dgm:t>
        <a:bodyPr/>
        <a:lstStyle/>
        <a:p>
          <a:r>
            <a:rPr lang="es-EC" i="1" dirty="0" err="1" smtClean="0"/>
            <a:t>Hosta</a:t>
          </a:r>
          <a:r>
            <a:rPr lang="es-EC" i="1" dirty="0" smtClean="0"/>
            <a:t> virus X</a:t>
          </a:r>
          <a:endParaRPr lang="es-EC" i="1" dirty="0"/>
        </a:p>
      </dgm:t>
    </dgm:pt>
    <dgm:pt modelId="{12BBB212-4B24-4F4D-8691-4C2E8E81CEF9}" type="parTrans" cxnId="{C90F3105-F3CA-4920-A78B-33A9CF3DDD9A}">
      <dgm:prSet/>
      <dgm:spPr/>
      <dgm:t>
        <a:bodyPr/>
        <a:lstStyle/>
        <a:p>
          <a:endParaRPr lang="es-EC"/>
        </a:p>
      </dgm:t>
    </dgm:pt>
    <dgm:pt modelId="{F9E7455D-0131-48E3-9593-77C76EE419BC}" type="sibTrans" cxnId="{C90F3105-F3CA-4920-A78B-33A9CF3DDD9A}">
      <dgm:prSet/>
      <dgm:spPr/>
      <dgm:t>
        <a:bodyPr/>
        <a:lstStyle/>
        <a:p>
          <a:endParaRPr lang="es-EC"/>
        </a:p>
      </dgm:t>
    </dgm:pt>
    <dgm:pt modelId="{932F5859-864B-48A5-A035-88DFD8B3A5CB}">
      <dgm:prSet phldrT="[Text]"/>
      <dgm:spPr/>
      <dgm:t>
        <a:bodyPr/>
        <a:lstStyle/>
        <a:p>
          <a:r>
            <a:rPr lang="es-EC" dirty="0" smtClean="0"/>
            <a:t>Transmisión: propagación vegetativa, semillas y métodos mecánicos</a:t>
          </a:r>
          <a:endParaRPr lang="es-EC" dirty="0"/>
        </a:p>
      </dgm:t>
    </dgm:pt>
    <dgm:pt modelId="{A2129F4C-B1B7-411F-93DD-2BC1992E702F}" type="parTrans" cxnId="{070225B1-6C46-461C-B2F0-E4C43938E84E}">
      <dgm:prSet/>
      <dgm:spPr/>
      <dgm:t>
        <a:bodyPr/>
        <a:lstStyle/>
        <a:p>
          <a:endParaRPr lang="es-EC"/>
        </a:p>
      </dgm:t>
    </dgm:pt>
    <dgm:pt modelId="{D04C63A5-7F10-49C1-B220-7C2E1F5A207A}" type="sibTrans" cxnId="{070225B1-6C46-461C-B2F0-E4C43938E84E}">
      <dgm:prSet/>
      <dgm:spPr/>
      <dgm:t>
        <a:bodyPr/>
        <a:lstStyle/>
        <a:p>
          <a:endParaRPr lang="es-EC"/>
        </a:p>
      </dgm:t>
    </dgm:pt>
    <dgm:pt modelId="{09BEE2A9-C365-4EF7-AEF4-4BB4498210F4}">
      <dgm:prSet phldrT="[Text]"/>
      <dgm:spPr/>
      <dgm:t>
        <a:bodyPr/>
        <a:lstStyle/>
        <a:p>
          <a:r>
            <a:rPr lang="es-EC" dirty="0" smtClean="0"/>
            <a:t>Distribución: EE. UU., Canadá, Holanda, Corea del Sur y China</a:t>
          </a:r>
          <a:endParaRPr lang="es-EC" dirty="0"/>
        </a:p>
      </dgm:t>
    </dgm:pt>
    <dgm:pt modelId="{51F4B173-5EE8-4EFE-93AD-15EBDBF4D570}" type="parTrans" cxnId="{1BE812B7-9D44-4657-9CCB-C77CFE2E83D0}">
      <dgm:prSet/>
      <dgm:spPr/>
      <dgm:t>
        <a:bodyPr/>
        <a:lstStyle/>
        <a:p>
          <a:endParaRPr lang="es-EC"/>
        </a:p>
      </dgm:t>
    </dgm:pt>
    <dgm:pt modelId="{32FF1112-6853-4629-8401-2C8F5672DFF0}" type="sibTrans" cxnId="{1BE812B7-9D44-4657-9CCB-C77CFE2E83D0}">
      <dgm:prSet/>
      <dgm:spPr/>
      <dgm:t>
        <a:bodyPr/>
        <a:lstStyle/>
        <a:p>
          <a:endParaRPr lang="es-EC"/>
        </a:p>
      </dgm:t>
    </dgm:pt>
    <dgm:pt modelId="{A494CE8D-4992-4472-83B4-8F4675F78676}">
      <dgm:prSet phldrT="[Text]"/>
      <dgm:spPr/>
      <dgm:t>
        <a:bodyPr/>
        <a:lstStyle/>
        <a:p>
          <a:r>
            <a:rPr lang="es-EC" dirty="0" smtClean="0"/>
            <a:t>Distribución: EE. UU., Chile, Brasil e Israel </a:t>
          </a:r>
          <a:endParaRPr lang="es-EC" dirty="0"/>
        </a:p>
      </dgm:t>
    </dgm:pt>
    <dgm:pt modelId="{226C552C-BE36-48A3-BEBC-5ED3AF9A8A2D}" type="parTrans" cxnId="{1DE236A5-CF92-4B94-B0B4-9B1CF301C2F9}">
      <dgm:prSet/>
      <dgm:spPr/>
      <dgm:t>
        <a:bodyPr/>
        <a:lstStyle/>
        <a:p>
          <a:endParaRPr lang="es-EC"/>
        </a:p>
      </dgm:t>
    </dgm:pt>
    <dgm:pt modelId="{8F244242-385E-4542-B367-3E3B9A810A46}" type="sibTrans" cxnId="{1DE236A5-CF92-4B94-B0B4-9B1CF301C2F9}">
      <dgm:prSet/>
      <dgm:spPr/>
      <dgm:t>
        <a:bodyPr/>
        <a:lstStyle/>
        <a:p>
          <a:endParaRPr lang="es-EC"/>
        </a:p>
      </dgm:t>
    </dgm:pt>
    <dgm:pt modelId="{ED3626B9-A06C-4907-A550-111518764C82}" type="pres">
      <dgm:prSet presAssocID="{8D5EFB50-2CAC-4DF9-AA23-0C94A7B449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97956E9-69C1-49BE-A543-6E94674662C6}" type="pres">
      <dgm:prSet presAssocID="{1B96B8BB-3778-4F44-9D46-89075986ECCA}" presName="comp" presStyleCnt="0"/>
      <dgm:spPr/>
      <dgm:t>
        <a:bodyPr/>
        <a:lstStyle/>
        <a:p>
          <a:endParaRPr lang="es-EC"/>
        </a:p>
      </dgm:t>
    </dgm:pt>
    <dgm:pt modelId="{4993E443-C7A2-447F-BBBA-940917DA85B4}" type="pres">
      <dgm:prSet presAssocID="{1B96B8BB-3778-4F44-9D46-89075986ECCA}" presName="box" presStyleLbl="node1" presStyleIdx="0" presStyleCnt="3" custLinFactNeighborX="4443" custLinFactNeighborY="-39833"/>
      <dgm:spPr/>
      <dgm:t>
        <a:bodyPr/>
        <a:lstStyle/>
        <a:p>
          <a:endParaRPr lang="es-EC"/>
        </a:p>
      </dgm:t>
    </dgm:pt>
    <dgm:pt modelId="{C95C509A-C0DD-4E29-B229-D599F8CD7372}" type="pres">
      <dgm:prSet presAssocID="{1B96B8BB-3778-4F44-9D46-89075986ECC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3F0B0FC1-8A88-45B1-B67E-F5AD44B5FE4A}" type="pres">
      <dgm:prSet presAssocID="{1B96B8BB-3778-4F44-9D46-89075986ECC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99BACC-35E9-43F4-9AFE-EAE21B8EF54B}" type="pres">
      <dgm:prSet presAssocID="{8995EF4D-206D-4835-ADB8-108AF1C49C79}" presName="spacer" presStyleCnt="0"/>
      <dgm:spPr/>
      <dgm:t>
        <a:bodyPr/>
        <a:lstStyle/>
        <a:p>
          <a:endParaRPr lang="es-EC"/>
        </a:p>
      </dgm:t>
    </dgm:pt>
    <dgm:pt modelId="{4110B2D4-8738-4F73-ACF1-7F69BC693B15}" type="pres">
      <dgm:prSet presAssocID="{30A095D0-37B2-4973-8B14-50317A3382D4}" presName="comp" presStyleCnt="0"/>
      <dgm:spPr/>
      <dgm:t>
        <a:bodyPr/>
        <a:lstStyle/>
        <a:p>
          <a:endParaRPr lang="es-EC"/>
        </a:p>
      </dgm:t>
    </dgm:pt>
    <dgm:pt modelId="{D4BAFCFE-6372-42E0-BA9E-0427A015A557}" type="pres">
      <dgm:prSet presAssocID="{30A095D0-37B2-4973-8B14-50317A3382D4}" presName="box" presStyleLbl="node1" presStyleIdx="1" presStyleCnt="3"/>
      <dgm:spPr/>
      <dgm:t>
        <a:bodyPr/>
        <a:lstStyle/>
        <a:p>
          <a:endParaRPr lang="es-EC"/>
        </a:p>
      </dgm:t>
    </dgm:pt>
    <dgm:pt modelId="{32BB9E55-4EE9-4B23-8E7B-FB515A987CC0}" type="pres">
      <dgm:prSet presAssocID="{30A095D0-37B2-4973-8B14-50317A3382D4}" presName="img" presStyleLbl="fg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DC37F31-0682-41F3-A0C2-4CC7A530E682}" type="pres">
      <dgm:prSet presAssocID="{30A095D0-37B2-4973-8B14-50317A3382D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03EE7D-D10F-42D7-A2B6-E1E20246B061}" type="pres">
      <dgm:prSet presAssocID="{97C8489B-7FD3-46C7-A9A3-3F2DF9B96DFC}" presName="spacer" presStyleCnt="0"/>
      <dgm:spPr/>
      <dgm:t>
        <a:bodyPr/>
        <a:lstStyle/>
        <a:p>
          <a:endParaRPr lang="es-EC"/>
        </a:p>
      </dgm:t>
    </dgm:pt>
    <dgm:pt modelId="{A3D7D0E2-B6A9-4164-BF7F-92141C4471CC}" type="pres">
      <dgm:prSet presAssocID="{C55CA6A7-D4EE-4AC1-953B-CB8A13674C5B}" presName="comp" presStyleCnt="0"/>
      <dgm:spPr/>
      <dgm:t>
        <a:bodyPr/>
        <a:lstStyle/>
        <a:p>
          <a:endParaRPr lang="es-EC"/>
        </a:p>
      </dgm:t>
    </dgm:pt>
    <dgm:pt modelId="{A410D8E0-67C5-48E2-B5A6-FF94405D87E2}" type="pres">
      <dgm:prSet presAssocID="{C55CA6A7-D4EE-4AC1-953B-CB8A13674C5B}" presName="box" presStyleLbl="node1" presStyleIdx="2" presStyleCnt="3"/>
      <dgm:spPr/>
      <dgm:t>
        <a:bodyPr/>
        <a:lstStyle/>
        <a:p>
          <a:endParaRPr lang="es-EC"/>
        </a:p>
      </dgm:t>
    </dgm:pt>
    <dgm:pt modelId="{EF7002AE-E80C-4142-ADC6-04EDA17E67BA}" type="pres">
      <dgm:prSet presAssocID="{C55CA6A7-D4EE-4AC1-953B-CB8A13674C5B}" presName="img" presStyleLbl="fgImgPlace1" presStyleIdx="2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DF38C684-10DD-47AD-9EB8-0B4C745ED46C}" type="pres">
      <dgm:prSet presAssocID="{C55CA6A7-D4EE-4AC1-953B-CB8A13674C5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4047FB8-32AC-4CCD-BD13-7473A7AAF929}" type="presOf" srcId="{09BEE2A9-C365-4EF7-AEF4-4BB4498210F4}" destId="{A410D8E0-67C5-48E2-B5A6-FF94405D87E2}" srcOrd="0" destOrd="2" presId="urn:microsoft.com/office/officeart/2005/8/layout/vList4"/>
    <dgm:cxn modelId="{B412AF0F-4ED8-4950-BF8A-88B6FE09D5D7}" type="presOf" srcId="{A494CE8D-4992-4472-83B4-8F4675F78676}" destId="{0DC37F31-0682-41F3-A0C2-4CC7A530E682}" srcOrd="1" destOrd="2" presId="urn:microsoft.com/office/officeart/2005/8/layout/vList4"/>
    <dgm:cxn modelId="{42DC310D-91A4-448C-AD3F-D9EF6B6F63BB}" type="presOf" srcId="{5808D8A3-0190-4A46-9E46-96428490DC1E}" destId="{3F0B0FC1-8A88-45B1-B67E-F5AD44B5FE4A}" srcOrd="1" destOrd="1" presId="urn:microsoft.com/office/officeart/2005/8/layout/vList4"/>
    <dgm:cxn modelId="{C5E14114-6B67-45CC-8046-84894080BD75}" type="presOf" srcId="{021198A1-7988-47C6-8011-873FC1D11F20}" destId="{4993E443-C7A2-447F-BBBA-940917DA85B4}" srcOrd="0" destOrd="2" presId="urn:microsoft.com/office/officeart/2005/8/layout/vList4"/>
    <dgm:cxn modelId="{80B543A9-44D7-4D6A-925B-BF5ACFCC24FA}" srcId="{1B96B8BB-3778-4F44-9D46-89075986ECCA}" destId="{5808D8A3-0190-4A46-9E46-96428490DC1E}" srcOrd="0" destOrd="0" parTransId="{B2E9214D-2F03-4FE7-93BB-CBF853AFCF6B}" sibTransId="{47C687FA-1AE0-4D42-9F08-2D2B77BD9D27}"/>
    <dgm:cxn modelId="{9A9108AB-50BE-47D4-AAB7-C34E4CCFB001}" type="presOf" srcId="{1B96B8BB-3778-4F44-9D46-89075986ECCA}" destId="{4993E443-C7A2-447F-BBBA-940917DA85B4}" srcOrd="0" destOrd="0" presId="urn:microsoft.com/office/officeart/2005/8/layout/vList4"/>
    <dgm:cxn modelId="{ACE6D6AA-8D7D-4691-A523-66CB5B2EAEFC}" type="presOf" srcId="{5808D8A3-0190-4A46-9E46-96428490DC1E}" destId="{4993E443-C7A2-447F-BBBA-940917DA85B4}" srcOrd="0" destOrd="1" presId="urn:microsoft.com/office/officeart/2005/8/layout/vList4"/>
    <dgm:cxn modelId="{3BE2AE09-CA53-4235-802B-1C4B5CC8652D}" type="presOf" srcId="{C2BD7AEE-E45E-4BE4-AED4-8D1BC0CEA818}" destId="{0DC37F31-0682-41F3-A0C2-4CC7A530E682}" srcOrd="1" destOrd="1" presId="urn:microsoft.com/office/officeart/2005/8/layout/vList4"/>
    <dgm:cxn modelId="{1DE236A5-CF92-4B94-B0B4-9B1CF301C2F9}" srcId="{30A095D0-37B2-4973-8B14-50317A3382D4}" destId="{A494CE8D-4992-4472-83B4-8F4675F78676}" srcOrd="1" destOrd="0" parTransId="{226C552C-BE36-48A3-BEBC-5ED3AF9A8A2D}" sibTransId="{8F244242-385E-4542-B367-3E3B9A810A46}"/>
    <dgm:cxn modelId="{D02D94C9-A66C-49F5-AC08-B53854EBFDA8}" type="presOf" srcId="{021198A1-7988-47C6-8011-873FC1D11F20}" destId="{3F0B0FC1-8A88-45B1-B67E-F5AD44B5FE4A}" srcOrd="1" destOrd="2" presId="urn:microsoft.com/office/officeart/2005/8/layout/vList4"/>
    <dgm:cxn modelId="{0716EC32-6D04-4F73-8321-8A366C985566}" type="presOf" srcId="{932F5859-864B-48A5-A035-88DFD8B3A5CB}" destId="{A410D8E0-67C5-48E2-B5A6-FF94405D87E2}" srcOrd="0" destOrd="1" presId="urn:microsoft.com/office/officeart/2005/8/layout/vList4"/>
    <dgm:cxn modelId="{1BE812B7-9D44-4657-9CCB-C77CFE2E83D0}" srcId="{C55CA6A7-D4EE-4AC1-953B-CB8A13674C5B}" destId="{09BEE2A9-C365-4EF7-AEF4-4BB4498210F4}" srcOrd="1" destOrd="0" parTransId="{51F4B173-5EE8-4EFE-93AD-15EBDBF4D570}" sibTransId="{32FF1112-6853-4629-8401-2C8F5672DFF0}"/>
    <dgm:cxn modelId="{74B19F3A-083F-4DB6-8CD2-FFA72B8DBB65}" type="presOf" srcId="{C2BD7AEE-E45E-4BE4-AED4-8D1BC0CEA818}" destId="{D4BAFCFE-6372-42E0-BA9E-0427A015A557}" srcOrd="0" destOrd="1" presId="urn:microsoft.com/office/officeart/2005/8/layout/vList4"/>
    <dgm:cxn modelId="{EAFAD91B-9BCA-441D-8458-04D29E469486}" srcId="{30A095D0-37B2-4973-8B14-50317A3382D4}" destId="{C2BD7AEE-E45E-4BE4-AED4-8D1BC0CEA818}" srcOrd="0" destOrd="0" parTransId="{32550053-DB63-42EC-933A-BB179B204DFC}" sibTransId="{4FA683B7-3AF4-47AB-8D4D-E5D896A2BF53}"/>
    <dgm:cxn modelId="{7B22BC37-ED30-4D19-9C22-69BE27BBB97B}" srcId="{1B96B8BB-3778-4F44-9D46-89075986ECCA}" destId="{021198A1-7988-47C6-8011-873FC1D11F20}" srcOrd="1" destOrd="0" parTransId="{5634D5CD-9763-4A4E-A455-D0B43DEC63BE}" sibTransId="{69DAE64D-8533-403F-97CF-D07BFDFD7751}"/>
    <dgm:cxn modelId="{C90F3105-F3CA-4920-A78B-33A9CF3DDD9A}" srcId="{8D5EFB50-2CAC-4DF9-AA23-0C94A7B449DE}" destId="{C55CA6A7-D4EE-4AC1-953B-CB8A13674C5B}" srcOrd="2" destOrd="0" parTransId="{12BBB212-4B24-4F4D-8691-4C2E8E81CEF9}" sibTransId="{F9E7455D-0131-48E3-9593-77C76EE419BC}"/>
    <dgm:cxn modelId="{2FD3C58B-67AA-4676-86E5-0C1A4D9F225F}" type="presOf" srcId="{30A095D0-37B2-4973-8B14-50317A3382D4}" destId="{D4BAFCFE-6372-42E0-BA9E-0427A015A557}" srcOrd="0" destOrd="0" presId="urn:microsoft.com/office/officeart/2005/8/layout/vList4"/>
    <dgm:cxn modelId="{92896255-6BA5-4B83-BEDE-EF2A305CCD80}" srcId="{30A095D0-37B2-4973-8B14-50317A3382D4}" destId="{A118E568-E8DD-4608-ABE1-536BC36C9C17}" srcOrd="2" destOrd="0" parTransId="{0B89681E-BDC4-40F3-8D82-00DF7A8585AC}" sibTransId="{3E227ED7-F738-4AEC-819C-1C78F21D8E9E}"/>
    <dgm:cxn modelId="{48445ED5-E842-458B-91A3-68A5D477E4B1}" type="presOf" srcId="{C55CA6A7-D4EE-4AC1-953B-CB8A13674C5B}" destId="{DF38C684-10DD-47AD-9EB8-0B4C745ED46C}" srcOrd="1" destOrd="0" presId="urn:microsoft.com/office/officeart/2005/8/layout/vList4"/>
    <dgm:cxn modelId="{F621FB5B-387E-4F75-B2F0-3D29E1EB23F7}" type="presOf" srcId="{A118E568-E8DD-4608-ABE1-536BC36C9C17}" destId="{0DC37F31-0682-41F3-A0C2-4CC7A530E682}" srcOrd="1" destOrd="3" presId="urn:microsoft.com/office/officeart/2005/8/layout/vList4"/>
    <dgm:cxn modelId="{75BBF580-36F5-48A8-B9E0-D84CDF7BC025}" type="presOf" srcId="{1B96B8BB-3778-4F44-9D46-89075986ECCA}" destId="{3F0B0FC1-8A88-45B1-B67E-F5AD44B5FE4A}" srcOrd="1" destOrd="0" presId="urn:microsoft.com/office/officeart/2005/8/layout/vList4"/>
    <dgm:cxn modelId="{17DB3950-B74E-47BC-A6E7-2FAA1B4D2065}" type="presOf" srcId="{A118E568-E8DD-4608-ABE1-536BC36C9C17}" destId="{D4BAFCFE-6372-42E0-BA9E-0427A015A557}" srcOrd="0" destOrd="3" presId="urn:microsoft.com/office/officeart/2005/8/layout/vList4"/>
    <dgm:cxn modelId="{070225B1-6C46-461C-B2F0-E4C43938E84E}" srcId="{C55CA6A7-D4EE-4AC1-953B-CB8A13674C5B}" destId="{932F5859-864B-48A5-A035-88DFD8B3A5CB}" srcOrd="0" destOrd="0" parTransId="{A2129F4C-B1B7-411F-93DD-2BC1992E702F}" sibTransId="{D04C63A5-7F10-49C1-B220-7C2E1F5A207A}"/>
    <dgm:cxn modelId="{379E7FE3-F0DE-4D15-9F68-6C125935C0AD}" type="presOf" srcId="{C55CA6A7-D4EE-4AC1-953B-CB8A13674C5B}" destId="{A410D8E0-67C5-48E2-B5A6-FF94405D87E2}" srcOrd="0" destOrd="0" presId="urn:microsoft.com/office/officeart/2005/8/layout/vList4"/>
    <dgm:cxn modelId="{89ECE861-A805-4AA2-B23A-2137B9B092B8}" srcId="{8D5EFB50-2CAC-4DF9-AA23-0C94A7B449DE}" destId="{1B96B8BB-3778-4F44-9D46-89075986ECCA}" srcOrd="0" destOrd="0" parTransId="{AAFF3653-618C-499F-9443-0959730D87FE}" sibTransId="{8995EF4D-206D-4835-ADB8-108AF1C49C79}"/>
    <dgm:cxn modelId="{C2470796-961F-444F-8525-0C94819A72D4}" type="presOf" srcId="{8D5EFB50-2CAC-4DF9-AA23-0C94A7B449DE}" destId="{ED3626B9-A06C-4907-A550-111518764C82}" srcOrd="0" destOrd="0" presId="urn:microsoft.com/office/officeart/2005/8/layout/vList4"/>
    <dgm:cxn modelId="{E95BFDF6-6B5E-4552-80B9-7806DB5F3CC0}" type="presOf" srcId="{30A095D0-37B2-4973-8B14-50317A3382D4}" destId="{0DC37F31-0682-41F3-A0C2-4CC7A530E682}" srcOrd="1" destOrd="0" presId="urn:microsoft.com/office/officeart/2005/8/layout/vList4"/>
    <dgm:cxn modelId="{D415A776-6C39-4321-8E96-718ADB1D095D}" type="presOf" srcId="{09BEE2A9-C365-4EF7-AEF4-4BB4498210F4}" destId="{DF38C684-10DD-47AD-9EB8-0B4C745ED46C}" srcOrd="1" destOrd="2" presId="urn:microsoft.com/office/officeart/2005/8/layout/vList4"/>
    <dgm:cxn modelId="{3F1916DA-2661-4CCE-96CE-5C67B596D928}" type="presOf" srcId="{A494CE8D-4992-4472-83B4-8F4675F78676}" destId="{D4BAFCFE-6372-42E0-BA9E-0427A015A557}" srcOrd="0" destOrd="2" presId="urn:microsoft.com/office/officeart/2005/8/layout/vList4"/>
    <dgm:cxn modelId="{B74F62C5-DC77-48EC-8B36-062D8DA25851}" srcId="{8D5EFB50-2CAC-4DF9-AA23-0C94A7B449DE}" destId="{30A095D0-37B2-4973-8B14-50317A3382D4}" srcOrd="1" destOrd="0" parTransId="{191B09EA-E515-4911-BDD1-3DBAEC35E8D2}" sibTransId="{97C8489B-7FD3-46C7-A9A3-3F2DF9B96DFC}"/>
    <dgm:cxn modelId="{CF19B9C6-FB02-4E36-8EA2-FD2CA9832314}" type="presOf" srcId="{932F5859-864B-48A5-A035-88DFD8B3A5CB}" destId="{DF38C684-10DD-47AD-9EB8-0B4C745ED46C}" srcOrd="1" destOrd="1" presId="urn:microsoft.com/office/officeart/2005/8/layout/vList4"/>
    <dgm:cxn modelId="{A41148A3-BAF9-46C5-AC4B-5C0E215B0937}" type="presParOf" srcId="{ED3626B9-A06C-4907-A550-111518764C82}" destId="{E97956E9-69C1-49BE-A543-6E94674662C6}" srcOrd="0" destOrd="0" presId="urn:microsoft.com/office/officeart/2005/8/layout/vList4"/>
    <dgm:cxn modelId="{2CC4E47B-3EC6-4DCA-AE84-421B55DF7BE9}" type="presParOf" srcId="{E97956E9-69C1-49BE-A543-6E94674662C6}" destId="{4993E443-C7A2-447F-BBBA-940917DA85B4}" srcOrd="0" destOrd="0" presId="urn:microsoft.com/office/officeart/2005/8/layout/vList4"/>
    <dgm:cxn modelId="{32AC8E80-CA31-46E2-8869-4C8810A6CB78}" type="presParOf" srcId="{E97956E9-69C1-49BE-A543-6E94674662C6}" destId="{C95C509A-C0DD-4E29-B229-D599F8CD7372}" srcOrd="1" destOrd="0" presId="urn:microsoft.com/office/officeart/2005/8/layout/vList4"/>
    <dgm:cxn modelId="{24451DF2-29EF-4D3D-82B7-8620BDBDCFC4}" type="presParOf" srcId="{E97956E9-69C1-49BE-A543-6E94674662C6}" destId="{3F0B0FC1-8A88-45B1-B67E-F5AD44B5FE4A}" srcOrd="2" destOrd="0" presId="urn:microsoft.com/office/officeart/2005/8/layout/vList4"/>
    <dgm:cxn modelId="{EC51E213-F5A7-4F13-B342-80E718A58C88}" type="presParOf" srcId="{ED3626B9-A06C-4907-A550-111518764C82}" destId="{8099BACC-35E9-43F4-9AFE-EAE21B8EF54B}" srcOrd="1" destOrd="0" presId="urn:microsoft.com/office/officeart/2005/8/layout/vList4"/>
    <dgm:cxn modelId="{BBC15E08-0069-45A9-8121-566414C6F782}" type="presParOf" srcId="{ED3626B9-A06C-4907-A550-111518764C82}" destId="{4110B2D4-8738-4F73-ACF1-7F69BC693B15}" srcOrd="2" destOrd="0" presId="urn:microsoft.com/office/officeart/2005/8/layout/vList4"/>
    <dgm:cxn modelId="{8996F34C-E2A6-420C-A89C-0A9BD3312D03}" type="presParOf" srcId="{4110B2D4-8738-4F73-ACF1-7F69BC693B15}" destId="{D4BAFCFE-6372-42E0-BA9E-0427A015A557}" srcOrd="0" destOrd="0" presId="urn:microsoft.com/office/officeart/2005/8/layout/vList4"/>
    <dgm:cxn modelId="{88EA5982-DB2D-48BA-92FE-B05F08C7BFD2}" type="presParOf" srcId="{4110B2D4-8738-4F73-ACF1-7F69BC693B15}" destId="{32BB9E55-4EE9-4B23-8E7B-FB515A987CC0}" srcOrd="1" destOrd="0" presId="urn:microsoft.com/office/officeart/2005/8/layout/vList4"/>
    <dgm:cxn modelId="{53630342-ABB6-49FE-BB57-22ACE39F9FBF}" type="presParOf" srcId="{4110B2D4-8738-4F73-ACF1-7F69BC693B15}" destId="{0DC37F31-0682-41F3-A0C2-4CC7A530E682}" srcOrd="2" destOrd="0" presId="urn:microsoft.com/office/officeart/2005/8/layout/vList4"/>
    <dgm:cxn modelId="{CAD192B2-C069-44E3-9B62-B9EA602DD259}" type="presParOf" srcId="{ED3626B9-A06C-4907-A550-111518764C82}" destId="{0103EE7D-D10F-42D7-A2B6-E1E20246B061}" srcOrd="3" destOrd="0" presId="urn:microsoft.com/office/officeart/2005/8/layout/vList4"/>
    <dgm:cxn modelId="{5ED7D72E-F82F-47F5-8BCD-B671E56C6700}" type="presParOf" srcId="{ED3626B9-A06C-4907-A550-111518764C82}" destId="{A3D7D0E2-B6A9-4164-BF7F-92141C4471CC}" srcOrd="4" destOrd="0" presId="urn:microsoft.com/office/officeart/2005/8/layout/vList4"/>
    <dgm:cxn modelId="{4EE683D8-13EF-455F-8E8D-DBB3899DF13E}" type="presParOf" srcId="{A3D7D0E2-B6A9-4164-BF7F-92141C4471CC}" destId="{A410D8E0-67C5-48E2-B5A6-FF94405D87E2}" srcOrd="0" destOrd="0" presId="urn:microsoft.com/office/officeart/2005/8/layout/vList4"/>
    <dgm:cxn modelId="{4AF9D0C3-1937-46E5-B2FA-73E943231FCE}" type="presParOf" srcId="{A3D7D0E2-B6A9-4164-BF7F-92141C4471CC}" destId="{EF7002AE-E80C-4142-ADC6-04EDA17E67BA}" srcOrd="1" destOrd="0" presId="urn:microsoft.com/office/officeart/2005/8/layout/vList4"/>
    <dgm:cxn modelId="{A93E19E1-3C14-4C6B-8CAE-07C9D9904FF7}" type="presParOf" srcId="{A3D7D0E2-B6A9-4164-BF7F-92141C4471CC}" destId="{DF38C684-10DD-47AD-9EB8-0B4C745ED46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30BAB86-095E-4236-8AF7-12A04F7B057F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94434AB-D109-4AB5-8FD8-70828ABADD6F}">
      <dgm:prSet phldrT="[Text]"/>
      <dgm:spPr/>
      <dgm:t>
        <a:bodyPr/>
        <a:lstStyle/>
        <a:p>
          <a:r>
            <a:rPr lang="es-EC" b="1" dirty="0" smtClean="0"/>
            <a:t>OKLAHOMA STATE UNIVERISITY</a:t>
          </a:r>
          <a:endParaRPr lang="es-EC" b="1" dirty="0"/>
        </a:p>
      </dgm:t>
    </dgm:pt>
    <dgm:pt modelId="{40589DC1-3C9F-45A3-AE4C-6A7740847224}" type="parTrans" cxnId="{430C858A-AC71-42EE-B99F-B6952DB84C60}">
      <dgm:prSet/>
      <dgm:spPr/>
      <dgm:t>
        <a:bodyPr/>
        <a:lstStyle/>
        <a:p>
          <a:endParaRPr lang="es-EC"/>
        </a:p>
      </dgm:t>
    </dgm:pt>
    <dgm:pt modelId="{346FF60A-FDDB-485E-AFF2-3A452FD75200}" type="sibTrans" cxnId="{430C858A-AC71-42EE-B99F-B6952DB84C60}">
      <dgm:prSet/>
      <dgm:spPr/>
      <dgm:t>
        <a:bodyPr/>
        <a:lstStyle/>
        <a:p>
          <a:endParaRPr lang="es-EC"/>
        </a:p>
      </dgm:t>
    </dgm:pt>
    <dgm:pt modelId="{9AC6FD85-EAB2-4D08-8530-DF1DEF38062D}">
      <dgm:prSet phldrT="[Text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Dr. Francisco Ochoa</a:t>
          </a:r>
          <a:endParaRPr lang="es-EC" sz="1800" dirty="0">
            <a:solidFill>
              <a:schemeClr val="bg1"/>
            </a:solidFill>
          </a:endParaRPr>
        </a:p>
      </dgm:t>
    </dgm:pt>
    <dgm:pt modelId="{658D103D-6BF9-4369-B7B6-958FF03C6634}" type="parTrans" cxnId="{D8044657-D784-4B8C-ACD1-7FBE456F7323}">
      <dgm:prSet/>
      <dgm:spPr/>
      <dgm:t>
        <a:bodyPr/>
        <a:lstStyle/>
        <a:p>
          <a:endParaRPr lang="es-EC"/>
        </a:p>
      </dgm:t>
    </dgm:pt>
    <dgm:pt modelId="{D1A51762-F9FE-4084-86C5-EB26AD8BFA48}" type="sibTrans" cxnId="{D8044657-D784-4B8C-ACD1-7FBE456F7323}">
      <dgm:prSet/>
      <dgm:spPr/>
      <dgm:t>
        <a:bodyPr/>
        <a:lstStyle/>
        <a:p>
          <a:endParaRPr lang="es-EC"/>
        </a:p>
      </dgm:t>
    </dgm:pt>
    <dgm:pt modelId="{F87EE31F-A131-44DA-A52F-E87387C83568}">
      <dgm:prSet phldrT="[Text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Dr. Carla Garzón</a:t>
          </a:r>
          <a:endParaRPr lang="es-EC" sz="1800" dirty="0">
            <a:solidFill>
              <a:schemeClr val="bg1"/>
            </a:solidFill>
          </a:endParaRPr>
        </a:p>
      </dgm:t>
    </dgm:pt>
    <dgm:pt modelId="{89417ABB-FFD4-4C76-96ED-28108FAA5891}" type="parTrans" cxnId="{0EB3EB7B-F0C6-4D70-868E-D5588E0CE204}">
      <dgm:prSet/>
      <dgm:spPr/>
      <dgm:t>
        <a:bodyPr/>
        <a:lstStyle/>
        <a:p>
          <a:endParaRPr lang="es-EC"/>
        </a:p>
      </dgm:t>
    </dgm:pt>
    <dgm:pt modelId="{56A86E53-ED02-4BDB-94D2-B80D321FE77B}" type="sibTrans" cxnId="{0EB3EB7B-F0C6-4D70-868E-D5588E0CE204}">
      <dgm:prSet/>
      <dgm:spPr/>
      <dgm:t>
        <a:bodyPr/>
        <a:lstStyle/>
        <a:p>
          <a:endParaRPr lang="es-EC"/>
        </a:p>
      </dgm:t>
    </dgm:pt>
    <dgm:pt modelId="{0C85CEB3-A5A0-4231-8ADF-46703FCE4A41}">
      <dgm:prSet phldrT="[Text]"/>
      <dgm:spPr/>
      <dgm:t>
        <a:bodyPr/>
        <a:lstStyle/>
        <a:p>
          <a:r>
            <a:rPr lang="es-EC" b="1" dirty="0" smtClean="0"/>
            <a:t>UNIVERSIDAD DE LAS FUERZAS ARMADAS – ESPE</a:t>
          </a:r>
          <a:endParaRPr lang="es-EC" b="1" dirty="0"/>
        </a:p>
      </dgm:t>
    </dgm:pt>
    <dgm:pt modelId="{0C8844C6-721C-4DDD-A32A-D002B198D36F}" type="parTrans" cxnId="{5E47D50F-A662-46F3-AFD2-E6D0D2A47ACB}">
      <dgm:prSet/>
      <dgm:spPr/>
      <dgm:t>
        <a:bodyPr/>
        <a:lstStyle/>
        <a:p>
          <a:endParaRPr lang="es-EC"/>
        </a:p>
      </dgm:t>
    </dgm:pt>
    <dgm:pt modelId="{2FF746BD-9E7B-4020-968B-8C6FA4419A41}" type="sibTrans" cxnId="{5E47D50F-A662-46F3-AFD2-E6D0D2A47ACB}">
      <dgm:prSet/>
      <dgm:spPr/>
      <dgm:t>
        <a:bodyPr/>
        <a:lstStyle/>
        <a:p>
          <a:endParaRPr lang="es-EC"/>
        </a:p>
      </dgm:t>
    </dgm:pt>
    <dgm:pt modelId="{CFC3B1FD-1552-409D-A3EA-73DAF53B5F26}">
      <dgm:prSet phldrT="[Text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Equipo de investigación del NIMFFAB</a:t>
          </a:r>
          <a:endParaRPr lang="es-EC" sz="1800" dirty="0">
            <a:solidFill>
              <a:schemeClr val="bg1"/>
            </a:solidFill>
          </a:endParaRPr>
        </a:p>
      </dgm:t>
    </dgm:pt>
    <dgm:pt modelId="{3E7A5707-7F6D-4A06-B5FE-61DD433C3882}" type="parTrans" cxnId="{695D7ED2-D262-448A-A6AC-07528AD4BB6C}">
      <dgm:prSet/>
      <dgm:spPr/>
      <dgm:t>
        <a:bodyPr/>
        <a:lstStyle/>
        <a:p>
          <a:endParaRPr lang="es-EC"/>
        </a:p>
      </dgm:t>
    </dgm:pt>
    <dgm:pt modelId="{C045BCE6-ED96-4B11-8D15-3DBF72ED8A68}" type="sibTrans" cxnId="{695D7ED2-D262-448A-A6AC-07528AD4BB6C}">
      <dgm:prSet/>
      <dgm:spPr/>
      <dgm:t>
        <a:bodyPr/>
        <a:lstStyle/>
        <a:p>
          <a:endParaRPr lang="es-EC"/>
        </a:p>
      </dgm:t>
    </dgm:pt>
    <dgm:pt modelId="{CBDF9E32-2CCD-4D9B-B440-C6F00DC9B545}">
      <dgm:prSet phldrT="[Text]" custT="1"/>
      <dgm:spPr/>
      <dgm:t>
        <a:bodyPr/>
        <a:lstStyle/>
        <a:p>
          <a:r>
            <a:rPr lang="es-EC" sz="2000" dirty="0" smtClean="0">
              <a:solidFill>
                <a:schemeClr val="bg1"/>
              </a:solidFill>
            </a:rPr>
            <a:t>M. Sc. Alma Koch</a:t>
          </a:r>
          <a:endParaRPr lang="es-EC" sz="2000" dirty="0">
            <a:solidFill>
              <a:schemeClr val="bg1"/>
            </a:solidFill>
          </a:endParaRPr>
        </a:p>
      </dgm:t>
    </dgm:pt>
    <dgm:pt modelId="{007BA4C6-3AAD-478D-B163-66169D449867}" type="parTrans" cxnId="{53A58771-6B40-4C0A-B63F-92305A76882A}">
      <dgm:prSet/>
      <dgm:spPr/>
      <dgm:t>
        <a:bodyPr/>
        <a:lstStyle/>
        <a:p>
          <a:endParaRPr lang="es-EC"/>
        </a:p>
      </dgm:t>
    </dgm:pt>
    <dgm:pt modelId="{B3EE766E-FD3E-4778-AD0B-5E72A818CB51}" type="sibTrans" cxnId="{53A58771-6B40-4C0A-B63F-92305A76882A}">
      <dgm:prSet/>
      <dgm:spPr/>
      <dgm:t>
        <a:bodyPr/>
        <a:lstStyle/>
        <a:p>
          <a:endParaRPr lang="es-EC"/>
        </a:p>
      </dgm:t>
    </dgm:pt>
    <dgm:pt modelId="{22BA669C-CECB-4D2B-9C21-17989755A748}">
      <dgm:prSet phldrT="[Text]" custT="1"/>
      <dgm:spPr/>
      <dgm:t>
        <a:bodyPr/>
        <a:lstStyle/>
        <a:p>
          <a:r>
            <a:rPr lang="es-EC" sz="2000" dirty="0" smtClean="0">
              <a:solidFill>
                <a:schemeClr val="bg1"/>
              </a:solidFill>
            </a:rPr>
            <a:t>Dr. Francisco Flores</a:t>
          </a:r>
          <a:endParaRPr lang="es-EC" sz="2000" dirty="0">
            <a:solidFill>
              <a:schemeClr val="bg1"/>
            </a:solidFill>
          </a:endParaRPr>
        </a:p>
      </dgm:t>
    </dgm:pt>
    <dgm:pt modelId="{471F5990-1433-41D0-8F17-9EDAA7D4D67C}" type="parTrans" cxnId="{08F726E1-35BB-434A-BE13-98FF0D63252E}">
      <dgm:prSet/>
      <dgm:spPr/>
      <dgm:t>
        <a:bodyPr/>
        <a:lstStyle/>
        <a:p>
          <a:endParaRPr lang="es-EC"/>
        </a:p>
      </dgm:t>
    </dgm:pt>
    <dgm:pt modelId="{B21BD0F6-9E32-4832-9B26-8ED2A5055EF2}" type="sibTrans" cxnId="{08F726E1-35BB-434A-BE13-98FF0D63252E}">
      <dgm:prSet/>
      <dgm:spPr/>
      <dgm:t>
        <a:bodyPr/>
        <a:lstStyle/>
        <a:p>
          <a:endParaRPr lang="es-EC"/>
        </a:p>
      </dgm:t>
    </dgm:pt>
    <dgm:pt modelId="{AC6ABCDF-6A31-4439-9EBC-2218EF8A7C52}" type="pres">
      <dgm:prSet presAssocID="{E30BAB86-095E-4236-8AF7-12A04F7B057F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7F96FE8B-5000-4810-98BD-EABDEC377AEE}" type="pres">
      <dgm:prSet presAssocID="{794434AB-D109-4AB5-8FD8-70828ABADD6F}" presName="compositeNode" presStyleCnt="0">
        <dgm:presLayoutVars>
          <dgm:bulletEnabled val="1"/>
        </dgm:presLayoutVars>
      </dgm:prSet>
      <dgm:spPr/>
    </dgm:pt>
    <dgm:pt modelId="{74CF43BE-AD35-4BF7-B13A-5C4371717CDA}" type="pres">
      <dgm:prSet presAssocID="{794434AB-D109-4AB5-8FD8-70828ABADD6F}" presName="imag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824B10F-5D21-4469-80AA-7F2D29E5971F}" type="pres">
      <dgm:prSet presAssocID="{794434AB-D109-4AB5-8FD8-70828ABADD6F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165D43-EB9A-4EE1-93CE-A11F6A57B036}" type="pres">
      <dgm:prSet presAssocID="{794434AB-D109-4AB5-8FD8-70828ABADD6F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19A378-FB01-41B5-8953-B111DC3B1B64}" type="pres">
      <dgm:prSet presAssocID="{346FF60A-FDDB-485E-AFF2-3A452FD75200}" presName="sibTrans" presStyleCnt="0"/>
      <dgm:spPr/>
    </dgm:pt>
    <dgm:pt modelId="{C2F0DEE9-B061-4488-81E6-2DEFD6ED246A}" type="pres">
      <dgm:prSet presAssocID="{0C85CEB3-A5A0-4231-8ADF-46703FCE4A41}" presName="compositeNode" presStyleCnt="0">
        <dgm:presLayoutVars>
          <dgm:bulletEnabled val="1"/>
        </dgm:presLayoutVars>
      </dgm:prSet>
      <dgm:spPr/>
    </dgm:pt>
    <dgm:pt modelId="{1A662C5B-C99D-4613-8F39-9C444AFADECF}" type="pres">
      <dgm:prSet presAssocID="{0C85CEB3-A5A0-4231-8ADF-46703FCE4A41}" presName="imag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448376F-CEDC-4818-B09F-D280FE26742B}" type="pres">
      <dgm:prSet presAssocID="{0C85CEB3-A5A0-4231-8ADF-46703FCE4A41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4C1819-F0AE-4852-B1A0-DEDA1102A134}" type="pres">
      <dgm:prSet presAssocID="{0C85CEB3-A5A0-4231-8ADF-46703FCE4A41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95D7ED2-D262-448A-A6AC-07528AD4BB6C}" srcId="{794434AB-D109-4AB5-8FD8-70828ABADD6F}" destId="{CFC3B1FD-1552-409D-A3EA-73DAF53B5F26}" srcOrd="2" destOrd="0" parTransId="{3E7A5707-7F6D-4A06-B5FE-61DD433C3882}" sibTransId="{C045BCE6-ED96-4B11-8D15-3DBF72ED8A68}"/>
    <dgm:cxn modelId="{95B83058-353D-41DF-9C79-41C084108FA5}" type="presOf" srcId="{9AC6FD85-EAB2-4D08-8530-DF1DEF38062D}" destId="{9824B10F-5D21-4469-80AA-7F2D29E5971F}" srcOrd="0" destOrd="0" presId="urn:microsoft.com/office/officeart/2005/8/layout/hList2"/>
    <dgm:cxn modelId="{53A58771-6B40-4C0A-B63F-92305A76882A}" srcId="{0C85CEB3-A5A0-4231-8ADF-46703FCE4A41}" destId="{CBDF9E32-2CCD-4D9B-B440-C6F00DC9B545}" srcOrd="1" destOrd="0" parTransId="{007BA4C6-3AAD-478D-B163-66169D449867}" sibTransId="{B3EE766E-FD3E-4778-AD0B-5E72A818CB51}"/>
    <dgm:cxn modelId="{E210603A-7943-45E9-9785-8CBB410A0A52}" type="presOf" srcId="{794434AB-D109-4AB5-8FD8-70828ABADD6F}" destId="{F5165D43-EB9A-4EE1-93CE-A11F6A57B036}" srcOrd="0" destOrd="0" presId="urn:microsoft.com/office/officeart/2005/8/layout/hList2"/>
    <dgm:cxn modelId="{C58C02B6-E9D0-46D7-A207-027EC081D1B6}" type="presOf" srcId="{CFC3B1FD-1552-409D-A3EA-73DAF53B5F26}" destId="{9824B10F-5D21-4469-80AA-7F2D29E5971F}" srcOrd="0" destOrd="2" presId="urn:microsoft.com/office/officeart/2005/8/layout/hList2"/>
    <dgm:cxn modelId="{5E47D50F-A662-46F3-AFD2-E6D0D2A47ACB}" srcId="{E30BAB86-095E-4236-8AF7-12A04F7B057F}" destId="{0C85CEB3-A5A0-4231-8ADF-46703FCE4A41}" srcOrd="1" destOrd="0" parTransId="{0C8844C6-721C-4DDD-A32A-D002B198D36F}" sibTransId="{2FF746BD-9E7B-4020-968B-8C6FA4419A41}"/>
    <dgm:cxn modelId="{274E4A2D-59D5-4D5A-BB31-4D80CC090C82}" type="presOf" srcId="{E30BAB86-095E-4236-8AF7-12A04F7B057F}" destId="{AC6ABCDF-6A31-4439-9EBC-2218EF8A7C52}" srcOrd="0" destOrd="0" presId="urn:microsoft.com/office/officeart/2005/8/layout/hList2"/>
    <dgm:cxn modelId="{A0335DAC-0D2B-412D-81B8-4530617CF2B3}" type="presOf" srcId="{22BA669C-CECB-4D2B-9C21-17989755A748}" destId="{E448376F-CEDC-4818-B09F-D280FE26742B}" srcOrd="0" destOrd="0" presId="urn:microsoft.com/office/officeart/2005/8/layout/hList2"/>
    <dgm:cxn modelId="{430C858A-AC71-42EE-B99F-B6952DB84C60}" srcId="{E30BAB86-095E-4236-8AF7-12A04F7B057F}" destId="{794434AB-D109-4AB5-8FD8-70828ABADD6F}" srcOrd="0" destOrd="0" parTransId="{40589DC1-3C9F-45A3-AE4C-6A7740847224}" sibTransId="{346FF60A-FDDB-485E-AFF2-3A452FD75200}"/>
    <dgm:cxn modelId="{F57336DE-2DD9-494E-9F97-9FE0F25E8D08}" type="presOf" srcId="{F87EE31F-A131-44DA-A52F-E87387C83568}" destId="{9824B10F-5D21-4469-80AA-7F2D29E5971F}" srcOrd="0" destOrd="1" presId="urn:microsoft.com/office/officeart/2005/8/layout/hList2"/>
    <dgm:cxn modelId="{7542EA0D-7751-4475-BE5F-AA2808DFC4BD}" type="presOf" srcId="{CBDF9E32-2CCD-4D9B-B440-C6F00DC9B545}" destId="{E448376F-CEDC-4818-B09F-D280FE26742B}" srcOrd="0" destOrd="1" presId="urn:microsoft.com/office/officeart/2005/8/layout/hList2"/>
    <dgm:cxn modelId="{18FF89D4-50FC-4911-9ECE-C53C7B2CAF78}" type="presOf" srcId="{0C85CEB3-A5A0-4231-8ADF-46703FCE4A41}" destId="{ED4C1819-F0AE-4852-B1A0-DEDA1102A134}" srcOrd="0" destOrd="0" presId="urn:microsoft.com/office/officeart/2005/8/layout/hList2"/>
    <dgm:cxn modelId="{D8044657-D784-4B8C-ACD1-7FBE456F7323}" srcId="{794434AB-D109-4AB5-8FD8-70828ABADD6F}" destId="{9AC6FD85-EAB2-4D08-8530-DF1DEF38062D}" srcOrd="0" destOrd="0" parTransId="{658D103D-6BF9-4369-B7B6-958FF03C6634}" sibTransId="{D1A51762-F9FE-4084-86C5-EB26AD8BFA48}"/>
    <dgm:cxn modelId="{08F726E1-35BB-434A-BE13-98FF0D63252E}" srcId="{0C85CEB3-A5A0-4231-8ADF-46703FCE4A41}" destId="{22BA669C-CECB-4D2B-9C21-17989755A748}" srcOrd="0" destOrd="0" parTransId="{471F5990-1433-41D0-8F17-9EDAA7D4D67C}" sibTransId="{B21BD0F6-9E32-4832-9B26-8ED2A5055EF2}"/>
    <dgm:cxn modelId="{0EB3EB7B-F0C6-4D70-868E-D5588E0CE204}" srcId="{794434AB-D109-4AB5-8FD8-70828ABADD6F}" destId="{F87EE31F-A131-44DA-A52F-E87387C83568}" srcOrd="1" destOrd="0" parTransId="{89417ABB-FFD4-4C76-96ED-28108FAA5891}" sibTransId="{56A86E53-ED02-4BDB-94D2-B80D321FE77B}"/>
    <dgm:cxn modelId="{4EEC245C-A399-4E97-8608-8C87914FA11D}" type="presParOf" srcId="{AC6ABCDF-6A31-4439-9EBC-2218EF8A7C52}" destId="{7F96FE8B-5000-4810-98BD-EABDEC377AEE}" srcOrd="0" destOrd="0" presId="urn:microsoft.com/office/officeart/2005/8/layout/hList2"/>
    <dgm:cxn modelId="{02DEFCB3-CDAA-4499-8398-2E382E6E8375}" type="presParOf" srcId="{7F96FE8B-5000-4810-98BD-EABDEC377AEE}" destId="{74CF43BE-AD35-4BF7-B13A-5C4371717CDA}" srcOrd="0" destOrd="0" presId="urn:microsoft.com/office/officeart/2005/8/layout/hList2"/>
    <dgm:cxn modelId="{77395DC3-EA1A-49E6-BF9D-8EE5BDB1ECF1}" type="presParOf" srcId="{7F96FE8B-5000-4810-98BD-EABDEC377AEE}" destId="{9824B10F-5D21-4469-80AA-7F2D29E5971F}" srcOrd="1" destOrd="0" presId="urn:microsoft.com/office/officeart/2005/8/layout/hList2"/>
    <dgm:cxn modelId="{BDA71A6C-3721-4CEA-B735-E6046BC71884}" type="presParOf" srcId="{7F96FE8B-5000-4810-98BD-EABDEC377AEE}" destId="{F5165D43-EB9A-4EE1-93CE-A11F6A57B036}" srcOrd="2" destOrd="0" presId="urn:microsoft.com/office/officeart/2005/8/layout/hList2"/>
    <dgm:cxn modelId="{29E4DE48-E0B1-4F57-BCC5-A91EA1789FCD}" type="presParOf" srcId="{AC6ABCDF-6A31-4439-9EBC-2218EF8A7C52}" destId="{CD19A378-FB01-41B5-8953-B111DC3B1B64}" srcOrd="1" destOrd="0" presId="urn:microsoft.com/office/officeart/2005/8/layout/hList2"/>
    <dgm:cxn modelId="{3EC0F401-B3FC-45C7-9AE1-305E8EE6F75D}" type="presParOf" srcId="{AC6ABCDF-6A31-4439-9EBC-2218EF8A7C52}" destId="{C2F0DEE9-B061-4488-81E6-2DEFD6ED246A}" srcOrd="2" destOrd="0" presId="urn:microsoft.com/office/officeart/2005/8/layout/hList2"/>
    <dgm:cxn modelId="{49BA78C2-16AD-4A89-B232-9C5E509A90CF}" type="presParOf" srcId="{C2F0DEE9-B061-4488-81E6-2DEFD6ED246A}" destId="{1A662C5B-C99D-4613-8F39-9C444AFADECF}" srcOrd="0" destOrd="0" presId="urn:microsoft.com/office/officeart/2005/8/layout/hList2"/>
    <dgm:cxn modelId="{F0AC9E6C-593D-4C72-A330-E7A64ED36841}" type="presParOf" srcId="{C2F0DEE9-B061-4488-81E6-2DEFD6ED246A}" destId="{E448376F-CEDC-4818-B09F-D280FE26742B}" srcOrd="1" destOrd="0" presId="urn:microsoft.com/office/officeart/2005/8/layout/hList2"/>
    <dgm:cxn modelId="{1B730B4D-4834-4B44-B2F8-0289315AFCB3}" type="presParOf" srcId="{C2F0DEE9-B061-4488-81E6-2DEFD6ED246A}" destId="{ED4C1819-F0AE-4852-B1A0-DEDA1102A134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49059C-6ED8-4C18-98A3-DF368B6598B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7EFED6CD-FAEA-46C9-BE64-03162A2F24EF}">
      <dgm:prSet phldrT="[Text]"/>
      <dgm:spPr/>
      <dgm:t>
        <a:bodyPr/>
        <a:lstStyle/>
        <a:p>
          <a:r>
            <a:rPr lang="es-EC" b="1" dirty="0" smtClean="0">
              <a:solidFill>
                <a:schemeClr val="bg1"/>
              </a:solidFill>
            </a:rPr>
            <a:t>HDA</a:t>
          </a:r>
          <a:endParaRPr lang="es-EC" b="1" dirty="0">
            <a:solidFill>
              <a:schemeClr val="bg1"/>
            </a:solidFill>
          </a:endParaRPr>
        </a:p>
      </dgm:t>
    </dgm:pt>
    <dgm:pt modelId="{87320773-AEC1-42E8-A61A-8B0BB29C47B0}" type="parTrans" cxnId="{6D8D14E6-4EE4-4D4F-B364-BC29264B3126}">
      <dgm:prSet/>
      <dgm:spPr/>
      <dgm:t>
        <a:bodyPr/>
        <a:lstStyle/>
        <a:p>
          <a:endParaRPr lang="es-EC"/>
        </a:p>
      </dgm:t>
    </dgm:pt>
    <dgm:pt modelId="{52E4E3BE-7B85-428E-A556-7744016B53D7}" type="sibTrans" cxnId="{6D8D14E6-4EE4-4D4F-B364-BC29264B3126}">
      <dgm:prSet/>
      <dgm:spPr/>
      <dgm:t>
        <a:bodyPr/>
        <a:lstStyle/>
        <a:p>
          <a:endParaRPr lang="es-EC"/>
        </a:p>
      </dgm:t>
    </dgm:pt>
    <dgm:pt modelId="{8AD3B300-6EC1-4F3F-A19F-BA27A01F5568}">
      <dgm:prSet phldrT="[Text]"/>
      <dgm:spPr/>
      <dgm:t>
        <a:bodyPr/>
        <a:lstStyle/>
        <a:p>
          <a:r>
            <a:rPr lang="es-EC" b="1" dirty="0" err="1" smtClean="0">
              <a:solidFill>
                <a:schemeClr val="bg1"/>
              </a:solidFill>
            </a:rPr>
            <a:t>Self-Quenched</a:t>
          </a:r>
          <a:r>
            <a:rPr lang="es-EC" b="1" dirty="0" smtClean="0"/>
            <a:t> </a:t>
          </a:r>
          <a:r>
            <a:rPr lang="es-EC" b="1" dirty="0" err="1" smtClean="0">
              <a:solidFill>
                <a:schemeClr val="bg1"/>
              </a:solidFill>
            </a:rPr>
            <a:t>Primers</a:t>
          </a:r>
          <a:endParaRPr lang="es-EC" b="1" dirty="0">
            <a:solidFill>
              <a:schemeClr val="bg1"/>
            </a:solidFill>
          </a:endParaRPr>
        </a:p>
      </dgm:t>
    </dgm:pt>
    <dgm:pt modelId="{F1838599-4ED4-45E7-8E12-AC4FB3572394}" type="parTrans" cxnId="{C9417B07-69F6-4B79-A8E9-6B1CCA58E6E8}">
      <dgm:prSet/>
      <dgm:spPr/>
      <dgm:t>
        <a:bodyPr/>
        <a:lstStyle/>
        <a:p>
          <a:endParaRPr lang="es-EC"/>
        </a:p>
      </dgm:t>
    </dgm:pt>
    <dgm:pt modelId="{9570FE6B-144B-4344-876D-9F490E735A8D}" type="sibTrans" cxnId="{C9417B07-69F6-4B79-A8E9-6B1CCA58E6E8}">
      <dgm:prSet/>
      <dgm:spPr/>
      <dgm:t>
        <a:bodyPr/>
        <a:lstStyle/>
        <a:p>
          <a:endParaRPr lang="es-EC"/>
        </a:p>
      </dgm:t>
    </dgm:pt>
    <dgm:pt modelId="{A74793EC-B924-42DD-82BC-D997FE3A6CE7}">
      <dgm:prSet phldrT="[Text]"/>
      <dgm:spPr/>
      <dgm:t>
        <a:bodyPr/>
        <a:lstStyle/>
        <a:p>
          <a:r>
            <a:rPr lang="es-EC" b="0" dirty="0" smtClean="0">
              <a:solidFill>
                <a:schemeClr val="bg1"/>
              </a:solidFill>
            </a:rPr>
            <a:t>Técnica isotérmica</a:t>
          </a:r>
          <a:endParaRPr lang="es-EC" b="0" dirty="0">
            <a:solidFill>
              <a:schemeClr val="bg1"/>
            </a:solidFill>
          </a:endParaRPr>
        </a:p>
      </dgm:t>
    </dgm:pt>
    <dgm:pt modelId="{32A246D7-BF0E-4DBD-B580-4DC20EEA689E}" type="parTrans" cxnId="{4A204AD5-7F09-4CBD-929D-D5DD4549F516}">
      <dgm:prSet/>
      <dgm:spPr/>
      <dgm:t>
        <a:bodyPr/>
        <a:lstStyle/>
        <a:p>
          <a:endParaRPr lang="es-EC"/>
        </a:p>
      </dgm:t>
    </dgm:pt>
    <dgm:pt modelId="{E236E466-11A3-4E22-91D5-D6C9ED2876CE}" type="sibTrans" cxnId="{4A204AD5-7F09-4CBD-929D-D5DD4549F516}">
      <dgm:prSet/>
      <dgm:spPr/>
      <dgm:t>
        <a:bodyPr/>
        <a:lstStyle/>
        <a:p>
          <a:endParaRPr lang="es-EC"/>
        </a:p>
      </dgm:t>
    </dgm:pt>
    <dgm:pt modelId="{96D55591-08AC-439F-AF3B-95D53ADCA797}">
      <dgm:prSet phldrT="[Text]"/>
      <dgm:spPr/>
      <dgm:t>
        <a:bodyPr/>
        <a:lstStyle/>
        <a:p>
          <a:r>
            <a:rPr lang="es-EC" b="0" dirty="0" smtClean="0">
              <a:solidFill>
                <a:schemeClr val="bg1"/>
              </a:solidFill>
            </a:rPr>
            <a:t>Esquema de reacción simple</a:t>
          </a:r>
          <a:endParaRPr lang="es-EC" b="0" dirty="0">
            <a:solidFill>
              <a:schemeClr val="bg1"/>
            </a:solidFill>
          </a:endParaRPr>
        </a:p>
      </dgm:t>
    </dgm:pt>
    <dgm:pt modelId="{B277E227-C496-47E0-8CFE-E0ADDD19FB8A}" type="parTrans" cxnId="{05172CE1-E0DE-4748-9D2F-C8BE85341C2B}">
      <dgm:prSet/>
      <dgm:spPr/>
      <dgm:t>
        <a:bodyPr/>
        <a:lstStyle/>
        <a:p>
          <a:endParaRPr lang="es-EC"/>
        </a:p>
      </dgm:t>
    </dgm:pt>
    <dgm:pt modelId="{5D0AEB45-27A7-4724-89DB-D525D01D716A}" type="sibTrans" cxnId="{05172CE1-E0DE-4748-9D2F-C8BE85341C2B}">
      <dgm:prSet/>
      <dgm:spPr/>
      <dgm:t>
        <a:bodyPr/>
        <a:lstStyle/>
        <a:p>
          <a:endParaRPr lang="es-EC"/>
        </a:p>
      </dgm:t>
    </dgm:pt>
    <dgm:pt modelId="{F31F0F63-96D8-4594-A187-CEC274980D5E}">
      <dgm:prSet phldrT="[Text]"/>
      <dgm:spPr/>
      <dgm:t>
        <a:bodyPr/>
        <a:lstStyle/>
        <a:p>
          <a:r>
            <a:rPr lang="es-EC" b="0" dirty="0" smtClean="0">
              <a:solidFill>
                <a:schemeClr val="bg1"/>
              </a:solidFill>
            </a:rPr>
            <a:t>Compatible con varios métodos de detección</a:t>
          </a:r>
        </a:p>
        <a:p>
          <a:endParaRPr lang="es-EC" b="1" dirty="0">
            <a:solidFill>
              <a:schemeClr val="bg1"/>
            </a:solidFill>
          </a:endParaRPr>
        </a:p>
      </dgm:t>
    </dgm:pt>
    <dgm:pt modelId="{DAB53A46-842F-43AC-8B62-8158D8402473}" type="parTrans" cxnId="{97FDC34E-D503-4D51-80E1-E7A7F35119DC}">
      <dgm:prSet/>
      <dgm:spPr/>
      <dgm:t>
        <a:bodyPr/>
        <a:lstStyle/>
        <a:p>
          <a:endParaRPr lang="es-EC"/>
        </a:p>
      </dgm:t>
    </dgm:pt>
    <dgm:pt modelId="{09DD0945-3542-4E50-A3D3-6E5C14352744}" type="sibTrans" cxnId="{97FDC34E-D503-4D51-80E1-E7A7F35119DC}">
      <dgm:prSet/>
      <dgm:spPr/>
      <dgm:t>
        <a:bodyPr/>
        <a:lstStyle/>
        <a:p>
          <a:endParaRPr lang="es-EC"/>
        </a:p>
      </dgm:t>
    </dgm:pt>
    <dgm:pt modelId="{3FB985A6-7D39-49EC-9162-D709CB56AD1B}">
      <dgm:prSet phldrT="[Text]"/>
      <dgm:spPr/>
      <dgm:t>
        <a:bodyPr/>
        <a:lstStyle/>
        <a:p>
          <a:r>
            <a:rPr lang="es-EC" b="0" dirty="0" smtClean="0">
              <a:solidFill>
                <a:schemeClr val="bg1"/>
              </a:solidFill>
            </a:rPr>
            <a:t>Detección en tiempo real y punto final</a:t>
          </a:r>
          <a:endParaRPr lang="es-EC" b="1" dirty="0">
            <a:solidFill>
              <a:schemeClr val="bg1"/>
            </a:solidFill>
          </a:endParaRPr>
        </a:p>
      </dgm:t>
    </dgm:pt>
    <dgm:pt modelId="{B21BD6A6-410A-4429-A7CB-689454D8E1EC}" type="parTrans" cxnId="{EBD369D0-ABE4-4B1D-B040-E8488996B0A6}">
      <dgm:prSet/>
      <dgm:spPr/>
      <dgm:t>
        <a:bodyPr/>
        <a:lstStyle/>
        <a:p>
          <a:endParaRPr lang="es-EC"/>
        </a:p>
      </dgm:t>
    </dgm:pt>
    <dgm:pt modelId="{F084CE6C-4121-472D-BCB7-5372F928E194}" type="sibTrans" cxnId="{EBD369D0-ABE4-4B1D-B040-E8488996B0A6}">
      <dgm:prSet/>
      <dgm:spPr/>
      <dgm:t>
        <a:bodyPr/>
        <a:lstStyle/>
        <a:p>
          <a:endParaRPr lang="es-EC"/>
        </a:p>
      </dgm:t>
    </dgm:pt>
    <dgm:pt modelId="{0363382C-CD09-4B36-804E-E851CBBA445C}">
      <dgm:prSet phldrT="[Text]"/>
      <dgm:spPr/>
      <dgm:t>
        <a:bodyPr/>
        <a:lstStyle/>
        <a:p>
          <a:r>
            <a:rPr lang="es-EC" b="0" dirty="0" smtClean="0">
              <a:solidFill>
                <a:schemeClr val="bg1"/>
              </a:solidFill>
            </a:rPr>
            <a:t>Usado mayormente en PCR</a:t>
          </a:r>
          <a:endParaRPr lang="es-EC" b="1" dirty="0">
            <a:solidFill>
              <a:schemeClr val="bg1"/>
            </a:solidFill>
          </a:endParaRPr>
        </a:p>
      </dgm:t>
    </dgm:pt>
    <dgm:pt modelId="{2F29D03E-4C8F-45A8-8873-EE2E696E533F}" type="parTrans" cxnId="{804F1433-FADA-4581-BC9B-B27A1A98595A}">
      <dgm:prSet/>
      <dgm:spPr/>
      <dgm:t>
        <a:bodyPr/>
        <a:lstStyle/>
        <a:p>
          <a:endParaRPr lang="es-EC"/>
        </a:p>
      </dgm:t>
    </dgm:pt>
    <dgm:pt modelId="{FA77412B-B7EF-445F-B8E0-3913F1082513}" type="sibTrans" cxnId="{804F1433-FADA-4581-BC9B-B27A1A98595A}">
      <dgm:prSet/>
      <dgm:spPr/>
      <dgm:t>
        <a:bodyPr/>
        <a:lstStyle/>
        <a:p>
          <a:endParaRPr lang="es-EC"/>
        </a:p>
      </dgm:t>
    </dgm:pt>
    <dgm:pt modelId="{D35B6063-E40D-4BD9-AE01-71CF755E31AD}">
      <dgm:prSet phldrT="[Text]"/>
      <dgm:spPr/>
      <dgm:t>
        <a:bodyPr/>
        <a:lstStyle/>
        <a:p>
          <a:r>
            <a:rPr lang="es-EC" b="0" dirty="0" smtClean="0">
              <a:solidFill>
                <a:schemeClr val="bg1"/>
              </a:solidFill>
            </a:rPr>
            <a:t>Económicos</a:t>
          </a:r>
        </a:p>
        <a:p>
          <a:endParaRPr lang="es-EC" b="1" dirty="0">
            <a:solidFill>
              <a:schemeClr val="bg1"/>
            </a:solidFill>
          </a:endParaRPr>
        </a:p>
      </dgm:t>
    </dgm:pt>
    <dgm:pt modelId="{FF0F449A-3BE3-4E38-92EC-5B466C6FEAEF}" type="parTrans" cxnId="{0A1E95E8-8D95-4FED-82AB-FC6895C1CCAE}">
      <dgm:prSet/>
      <dgm:spPr/>
      <dgm:t>
        <a:bodyPr/>
        <a:lstStyle/>
        <a:p>
          <a:endParaRPr lang="es-EC"/>
        </a:p>
      </dgm:t>
    </dgm:pt>
    <dgm:pt modelId="{D0440A9F-C7D7-4631-B938-3E521C48F69C}" type="sibTrans" cxnId="{0A1E95E8-8D95-4FED-82AB-FC6895C1CCAE}">
      <dgm:prSet/>
      <dgm:spPr/>
      <dgm:t>
        <a:bodyPr/>
        <a:lstStyle/>
        <a:p>
          <a:endParaRPr lang="es-EC"/>
        </a:p>
      </dgm:t>
    </dgm:pt>
    <dgm:pt modelId="{D6E6560A-E564-4508-BE8A-9A2B983BBC33}" type="pres">
      <dgm:prSet presAssocID="{C049059C-6ED8-4C18-98A3-DF368B6598B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A43F905-8270-4E2C-A413-39A8062AFBD7}" type="pres">
      <dgm:prSet presAssocID="{C049059C-6ED8-4C18-98A3-DF368B6598B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F725A1-A4EC-4723-97DB-E1884F5BF342}" type="pres">
      <dgm:prSet presAssocID="{C049059C-6ED8-4C18-98A3-DF368B6598B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s-EC"/>
        </a:p>
      </dgm:t>
    </dgm:pt>
    <dgm:pt modelId="{F7FBB17B-CAD4-4E2C-A9B8-81A34B6F3DEF}" type="pres">
      <dgm:prSet presAssocID="{C049059C-6ED8-4C18-98A3-DF368B6598B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3FDBFB-42DC-4FCB-988F-8799947CE1F1}" type="pres">
      <dgm:prSet presAssocID="{C049059C-6ED8-4C18-98A3-DF368B6598B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62F1BF26-E6B5-4E2B-8AE3-37236C2F2A44}" type="pres">
      <dgm:prSet presAssocID="{C049059C-6ED8-4C18-98A3-DF368B6598BE}" presName="TopArrow" presStyleLbl="node1" presStyleIdx="0" presStyleCnt="2"/>
      <dgm:spPr/>
    </dgm:pt>
    <dgm:pt modelId="{E61FBDD9-4AD0-4682-8D99-A36A8ACFEB52}" type="pres">
      <dgm:prSet presAssocID="{C049059C-6ED8-4C18-98A3-DF368B6598BE}" presName="BottomArrow" presStyleLbl="node1" presStyleIdx="1" presStyleCnt="2"/>
      <dgm:spPr/>
    </dgm:pt>
  </dgm:ptLst>
  <dgm:cxnLst>
    <dgm:cxn modelId="{247F96D1-F1BE-4131-812B-F77EE929A627}" type="presOf" srcId="{8AD3B300-6EC1-4F3F-A19F-BA27A01F5568}" destId="{F7FBB17B-CAD4-4E2C-A9B8-81A34B6F3DEF}" srcOrd="0" destOrd="0" presId="urn:microsoft.com/office/officeart/2009/layout/ReverseList"/>
    <dgm:cxn modelId="{80A5F1CA-A16F-4438-B2DD-4BA1A42B88B2}" type="presOf" srcId="{3FB985A6-7D39-49EC-9162-D709CB56AD1B}" destId="{423FDBFB-42DC-4FCB-988F-8799947CE1F1}" srcOrd="1" destOrd="1" presId="urn:microsoft.com/office/officeart/2009/layout/ReverseList"/>
    <dgm:cxn modelId="{DE9F59F7-3190-4C7E-A975-DBABCF836A02}" type="presOf" srcId="{A74793EC-B924-42DD-82BC-D997FE3A6CE7}" destId="{6A43F905-8270-4E2C-A413-39A8062AFBD7}" srcOrd="0" destOrd="1" presId="urn:microsoft.com/office/officeart/2009/layout/ReverseList"/>
    <dgm:cxn modelId="{C9417B07-69F6-4B79-A8E9-6B1CCA58E6E8}" srcId="{C049059C-6ED8-4C18-98A3-DF368B6598BE}" destId="{8AD3B300-6EC1-4F3F-A19F-BA27A01F5568}" srcOrd="1" destOrd="0" parTransId="{F1838599-4ED4-45E7-8E12-AC4FB3572394}" sibTransId="{9570FE6B-144B-4344-876D-9F490E735A8D}"/>
    <dgm:cxn modelId="{97FDC34E-D503-4D51-80E1-E7A7F35119DC}" srcId="{7EFED6CD-FAEA-46C9-BE64-03162A2F24EF}" destId="{F31F0F63-96D8-4594-A187-CEC274980D5E}" srcOrd="2" destOrd="0" parTransId="{DAB53A46-842F-43AC-8B62-8158D8402473}" sibTransId="{09DD0945-3542-4E50-A3D3-6E5C14352744}"/>
    <dgm:cxn modelId="{C3836FEB-EF7B-4F45-AE20-9C44646D4144}" type="presOf" srcId="{F31F0F63-96D8-4594-A187-CEC274980D5E}" destId="{6A43F905-8270-4E2C-A413-39A8062AFBD7}" srcOrd="0" destOrd="3" presId="urn:microsoft.com/office/officeart/2009/layout/ReverseList"/>
    <dgm:cxn modelId="{5C9F5B22-802D-4D97-B140-0EFB72A6A761}" type="presOf" srcId="{C049059C-6ED8-4C18-98A3-DF368B6598BE}" destId="{D6E6560A-E564-4508-BE8A-9A2B983BBC33}" srcOrd="0" destOrd="0" presId="urn:microsoft.com/office/officeart/2009/layout/ReverseList"/>
    <dgm:cxn modelId="{BDB1216A-AA82-4442-AA91-9EABCF63CD0B}" type="presOf" srcId="{D35B6063-E40D-4BD9-AE01-71CF755E31AD}" destId="{423FDBFB-42DC-4FCB-988F-8799947CE1F1}" srcOrd="1" destOrd="3" presId="urn:microsoft.com/office/officeart/2009/layout/ReverseList"/>
    <dgm:cxn modelId="{837C71E5-C54B-4CFE-AFD6-D61B05D12937}" type="presOf" srcId="{96D55591-08AC-439F-AF3B-95D53ADCA797}" destId="{6A43F905-8270-4E2C-A413-39A8062AFBD7}" srcOrd="0" destOrd="2" presId="urn:microsoft.com/office/officeart/2009/layout/ReverseList"/>
    <dgm:cxn modelId="{6D8D14E6-4EE4-4D4F-B364-BC29264B3126}" srcId="{C049059C-6ED8-4C18-98A3-DF368B6598BE}" destId="{7EFED6CD-FAEA-46C9-BE64-03162A2F24EF}" srcOrd="0" destOrd="0" parTransId="{87320773-AEC1-42E8-A61A-8B0BB29C47B0}" sibTransId="{52E4E3BE-7B85-428E-A556-7744016B53D7}"/>
    <dgm:cxn modelId="{94AE6F4C-D242-4D01-A8E8-D96C5625EB33}" type="presOf" srcId="{A74793EC-B924-42DD-82BC-D997FE3A6CE7}" destId="{F6F725A1-A4EC-4723-97DB-E1884F5BF342}" srcOrd="1" destOrd="1" presId="urn:microsoft.com/office/officeart/2009/layout/ReverseList"/>
    <dgm:cxn modelId="{C9EFA635-8B16-4364-BE27-C911B12243BF}" type="presOf" srcId="{0363382C-CD09-4B36-804E-E851CBBA445C}" destId="{423FDBFB-42DC-4FCB-988F-8799947CE1F1}" srcOrd="1" destOrd="2" presId="urn:microsoft.com/office/officeart/2009/layout/ReverseList"/>
    <dgm:cxn modelId="{0A1E95E8-8D95-4FED-82AB-FC6895C1CCAE}" srcId="{8AD3B300-6EC1-4F3F-A19F-BA27A01F5568}" destId="{D35B6063-E40D-4BD9-AE01-71CF755E31AD}" srcOrd="2" destOrd="0" parTransId="{FF0F449A-3BE3-4E38-92EC-5B466C6FEAEF}" sibTransId="{D0440A9F-C7D7-4631-B938-3E521C48F69C}"/>
    <dgm:cxn modelId="{E82759DA-F389-4382-8CDA-5F59E699D61F}" type="presOf" srcId="{7EFED6CD-FAEA-46C9-BE64-03162A2F24EF}" destId="{6A43F905-8270-4E2C-A413-39A8062AFBD7}" srcOrd="0" destOrd="0" presId="urn:microsoft.com/office/officeart/2009/layout/ReverseList"/>
    <dgm:cxn modelId="{05172CE1-E0DE-4748-9D2F-C8BE85341C2B}" srcId="{7EFED6CD-FAEA-46C9-BE64-03162A2F24EF}" destId="{96D55591-08AC-439F-AF3B-95D53ADCA797}" srcOrd="1" destOrd="0" parTransId="{B277E227-C496-47E0-8CFE-E0ADDD19FB8A}" sibTransId="{5D0AEB45-27A7-4724-89DB-D525D01D716A}"/>
    <dgm:cxn modelId="{49F18C85-886A-4EC4-9EDD-0E78FEB62E29}" type="presOf" srcId="{D35B6063-E40D-4BD9-AE01-71CF755E31AD}" destId="{F7FBB17B-CAD4-4E2C-A9B8-81A34B6F3DEF}" srcOrd="0" destOrd="3" presId="urn:microsoft.com/office/officeart/2009/layout/ReverseList"/>
    <dgm:cxn modelId="{05C7C32D-147C-4F19-A3D9-DFF92EC1A613}" type="presOf" srcId="{7EFED6CD-FAEA-46C9-BE64-03162A2F24EF}" destId="{F6F725A1-A4EC-4723-97DB-E1884F5BF342}" srcOrd="1" destOrd="0" presId="urn:microsoft.com/office/officeart/2009/layout/ReverseList"/>
    <dgm:cxn modelId="{4BC311B4-E976-44EC-9B73-58440846C0A7}" type="presOf" srcId="{8AD3B300-6EC1-4F3F-A19F-BA27A01F5568}" destId="{423FDBFB-42DC-4FCB-988F-8799947CE1F1}" srcOrd="1" destOrd="0" presId="urn:microsoft.com/office/officeart/2009/layout/ReverseList"/>
    <dgm:cxn modelId="{2A6421A1-2F9F-4A23-A469-75BA1B211652}" type="presOf" srcId="{96D55591-08AC-439F-AF3B-95D53ADCA797}" destId="{F6F725A1-A4EC-4723-97DB-E1884F5BF342}" srcOrd="1" destOrd="2" presId="urn:microsoft.com/office/officeart/2009/layout/ReverseList"/>
    <dgm:cxn modelId="{241C9952-04B6-48EF-90A4-5A1A1FB315A1}" type="presOf" srcId="{3FB985A6-7D39-49EC-9162-D709CB56AD1B}" destId="{F7FBB17B-CAD4-4E2C-A9B8-81A34B6F3DEF}" srcOrd="0" destOrd="1" presId="urn:microsoft.com/office/officeart/2009/layout/ReverseList"/>
    <dgm:cxn modelId="{4A204AD5-7F09-4CBD-929D-D5DD4549F516}" srcId="{7EFED6CD-FAEA-46C9-BE64-03162A2F24EF}" destId="{A74793EC-B924-42DD-82BC-D997FE3A6CE7}" srcOrd="0" destOrd="0" parTransId="{32A246D7-BF0E-4DBD-B580-4DC20EEA689E}" sibTransId="{E236E466-11A3-4E22-91D5-D6C9ED2876CE}"/>
    <dgm:cxn modelId="{804F1433-FADA-4581-BC9B-B27A1A98595A}" srcId="{8AD3B300-6EC1-4F3F-A19F-BA27A01F5568}" destId="{0363382C-CD09-4B36-804E-E851CBBA445C}" srcOrd="1" destOrd="0" parTransId="{2F29D03E-4C8F-45A8-8873-EE2E696E533F}" sibTransId="{FA77412B-B7EF-445F-B8E0-3913F1082513}"/>
    <dgm:cxn modelId="{76F43417-6561-4063-B170-C712A450C1C0}" type="presOf" srcId="{F31F0F63-96D8-4594-A187-CEC274980D5E}" destId="{F6F725A1-A4EC-4723-97DB-E1884F5BF342}" srcOrd="1" destOrd="3" presId="urn:microsoft.com/office/officeart/2009/layout/ReverseList"/>
    <dgm:cxn modelId="{EBD369D0-ABE4-4B1D-B040-E8488996B0A6}" srcId="{8AD3B300-6EC1-4F3F-A19F-BA27A01F5568}" destId="{3FB985A6-7D39-49EC-9162-D709CB56AD1B}" srcOrd="0" destOrd="0" parTransId="{B21BD6A6-410A-4429-A7CB-689454D8E1EC}" sibTransId="{F084CE6C-4121-472D-BCB7-5372F928E194}"/>
    <dgm:cxn modelId="{051E1B37-2CC2-4236-A843-0EC7BECA9CD7}" type="presOf" srcId="{0363382C-CD09-4B36-804E-E851CBBA445C}" destId="{F7FBB17B-CAD4-4E2C-A9B8-81A34B6F3DEF}" srcOrd="0" destOrd="2" presId="urn:microsoft.com/office/officeart/2009/layout/ReverseList"/>
    <dgm:cxn modelId="{EBB63B5F-3A1C-413A-8D7E-7941FED64DDF}" type="presParOf" srcId="{D6E6560A-E564-4508-BE8A-9A2B983BBC33}" destId="{6A43F905-8270-4E2C-A413-39A8062AFBD7}" srcOrd="0" destOrd="0" presId="urn:microsoft.com/office/officeart/2009/layout/ReverseList"/>
    <dgm:cxn modelId="{D95A2B3D-7208-4C68-B68F-B2071797797A}" type="presParOf" srcId="{D6E6560A-E564-4508-BE8A-9A2B983BBC33}" destId="{F6F725A1-A4EC-4723-97DB-E1884F5BF342}" srcOrd="1" destOrd="0" presId="urn:microsoft.com/office/officeart/2009/layout/ReverseList"/>
    <dgm:cxn modelId="{37AD6AD4-CB26-4AB8-91F9-89C32E28E004}" type="presParOf" srcId="{D6E6560A-E564-4508-BE8A-9A2B983BBC33}" destId="{F7FBB17B-CAD4-4E2C-A9B8-81A34B6F3DEF}" srcOrd="2" destOrd="0" presId="urn:microsoft.com/office/officeart/2009/layout/ReverseList"/>
    <dgm:cxn modelId="{81497B8B-9DA7-4F18-BBAE-634B86B7C286}" type="presParOf" srcId="{D6E6560A-E564-4508-BE8A-9A2B983BBC33}" destId="{423FDBFB-42DC-4FCB-988F-8799947CE1F1}" srcOrd="3" destOrd="0" presId="urn:microsoft.com/office/officeart/2009/layout/ReverseList"/>
    <dgm:cxn modelId="{E86BADFF-4A7F-42F3-92CE-BB32D33A51F5}" type="presParOf" srcId="{D6E6560A-E564-4508-BE8A-9A2B983BBC33}" destId="{62F1BF26-E6B5-4E2B-8AE3-37236C2F2A44}" srcOrd="4" destOrd="0" presId="urn:microsoft.com/office/officeart/2009/layout/ReverseList"/>
    <dgm:cxn modelId="{55AAD7ED-E109-4BD9-AA7C-1935F145F12A}" type="presParOf" srcId="{D6E6560A-E564-4508-BE8A-9A2B983BBC33}" destId="{E61FBDD9-4AD0-4682-8D99-A36A8ACFEB52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A2F240-80BB-446E-B7C9-DAF32A50133A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8974FB2-5E40-46BD-B64D-7B882377AA51}">
      <dgm:prSet phldrT="[Text]" custT="1"/>
      <dgm:spPr/>
      <dgm:t>
        <a:bodyPr/>
        <a:lstStyle/>
        <a:p>
          <a:r>
            <a:rPr lang="es-EC" sz="2400" b="1" noProof="0" dirty="0" smtClean="0">
              <a:solidFill>
                <a:schemeClr val="bg1"/>
              </a:solidFill>
            </a:rPr>
            <a:t>Técnica de Diagnóstico</a:t>
          </a:r>
          <a:endParaRPr lang="es-EC" sz="2400" b="1" dirty="0">
            <a:solidFill>
              <a:schemeClr val="bg1"/>
            </a:solidFill>
          </a:endParaRPr>
        </a:p>
      </dgm:t>
    </dgm:pt>
    <dgm:pt modelId="{D71C82B5-FBC3-49E4-BE92-F1499EBF0F87}" type="parTrans" cxnId="{5A34B514-B77C-4ACA-B224-0BC2D068B73B}">
      <dgm:prSet/>
      <dgm:spPr/>
      <dgm:t>
        <a:bodyPr/>
        <a:lstStyle/>
        <a:p>
          <a:endParaRPr lang="es-EC" sz="1400"/>
        </a:p>
      </dgm:t>
    </dgm:pt>
    <dgm:pt modelId="{09C8C400-B89B-4213-9924-1DF4979B004E}" type="sibTrans" cxnId="{5A34B514-B77C-4ACA-B224-0BC2D068B73B}">
      <dgm:prSet/>
      <dgm:spPr/>
      <dgm:t>
        <a:bodyPr/>
        <a:lstStyle/>
        <a:p>
          <a:endParaRPr lang="es-EC" sz="1400"/>
        </a:p>
      </dgm:t>
    </dgm:pt>
    <dgm:pt modelId="{9ECFFFB1-7258-4AF0-82BD-6719BD12F39B}">
      <dgm:prSet phldrT="[Text]" custT="1"/>
      <dgm:spPr/>
      <dgm:t>
        <a:bodyPr/>
        <a:lstStyle/>
        <a:p>
          <a:r>
            <a:rPr lang="es-EC" sz="1800" b="0" dirty="0" smtClean="0"/>
            <a:t>Específica</a:t>
          </a:r>
          <a:endParaRPr lang="es-EC" sz="1800" b="0" dirty="0"/>
        </a:p>
      </dgm:t>
    </dgm:pt>
    <dgm:pt modelId="{CD1D98E1-9FC5-4D9E-95D5-631BA47597A1}" type="parTrans" cxnId="{94CA6A55-F586-4CA4-8D9F-A0138096FD65}">
      <dgm:prSet/>
      <dgm:spPr/>
      <dgm:t>
        <a:bodyPr/>
        <a:lstStyle/>
        <a:p>
          <a:endParaRPr lang="es-EC" sz="1400"/>
        </a:p>
      </dgm:t>
    </dgm:pt>
    <dgm:pt modelId="{2F58D57E-73AD-4674-9674-FB39F791ECC8}" type="sibTrans" cxnId="{94CA6A55-F586-4CA4-8D9F-A0138096FD65}">
      <dgm:prSet/>
      <dgm:spPr/>
      <dgm:t>
        <a:bodyPr/>
        <a:lstStyle/>
        <a:p>
          <a:endParaRPr lang="es-EC" sz="1400"/>
        </a:p>
      </dgm:t>
    </dgm:pt>
    <dgm:pt modelId="{46C5DBB0-BEC1-49EC-959A-512736E46EE3}">
      <dgm:prSet phldrT="[Text]" custT="1"/>
      <dgm:spPr/>
      <dgm:t>
        <a:bodyPr/>
        <a:lstStyle/>
        <a:p>
          <a:r>
            <a:rPr lang="es-EC" sz="1800" b="0" dirty="0" smtClean="0"/>
            <a:t>Rápida</a:t>
          </a:r>
          <a:endParaRPr lang="es-EC" sz="1800" b="0" dirty="0"/>
        </a:p>
      </dgm:t>
    </dgm:pt>
    <dgm:pt modelId="{8A91856E-17C9-4FF0-B2AC-744A22488841}" type="parTrans" cxnId="{40E0AD59-34A0-464D-A91E-9B87F296674A}">
      <dgm:prSet/>
      <dgm:spPr/>
      <dgm:t>
        <a:bodyPr/>
        <a:lstStyle/>
        <a:p>
          <a:endParaRPr lang="es-EC" sz="1400"/>
        </a:p>
      </dgm:t>
    </dgm:pt>
    <dgm:pt modelId="{7D4AAD0E-608F-44F1-9870-0FFD2C3DB6AF}" type="sibTrans" cxnId="{40E0AD59-34A0-464D-A91E-9B87F296674A}">
      <dgm:prSet/>
      <dgm:spPr/>
      <dgm:t>
        <a:bodyPr/>
        <a:lstStyle/>
        <a:p>
          <a:endParaRPr lang="es-EC" sz="1400"/>
        </a:p>
      </dgm:t>
    </dgm:pt>
    <dgm:pt modelId="{02DE4F03-FB9A-476C-A555-1FB7732A74A0}">
      <dgm:prSet phldrT="[Text]" custT="1"/>
      <dgm:spPr/>
      <dgm:t>
        <a:bodyPr/>
        <a:lstStyle/>
        <a:p>
          <a:r>
            <a:rPr lang="es-EC" sz="1800" b="0" dirty="0" smtClean="0"/>
            <a:t>Efectiva</a:t>
          </a:r>
          <a:endParaRPr lang="es-EC" sz="1800" b="0" dirty="0"/>
        </a:p>
      </dgm:t>
    </dgm:pt>
    <dgm:pt modelId="{CB4438F1-1A00-4928-B8A9-B99B5BDC526B}" type="sibTrans" cxnId="{B86D2969-F4E3-459E-A296-DA8C48851740}">
      <dgm:prSet/>
      <dgm:spPr/>
      <dgm:t>
        <a:bodyPr/>
        <a:lstStyle/>
        <a:p>
          <a:endParaRPr lang="es-EC" sz="1400"/>
        </a:p>
      </dgm:t>
    </dgm:pt>
    <dgm:pt modelId="{2FF925B7-0F59-44A6-A449-B48211A3DBC4}" type="parTrans" cxnId="{B86D2969-F4E3-459E-A296-DA8C48851740}">
      <dgm:prSet/>
      <dgm:spPr/>
      <dgm:t>
        <a:bodyPr/>
        <a:lstStyle/>
        <a:p>
          <a:endParaRPr lang="es-EC" sz="1400"/>
        </a:p>
      </dgm:t>
    </dgm:pt>
    <dgm:pt modelId="{C4DB7C9D-AE55-4D8A-9AB4-36F94C3B9F44}">
      <dgm:prSet phldrT="[Text]" custT="1"/>
      <dgm:spPr/>
      <dgm:t>
        <a:bodyPr/>
        <a:lstStyle/>
        <a:p>
          <a:r>
            <a:rPr lang="es-EC" sz="1800" b="0" dirty="0" smtClean="0"/>
            <a:t>Sensible</a:t>
          </a:r>
          <a:endParaRPr lang="es-EC" sz="1800" b="0" dirty="0"/>
        </a:p>
      </dgm:t>
    </dgm:pt>
    <dgm:pt modelId="{61230804-B65B-4307-BE94-2397E8BC5CE3}" type="parTrans" cxnId="{B8F64AD2-6DB6-442D-B106-91442E89FD1E}">
      <dgm:prSet/>
      <dgm:spPr/>
      <dgm:t>
        <a:bodyPr/>
        <a:lstStyle/>
        <a:p>
          <a:endParaRPr lang="es-EC" sz="1400"/>
        </a:p>
      </dgm:t>
    </dgm:pt>
    <dgm:pt modelId="{5815D391-36E9-4427-AD98-F686F8F5677A}" type="sibTrans" cxnId="{B8F64AD2-6DB6-442D-B106-91442E89FD1E}">
      <dgm:prSet/>
      <dgm:spPr/>
      <dgm:t>
        <a:bodyPr/>
        <a:lstStyle/>
        <a:p>
          <a:endParaRPr lang="es-EC" sz="1400"/>
        </a:p>
      </dgm:t>
    </dgm:pt>
    <dgm:pt modelId="{414B6123-6C81-4FDF-A626-FC078D67BE37}">
      <dgm:prSet phldrT="[Text]" custT="1"/>
      <dgm:spPr/>
      <dgm:t>
        <a:bodyPr/>
        <a:lstStyle/>
        <a:p>
          <a:r>
            <a:rPr lang="es-EC" sz="1800" b="0" dirty="0" smtClean="0"/>
            <a:t>Económica</a:t>
          </a:r>
          <a:endParaRPr lang="es-EC" sz="1800" b="0" dirty="0"/>
        </a:p>
      </dgm:t>
    </dgm:pt>
    <dgm:pt modelId="{9B9D10CB-2D36-45BA-8E1D-1827FB4AE0F0}" type="parTrans" cxnId="{506C24D6-1C7F-4360-810D-2BA74713EBBB}">
      <dgm:prSet/>
      <dgm:spPr/>
      <dgm:t>
        <a:bodyPr/>
        <a:lstStyle/>
        <a:p>
          <a:endParaRPr lang="es-EC"/>
        </a:p>
      </dgm:t>
    </dgm:pt>
    <dgm:pt modelId="{D6E65730-AAD0-4A53-932E-67FFFB04E978}" type="sibTrans" cxnId="{506C24D6-1C7F-4360-810D-2BA74713EBBB}">
      <dgm:prSet/>
      <dgm:spPr/>
      <dgm:t>
        <a:bodyPr/>
        <a:lstStyle/>
        <a:p>
          <a:endParaRPr lang="es-EC"/>
        </a:p>
      </dgm:t>
    </dgm:pt>
    <dgm:pt modelId="{FADFF959-3C3C-4EBA-BB89-3B2182052D93}" type="pres">
      <dgm:prSet presAssocID="{8AA2F240-80BB-446E-B7C9-DAF32A5013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2F3EDB7-17A5-48A7-8364-96564D54FA04}" type="pres">
      <dgm:prSet presAssocID="{48974FB2-5E40-46BD-B64D-7B882377AA51}" presName="composite" presStyleCnt="0"/>
      <dgm:spPr/>
      <dgm:t>
        <a:bodyPr/>
        <a:lstStyle/>
        <a:p>
          <a:endParaRPr lang="es-EC"/>
        </a:p>
      </dgm:t>
    </dgm:pt>
    <dgm:pt modelId="{98318A89-85FD-4683-B46C-FD52E6230AFF}" type="pres">
      <dgm:prSet presAssocID="{48974FB2-5E40-46BD-B64D-7B882377AA51}" presName="parTx" presStyleLbl="alignNode1" presStyleIdx="0" presStyleCnt="1" custLinFactNeighborX="-14654" custLinFactNeighborY="1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D3F90D-12A0-4848-9D2B-1955CFCBD782}" type="pres">
      <dgm:prSet presAssocID="{48974FB2-5E40-46BD-B64D-7B882377AA5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5708A30-33D8-4C93-B1D1-E539AC9B6CA0}" type="presOf" srcId="{8AA2F240-80BB-446E-B7C9-DAF32A50133A}" destId="{FADFF959-3C3C-4EBA-BB89-3B2182052D93}" srcOrd="0" destOrd="0" presId="urn:microsoft.com/office/officeart/2005/8/layout/hList1"/>
    <dgm:cxn modelId="{1A473817-8E0B-4440-8AEF-703E7CE1C7B3}" type="presOf" srcId="{9ECFFFB1-7258-4AF0-82BD-6719BD12F39B}" destId="{48D3F90D-12A0-4848-9D2B-1955CFCBD782}" srcOrd="0" destOrd="2" presId="urn:microsoft.com/office/officeart/2005/8/layout/hList1"/>
    <dgm:cxn modelId="{5A34B514-B77C-4ACA-B224-0BC2D068B73B}" srcId="{8AA2F240-80BB-446E-B7C9-DAF32A50133A}" destId="{48974FB2-5E40-46BD-B64D-7B882377AA51}" srcOrd="0" destOrd="0" parTransId="{D71C82B5-FBC3-49E4-BE92-F1499EBF0F87}" sibTransId="{09C8C400-B89B-4213-9924-1DF4979B004E}"/>
    <dgm:cxn modelId="{B86D2969-F4E3-459E-A296-DA8C48851740}" srcId="{48974FB2-5E40-46BD-B64D-7B882377AA51}" destId="{02DE4F03-FB9A-476C-A555-1FB7732A74A0}" srcOrd="0" destOrd="0" parTransId="{2FF925B7-0F59-44A6-A449-B48211A3DBC4}" sibTransId="{CB4438F1-1A00-4928-B8A9-B99B5BDC526B}"/>
    <dgm:cxn modelId="{9A03AEFB-94A5-405D-BA71-650C52C706C5}" type="presOf" srcId="{48974FB2-5E40-46BD-B64D-7B882377AA51}" destId="{98318A89-85FD-4683-B46C-FD52E6230AFF}" srcOrd="0" destOrd="0" presId="urn:microsoft.com/office/officeart/2005/8/layout/hList1"/>
    <dgm:cxn modelId="{B14E465D-1BEB-4F5D-8837-574260D174BB}" type="presOf" srcId="{414B6123-6C81-4FDF-A626-FC078D67BE37}" destId="{48D3F90D-12A0-4848-9D2B-1955CFCBD782}" srcOrd="0" destOrd="4" presId="urn:microsoft.com/office/officeart/2005/8/layout/hList1"/>
    <dgm:cxn modelId="{B8F64AD2-6DB6-442D-B106-91442E89FD1E}" srcId="{48974FB2-5E40-46BD-B64D-7B882377AA51}" destId="{C4DB7C9D-AE55-4D8A-9AB4-36F94C3B9F44}" srcOrd="1" destOrd="0" parTransId="{61230804-B65B-4307-BE94-2397E8BC5CE3}" sibTransId="{5815D391-36E9-4427-AD98-F686F8F5677A}"/>
    <dgm:cxn modelId="{506C24D6-1C7F-4360-810D-2BA74713EBBB}" srcId="{48974FB2-5E40-46BD-B64D-7B882377AA51}" destId="{414B6123-6C81-4FDF-A626-FC078D67BE37}" srcOrd="4" destOrd="0" parTransId="{9B9D10CB-2D36-45BA-8E1D-1827FB4AE0F0}" sibTransId="{D6E65730-AAD0-4A53-932E-67FFFB04E978}"/>
    <dgm:cxn modelId="{40E0AD59-34A0-464D-A91E-9B87F296674A}" srcId="{48974FB2-5E40-46BD-B64D-7B882377AA51}" destId="{46C5DBB0-BEC1-49EC-959A-512736E46EE3}" srcOrd="3" destOrd="0" parTransId="{8A91856E-17C9-4FF0-B2AC-744A22488841}" sibTransId="{7D4AAD0E-608F-44F1-9870-0FFD2C3DB6AF}"/>
    <dgm:cxn modelId="{E6FA2F6C-31F7-4314-8821-171D8A55A1C8}" type="presOf" srcId="{46C5DBB0-BEC1-49EC-959A-512736E46EE3}" destId="{48D3F90D-12A0-4848-9D2B-1955CFCBD782}" srcOrd="0" destOrd="3" presId="urn:microsoft.com/office/officeart/2005/8/layout/hList1"/>
    <dgm:cxn modelId="{94CA6A55-F586-4CA4-8D9F-A0138096FD65}" srcId="{48974FB2-5E40-46BD-B64D-7B882377AA51}" destId="{9ECFFFB1-7258-4AF0-82BD-6719BD12F39B}" srcOrd="2" destOrd="0" parTransId="{CD1D98E1-9FC5-4D9E-95D5-631BA47597A1}" sibTransId="{2F58D57E-73AD-4674-9674-FB39F791ECC8}"/>
    <dgm:cxn modelId="{805289A2-0765-403F-85AE-2BB0E8EE9F96}" type="presOf" srcId="{02DE4F03-FB9A-476C-A555-1FB7732A74A0}" destId="{48D3F90D-12A0-4848-9D2B-1955CFCBD782}" srcOrd="0" destOrd="0" presId="urn:microsoft.com/office/officeart/2005/8/layout/hList1"/>
    <dgm:cxn modelId="{4A173DFA-E0E4-4384-A7A5-92516725876E}" type="presOf" srcId="{C4DB7C9D-AE55-4D8A-9AB4-36F94C3B9F44}" destId="{48D3F90D-12A0-4848-9D2B-1955CFCBD782}" srcOrd="0" destOrd="1" presId="urn:microsoft.com/office/officeart/2005/8/layout/hList1"/>
    <dgm:cxn modelId="{91A58EB7-B401-4320-AE9F-520F3E803378}" type="presParOf" srcId="{FADFF959-3C3C-4EBA-BB89-3B2182052D93}" destId="{22F3EDB7-17A5-48A7-8364-96564D54FA04}" srcOrd="0" destOrd="0" presId="urn:microsoft.com/office/officeart/2005/8/layout/hList1"/>
    <dgm:cxn modelId="{D84CA70E-06CF-4C29-9771-6EC450F8A1F1}" type="presParOf" srcId="{22F3EDB7-17A5-48A7-8364-96564D54FA04}" destId="{98318A89-85FD-4683-B46C-FD52E6230AFF}" srcOrd="0" destOrd="0" presId="urn:microsoft.com/office/officeart/2005/8/layout/hList1"/>
    <dgm:cxn modelId="{FD258115-C95B-41E1-8665-8C7F76BCBE2C}" type="presParOf" srcId="{22F3EDB7-17A5-48A7-8364-96564D54FA04}" destId="{48D3F90D-12A0-4848-9D2B-1955CFCBD7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C37D29-BDD2-4920-B545-EC0AD43A7DA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9B55901-A218-43F5-8932-189213C22D8C}">
      <dgm:prSet phldrT="[Text]"/>
      <dgm:spPr/>
      <dgm:t>
        <a:bodyPr/>
        <a:lstStyle/>
        <a:p>
          <a:r>
            <a:rPr lang="es-EC" dirty="0" smtClean="0"/>
            <a:t>Diseño de </a:t>
          </a:r>
          <a:r>
            <a:rPr lang="es-EC" dirty="0" err="1" smtClean="0"/>
            <a:t>Primers</a:t>
          </a:r>
          <a:endParaRPr lang="es-EC" dirty="0"/>
        </a:p>
      </dgm:t>
    </dgm:pt>
    <dgm:pt modelId="{C96ADBF9-9F50-4CE3-A371-943A4BFE188B}" type="parTrans" cxnId="{A21CB0FF-BDA1-44B4-B3FC-599F49D14901}">
      <dgm:prSet/>
      <dgm:spPr/>
      <dgm:t>
        <a:bodyPr/>
        <a:lstStyle/>
        <a:p>
          <a:endParaRPr lang="es-EC"/>
        </a:p>
      </dgm:t>
    </dgm:pt>
    <dgm:pt modelId="{11C8FE7F-65B7-4245-91B7-5B6FB87F10BF}" type="sibTrans" cxnId="{A21CB0FF-BDA1-44B4-B3FC-599F49D14901}">
      <dgm:prSet/>
      <dgm:spPr/>
      <dgm:t>
        <a:bodyPr/>
        <a:lstStyle/>
        <a:p>
          <a:endParaRPr lang="es-EC"/>
        </a:p>
      </dgm:t>
    </dgm:pt>
    <dgm:pt modelId="{EF94A4D6-90DA-4232-AC38-AB624DB743DE}">
      <dgm:prSet phldrT="[Text]"/>
      <dgm:spPr/>
      <dgm:t>
        <a:bodyPr/>
        <a:lstStyle/>
        <a:p>
          <a:r>
            <a:rPr lang="es-EC" dirty="0" smtClean="0"/>
            <a:t>HDA</a:t>
          </a:r>
          <a:endParaRPr lang="es-EC" dirty="0"/>
        </a:p>
      </dgm:t>
    </dgm:pt>
    <dgm:pt modelId="{0B3C2CF5-3EAC-4FF5-B878-44E252358E17}" type="parTrans" cxnId="{4AF2D8AC-0722-4FA1-965F-B788F09A7A1C}">
      <dgm:prSet/>
      <dgm:spPr/>
      <dgm:t>
        <a:bodyPr/>
        <a:lstStyle/>
        <a:p>
          <a:endParaRPr lang="es-EC"/>
        </a:p>
      </dgm:t>
    </dgm:pt>
    <dgm:pt modelId="{5E44470B-0987-4DA2-BCA0-9FB7BAC62687}" type="sibTrans" cxnId="{4AF2D8AC-0722-4FA1-965F-B788F09A7A1C}">
      <dgm:prSet/>
      <dgm:spPr/>
      <dgm:t>
        <a:bodyPr/>
        <a:lstStyle/>
        <a:p>
          <a:endParaRPr lang="es-EC"/>
        </a:p>
      </dgm:t>
    </dgm:pt>
    <dgm:pt modelId="{5FBDC146-8A2C-430D-84EB-202ED8CD8351}">
      <dgm:prSet phldrT="[Text]"/>
      <dgm:spPr/>
      <dgm:t>
        <a:bodyPr/>
        <a:lstStyle/>
        <a:p>
          <a:r>
            <a:rPr lang="es-EC" dirty="0" smtClean="0"/>
            <a:t>Extracción de ARN y síntesis de </a:t>
          </a:r>
          <a:r>
            <a:rPr lang="es-EC" dirty="0" err="1" smtClean="0"/>
            <a:t>ADNc</a:t>
          </a:r>
          <a:endParaRPr lang="es-EC" dirty="0"/>
        </a:p>
      </dgm:t>
    </dgm:pt>
    <dgm:pt modelId="{78E83018-1442-4140-9861-995DBD11D703}" type="parTrans" cxnId="{6DE76629-837A-4ED5-B27A-CAB9DA664C35}">
      <dgm:prSet/>
      <dgm:spPr/>
      <dgm:t>
        <a:bodyPr/>
        <a:lstStyle/>
        <a:p>
          <a:endParaRPr lang="es-EC"/>
        </a:p>
      </dgm:t>
    </dgm:pt>
    <dgm:pt modelId="{C464DD9D-0B46-4D5A-A9B9-3F386BB89436}" type="sibTrans" cxnId="{6DE76629-837A-4ED5-B27A-CAB9DA664C35}">
      <dgm:prSet/>
      <dgm:spPr/>
      <dgm:t>
        <a:bodyPr/>
        <a:lstStyle/>
        <a:p>
          <a:endParaRPr lang="es-EC"/>
        </a:p>
      </dgm:t>
    </dgm:pt>
    <dgm:pt modelId="{03DD2815-131B-4FF9-8428-DCBD8EAA790A}">
      <dgm:prSet phldrT="[Text]" custT="1"/>
      <dgm:spPr/>
      <dgm:t>
        <a:bodyPr/>
        <a:lstStyle/>
        <a:p>
          <a:r>
            <a:rPr lang="es-EC" sz="1600" dirty="0" err="1" smtClean="0"/>
            <a:t>RNeasy</a:t>
          </a:r>
          <a:r>
            <a:rPr lang="es-EC" sz="1600" dirty="0" smtClean="0"/>
            <a:t> </a:t>
          </a:r>
          <a:r>
            <a:rPr lang="es-EC" sz="1600" dirty="0" err="1" smtClean="0"/>
            <a:t>plant</a:t>
          </a:r>
          <a:r>
            <a:rPr lang="es-EC" sz="1600" dirty="0" smtClean="0"/>
            <a:t> mini kit</a:t>
          </a:r>
          <a:endParaRPr lang="es-EC" sz="1600" dirty="0"/>
        </a:p>
      </dgm:t>
    </dgm:pt>
    <dgm:pt modelId="{F0E5B596-F9AB-4EEE-9389-67F46B6BA080}" type="parTrans" cxnId="{C773CE73-F487-4558-833C-9CE75F206F19}">
      <dgm:prSet/>
      <dgm:spPr/>
      <dgm:t>
        <a:bodyPr/>
        <a:lstStyle/>
        <a:p>
          <a:endParaRPr lang="es-EC"/>
        </a:p>
      </dgm:t>
    </dgm:pt>
    <dgm:pt modelId="{269C2C61-4CE1-4BB1-9DB7-CA481EAD3709}" type="sibTrans" cxnId="{C773CE73-F487-4558-833C-9CE75F206F19}">
      <dgm:prSet/>
      <dgm:spPr/>
      <dgm:t>
        <a:bodyPr/>
        <a:lstStyle/>
        <a:p>
          <a:endParaRPr lang="es-EC"/>
        </a:p>
      </dgm:t>
    </dgm:pt>
    <dgm:pt modelId="{67FCBC50-E7DE-44BC-A6BF-635252BC159A}">
      <dgm:prSet phldrT="[Text]"/>
      <dgm:spPr/>
      <dgm:t>
        <a:bodyPr/>
        <a:lstStyle/>
        <a:p>
          <a:r>
            <a:rPr lang="es-EC" dirty="0" smtClean="0"/>
            <a:t>Gradiente de temperatura</a:t>
          </a:r>
          <a:endParaRPr lang="es-EC" dirty="0"/>
        </a:p>
      </dgm:t>
    </dgm:pt>
    <dgm:pt modelId="{5101FD4B-E020-48A8-AD7F-1241396DB25D}" type="parTrans" cxnId="{0A8ECCFE-8FF4-4A2A-ACC1-900C0D425EBA}">
      <dgm:prSet/>
      <dgm:spPr/>
      <dgm:t>
        <a:bodyPr/>
        <a:lstStyle/>
        <a:p>
          <a:endParaRPr lang="es-EC"/>
        </a:p>
      </dgm:t>
    </dgm:pt>
    <dgm:pt modelId="{26C3F727-643D-4D5A-B5A8-CE67A75F2466}" type="sibTrans" cxnId="{0A8ECCFE-8FF4-4A2A-ACC1-900C0D425EBA}">
      <dgm:prSet/>
      <dgm:spPr/>
      <dgm:t>
        <a:bodyPr/>
        <a:lstStyle/>
        <a:p>
          <a:endParaRPr lang="es-EC"/>
        </a:p>
      </dgm:t>
    </dgm:pt>
    <dgm:pt modelId="{E7251A77-CE1D-4F6C-B945-836138C765FF}">
      <dgm:prSet phldrT="[Text]" custT="1"/>
      <dgm:spPr/>
      <dgm:t>
        <a:bodyPr/>
        <a:lstStyle/>
        <a:p>
          <a:r>
            <a:rPr lang="es-EC" sz="1600" dirty="0" smtClean="0"/>
            <a:t>HDA</a:t>
          </a:r>
          <a:endParaRPr lang="es-EC" sz="1600" dirty="0"/>
        </a:p>
      </dgm:t>
    </dgm:pt>
    <dgm:pt modelId="{89CBFA82-1627-49E9-A99A-D3C47518AEBF}" type="parTrans" cxnId="{AB322924-98A6-45A4-967E-0664AA480827}">
      <dgm:prSet/>
      <dgm:spPr/>
      <dgm:t>
        <a:bodyPr/>
        <a:lstStyle/>
        <a:p>
          <a:endParaRPr lang="es-EC"/>
        </a:p>
      </dgm:t>
    </dgm:pt>
    <dgm:pt modelId="{5FEC9490-767A-4174-B90D-C7090418E404}" type="sibTrans" cxnId="{AB322924-98A6-45A4-967E-0664AA480827}">
      <dgm:prSet/>
      <dgm:spPr/>
      <dgm:t>
        <a:bodyPr/>
        <a:lstStyle/>
        <a:p>
          <a:endParaRPr lang="es-EC"/>
        </a:p>
      </dgm:t>
    </dgm:pt>
    <dgm:pt modelId="{37581354-D47A-44CF-B2CD-AFA632A4A52A}">
      <dgm:prSet phldrT="[Text]"/>
      <dgm:spPr/>
      <dgm:t>
        <a:bodyPr/>
        <a:lstStyle/>
        <a:p>
          <a:r>
            <a:rPr lang="es-EC" dirty="0" err="1" smtClean="0"/>
            <a:t>Self-Quenched</a:t>
          </a:r>
          <a:r>
            <a:rPr lang="es-EC" dirty="0" smtClean="0"/>
            <a:t> </a:t>
          </a:r>
          <a:r>
            <a:rPr lang="es-EC" dirty="0" err="1" smtClean="0"/>
            <a:t>primers</a:t>
          </a:r>
          <a:endParaRPr lang="es-EC" dirty="0"/>
        </a:p>
      </dgm:t>
    </dgm:pt>
    <dgm:pt modelId="{BC18B93E-C272-42AE-8468-753430D0255A}" type="parTrans" cxnId="{C25947EF-3D2D-484B-B335-55C6BF699EDE}">
      <dgm:prSet/>
      <dgm:spPr/>
      <dgm:t>
        <a:bodyPr/>
        <a:lstStyle/>
        <a:p>
          <a:endParaRPr lang="es-EC"/>
        </a:p>
      </dgm:t>
    </dgm:pt>
    <dgm:pt modelId="{978F6486-8B59-4DCB-9820-8CB741AA253C}" type="sibTrans" cxnId="{C25947EF-3D2D-484B-B335-55C6BF699EDE}">
      <dgm:prSet/>
      <dgm:spPr/>
      <dgm:t>
        <a:bodyPr/>
        <a:lstStyle/>
        <a:p>
          <a:endParaRPr lang="es-EC"/>
        </a:p>
      </dgm:t>
    </dgm:pt>
    <dgm:pt modelId="{3D5577B4-DCCA-4DD2-BDF4-92987875570B}">
      <dgm:prSet phldrT="[Text]" custT="1"/>
      <dgm:spPr/>
      <dgm:t>
        <a:bodyPr/>
        <a:lstStyle/>
        <a:p>
          <a:r>
            <a:rPr lang="es-EC" sz="1600" dirty="0" smtClean="0"/>
            <a:t>Enzima M-MLV RT </a:t>
          </a:r>
          <a:endParaRPr lang="es-EC" sz="1600" dirty="0"/>
        </a:p>
      </dgm:t>
    </dgm:pt>
    <dgm:pt modelId="{605840EA-16E8-4EBA-8E50-1099E509F431}" type="parTrans" cxnId="{86E62AB7-13C0-49A5-9387-CC4DD27DE095}">
      <dgm:prSet/>
      <dgm:spPr/>
      <dgm:t>
        <a:bodyPr/>
        <a:lstStyle/>
        <a:p>
          <a:endParaRPr lang="es-EC"/>
        </a:p>
      </dgm:t>
    </dgm:pt>
    <dgm:pt modelId="{30706A6D-693B-4A6F-9064-60797DB4D6AA}" type="sibTrans" cxnId="{86E62AB7-13C0-49A5-9387-CC4DD27DE095}">
      <dgm:prSet/>
      <dgm:spPr/>
      <dgm:t>
        <a:bodyPr/>
        <a:lstStyle/>
        <a:p>
          <a:endParaRPr lang="es-EC"/>
        </a:p>
      </dgm:t>
    </dgm:pt>
    <dgm:pt modelId="{E58576D4-9CBF-41DD-8FC9-98DACC2871D8}">
      <dgm:prSet phldrT="[Text]" custT="1"/>
      <dgm:spPr/>
      <dgm:t>
        <a:bodyPr/>
        <a:lstStyle/>
        <a:p>
          <a:r>
            <a:rPr lang="es-EC" sz="1600" dirty="0" smtClean="0"/>
            <a:t>PCR</a:t>
          </a:r>
          <a:endParaRPr lang="es-EC" sz="1600" dirty="0"/>
        </a:p>
      </dgm:t>
    </dgm:pt>
    <dgm:pt modelId="{3D14C1E6-2B54-473F-9860-B12497514915}" type="parTrans" cxnId="{6CB90659-6658-463A-B3FC-B5ABBF37C8AA}">
      <dgm:prSet/>
      <dgm:spPr/>
      <dgm:t>
        <a:bodyPr/>
        <a:lstStyle/>
        <a:p>
          <a:endParaRPr lang="es-EC"/>
        </a:p>
      </dgm:t>
    </dgm:pt>
    <dgm:pt modelId="{3DCC30E2-29EF-4B8B-93E1-8D097C189C6B}" type="sibTrans" cxnId="{6CB90659-6658-463A-B3FC-B5ABBF37C8AA}">
      <dgm:prSet/>
      <dgm:spPr/>
      <dgm:t>
        <a:bodyPr/>
        <a:lstStyle/>
        <a:p>
          <a:endParaRPr lang="es-EC"/>
        </a:p>
      </dgm:t>
    </dgm:pt>
    <dgm:pt modelId="{581A280E-D1E1-4429-8774-4C57B7411CB2}" type="pres">
      <dgm:prSet presAssocID="{A8C37D29-BDD2-4920-B545-EC0AD43A7DA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F0C304F-84D0-4317-B651-50990A4CCC7E}" type="pres">
      <dgm:prSet presAssocID="{99B55901-A218-43F5-8932-189213C22D8C}" presName="composite" presStyleCnt="0"/>
      <dgm:spPr/>
    </dgm:pt>
    <dgm:pt modelId="{5C76B5BB-0EDD-4F2A-AF98-9FF60252DFF1}" type="pres">
      <dgm:prSet presAssocID="{99B55901-A218-43F5-8932-189213C22D8C}" presName="bentUpArrow1" presStyleLbl="alignImgPlace1" presStyleIdx="0" presStyleCnt="2"/>
      <dgm:spPr/>
    </dgm:pt>
    <dgm:pt modelId="{710C529F-F14D-462A-AF60-2D605DDF1C09}" type="pres">
      <dgm:prSet presAssocID="{99B55901-A218-43F5-8932-189213C22D8C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C32AD9-3321-46EB-9F11-5B57B9A00F7B}" type="pres">
      <dgm:prSet presAssocID="{99B55901-A218-43F5-8932-189213C22D8C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18ED6F-A79D-4B25-BD49-35B01AF49789}" type="pres">
      <dgm:prSet presAssocID="{11C8FE7F-65B7-4245-91B7-5B6FB87F10BF}" presName="sibTrans" presStyleCnt="0"/>
      <dgm:spPr/>
    </dgm:pt>
    <dgm:pt modelId="{D48EA65A-18E5-4EB5-9AFC-75EDBEA4C5BD}" type="pres">
      <dgm:prSet presAssocID="{5FBDC146-8A2C-430D-84EB-202ED8CD8351}" presName="composite" presStyleCnt="0"/>
      <dgm:spPr/>
    </dgm:pt>
    <dgm:pt modelId="{A16200C3-E23B-4D30-BFDA-7EA52C5E0A7C}" type="pres">
      <dgm:prSet presAssocID="{5FBDC146-8A2C-430D-84EB-202ED8CD8351}" presName="bentUpArrow1" presStyleLbl="alignImgPlace1" presStyleIdx="1" presStyleCnt="2"/>
      <dgm:spPr/>
    </dgm:pt>
    <dgm:pt modelId="{CED6B1B0-6AB5-4E33-90E3-AA2C3D8256CB}" type="pres">
      <dgm:prSet presAssocID="{5FBDC146-8A2C-430D-84EB-202ED8CD835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3A3F67-3C9A-4886-AD9B-5905CF544E3E}" type="pres">
      <dgm:prSet presAssocID="{5FBDC146-8A2C-430D-84EB-202ED8CD8351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785B41-979C-4C05-A076-9C8897CD6180}" type="pres">
      <dgm:prSet presAssocID="{C464DD9D-0B46-4D5A-A9B9-3F386BB89436}" presName="sibTrans" presStyleCnt="0"/>
      <dgm:spPr/>
    </dgm:pt>
    <dgm:pt modelId="{32030C09-AAE4-4982-B535-BC91953A680A}" type="pres">
      <dgm:prSet presAssocID="{67FCBC50-E7DE-44BC-A6BF-635252BC159A}" presName="composite" presStyleCnt="0"/>
      <dgm:spPr/>
    </dgm:pt>
    <dgm:pt modelId="{F032B0C0-6F1D-4260-B262-263A4BEA1B54}" type="pres">
      <dgm:prSet presAssocID="{67FCBC50-E7DE-44BC-A6BF-635252BC159A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54A747-1B6E-4A63-9EF1-0C5C4843F325}" type="pres">
      <dgm:prSet presAssocID="{67FCBC50-E7DE-44BC-A6BF-635252BC159A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842D674-3FBB-4038-B8FA-8615C7D46CA4}" type="presOf" srcId="{5FBDC146-8A2C-430D-84EB-202ED8CD8351}" destId="{CED6B1B0-6AB5-4E33-90E3-AA2C3D8256CB}" srcOrd="0" destOrd="0" presId="urn:microsoft.com/office/officeart/2005/8/layout/StepDownProcess"/>
    <dgm:cxn modelId="{AB322924-98A6-45A4-967E-0664AA480827}" srcId="{67FCBC50-E7DE-44BC-A6BF-635252BC159A}" destId="{E7251A77-CE1D-4F6C-B945-836138C765FF}" srcOrd="0" destOrd="0" parTransId="{89CBFA82-1627-49E9-A99A-D3C47518AEBF}" sibTransId="{5FEC9490-767A-4174-B90D-C7090418E404}"/>
    <dgm:cxn modelId="{6DE76629-837A-4ED5-B27A-CAB9DA664C35}" srcId="{A8C37D29-BDD2-4920-B545-EC0AD43A7DAC}" destId="{5FBDC146-8A2C-430D-84EB-202ED8CD8351}" srcOrd="1" destOrd="0" parTransId="{78E83018-1442-4140-9861-995DBD11D703}" sibTransId="{C464DD9D-0B46-4D5A-A9B9-3F386BB89436}"/>
    <dgm:cxn modelId="{9AB2633E-8DD7-4F1C-B485-9481688C879D}" type="presOf" srcId="{E7251A77-CE1D-4F6C-B945-836138C765FF}" destId="{F954A747-1B6E-4A63-9EF1-0C5C4843F325}" srcOrd="0" destOrd="0" presId="urn:microsoft.com/office/officeart/2005/8/layout/StepDownProcess"/>
    <dgm:cxn modelId="{F536B740-9153-4D25-BDD7-01A6BC8A2E82}" type="presOf" srcId="{03DD2815-131B-4FF9-8428-DCBD8EAA790A}" destId="{513A3F67-3C9A-4886-AD9B-5905CF544E3E}" srcOrd="0" destOrd="0" presId="urn:microsoft.com/office/officeart/2005/8/layout/StepDownProcess"/>
    <dgm:cxn modelId="{86E62AB7-13C0-49A5-9387-CC4DD27DE095}" srcId="{5FBDC146-8A2C-430D-84EB-202ED8CD8351}" destId="{3D5577B4-DCCA-4DD2-BDF4-92987875570B}" srcOrd="1" destOrd="0" parTransId="{605840EA-16E8-4EBA-8E50-1099E509F431}" sibTransId="{30706A6D-693B-4A6F-9064-60797DB4D6AA}"/>
    <dgm:cxn modelId="{0A8ECCFE-8FF4-4A2A-ACC1-900C0D425EBA}" srcId="{A8C37D29-BDD2-4920-B545-EC0AD43A7DAC}" destId="{67FCBC50-E7DE-44BC-A6BF-635252BC159A}" srcOrd="2" destOrd="0" parTransId="{5101FD4B-E020-48A8-AD7F-1241396DB25D}" sibTransId="{26C3F727-643D-4D5A-B5A8-CE67A75F2466}"/>
    <dgm:cxn modelId="{5E32EEEE-BC26-48EE-A75E-F936DD17DB9A}" type="presOf" srcId="{37581354-D47A-44CF-B2CD-AFA632A4A52A}" destId="{0EC32AD9-3321-46EB-9F11-5B57B9A00F7B}" srcOrd="0" destOrd="1" presId="urn:microsoft.com/office/officeart/2005/8/layout/StepDownProcess"/>
    <dgm:cxn modelId="{E6ED9C02-A60D-4741-9068-318333808FE9}" type="presOf" srcId="{99B55901-A218-43F5-8932-189213C22D8C}" destId="{710C529F-F14D-462A-AF60-2D605DDF1C09}" srcOrd="0" destOrd="0" presId="urn:microsoft.com/office/officeart/2005/8/layout/StepDownProcess"/>
    <dgm:cxn modelId="{F39B6059-D3BB-41E5-93EE-38DBCF8D1D70}" type="presOf" srcId="{67FCBC50-E7DE-44BC-A6BF-635252BC159A}" destId="{F032B0C0-6F1D-4260-B262-263A4BEA1B54}" srcOrd="0" destOrd="0" presId="urn:microsoft.com/office/officeart/2005/8/layout/StepDownProcess"/>
    <dgm:cxn modelId="{C25947EF-3D2D-484B-B335-55C6BF699EDE}" srcId="{99B55901-A218-43F5-8932-189213C22D8C}" destId="{37581354-D47A-44CF-B2CD-AFA632A4A52A}" srcOrd="1" destOrd="0" parTransId="{BC18B93E-C272-42AE-8468-753430D0255A}" sibTransId="{978F6486-8B59-4DCB-9820-8CB741AA253C}"/>
    <dgm:cxn modelId="{3C9A73AF-BE84-4B36-870F-8787F8DBEDEA}" type="presOf" srcId="{3D5577B4-DCCA-4DD2-BDF4-92987875570B}" destId="{513A3F67-3C9A-4886-AD9B-5905CF544E3E}" srcOrd="0" destOrd="1" presId="urn:microsoft.com/office/officeart/2005/8/layout/StepDownProcess"/>
    <dgm:cxn modelId="{A21CB0FF-BDA1-44B4-B3FC-599F49D14901}" srcId="{A8C37D29-BDD2-4920-B545-EC0AD43A7DAC}" destId="{99B55901-A218-43F5-8932-189213C22D8C}" srcOrd="0" destOrd="0" parTransId="{C96ADBF9-9F50-4CE3-A371-943A4BFE188B}" sibTransId="{11C8FE7F-65B7-4245-91B7-5B6FB87F10BF}"/>
    <dgm:cxn modelId="{864B5FB7-FBBF-41BE-B36B-46EDEF85D38C}" type="presOf" srcId="{EF94A4D6-90DA-4232-AC38-AB624DB743DE}" destId="{0EC32AD9-3321-46EB-9F11-5B57B9A00F7B}" srcOrd="0" destOrd="0" presId="urn:microsoft.com/office/officeart/2005/8/layout/StepDownProcess"/>
    <dgm:cxn modelId="{C773CE73-F487-4558-833C-9CE75F206F19}" srcId="{5FBDC146-8A2C-430D-84EB-202ED8CD8351}" destId="{03DD2815-131B-4FF9-8428-DCBD8EAA790A}" srcOrd="0" destOrd="0" parTransId="{F0E5B596-F9AB-4EEE-9389-67F46B6BA080}" sibTransId="{269C2C61-4CE1-4BB1-9DB7-CA481EAD3709}"/>
    <dgm:cxn modelId="{4AF2D8AC-0722-4FA1-965F-B788F09A7A1C}" srcId="{99B55901-A218-43F5-8932-189213C22D8C}" destId="{EF94A4D6-90DA-4232-AC38-AB624DB743DE}" srcOrd="0" destOrd="0" parTransId="{0B3C2CF5-3EAC-4FF5-B878-44E252358E17}" sibTransId="{5E44470B-0987-4DA2-BCA0-9FB7BAC62687}"/>
    <dgm:cxn modelId="{2F90F89F-0A38-4EEF-B5C5-F10F559B4C95}" type="presOf" srcId="{A8C37D29-BDD2-4920-B545-EC0AD43A7DAC}" destId="{581A280E-D1E1-4429-8774-4C57B7411CB2}" srcOrd="0" destOrd="0" presId="urn:microsoft.com/office/officeart/2005/8/layout/StepDownProcess"/>
    <dgm:cxn modelId="{6CB90659-6658-463A-B3FC-B5ABBF37C8AA}" srcId="{67FCBC50-E7DE-44BC-A6BF-635252BC159A}" destId="{E58576D4-9CBF-41DD-8FC9-98DACC2871D8}" srcOrd="1" destOrd="0" parTransId="{3D14C1E6-2B54-473F-9860-B12497514915}" sibTransId="{3DCC30E2-29EF-4B8B-93E1-8D097C189C6B}"/>
    <dgm:cxn modelId="{7DE12E24-6BC2-4E79-B212-9A85018C5761}" type="presOf" srcId="{E58576D4-9CBF-41DD-8FC9-98DACC2871D8}" destId="{F954A747-1B6E-4A63-9EF1-0C5C4843F325}" srcOrd="0" destOrd="1" presId="urn:microsoft.com/office/officeart/2005/8/layout/StepDownProcess"/>
    <dgm:cxn modelId="{C0BB2675-7085-4918-A2E6-5FE4AFFDB624}" type="presParOf" srcId="{581A280E-D1E1-4429-8774-4C57B7411CB2}" destId="{EF0C304F-84D0-4317-B651-50990A4CCC7E}" srcOrd="0" destOrd="0" presId="urn:microsoft.com/office/officeart/2005/8/layout/StepDownProcess"/>
    <dgm:cxn modelId="{21FDBA8E-1680-4322-8DEE-FF3307FD6CF9}" type="presParOf" srcId="{EF0C304F-84D0-4317-B651-50990A4CCC7E}" destId="{5C76B5BB-0EDD-4F2A-AF98-9FF60252DFF1}" srcOrd="0" destOrd="0" presId="urn:microsoft.com/office/officeart/2005/8/layout/StepDownProcess"/>
    <dgm:cxn modelId="{0C3521F0-1F50-4BA4-B366-6A08BBB97BE3}" type="presParOf" srcId="{EF0C304F-84D0-4317-B651-50990A4CCC7E}" destId="{710C529F-F14D-462A-AF60-2D605DDF1C09}" srcOrd="1" destOrd="0" presId="urn:microsoft.com/office/officeart/2005/8/layout/StepDownProcess"/>
    <dgm:cxn modelId="{D84A03FF-EE3C-4F1C-BBD7-91B760B57481}" type="presParOf" srcId="{EF0C304F-84D0-4317-B651-50990A4CCC7E}" destId="{0EC32AD9-3321-46EB-9F11-5B57B9A00F7B}" srcOrd="2" destOrd="0" presId="urn:microsoft.com/office/officeart/2005/8/layout/StepDownProcess"/>
    <dgm:cxn modelId="{E57EE2F1-E654-489F-B9F3-5ED25BE28445}" type="presParOf" srcId="{581A280E-D1E1-4429-8774-4C57B7411CB2}" destId="{F118ED6F-A79D-4B25-BD49-35B01AF49789}" srcOrd="1" destOrd="0" presId="urn:microsoft.com/office/officeart/2005/8/layout/StepDownProcess"/>
    <dgm:cxn modelId="{A351ABCE-4C6E-401A-B3C3-6A683423D7A7}" type="presParOf" srcId="{581A280E-D1E1-4429-8774-4C57B7411CB2}" destId="{D48EA65A-18E5-4EB5-9AFC-75EDBEA4C5BD}" srcOrd="2" destOrd="0" presId="urn:microsoft.com/office/officeart/2005/8/layout/StepDownProcess"/>
    <dgm:cxn modelId="{328E1BA2-A18C-4B15-82B6-30198B0132DC}" type="presParOf" srcId="{D48EA65A-18E5-4EB5-9AFC-75EDBEA4C5BD}" destId="{A16200C3-E23B-4D30-BFDA-7EA52C5E0A7C}" srcOrd="0" destOrd="0" presId="urn:microsoft.com/office/officeart/2005/8/layout/StepDownProcess"/>
    <dgm:cxn modelId="{62CC42CA-B11F-412C-87D5-1372C22F7506}" type="presParOf" srcId="{D48EA65A-18E5-4EB5-9AFC-75EDBEA4C5BD}" destId="{CED6B1B0-6AB5-4E33-90E3-AA2C3D8256CB}" srcOrd="1" destOrd="0" presId="urn:microsoft.com/office/officeart/2005/8/layout/StepDownProcess"/>
    <dgm:cxn modelId="{9155E88B-71A6-4B17-8523-0BC3AC45AEF1}" type="presParOf" srcId="{D48EA65A-18E5-4EB5-9AFC-75EDBEA4C5BD}" destId="{513A3F67-3C9A-4886-AD9B-5905CF544E3E}" srcOrd="2" destOrd="0" presId="urn:microsoft.com/office/officeart/2005/8/layout/StepDownProcess"/>
    <dgm:cxn modelId="{F7E3D589-2DD6-43DB-94F4-BEB2B0C5ABC3}" type="presParOf" srcId="{581A280E-D1E1-4429-8774-4C57B7411CB2}" destId="{DF785B41-979C-4C05-A076-9C8897CD6180}" srcOrd="3" destOrd="0" presId="urn:microsoft.com/office/officeart/2005/8/layout/StepDownProcess"/>
    <dgm:cxn modelId="{F89EB0B7-02A3-4522-9FFD-7A2F7E8FBCF9}" type="presParOf" srcId="{581A280E-D1E1-4429-8774-4C57B7411CB2}" destId="{32030C09-AAE4-4982-B535-BC91953A680A}" srcOrd="4" destOrd="0" presId="urn:microsoft.com/office/officeart/2005/8/layout/StepDownProcess"/>
    <dgm:cxn modelId="{869FE510-EEB0-4A5C-9F6D-7540640A49B0}" type="presParOf" srcId="{32030C09-AAE4-4982-B535-BC91953A680A}" destId="{F032B0C0-6F1D-4260-B262-263A4BEA1B54}" srcOrd="0" destOrd="0" presId="urn:microsoft.com/office/officeart/2005/8/layout/StepDownProcess"/>
    <dgm:cxn modelId="{158FBC8C-A7AA-4EDB-87F6-0F84B4B01C75}" type="presParOf" srcId="{32030C09-AAE4-4982-B535-BC91953A680A}" destId="{F954A747-1B6E-4A63-9EF1-0C5C4843F32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AE670C-2E39-463A-A36C-E2F2F7490ED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42CE8C28-3C8B-4D1B-887F-434D56E8EADD}">
      <dgm:prSet phldrT="[Text]" custT="1"/>
      <dgm:spPr/>
      <dgm:t>
        <a:bodyPr/>
        <a:lstStyle/>
        <a:p>
          <a:r>
            <a:rPr lang="es-EC" sz="2000" dirty="0" smtClean="0"/>
            <a:t>Clonación</a:t>
          </a:r>
          <a:endParaRPr lang="es-EC" sz="2000" dirty="0"/>
        </a:p>
      </dgm:t>
    </dgm:pt>
    <dgm:pt modelId="{841BEC3C-1317-4C3E-8BD4-8767D0E2FBC4}" type="parTrans" cxnId="{273AA3B6-5C55-49BB-8EF1-5D97D2486518}">
      <dgm:prSet/>
      <dgm:spPr/>
      <dgm:t>
        <a:bodyPr/>
        <a:lstStyle/>
        <a:p>
          <a:endParaRPr lang="es-EC"/>
        </a:p>
      </dgm:t>
    </dgm:pt>
    <dgm:pt modelId="{DD50D290-E36D-47DD-B460-02383917ABB5}" type="sibTrans" cxnId="{273AA3B6-5C55-49BB-8EF1-5D97D2486518}">
      <dgm:prSet/>
      <dgm:spPr/>
      <dgm:t>
        <a:bodyPr/>
        <a:lstStyle/>
        <a:p>
          <a:endParaRPr lang="es-EC"/>
        </a:p>
      </dgm:t>
    </dgm:pt>
    <dgm:pt modelId="{A3F0BE9D-6471-4157-A1DA-645235CE165A}">
      <dgm:prSet phldrT="[Text]" custT="1"/>
      <dgm:spPr/>
      <dgm:t>
        <a:bodyPr/>
        <a:lstStyle/>
        <a:p>
          <a:r>
            <a:rPr lang="es-EC" sz="1600" dirty="0" smtClean="0"/>
            <a:t>Productos de Amplificación</a:t>
          </a:r>
          <a:endParaRPr lang="es-EC" sz="1600" dirty="0"/>
        </a:p>
      </dgm:t>
    </dgm:pt>
    <dgm:pt modelId="{29EEC871-AF3C-4FF5-9CA3-33DDFEBC8085}" type="parTrans" cxnId="{01F3B181-EE98-4E40-8FA3-A37946E45AF6}">
      <dgm:prSet/>
      <dgm:spPr/>
      <dgm:t>
        <a:bodyPr/>
        <a:lstStyle/>
        <a:p>
          <a:endParaRPr lang="es-EC"/>
        </a:p>
      </dgm:t>
    </dgm:pt>
    <dgm:pt modelId="{0BDEB370-814C-41FA-B59E-56E2ACDF8D27}" type="sibTrans" cxnId="{01F3B181-EE98-4E40-8FA3-A37946E45AF6}">
      <dgm:prSet/>
      <dgm:spPr/>
      <dgm:t>
        <a:bodyPr/>
        <a:lstStyle/>
        <a:p>
          <a:endParaRPr lang="es-EC"/>
        </a:p>
      </dgm:t>
    </dgm:pt>
    <dgm:pt modelId="{CD28880D-902B-4DDE-BE06-46C7C7FAC698}">
      <dgm:prSet phldrT="[Text]" custT="1"/>
      <dgm:spPr/>
      <dgm:t>
        <a:bodyPr/>
        <a:lstStyle/>
        <a:p>
          <a:r>
            <a:rPr lang="es-EC" sz="2000" dirty="0" smtClean="0"/>
            <a:t>Optimización de </a:t>
          </a:r>
          <a:r>
            <a:rPr lang="es-EC" sz="2000" dirty="0" err="1" smtClean="0"/>
            <a:t>Primers</a:t>
          </a:r>
          <a:r>
            <a:rPr lang="es-EC" sz="2000" dirty="0" smtClean="0"/>
            <a:t> y MgSO</a:t>
          </a:r>
          <a:r>
            <a:rPr lang="es-EC" sz="2000" baseline="-25000" dirty="0" smtClean="0"/>
            <a:t>4</a:t>
          </a:r>
          <a:endParaRPr lang="es-EC" sz="2000" baseline="-25000" dirty="0"/>
        </a:p>
      </dgm:t>
    </dgm:pt>
    <dgm:pt modelId="{9C600291-B2F3-4AE1-B5D6-3F36F4A218F5}" type="parTrans" cxnId="{245357E1-81FB-4C1B-8FF9-BB5CCABBB9D0}">
      <dgm:prSet/>
      <dgm:spPr/>
      <dgm:t>
        <a:bodyPr/>
        <a:lstStyle/>
        <a:p>
          <a:endParaRPr lang="es-EC"/>
        </a:p>
      </dgm:t>
    </dgm:pt>
    <dgm:pt modelId="{D5494B76-5E44-4D88-9781-9221A8F61BFC}" type="sibTrans" cxnId="{245357E1-81FB-4C1B-8FF9-BB5CCABBB9D0}">
      <dgm:prSet/>
      <dgm:spPr/>
      <dgm:t>
        <a:bodyPr/>
        <a:lstStyle/>
        <a:p>
          <a:endParaRPr lang="es-EC"/>
        </a:p>
      </dgm:t>
    </dgm:pt>
    <dgm:pt modelId="{B619186E-86B1-4EAB-AEB2-04E4BEA22682}">
      <dgm:prSet phldrT="[Text]" custT="1"/>
      <dgm:spPr/>
      <dgm:t>
        <a:bodyPr/>
        <a:lstStyle/>
        <a:p>
          <a:r>
            <a:rPr lang="es-EC" sz="1600" baseline="0" dirty="0" smtClean="0">
              <a:latin typeface="+mn-lt"/>
            </a:rPr>
            <a:t>0.15 y 0.2 </a:t>
          </a:r>
          <a:r>
            <a:rPr lang="el-GR" sz="1600" baseline="0" dirty="0" smtClean="0">
              <a:latin typeface="+mn-lt"/>
              <a:cs typeface="Times New Roman" panose="02020603050405020304" pitchFamily="18" charset="0"/>
            </a:rPr>
            <a:t>μ</a:t>
          </a:r>
          <a:r>
            <a:rPr lang="es-EC" sz="1600" baseline="0" dirty="0" smtClean="0">
              <a:latin typeface="+mn-lt"/>
              <a:cs typeface="Times New Roman" panose="02020603050405020304" pitchFamily="18" charset="0"/>
            </a:rPr>
            <a:t>M de </a:t>
          </a:r>
          <a:r>
            <a:rPr lang="es-EC" sz="1600" baseline="0" dirty="0" err="1" smtClean="0">
              <a:latin typeface="+mn-lt"/>
              <a:cs typeface="Times New Roman" panose="02020603050405020304" pitchFamily="18" charset="0"/>
            </a:rPr>
            <a:t>Primers</a:t>
          </a:r>
          <a:endParaRPr lang="es-EC" sz="1600" baseline="0" dirty="0">
            <a:latin typeface="+mn-lt"/>
          </a:endParaRPr>
        </a:p>
      </dgm:t>
    </dgm:pt>
    <dgm:pt modelId="{B997705E-CA99-4045-8AC6-7CDA8CCC1C97}" type="parTrans" cxnId="{16CB5FEE-5553-433C-B7D3-95F1750F4EBA}">
      <dgm:prSet/>
      <dgm:spPr/>
      <dgm:t>
        <a:bodyPr/>
        <a:lstStyle/>
        <a:p>
          <a:endParaRPr lang="es-EC"/>
        </a:p>
      </dgm:t>
    </dgm:pt>
    <dgm:pt modelId="{FF4CCC4E-824F-4062-8D00-684284DF7837}" type="sibTrans" cxnId="{16CB5FEE-5553-433C-B7D3-95F1750F4EBA}">
      <dgm:prSet/>
      <dgm:spPr/>
      <dgm:t>
        <a:bodyPr/>
        <a:lstStyle/>
        <a:p>
          <a:endParaRPr lang="es-EC"/>
        </a:p>
      </dgm:t>
    </dgm:pt>
    <dgm:pt modelId="{326F1527-2E59-4D28-A24A-549162461D2C}">
      <dgm:prSet phldrT="[Text]" custT="1"/>
      <dgm:spPr/>
      <dgm:t>
        <a:bodyPr/>
        <a:lstStyle/>
        <a:p>
          <a:r>
            <a:rPr lang="es-EC" sz="1600" baseline="0" dirty="0" smtClean="0">
              <a:latin typeface="+mn-lt"/>
            </a:rPr>
            <a:t>4 y 4.5 </a:t>
          </a:r>
          <a:r>
            <a:rPr lang="es-EC" sz="1600" baseline="0" dirty="0" err="1" smtClean="0">
              <a:latin typeface="+mn-lt"/>
            </a:rPr>
            <a:t>mM</a:t>
          </a:r>
          <a:r>
            <a:rPr lang="es-EC" sz="1600" baseline="0" dirty="0" smtClean="0">
              <a:latin typeface="+mn-lt"/>
            </a:rPr>
            <a:t> de </a:t>
          </a:r>
          <a:r>
            <a:rPr lang="es-EC" sz="1600" dirty="0" smtClean="0">
              <a:latin typeface="+mn-lt"/>
            </a:rPr>
            <a:t>MgSO</a:t>
          </a:r>
          <a:r>
            <a:rPr lang="es-EC" sz="1600" baseline="-25000" dirty="0" smtClean="0">
              <a:latin typeface="+mn-lt"/>
            </a:rPr>
            <a:t>4</a:t>
          </a:r>
          <a:endParaRPr lang="es-EC" sz="1600" baseline="-25000" dirty="0">
            <a:latin typeface="+mn-lt"/>
          </a:endParaRPr>
        </a:p>
      </dgm:t>
    </dgm:pt>
    <dgm:pt modelId="{84444CA6-3F25-43F2-BB9D-14C5B89EF656}" type="parTrans" cxnId="{6D2ACF51-66C2-4D43-ADFD-07A3FDB1F8A3}">
      <dgm:prSet/>
      <dgm:spPr/>
      <dgm:t>
        <a:bodyPr/>
        <a:lstStyle/>
        <a:p>
          <a:endParaRPr lang="es-EC"/>
        </a:p>
      </dgm:t>
    </dgm:pt>
    <dgm:pt modelId="{E29675E9-CB98-43F9-8B2B-2F4F55C6AF2A}" type="sibTrans" cxnId="{6D2ACF51-66C2-4D43-ADFD-07A3FDB1F8A3}">
      <dgm:prSet/>
      <dgm:spPr/>
      <dgm:t>
        <a:bodyPr/>
        <a:lstStyle/>
        <a:p>
          <a:endParaRPr lang="es-EC"/>
        </a:p>
      </dgm:t>
    </dgm:pt>
    <dgm:pt modelId="{F4570A41-F044-4AF3-A803-F3183FCBC448}">
      <dgm:prSet phldrT="[Text]" custT="1"/>
      <dgm:spPr/>
      <dgm:t>
        <a:bodyPr/>
        <a:lstStyle/>
        <a:p>
          <a:r>
            <a:rPr lang="es-EC" sz="2000" baseline="0" dirty="0" smtClean="0"/>
            <a:t>Ensayo de Sensibilidad</a:t>
          </a:r>
          <a:endParaRPr lang="es-EC" sz="2000" baseline="0" dirty="0"/>
        </a:p>
      </dgm:t>
    </dgm:pt>
    <dgm:pt modelId="{DD22C1D0-233E-4DF6-9FEB-AFFFFB61FC97}" type="parTrans" cxnId="{9577BDC9-6CBF-406C-B212-0583289C50DE}">
      <dgm:prSet/>
      <dgm:spPr/>
      <dgm:t>
        <a:bodyPr/>
        <a:lstStyle/>
        <a:p>
          <a:endParaRPr lang="es-EC"/>
        </a:p>
      </dgm:t>
    </dgm:pt>
    <dgm:pt modelId="{A0C27B28-D0B7-40E7-B2F5-955CD902BE8E}" type="sibTrans" cxnId="{9577BDC9-6CBF-406C-B212-0583289C50DE}">
      <dgm:prSet/>
      <dgm:spPr/>
      <dgm:t>
        <a:bodyPr/>
        <a:lstStyle/>
        <a:p>
          <a:endParaRPr lang="es-EC"/>
        </a:p>
      </dgm:t>
    </dgm:pt>
    <dgm:pt modelId="{F0C33D0C-E7C3-4BF5-A666-97312BAF8C97}">
      <dgm:prSet phldrT="[Text]" custT="1"/>
      <dgm:spPr/>
      <dgm:t>
        <a:bodyPr/>
        <a:lstStyle/>
        <a:p>
          <a:r>
            <a:rPr lang="es-EC" sz="1600" baseline="0" dirty="0" smtClean="0"/>
            <a:t>10 </a:t>
          </a:r>
          <a:r>
            <a:rPr lang="es-EC" sz="1600" baseline="0" dirty="0" err="1" smtClean="0"/>
            <a:t>ng</a:t>
          </a:r>
          <a:r>
            <a:rPr lang="es-EC" sz="1600" baseline="0" dirty="0" smtClean="0"/>
            <a:t> a 10 </a:t>
          </a:r>
          <a:r>
            <a:rPr lang="es-EC" sz="1600" baseline="0" dirty="0" err="1" smtClean="0"/>
            <a:t>fg</a:t>
          </a:r>
          <a:r>
            <a:rPr lang="es-EC" sz="1600" baseline="0" dirty="0" smtClean="0"/>
            <a:t> de ADN </a:t>
          </a:r>
          <a:r>
            <a:rPr lang="es-EC" sz="1600" baseline="0" dirty="0" err="1" smtClean="0"/>
            <a:t>plasmídico</a:t>
          </a:r>
          <a:endParaRPr lang="es-EC" sz="1600" baseline="0" dirty="0"/>
        </a:p>
      </dgm:t>
    </dgm:pt>
    <dgm:pt modelId="{260F107E-AB35-4336-9679-6A3BF21DA1B6}" type="parTrans" cxnId="{B4DFAE1B-1395-46A1-8D3D-99E10E51C960}">
      <dgm:prSet/>
      <dgm:spPr/>
      <dgm:t>
        <a:bodyPr/>
        <a:lstStyle/>
        <a:p>
          <a:endParaRPr lang="es-EC"/>
        </a:p>
      </dgm:t>
    </dgm:pt>
    <dgm:pt modelId="{2015C6E1-2955-40E7-9ECE-084FC18A6507}" type="sibTrans" cxnId="{B4DFAE1B-1395-46A1-8D3D-99E10E51C960}">
      <dgm:prSet/>
      <dgm:spPr/>
      <dgm:t>
        <a:bodyPr/>
        <a:lstStyle/>
        <a:p>
          <a:endParaRPr lang="es-EC"/>
        </a:p>
      </dgm:t>
    </dgm:pt>
    <dgm:pt modelId="{C0EFC553-050B-4A6E-A6D6-0A9EAF84F88C}">
      <dgm:prSet phldrT="[Text]" custT="1"/>
      <dgm:spPr/>
      <dgm:t>
        <a:bodyPr/>
        <a:lstStyle/>
        <a:p>
          <a:r>
            <a:rPr lang="es-EC" sz="1600" dirty="0" smtClean="0"/>
            <a:t>Estándares</a:t>
          </a:r>
          <a:endParaRPr lang="es-EC" sz="1600" dirty="0"/>
        </a:p>
      </dgm:t>
    </dgm:pt>
    <dgm:pt modelId="{55E5396F-B7CC-4614-8C52-C17A352E3DC8}" type="parTrans" cxnId="{590F24A2-FC49-4F19-B01C-C9DC885A658F}">
      <dgm:prSet/>
      <dgm:spPr/>
      <dgm:t>
        <a:bodyPr/>
        <a:lstStyle/>
        <a:p>
          <a:endParaRPr lang="es-EC"/>
        </a:p>
      </dgm:t>
    </dgm:pt>
    <dgm:pt modelId="{2EBA8A2D-0D9A-48B6-A7BC-09021AA96258}" type="sibTrans" cxnId="{590F24A2-FC49-4F19-B01C-C9DC885A658F}">
      <dgm:prSet/>
      <dgm:spPr/>
      <dgm:t>
        <a:bodyPr/>
        <a:lstStyle/>
        <a:p>
          <a:endParaRPr lang="es-EC"/>
        </a:p>
      </dgm:t>
    </dgm:pt>
    <dgm:pt modelId="{A286EF42-28CE-4FD9-8F70-7EFE8E4ED7E0}" type="pres">
      <dgm:prSet presAssocID="{0FAE670C-2E39-463A-A36C-E2F2F7490ED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4000F94-F2DB-47B9-BDB9-89A2F3096EBE}" type="pres">
      <dgm:prSet presAssocID="{42CE8C28-3C8B-4D1B-887F-434D56E8EADD}" presName="composite" presStyleCnt="0"/>
      <dgm:spPr/>
    </dgm:pt>
    <dgm:pt modelId="{4263945E-6605-4AE9-A73B-4EE82028C864}" type="pres">
      <dgm:prSet presAssocID="{42CE8C28-3C8B-4D1B-887F-434D56E8EADD}" presName="bentUpArrow1" presStyleLbl="alignImgPlace1" presStyleIdx="0" presStyleCnt="2"/>
      <dgm:spPr/>
    </dgm:pt>
    <dgm:pt modelId="{B0A56B59-7EBB-47A6-B961-72DD6275D5BB}" type="pres">
      <dgm:prSet presAssocID="{42CE8C28-3C8B-4D1B-887F-434D56E8EAD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534C92-B9C7-4E7C-98EB-B6A26B9F125D}" type="pres">
      <dgm:prSet presAssocID="{42CE8C28-3C8B-4D1B-887F-434D56E8EADD}" presName="ChildText" presStyleLbl="revTx" presStyleIdx="0" presStyleCnt="3" custScaleX="120151" custLinFactNeighborX="14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FA3492-F2A7-41B2-ABE6-7C272A78B547}" type="pres">
      <dgm:prSet presAssocID="{DD50D290-E36D-47DD-B460-02383917ABB5}" presName="sibTrans" presStyleCnt="0"/>
      <dgm:spPr/>
    </dgm:pt>
    <dgm:pt modelId="{C576DC2D-F70E-469A-9F47-A2AF445E62EB}" type="pres">
      <dgm:prSet presAssocID="{CD28880D-902B-4DDE-BE06-46C7C7FAC698}" presName="composite" presStyleCnt="0"/>
      <dgm:spPr/>
    </dgm:pt>
    <dgm:pt modelId="{8DC09080-04A5-49D7-B1E0-69EA0F346E26}" type="pres">
      <dgm:prSet presAssocID="{CD28880D-902B-4DDE-BE06-46C7C7FAC698}" presName="bentUpArrow1" presStyleLbl="alignImgPlace1" presStyleIdx="1" presStyleCnt="2"/>
      <dgm:spPr/>
    </dgm:pt>
    <dgm:pt modelId="{43FB215A-D6B3-4E1A-816C-42A35F262503}" type="pres">
      <dgm:prSet presAssocID="{CD28880D-902B-4DDE-BE06-46C7C7FAC698}" presName="ParentText" presStyleLbl="node1" presStyleIdx="1" presStyleCnt="3" custScaleX="1037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CB354E-95B1-42C7-AAD6-AEE47D2206E9}" type="pres">
      <dgm:prSet presAssocID="{CD28880D-902B-4DDE-BE06-46C7C7FAC698}" presName="ChildText" presStyleLbl="revTx" presStyleIdx="1" presStyleCnt="3" custScaleX="126371" custLinFactNeighborX="14069" custLinFactNeighborY="-13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3EF455-2DB7-4DD8-AC5E-1562FBFEA55E}" type="pres">
      <dgm:prSet presAssocID="{D5494B76-5E44-4D88-9781-9221A8F61BFC}" presName="sibTrans" presStyleCnt="0"/>
      <dgm:spPr/>
    </dgm:pt>
    <dgm:pt modelId="{269A1743-8491-4C0D-A970-996B2602E37B}" type="pres">
      <dgm:prSet presAssocID="{F4570A41-F044-4AF3-A803-F3183FCBC448}" presName="composite" presStyleCnt="0"/>
      <dgm:spPr/>
    </dgm:pt>
    <dgm:pt modelId="{FD161406-1036-4201-B58E-8939FBC2008A}" type="pres">
      <dgm:prSet presAssocID="{F4570A41-F044-4AF3-A803-F3183FCBC448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40F802-233F-4A6E-AD85-757EFE033457}" type="pres">
      <dgm:prSet presAssocID="{F4570A41-F044-4AF3-A803-F3183FCBC448}" presName="FinalChildText" presStyleLbl="revTx" presStyleIdx="2" presStyleCnt="3" custScaleX="119850" custLinFactNeighborX="108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E58B3F1-0E3E-405C-B5DB-14CFC9D6BA13}" type="presOf" srcId="{42CE8C28-3C8B-4D1B-887F-434D56E8EADD}" destId="{B0A56B59-7EBB-47A6-B961-72DD6275D5BB}" srcOrd="0" destOrd="0" presId="urn:microsoft.com/office/officeart/2005/8/layout/StepDownProcess"/>
    <dgm:cxn modelId="{01F3B181-EE98-4E40-8FA3-A37946E45AF6}" srcId="{42CE8C28-3C8B-4D1B-887F-434D56E8EADD}" destId="{A3F0BE9D-6471-4157-A1DA-645235CE165A}" srcOrd="0" destOrd="0" parTransId="{29EEC871-AF3C-4FF5-9CA3-33DDFEBC8085}" sibTransId="{0BDEB370-814C-41FA-B59E-56E2ACDF8D27}"/>
    <dgm:cxn modelId="{16CB5FEE-5553-433C-B7D3-95F1750F4EBA}" srcId="{CD28880D-902B-4DDE-BE06-46C7C7FAC698}" destId="{B619186E-86B1-4EAB-AEB2-04E4BEA22682}" srcOrd="0" destOrd="0" parTransId="{B997705E-CA99-4045-8AC6-7CDA8CCC1C97}" sibTransId="{FF4CCC4E-824F-4062-8D00-684284DF7837}"/>
    <dgm:cxn modelId="{9577BDC9-6CBF-406C-B212-0583289C50DE}" srcId="{0FAE670C-2E39-463A-A36C-E2F2F7490ED9}" destId="{F4570A41-F044-4AF3-A803-F3183FCBC448}" srcOrd="2" destOrd="0" parTransId="{DD22C1D0-233E-4DF6-9FEB-AFFFFB61FC97}" sibTransId="{A0C27B28-D0B7-40E7-B2F5-955CD902BE8E}"/>
    <dgm:cxn modelId="{245357E1-81FB-4C1B-8FF9-BB5CCABBB9D0}" srcId="{0FAE670C-2E39-463A-A36C-E2F2F7490ED9}" destId="{CD28880D-902B-4DDE-BE06-46C7C7FAC698}" srcOrd="1" destOrd="0" parTransId="{9C600291-B2F3-4AE1-B5D6-3F36F4A218F5}" sibTransId="{D5494B76-5E44-4D88-9781-9221A8F61BFC}"/>
    <dgm:cxn modelId="{F2346519-8D00-44C9-975C-3AEBC8843081}" type="presOf" srcId="{326F1527-2E59-4D28-A24A-549162461D2C}" destId="{1CCB354E-95B1-42C7-AAD6-AEE47D2206E9}" srcOrd="0" destOrd="1" presId="urn:microsoft.com/office/officeart/2005/8/layout/StepDownProcess"/>
    <dgm:cxn modelId="{6D2ACF51-66C2-4D43-ADFD-07A3FDB1F8A3}" srcId="{CD28880D-902B-4DDE-BE06-46C7C7FAC698}" destId="{326F1527-2E59-4D28-A24A-549162461D2C}" srcOrd="1" destOrd="0" parTransId="{84444CA6-3F25-43F2-BB9D-14C5B89EF656}" sibTransId="{E29675E9-CB98-43F9-8B2B-2F4F55C6AF2A}"/>
    <dgm:cxn modelId="{F0DD7A4B-66C8-4923-B19C-EC628D48DB4E}" type="presOf" srcId="{0FAE670C-2E39-463A-A36C-E2F2F7490ED9}" destId="{A286EF42-28CE-4FD9-8F70-7EFE8E4ED7E0}" srcOrd="0" destOrd="0" presId="urn:microsoft.com/office/officeart/2005/8/layout/StepDownProcess"/>
    <dgm:cxn modelId="{3F6F8824-1328-45FF-870A-3F5B757A454E}" type="presOf" srcId="{CD28880D-902B-4DDE-BE06-46C7C7FAC698}" destId="{43FB215A-D6B3-4E1A-816C-42A35F262503}" srcOrd="0" destOrd="0" presId="urn:microsoft.com/office/officeart/2005/8/layout/StepDownProcess"/>
    <dgm:cxn modelId="{590F24A2-FC49-4F19-B01C-C9DC885A658F}" srcId="{42CE8C28-3C8B-4D1B-887F-434D56E8EADD}" destId="{C0EFC553-050B-4A6E-A6D6-0A9EAF84F88C}" srcOrd="1" destOrd="0" parTransId="{55E5396F-B7CC-4614-8C52-C17A352E3DC8}" sibTransId="{2EBA8A2D-0D9A-48B6-A7BC-09021AA96258}"/>
    <dgm:cxn modelId="{521644BC-AAE8-4A2C-8CEC-214E034C9971}" type="presOf" srcId="{A3F0BE9D-6471-4157-A1DA-645235CE165A}" destId="{71534C92-B9C7-4E7C-98EB-B6A26B9F125D}" srcOrd="0" destOrd="0" presId="urn:microsoft.com/office/officeart/2005/8/layout/StepDownProcess"/>
    <dgm:cxn modelId="{CC0C4644-FE07-4419-A2DF-DBB67E27A174}" type="presOf" srcId="{F0C33D0C-E7C3-4BF5-A666-97312BAF8C97}" destId="{0840F802-233F-4A6E-AD85-757EFE033457}" srcOrd="0" destOrd="0" presId="urn:microsoft.com/office/officeart/2005/8/layout/StepDownProcess"/>
    <dgm:cxn modelId="{A12A0C73-22FE-4415-9675-C4D98870CC7C}" type="presOf" srcId="{C0EFC553-050B-4A6E-A6D6-0A9EAF84F88C}" destId="{71534C92-B9C7-4E7C-98EB-B6A26B9F125D}" srcOrd="0" destOrd="1" presId="urn:microsoft.com/office/officeart/2005/8/layout/StepDownProcess"/>
    <dgm:cxn modelId="{C2BE7104-436C-4076-9D7B-4F2C83C40AB5}" type="presOf" srcId="{B619186E-86B1-4EAB-AEB2-04E4BEA22682}" destId="{1CCB354E-95B1-42C7-AAD6-AEE47D2206E9}" srcOrd="0" destOrd="0" presId="urn:microsoft.com/office/officeart/2005/8/layout/StepDownProcess"/>
    <dgm:cxn modelId="{B4DFAE1B-1395-46A1-8D3D-99E10E51C960}" srcId="{F4570A41-F044-4AF3-A803-F3183FCBC448}" destId="{F0C33D0C-E7C3-4BF5-A666-97312BAF8C97}" srcOrd="0" destOrd="0" parTransId="{260F107E-AB35-4336-9679-6A3BF21DA1B6}" sibTransId="{2015C6E1-2955-40E7-9ECE-084FC18A6507}"/>
    <dgm:cxn modelId="{C5531D59-3BF8-4F22-854B-8ED9417587C2}" type="presOf" srcId="{F4570A41-F044-4AF3-A803-F3183FCBC448}" destId="{FD161406-1036-4201-B58E-8939FBC2008A}" srcOrd="0" destOrd="0" presId="urn:microsoft.com/office/officeart/2005/8/layout/StepDownProcess"/>
    <dgm:cxn modelId="{273AA3B6-5C55-49BB-8EF1-5D97D2486518}" srcId="{0FAE670C-2E39-463A-A36C-E2F2F7490ED9}" destId="{42CE8C28-3C8B-4D1B-887F-434D56E8EADD}" srcOrd="0" destOrd="0" parTransId="{841BEC3C-1317-4C3E-8BD4-8767D0E2FBC4}" sibTransId="{DD50D290-E36D-47DD-B460-02383917ABB5}"/>
    <dgm:cxn modelId="{C7BBAAE3-A5E6-495E-BB41-6636530FD34B}" type="presParOf" srcId="{A286EF42-28CE-4FD9-8F70-7EFE8E4ED7E0}" destId="{D4000F94-F2DB-47B9-BDB9-89A2F3096EBE}" srcOrd="0" destOrd="0" presId="urn:microsoft.com/office/officeart/2005/8/layout/StepDownProcess"/>
    <dgm:cxn modelId="{76CEBDBD-45C0-4AD8-AEC2-C4C9DF1C82D0}" type="presParOf" srcId="{D4000F94-F2DB-47B9-BDB9-89A2F3096EBE}" destId="{4263945E-6605-4AE9-A73B-4EE82028C864}" srcOrd="0" destOrd="0" presId="urn:microsoft.com/office/officeart/2005/8/layout/StepDownProcess"/>
    <dgm:cxn modelId="{45868EB4-2162-4AD7-9B34-DBCC4640661B}" type="presParOf" srcId="{D4000F94-F2DB-47B9-BDB9-89A2F3096EBE}" destId="{B0A56B59-7EBB-47A6-B961-72DD6275D5BB}" srcOrd="1" destOrd="0" presId="urn:microsoft.com/office/officeart/2005/8/layout/StepDownProcess"/>
    <dgm:cxn modelId="{DF2A79A3-F9D5-4831-AF15-B2D3E8828E86}" type="presParOf" srcId="{D4000F94-F2DB-47B9-BDB9-89A2F3096EBE}" destId="{71534C92-B9C7-4E7C-98EB-B6A26B9F125D}" srcOrd="2" destOrd="0" presId="urn:microsoft.com/office/officeart/2005/8/layout/StepDownProcess"/>
    <dgm:cxn modelId="{BF12B951-5A78-43BC-94A1-67CE96A7ECE7}" type="presParOf" srcId="{A286EF42-28CE-4FD9-8F70-7EFE8E4ED7E0}" destId="{81FA3492-F2A7-41B2-ABE6-7C272A78B547}" srcOrd="1" destOrd="0" presId="urn:microsoft.com/office/officeart/2005/8/layout/StepDownProcess"/>
    <dgm:cxn modelId="{B8E57413-B798-43D8-94C8-032039AFAD17}" type="presParOf" srcId="{A286EF42-28CE-4FD9-8F70-7EFE8E4ED7E0}" destId="{C576DC2D-F70E-469A-9F47-A2AF445E62EB}" srcOrd="2" destOrd="0" presId="urn:microsoft.com/office/officeart/2005/8/layout/StepDownProcess"/>
    <dgm:cxn modelId="{D76E9AEC-BBC2-442A-A381-CACF8C4BD691}" type="presParOf" srcId="{C576DC2D-F70E-469A-9F47-A2AF445E62EB}" destId="{8DC09080-04A5-49D7-B1E0-69EA0F346E26}" srcOrd="0" destOrd="0" presId="urn:microsoft.com/office/officeart/2005/8/layout/StepDownProcess"/>
    <dgm:cxn modelId="{A1A6B908-A9C3-41A5-BA64-879F222E7DEA}" type="presParOf" srcId="{C576DC2D-F70E-469A-9F47-A2AF445E62EB}" destId="{43FB215A-D6B3-4E1A-816C-42A35F262503}" srcOrd="1" destOrd="0" presId="urn:microsoft.com/office/officeart/2005/8/layout/StepDownProcess"/>
    <dgm:cxn modelId="{4353CC24-6E1A-4DAA-9128-4859F75EBDAE}" type="presParOf" srcId="{C576DC2D-F70E-469A-9F47-A2AF445E62EB}" destId="{1CCB354E-95B1-42C7-AAD6-AEE47D2206E9}" srcOrd="2" destOrd="0" presId="urn:microsoft.com/office/officeart/2005/8/layout/StepDownProcess"/>
    <dgm:cxn modelId="{4631C372-0C3C-4EFF-A24A-4DEE0CEFFCCF}" type="presParOf" srcId="{A286EF42-28CE-4FD9-8F70-7EFE8E4ED7E0}" destId="{173EF455-2DB7-4DD8-AC5E-1562FBFEA55E}" srcOrd="3" destOrd="0" presId="urn:microsoft.com/office/officeart/2005/8/layout/StepDownProcess"/>
    <dgm:cxn modelId="{C35647C3-E638-423C-8627-FC9020EF03C1}" type="presParOf" srcId="{A286EF42-28CE-4FD9-8F70-7EFE8E4ED7E0}" destId="{269A1743-8491-4C0D-A970-996B2602E37B}" srcOrd="4" destOrd="0" presId="urn:microsoft.com/office/officeart/2005/8/layout/StepDownProcess"/>
    <dgm:cxn modelId="{9FC02144-0C26-4F13-811F-9FB5E2BC3124}" type="presParOf" srcId="{269A1743-8491-4C0D-A970-996B2602E37B}" destId="{FD161406-1036-4201-B58E-8939FBC2008A}" srcOrd="0" destOrd="0" presId="urn:microsoft.com/office/officeart/2005/8/layout/StepDownProcess"/>
    <dgm:cxn modelId="{FE948B6C-83DC-4EED-ABEF-1F2872F76848}" type="presParOf" srcId="{269A1743-8491-4C0D-A970-996B2602E37B}" destId="{0840F802-233F-4A6E-AD85-757EFE03345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C8ECA9-D851-4CA8-956A-F23D0F80114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15FE8D68-2BD6-4925-86B4-0208CC433EB6}">
      <dgm:prSet phldrT="[Text]"/>
      <dgm:spPr/>
      <dgm:t>
        <a:bodyPr/>
        <a:lstStyle/>
        <a:p>
          <a:r>
            <a:rPr lang="es-EC" dirty="0" smtClean="0"/>
            <a:t>Productos de amplificación con %G-C entre 35 y 45%</a:t>
          </a:r>
          <a:endParaRPr lang="es-EC" dirty="0"/>
        </a:p>
      </dgm:t>
    </dgm:pt>
    <dgm:pt modelId="{FF28BEAE-1BCB-43A9-AC8F-DFE874806ADD}" type="parTrans" cxnId="{BEF92B88-36A7-47B7-A32A-9792D6C42670}">
      <dgm:prSet/>
      <dgm:spPr/>
      <dgm:t>
        <a:bodyPr/>
        <a:lstStyle/>
        <a:p>
          <a:endParaRPr lang="es-EC"/>
        </a:p>
      </dgm:t>
    </dgm:pt>
    <dgm:pt modelId="{59B4BACF-9E83-472E-8E60-3950AC0E8043}" type="sibTrans" cxnId="{BEF92B88-36A7-47B7-A32A-9792D6C42670}">
      <dgm:prSet/>
      <dgm:spPr/>
      <dgm:t>
        <a:bodyPr/>
        <a:lstStyle/>
        <a:p>
          <a:endParaRPr lang="es-EC"/>
        </a:p>
      </dgm:t>
    </dgm:pt>
    <dgm:pt modelId="{9CF2FD4F-1A40-4D5E-BD7A-3845905979BE}">
      <dgm:prSet phldrT="[Text]"/>
      <dgm:spPr/>
      <dgm:t>
        <a:bodyPr/>
        <a:lstStyle/>
        <a:p>
          <a:r>
            <a:rPr lang="es-EC" dirty="0" smtClean="0"/>
            <a:t>Tm de las estructuras secundarias de los productos de amplificación menor a 60°C</a:t>
          </a:r>
          <a:endParaRPr lang="es-EC" dirty="0"/>
        </a:p>
      </dgm:t>
    </dgm:pt>
    <dgm:pt modelId="{FB7AB474-7969-4E2A-AB0A-62832D32E021}" type="parTrans" cxnId="{136864EC-4D4F-4E69-9B56-941CB3A2ADDC}">
      <dgm:prSet/>
      <dgm:spPr/>
      <dgm:t>
        <a:bodyPr/>
        <a:lstStyle/>
        <a:p>
          <a:endParaRPr lang="es-EC"/>
        </a:p>
      </dgm:t>
    </dgm:pt>
    <dgm:pt modelId="{D7139191-01C0-4BCB-904C-22DA4345CD3B}" type="sibTrans" cxnId="{136864EC-4D4F-4E69-9B56-941CB3A2ADDC}">
      <dgm:prSet/>
      <dgm:spPr/>
      <dgm:t>
        <a:bodyPr/>
        <a:lstStyle/>
        <a:p>
          <a:endParaRPr lang="es-EC"/>
        </a:p>
      </dgm:t>
    </dgm:pt>
    <dgm:pt modelId="{410261C1-0175-40A1-A1DB-7E8A589FBF36}">
      <dgm:prSet phldrT="[Text]"/>
      <dgm:spPr/>
      <dgm:t>
        <a:bodyPr/>
        <a:lstStyle/>
        <a:p>
          <a:r>
            <a:rPr lang="es-EC" dirty="0" smtClean="0"/>
            <a:t>Extensión en el extremo 5’ de los </a:t>
          </a:r>
          <a:r>
            <a:rPr lang="es-EC" dirty="0" err="1" smtClean="0"/>
            <a:t>self-quenched</a:t>
          </a:r>
          <a:r>
            <a:rPr lang="es-EC" dirty="0" smtClean="0"/>
            <a:t> </a:t>
          </a:r>
          <a:r>
            <a:rPr lang="es-EC" dirty="0" err="1" smtClean="0"/>
            <a:t>primers</a:t>
          </a:r>
          <a:r>
            <a:rPr lang="es-EC" dirty="0" smtClean="0"/>
            <a:t> no sobrepase los 6 nucleótidos</a:t>
          </a:r>
          <a:endParaRPr lang="es-EC" dirty="0"/>
        </a:p>
      </dgm:t>
    </dgm:pt>
    <dgm:pt modelId="{2FB8FF95-0402-456F-AD3A-7C63146CD619}" type="parTrans" cxnId="{952B298C-4CE9-41DC-9892-FED43C156897}">
      <dgm:prSet/>
      <dgm:spPr/>
      <dgm:t>
        <a:bodyPr/>
        <a:lstStyle/>
        <a:p>
          <a:endParaRPr lang="es-EC"/>
        </a:p>
      </dgm:t>
    </dgm:pt>
    <dgm:pt modelId="{00B97B88-5337-48C2-B67B-8F309A234362}" type="sibTrans" cxnId="{952B298C-4CE9-41DC-9892-FED43C156897}">
      <dgm:prSet/>
      <dgm:spPr/>
      <dgm:t>
        <a:bodyPr/>
        <a:lstStyle/>
        <a:p>
          <a:endParaRPr lang="es-EC"/>
        </a:p>
      </dgm:t>
    </dgm:pt>
    <dgm:pt modelId="{B4D26569-5E28-4BAF-8CE9-06BD3D59E20F}" type="pres">
      <dgm:prSet presAssocID="{8BC8ECA9-D851-4CA8-956A-F23D0F801149}" presName="compositeShape" presStyleCnt="0">
        <dgm:presLayoutVars>
          <dgm:dir/>
          <dgm:resizeHandles/>
        </dgm:presLayoutVars>
      </dgm:prSet>
      <dgm:spPr/>
    </dgm:pt>
    <dgm:pt modelId="{31809A7C-4476-4C7B-97EC-C5C0F801245B}" type="pres">
      <dgm:prSet presAssocID="{8BC8ECA9-D851-4CA8-956A-F23D0F801149}" presName="pyramid" presStyleLbl="node1" presStyleIdx="0" presStyleCnt="1"/>
      <dgm:spPr/>
    </dgm:pt>
    <dgm:pt modelId="{E6706B4D-8967-447A-8DE1-E40BAB887B4D}" type="pres">
      <dgm:prSet presAssocID="{8BC8ECA9-D851-4CA8-956A-F23D0F801149}" presName="theList" presStyleCnt="0"/>
      <dgm:spPr/>
    </dgm:pt>
    <dgm:pt modelId="{4A8E6FE1-A3EA-47BC-A829-11CE84677717}" type="pres">
      <dgm:prSet presAssocID="{15FE8D68-2BD6-4925-86B4-0208CC433EB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20151E-050F-4498-BF01-A82CCFD6A67C}" type="pres">
      <dgm:prSet presAssocID="{15FE8D68-2BD6-4925-86B4-0208CC433EB6}" presName="aSpace" presStyleCnt="0"/>
      <dgm:spPr/>
    </dgm:pt>
    <dgm:pt modelId="{1EEAA293-A2AF-406B-84EB-698ACA93A5D0}" type="pres">
      <dgm:prSet presAssocID="{9CF2FD4F-1A40-4D5E-BD7A-3845905979BE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766206-8216-4514-B2EC-06EC817A21E7}" type="pres">
      <dgm:prSet presAssocID="{9CF2FD4F-1A40-4D5E-BD7A-3845905979BE}" presName="aSpace" presStyleCnt="0"/>
      <dgm:spPr/>
    </dgm:pt>
    <dgm:pt modelId="{46AC2C74-9C30-4965-86D3-9F5D05B05CB5}" type="pres">
      <dgm:prSet presAssocID="{410261C1-0175-40A1-A1DB-7E8A589FBF36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74F981-119D-4011-8F4F-28D896BBD1A2}" type="pres">
      <dgm:prSet presAssocID="{410261C1-0175-40A1-A1DB-7E8A589FBF36}" presName="aSpace" presStyleCnt="0"/>
      <dgm:spPr/>
    </dgm:pt>
  </dgm:ptLst>
  <dgm:cxnLst>
    <dgm:cxn modelId="{F605D967-F2D4-4DCC-BB10-D5F505338CC2}" type="presOf" srcId="{410261C1-0175-40A1-A1DB-7E8A589FBF36}" destId="{46AC2C74-9C30-4965-86D3-9F5D05B05CB5}" srcOrd="0" destOrd="0" presId="urn:microsoft.com/office/officeart/2005/8/layout/pyramid2"/>
    <dgm:cxn modelId="{22CF8C9F-2393-4C06-AEEE-457F9F10B9CE}" type="presOf" srcId="{8BC8ECA9-D851-4CA8-956A-F23D0F801149}" destId="{B4D26569-5E28-4BAF-8CE9-06BD3D59E20F}" srcOrd="0" destOrd="0" presId="urn:microsoft.com/office/officeart/2005/8/layout/pyramid2"/>
    <dgm:cxn modelId="{952B298C-4CE9-41DC-9892-FED43C156897}" srcId="{8BC8ECA9-D851-4CA8-956A-F23D0F801149}" destId="{410261C1-0175-40A1-A1DB-7E8A589FBF36}" srcOrd="2" destOrd="0" parTransId="{2FB8FF95-0402-456F-AD3A-7C63146CD619}" sibTransId="{00B97B88-5337-48C2-B67B-8F309A234362}"/>
    <dgm:cxn modelId="{136864EC-4D4F-4E69-9B56-941CB3A2ADDC}" srcId="{8BC8ECA9-D851-4CA8-956A-F23D0F801149}" destId="{9CF2FD4F-1A40-4D5E-BD7A-3845905979BE}" srcOrd="1" destOrd="0" parTransId="{FB7AB474-7969-4E2A-AB0A-62832D32E021}" sibTransId="{D7139191-01C0-4BCB-904C-22DA4345CD3B}"/>
    <dgm:cxn modelId="{CDC8EF7E-A824-4518-BB8E-F1790C93E148}" type="presOf" srcId="{9CF2FD4F-1A40-4D5E-BD7A-3845905979BE}" destId="{1EEAA293-A2AF-406B-84EB-698ACA93A5D0}" srcOrd="0" destOrd="0" presId="urn:microsoft.com/office/officeart/2005/8/layout/pyramid2"/>
    <dgm:cxn modelId="{6B90B353-32EB-41D3-8F62-6EBA206BC9B2}" type="presOf" srcId="{15FE8D68-2BD6-4925-86B4-0208CC433EB6}" destId="{4A8E6FE1-A3EA-47BC-A829-11CE84677717}" srcOrd="0" destOrd="0" presId="urn:microsoft.com/office/officeart/2005/8/layout/pyramid2"/>
    <dgm:cxn modelId="{BEF92B88-36A7-47B7-A32A-9792D6C42670}" srcId="{8BC8ECA9-D851-4CA8-956A-F23D0F801149}" destId="{15FE8D68-2BD6-4925-86B4-0208CC433EB6}" srcOrd="0" destOrd="0" parTransId="{FF28BEAE-1BCB-43A9-AC8F-DFE874806ADD}" sibTransId="{59B4BACF-9E83-472E-8E60-3950AC0E8043}"/>
    <dgm:cxn modelId="{8F7AB0A0-37ED-455D-BE30-EE3D88B48D7D}" type="presParOf" srcId="{B4D26569-5E28-4BAF-8CE9-06BD3D59E20F}" destId="{31809A7C-4476-4C7B-97EC-C5C0F801245B}" srcOrd="0" destOrd="0" presId="urn:microsoft.com/office/officeart/2005/8/layout/pyramid2"/>
    <dgm:cxn modelId="{A0242B6B-0FA3-48FE-8286-D08BD3C26CFA}" type="presParOf" srcId="{B4D26569-5E28-4BAF-8CE9-06BD3D59E20F}" destId="{E6706B4D-8967-447A-8DE1-E40BAB887B4D}" srcOrd="1" destOrd="0" presId="urn:microsoft.com/office/officeart/2005/8/layout/pyramid2"/>
    <dgm:cxn modelId="{012BBB93-C1CA-4EE0-8529-EF02CDC42828}" type="presParOf" srcId="{E6706B4D-8967-447A-8DE1-E40BAB887B4D}" destId="{4A8E6FE1-A3EA-47BC-A829-11CE84677717}" srcOrd="0" destOrd="0" presId="urn:microsoft.com/office/officeart/2005/8/layout/pyramid2"/>
    <dgm:cxn modelId="{6D94192E-6529-4D86-AC48-6815E12FB562}" type="presParOf" srcId="{E6706B4D-8967-447A-8DE1-E40BAB887B4D}" destId="{0920151E-050F-4498-BF01-A82CCFD6A67C}" srcOrd="1" destOrd="0" presId="urn:microsoft.com/office/officeart/2005/8/layout/pyramid2"/>
    <dgm:cxn modelId="{CAFAC60D-AB0E-4C38-AEF5-E2D3DCA80D3F}" type="presParOf" srcId="{E6706B4D-8967-447A-8DE1-E40BAB887B4D}" destId="{1EEAA293-A2AF-406B-84EB-698ACA93A5D0}" srcOrd="2" destOrd="0" presId="urn:microsoft.com/office/officeart/2005/8/layout/pyramid2"/>
    <dgm:cxn modelId="{F0675D6F-5875-448A-BF18-5785B5092FFA}" type="presParOf" srcId="{E6706B4D-8967-447A-8DE1-E40BAB887B4D}" destId="{98766206-8216-4514-B2EC-06EC817A21E7}" srcOrd="3" destOrd="0" presId="urn:microsoft.com/office/officeart/2005/8/layout/pyramid2"/>
    <dgm:cxn modelId="{36A554EE-C2C0-4B2E-99AF-E77224CB99FD}" type="presParOf" srcId="{E6706B4D-8967-447A-8DE1-E40BAB887B4D}" destId="{46AC2C74-9C30-4965-86D3-9F5D05B05CB5}" srcOrd="4" destOrd="0" presId="urn:microsoft.com/office/officeart/2005/8/layout/pyramid2"/>
    <dgm:cxn modelId="{6B4A2B4B-5FCA-402D-8819-1FEFF2B18C81}" type="presParOf" srcId="{E6706B4D-8967-447A-8DE1-E40BAB887B4D}" destId="{9B74F981-119D-4011-8F4F-28D896BBD1A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ED0AF6-224F-4A6D-A823-88F63C547C78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C4E094A-B901-4128-8F32-BBC8AF3C2762}">
      <dgm:prSet phldrT="[Text]"/>
      <dgm:spPr/>
      <dgm:t>
        <a:bodyPr/>
        <a:lstStyle/>
        <a:p>
          <a:r>
            <a:rPr lang="es-EC" dirty="0" smtClean="0"/>
            <a:t>La técnica de </a:t>
          </a:r>
          <a:r>
            <a:rPr lang="es-EC" dirty="0" err="1" smtClean="0"/>
            <a:t>tHDA</a:t>
          </a:r>
          <a:r>
            <a:rPr lang="es-EC" dirty="0" smtClean="0"/>
            <a:t> con </a:t>
          </a:r>
          <a:r>
            <a:rPr lang="es-EC" dirty="0" err="1" smtClean="0"/>
            <a:t>self-quenched</a:t>
          </a:r>
          <a:r>
            <a:rPr lang="es-EC" dirty="0" smtClean="0"/>
            <a:t> </a:t>
          </a:r>
          <a:r>
            <a:rPr lang="es-EC" dirty="0" err="1" smtClean="0"/>
            <a:t>primers</a:t>
          </a:r>
          <a:r>
            <a:rPr lang="es-EC" dirty="0" smtClean="0"/>
            <a:t> es afectada por secuencias de nucleótidos con porcentajes de G-C superiores al 50%.</a:t>
          </a:r>
          <a:endParaRPr lang="es-EC" dirty="0"/>
        </a:p>
      </dgm:t>
    </dgm:pt>
    <dgm:pt modelId="{6A703F53-CD92-43F5-BFBE-1422AE42FBDC}" type="parTrans" cxnId="{D5B24CDD-1201-463B-A828-B59B1082B69B}">
      <dgm:prSet/>
      <dgm:spPr/>
      <dgm:t>
        <a:bodyPr/>
        <a:lstStyle/>
        <a:p>
          <a:endParaRPr lang="es-EC"/>
        </a:p>
      </dgm:t>
    </dgm:pt>
    <dgm:pt modelId="{238D676D-A852-46CD-8386-26FA03BD72FA}" type="sibTrans" cxnId="{D5B24CDD-1201-463B-A828-B59B1082B69B}">
      <dgm:prSet/>
      <dgm:spPr/>
      <dgm:t>
        <a:bodyPr/>
        <a:lstStyle/>
        <a:p>
          <a:endParaRPr lang="es-EC"/>
        </a:p>
      </dgm:t>
    </dgm:pt>
    <dgm:pt modelId="{8D84AEFB-5150-4149-84C3-E2F315A9717D}">
      <dgm:prSet phldrT="[Text]"/>
      <dgm:spPr/>
      <dgm:t>
        <a:bodyPr/>
        <a:lstStyle/>
        <a:p>
          <a:r>
            <a:rPr lang="es-EC" smtClean="0"/>
            <a:t>La temperatura de melting de las estructuras secundarias de los productos de amplificación es un indicador de diseño para self-quenched primers en el esquema de tHDA, de tal manera que si la temperatura de melting de las estructuras secundarias supera el valor de 60°C existe la posibilidad de que se trunque la reacción.</a:t>
          </a:r>
          <a:endParaRPr lang="es-EC" dirty="0"/>
        </a:p>
      </dgm:t>
    </dgm:pt>
    <dgm:pt modelId="{AC53144F-7501-4002-9D16-86A9C4F012D7}" type="parTrans" cxnId="{123271FC-4CB1-491B-95C5-52007089378A}">
      <dgm:prSet/>
      <dgm:spPr/>
      <dgm:t>
        <a:bodyPr/>
        <a:lstStyle/>
        <a:p>
          <a:endParaRPr lang="es-EC"/>
        </a:p>
      </dgm:t>
    </dgm:pt>
    <dgm:pt modelId="{CFABFB24-4286-4D1E-89DA-56876AF6B1FB}" type="sibTrans" cxnId="{123271FC-4CB1-491B-95C5-52007089378A}">
      <dgm:prSet/>
      <dgm:spPr/>
      <dgm:t>
        <a:bodyPr/>
        <a:lstStyle/>
        <a:p>
          <a:endParaRPr lang="es-EC"/>
        </a:p>
      </dgm:t>
    </dgm:pt>
    <dgm:pt modelId="{EA22BE0F-6E14-41AD-B439-5795784D7A52}" type="pres">
      <dgm:prSet presAssocID="{49ED0AF6-224F-4A6D-A823-88F63C547C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D3153D1-4FEF-454A-AB2F-CAD4F8047681}" type="pres">
      <dgm:prSet presAssocID="{49ED0AF6-224F-4A6D-A823-88F63C547C78}" presName="Name1" presStyleCnt="0"/>
      <dgm:spPr/>
    </dgm:pt>
    <dgm:pt modelId="{8F03C1BA-6065-4370-B427-B0A21F507C3B}" type="pres">
      <dgm:prSet presAssocID="{49ED0AF6-224F-4A6D-A823-88F63C547C78}" presName="cycle" presStyleCnt="0"/>
      <dgm:spPr/>
    </dgm:pt>
    <dgm:pt modelId="{269A8AAB-B425-44BC-8941-7D20AEB93871}" type="pres">
      <dgm:prSet presAssocID="{49ED0AF6-224F-4A6D-A823-88F63C547C78}" presName="srcNode" presStyleLbl="node1" presStyleIdx="0" presStyleCnt="2"/>
      <dgm:spPr/>
    </dgm:pt>
    <dgm:pt modelId="{C25977AB-2DEF-484C-9A87-98D8552A06B9}" type="pres">
      <dgm:prSet presAssocID="{49ED0AF6-224F-4A6D-A823-88F63C547C78}" presName="conn" presStyleLbl="parChTrans1D2" presStyleIdx="0" presStyleCnt="1"/>
      <dgm:spPr/>
      <dgm:t>
        <a:bodyPr/>
        <a:lstStyle/>
        <a:p>
          <a:endParaRPr lang="es-EC"/>
        </a:p>
      </dgm:t>
    </dgm:pt>
    <dgm:pt modelId="{7698DE2D-2803-4F4C-AD1F-42A55056B1A0}" type="pres">
      <dgm:prSet presAssocID="{49ED0AF6-224F-4A6D-A823-88F63C547C78}" presName="extraNode" presStyleLbl="node1" presStyleIdx="0" presStyleCnt="2"/>
      <dgm:spPr/>
    </dgm:pt>
    <dgm:pt modelId="{F516D1C0-A0E1-47E3-96D1-9538BC960583}" type="pres">
      <dgm:prSet presAssocID="{49ED0AF6-224F-4A6D-A823-88F63C547C78}" presName="dstNode" presStyleLbl="node1" presStyleIdx="0" presStyleCnt="2"/>
      <dgm:spPr/>
    </dgm:pt>
    <dgm:pt modelId="{76839988-48FD-4020-9D56-FC9BBE01537A}" type="pres">
      <dgm:prSet presAssocID="{2C4E094A-B901-4128-8F32-BBC8AF3C2762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A2961D-E21F-4208-A3F9-1D828F1EC384}" type="pres">
      <dgm:prSet presAssocID="{2C4E094A-B901-4128-8F32-BBC8AF3C2762}" presName="accent_1" presStyleCnt="0"/>
      <dgm:spPr/>
    </dgm:pt>
    <dgm:pt modelId="{248E6692-B250-4B3C-AB2D-450B7206DC5C}" type="pres">
      <dgm:prSet presAssocID="{2C4E094A-B901-4128-8F32-BBC8AF3C2762}" presName="accentRepeatNode" presStyleLbl="solidFgAcc1" presStyleIdx="0" presStyleCnt="2"/>
      <dgm:spPr/>
    </dgm:pt>
    <dgm:pt modelId="{E9056490-9F9C-499C-8573-2AC49BD92900}" type="pres">
      <dgm:prSet presAssocID="{8D84AEFB-5150-4149-84C3-E2F315A9717D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B6C217-9423-4C90-840F-133DFA622DA9}" type="pres">
      <dgm:prSet presAssocID="{8D84AEFB-5150-4149-84C3-E2F315A9717D}" presName="accent_2" presStyleCnt="0"/>
      <dgm:spPr/>
    </dgm:pt>
    <dgm:pt modelId="{3F8E5875-0763-44DF-9E76-EB5ECD1C41F0}" type="pres">
      <dgm:prSet presAssocID="{8D84AEFB-5150-4149-84C3-E2F315A9717D}" presName="accentRepeatNode" presStyleLbl="solidFgAcc1" presStyleIdx="1" presStyleCnt="2"/>
      <dgm:spPr/>
    </dgm:pt>
  </dgm:ptLst>
  <dgm:cxnLst>
    <dgm:cxn modelId="{A81B4A8E-57C8-4BAB-98E5-D88548D2DE82}" type="presOf" srcId="{49ED0AF6-224F-4A6D-A823-88F63C547C78}" destId="{EA22BE0F-6E14-41AD-B439-5795784D7A52}" srcOrd="0" destOrd="0" presId="urn:microsoft.com/office/officeart/2008/layout/VerticalCurvedList"/>
    <dgm:cxn modelId="{455D6160-1DCF-430A-8825-722786864EB3}" type="presOf" srcId="{8D84AEFB-5150-4149-84C3-E2F315A9717D}" destId="{E9056490-9F9C-499C-8573-2AC49BD92900}" srcOrd="0" destOrd="0" presId="urn:microsoft.com/office/officeart/2008/layout/VerticalCurvedList"/>
    <dgm:cxn modelId="{D5B24CDD-1201-463B-A828-B59B1082B69B}" srcId="{49ED0AF6-224F-4A6D-A823-88F63C547C78}" destId="{2C4E094A-B901-4128-8F32-BBC8AF3C2762}" srcOrd="0" destOrd="0" parTransId="{6A703F53-CD92-43F5-BFBE-1422AE42FBDC}" sibTransId="{238D676D-A852-46CD-8386-26FA03BD72FA}"/>
    <dgm:cxn modelId="{FB1672CD-EAA9-49AA-8035-24ECBD4BF3BE}" type="presOf" srcId="{238D676D-A852-46CD-8386-26FA03BD72FA}" destId="{C25977AB-2DEF-484C-9A87-98D8552A06B9}" srcOrd="0" destOrd="0" presId="urn:microsoft.com/office/officeart/2008/layout/VerticalCurvedList"/>
    <dgm:cxn modelId="{123271FC-4CB1-491B-95C5-52007089378A}" srcId="{49ED0AF6-224F-4A6D-A823-88F63C547C78}" destId="{8D84AEFB-5150-4149-84C3-E2F315A9717D}" srcOrd="1" destOrd="0" parTransId="{AC53144F-7501-4002-9D16-86A9C4F012D7}" sibTransId="{CFABFB24-4286-4D1E-89DA-56876AF6B1FB}"/>
    <dgm:cxn modelId="{5381EF17-F300-4DDD-BD0D-97D1B964A54A}" type="presOf" srcId="{2C4E094A-B901-4128-8F32-BBC8AF3C2762}" destId="{76839988-48FD-4020-9D56-FC9BBE01537A}" srcOrd="0" destOrd="0" presId="urn:microsoft.com/office/officeart/2008/layout/VerticalCurvedList"/>
    <dgm:cxn modelId="{2CE41442-175B-4C72-879F-EB9085506DA3}" type="presParOf" srcId="{EA22BE0F-6E14-41AD-B439-5795784D7A52}" destId="{AD3153D1-4FEF-454A-AB2F-CAD4F8047681}" srcOrd="0" destOrd="0" presId="urn:microsoft.com/office/officeart/2008/layout/VerticalCurvedList"/>
    <dgm:cxn modelId="{30D4F412-596C-4BA0-9E0C-25A0246CA4A1}" type="presParOf" srcId="{AD3153D1-4FEF-454A-AB2F-CAD4F8047681}" destId="{8F03C1BA-6065-4370-B427-B0A21F507C3B}" srcOrd="0" destOrd="0" presId="urn:microsoft.com/office/officeart/2008/layout/VerticalCurvedList"/>
    <dgm:cxn modelId="{F52245FB-2D86-493F-B16F-A98234329D3C}" type="presParOf" srcId="{8F03C1BA-6065-4370-B427-B0A21F507C3B}" destId="{269A8AAB-B425-44BC-8941-7D20AEB93871}" srcOrd="0" destOrd="0" presId="urn:microsoft.com/office/officeart/2008/layout/VerticalCurvedList"/>
    <dgm:cxn modelId="{A1E0DB7F-4409-4A20-AD47-A93FB20F0D1B}" type="presParOf" srcId="{8F03C1BA-6065-4370-B427-B0A21F507C3B}" destId="{C25977AB-2DEF-484C-9A87-98D8552A06B9}" srcOrd="1" destOrd="0" presId="urn:microsoft.com/office/officeart/2008/layout/VerticalCurvedList"/>
    <dgm:cxn modelId="{D9992622-63C3-48D5-A184-A749723BEE6C}" type="presParOf" srcId="{8F03C1BA-6065-4370-B427-B0A21F507C3B}" destId="{7698DE2D-2803-4F4C-AD1F-42A55056B1A0}" srcOrd="2" destOrd="0" presId="urn:microsoft.com/office/officeart/2008/layout/VerticalCurvedList"/>
    <dgm:cxn modelId="{C7088BB3-D74B-4876-A15B-496BCD260849}" type="presParOf" srcId="{8F03C1BA-6065-4370-B427-B0A21F507C3B}" destId="{F516D1C0-A0E1-47E3-96D1-9538BC960583}" srcOrd="3" destOrd="0" presId="urn:microsoft.com/office/officeart/2008/layout/VerticalCurvedList"/>
    <dgm:cxn modelId="{4CDB2BE0-4ADF-4246-8B7B-CA04EB79F0F4}" type="presParOf" srcId="{AD3153D1-4FEF-454A-AB2F-CAD4F8047681}" destId="{76839988-48FD-4020-9D56-FC9BBE01537A}" srcOrd="1" destOrd="0" presId="urn:microsoft.com/office/officeart/2008/layout/VerticalCurvedList"/>
    <dgm:cxn modelId="{7470EFE4-E217-4FFF-A03C-19B81169A230}" type="presParOf" srcId="{AD3153D1-4FEF-454A-AB2F-CAD4F8047681}" destId="{1AA2961D-E21F-4208-A3F9-1D828F1EC384}" srcOrd="2" destOrd="0" presId="urn:microsoft.com/office/officeart/2008/layout/VerticalCurvedList"/>
    <dgm:cxn modelId="{D85472FD-1B77-4A09-8EA2-BFD06BB14AA4}" type="presParOf" srcId="{1AA2961D-E21F-4208-A3F9-1D828F1EC384}" destId="{248E6692-B250-4B3C-AB2D-450B7206DC5C}" srcOrd="0" destOrd="0" presId="urn:microsoft.com/office/officeart/2008/layout/VerticalCurvedList"/>
    <dgm:cxn modelId="{D19D9C02-D154-47B3-AAD3-E360F65E5C80}" type="presParOf" srcId="{AD3153D1-4FEF-454A-AB2F-CAD4F8047681}" destId="{E9056490-9F9C-499C-8573-2AC49BD92900}" srcOrd="3" destOrd="0" presId="urn:microsoft.com/office/officeart/2008/layout/VerticalCurvedList"/>
    <dgm:cxn modelId="{30F72FAA-19B2-4339-8030-9CE1EB4E668F}" type="presParOf" srcId="{AD3153D1-4FEF-454A-AB2F-CAD4F8047681}" destId="{79B6C217-9423-4C90-840F-133DFA622DA9}" srcOrd="4" destOrd="0" presId="urn:microsoft.com/office/officeart/2008/layout/VerticalCurvedList"/>
    <dgm:cxn modelId="{8F1018BD-5D80-4C13-9652-EBBFF65C39C7}" type="presParOf" srcId="{79B6C217-9423-4C90-840F-133DFA622DA9}" destId="{3F8E5875-0763-44DF-9E76-EB5ECD1C41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7F78EA-7341-48C1-94A3-34678DF00BA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B107008-BB06-4CCB-A337-98296368646F}">
      <dgm:prSet/>
      <dgm:spPr/>
      <dgm:t>
        <a:bodyPr/>
        <a:lstStyle/>
        <a:p>
          <a:r>
            <a:rPr lang="es-EC" dirty="0" smtClean="0"/>
            <a:t>La combinación óptima de las concentraciones de </a:t>
          </a:r>
          <a:r>
            <a:rPr lang="es-EC" dirty="0" err="1" smtClean="0"/>
            <a:t>primers</a:t>
          </a:r>
          <a:r>
            <a:rPr lang="es-EC" dirty="0" smtClean="0"/>
            <a:t> y de Mg</a:t>
          </a:r>
          <a:r>
            <a:rPr lang="es-EC" baseline="30000" dirty="0" smtClean="0"/>
            <a:t>++</a:t>
          </a:r>
          <a:r>
            <a:rPr lang="es-EC" dirty="0" smtClean="0"/>
            <a:t> son exclusivas para cada pareja de </a:t>
          </a:r>
          <a:r>
            <a:rPr lang="es-EC" dirty="0" err="1" smtClean="0"/>
            <a:t>primers</a:t>
          </a:r>
          <a:r>
            <a:rPr lang="es-EC" dirty="0" smtClean="0"/>
            <a:t> y producto de amplificación.</a:t>
          </a:r>
          <a:endParaRPr lang="es-EC" dirty="0"/>
        </a:p>
      </dgm:t>
    </dgm:pt>
    <dgm:pt modelId="{FFCABF2E-A392-40FF-B59C-8AEA0CF7B092}" type="parTrans" cxnId="{D7B0C76D-20D4-49E5-8925-1EB9FC6CBA51}">
      <dgm:prSet/>
      <dgm:spPr/>
      <dgm:t>
        <a:bodyPr/>
        <a:lstStyle/>
        <a:p>
          <a:endParaRPr lang="es-EC"/>
        </a:p>
      </dgm:t>
    </dgm:pt>
    <dgm:pt modelId="{80D51257-DF7A-46FA-BB54-671DE69A8A7E}" type="sibTrans" cxnId="{D7B0C76D-20D4-49E5-8925-1EB9FC6CBA51}">
      <dgm:prSet/>
      <dgm:spPr/>
      <dgm:t>
        <a:bodyPr/>
        <a:lstStyle/>
        <a:p>
          <a:endParaRPr lang="es-EC"/>
        </a:p>
      </dgm:t>
    </dgm:pt>
    <dgm:pt modelId="{27721005-8402-4EF6-825A-5425CB62F457}">
      <dgm:prSet phldrT="[Text]"/>
      <dgm:spPr/>
      <dgm:t>
        <a:bodyPr/>
        <a:lstStyle/>
        <a:p>
          <a:r>
            <a:rPr lang="es-EC" dirty="0" smtClean="0"/>
            <a:t>La técnica de </a:t>
          </a:r>
          <a:r>
            <a:rPr lang="es-EC" dirty="0" err="1" smtClean="0"/>
            <a:t>tHDA</a:t>
          </a:r>
          <a:r>
            <a:rPr lang="es-EC" dirty="0" smtClean="0"/>
            <a:t> con los </a:t>
          </a:r>
          <a:r>
            <a:rPr lang="es-EC" dirty="0" err="1" smtClean="0"/>
            <a:t>primers</a:t>
          </a:r>
          <a:r>
            <a:rPr lang="es-EC" dirty="0" smtClean="0"/>
            <a:t> RRV 2F-HDA / RRV 2R-SQ y HPV 6F.LF / HPV 4R-SQ alcanzó un límite de sensibilidad de 0.0001 </a:t>
          </a:r>
          <a:r>
            <a:rPr lang="es-EC" dirty="0" err="1" smtClean="0"/>
            <a:t>ng</a:t>
          </a:r>
          <a:r>
            <a:rPr lang="es-EC" dirty="0" smtClean="0"/>
            <a:t> de ADN </a:t>
          </a:r>
          <a:r>
            <a:rPr lang="es-EC" dirty="0" err="1" smtClean="0"/>
            <a:t>plasmídico</a:t>
          </a:r>
          <a:r>
            <a:rPr lang="es-EC" dirty="0" smtClean="0"/>
            <a:t>.</a:t>
          </a:r>
          <a:endParaRPr lang="es-EC" dirty="0"/>
        </a:p>
      </dgm:t>
    </dgm:pt>
    <dgm:pt modelId="{715535A3-DB58-4A7A-8D69-CD9B95936A60}" type="parTrans" cxnId="{F1EAB90C-B7C8-4C84-8FB7-5ED19E4810ED}">
      <dgm:prSet/>
      <dgm:spPr/>
      <dgm:t>
        <a:bodyPr/>
        <a:lstStyle/>
        <a:p>
          <a:endParaRPr lang="es-EC"/>
        </a:p>
      </dgm:t>
    </dgm:pt>
    <dgm:pt modelId="{4844141D-F67C-48C1-B320-CAE2F4110B50}" type="sibTrans" cxnId="{F1EAB90C-B7C8-4C84-8FB7-5ED19E4810ED}">
      <dgm:prSet/>
      <dgm:spPr/>
      <dgm:t>
        <a:bodyPr/>
        <a:lstStyle/>
        <a:p>
          <a:endParaRPr lang="es-EC"/>
        </a:p>
      </dgm:t>
    </dgm:pt>
    <dgm:pt modelId="{AA4A2B31-8834-4313-AEA7-69FDA74CDAD2}" type="pres">
      <dgm:prSet presAssocID="{A67F78EA-7341-48C1-94A3-34678DF00B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FE2F414-62B3-4BA4-B580-56AF258DF1A3}" type="pres">
      <dgm:prSet presAssocID="{A67F78EA-7341-48C1-94A3-34678DF00BA6}" presName="Name1" presStyleCnt="0"/>
      <dgm:spPr/>
    </dgm:pt>
    <dgm:pt modelId="{5CC301F4-2498-4CD6-87D7-25B674EE41B0}" type="pres">
      <dgm:prSet presAssocID="{A67F78EA-7341-48C1-94A3-34678DF00BA6}" presName="cycle" presStyleCnt="0"/>
      <dgm:spPr/>
    </dgm:pt>
    <dgm:pt modelId="{EC0171F8-D0C1-4935-AD4D-3F24E6E325EE}" type="pres">
      <dgm:prSet presAssocID="{A67F78EA-7341-48C1-94A3-34678DF00BA6}" presName="srcNode" presStyleLbl="node1" presStyleIdx="0" presStyleCnt="2"/>
      <dgm:spPr/>
    </dgm:pt>
    <dgm:pt modelId="{61BBD74F-544F-4DC0-B3DD-940CD61D3326}" type="pres">
      <dgm:prSet presAssocID="{A67F78EA-7341-48C1-94A3-34678DF00BA6}" presName="conn" presStyleLbl="parChTrans1D2" presStyleIdx="0" presStyleCnt="1"/>
      <dgm:spPr/>
      <dgm:t>
        <a:bodyPr/>
        <a:lstStyle/>
        <a:p>
          <a:endParaRPr lang="es-EC"/>
        </a:p>
      </dgm:t>
    </dgm:pt>
    <dgm:pt modelId="{03B2E42E-248E-49DC-AE81-31E4FBD27598}" type="pres">
      <dgm:prSet presAssocID="{A67F78EA-7341-48C1-94A3-34678DF00BA6}" presName="extraNode" presStyleLbl="node1" presStyleIdx="0" presStyleCnt="2"/>
      <dgm:spPr/>
    </dgm:pt>
    <dgm:pt modelId="{1195FD15-77EA-4E31-BB05-8482F477D930}" type="pres">
      <dgm:prSet presAssocID="{A67F78EA-7341-48C1-94A3-34678DF00BA6}" presName="dstNode" presStyleLbl="node1" presStyleIdx="0" presStyleCnt="2"/>
      <dgm:spPr/>
    </dgm:pt>
    <dgm:pt modelId="{0D6AEF5D-F4AC-42B3-BBCF-2D0A0016417B}" type="pres">
      <dgm:prSet presAssocID="{9B107008-BB06-4CCB-A337-98296368646F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5741D9-669E-43A5-B66F-711AD1D8DE82}" type="pres">
      <dgm:prSet presAssocID="{9B107008-BB06-4CCB-A337-98296368646F}" presName="accent_1" presStyleCnt="0"/>
      <dgm:spPr/>
    </dgm:pt>
    <dgm:pt modelId="{E2B420C5-FDA5-40FB-AD4E-8E70663E5488}" type="pres">
      <dgm:prSet presAssocID="{9B107008-BB06-4CCB-A337-98296368646F}" presName="accentRepeatNode" presStyleLbl="solidFgAcc1" presStyleIdx="0" presStyleCnt="2"/>
      <dgm:spPr/>
    </dgm:pt>
    <dgm:pt modelId="{239C500E-A693-424F-9D8A-5DCA818937B8}" type="pres">
      <dgm:prSet presAssocID="{27721005-8402-4EF6-825A-5425CB62F457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4F581F-7E57-487B-8B16-CD9D982A3728}" type="pres">
      <dgm:prSet presAssocID="{27721005-8402-4EF6-825A-5425CB62F457}" presName="accent_2" presStyleCnt="0"/>
      <dgm:spPr/>
    </dgm:pt>
    <dgm:pt modelId="{14C150E2-B132-4317-B2E0-ECA4E2A0CE51}" type="pres">
      <dgm:prSet presAssocID="{27721005-8402-4EF6-825A-5425CB62F457}" presName="accentRepeatNode" presStyleLbl="solidFgAcc1" presStyleIdx="1" presStyleCnt="2"/>
      <dgm:spPr/>
    </dgm:pt>
  </dgm:ptLst>
  <dgm:cxnLst>
    <dgm:cxn modelId="{0BE67F21-EF25-4B12-8D12-4027C163F04D}" type="presOf" srcId="{9B107008-BB06-4CCB-A337-98296368646F}" destId="{0D6AEF5D-F4AC-42B3-BBCF-2D0A0016417B}" srcOrd="0" destOrd="0" presId="urn:microsoft.com/office/officeart/2008/layout/VerticalCurvedList"/>
    <dgm:cxn modelId="{31D4773D-29F6-4A1D-B4E3-FFB166B4EAC8}" type="presOf" srcId="{80D51257-DF7A-46FA-BB54-671DE69A8A7E}" destId="{61BBD74F-544F-4DC0-B3DD-940CD61D3326}" srcOrd="0" destOrd="0" presId="urn:microsoft.com/office/officeart/2008/layout/VerticalCurvedList"/>
    <dgm:cxn modelId="{AF731FA6-4610-4944-966D-43A6062A5125}" type="presOf" srcId="{27721005-8402-4EF6-825A-5425CB62F457}" destId="{239C500E-A693-424F-9D8A-5DCA818937B8}" srcOrd="0" destOrd="0" presId="urn:microsoft.com/office/officeart/2008/layout/VerticalCurvedList"/>
    <dgm:cxn modelId="{B1FBF67F-1155-4738-90B9-2E0E1A2291D4}" type="presOf" srcId="{A67F78EA-7341-48C1-94A3-34678DF00BA6}" destId="{AA4A2B31-8834-4313-AEA7-69FDA74CDAD2}" srcOrd="0" destOrd="0" presId="urn:microsoft.com/office/officeart/2008/layout/VerticalCurvedList"/>
    <dgm:cxn modelId="{D7B0C76D-20D4-49E5-8925-1EB9FC6CBA51}" srcId="{A67F78EA-7341-48C1-94A3-34678DF00BA6}" destId="{9B107008-BB06-4CCB-A337-98296368646F}" srcOrd="0" destOrd="0" parTransId="{FFCABF2E-A392-40FF-B59C-8AEA0CF7B092}" sibTransId="{80D51257-DF7A-46FA-BB54-671DE69A8A7E}"/>
    <dgm:cxn modelId="{F1EAB90C-B7C8-4C84-8FB7-5ED19E4810ED}" srcId="{A67F78EA-7341-48C1-94A3-34678DF00BA6}" destId="{27721005-8402-4EF6-825A-5425CB62F457}" srcOrd="1" destOrd="0" parTransId="{715535A3-DB58-4A7A-8D69-CD9B95936A60}" sibTransId="{4844141D-F67C-48C1-B320-CAE2F4110B50}"/>
    <dgm:cxn modelId="{FD7DE0FB-29ED-40D2-AC5E-72746F02CA8D}" type="presParOf" srcId="{AA4A2B31-8834-4313-AEA7-69FDA74CDAD2}" destId="{3FE2F414-62B3-4BA4-B580-56AF258DF1A3}" srcOrd="0" destOrd="0" presId="urn:microsoft.com/office/officeart/2008/layout/VerticalCurvedList"/>
    <dgm:cxn modelId="{DB2641F0-4FA7-4A22-8108-B8557DBCBABA}" type="presParOf" srcId="{3FE2F414-62B3-4BA4-B580-56AF258DF1A3}" destId="{5CC301F4-2498-4CD6-87D7-25B674EE41B0}" srcOrd="0" destOrd="0" presId="urn:microsoft.com/office/officeart/2008/layout/VerticalCurvedList"/>
    <dgm:cxn modelId="{8D301E87-AA72-4639-BA35-7EA9CBE92019}" type="presParOf" srcId="{5CC301F4-2498-4CD6-87D7-25B674EE41B0}" destId="{EC0171F8-D0C1-4935-AD4D-3F24E6E325EE}" srcOrd="0" destOrd="0" presId="urn:microsoft.com/office/officeart/2008/layout/VerticalCurvedList"/>
    <dgm:cxn modelId="{93CB0699-81E3-4F63-A3CE-4ED6D31B4689}" type="presParOf" srcId="{5CC301F4-2498-4CD6-87D7-25B674EE41B0}" destId="{61BBD74F-544F-4DC0-B3DD-940CD61D3326}" srcOrd="1" destOrd="0" presId="urn:microsoft.com/office/officeart/2008/layout/VerticalCurvedList"/>
    <dgm:cxn modelId="{8E70DC47-335B-4BA5-BC4B-EE8EC79F491F}" type="presParOf" srcId="{5CC301F4-2498-4CD6-87D7-25B674EE41B0}" destId="{03B2E42E-248E-49DC-AE81-31E4FBD27598}" srcOrd="2" destOrd="0" presId="urn:microsoft.com/office/officeart/2008/layout/VerticalCurvedList"/>
    <dgm:cxn modelId="{3D3BF795-563C-4295-9D56-EBD0D6D35B43}" type="presParOf" srcId="{5CC301F4-2498-4CD6-87D7-25B674EE41B0}" destId="{1195FD15-77EA-4E31-BB05-8482F477D930}" srcOrd="3" destOrd="0" presId="urn:microsoft.com/office/officeart/2008/layout/VerticalCurvedList"/>
    <dgm:cxn modelId="{301E6937-C025-4809-9376-5840037E1D16}" type="presParOf" srcId="{3FE2F414-62B3-4BA4-B580-56AF258DF1A3}" destId="{0D6AEF5D-F4AC-42B3-BBCF-2D0A0016417B}" srcOrd="1" destOrd="0" presId="urn:microsoft.com/office/officeart/2008/layout/VerticalCurvedList"/>
    <dgm:cxn modelId="{3A88DB23-2A76-4698-AC91-1F4F4D5884E7}" type="presParOf" srcId="{3FE2F414-62B3-4BA4-B580-56AF258DF1A3}" destId="{965741D9-669E-43A5-B66F-711AD1D8DE82}" srcOrd="2" destOrd="0" presId="urn:microsoft.com/office/officeart/2008/layout/VerticalCurvedList"/>
    <dgm:cxn modelId="{EE496970-DD50-4AE7-B0C6-CBC0A86FD397}" type="presParOf" srcId="{965741D9-669E-43A5-B66F-711AD1D8DE82}" destId="{E2B420C5-FDA5-40FB-AD4E-8E70663E5488}" srcOrd="0" destOrd="0" presId="urn:microsoft.com/office/officeart/2008/layout/VerticalCurvedList"/>
    <dgm:cxn modelId="{60DF7320-3F12-47F3-9FC7-A574B4963D76}" type="presParOf" srcId="{3FE2F414-62B3-4BA4-B580-56AF258DF1A3}" destId="{239C500E-A693-424F-9D8A-5DCA818937B8}" srcOrd="3" destOrd="0" presId="urn:microsoft.com/office/officeart/2008/layout/VerticalCurvedList"/>
    <dgm:cxn modelId="{788A628D-56A6-428D-AB5F-279B593B0B9B}" type="presParOf" srcId="{3FE2F414-62B3-4BA4-B580-56AF258DF1A3}" destId="{2D4F581F-7E57-487B-8B16-CD9D982A3728}" srcOrd="4" destOrd="0" presId="urn:microsoft.com/office/officeart/2008/layout/VerticalCurvedList"/>
    <dgm:cxn modelId="{2FF2F519-12EC-4972-8588-8BA4ED450A17}" type="presParOf" srcId="{2D4F581F-7E57-487B-8B16-CD9D982A3728}" destId="{14C150E2-B132-4317-B2E0-ECA4E2A0CE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D1602BE-8AF9-46D9-96E3-1D272B471707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87C157D2-7B17-4FFB-B5EA-8E78B2A3ED8B}">
      <dgm:prSet/>
      <dgm:spPr/>
      <dgm:t>
        <a:bodyPr/>
        <a:lstStyle/>
        <a:p>
          <a:r>
            <a:rPr lang="es-EC" dirty="0" smtClean="0"/>
            <a:t>La detección y medición de fluorescencia en tiempo real usando </a:t>
          </a:r>
          <a:r>
            <a:rPr lang="es-EC" dirty="0" err="1" smtClean="0"/>
            <a:t>self-quenched</a:t>
          </a:r>
          <a:r>
            <a:rPr lang="es-EC" dirty="0" smtClean="0"/>
            <a:t> </a:t>
          </a:r>
          <a:r>
            <a:rPr lang="es-EC" dirty="0" err="1" smtClean="0"/>
            <a:t>primers</a:t>
          </a:r>
          <a:r>
            <a:rPr lang="es-EC" dirty="0" smtClean="0"/>
            <a:t> con </a:t>
          </a:r>
          <a:r>
            <a:rPr lang="es-EC" dirty="0" err="1" smtClean="0"/>
            <a:t>tHDA</a:t>
          </a:r>
          <a:r>
            <a:rPr lang="es-EC" dirty="0" smtClean="0"/>
            <a:t> es un método viable de diagnóstico de virus vegetales.</a:t>
          </a:r>
          <a:endParaRPr lang="es-EC" dirty="0"/>
        </a:p>
      </dgm:t>
    </dgm:pt>
    <dgm:pt modelId="{DF7FBD87-3218-4CFA-BC58-7693F6F065E8}" type="parTrans" cxnId="{934BF8B9-BF81-4FCF-88BF-A9A08DE11D83}">
      <dgm:prSet/>
      <dgm:spPr/>
      <dgm:t>
        <a:bodyPr/>
        <a:lstStyle/>
        <a:p>
          <a:endParaRPr lang="es-EC"/>
        </a:p>
      </dgm:t>
    </dgm:pt>
    <dgm:pt modelId="{16034066-6163-490E-96A1-59B286CEF404}" type="sibTrans" cxnId="{934BF8B9-BF81-4FCF-88BF-A9A08DE11D83}">
      <dgm:prSet/>
      <dgm:spPr/>
      <dgm:t>
        <a:bodyPr/>
        <a:lstStyle/>
        <a:p>
          <a:endParaRPr lang="es-EC"/>
        </a:p>
      </dgm:t>
    </dgm:pt>
    <dgm:pt modelId="{E967D6A7-6907-4EC1-83D7-B5CD7AAF2AB0}">
      <dgm:prSet/>
      <dgm:spPr/>
      <dgm:t>
        <a:bodyPr/>
        <a:lstStyle/>
        <a:p>
          <a:r>
            <a:rPr lang="es-EC" dirty="0" smtClean="0"/>
            <a:t>La detección de fluorescencia mediante la imagen de un escaneo post amplificación usando </a:t>
          </a:r>
          <a:r>
            <a:rPr lang="es-EC" dirty="0" err="1" smtClean="0"/>
            <a:t>self-quenched</a:t>
          </a:r>
          <a:r>
            <a:rPr lang="es-EC" dirty="0" smtClean="0"/>
            <a:t> </a:t>
          </a:r>
          <a:r>
            <a:rPr lang="es-EC" dirty="0" err="1" smtClean="0"/>
            <a:t>primers</a:t>
          </a:r>
          <a:r>
            <a:rPr lang="es-EC" dirty="0" smtClean="0"/>
            <a:t> con </a:t>
          </a:r>
          <a:r>
            <a:rPr lang="es-EC" dirty="0" err="1" smtClean="0"/>
            <a:t>tHDA</a:t>
          </a:r>
          <a:r>
            <a:rPr lang="es-EC" dirty="0" smtClean="0"/>
            <a:t> no permite distinguir de forma clara las muestras positivas de las negativas, por lo tanto, no es un método de detección confiable.</a:t>
          </a:r>
          <a:endParaRPr lang="es-EC" dirty="0"/>
        </a:p>
      </dgm:t>
    </dgm:pt>
    <dgm:pt modelId="{22F58779-C069-4DEE-8BF6-91FF21E2F47F}" type="parTrans" cxnId="{A5F83003-8B2B-4A1E-96A2-F803AC3A8B7E}">
      <dgm:prSet/>
      <dgm:spPr/>
      <dgm:t>
        <a:bodyPr/>
        <a:lstStyle/>
        <a:p>
          <a:endParaRPr lang="es-EC"/>
        </a:p>
      </dgm:t>
    </dgm:pt>
    <dgm:pt modelId="{E697F746-6553-44D3-BC43-D2F9C04A3DD0}" type="sibTrans" cxnId="{A5F83003-8B2B-4A1E-96A2-F803AC3A8B7E}">
      <dgm:prSet/>
      <dgm:spPr/>
      <dgm:t>
        <a:bodyPr/>
        <a:lstStyle/>
        <a:p>
          <a:endParaRPr lang="es-EC"/>
        </a:p>
      </dgm:t>
    </dgm:pt>
    <dgm:pt modelId="{F5FF9F5B-EDDA-4532-8B9F-8BC251527D02}" type="pres">
      <dgm:prSet presAssocID="{8D1602BE-8AF9-46D9-96E3-1D272B47170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F1AAFC87-9071-488C-B4F6-B3CB6BACBE2C}" type="pres">
      <dgm:prSet presAssocID="{8D1602BE-8AF9-46D9-96E3-1D272B471707}" presName="Name1" presStyleCnt="0"/>
      <dgm:spPr/>
    </dgm:pt>
    <dgm:pt modelId="{71D9914B-33B0-40E7-98E0-701158CFCF42}" type="pres">
      <dgm:prSet presAssocID="{8D1602BE-8AF9-46D9-96E3-1D272B471707}" presName="cycle" presStyleCnt="0"/>
      <dgm:spPr/>
    </dgm:pt>
    <dgm:pt modelId="{49C44926-400C-42F8-A394-C9507C9332D2}" type="pres">
      <dgm:prSet presAssocID="{8D1602BE-8AF9-46D9-96E3-1D272B471707}" presName="srcNode" presStyleLbl="node1" presStyleIdx="0" presStyleCnt="2"/>
      <dgm:spPr/>
    </dgm:pt>
    <dgm:pt modelId="{4C983EF0-1E50-493A-BABE-CED01AFCBC81}" type="pres">
      <dgm:prSet presAssocID="{8D1602BE-8AF9-46D9-96E3-1D272B471707}" presName="conn" presStyleLbl="parChTrans1D2" presStyleIdx="0" presStyleCnt="1"/>
      <dgm:spPr/>
      <dgm:t>
        <a:bodyPr/>
        <a:lstStyle/>
        <a:p>
          <a:endParaRPr lang="es-EC"/>
        </a:p>
      </dgm:t>
    </dgm:pt>
    <dgm:pt modelId="{1CA68A24-7B3F-4C8A-BF54-C97FD376C7D0}" type="pres">
      <dgm:prSet presAssocID="{8D1602BE-8AF9-46D9-96E3-1D272B471707}" presName="extraNode" presStyleLbl="node1" presStyleIdx="0" presStyleCnt="2"/>
      <dgm:spPr/>
    </dgm:pt>
    <dgm:pt modelId="{5272F953-4AD5-481B-A167-9771DEAC3CE4}" type="pres">
      <dgm:prSet presAssocID="{8D1602BE-8AF9-46D9-96E3-1D272B471707}" presName="dstNode" presStyleLbl="node1" presStyleIdx="0" presStyleCnt="2"/>
      <dgm:spPr/>
    </dgm:pt>
    <dgm:pt modelId="{E26F3B82-063F-4F46-9096-95249775524E}" type="pres">
      <dgm:prSet presAssocID="{87C157D2-7B17-4FFB-B5EA-8E78B2A3ED8B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4BDE7F-AD5A-4B99-98C1-F5BD4F7D798E}" type="pres">
      <dgm:prSet presAssocID="{87C157D2-7B17-4FFB-B5EA-8E78B2A3ED8B}" presName="accent_1" presStyleCnt="0"/>
      <dgm:spPr/>
    </dgm:pt>
    <dgm:pt modelId="{4198B881-BC42-46ED-B50A-58483F6D1CC4}" type="pres">
      <dgm:prSet presAssocID="{87C157D2-7B17-4FFB-B5EA-8E78B2A3ED8B}" presName="accentRepeatNode" presStyleLbl="solidFgAcc1" presStyleIdx="0" presStyleCnt="2"/>
      <dgm:spPr/>
    </dgm:pt>
    <dgm:pt modelId="{19C01596-7EED-4E5C-BA1B-7883CDE3532E}" type="pres">
      <dgm:prSet presAssocID="{E967D6A7-6907-4EC1-83D7-B5CD7AAF2AB0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1F477C-FA28-43F2-BB5F-09457275C8AD}" type="pres">
      <dgm:prSet presAssocID="{E967D6A7-6907-4EC1-83D7-B5CD7AAF2AB0}" presName="accent_2" presStyleCnt="0"/>
      <dgm:spPr/>
    </dgm:pt>
    <dgm:pt modelId="{363EB7D9-20ED-4DDF-80EE-AD28D325F79E}" type="pres">
      <dgm:prSet presAssocID="{E967D6A7-6907-4EC1-83D7-B5CD7AAF2AB0}" presName="accentRepeatNode" presStyleLbl="solidFgAcc1" presStyleIdx="1" presStyleCnt="2"/>
      <dgm:spPr/>
    </dgm:pt>
  </dgm:ptLst>
  <dgm:cxnLst>
    <dgm:cxn modelId="{49FFBFA7-F245-4151-BEC9-E7214AB94CBF}" type="presOf" srcId="{E967D6A7-6907-4EC1-83D7-B5CD7AAF2AB0}" destId="{19C01596-7EED-4E5C-BA1B-7883CDE3532E}" srcOrd="0" destOrd="0" presId="urn:microsoft.com/office/officeart/2008/layout/VerticalCurvedList"/>
    <dgm:cxn modelId="{A5F83003-8B2B-4A1E-96A2-F803AC3A8B7E}" srcId="{8D1602BE-8AF9-46D9-96E3-1D272B471707}" destId="{E967D6A7-6907-4EC1-83D7-B5CD7AAF2AB0}" srcOrd="1" destOrd="0" parTransId="{22F58779-C069-4DEE-8BF6-91FF21E2F47F}" sibTransId="{E697F746-6553-44D3-BC43-D2F9C04A3DD0}"/>
    <dgm:cxn modelId="{934BF8B9-BF81-4FCF-88BF-A9A08DE11D83}" srcId="{8D1602BE-8AF9-46D9-96E3-1D272B471707}" destId="{87C157D2-7B17-4FFB-B5EA-8E78B2A3ED8B}" srcOrd="0" destOrd="0" parTransId="{DF7FBD87-3218-4CFA-BC58-7693F6F065E8}" sibTransId="{16034066-6163-490E-96A1-59B286CEF404}"/>
    <dgm:cxn modelId="{4FD038C3-FB39-4271-BD60-BFBD2C9F4F3F}" type="presOf" srcId="{16034066-6163-490E-96A1-59B286CEF404}" destId="{4C983EF0-1E50-493A-BABE-CED01AFCBC81}" srcOrd="0" destOrd="0" presId="urn:microsoft.com/office/officeart/2008/layout/VerticalCurvedList"/>
    <dgm:cxn modelId="{8C614FBE-B095-4553-A0F9-E231953D7209}" type="presOf" srcId="{87C157D2-7B17-4FFB-B5EA-8E78B2A3ED8B}" destId="{E26F3B82-063F-4F46-9096-95249775524E}" srcOrd="0" destOrd="0" presId="urn:microsoft.com/office/officeart/2008/layout/VerticalCurvedList"/>
    <dgm:cxn modelId="{48A0B64C-B8A2-4790-834A-CFDAE829F697}" type="presOf" srcId="{8D1602BE-8AF9-46D9-96E3-1D272B471707}" destId="{F5FF9F5B-EDDA-4532-8B9F-8BC251527D02}" srcOrd="0" destOrd="0" presId="urn:microsoft.com/office/officeart/2008/layout/VerticalCurvedList"/>
    <dgm:cxn modelId="{EA8768A1-FF18-461A-BB83-23BF97CAD3E8}" type="presParOf" srcId="{F5FF9F5B-EDDA-4532-8B9F-8BC251527D02}" destId="{F1AAFC87-9071-488C-B4F6-B3CB6BACBE2C}" srcOrd="0" destOrd="0" presId="urn:microsoft.com/office/officeart/2008/layout/VerticalCurvedList"/>
    <dgm:cxn modelId="{330BECFB-DDC0-487E-99AB-0A9285AE2804}" type="presParOf" srcId="{F1AAFC87-9071-488C-B4F6-B3CB6BACBE2C}" destId="{71D9914B-33B0-40E7-98E0-701158CFCF42}" srcOrd="0" destOrd="0" presId="urn:microsoft.com/office/officeart/2008/layout/VerticalCurvedList"/>
    <dgm:cxn modelId="{F0284F66-C41A-4668-AFCB-2558DBE1C0E5}" type="presParOf" srcId="{71D9914B-33B0-40E7-98E0-701158CFCF42}" destId="{49C44926-400C-42F8-A394-C9507C9332D2}" srcOrd="0" destOrd="0" presId="urn:microsoft.com/office/officeart/2008/layout/VerticalCurvedList"/>
    <dgm:cxn modelId="{EF8AC586-CFFD-4FCF-9737-2F26CFA49A9B}" type="presParOf" srcId="{71D9914B-33B0-40E7-98E0-701158CFCF42}" destId="{4C983EF0-1E50-493A-BABE-CED01AFCBC81}" srcOrd="1" destOrd="0" presId="urn:microsoft.com/office/officeart/2008/layout/VerticalCurvedList"/>
    <dgm:cxn modelId="{5E3B2217-EABA-455B-9086-3A023D141644}" type="presParOf" srcId="{71D9914B-33B0-40E7-98E0-701158CFCF42}" destId="{1CA68A24-7B3F-4C8A-BF54-C97FD376C7D0}" srcOrd="2" destOrd="0" presId="urn:microsoft.com/office/officeart/2008/layout/VerticalCurvedList"/>
    <dgm:cxn modelId="{D180F0F9-44AF-44BB-8FDF-68D6EDA4FA05}" type="presParOf" srcId="{71D9914B-33B0-40E7-98E0-701158CFCF42}" destId="{5272F953-4AD5-481B-A167-9771DEAC3CE4}" srcOrd="3" destOrd="0" presId="urn:microsoft.com/office/officeart/2008/layout/VerticalCurvedList"/>
    <dgm:cxn modelId="{92D9739F-89B1-4825-A704-5E773B695D91}" type="presParOf" srcId="{F1AAFC87-9071-488C-B4F6-B3CB6BACBE2C}" destId="{E26F3B82-063F-4F46-9096-95249775524E}" srcOrd="1" destOrd="0" presId="urn:microsoft.com/office/officeart/2008/layout/VerticalCurvedList"/>
    <dgm:cxn modelId="{5F7A7B97-011E-40AD-8471-2D8947120467}" type="presParOf" srcId="{F1AAFC87-9071-488C-B4F6-B3CB6BACBE2C}" destId="{A54BDE7F-AD5A-4B99-98C1-F5BD4F7D798E}" srcOrd="2" destOrd="0" presId="urn:microsoft.com/office/officeart/2008/layout/VerticalCurvedList"/>
    <dgm:cxn modelId="{BE449506-2709-4642-A64C-39C633AF0BF9}" type="presParOf" srcId="{A54BDE7F-AD5A-4B99-98C1-F5BD4F7D798E}" destId="{4198B881-BC42-46ED-B50A-58483F6D1CC4}" srcOrd="0" destOrd="0" presId="urn:microsoft.com/office/officeart/2008/layout/VerticalCurvedList"/>
    <dgm:cxn modelId="{EE2E74E1-C715-4AF8-8039-94FAECFB8240}" type="presParOf" srcId="{F1AAFC87-9071-488C-B4F6-B3CB6BACBE2C}" destId="{19C01596-7EED-4E5C-BA1B-7883CDE3532E}" srcOrd="3" destOrd="0" presId="urn:microsoft.com/office/officeart/2008/layout/VerticalCurvedList"/>
    <dgm:cxn modelId="{3A20FAEC-D4C0-41A7-AF33-0CEBA77239F6}" type="presParOf" srcId="{F1AAFC87-9071-488C-B4F6-B3CB6BACBE2C}" destId="{F81F477C-FA28-43F2-BB5F-09457275C8AD}" srcOrd="4" destOrd="0" presId="urn:microsoft.com/office/officeart/2008/layout/VerticalCurvedList"/>
    <dgm:cxn modelId="{FB24F26B-C370-4DD0-B600-272D15993F99}" type="presParOf" srcId="{F81F477C-FA28-43F2-BB5F-09457275C8AD}" destId="{363EB7D9-20ED-4DDF-80EE-AD28D325F7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3E443-C7A2-447F-BBBA-940917DA85B4}">
      <dsp:nvSpPr>
        <dsp:cNvPr id="0" name=""/>
        <dsp:cNvSpPr/>
      </dsp:nvSpPr>
      <dsp:spPr>
        <a:xfrm>
          <a:off x="0" y="0"/>
          <a:ext cx="8966201" cy="1506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i="1" kern="1200" dirty="0" smtClean="0"/>
            <a:t>Rose </a:t>
          </a:r>
          <a:r>
            <a:rPr lang="es-EC" sz="2200" i="1" kern="1200" dirty="0" err="1" smtClean="0"/>
            <a:t>rosette</a:t>
          </a:r>
          <a:r>
            <a:rPr lang="es-EC" sz="2200" i="1" kern="1200" dirty="0" smtClean="0"/>
            <a:t> virus </a:t>
          </a:r>
          <a:r>
            <a:rPr lang="es-EC" sz="2200" kern="1200" dirty="0" smtClean="0"/>
            <a:t>(RRV)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Vector: </a:t>
          </a:r>
          <a:r>
            <a:rPr lang="es-EC" sz="1700" i="1" kern="1200" dirty="0" err="1" smtClean="0"/>
            <a:t>Phyllocoptes</a:t>
          </a:r>
          <a:r>
            <a:rPr lang="es-EC" sz="1700" i="1" kern="1200" dirty="0" smtClean="0"/>
            <a:t> </a:t>
          </a:r>
          <a:r>
            <a:rPr lang="es-EC" sz="1700" i="1" kern="1200" dirty="0" err="1" smtClean="0"/>
            <a:t>fructiphilus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Distribución: Canadá y EE. UU</a:t>
          </a:r>
          <a:endParaRPr lang="es-EC" sz="1700" kern="1200" dirty="0"/>
        </a:p>
      </dsp:txBody>
      <dsp:txXfrm>
        <a:off x="1943923" y="0"/>
        <a:ext cx="7022277" cy="1506834"/>
      </dsp:txXfrm>
    </dsp:sp>
    <dsp:sp modelId="{C95C509A-C0DD-4E29-B229-D599F8CD7372}">
      <dsp:nvSpPr>
        <dsp:cNvPr id="0" name=""/>
        <dsp:cNvSpPr/>
      </dsp:nvSpPr>
      <dsp:spPr>
        <a:xfrm>
          <a:off x="150683" y="150683"/>
          <a:ext cx="1793240" cy="1205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BAFCFE-6372-42E0-BA9E-0427A015A557}">
      <dsp:nvSpPr>
        <dsp:cNvPr id="0" name=""/>
        <dsp:cNvSpPr/>
      </dsp:nvSpPr>
      <dsp:spPr>
        <a:xfrm>
          <a:off x="0" y="1657518"/>
          <a:ext cx="8966201" cy="1506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High </a:t>
          </a:r>
          <a:r>
            <a:rPr lang="es-EC" sz="2200" kern="1200" dirty="0" err="1" smtClean="0"/>
            <a:t>plains</a:t>
          </a:r>
          <a:r>
            <a:rPr lang="es-EC" sz="2200" kern="1200" dirty="0" smtClean="0"/>
            <a:t> virus (HPV) 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Vector: </a:t>
          </a:r>
          <a:r>
            <a:rPr lang="es-EC" sz="1700" i="1" kern="1200" dirty="0" err="1" smtClean="0"/>
            <a:t>Aceria</a:t>
          </a:r>
          <a:r>
            <a:rPr lang="es-EC" sz="1700" i="1" kern="1200" dirty="0" smtClean="0"/>
            <a:t> </a:t>
          </a:r>
          <a:r>
            <a:rPr lang="es-EC" sz="1700" i="1" kern="1200" dirty="0" err="1" smtClean="0"/>
            <a:t>tosichella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Distribución: EE. UU., Chile, Brasil e Israel 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/>
        </a:p>
      </dsp:txBody>
      <dsp:txXfrm>
        <a:off x="1943923" y="1657518"/>
        <a:ext cx="7022277" cy="1506834"/>
      </dsp:txXfrm>
    </dsp:sp>
    <dsp:sp modelId="{32BB9E55-4EE9-4B23-8E7B-FB515A987CC0}">
      <dsp:nvSpPr>
        <dsp:cNvPr id="0" name=""/>
        <dsp:cNvSpPr/>
      </dsp:nvSpPr>
      <dsp:spPr>
        <a:xfrm>
          <a:off x="150683" y="1808201"/>
          <a:ext cx="1793240" cy="1205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0D8E0-67C5-48E2-B5A6-FF94405D87E2}">
      <dsp:nvSpPr>
        <dsp:cNvPr id="0" name=""/>
        <dsp:cNvSpPr/>
      </dsp:nvSpPr>
      <dsp:spPr>
        <a:xfrm>
          <a:off x="0" y="3315036"/>
          <a:ext cx="8966201" cy="1506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i="1" kern="1200" dirty="0" err="1" smtClean="0"/>
            <a:t>Hosta</a:t>
          </a:r>
          <a:r>
            <a:rPr lang="es-EC" sz="2200" i="1" kern="1200" dirty="0" smtClean="0"/>
            <a:t> virus X</a:t>
          </a:r>
          <a:endParaRPr lang="es-EC" sz="2200" i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Transmisión: propagación vegetativa, semillas y métodos mecánicos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Distribución: EE. UU., Canadá, Holanda, Corea del Sur y China</a:t>
          </a:r>
          <a:endParaRPr lang="es-EC" sz="1700" kern="1200" dirty="0"/>
        </a:p>
      </dsp:txBody>
      <dsp:txXfrm>
        <a:off x="1943923" y="3315036"/>
        <a:ext cx="7022277" cy="1506834"/>
      </dsp:txXfrm>
    </dsp:sp>
    <dsp:sp modelId="{EF7002AE-E80C-4142-ADC6-04EDA17E67BA}">
      <dsp:nvSpPr>
        <dsp:cNvPr id="0" name=""/>
        <dsp:cNvSpPr/>
      </dsp:nvSpPr>
      <dsp:spPr>
        <a:xfrm>
          <a:off x="150683" y="3465720"/>
          <a:ext cx="1793240" cy="12054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65D43-EB9A-4EE1-93CE-A11F6A57B036}">
      <dsp:nvSpPr>
        <dsp:cNvPr id="0" name=""/>
        <dsp:cNvSpPr/>
      </dsp:nvSpPr>
      <dsp:spPr>
        <a:xfrm rot="16200000">
          <a:off x="-1093609" y="1887755"/>
          <a:ext cx="2797205" cy="59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21861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OKLAHOMA STATE UNIVERISITY</a:t>
          </a:r>
          <a:endParaRPr lang="es-EC" sz="1400" b="1" kern="1200" dirty="0"/>
        </a:p>
      </dsp:txBody>
      <dsp:txXfrm>
        <a:off x="-1093609" y="1887755"/>
        <a:ext cx="2797205" cy="591716"/>
      </dsp:txXfrm>
    </dsp:sp>
    <dsp:sp modelId="{9824B10F-5D21-4469-80AA-7F2D29E5971F}">
      <dsp:nvSpPr>
        <dsp:cNvPr id="0" name=""/>
        <dsp:cNvSpPr/>
      </dsp:nvSpPr>
      <dsp:spPr>
        <a:xfrm>
          <a:off x="600851" y="785010"/>
          <a:ext cx="3045632" cy="2797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521861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bg1"/>
              </a:solidFill>
            </a:rPr>
            <a:t>Dr. Francisco Ochoa</a:t>
          </a:r>
          <a:endParaRPr lang="es-EC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bg1"/>
              </a:solidFill>
            </a:rPr>
            <a:t>Dr. Carla Garzón</a:t>
          </a:r>
          <a:endParaRPr lang="es-EC" sz="18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solidFill>
                <a:schemeClr val="bg1"/>
              </a:solidFill>
            </a:rPr>
            <a:t>Equipo de investigación del NIMFFAB</a:t>
          </a:r>
          <a:endParaRPr lang="es-EC" sz="1800" kern="1200" dirty="0">
            <a:solidFill>
              <a:schemeClr val="bg1"/>
            </a:solidFill>
          </a:endParaRPr>
        </a:p>
      </dsp:txBody>
      <dsp:txXfrm>
        <a:off x="600851" y="785010"/>
        <a:ext cx="3045632" cy="2797205"/>
      </dsp:txXfrm>
    </dsp:sp>
    <dsp:sp modelId="{74CF43BE-AD35-4BF7-B13A-5C4371717CDA}">
      <dsp:nvSpPr>
        <dsp:cNvPr id="0" name=""/>
        <dsp:cNvSpPr/>
      </dsp:nvSpPr>
      <dsp:spPr>
        <a:xfrm>
          <a:off x="9134" y="3944"/>
          <a:ext cx="1183433" cy="118343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C1819-F0AE-4852-B1A0-DEDA1102A134}">
      <dsp:nvSpPr>
        <dsp:cNvPr id="0" name=""/>
        <dsp:cNvSpPr/>
      </dsp:nvSpPr>
      <dsp:spPr>
        <a:xfrm rot="16200000">
          <a:off x="3333022" y="1887755"/>
          <a:ext cx="2797205" cy="591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21861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UNIVERSIDAD DE LAS FUERZAS ARMADAS – ESPE</a:t>
          </a:r>
          <a:endParaRPr lang="es-EC" sz="1400" b="1" kern="1200" dirty="0"/>
        </a:p>
      </dsp:txBody>
      <dsp:txXfrm>
        <a:off x="3333022" y="1887755"/>
        <a:ext cx="2797205" cy="591716"/>
      </dsp:txXfrm>
    </dsp:sp>
    <dsp:sp modelId="{E448376F-CEDC-4818-B09F-D280FE26742B}">
      <dsp:nvSpPr>
        <dsp:cNvPr id="0" name=""/>
        <dsp:cNvSpPr/>
      </dsp:nvSpPr>
      <dsp:spPr>
        <a:xfrm>
          <a:off x="5027483" y="785010"/>
          <a:ext cx="3045632" cy="2797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52186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chemeClr val="bg1"/>
              </a:solidFill>
            </a:rPr>
            <a:t>Dr. Francisco Flores</a:t>
          </a:r>
          <a:endParaRPr lang="es-EC" sz="2000" kern="1200" dirty="0">
            <a:solidFill>
              <a:schemeClr val="bg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solidFill>
                <a:schemeClr val="bg1"/>
              </a:solidFill>
            </a:rPr>
            <a:t>M. Sc. Alma Koch</a:t>
          </a:r>
          <a:endParaRPr lang="es-EC" sz="2000" kern="1200" dirty="0">
            <a:solidFill>
              <a:schemeClr val="bg1"/>
            </a:solidFill>
          </a:endParaRPr>
        </a:p>
      </dsp:txBody>
      <dsp:txXfrm>
        <a:off x="5027483" y="785010"/>
        <a:ext cx="3045632" cy="2797205"/>
      </dsp:txXfrm>
    </dsp:sp>
    <dsp:sp modelId="{1A662C5B-C99D-4613-8F39-9C444AFADECF}">
      <dsp:nvSpPr>
        <dsp:cNvPr id="0" name=""/>
        <dsp:cNvSpPr/>
      </dsp:nvSpPr>
      <dsp:spPr>
        <a:xfrm>
          <a:off x="4435766" y="3944"/>
          <a:ext cx="1183433" cy="118343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725A1-A4EC-4723-97DB-E1884F5BF342}">
      <dsp:nvSpPr>
        <dsp:cNvPr id="0" name=""/>
        <dsp:cNvSpPr/>
      </dsp:nvSpPr>
      <dsp:spPr>
        <a:xfrm rot="16200000">
          <a:off x="1301375" y="1809087"/>
          <a:ext cx="3830777" cy="2341011"/>
        </a:xfrm>
        <a:prstGeom prst="round2SameRect">
          <a:avLst>
            <a:gd name="adj1" fmla="val 16670"/>
            <a:gd name="adj2" fmla="val 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smtClean="0">
              <a:solidFill>
                <a:schemeClr val="bg1"/>
              </a:solidFill>
            </a:rPr>
            <a:t>HDA</a:t>
          </a:r>
          <a:endParaRPr lang="es-EC" sz="23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bg1"/>
              </a:solidFill>
            </a:rPr>
            <a:t>Técnica isotérmica</a:t>
          </a:r>
          <a:endParaRPr lang="es-EC" sz="1800" b="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bg1"/>
              </a:solidFill>
            </a:rPr>
            <a:t>Esquema de reacción simple</a:t>
          </a:r>
          <a:endParaRPr lang="es-EC" sz="1800" b="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bg1"/>
              </a:solidFill>
            </a:rPr>
            <a:t>Compatible con varios métodos de detección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b="1" kern="1200" dirty="0">
            <a:solidFill>
              <a:schemeClr val="bg1"/>
            </a:solidFill>
          </a:endParaRPr>
        </a:p>
      </dsp:txBody>
      <dsp:txXfrm rot="5400000">
        <a:off x="2160557" y="1178504"/>
        <a:ext cx="2226712" cy="3602179"/>
      </dsp:txXfrm>
    </dsp:sp>
    <dsp:sp modelId="{423FDBFB-42DC-4FCB-988F-8799947CE1F1}">
      <dsp:nvSpPr>
        <dsp:cNvPr id="0" name=""/>
        <dsp:cNvSpPr/>
      </dsp:nvSpPr>
      <dsp:spPr>
        <a:xfrm rot="5400000">
          <a:off x="3748687" y="1809087"/>
          <a:ext cx="3830777" cy="2341011"/>
        </a:xfrm>
        <a:prstGeom prst="round2SameRect">
          <a:avLst>
            <a:gd name="adj1" fmla="val 16670"/>
            <a:gd name="adj2" fmla="val 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 err="1" smtClean="0">
              <a:solidFill>
                <a:schemeClr val="bg1"/>
              </a:solidFill>
            </a:rPr>
            <a:t>Self-Quenched</a:t>
          </a:r>
          <a:r>
            <a:rPr lang="es-EC" sz="2300" b="1" kern="1200" dirty="0" smtClean="0"/>
            <a:t> </a:t>
          </a:r>
          <a:r>
            <a:rPr lang="es-EC" sz="2300" b="1" kern="1200" dirty="0" err="1" smtClean="0">
              <a:solidFill>
                <a:schemeClr val="bg1"/>
              </a:solidFill>
            </a:rPr>
            <a:t>Primers</a:t>
          </a:r>
          <a:endParaRPr lang="es-EC" sz="23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bg1"/>
              </a:solidFill>
            </a:rPr>
            <a:t>Detección en tiempo real y punto final</a:t>
          </a: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bg1"/>
              </a:solidFill>
            </a:rPr>
            <a:t>Usado mayormente en PCR</a:t>
          </a:r>
          <a:endParaRPr lang="es-EC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solidFill>
                <a:schemeClr val="bg1"/>
              </a:solidFill>
            </a:rPr>
            <a:t>Económicos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b="1" kern="1200" dirty="0">
            <a:solidFill>
              <a:schemeClr val="bg1"/>
            </a:solidFill>
          </a:endParaRPr>
        </a:p>
      </dsp:txBody>
      <dsp:txXfrm rot="-5400000">
        <a:off x="4493570" y="1178504"/>
        <a:ext cx="2226712" cy="3602179"/>
      </dsp:txXfrm>
    </dsp:sp>
    <dsp:sp modelId="{62F1BF26-E6B5-4E2B-8AE3-37236C2F2A44}">
      <dsp:nvSpPr>
        <dsp:cNvPr id="0" name=""/>
        <dsp:cNvSpPr/>
      </dsp:nvSpPr>
      <dsp:spPr>
        <a:xfrm>
          <a:off x="3216524" y="0"/>
          <a:ext cx="2447311" cy="244719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FBDD9-4AD0-4682-8D99-A36A8ACFEB52}">
      <dsp:nvSpPr>
        <dsp:cNvPr id="0" name=""/>
        <dsp:cNvSpPr/>
      </dsp:nvSpPr>
      <dsp:spPr>
        <a:xfrm rot="10800000">
          <a:off x="3216524" y="3511397"/>
          <a:ext cx="2447311" cy="244719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18A89-85FD-4683-B46C-FD52E6230AFF}">
      <dsp:nvSpPr>
        <dsp:cNvPr id="0" name=""/>
        <dsp:cNvSpPr/>
      </dsp:nvSpPr>
      <dsp:spPr>
        <a:xfrm>
          <a:off x="0" y="28167"/>
          <a:ext cx="2456874" cy="9827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noProof="0" dirty="0" smtClean="0">
              <a:solidFill>
                <a:schemeClr val="bg1"/>
              </a:solidFill>
            </a:rPr>
            <a:t>Técnica de Diagnóstico</a:t>
          </a:r>
          <a:endParaRPr lang="es-EC" sz="2400" b="1" kern="1200" dirty="0">
            <a:solidFill>
              <a:schemeClr val="bg1"/>
            </a:solidFill>
          </a:endParaRPr>
        </a:p>
      </dsp:txBody>
      <dsp:txXfrm>
        <a:off x="0" y="28167"/>
        <a:ext cx="2456874" cy="982749"/>
      </dsp:txXfrm>
    </dsp:sp>
    <dsp:sp modelId="{48D3F90D-12A0-4848-9D2B-1955CFCBD782}">
      <dsp:nvSpPr>
        <dsp:cNvPr id="0" name=""/>
        <dsp:cNvSpPr/>
      </dsp:nvSpPr>
      <dsp:spPr>
        <a:xfrm>
          <a:off x="0" y="996411"/>
          <a:ext cx="2456874" cy="18885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/>
            <a:t>Efectiva</a:t>
          </a:r>
          <a:endParaRPr lang="es-EC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/>
            <a:t>Sensible</a:t>
          </a:r>
          <a:endParaRPr lang="es-EC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/>
            <a:t>Específica</a:t>
          </a:r>
          <a:endParaRPr lang="es-EC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/>
            <a:t>Rápida</a:t>
          </a:r>
          <a:endParaRPr lang="es-EC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/>
            <a:t>Económica</a:t>
          </a:r>
          <a:endParaRPr lang="es-EC" sz="1800" b="0" kern="1200" dirty="0"/>
        </a:p>
      </dsp:txBody>
      <dsp:txXfrm>
        <a:off x="0" y="996411"/>
        <a:ext cx="2456874" cy="1888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B5BB-0EDD-4F2A-AF98-9FF60252DFF1}">
      <dsp:nvSpPr>
        <dsp:cNvPr id="0" name=""/>
        <dsp:cNvSpPr/>
      </dsp:nvSpPr>
      <dsp:spPr>
        <a:xfrm rot="5400000">
          <a:off x="2462693" y="1375214"/>
          <a:ext cx="1216258" cy="13846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C529F-F14D-462A-AF60-2D605DDF1C09}">
      <dsp:nvSpPr>
        <dsp:cNvPr id="0" name=""/>
        <dsp:cNvSpPr/>
      </dsp:nvSpPr>
      <dsp:spPr>
        <a:xfrm>
          <a:off x="2140458" y="26967"/>
          <a:ext cx="2047464" cy="143315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Diseño de </a:t>
          </a:r>
          <a:r>
            <a:rPr lang="es-EC" sz="2000" kern="1200" dirty="0" err="1" smtClean="0"/>
            <a:t>Primers</a:t>
          </a:r>
          <a:endParaRPr lang="es-EC" sz="2000" kern="1200" dirty="0"/>
        </a:p>
      </dsp:txBody>
      <dsp:txXfrm>
        <a:off x="2210432" y="96941"/>
        <a:ext cx="1907516" cy="1293210"/>
      </dsp:txXfrm>
    </dsp:sp>
    <dsp:sp modelId="{0EC32AD9-3321-46EB-9F11-5B57B9A00F7B}">
      <dsp:nvSpPr>
        <dsp:cNvPr id="0" name=""/>
        <dsp:cNvSpPr/>
      </dsp:nvSpPr>
      <dsp:spPr>
        <a:xfrm>
          <a:off x="4187923" y="163651"/>
          <a:ext cx="1489130" cy="1158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HDA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err="1" smtClean="0"/>
            <a:t>Self-Quenched</a:t>
          </a:r>
          <a:r>
            <a:rPr lang="es-EC" sz="1600" kern="1200" dirty="0" smtClean="0"/>
            <a:t> </a:t>
          </a:r>
          <a:r>
            <a:rPr lang="es-EC" sz="1600" kern="1200" dirty="0" err="1" smtClean="0"/>
            <a:t>primers</a:t>
          </a:r>
          <a:endParaRPr lang="es-EC" sz="1600" kern="1200" dirty="0"/>
        </a:p>
      </dsp:txBody>
      <dsp:txXfrm>
        <a:off x="4187923" y="163651"/>
        <a:ext cx="1489130" cy="1158341"/>
      </dsp:txXfrm>
    </dsp:sp>
    <dsp:sp modelId="{A16200C3-E23B-4D30-BFDA-7EA52C5E0A7C}">
      <dsp:nvSpPr>
        <dsp:cNvPr id="0" name=""/>
        <dsp:cNvSpPr/>
      </dsp:nvSpPr>
      <dsp:spPr>
        <a:xfrm rot="5400000">
          <a:off x="4160259" y="2985124"/>
          <a:ext cx="1216258" cy="13846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6B1B0-6AB5-4E33-90E3-AA2C3D8256CB}">
      <dsp:nvSpPr>
        <dsp:cNvPr id="0" name=""/>
        <dsp:cNvSpPr/>
      </dsp:nvSpPr>
      <dsp:spPr>
        <a:xfrm>
          <a:off x="3838024" y="1636877"/>
          <a:ext cx="2047464" cy="143315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Extracción de ARN y síntesis de </a:t>
          </a:r>
          <a:r>
            <a:rPr lang="es-EC" sz="2000" kern="1200" dirty="0" err="1" smtClean="0"/>
            <a:t>ADNc</a:t>
          </a:r>
          <a:endParaRPr lang="es-EC" sz="2000" kern="1200" dirty="0"/>
        </a:p>
      </dsp:txBody>
      <dsp:txXfrm>
        <a:off x="3907998" y="1706851"/>
        <a:ext cx="1907516" cy="1293210"/>
      </dsp:txXfrm>
    </dsp:sp>
    <dsp:sp modelId="{513A3F67-3C9A-4886-AD9B-5905CF544E3E}">
      <dsp:nvSpPr>
        <dsp:cNvPr id="0" name=""/>
        <dsp:cNvSpPr/>
      </dsp:nvSpPr>
      <dsp:spPr>
        <a:xfrm>
          <a:off x="5885488" y="1773561"/>
          <a:ext cx="1489130" cy="1158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err="1" smtClean="0"/>
            <a:t>RNeasy</a:t>
          </a:r>
          <a:r>
            <a:rPr lang="es-EC" sz="1600" kern="1200" dirty="0" smtClean="0"/>
            <a:t> </a:t>
          </a:r>
          <a:r>
            <a:rPr lang="es-EC" sz="1600" kern="1200" dirty="0" err="1" smtClean="0"/>
            <a:t>plant</a:t>
          </a:r>
          <a:r>
            <a:rPr lang="es-EC" sz="1600" kern="1200" dirty="0" smtClean="0"/>
            <a:t> mini kit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Enzima M-MLV RT </a:t>
          </a:r>
          <a:endParaRPr lang="es-EC" sz="1600" kern="1200" dirty="0"/>
        </a:p>
      </dsp:txBody>
      <dsp:txXfrm>
        <a:off x="5885488" y="1773561"/>
        <a:ext cx="1489130" cy="1158341"/>
      </dsp:txXfrm>
    </dsp:sp>
    <dsp:sp modelId="{F032B0C0-6F1D-4260-B262-263A4BEA1B54}">
      <dsp:nvSpPr>
        <dsp:cNvPr id="0" name=""/>
        <dsp:cNvSpPr/>
      </dsp:nvSpPr>
      <dsp:spPr>
        <a:xfrm>
          <a:off x="5535589" y="3246787"/>
          <a:ext cx="2047464" cy="143315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Gradiente de temperatura</a:t>
          </a:r>
          <a:endParaRPr lang="es-EC" sz="2000" kern="1200" dirty="0"/>
        </a:p>
      </dsp:txBody>
      <dsp:txXfrm>
        <a:off x="5605563" y="3316761"/>
        <a:ext cx="1907516" cy="1293210"/>
      </dsp:txXfrm>
    </dsp:sp>
    <dsp:sp modelId="{F954A747-1B6E-4A63-9EF1-0C5C4843F325}">
      <dsp:nvSpPr>
        <dsp:cNvPr id="0" name=""/>
        <dsp:cNvSpPr/>
      </dsp:nvSpPr>
      <dsp:spPr>
        <a:xfrm>
          <a:off x="7583053" y="3383471"/>
          <a:ext cx="1489130" cy="1158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HDA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PCR</a:t>
          </a:r>
          <a:endParaRPr lang="es-EC" sz="1600" kern="1200" dirty="0"/>
        </a:p>
      </dsp:txBody>
      <dsp:txXfrm>
        <a:off x="7583053" y="3383471"/>
        <a:ext cx="1489130" cy="11583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3945E-6605-4AE9-A73B-4EE82028C864}">
      <dsp:nvSpPr>
        <dsp:cNvPr id="0" name=""/>
        <dsp:cNvSpPr/>
      </dsp:nvSpPr>
      <dsp:spPr>
        <a:xfrm rot="5400000">
          <a:off x="1478945" y="1410251"/>
          <a:ext cx="1247245" cy="14199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56B59-7EBB-47A6-B961-72DD6275D5BB}">
      <dsp:nvSpPr>
        <dsp:cNvPr id="0" name=""/>
        <dsp:cNvSpPr/>
      </dsp:nvSpPr>
      <dsp:spPr>
        <a:xfrm>
          <a:off x="1148500" y="27654"/>
          <a:ext cx="2099627" cy="146967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Clonación</a:t>
          </a:r>
          <a:endParaRPr lang="es-EC" sz="2000" kern="1200" dirty="0"/>
        </a:p>
      </dsp:txBody>
      <dsp:txXfrm>
        <a:off x="1220256" y="99410"/>
        <a:ext cx="1956115" cy="1326159"/>
      </dsp:txXfrm>
    </dsp:sp>
    <dsp:sp modelId="{71534C92-B9C7-4E7C-98EB-B6A26B9F125D}">
      <dsp:nvSpPr>
        <dsp:cNvPr id="0" name=""/>
        <dsp:cNvSpPr/>
      </dsp:nvSpPr>
      <dsp:spPr>
        <a:xfrm>
          <a:off x="3309112" y="167821"/>
          <a:ext cx="1834788" cy="118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Productos de Amplificación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Estándares</a:t>
          </a:r>
          <a:endParaRPr lang="es-EC" sz="1600" kern="1200" dirty="0"/>
        </a:p>
      </dsp:txBody>
      <dsp:txXfrm>
        <a:off x="3309112" y="167821"/>
        <a:ext cx="1834788" cy="1187853"/>
      </dsp:txXfrm>
    </dsp:sp>
    <dsp:sp modelId="{8DC09080-04A5-49D7-B1E0-69EA0F346E26}">
      <dsp:nvSpPr>
        <dsp:cNvPr id="0" name=""/>
        <dsp:cNvSpPr/>
      </dsp:nvSpPr>
      <dsp:spPr>
        <a:xfrm rot="5400000">
          <a:off x="3332886" y="3061177"/>
          <a:ext cx="1247245" cy="14199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B215A-D6B3-4E1A-816C-42A35F262503}">
      <dsp:nvSpPr>
        <dsp:cNvPr id="0" name=""/>
        <dsp:cNvSpPr/>
      </dsp:nvSpPr>
      <dsp:spPr>
        <a:xfrm>
          <a:off x="2963168" y="1678580"/>
          <a:ext cx="2178174" cy="146967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Optimización de </a:t>
          </a:r>
          <a:r>
            <a:rPr lang="es-EC" sz="2000" kern="1200" dirty="0" err="1" smtClean="0"/>
            <a:t>Primers</a:t>
          </a:r>
          <a:r>
            <a:rPr lang="es-EC" sz="2000" kern="1200" dirty="0" smtClean="0"/>
            <a:t> y MgSO</a:t>
          </a:r>
          <a:r>
            <a:rPr lang="es-EC" sz="2000" kern="1200" baseline="-25000" dirty="0" smtClean="0"/>
            <a:t>4</a:t>
          </a:r>
          <a:endParaRPr lang="es-EC" sz="2000" kern="1200" baseline="-25000" dirty="0"/>
        </a:p>
      </dsp:txBody>
      <dsp:txXfrm>
        <a:off x="3034924" y="1750336"/>
        <a:ext cx="2034662" cy="1326159"/>
      </dsp:txXfrm>
    </dsp:sp>
    <dsp:sp modelId="{1CCB354E-95B1-42C7-AAD6-AEE47D2206E9}">
      <dsp:nvSpPr>
        <dsp:cNvPr id="0" name=""/>
        <dsp:cNvSpPr/>
      </dsp:nvSpPr>
      <dsp:spPr>
        <a:xfrm>
          <a:off x="5115561" y="1802223"/>
          <a:ext cx="1929772" cy="118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baseline="0" dirty="0" smtClean="0">
              <a:latin typeface="+mn-lt"/>
            </a:rPr>
            <a:t>0.15 y 0.2 </a:t>
          </a:r>
          <a:r>
            <a:rPr lang="el-GR" sz="1600" kern="1200" baseline="0" dirty="0" smtClean="0">
              <a:latin typeface="+mn-lt"/>
              <a:cs typeface="Times New Roman" panose="02020603050405020304" pitchFamily="18" charset="0"/>
            </a:rPr>
            <a:t>μ</a:t>
          </a:r>
          <a:r>
            <a:rPr lang="es-EC" sz="1600" kern="1200" baseline="0" dirty="0" smtClean="0">
              <a:latin typeface="+mn-lt"/>
              <a:cs typeface="Times New Roman" panose="02020603050405020304" pitchFamily="18" charset="0"/>
            </a:rPr>
            <a:t>M de </a:t>
          </a:r>
          <a:r>
            <a:rPr lang="es-EC" sz="1600" kern="1200" baseline="0" dirty="0" err="1" smtClean="0">
              <a:latin typeface="+mn-lt"/>
              <a:cs typeface="Times New Roman" panose="02020603050405020304" pitchFamily="18" charset="0"/>
            </a:rPr>
            <a:t>Primers</a:t>
          </a:r>
          <a:endParaRPr lang="es-EC" sz="1600" kern="1200" baseline="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baseline="0" dirty="0" smtClean="0">
              <a:latin typeface="+mn-lt"/>
            </a:rPr>
            <a:t>4 y 4.5 </a:t>
          </a:r>
          <a:r>
            <a:rPr lang="es-EC" sz="1600" kern="1200" baseline="0" dirty="0" err="1" smtClean="0">
              <a:latin typeface="+mn-lt"/>
            </a:rPr>
            <a:t>mM</a:t>
          </a:r>
          <a:r>
            <a:rPr lang="es-EC" sz="1600" kern="1200" baseline="0" dirty="0" smtClean="0">
              <a:latin typeface="+mn-lt"/>
            </a:rPr>
            <a:t> de </a:t>
          </a:r>
          <a:r>
            <a:rPr lang="es-EC" sz="1600" kern="1200" dirty="0" smtClean="0">
              <a:latin typeface="+mn-lt"/>
            </a:rPr>
            <a:t>MgSO</a:t>
          </a:r>
          <a:r>
            <a:rPr lang="es-EC" sz="1600" kern="1200" baseline="-25000" dirty="0" smtClean="0">
              <a:latin typeface="+mn-lt"/>
            </a:rPr>
            <a:t>4</a:t>
          </a:r>
          <a:endParaRPr lang="es-EC" sz="1600" kern="1200" baseline="-25000" dirty="0">
            <a:latin typeface="+mn-lt"/>
          </a:endParaRPr>
        </a:p>
      </dsp:txBody>
      <dsp:txXfrm>
        <a:off x="5115561" y="1802223"/>
        <a:ext cx="1929772" cy="1187853"/>
      </dsp:txXfrm>
    </dsp:sp>
    <dsp:sp modelId="{FD161406-1036-4201-B58E-8939FBC2008A}">
      <dsp:nvSpPr>
        <dsp:cNvPr id="0" name=""/>
        <dsp:cNvSpPr/>
      </dsp:nvSpPr>
      <dsp:spPr>
        <a:xfrm>
          <a:off x="4777835" y="3329506"/>
          <a:ext cx="2099627" cy="1469671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baseline="0" dirty="0" smtClean="0"/>
            <a:t>Ensayo de Sensibilidad</a:t>
          </a:r>
          <a:endParaRPr lang="es-EC" sz="2000" kern="1200" baseline="0" dirty="0"/>
        </a:p>
      </dsp:txBody>
      <dsp:txXfrm>
        <a:off x="4849591" y="3401262"/>
        <a:ext cx="1956115" cy="1326159"/>
      </dsp:txXfrm>
    </dsp:sp>
    <dsp:sp modelId="{0840F802-233F-4A6E-AD85-757EFE033457}">
      <dsp:nvSpPr>
        <dsp:cNvPr id="0" name=""/>
        <dsp:cNvSpPr/>
      </dsp:nvSpPr>
      <dsp:spPr>
        <a:xfrm>
          <a:off x="6891161" y="3469672"/>
          <a:ext cx="1830192" cy="1187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baseline="0" dirty="0" smtClean="0"/>
            <a:t>10 </a:t>
          </a:r>
          <a:r>
            <a:rPr lang="es-EC" sz="1600" kern="1200" baseline="0" dirty="0" err="1" smtClean="0"/>
            <a:t>ng</a:t>
          </a:r>
          <a:r>
            <a:rPr lang="es-EC" sz="1600" kern="1200" baseline="0" dirty="0" smtClean="0"/>
            <a:t> a 10 </a:t>
          </a:r>
          <a:r>
            <a:rPr lang="es-EC" sz="1600" kern="1200" baseline="0" dirty="0" err="1" smtClean="0"/>
            <a:t>fg</a:t>
          </a:r>
          <a:r>
            <a:rPr lang="es-EC" sz="1600" kern="1200" baseline="0" dirty="0" smtClean="0"/>
            <a:t> de ADN </a:t>
          </a:r>
          <a:r>
            <a:rPr lang="es-EC" sz="1600" kern="1200" baseline="0" dirty="0" err="1" smtClean="0"/>
            <a:t>plasmídico</a:t>
          </a:r>
          <a:endParaRPr lang="es-EC" sz="1600" kern="1200" baseline="0" dirty="0"/>
        </a:p>
      </dsp:txBody>
      <dsp:txXfrm>
        <a:off x="6891161" y="3469672"/>
        <a:ext cx="1830192" cy="11878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09A7C-4476-4C7B-97EC-C5C0F801245B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E6FE1-A3EA-47BC-A829-11CE84677717}">
      <dsp:nvSpPr>
        <dsp:cNvPr id="0" name=""/>
        <dsp:cNvSpPr/>
      </dsp:nvSpPr>
      <dsp:spPr>
        <a:xfrm>
          <a:off x="3657599" y="544777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Productos de amplificación con %G-C entre 35 y 45%</a:t>
          </a:r>
          <a:endParaRPr lang="es-EC" sz="1800" kern="1200" dirty="0"/>
        </a:p>
      </dsp:txBody>
      <dsp:txXfrm>
        <a:off x="3720215" y="607393"/>
        <a:ext cx="3396901" cy="1157468"/>
      </dsp:txXfrm>
    </dsp:sp>
    <dsp:sp modelId="{1EEAA293-A2AF-406B-84EB-698ACA93A5D0}">
      <dsp:nvSpPr>
        <dsp:cNvPr id="0" name=""/>
        <dsp:cNvSpPr/>
      </dsp:nvSpPr>
      <dsp:spPr>
        <a:xfrm>
          <a:off x="3657599" y="1987814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Tm de las estructuras secundarias de los productos de amplificación menor a 60°C</a:t>
          </a:r>
          <a:endParaRPr lang="es-EC" sz="1800" kern="1200" dirty="0"/>
        </a:p>
      </dsp:txBody>
      <dsp:txXfrm>
        <a:off x="3720215" y="2050430"/>
        <a:ext cx="3396901" cy="1157468"/>
      </dsp:txXfrm>
    </dsp:sp>
    <dsp:sp modelId="{46AC2C74-9C30-4965-86D3-9F5D05B05CB5}">
      <dsp:nvSpPr>
        <dsp:cNvPr id="0" name=""/>
        <dsp:cNvSpPr/>
      </dsp:nvSpPr>
      <dsp:spPr>
        <a:xfrm>
          <a:off x="3657599" y="3430852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Extensión en el extremo 5’ de los </a:t>
          </a:r>
          <a:r>
            <a:rPr lang="es-EC" sz="1800" kern="1200" dirty="0" err="1" smtClean="0"/>
            <a:t>self-quenched</a:t>
          </a:r>
          <a:r>
            <a:rPr lang="es-EC" sz="1800" kern="1200" dirty="0" smtClean="0"/>
            <a:t> </a:t>
          </a:r>
          <a:r>
            <a:rPr lang="es-EC" sz="1800" kern="1200" dirty="0" err="1" smtClean="0"/>
            <a:t>primers</a:t>
          </a:r>
          <a:r>
            <a:rPr lang="es-EC" sz="1800" kern="1200" dirty="0" smtClean="0"/>
            <a:t> no sobrepase los 6 nucleótidos</a:t>
          </a:r>
          <a:endParaRPr lang="es-EC" sz="1800" kern="1200" dirty="0"/>
        </a:p>
      </dsp:txBody>
      <dsp:txXfrm>
        <a:off x="3720215" y="3493468"/>
        <a:ext cx="3396901" cy="11574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977AB-2DEF-484C-9A87-98D8552A06B9}">
      <dsp:nvSpPr>
        <dsp:cNvPr id="0" name=""/>
        <dsp:cNvSpPr/>
      </dsp:nvSpPr>
      <dsp:spPr>
        <a:xfrm>
          <a:off x="-5386214" y="-831103"/>
          <a:ext cx="6462806" cy="6462806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39988-48FD-4020-9D56-FC9BBE01537A}">
      <dsp:nvSpPr>
        <dsp:cNvPr id="0" name=""/>
        <dsp:cNvSpPr/>
      </dsp:nvSpPr>
      <dsp:spPr>
        <a:xfrm>
          <a:off x="882470" y="685813"/>
          <a:ext cx="8617205" cy="137143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857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 técnica de </a:t>
          </a:r>
          <a:r>
            <a:rPr lang="es-EC" sz="1800" kern="1200" dirty="0" err="1" smtClean="0"/>
            <a:t>tHDA</a:t>
          </a:r>
          <a:r>
            <a:rPr lang="es-EC" sz="1800" kern="1200" dirty="0" smtClean="0"/>
            <a:t> con </a:t>
          </a:r>
          <a:r>
            <a:rPr lang="es-EC" sz="1800" kern="1200" dirty="0" err="1" smtClean="0"/>
            <a:t>self-quenched</a:t>
          </a:r>
          <a:r>
            <a:rPr lang="es-EC" sz="1800" kern="1200" dirty="0" smtClean="0"/>
            <a:t> </a:t>
          </a:r>
          <a:r>
            <a:rPr lang="es-EC" sz="1800" kern="1200" dirty="0" err="1" smtClean="0"/>
            <a:t>primers</a:t>
          </a:r>
          <a:r>
            <a:rPr lang="es-EC" sz="1800" kern="1200" dirty="0" smtClean="0"/>
            <a:t> es afectada por secuencias de nucleótidos con porcentajes de G-C superiores al 50%.</a:t>
          </a:r>
          <a:endParaRPr lang="es-EC" sz="1800" kern="1200" dirty="0"/>
        </a:p>
      </dsp:txBody>
      <dsp:txXfrm>
        <a:off x="882470" y="685813"/>
        <a:ext cx="8617205" cy="1371435"/>
      </dsp:txXfrm>
    </dsp:sp>
    <dsp:sp modelId="{248E6692-B250-4B3C-AB2D-450B7206DC5C}">
      <dsp:nvSpPr>
        <dsp:cNvPr id="0" name=""/>
        <dsp:cNvSpPr/>
      </dsp:nvSpPr>
      <dsp:spPr>
        <a:xfrm>
          <a:off x="25323" y="514384"/>
          <a:ext cx="1714294" cy="17142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056490-9F9C-499C-8573-2AC49BD92900}">
      <dsp:nvSpPr>
        <dsp:cNvPr id="0" name=""/>
        <dsp:cNvSpPr/>
      </dsp:nvSpPr>
      <dsp:spPr>
        <a:xfrm>
          <a:off x="882470" y="2743350"/>
          <a:ext cx="8617205" cy="137143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857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/>
            <a:t>La temperatura de melting de las estructuras secundarias de los productos de amplificación es un indicador de diseño para self-quenched primers en el esquema de tHDA, de tal manera que si la temperatura de melting de las estructuras secundarias supera el valor de 60°C existe la posibilidad de que se trunque la reacción.</a:t>
          </a:r>
          <a:endParaRPr lang="es-EC" sz="1800" kern="1200" dirty="0"/>
        </a:p>
      </dsp:txBody>
      <dsp:txXfrm>
        <a:off x="882470" y="2743350"/>
        <a:ext cx="8617205" cy="1371435"/>
      </dsp:txXfrm>
    </dsp:sp>
    <dsp:sp modelId="{3F8E5875-0763-44DF-9E76-EB5ECD1C41F0}">
      <dsp:nvSpPr>
        <dsp:cNvPr id="0" name=""/>
        <dsp:cNvSpPr/>
      </dsp:nvSpPr>
      <dsp:spPr>
        <a:xfrm>
          <a:off x="25323" y="2571921"/>
          <a:ext cx="1714294" cy="17142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BD74F-544F-4DC0-B3DD-940CD61D3326}">
      <dsp:nvSpPr>
        <dsp:cNvPr id="0" name=""/>
        <dsp:cNvSpPr/>
      </dsp:nvSpPr>
      <dsp:spPr>
        <a:xfrm>
          <a:off x="-4538877" y="-701076"/>
          <a:ext cx="5446785" cy="5446785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AEF5D-F4AC-42B3-BBCF-2D0A0016417B}">
      <dsp:nvSpPr>
        <dsp:cNvPr id="0" name=""/>
        <dsp:cNvSpPr/>
      </dsp:nvSpPr>
      <dsp:spPr>
        <a:xfrm>
          <a:off x="743504" y="577816"/>
          <a:ext cx="8241999" cy="11554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7155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La combinación óptima de las concentraciones de </a:t>
          </a:r>
          <a:r>
            <a:rPr lang="es-EC" sz="2200" kern="1200" dirty="0" err="1" smtClean="0"/>
            <a:t>primers</a:t>
          </a:r>
          <a:r>
            <a:rPr lang="es-EC" sz="2200" kern="1200" dirty="0" smtClean="0"/>
            <a:t> y de Mg</a:t>
          </a:r>
          <a:r>
            <a:rPr lang="es-EC" sz="2200" kern="1200" baseline="30000" dirty="0" smtClean="0"/>
            <a:t>++</a:t>
          </a:r>
          <a:r>
            <a:rPr lang="es-EC" sz="2200" kern="1200" dirty="0" smtClean="0"/>
            <a:t> son exclusivas para cada pareja de </a:t>
          </a:r>
          <a:r>
            <a:rPr lang="es-EC" sz="2200" kern="1200" dirty="0" err="1" smtClean="0"/>
            <a:t>primers</a:t>
          </a:r>
          <a:r>
            <a:rPr lang="es-EC" sz="2200" kern="1200" dirty="0" smtClean="0"/>
            <a:t> y producto de amplificación.</a:t>
          </a:r>
          <a:endParaRPr lang="es-EC" sz="2200" kern="1200" dirty="0"/>
        </a:p>
      </dsp:txBody>
      <dsp:txXfrm>
        <a:off x="743504" y="577816"/>
        <a:ext cx="8241999" cy="1155470"/>
      </dsp:txXfrm>
    </dsp:sp>
    <dsp:sp modelId="{E2B420C5-FDA5-40FB-AD4E-8E70663E5488}">
      <dsp:nvSpPr>
        <dsp:cNvPr id="0" name=""/>
        <dsp:cNvSpPr/>
      </dsp:nvSpPr>
      <dsp:spPr>
        <a:xfrm>
          <a:off x="21335" y="433382"/>
          <a:ext cx="1444338" cy="1444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9C500E-A693-424F-9D8A-5DCA818937B8}">
      <dsp:nvSpPr>
        <dsp:cNvPr id="0" name=""/>
        <dsp:cNvSpPr/>
      </dsp:nvSpPr>
      <dsp:spPr>
        <a:xfrm>
          <a:off x="743504" y="2311345"/>
          <a:ext cx="8241999" cy="11554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7155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La técnica de </a:t>
          </a:r>
          <a:r>
            <a:rPr lang="es-EC" sz="2200" kern="1200" dirty="0" err="1" smtClean="0"/>
            <a:t>tHDA</a:t>
          </a:r>
          <a:r>
            <a:rPr lang="es-EC" sz="2200" kern="1200" dirty="0" smtClean="0"/>
            <a:t> con los </a:t>
          </a:r>
          <a:r>
            <a:rPr lang="es-EC" sz="2200" kern="1200" dirty="0" err="1" smtClean="0"/>
            <a:t>primers</a:t>
          </a:r>
          <a:r>
            <a:rPr lang="es-EC" sz="2200" kern="1200" dirty="0" smtClean="0"/>
            <a:t> RRV 2F-HDA / RRV 2R-SQ y HPV 6F.LF / HPV 4R-SQ alcanzó un límite de sensibilidad de 0.0001 </a:t>
          </a:r>
          <a:r>
            <a:rPr lang="es-EC" sz="2200" kern="1200" dirty="0" err="1" smtClean="0"/>
            <a:t>ng</a:t>
          </a:r>
          <a:r>
            <a:rPr lang="es-EC" sz="2200" kern="1200" dirty="0" smtClean="0"/>
            <a:t> de ADN </a:t>
          </a:r>
          <a:r>
            <a:rPr lang="es-EC" sz="2200" kern="1200" dirty="0" err="1" smtClean="0"/>
            <a:t>plasmídico</a:t>
          </a:r>
          <a:r>
            <a:rPr lang="es-EC" sz="2200" kern="1200" dirty="0" smtClean="0"/>
            <a:t>.</a:t>
          </a:r>
          <a:endParaRPr lang="es-EC" sz="2200" kern="1200" dirty="0"/>
        </a:p>
      </dsp:txBody>
      <dsp:txXfrm>
        <a:off x="743504" y="2311345"/>
        <a:ext cx="8241999" cy="1155470"/>
      </dsp:txXfrm>
    </dsp:sp>
    <dsp:sp modelId="{14C150E2-B132-4317-B2E0-ECA4E2A0CE51}">
      <dsp:nvSpPr>
        <dsp:cNvPr id="0" name=""/>
        <dsp:cNvSpPr/>
      </dsp:nvSpPr>
      <dsp:spPr>
        <a:xfrm>
          <a:off x="21335" y="2166911"/>
          <a:ext cx="1444338" cy="1444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83EF0-1E50-493A-BABE-CED01AFCBC81}">
      <dsp:nvSpPr>
        <dsp:cNvPr id="0" name=""/>
        <dsp:cNvSpPr/>
      </dsp:nvSpPr>
      <dsp:spPr>
        <a:xfrm>
          <a:off x="-5352050" y="-825860"/>
          <a:ext cx="6421841" cy="6421841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F3B82-063F-4F46-9096-95249775524E}">
      <dsp:nvSpPr>
        <dsp:cNvPr id="0" name=""/>
        <dsp:cNvSpPr/>
      </dsp:nvSpPr>
      <dsp:spPr>
        <a:xfrm>
          <a:off x="876867" y="681459"/>
          <a:ext cx="9064930" cy="13627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665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La detección y medición de fluorescencia en tiempo real usando </a:t>
          </a:r>
          <a:r>
            <a:rPr lang="es-EC" sz="1900" kern="1200" dirty="0" err="1" smtClean="0"/>
            <a:t>self-quenched</a:t>
          </a:r>
          <a:r>
            <a:rPr lang="es-EC" sz="1900" kern="1200" dirty="0" smtClean="0"/>
            <a:t> </a:t>
          </a:r>
          <a:r>
            <a:rPr lang="es-EC" sz="1900" kern="1200" dirty="0" err="1" smtClean="0"/>
            <a:t>primers</a:t>
          </a:r>
          <a:r>
            <a:rPr lang="es-EC" sz="1900" kern="1200" dirty="0" smtClean="0"/>
            <a:t> con </a:t>
          </a:r>
          <a:r>
            <a:rPr lang="es-EC" sz="1900" kern="1200" dirty="0" err="1" smtClean="0"/>
            <a:t>tHDA</a:t>
          </a:r>
          <a:r>
            <a:rPr lang="es-EC" sz="1900" kern="1200" dirty="0" smtClean="0"/>
            <a:t> es un método viable de diagnóstico de virus vegetales.</a:t>
          </a:r>
          <a:endParaRPr lang="es-EC" sz="1900" kern="1200" dirty="0"/>
        </a:p>
      </dsp:txBody>
      <dsp:txXfrm>
        <a:off x="876867" y="681459"/>
        <a:ext cx="9064930" cy="1362727"/>
      </dsp:txXfrm>
    </dsp:sp>
    <dsp:sp modelId="{4198B881-BC42-46ED-B50A-58483F6D1CC4}">
      <dsp:nvSpPr>
        <dsp:cNvPr id="0" name=""/>
        <dsp:cNvSpPr/>
      </dsp:nvSpPr>
      <dsp:spPr>
        <a:xfrm>
          <a:off x="25162" y="511118"/>
          <a:ext cx="1703409" cy="17034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C01596-7EED-4E5C-BA1B-7883CDE3532E}">
      <dsp:nvSpPr>
        <dsp:cNvPr id="0" name=""/>
        <dsp:cNvSpPr/>
      </dsp:nvSpPr>
      <dsp:spPr>
        <a:xfrm>
          <a:off x="876867" y="2725932"/>
          <a:ext cx="9064930" cy="136272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665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La detección de fluorescencia mediante la imagen de un escaneo post amplificación usando </a:t>
          </a:r>
          <a:r>
            <a:rPr lang="es-EC" sz="1900" kern="1200" dirty="0" err="1" smtClean="0"/>
            <a:t>self-quenched</a:t>
          </a:r>
          <a:r>
            <a:rPr lang="es-EC" sz="1900" kern="1200" dirty="0" smtClean="0"/>
            <a:t> </a:t>
          </a:r>
          <a:r>
            <a:rPr lang="es-EC" sz="1900" kern="1200" dirty="0" err="1" smtClean="0"/>
            <a:t>primers</a:t>
          </a:r>
          <a:r>
            <a:rPr lang="es-EC" sz="1900" kern="1200" dirty="0" smtClean="0"/>
            <a:t> con </a:t>
          </a:r>
          <a:r>
            <a:rPr lang="es-EC" sz="1900" kern="1200" dirty="0" err="1" smtClean="0"/>
            <a:t>tHDA</a:t>
          </a:r>
          <a:r>
            <a:rPr lang="es-EC" sz="1900" kern="1200" dirty="0" smtClean="0"/>
            <a:t> no permite distinguir de forma clara las muestras positivas de las negativas, por lo tanto, no es un método de detección confiable.</a:t>
          </a:r>
          <a:endParaRPr lang="es-EC" sz="1900" kern="1200" dirty="0"/>
        </a:p>
      </dsp:txBody>
      <dsp:txXfrm>
        <a:off x="876867" y="2725932"/>
        <a:ext cx="9064930" cy="1362727"/>
      </dsp:txXfrm>
    </dsp:sp>
    <dsp:sp modelId="{363EB7D9-20ED-4DDF-80EE-AD28D325F79E}">
      <dsp:nvSpPr>
        <dsp:cNvPr id="0" name=""/>
        <dsp:cNvSpPr/>
      </dsp:nvSpPr>
      <dsp:spPr>
        <a:xfrm>
          <a:off x="25162" y="2555591"/>
          <a:ext cx="1703409" cy="17034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501F3-9FD8-4BAB-8FFF-8CB49FF2BEA6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8B205-8C28-44B1-8106-6D2754D2A51E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869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8B205-8C28-44B1-8106-6D2754D2A51E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057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201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22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880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07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24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901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9214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243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370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150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044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80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320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362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732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387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36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20003AD-BDB6-4DE3-A2BD-8DA7F72FEB81}" type="datetimeFigureOut">
              <a:rPr lang="es-EC" smtClean="0"/>
              <a:t>19/08/2015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E8D47-4211-4D10-A9C8-895F7AA9835B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7745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6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96" y="282460"/>
            <a:ext cx="9327470" cy="631939"/>
          </a:xfrm>
        </p:spPr>
        <p:txBody>
          <a:bodyPr/>
          <a:lstStyle/>
          <a:p>
            <a:r>
              <a:rPr lang="es-EC" sz="3200" b="1" dirty="0" smtClean="0"/>
              <a:t>UNIVERSIDAD DE LAS FUERZAS ARMADAS -ESPE</a:t>
            </a:r>
            <a:endParaRPr lang="es-EC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38" y="4950387"/>
            <a:ext cx="9124153" cy="1537854"/>
          </a:xfrm>
        </p:spPr>
        <p:txBody>
          <a:bodyPr>
            <a:noAutofit/>
          </a:bodyPr>
          <a:lstStyle/>
          <a:p>
            <a:r>
              <a:rPr lang="es-EC" sz="1800" b="1" dirty="0" smtClean="0"/>
              <a:t>Autor: Santiago Molina</a:t>
            </a:r>
          </a:p>
          <a:p>
            <a:r>
              <a:rPr lang="es-EC" sz="1800" b="1" dirty="0" smtClean="0"/>
              <a:t>Director: </a:t>
            </a:r>
            <a:r>
              <a:rPr lang="es-EC" sz="1800" b="1" dirty="0" err="1" smtClean="0"/>
              <a:t>Ph</a:t>
            </a:r>
            <a:r>
              <a:rPr lang="es-EC" sz="1800" b="1" dirty="0" smtClean="0"/>
              <a:t>. D. Francisco Flores</a:t>
            </a:r>
          </a:p>
          <a:p>
            <a:endParaRPr lang="es-EC" sz="1800" b="1" dirty="0"/>
          </a:p>
          <a:p>
            <a:pPr marL="0" indent="0">
              <a:buNone/>
            </a:pPr>
            <a:r>
              <a:rPr lang="es-EC" sz="1800" b="1" dirty="0" smtClean="0"/>
              <a:t>												      </a:t>
            </a:r>
            <a:r>
              <a:rPr lang="es-EC" sz="1800" b="1" dirty="0" err="1" smtClean="0"/>
              <a:t>Sangolquí</a:t>
            </a:r>
            <a:r>
              <a:rPr lang="es-EC" sz="1800" b="1" dirty="0" smtClean="0"/>
              <a:t>, Agosto del 2015</a:t>
            </a:r>
            <a:endParaRPr lang="es-EC" sz="1800" b="1" dirty="0"/>
          </a:p>
        </p:txBody>
      </p:sp>
      <p:pic>
        <p:nvPicPr>
          <p:cNvPr id="1034" name="Picture 10" descr="logo-espe-publicidad-goog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2413" r="8917" b="3275"/>
          <a:stretch/>
        </p:blipFill>
        <p:spPr bwMode="auto">
          <a:xfrm>
            <a:off x="9737591" y="154338"/>
            <a:ext cx="2254540" cy="209116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36" name="Picture 12" descr="http://decv.espe.edu.ec/wp-content/uploads/2015/01/sello-biot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591" y="2245506"/>
            <a:ext cx="2254540" cy="23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78596" y="2623550"/>
            <a:ext cx="9115109" cy="1490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2400" b="1" dirty="0" smtClean="0"/>
              <a:t>DETECCIÓN FLUOROGÉNICA DE VIRUS VEGETALES USANDO AMPLIFICACIÓN DE ÁCIDOS NUCLEICOS DEPENDIENTE DE HELICASA CON SELF-QUENCHED PRIMERS</a:t>
            </a:r>
            <a:endParaRPr lang="es-EC" sz="24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78596" y="805016"/>
            <a:ext cx="9327470" cy="126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DEPARTAMENTO DE CIENCIAS DE LA VIDA</a:t>
            </a:r>
          </a:p>
          <a:p>
            <a:r>
              <a:rPr lang="es-EC" sz="3200" dirty="0" smtClean="0"/>
              <a:t>CARRERA DE INGENIERÍA EN BIOTECNOLOGÍA</a:t>
            </a:r>
          </a:p>
          <a:p>
            <a:endParaRPr lang="es-EC" sz="3200" dirty="0"/>
          </a:p>
        </p:txBody>
      </p:sp>
      <p:sp>
        <p:nvSpPr>
          <p:cNvPr id="14" name="Rectangle 13"/>
          <p:cNvSpPr/>
          <p:nvPr/>
        </p:nvSpPr>
        <p:spPr>
          <a:xfrm>
            <a:off x="9737591" y="4559010"/>
            <a:ext cx="2254540" cy="210415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516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METODOLOGÍA</a:t>
            </a:r>
            <a:endParaRPr lang="es-EC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496034"/>
              </p:ext>
            </p:extLst>
          </p:nvPr>
        </p:nvGraphicFramePr>
        <p:xfrm>
          <a:off x="179882" y="1484025"/>
          <a:ext cx="11212643" cy="470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83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METODOLOGÍA</a:t>
            </a:r>
            <a:endParaRPr lang="es-EC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503519"/>
              </p:ext>
            </p:extLst>
          </p:nvPr>
        </p:nvGraphicFramePr>
        <p:xfrm>
          <a:off x="1238224" y="1603948"/>
          <a:ext cx="9704595" cy="482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17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Diseño de </a:t>
            </a:r>
            <a:r>
              <a:rPr lang="es-EC" b="1" dirty="0" err="1" smtClean="0"/>
              <a:t>Primers</a:t>
            </a:r>
            <a:r>
              <a:rPr lang="es-EC" b="1" dirty="0" smtClean="0"/>
              <a:t> usando Primer 3</a:t>
            </a:r>
            <a:endParaRPr lang="es-EC" b="1" dirty="0">
              <a:hlinkClick r:id="rId2" action="ppaction://hlinksldjump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378253"/>
              </p:ext>
            </p:extLst>
          </p:nvPr>
        </p:nvGraphicFramePr>
        <p:xfrm>
          <a:off x="1304911" y="2532322"/>
          <a:ext cx="9458792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17475"/>
                <a:gridCol w="1957267"/>
                <a:gridCol w="2009462"/>
                <a:gridCol w="17745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Parámetros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Mínimo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Óptimo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Máximo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Longitud</a:t>
                      </a:r>
                      <a:r>
                        <a:rPr lang="es-EC" b="1" baseline="0" dirty="0" smtClean="0"/>
                        <a:t> del producto</a:t>
                      </a:r>
                      <a:r>
                        <a:rPr lang="es-EC" b="1" dirty="0" smtClean="0"/>
                        <a:t> (</a:t>
                      </a:r>
                      <a:r>
                        <a:rPr lang="es-EC" b="1" dirty="0" err="1" smtClean="0"/>
                        <a:t>bp</a:t>
                      </a:r>
                      <a:r>
                        <a:rPr lang="es-EC" b="1" dirty="0" smtClean="0"/>
                        <a:t>)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80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100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129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Tm del producto (°C)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68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71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75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%GC del</a:t>
                      </a:r>
                      <a:r>
                        <a:rPr lang="es-EC" b="1" baseline="0" dirty="0" smtClean="0"/>
                        <a:t> producto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--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40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--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Longitud</a:t>
                      </a:r>
                      <a:r>
                        <a:rPr lang="es-EC" b="1" baseline="0" dirty="0" smtClean="0"/>
                        <a:t> del primer (</a:t>
                      </a:r>
                      <a:r>
                        <a:rPr lang="es-EC" b="1" baseline="0" dirty="0" err="1" smtClean="0"/>
                        <a:t>nt</a:t>
                      </a:r>
                      <a:r>
                        <a:rPr lang="es-EC" b="1" baseline="0" dirty="0" smtClean="0"/>
                        <a:t>)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24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27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33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Tm del primer (°C)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60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68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74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baseline="0" dirty="0" smtClean="0"/>
                        <a:t>%GC del primer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35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44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60</a:t>
                      </a:r>
                      <a:endParaRPr lang="es-EC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06297" y="5236486"/>
            <a:ext cx="325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Fuente: </a:t>
            </a:r>
            <a:r>
              <a:rPr lang="es-EC" sz="1400" dirty="0" err="1" smtClean="0"/>
              <a:t>Biohelix</a:t>
            </a:r>
            <a:r>
              <a:rPr lang="es-EC" sz="1400" dirty="0" smtClean="0"/>
              <a:t> </a:t>
            </a:r>
            <a:r>
              <a:rPr lang="es-EC" sz="1400" dirty="0" err="1" smtClean="0"/>
              <a:t>Corporation</a:t>
            </a:r>
            <a:r>
              <a:rPr lang="es-EC" sz="1400" dirty="0" smtClean="0"/>
              <a:t> (2014).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0487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www.idtdna.com/Scitools/Applications/UNAFold/Extras.ashx?img=e516c316-1fbb-4f53-8f6e-7e40e2fb1899/e516c316-1fbb-4f53-8f6e-7e40e2fb1899_1.jpg&amp;cdnblocker=E635690644586661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366" y="1949289"/>
            <a:ext cx="3242216" cy="43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Modificación de </a:t>
            </a:r>
            <a:r>
              <a:rPr lang="es-EC" b="1" dirty="0" err="1" smtClean="0"/>
              <a:t>Primers</a:t>
            </a:r>
            <a:r>
              <a:rPr lang="es-EC" b="1" dirty="0" smtClean="0"/>
              <a:t> usando </a:t>
            </a:r>
            <a:r>
              <a:rPr lang="es-EC" b="1" dirty="0" err="1" smtClean="0"/>
              <a:t>Oligo</a:t>
            </a:r>
            <a:r>
              <a:rPr lang="es-EC" b="1" dirty="0" smtClean="0"/>
              <a:t> </a:t>
            </a:r>
            <a:r>
              <a:rPr lang="es-EC" b="1" dirty="0" err="1" smtClean="0"/>
              <a:t>Analyzer</a:t>
            </a:r>
            <a:r>
              <a:rPr lang="es-EC" b="1" dirty="0" smtClean="0"/>
              <a:t> 3.1</a:t>
            </a:r>
            <a:endParaRPr lang="es-EC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888789"/>
              </p:ext>
            </p:extLst>
          </p:nvPr>
        </p:nvGraphicFramePr>
        <p:xfrm>
          <a:off x="646111" y="2455958"/>
          <a:ext cx="7088813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41436"/>
                <a:gridCol w="274737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Parámetro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Rango/Sugerencia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Longitud</a:t>
                      </a:r>
                      <a:r>
                        <a:rPr lang="es-EC" b="1" baseline="0" dirty="0" smtClean="0"/>
                        <a:t> de la extensión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5 – 7 nucleótidos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 de bases en el extremo romo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G-C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Posición</a:t>
                      </a:r>
                      <a:r>
                        <a:rPr lang="es-EC" b="1" baseline="0" dirty="0" smtClean="0"/>
                        <a:t> del </a:t>
                      </a:r>
                      <a:r>
                        <a:rPr lang="es-EC" b="1" baseline="0" dirty="0" err="1" smtClean="0"/>
                        <a:t>fluoróforo</a:t>
                      </a:r>
                      <a:r>
                        <a:rPr lang="es-EC" b="1" baseline="0" dirty="0" smtClean="0"/>
                        <a:t> fluoresceína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TAG-3', TC-3'</a:t>
                      </a:r>
                      <a:endParaRPr lang="es-EC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b="1" dirty="0" smtClean="0"/>
                        <a:t>Nucleótido alrededor del </a:t>
                      </a:r>
                      <a:r>
                        <a:rPr lang="es-EC" b="1" dirty="0" err="1" smtClean="0"/>
                        <a:t>fluoróforo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b="1" dirty="0" smtClean="0"/>
                        <a:t>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05127" y="4389610"/>
            <a:ext cx="250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Fuente: </a:t>
            </a:r>
            <a:r>
              <a:rPr lang="es-EC" sz="1400" dirty="0" err="1" smtClean="0"/>
              <a:t>Nazarenko</a:t>
            </a:r>
            <a:r>
              <a:rPr lang="es-EC" sz="1400" dirty="0" smtClean="0"/>
              <a:t> (2006).</a:t>
            </a:r>
            <a:endParaRPr lang="es-EC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302326" y="5084618"/>
            <a:ext cx="560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</a:t>
            </a:r>
            <a:r>
              <a:rPr lang="en-US" dirty="0" smtClean="0"/>
              <a:t>’</a:t>
            </a:r>
            <a:r>
              <a:rPr lang="es-EC" dirty="0" smtClean="0"/>
              <a:t>-</a:t>
            </a:r>
            <a:r>
              <a:rPr lang="es-EC" dirty="0" err="1" smtClean="0"/>
              <a:t>caaagaCCTATAGCTTCATCATTCCTCT</a:t>
            </a:r>
            <a:r>
              <a:rPr lang="es-EC" dirty="0" smtClean="0"/>
              <a:t> </a:t>
            </a:r>
            <a:r>
              <a:rPr lang="es-EC" b="1" dirty="0" smtClean="0"/>
              <a:t>T </a:t>
            </a:r>
            <a:r>
              <a:rPr lang="es-EC" dirty="0" smtClean="0"/>
              <a:t>TG-3’</a:t>
            </a:r>
            <a:endParaRPr lang="es-EC" dirty="0"/>
          </a:p>
        </p:txBody>
      </p:sp>
      <p:sp>
        <p:nvSpPr>
          <p:cNvPr id="7" name="Oval 6"/>
          <p:cNvSpPr/>
          <p:nvPr/>
        </p:nvSpPr>
        <p:spPr>
          <a:xfrm>
            <a:off x="5708828" y="5666484"/>
            <a:ext cx="512618" cy="443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bg1"/>
                </a:solidFill>
              </a:rPr>
              <a:t>F</a:t>
            </a:r>
            <a:endParaRPr lang="es-EC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endCxn id="7" idx="0"/>
          </p:cNvCxnSpPr>
          <p:nvPr/>
        </p:nvCxnSpPr>
        <p:spPr>
          <a:xfrm>
            <a:off x="5961443" y="5401414"/>
            <a:ext cx="3694" cy="265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0753069" y="5170802"/>
            <a:ext cx="354642" cy="320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>
                <a:solidFill>
                  <a:schemeClr val="bg1"/>
                </a:solidFill>
              </a:rPr>
              <a:t>F</a:t>
            </a:r>
            <a:endParaRPr lang="es-EC" sz="12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endCxn id="10" idx="2"/>
          </p:cNvCxnSpPr>
          <p:nvPr/>
        </p:nvCxnSpPr>
        <p:spPr>
          <a:xfrm flipV="1">
            <a:off x="10309135" y="5331140"/>
            <a:ext cx="443934" cy="9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9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1" y="227866"/>
            <a:ext cx="9404723" cy="1400530"/>
          </a:xfrm>
        </p:spPr>
        <p:txBody>
          <a:bodyPr/>
          <a:lstStyle/>
          <a:p>
            <a:r>
              <a:rPr lang="es-EC" b="1" dirty="0" smtClean="0"/>
              <a:t>RESULTADOS Y DISCUSIÓN</a:t>
            </a:r>
            <a:endParaRPr lang="es-EC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035534"/>
              </p:ext>
            </p:extLst>
          </p:nvPr>
        </p:nvGraphicFramePr>
        <p:xfrm>
          <a:off x="586151" y="928131"/>
          <a:ext cx="7135316" cy="5802206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024444"/>
                <a:gridCol w="2024444"/>
                <a:gridCol w="1259523"/>
                <a:gridCol w="845129"/>
                <a:gridCol w="981776"/>
              </a:tblGrid>
              <a:tr h="1695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Patógenos</a:t>
                      </a:r>
                      <a:endParaRPr lang="es-EC" sz="13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Oligonucleótidos</a:t>
                      </a:r>
                      <a:endParaRPr lang="es-EC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Longitud (</a:t>
                      </a:r>
                      <a:r>
                        <a:rPr lang="es-EC" sz="1300" b="1" dirty="0" err="1">
                          <a:effectLst/>
                        </a:rPr>
                        <a:t>nt</a:t>
                      </a:r>
                      <a:r>
                        <a:rPr lang="es-EC" sz="1300" b="1" dirty="0">
                          <a:effectLst/>
                        </a:rPr>
                        <a:t>)</a:t>
                      </a:r>
                      <a:endParaRPr lang="es-EC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1">
                          <a:effectLst/>
                        </a:rPr>
                        <a:t>Tm (</a:t>
                      </a:r>
                      <a:r>
                        <a:rPr lang="es-EC" sz="1300" b="1" baseline="30000">
                          <a:effectLst/>
                        </a:rPr>
                        <a:t>o</a:t>
                      </a:r>
                      <a:r>
                        <a:rPr lang="es-EC" sz="1300" b="1">
                          <a:effectLst/>
                        </a:rPr>
                        <a:t>C)</a:t>
                      </a:r>
                      <a:endParaRPr lang="es-EC" sz="13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b="1" dirty="0">
                          <a:effectLst/>
                        </a:rPr>
                        <a:t>%GC</a:t>
                      </a:r>
                      <a:endParaRPr lang="es-EC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RRV</a:t>
                      </a:r>
                      <a:r>
                        <a:rPr lang="es-EC" sz="13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s-EC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RRV 2F-HDA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65.2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34.5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RRV 2R-SQ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31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66.1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38.7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0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Producto RRV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114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79.2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36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40161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 1</a:t>
                      </a:r>
                      <a:endParaRPr lang="es-EC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HPV 6F.LF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44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69.4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31.8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HPV 4R-SQ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28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68.3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42.9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81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Producto HPV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125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79.8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34.4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847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HVX 1</a:t>
                      </a:r>
                      <a:endParaRPr lang="es-EC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1F-HDA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70.7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48.3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1R-SQ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34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71.7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44.1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Producto HVX1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127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80.1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55.9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4852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HVX 2</a:t>
                      </a:r>
                      <a:endParaRPr lang="es-EC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2F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27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66.3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48.1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2R-SQ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67.2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44.8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19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Producto HVX2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86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79.9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52.3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47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HVX 3</a:t>
                      </a:r>
                      <a:endParaRPr lang="es-EC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3F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32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70.1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46.9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3R-SQ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32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71.5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53.1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81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Producto HVX3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124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79.9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52.4 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47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HVX 4</a:t>
                      </a:r>
                      <a:endParaRPr lang="es-EC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4F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27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69.5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55.6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6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HVX 4R-SQ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25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69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56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24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Producto HVX4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89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79.4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49.4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86" marR="317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4" t="7629" r="56891" b="37441"/>
          <a:stretch/>
        </p:blipFill>
        <p:spPr>
          <a:xfrm>
            <a:off x="8262193" y="3265662"/>
            <a:ext cx="3235036" cy="1710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46" t="7671" r="55004" b="32860"/>
          <a:stretch/>
        </p:blipFill>
        <p:spPr>
          <a:xfrm>
            <a:off x="8262192" y="1463504"/>
            <a:ext cx="3235036" cy="1789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5851" y="4976582"/>
            <a:ext cx="322771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000" dirty="0" smtClean="0"/>
              <a:t>Alto %GC en los productos de HVX</a:t>
            </a:r>
            <a:endParaRPr lang="es-EC" sz="2000" dirty="0"/>
          </a:p>
        </p:txBody>
      </p:sp>
      <p:sp>
        <p:nvSpPr>
          <p:cNvPr id="8" name="5-Point Star 7"/>
          <p:cNvSpPr/>
          <p:nvPr/>
        </p:nvSpPr>
        <p:spPr>
          <a:xfrm>
            <a:off x="10535494" y="523396"/>
            <a:ext cx="513506" cy="543404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32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 de </a:t>
            </a:r>
            <a:r>
              <a:rPr lang="es-EC" dirty="0" err="1" smtClean="0"/>
              <a:t>Primers</a:t>
            </a:r>
            <a:endParaRPr lang="es-EC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60924" y="1172461"/>
            <a:ext cx="3046820" cy="5234586"/>
          </a:xfrm>
        </p:spPr>
        <p:txBody>
          <a:bodyPr>
            <a:normAutofit fontScale="85000" lnSpcReduction="10000"/>
          </a:bodyPr>
          <a:lstStyle/>
          <a:p>
            <a:r>
              <a:rPr lang="es-EC" dirty="0" smtClean="0"/>
              <a:t>Estructuras </a:t>
            </a:r>
            <a:r>
              <a:rPr lang="es-EC" dirty="0"/>
              <a:t>secundarias representativas que forman a 65° los productos de amplificación de los </a:t>
            </a:r>
            <a:r>
              <a:rPr lang="es-EC" dirty="0" err="1"/>
              <a:t>primers</a:t>
            </a:r>
            <a:r>
              <a:rPr lang="es-EC" dirty="0"/>
              <a:t> diseñados con sus respectivas temperaturas de </a:t>
            </a:r>
            <a:r>
              <a:rPr lang="es-EC" dirty="0" err="1"/>
              <a:t>melting</a:t>
            </a:r>
            <a:r>
              <a:rPr lang="es-EC" dirty="0"/>
              <a:t> (Tm). </a:t>
            </a:r>
            <a:endParaRPr lang="es-EC" dirty="0" smtClean="0"/>
          </a:p>
          <a:p>
            <a:r>
              <a:rPr lang="es-EC" dirty="0" smtClean="0"/>
              <a:t>(</a:t>
            </a:r>
            <a:r>
              <a:rPr lang="es-EC" dirty="0"/>
              <a:t>A) RRV 2F-HDA / RRV 2R-SQ. </a:t>
            </a:r>
            <a:endParaRPr lang="es-EC" dirty="0" smtClean="0"/>
          </a:p>
          <a:p>
            <a:r>
              <a:rPr lang="es-EC" dirty="0" smtClean="0"/>
              <a:t>(</a:t>
            </a:r>
            <a:r>
              <a:rPr lang="es-EC" dirty="0"/>
              <a:t>B) HPV 6F.LF / HPV 4R-SQ. </a:t>
            </a:r>
            <a:endParaRPr lang="es-EC" dirty="0" smtClean="0"/>
          </a:p>
          <a:p>
            <a:r>
              <a:rPr lang="es-EC" dirty="0" smtClean="0"/>
              <a:t>(</a:t>
            </a:r>
            <a:r>
              <a:rPr lang="es-EC" dirty="0"/>
              <a:t>C) HVX 1F-HDA / HVX 1R-SQ. </a:t>
            </a:r>
            <a:endParaRPr lang="es-EC" dirty="0" smtClean="0"/>
          </a:p>
          <a:p>
            <a:r>
              <a:rPr lang="es-EC" dirty="0" smtClean="0"/>
              <a:t>(</a:t>
            </a:r>
            <a:r>
              <a:rPr lang="es-EC" dirty="0"/>
              <a:t>D) HVX 2F / HVX 2R-SQ. </a:t>
            </a:r>
            <a:endParaRPr lang="es-EC" dirty="0" smtClean="0"/>
          </a:p>
          <a:p>
            <a:r>
              <a:rPr lang="es-EC" dirty="0" smtClean="0"/>
              <a:t>(</a:t>
            </a:r>
            <a:r>
              <a:rPr lang="es-EC" dirty="0"/>
              <a:t>E) HVX 3F / HVX 3R-SQ. </a:t>
            </a:r>
            <a:endParaRPr lang="es-EC" dirty="0" smtClean="0"/>
          </a:p>
          <a:p>
            <a:r>
              <a:rPr lang="es-EC" dirty="0" smtClean="0"/>
              <a:t>(</a:t>
            </a:r>
            <a:r>
              <a:rPr lang="es-EC" dirty="0"/>
              <a:t>F) HVX 4F / HVX 4R-SQ.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19207" y="4509852"/>
            <a:ext cx="4253345" cy="211974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2567" y="4512615"/>
            <a:ext cx="4253345" cy="211974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04865" y="2347686"/>
            <a:ext cx="4267682" cy="211974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5833" y="2354711"/>
            <a:ext cx="4258428" cy="211974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19202" y="206305"/>
            <a:ext cx="4253345" cy="211974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0916" y="207016"/>
            <a:ext cx="4253345" cy="211974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28" descr="http://www.idtdna.com/Scitools/Applications/UNAFold/Extras.ashx?img=fd1f0914-5fa7-4911-8b26-54f21f735cf3/fd1f0914-5fa7-4911-8b26-54f21f735cf3_2.jpg&amp;cdnblocker=E63569549307064469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20426" b="23212"/>
          <a:stretch/>
        </p:blipFill>
        <p:spPr bwMode="auto">
          <a:xfrm>
            <a:off x="6512239" y="4636121"/>
            <a:ext cx="2260308" cy="17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 descr="http://www.idtdna.com/Scitools/Applications/UNAFold/Extras.ashx?img=fd1f0914-5fa7-4911-8b26-54f21f735cf3/fd1f0914-5fa7-4911-8b26-54f21f735cf3_1.jpg&amp;cdnblocker=E6356954930706446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r="3141" b="19369"/>
          <a:stretch/>
        </p:blipFill>
        <p:spPr bwMode="auto">
          <a:xfrm>
            <a:off x="4637259" y="4686635"/>
            <a:ext cx="1989322" cy="17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http://www.idtdna.com/Scitools/Applications/UNAFold/Extras.ashx?img=f036d638-cdfc-45f4-a75c-16e2530a5930/f036d638-cdfc-45f4-a75c-16e2530a5930_2.jpg&amp;cdnblocker=E6356954926413296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b="9573"/>
          <a:stretch/>
        </p:blipFill>
        <p:spPr bwMode="auto">
          <a:xfrm>
            <a:off x="2471045" y="4538397"/>
            <a:ext cx="1969568" cy="211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2" descr="http://www.idtdna.com/Scitools/Applications/UNAFold/Extras.ashx?img=a9ef84d4-059e-4c3d-8983-96c7eff276ef/a9ef84d4-059e-4c3d-8983-96c7eff276ef_1.jpg&amp;cdnblocker=E63569549217629028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4" b="17969"/>
          <a:stretch/>
        </p:blipFill>
        <p:spPr bwMode="auto">
          <a:xfrm>
            <a:off x="5307656" y="2398426"/>
            <a:ext cx="2424504" cy="20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http://www.idtdna.com/Scitools/Applications/UNAFold/Extras.ashx?img=f036d638-cdfc-45f4-a75c-16e2530a5930/f036d638-cdfc-45f4-a75c-16e2530a5930_1.jpg&amp;cdnblocker=E63569549264132962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12852"/>
          <a:stretch/>
        </p:blipFill>
        <p:spPr bwMode="auto">
          <a:xfrm>
            <a:off x="454888" y="4549972"/>
            <a:ext cx="1980213" cy="20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http://www.idtdna.com/Scitools/Applications/UNAFold/Extras.ashx?img=b0dac882-5edb-45be-ae48-a988e068b131/b0dac882-5edb-45be-ae48-a988e068b131_2.jpg&amp;cdnblocker=E63569548972722868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 b="10856"/>
          <a:stretch/>
        </p:blipFill>
        <p:spPr bwMode="auto">
          <a:xfrm>
            <a:off x="2441007" y="2363130"/>
            <a:ext cx="1979476" cy="21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http://www.idtdna.com/Scitools/Applications/UNAFold/Extras.ashx?img=b0dac882-5edb-45be-ae48-a988e068b131/b0dac882-5edb-45be-ae48-a988e068b131_1.jpg&amp;cdnblocker=E63569548972722868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11291"/>
          <a:stretch/>
        </p:blipFill>
        <p:spPr bwMode="auto">
          <a:xfrm>
            <a:off x="484098" y="2363130"/>
            <a:ext cx="1970415" cy="210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://www.idtdna.com/Scitools/Applications/UNAFold/Extras.ashx?img=f0dcb27e-e1a5-495f-ba52-c8888e1a1d0f/f0dcb27e-e1a5-495f-ba52-c8888e1a1d0f_3.jpg&amp;cdnblocker=E63569548933192183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b="12218"/>
          <a:stretch/>
        </p:blipFill>
        <p:spPr bwMode="auto">
          <a:xfrm>
            <a:off x="6816224" y="310747"/>
            <a:ext cx="1956323" cy="19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http://www.idtdna.com/Scitools/Applications/UNAFold/Extras.ashx?img=f0dcb27e-e1a5-495f-ba52-c8888e1a1d0f/f0dcb27e-e1a5-495f-ba52-c8888e1a1d0f_1.jpg&amp;cdnblocker=E63569548933192183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15403"/>
          <a:stretch/>
        </p:blipFill>
        <p:spPr bwMode="auto">
          <a:xfrm>
            <a:off x="4698540" y="299172"/>
            <a:ext cx="2161674" cy="197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idtdna.com/Scitools/Applications/UNAFold/Extras.ashx?img=bb1183fc-38c7-42dc-8aac-05955bf75026/bb1183fc-38c7-42dc-8aac-05955bf75026_2.jpg&amp;cdnblocker=E63569548900291548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 b="8455"/>
          <a:stretch/>
        </p:blipFill>
        <p:spPr bwMode="auto">
          <a:xfrm>
            <a:off x="457289" y="209373"/>
            <a:ext cx="1889288" cy="209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://www.idtdna.com/Scitools/Applications/UNAFold/Extras.ashx?img=bb1183fc-38c7-42dc-8aac-05955bf75026/bb1183fc-38c7-42dc-8aac-05955bf75026_3.jpg&amp;cdnblocker=E63569548900291548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4" b="12452"/>
          <a:stretch/>
        </p:blipFill>
        <p:spPr bwMode="auto">
          <a:xfrm>
            <a:off x="2401518" y="334607"/>
            <a:ext cx="1889287" cy="19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10919" y="315666"/>
            <a:ext cx="45720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4731" y="1172461"/>
            <a:ext cx="321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52.5°C                  Tm: 25.4°C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5833" y="2396275"/>
            <a:ext cx="45720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2567" y="4554179"/>
            <a:ext cx="45720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E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9205" y="314955"/>
            <a:ext cx="45720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04865" y="2389250"/>
            <a:ext cx="45720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D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19207" y="4551416"/>
            <a:ext cx="45720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F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38251" y="1081511"/>
            <a:ext cx="321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49.4°C                  Tm: 50.5°C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59646" y="3224268"/>
            <a:ext cx="321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65.8°C                  Tm: 61.5°C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66380" y="5387821"/>
            <a:ext cx="321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62.5°C                  Tm: 59.3°C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015079" y="3249647"/>
            <a:ext cx="123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65.4°C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38254" y="5380805"/>
            <a:ext cx="321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69.9°C                  Tm: 64.6°C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95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53509"/>
            <a:ext cx="9404723" cy="1400530"/>
          </a:xfrm>
        </p:spPr>
        <p:txBody>
          <a:bodyPr/>
          <a:lstStyle/>
          <a:p>
            <a:r>
              <a:rPr lang="es-EC" b="1" dirty="0"/>
              <a:t>I</a:t>
            </a:r>
            <a:r>
              <a:rPr lang="es-EC" b="1" dirty="0" smtClean="0"/>
              <a:t>nhibición </a:t>
            </a:r>
            <a:r>
              <a:rPr lang="es-EC" b="1" dirty="0"/>
              <a:t>de la amplificación de las muestras de RRV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4941669"/>
            <a:ext cx="10959288" cy="1748691"/>
          </a:xfrm>
        </p:spPr>
        <p:txBody>
          <a:bodyPr>
            <a:normAutofit/>
          </a:bodyPr>
          <a:lstStyle/>
          <a:p>
            <a:r>
              <a:rPr lang="es-EC" dirty="0" smtClean="0"/>
              <a:t>R1</a:t>
            </a:r>
            <a:r>
              <a:rPr lang="es-EC" dirty="0"/>
              <a:t>, R2 y R3 corresponden a 2, 4 y 6 µL de </a:t>
            </a:r>
            <a:r>
              <a:rPr lang="es-EC" dirty="0" err="1"/>
              <a:t>ADNc</a:t>
            </a:r>
            <a:r>
              <a:rPr lang="es-EC" dirty="0"/>
              <a:t> sin precipitar </a:t>
            </a:r>
            <a:r>
              <a:rPr lang="es-EC" dirty="0" smtClean="0"/>
              <a:t>más BSA y PVP en </a:t>
            </a:r>
            <a:r>
              <a:rPr lang="es-EC" dirty="0" err="1" smtClean="0"/>
              <a:t>tHDA</a:t>
            </a:r>
            <a:r>
              <a:rPr lang="es-EC" dirty="0" smtClean="0"/>
              <a:t>, </a:t>
            </a:r>
            <a:r>
              <a:rPr lang="es-EC" dirty="0"/>
              <a:t>con </a:t>
            </a:r>
            <a:r>
              <a:rPr lang="es-EC" dirty="0" smtClean="0"/>
              <a:t>su </a:t>
            </a:r>
            <a:r>
              <a:rPr lang="es-EC" dirty="0"/>
              <a:t>control negativo NTC</a:t>
            </a:r>
            <a:r>
              <a:rPr lang="es-EC" dirty="0" smtClean="0"/>
              <a:t>. </a:t>
            </a:r>
            <a:r>
              <a:rPr lang="es-EC" dirty="0"/>
              <a:t>PR corresponde </a:t>
            </a:r>
            <a:r>
              <a:rPr lang="es-EC" dirty="0" smtClean="0"/>
              <a:t>a </a:t>
            </a:r>
            <a:r>
              <a:rPr lang="es-EC" dirty="0"/>
              <a:t>PCR usando </a:t>
            </a:r>
            <a:r>
              <a:rPr lang="es-EC" dirty="0" err="1"/>
              <a:t>ADNc</a:t>
            </a:r>
            <a:r>
              <a:rPr lang="es-EC" dirty="0"/>
              <a:t> sin precipitar más </a:t>
            </a:r>
            <a:r>
              <a:rPr lang="es-EC" dirty="0" smtClean="0"/>
              <a:t>BSA y PVP, control </a:t>
            </a:r>
            <a:r>
              <a:rPr lang="es-EC" dirty="0"/>
              <a:t>negativo PR-N</a:t>
            </a:r>
            <a:r>
              <a:rPr lang="es-EC" dirty="0" smtClean="0"/>
              <a:t>. </a:t>
            </a:r>
            <a:r>
              <a:rPr lang="es-EC" dirty="0"/>
              <a:t>R1P, R2P y R3P corresponden a 2, 4 y 6 µL de </a:t>
            </a:r>
            <a:r>
              <a:rPr lang="es-EC" dirty="0" err="1"/>
              <a:t>ADNc</a:t>
            </a:r>
            <a:r>
              <a:rPr lang="es-EC" dirty="0"/>
              <a:t> precipitado </a:t>
            </a:r>
            <a:r>
              <a:rPr lang="es-EC" dirty="0" smtClean="0"/>
              <a:t>usando </a:t>
            </a:r>
            <a:r>
              <a:rPr lang="es-EC" dirty="0" err="1" smtClean="0"/>
              <a:t>tHDA</a:t>
            </a:r>
            <a:r>
              <a:rPr lang="es-EC" dirty="0" smtClean="0"/>
              <a:t>, </a:t>
            </a:r>
            <a:r>
              <a:rPr lang="es-EC" dirty="0"/>
              <a:t>con </a:t>
            </a:r>
            <a:r>
              <a:rPr lang="es-EC" dirty="0" smtClean="0"/>
              <a:t>su </a:t>
            </a:r>
            <a:r>
              <a:rPr lang="es-EC" dirty="0"/>
              <a:t>control negativo </a:t>
            </a:r>
            <a:r>
              <a:rPr lang="es-EC" dirty="0" smtClean="0"/>
              <a:t>NTC-P. </a:t>
            </a:r>
            <a:r>
              <a:rPr lang="es-EC" dirty="0"/>
              <a:t>PRP corresponde </a:t>
            </a:r>
            <a:r>
              <a:rPr lang="es-EC" dirty="0" smtClean="0"/>
              <a:t>a </a:t>
            </a:r>
            <a:r>
              <a:rPr lang="es-EC" dirty="0"/>
              <a:t>PCR usando </a:t>
            </a:r>
            <a:r>
              <a:rPr lang="es-EC" dirty="0" err="1"/>
              <a:t>ADNc</a:t>
            </a:r>
            <a:r>
              <a:rPr lang="es-EC" dirty="0"/>
              <a:t> precipitado, con su control negativo PRP-N.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13" y="2382545"/>
            <a:ext cx="9167174" cy="183061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778505" y="1848211"/>
            <a:ext cx="595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BSA + PVP                                         </a:t>
            </a:r>
            <a:r>
              <a:rPr lang="es-EC" dirty="0" err="1" smtClean="0"/>
              <a:t>ADNc</a:t>
            </a:r>
            <a:r>
              <a:rPr lang="es-EC" dirty="0" smtClean="0"/>
              <a:t> Precipitado            </a:t>
            </a:r>
            <a:endParaRPr lang="es-EC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81169" y="2032877"/>
            <a:ext cx="12496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738360" y="2032877"/>
            <a:ext cx="4876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1"/>
          </p:cNvCxnSpPr>
          <p:nvPr/>
        </p:nvCxnSpPr>
        <p:spPr>
          <a:xfrm flipH="1">
            <a:off x="2849880" y="2032877"/>
            <a:ext cx="92862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554949" y="2032877"/>
            <a:ext cx="92862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78505" y="4378164"/>
            <a:ext cx="627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tHDA</a:t>
            </a:r>
            <a:r>
              <a:rPr lang="es-EC" dirty="0" smtClean="0"/>
              <a:t>                   PCR                      </a:t>
            </a:r>
            <a:r>
              <a:rPr lang="es-EC" dirty="0" err="1" smtClean="0"/>
              <a:t>tHDA</a:t>
            </a:r>
            <a:r>
              <a:rPr lang="es-EC" dirty="0" smtClean="0"/>
              <a:t>                    PCR                         </a:t>
            </a:r>
            <a:endParaRPr lang="es-EC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849880" y="4568713"/>
            <a:ext cx="92862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4002" y="4568713"/>
            <a:ext cx="62758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262547" y="4568713"/>
            <a:ext cx="36574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116157" y="4568713"/>
            <a:ext cx="3608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124922" y="4568713"/>
            <a:ext cx="8107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517640" y="4568713"/>
            <a:ext cx="92862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9870412" y="4568713"/>
            <a:ext cx="3608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9049399" y="4568713"/>
            <a:ext cx="3018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1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Gradiente de Temperatura</a:t>
            </a:r>
            <a:endParaRPr lang="es-EC" b="1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152983"/>
            <a:ext cx="9058465" cy="5464249"/>
          </a:xfrm>
          <a:prstGeom prst="rect">
            <a:avLst/>
          </a:prstGeom>
        </p:spPr>
      </p:pic>
      <p:pic>
        <p:nvPicPr>
          <p:cNvPr id="58" name="Picture 6" descr="http://www.idtdna.com/Scitools/Applications/UNAFold/Extras.ashx?img=bb1183fc-38c7-42dc-8aac-05955bf75026/bb1183fc-38c7-42dc-8aac-05955bf75026_3.jpg&amp;cdnblocker=E63569548900291548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4" b="12452"/>
          <a:stretch/>
        </p:blipFill>
        <p:spPr bwMode="auto">
          <a:xfrm>
            <a:off x="9896600" y="1853248"/>
            <a:ext cx="1889287" cy="19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0193310" y="2646642"/>
            <a:ext cx="129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25.4°C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0" name="Picture 8" descr="http://www.idtdna.com/Scitools/Applications/UNAFold/Extras.ashx?img=f0dcb27e-e1a5-495f-ba52-c8888e1a1d0f/f0dcb27e-e1a5-495f-ba52-c8888e1a1d0f_1.jpg&amp;cdnblocker=E63569548933192183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15403"/>
          <a:stretch/>
        </p:blipFill>
        <p:spPr bwMode="auto">
          <a:xfrm>
            <a:off x="9704576" y="4076693"/>
            <a:ext cx="2161674" cy="197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10050834" y="4848419"/>
            <a:ext cx="125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49.4°C  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5-Point Star 61"/>
          <p:cNvSpPr/>
          <p:nvPr/>
        </p:nvSpPr>
        <p:spPr>
          <a:xfrm>
            <a:off x="10538871" y="573349"/>
            <a:ext cx="464409" cy="441686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13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9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Gradiente de Temperatura</a:t>
            </a:r>
            <a:endParaRPr lang="es-EC" b="1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152983"/>
            <a:ext cx="9058465" cy="5464249"/>
          </a:xfrm>
          <a:prstGeom prst="rect">
            <a:avLst/>
          </a:prstGeom>
        </p:spPr>
      </p:pic>
      <p:pic>
        <p:nvPicPr>
          <p:cNvPr id="8" name="Picture 24" descr="http://www.idtdna.com/Scitools/Applications/UNAFold/Extras.ashx?img=f036d638-cdfc-45f4-a75c-16e2530a5930/f036d638-cdfc-45f4-a75c-16e2530a5930_2.jpg&amp;cdnblocker=E6356954926413296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b="9573"/>
          <a:stretch/>
        </p:blipFill>
        <p:spPr bwMode="auto">
          <a:xfrm>
            <a:off x="9921157" y="1509419"/>
            <a:ext cx="1969568" cy="211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296688" y="2383837"/>
            <a:ext cx="121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59.3°C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26" descr="http://www.idtdna.com/Scitools/Applications/UNAFold/Extras.ashx?img=fd1f0914-5fa7-4911-8b26-54f21f735cf3/fd1f0914-5fa7-4911-8b26-54f21f735cf3_1.jpg&amp;cdnblocker=E63569549307064469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 r="3141" b="19369"/>
          <a:stretch/>
        </p:blipFill>
        <p:spPr bwMode="auto">
          <a:xfrm>
            <a:off x="9901403" y="4236930"/>
            <a:ext cx="1989322" cy="17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2398" y="4931100"/>
            <a:ext cx="121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prstClr val="black"/>
                </a:solidFill>
                <a:latin typeface="Calibri" panose="020F0502020204030204"/>
              </a:rPr>
              <a:t>Tm: 69.9°C   </a:t>
            </a:r>
            <a:endParaRPr lang="es-EC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10581034" y="561126"/>
            <a:ext cx="452725" cy="459954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Isosceles Triangle 3"/>
          <p:cNvSpPr/>
          <p:nvPr/>
        </p:nvSpPr>
        <p:spPr>
          <a:xfrm>
            <a:off x="2708640" y="2411106"/>
            <a:ext cx="149902" cy="1424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Isosceles Triangle 13"/>
          <p:cNvSpPr/>
          <p:nvPr/>
        </p:nvSpPr>
        <p:spPr>
          <a:xfrm>
            <a:off x="3365376" y="3089476"/>
            <a:ext cx="149902" cy="1424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Isosceles Triangle 14"/>
          <p:cNvSpPr/>
          <p:nvPr/>
        </p:nvSpPr>
        <p:spPr>
          <a:xfrm>
            <a:off x="4229209" y="6474825"/>
            <a:ext cx="149902" cy="1424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749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Clonación de productos de amplificación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4293" y="5449171"/>
            <a:ext cx="8946541" cy="1116521"/>
          </a:xfrm>
        </p:spPr>
        <p:txBody>
          <a:bodyPr/>
          <a:lstStyle/>
          <a:p>
            <a:r>
              <a:rPr lang="es-EC" dirty="0"/>
              <a:t>Electroforesis en gel de agarosa al 2% de los productos de amplificación de PCR de las colonias de </a:t>
            </a:r>
            <a:r>
              <a:rPr lang="es-EC" i="1" dirty="0"/>
              <a:t>E. </a:t>
            </a:r>
            <a:r>
              <a:rPr lang="es-EC" i="1" dirty="0" err="1"/>
              <a:t>coli</a:t>
            </a:r>
            <a:r>
              <a:rPr lang="es-EC" dirty="0"/>
              <a:t> transformadas.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47" y="1953326"/>
            <a:ext cx="10455546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INTRODUCCIÓN</a:t>
            </a:r>
            <a:endParaRPr lang="es-EC" b="1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58921691"/>
              </p:ext>
            </p:extLst>
          </p:nvPr>
        </p:nvGraphicFramePr>
        <p:xfrm>
          <a:off x="1503678" y="1624648"/>
          <a:ext cx="8966201" cy="482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1017770" y="5921115"/>
            <a:ext cx="479686" cy="525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54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46" y="0"/>
            <a:ext cx="9404723" cy="1400530"/>
          </a:xfrm>
        </p:spPr>
        <p:txBody>
          <a:bodyPr/>
          <a:lstStyle/>
          <a:p>
            <a:r>
              <a:rPr lang="es-EC" sz="3600" b="1" dirty="0"/>
              <a:t>Optimización de concentraciones de </a:t>
            </a:r>
            <a:r>
              <a:rPr lang="es-EC" sz="3600" b="1" dirty="0" err="1"/>
              <a:t>primers</a:t>
            </a:r>
            <a:r>
              <a:rPr lang="es-EC" sz="3600" b="1" dirty="0"/>
              <a:t> y </a:t>
            </a:r>
            <a:r>
              <a:rPr lang="es-EC" sz="3600" b="1" dirty="0" smtClean="0"/>
              <a:t>MgSO</a:t>
            </a:r>
            <a:r>
              <a:rPr lang="es-EC" sz="3600" b="1" baseline="-25000" dirty="0" smtClean="0"/>
              <a:t>4</a:t>
            </a:r>
            <a:endParaRPr lang="es-EC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4" y="1175336"/>
            <a:ext cx="5688444" cy="272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31" y="1175336"/>
            <a:ext cx="5688444" cy="272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4" y="3987384"/>
            <a:ext cx="5688444" cy="272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2372" y="125872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RRV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0816" y="128282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HPV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9930" y="409923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HVX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7757" t="58043" r="12057" b="12244"/>
          <a:stretch/>
        </p:blipFill>
        <p:spPr>
          <a:xfrm>
            <a:off x="6148231" y="3987384"/>
            <a:ext cx="5688444" cy="27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60" y="257846"/>
            <a:ext cx="9652132" cy="1400530"/>
          </a:xfrm>
        </p:spPr>
        <p:txBody>
          <a:bodyPr/>
          <a:lstStyle/>
          <a:p>
            <a:r>
              <a:rPr lang="es-EC" sz="3600" b="1" dirty="0"/>
              <a:t>Optimización de concentraciones de </a:t>
            </a:r>
            <a:r>
              <a:rPr lang="es-EC" sz="3600" b="1" dirty="0" err="1"/>
              <a:t>primers</a:t>
            </a:r>
            <a:r>
              <a:rPr lang="es-EC" sz="3600" b="1" dirty="0"/>
              <a:t> y MgSO</a:t>
            </a:r>
            <a:r>
              <a:rPr lang="es-EC" sz="3600" b="1" baseline="-25000" dirty="0"/>
              <a:t>4</a:t>
            </a:r>
            <a:endParaRPr lang="es-EC" sz="3600" dirty="0"/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361" y="1543365"/>
            <a:ext cx="6745574" cy="5130711"/>
          </a:xfrm>
          <a:prstGeom prst="rect">
            <a:avLst/>
          </a:prstGeom>
        </p:spPr>
      </p:pic>
      <p:sp>
        <p:nvSpPr>
          <p:cNvPr id="26" name="Content Placeholder 4"/>
          <p:cNvSpPr txBox="1">
            <a:spLocks/>
          </p:cNvSpPr>
          <p:nvPr/>
        </p:nvSpPr>
        <p:spPr>
          <a:xfrm>
            <a:off x="7972435" y="3383541"/>
            <a:ext cx="3809836" cy="240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C" dirty="0"/>
              <a:t>Escaneo de fluorescencia post amplificación </a:t>
            </a:r>
            <a:endParaRPr lang="es-EC" dirty="0" smtClean="0"/>
          </a:p>
          <a:p>
            <a:pPr lvl="1"/>
            <a:r>
              <a:rPr lang="es-EC" dirty="0" smtClean="0"/>
              <a:t>Absorción</a:t>
            </a:r>
            <a:r>
              <a:rPr lang="es-EC" dirty="0"/>
              <a:t>: 488 </a:t>
            </a:r>
            <a:r>
              <a:rPr lang="es-EC" dirty="0" err="1" smtClean="0"/>
              <a:t>nm</a:t>
            </a:r>
            <a:r>
              <a:rPr lang="es-EC" dirty="0" smtClean="0"/>
              <a:t> </a:t>
            </a:r>
          </a:p>
          <a:p>
            <a:pPr lvl="1"/>
            <a:r>
              <a:rPr lang="es-EC" dirty="0" smtClean="0"/>
              <a:t>Emisión</a:t>
            </a:r>
            <a:r>
              <a:rPr lang="es-EC" dirty="0"/>
              <a:t>: 520 </a:t>
            </a:r>
            <a:r>
              <a:rPr lang="es-EC" dirty="0" err="1" smtClean="0"/>
              <a:t>nM</a:t>
            </a:r>
            <a:endParaRPr lang="es-EC" dirty="0" smtClean="0"/>
          </a:p>
          <a:p>
            <a:pPr lvl="1"/>
            <a:r>
              <a:rPr lang="es-EC" dirty="0" err="1" smtClean="0"/>
              <a:t>Fluoróforo</a:t>
            </a:r>
            <a:r>
              <a:rPr lang="es-EC" dirty="0"/>
              <a:t>: </a:t>
            </a:r>
            <a:r>
              <a:rPr lang="es-EC" dirty="0" smtClean="0"/>
              <a:t>fluoresceína</a:t>
            </a:r>
            <a:endParaRPr lang="es-EC" dirty="0"/>
          </a:p>
        </p:txBody>
      </p:sp>
      <p:sp>
        <p:nvSpPr>
          <p:cNvPr id="27" name="Isosceles Triangle 26"/>
          <p:cNvSpPr/>
          <p:nvPr/>
        </p:nvSpPr>
        <p:spPr>
          <a:xfrm>
            <a:off x="2401723" y="3694176"/>
            <a:ext cx="182981" cy="1892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Isosceles Triangle 27"/>
          <p:cNvSpPr/>
          <p:nvPr/>
        </p:nvSpPr>
        <p:spPr>
          <a:xfrm>
            <a:off x="4212235" y="5102352"/>
            <a:ext cx="182981" cy="1892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Isosceles Triangle 28"/>
          <p:cNvSpPr/>
          <p:nvPr/>
        </p:nvSpPr>
        <p:spPr>
          <a:xfrm>
            <a:off x="5029099" y="6579438"/>
            <a:ext cx="182981" cy="1892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43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03" y="296788"/>
            <a:ext cx="9404723" cy="1400530"/>
          </a:xfrm>
        </p:spPr>
        <p:txBody>
          <a:bodyPr/>
          <a:lstStyle/>
          <a:p>
            <a:r>
              <a:rPr lang="es-EC" sz="3600" b="1" dirty="0" smtClean="0"/>
              <a:t>Ensayo de Sensibilidad</a:t>
            </a:r>
            <a:endParaRPr lang="es-EC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9" y="1216564"/>
            <a:ext cx="48069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1216564"/>
            <a:ext cx="5735453" cy="271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1505" y="1297208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</a:rPr>
              <a:t>RRV</a:t>
            </a:r>
            <a:endParaRPr lang="es-EC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7497" t="58542" r="12050" b="15624"/>
          <a:stretch/>
        </p:blipFill>
        <p:spPr>
          <a:xfrm>
            <a:off x="6123382" y="1216563"/>
            <a:ext cx="5735453" cy="2714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63527"/>
          <a:stretch/>
        </p:blipFill>
        <p:spPr>
          <a:xfrm>
            <a:off x="519888" y="4144300"/>
            <a:ext cx="11206987" cy="22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4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03" y="296788"/>
            <a:ext cx="9404723" cy="1400530"/>
          </a:xfrm>
        </p:spPr>
        <p:txBody>
          <a:bodyPr/>
          <a:lstStyle/>
          <a:p>
            <a:r>
              <a:rPr lang="es-EC" sz="3600" b="1" dirty="0" smtClean="0"/>
              <a:t>Ensayo de Sensibilidad</a:t>
            </a:r>
            <a:endParaRPr lang="es-EC" sz="36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8" y="1186084"/>
            <a:ext cx="5735453" cy="271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3878" y="1266728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</a:rPr>
              <a:t>HPV</a:t>
            </a:r>
            <a:endParaRPr lang="es-EC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7497" t="58542" r="12050" b="15624"/>
          <a:stretch/>
        </p:blipFill>
        <p:spPr>
          <a:xfrm>
            <a:off x="6109277" y="1186084"/>
            <a:ext cx="5735453" cy="2714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5787" b="90017"/>
          <a:stretch/>
        </p:blipFill>
        <p:spPr>
          <a:xfrm>
            <a:off x="197887" y="4637605"/>
            <a:ext cx="11822784" cy="275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41194" b="34153"/>
          <a:stretch/>
        </p:blipFill>
        <p:spPr>
          <a:xfrm>
            <a:off x="197887" y="4790005"/>
            <a:ext cx="11822779" cy="1619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35493" b="59261"/>
          <a:stretch/>
        </p:blipFill>
        <p:spPr>
          <a:xfrm>
            <a:off x="320071" y="4332805"/>
            <a:ext cx="11822791" cy="3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03" y="296788"/>
            <a:ext cx="9404723" cy="1400530"/>
          </a:xfrm>
        </p:spPr>
        <p:txBody>
          <a:bodyPr/>
          <a:lstStyle/>
          <a:p>
            <a:r>
              <a:rPr lang="es-EC" sz="3600" b="1" dirty="0" smtClean="0"/>
              <a:t>Ensayo de Sensibilidad</a:t>
            </a:r>
            <a:endParaRPr lang="es-EC" sz="36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5" y="1257109"/>
            <a:ext cx="5735453" cy="271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1096" y="1360730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</a:rPr>
              <a:t>HVX</a:t>
            </a:r>
            <a:endParaRPr lang="es-EC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7497" t="58542" r="12050" b="15624"/>
          <a:stretch/>
        </p:blipFill>
        <p:spPr>
          <a:xfrm>
            <a:off x="6200717" y="1253393"/>
            <a:ext cx="5735453" cy="2735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71617"/>
          <a:stretch/>
        </p:blipFill>
        <p:spPr>
          <a:xfrm>
            <a:off x="58205" y="4693920"/>
            <a:ext cx="11966865" cy="1887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5959" b="90107"/>
          <a:stretch/>
        </p:blipFill>
        <p:spPr>
          <a:xfrm>
            <a:off x="58205" y="4549208"/>
            <a:ext cx="11966864" cy="261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66502" b="28252"/>
          <a:stretch/>
        </p:blipFill>
        <p:spPr>
          <a:xfrm>
            <a:off x="302045" y="4251961"/>
            <a:ext cx="11966853" cy="3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03" y="296788"/>
            <a:ext cx="9404723" cy="1400530"/>
          </a:xfrm>
        </p:spPr>
        <p:txBody>
          <a:bodyPr/>
          <a:lstStyle/>
          <a:p>
            <a:r>
              <a:rPr lang="es-EC" sz="3600" b="1" dirty="0" smtClean="0"/>
              <a:t>Ensayo de Sensibilidad</a:t>
            </a:r>
            <a:endParaRPr lang="es-EC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542522"/>
              </p:ext>
            </p:extLst>
          </p:nvPr>
        </p:nvGraphicFramePr>
        <p:xfrm>
          <a:off x="1021080" y="1687756"/>
          <a:ext cx="9723122" cy="493776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552196"/>
                <a:gridCol w="1206244"/>
                <a:gridCol w="1522958"/>
                <a:gridCol w="1144042"/>
                <a:gridCol w="1576820"/>
                <a:gridCol w="1196860"/>
                <a:gridCol w="1524002"/>
              </a:tblGrid>
              <a:tr h="35620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Tratamientos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RRV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HPV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HVX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671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Media del Ct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Coeficiente de variación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Media del Ct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Coeficiente de variación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Media del Ct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Coeficiente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de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variación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13.99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0.66%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11.52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0.76%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15.83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3.50%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17.71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0.61%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13.88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0.75%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20.28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1.03%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21.71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0.59%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16.11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26.04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8.62%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24.78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0.38%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19.45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0.43%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23.67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6.42%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27.70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3.01%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23.77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1.58%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26.86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13.60%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30.85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0.66%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26.82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3.79%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21.36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10.67%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31.47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4.76%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33.16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2.75%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26.94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8.50%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3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NTC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30.64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1.80%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36.78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19.97%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28.41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11.80%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3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03" y="296788"/>
            <a:ext cx="9404723" cy="1400530"/>
          </a:xfrm>
        </p:spPr>
        <p:txBody>
          <a:bodyPr/>
          <a:lstStyle/>
          <a:p>
            <a:r>
              <a:rPr lang="es-EC" sz="3600" b="1" dirty="0" smtClean="0"/>
              <a:t>Ensayo de Sensibilidad</a:t>
            </a:r>
            <a:endParaRPr lang="es-EC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68" t="2093" r="2037" b="10075"/>
          <a:stretch/>
        </p:blipFill>
        <p:spPr>
          <a:xfrm>
            <a:off x="662803" y="997052"/>
            <a:ext cx="8284350" cy="561710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435935" y="3066941"/>
            <a:ext cx="233172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b="1" dirty="0" smtClean="0"/>
              <a:t>Eficiencia de Reacción: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Rango Recomendado: 90 – 110</a:t>
            </a:r>
            <a:r>
              <a:rPr lang="es-EC" dirty="0" smtClean="0"/>
              <a:t>%</a:t>
            </a:r>
            <a:endParaRPr lang="es-EC" dirty="0" smtClean="0"/>
          </a:p>
        </p:txBody>
      </p:sp>
      <p:sp>
        <p:nvSpPr>
          <p:cNvPr id="34" name="5-Point Star 33"/>
          <p:cNvSpPr/>
          <p:nvPr/>
        </p:nvSpPr>
        <p:spPr>
          <a:xfrm>
            <a:off x="10601795" y="616052"/>
            <a:ext cx="432834" cy="38100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3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31" y="197915"/>
            <a:ext cx="9793289" cy="1400530"/>
          </a:xfrm>
        </p:spPr>
        <p:txBody>
          <a:bodyPr/>
          <a:lstStyle/>
          <a:p>
            <a:r>
              <a:rPr lang="es-EC" sz="3600" b="1" dirty="0" smtClean="0"/>
              <a:t>Sugerencias de diseño de </a:t>
            </a:r>
            <a:r>
              <a:rPr lang="es-EC" sz="3600" b="1" dirty="0" err="1" smtClean="0"/>
              <a:t>Self-Quenched</a:t>
            </a:r>
            <a:r>
              <a:rPr lang="es-EC" sz="3600" b="1" dirty="0" smtClean="0"/>
              <a:t> </a:t>
            </a:r>
            <a:r>
              <a:rPr lang="es-EC" sz="3600" b="1" dirty="0" err="1"/>
              <a:t>P</a:t>
            </a:r>
            <a:r>
              <a:rPr lang="es-EC" sz="3600" b="1" dirty="0" err="1" smtClean="0"/>
              <a:t>rimers</a:t>
            </a:r>
            <a:r>
              <a:rPr lang="es-EC" sz="3600" b="1" dirty="0" smtClean="0"/>
              <a:t> para </a:t>
            </a:r>
            <a:r>
              <a:rPr lang="es-EC" sz="3600" b="1" dirty="0" err="1" smtClean="0"/>
              <a:t>tHDA</a:t>
            </a:r>
            <a:endParaRPr lang="es-EC" sz="3600" dirty="0"/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402000697"/>
              </p:ext>
            </p:extLst>
          </p:nvPr>
        </p:nvGraphicFramePr>
        <p:xfrm>
          <a:off x="1346200" y="1176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52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CONCLUSIONES</a:t>
            </a:r>
            <a:endParaRPr lang="es-EC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828699"/>
              </p:ext>
            </p:extLst>
          </p:nvPr>
        </p:nvGraphicFramePr>
        <p:xfrm>
          <a:off x="1051561" y="1310640"/>
          <a:ext cx="9524999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768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CONCLUSIONES</a:t>
            </a:r>
            <a:endParaRPr lang="es-EC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348717"/>
              </p:ext>
            </p:extLst>
          </p:nvPr>
        </p:nvGraphicFramePr>
        <p:xfrm>
          <a:off x="1295401" y="1655128"/>
          <a:ext cx="9006839" cy="404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18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35" y="297883"/>
            <a:ext cx="5561925" cy="2978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860" y="297883"/>
            <a:ext cx="5429860" cy="2978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35" y="3639230"/>
            <a:ext cx="5561925" cy="292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860" y="3639230"/>
            <a:ext cx="5429860" cy="292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ight Arrow 9"/>
          <p:cNvSpPr/>
          <p:nvPr/>
        </p:nvSpPr>
        <p:spPr>
          <a:xfrm rot="2738413">
            <a:off x="6487459" y="3627935"/>
            <a:ext cx="373842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ight Arrow 10"/>
          <p:cNvSpPr/>
          <p:nvPr/>
        </p:nvSpPr>
        <p:spPr>
          <a:xfrm rot="8297084">
            <a:off x="5336647" y="3658277"/>
            <a:ext cx="446939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ight Arrow 11"/>
          <p:cNvSpPr/>
          <p:nvPr/>
        </p:nvSpPr>
        <p:spPr>
          <a:xfrm rot="13772228">
            <a:off x="5430984" y="2759296"/>
            <a:ext cx="353650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ight Arrow 12"/>
          <p:cNvSpPr/>
          <p:nvPr/>
        </p:nvSpPr>
        <p:spPr>
          <a:xfrm rot="18302009">
            <a:off x="6495942" y="2750927"/>
            <a:ext cx="357320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Oval 13">
            <a:hlinkClick r:id="rId6" action="ppaction://hlinksldjump"/>
          </p:cNvPr>
          <p:cNvSpPr/>
          <p:nvPr/>
        </p:nvSpPr>
        <p:spPr>
          <a:xfrm>
            <a:off x="5412838" y="2937462"/>
            <a:ext cx="1356360" cy="108446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RRV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408051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CONCLUSIONES</a:t>
            </a:r>
            <a:endParaRPr lang="es-EC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082055"/>
              </p:ext>
            </p:extLst>
          </p:nvPr>
        </p:nvGraphicFramePr>
        <p:xfrm>
          <a:off x="777240" y="1463040"/>
          <a:ext cx="9966960" cy="477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06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800" b="1" dirty="0" smtClean="0"/>
              <a:t>AGRADECIMIENTOS</a:t>
            </a:r>
            <a:endParaRPr lang="es-EC" sz="4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475662"/>
              </p:ext>
            </p:extLst>
          </p:nvPr>
        </p:nvGraphicFramePr>
        <p:xfrm>
          <a:off x="1851458" y="2191184"/>
          <a:ext cx="8082251" cy="3586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28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gh plains virus symptoms in wh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6" y="3633239"/>
            <a:ext cx="5578168" cy="302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igh plains virus symptoms in c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41" y="3647665"/>
            <a:ext cx="5574576" cy="301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236" t="22708" r="13104" b="12917"/>
          <a:stretch/>
        </p:blipFill>
        <p:spPr>
          <a:xfrm rot="5400000">
            <a:off x="1579172" y="-977706"/>
            <a:ext cx="3062931" cy="5574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0396" t="25625" r="23411" b="31458"/>
          <a:stretch/>
        </p:blipFill>
        <p:spPr>
          <a:xfrm>
            <a:off x="6309841" y="278116"/>
            <a:ext cx="5574576" cy="306405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738413">
            <a:off x="6445715" y="3686048"/>
            <a:ext cx="373842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ight Arrow 4"/>
          <p:cNvSpPr/>
          <p:nvPr/>
        </p:nvSpPr>
        <p:spPr>
          <a:xfrm rot="8297084">
            <a:off x="5398519" y="3686609"/>
            <a:ext cx="446939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ight Arrow 5"/>
          <p:cNvSpPr/>
          <p:nvPr/>
        </p:nvSpPr>
        <p:spPr>
          <a:xfrm rot="13772228">
            <a:off x="5401918" y="2778999"/>
            <a:ext cx="353650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ight Arrow 6"/>
          <p:cNvSpPr/>
          <p:nvPr/>
        </p:nvSpPr>
        <p:spPr>
          <a:xfrm rot="18302009">
            <a:off x="6495941" y="2787366"/>
            <a:ext cx="357320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Oval 2">
            <a:hlinkClick r:id="rId6" action="ppaction://hlinksldjump"/>
          </p:cNvPr>
          <p:cNvSpPr/>
          <p:nvPr/>
        </p:nvSpPr>
        <p:spPr>
          <a:xfrm>
            <a:off x="5446689" y="2927918"/>
            <a:ext cx="1356360" cy="108446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HPV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6703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029" y="3627999"/>
            <a:ext cx="5656333" cy="3025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66" y="3633239"/>
            <a:ext cx="5634557" cy="302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45424" y="-1049103"/>
            <a:ext cx="3027355" cy="5698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67" y="286479"/>
            <a:ext cx="5634557" cy="302735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738413">
            <a:off x="6445715" y="3686048"/>
            <a:ext cx="373842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ight Arrow 4"/>
          <p:cNvSpPr/>
          <p:nvPr/>
        </p:nvSpPr>
        <p:spPr>
          <a:xfrm rot="8297084">
            <a:off x="5398519" y="3686609"/>
            <a:ext cx="446939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ight Arrow 5"/>
          <p:cNvSpPr/>
          <p:nvPr/>
        </p:nvSpPr>
        <p:spPr>
          <a:xfrm rot="13772228">
            <a:off x="5401918" y="2778999"/>
            <a:ext cx="353650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ight Arrow 6"/>
          <p:cNvSpPr/>
          <p:nvPr/>
        </p:nvSpPr>
        <p:spPr>
          <a:xfrm rot="18302009">
            <a:off x="6495941" y="2787366"/>
            <a:ext cx="357320" cy="537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Oval 2">
            <a:hlinkClick r:id="rId6" action="ppaction://hlinksldjump"/>
          </p:cNvPr>
          <p:cNvSpPr/>
          <p:nvPr/>
        </p:nvSpPr>
        <p:spPr>
          <a:xfrm>
            <a:off x="5446689" y="2927918"/>
            <a:ext cx="1356360" cy="108446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HVX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229564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319066"/>
            <a:ext cx="9404723" cy="1400530"/>
          </a:xfrm>
        </p:spPr>
        <p:txBody>
          <a:bodyPr/>
          <a:lstStyle/>
          <a:p>
            <a:r>
              <a:rPr lang="es-EC" b="1" dirty="0" smtClean="0"/>
              <a:t>INTRODUCCIÓN</a:t>
            </a:r>
            <a:endParaRPr lang="es-EC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67619857"/>
              </p:ext>
            </p:extLst>
          </p:nvPr>
        </p:nvGraphicFramePr>
        <p:xfrm>
          <a:off x="-696210" y="899410"/>
          <a:ext cx="8880840" cy="595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/>
          <p:cNvSpPr/>
          <p:nvPr/>
        </p:nvSpPr>
        <p:spPr>
          <a:xfrm>
            <a:off x="6445771" y="3329426"/>
            <a:ext cx="1738859" cy="95937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6505829"/>
              </p:ext>
            </p:extLst>
          </p:nvPr>
        </p:nvGraphicFramePr>
        <p:xfrm>
          <a:off x="8437341" y="2359794"/>
          <a:ext cx="2456874" cy="289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967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INTRODUCCIÓN</a:t>
            </a:r>
            <a:endParaRPr lang="es-EC" b="1" dirty="0"/>
          </a:p>
        </p:txBody>
      </p:sp>
      <p:pic>
        <p:nvPicPr>
          <p:cNvPr id="3" name="Picture 2" descr="http://www.biohelix.com/images/IsoAmpII_HDA_mechan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1" y="1509164"/>
            <a:ext cx="4563123" cy="40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8842" y="5583381"/>
            <a:ext cx="325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Fuente: </a:t>
            </a:r>
            <a:r>
              <a:rPr lang="es-EC" sz="1400" dirty="0" err="1" smtClean="0"/>
              <a:t>Biohelix</a:t>
            </a:r>
            <a:r>
              <a:rPr lang="es-EC" sz="1400" dirty="0" smtClean="0"/>
              <a:t> </a:t>
            </a:r>
            <a:r>
              <a:rPr lang="es-EC" sz="1400" dirty="0" err="1" smtClean="0"/>
              <a:t>Corporation</a:t>
            </a:r>
            <a:r>
              <a:rPr lang="es-EC" sz="1400" dirty="0" smtClean="0"/>
              <a:t> (2014).</a:t>
            </a:r>
            <a:endParaRPr lang="es-EC" sz="1400" dirty="0"/>
          </a:p>
        </p:txBody>
      </p:sp>
      <p:pic>
        <p:nvPicPr>
          <p:cNvPr id="5" name="Picture 4" descr="http://player.slideplayer.es/1/21308/data/images/img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02" y="1509164"/>
            <a:ext cx="3159959" cy="40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32" t="16520" r="73009" b="46287"/>
          <a:stretch/>
        </p:blipFill>
        <p:spPr>
          <a:xfrm>
            <a:off x="9230715" y="2843156"/>
            <a:ext cx="2714919" cy="1406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6475" y="5583381"/>
            <a:ext cx="3358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Fuente: </a:t>
            </a:r>
            <a:r>
              <a:rPr lang="es-EC" sz="1400" dirty="0" err="1" smtClean="0"/>
              <a:t>Bio</a:t>
            </a:r>
            <a:r>
              <a:rPr lang="es-EC" sz="1400" dirty="0" smtClean="0"/>
              <a:t>-Rad </a:t>
            </a:r>
            <a:r>
              <a:rPr lang="es-EC" sz="1400" dirty="0" err="1" smtClean="0"/>
              <a:t>Laboratories</a:t>
            </a:r>
            <a:r>
              <a:rPr lang="es-EC" sz="1400" dirty="0" smtClean="0"/>
              <a:t>. (2015).</a:t>
            </a:r>
            <a:endParaRPr lang="es-EC" sz="1400" dirty="0"/>
          </a:p>
        </p:txBody>
      </p:sp>
      <p:sp>
        <p:nvSpPr>
          <p:cNvPr id="8" name="Right Arrow 7"/>
          <p:cNvSpPr/>
          <p:nvPr/>
        </p:nvSpPr>
        <p:spPr>
          <a:xfrm>
            <a:off x="4948414" y="3295103"/>
            <a:ext cx="526473" cy="382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ight Arrow 8"/>
          <p:cNvSpPr/>
          <p:nvPr/>
        </p:nvSpPr>
        <p:spPr>
          <a:xfrm>
            <a:off x="8665002" y="3355233"/>
            <a:ext cx="526473" cy="382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115" y="1014568"/>
            <a:ext cx="2709519" cy="155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64320" r="57853" b="21500"/>
          <a:stretch/>
        </p:blipFill>
        <p:spPr>
          <a:xfrm>
            <a:off x="9230715" y="4518367"/>
            <a:ext cx="2714919" cy="123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OBJETIVOS</a:t>
            </a:r>
            <a:endParaRPr lang="es-EC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14007"/>
            <a:ext cx="10124321" cy="4916773"/>
          </a:xfrm>
        </p:spPr>
        <p:txBody>
          <a:bodyPr>
            <a:normAutofit/>
          </a:bodyPr>
          <a:lstStyle/>
          <a:p>
            <a:r>
              <a:rPr lang="es-EC" b="1" dirty="0" smtClean="0"/>
              <a:t>OBJETIVO GENERAL:</a:t>
            </a:r>
          </a:p>
          <a:p>
            <a:pPr lvl="1"/>
            <a:r>
              <a:rPr lang="es-EC" dirty="0"/>
              <a:t>Desarrollar un método de detección </a:t>
            </a:r>
            <a:r>
              <a:rPr lang="es-EC" dirty="0" err="1"/>
              <a:t>fluorogénica</a:t>
            </a:r>
            <a:r>
              <a:rPr lang="es-EC" dirty="0"/>
              <a:t> para virus vegetales usando amplificación isotérmica de ácidos nucleicos dependiente de </a:t>
            </a:r>
            <a:r>
              <a:rPr lang="es-EC" dirty="0" err="1"/>
              <a:t>helicasa</a:t>
            </a:r>
            <a:r>
              <a:rPr lang="es-EC" dirty="0"/>
              <a:t> con </a:t>
            </a:r>
            <a:r>
              <a:rPr lang="es-EC" dirty="0" err="1"/>
              <a:t>self-quenched</a:t>
            </a:r>
            <a:r>
              <a:rPr lang="es-EC" dirty="0"/>
              <a:t> </a:t>
            </a:r>
            <a:r>
              <a:rPr lang="es-EC" dirty="0" err="1" smtClean="0"/>
              <a:t>primers</a:t>
            </a:r>
            <a:r>
              <a:rPr lang="es-EC" dirty="0" smtClean="0"/>
              <a:t>.</a:t>
            </a:r>
          </a:p>
          <a:p>
            <a:pPr marL="457200" lvl="1" indent="0">
              <a:buNone/>
            </a:pPr>
            <a:endParaRPr lang="es-EC" dirty="0" smtClean="0"/>
          </a:p>
          <a:p>
            <a:r>
              <a:rPr lang="es-EC" b="1" dirty="0" smtClean="0"/>
              <a:t>OBJETIVOS ESPECÍFICOS:</a:t>
            </a:r>
          </a:p>
          <a:p>
            <a:pPr lvl="1"/>
            <a:r>
              <a:rPr lang="es-EC" dirty="0"/>
              <a:t>Determinar las características termodinámicas de los </a:t>
            </a:r>
            <a:r>
              <a:rPr lang="es-EC" dirty="0" err="1"/>
              <a:t>self-quenched</a:t>
            </a:r>
            <a:r>
              <a:rPr lang="es-EC" dirty="0"/>
              <a:t> </a:t>
            </a:r>
            <a:r>
              <a:rPr lang="es-EC" dirty="0" err="1"/>
              <a:t>primers</a:t>
            </a:r>
            <a:r>
              <a:rPr lang="es-EC" dirty="0"/>
              <a:t> diseñados para amplificación dependiente de </a:t>
            </a:r>
            <a:r>
              <a:rPr lang="es-EC" dirty="0" err="1"/>
              <a:t>helicasa</a:t>
            </a:r>
            <a:r>
              <a:rPr lang="es-EC" dirty="0"/>
              <a:t> </a:t>
            </a:r>
            <a:r>
              <a:rPr lang="es-EC" dirty="0" err="1"/>
              <a:t>termofílica</a:t>
            </a:r>
            <a:r>
              <a:rPr lang="es-EC" dirty="0"/>
              <a:t>.</a:t>
            </a:r>
          </a:p>
          <a:p>
            <a:pPr lvl="1"/>
            <a:r>
              <a:rPr lang="es-EC" dirty="0"/>
              <a:t>Optimizar las concentraciones de </a:t>
            </a:r>
            <a:r>
              <a:rPr lang="es-EC" dirty="0" err="1"/>
              <a:t>primers</a:t>
            </a:r>
            <a:r>
              <a:rPr lang="es-EC" dirty="0"/>
              <a:t> y de sulfato de magnesio en la reacción.</a:t>
            </a:r>
          </a:p>
          <a:p>
            <a:pPr lvl="1"/>
            <a:r>
              <a:rPr lang="es-EC" dirty="0"/>
              <a:t>Realizar un ensayo de sensibilidad de la técnica.</a:t>
            </a: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17716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HIPÓTESIS</a:t>
            </a:r>
            <a:endParaRPr lang="es-EC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136" y="1853248"/>
            <a:ext cx="9241364" cy="2189298"/>
          </a:xfrm>
        </p:spPr>
        <p:txBody>
          <a:bodyPr/>
          <a:lstStyle/>
          <a:p>
            <a:r>
              <a:rPr lang="es-EC" dirty="0"/>
              <a:t>Los </a:t>
            </a:r>
            <a:r>
              <a:rPr lang="es-EC" dirty="0" err="1"/>
              <a:t>self-quenched</a:t>
            </a:r>
            <a:r>
              <a:rPr lang="es-EC" dirty="0"/>
              <a:t> </a:t>
            </a:r>
            <a:r>
              <a:rPr lang="es-EC" dirty="0" err="1"/>
              <a:t>primers</a:t>
            </a:r>
            <a:r>
              <a:rPr lang="es-EC" dirty="0"/>
              <a:t> pueden ser usados con la técnica de amplificación dependiente de </a:t>
            </a:r>
            <a:r>
              <a:rPr lang="es-EC" dirty="0" err="1"/>
              <a:t>helicasa</a:t>
            </a:r>
            <a:r>
              <a:rPr lang="es-EC" dirty="0"/>
              <a:t> </a:t>
            </a:r>
            <a:r>
              <a:rPr lang="es-EC" dirty="0" err="1"/>
              <a:t>termofílica</a:t>
            </a:r>
            <a:r>
              <a:rPr lang="es-EC" dirty="0"/>
              <a:t> para una detección sensible de virus vegetales.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142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491</TotalTime>
  <Words>1282</Words>
  <Application>Microsoft Office PowerPoint</Application>
  <PresentationFormat>Widescreen</PresentationFormat>
  <Paragraphs>337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Times New Roman</vt:lpstr>
      <vt:lpstr>Wingdings 3</vt:lpstr>
      <vt:lpstr>Ion</vt:lpstr>
      <vt:lpstr>UNIVERSIDAD DE LAS FUERZAS ARMADAS -ESPE</vt:lpstr>
      <vt:lpstr>INTRODUCCIÓN</vt:lpstr>
      <vt:lpstr>PowerPoint Presentation</vt:lpstr>
      <vt:lpstr>PowerPoint Presentation</vt:lpstr>
      <vt:lpstr>PowerPoint Presentation</vt:lpstr>
      <vt:lpstr>INTRODUCCIÓN</vt:lpstr>
      <vt:lpstr>INTRODUCCIÓN</vt:lpstr>
      <vt:lpstr>OBJETIVOS</vt:lpstr>
      <vt:lpstr>HIPÓTESIS</vt:lpstr>
      <vt:lpstr>METODOLOGÍA</vt:lpstr>
      <vt:lpstr>METODOLOGÍA</vt:lpstr>
      <vt:lpstr>Diseño de Primers usando Primer 3</vt:lpstr>
      <vt:lpstr>Modificación de Primers usando Oligo Analyzer 3.1</vt:lpstr>
      <vt:lpstr>RESULTADOS Y DISCUSIÓN</vt:lpstr>
      <vt:lpstr>Diseño de Primers</vt:lpstr>
      <vt:lpstr>Inhibición de la amplificación de las muestras de RRV</vt:lpstr>
      <vt:lpstr>Gradiente de Temperatura</vt:lpstr>
      <vt:lpstr>Gradiente de Temperatura</vt:lpstr>
      <vt:lpstr>Clonación de productos de amplificación</vt:lpstr>
      <vt:lpstr>Optimización de concentraciones de primers y MgSO4</vt:lpstr>
      <vt:lpstr>Optimización de concentraciones de primers y MgSO4</vt:lpstr>
      <vt:lpstr>Ensayo de Sensibilidad</vt:lpstr>
      <vt:lpstr>Ensayo de Sensibilidad</vt:lpstr>
      <vt:lpstr>Ensayo de Sensibilidad</vt:lpstr>
      <vt:lpstr>Ensayo de Sensibilidad</vt:lpstr>
      <vt:lpstr>Ensayo de Sensibilidad</vt:lpstr>
      <vt:lpstr>Sugerencias de diseño de Self-Quenched Primers para tHDA</vt:lpstr>
      <vt:lpstr>CONCLUSIONES</vt:lpstr>
      <vt:lpstr>CONCLUSIONES</vt:lpstr>
      <vt:lpstr>CONCLUSIONES</vt:lpstr>
      <vt:lpstr>AGRADECIMIENTOS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DETECCIÓN FLUOROGÉNICA DE VIRUS VEGETALES USANDO AMPLIFICACIÓN DE ÁCIDOS NUCLEICOS DEPENDIENTE DE HELICASA CON SELF-QUENCHED PRIMERS</dc:title>
  <dc:creator>Santiago-Gabriel Molina</dc:creator>
  <cp:lastModifiedBy>Santiago-Gabriel Molina</cp:lastModifiedBy>
  <cp:revision>62</cp:revision>
  <dcterms:created xsi:type="dcterms:W3CDTF">2015-08-16T04:00:44Z</dcterms:created>
  <dcterms:modified xsi:type="dcterms:W3CDTF">2015-08-19T12:17:20Z</dcterms:modified>
</cp:coreProperties>
</file>