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92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8" r:id="rId31"/>
    <p:sldId id="287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256469604702E-2"/>
          <c:y val="3.0418673259719909E-2"/>
          <c:w val="0.92026114613287324"/>
          <c:h val="0.76934511719822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Control Group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s-ES"/>
                      <a:t>48 %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s-ES"/>
                      <a:t>48 %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Spoken Production</c:v>
                </c:pt>
                <c:pt idx="1">
                  <c:v>Spoken Interaction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48</c:v>
                </c:pt>
                <c:pt idx="1">
                  <c:v>48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Experimental Group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s-ES"/>
                      <a:t>43 %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s-ES"/>
                      <a:t>39 %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Spoken Production</c:v>
                </c:pt>
                <c:pt idx="1">
                  <c:v>Spoken Interaction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43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7424256"/>
        <c:axId val="137426048"/>
      </c:barChart>
      <c:catAx>
        <c:axId val="137424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426048"/>
        <c:crosses val="autoZero"/>
        <c:auto val="1"/>
        <c:lblAlgn val="ctr"/>
        <c:lblOffset val="100"/>
        <c:noMultiLvlLbl val="0"/>
      </c:catAx>
      <c:valAx>
        <c:axId val="13742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7424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367795725094086"/>
          <c:y val="0.9178035273537446"/>
          <c:w val="0.69264408549811995"/>
          <c:h val="7.64617457592371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0663636844385"/>
          <c:y val="2.7287339247689901E-2"/>
          <c:w val="0.90461970131053815"/>
          <c:h val="0.71204226042162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s-ES"/>
                      <a:t>45 %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s-ES"/>
                      <a:t>49 %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Spoken Production</c:v>
                </c:pt>
                <c:pt idx="1">
                  <c:v>Spoken Interaction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Experimental group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s-ES"/>
                      <a:t>68 %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s-ES"/>
                      <a:t>66 %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Spoken Production</c:v>
                </c:pt>
                <c:pt idx="1">
                  <c:v>Spoken Interaction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68</c:v>
                </c:pt>
                <c:pt idx="1">
                  <c:v>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8641792"/>
        <c:axId val="138643328"/>
      </c:barChart>
      <c:catAx>
        <c:axId val="138641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643328"/>
        <c:crosses val="autoZero"/>
        <c:auto val="1"/>
        <c:lblAlgn val="ctr"/>
        <c:lblOffset val="100"/>
        <c:noMultiLvlLbl val="0"/>
      </c:catAx>
      <c:valAx>
        <c:axId val="13864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8641792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6406954282034772"/>
          <c:y val="0.86194186256303229"/>
          <c:w val="0.52321842405691277"/>
          <c:h val="8.1421807876915789E-2"/>
        </c:manualLayout>
      </c:layout>
      <c:overlay val="0"/>
    </c:legend>
    <c:plotVisOnly val="1"/>
    <c:dispBlanksAs val="gap"/>
    <c:showDLblsOverMax val="0"/>
  </c:chart>
  <c:spPr>
    <a:pattFill prst="pct5">
      <a:fgClr>
        <a:schemeClr val="bg1"/>
      </a:fgClr>
      <a:bgClr>
        <a:prstClr val="white"/>
      </a:bgClr>
    </a:pattFill>
  </c:spPr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078B8-0A30-4693-9037-9774D6005FE6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487EF82-A8BA-4EFF-86F0-9B764CA142C7}">
      <dgm:prSet phldrT="[Texto]" custT="1"/>
      <dgm:spPr/>
      <dgm:t>
        <a:bodyPr/>
        <a:lstStyle/>
        <a:p>
          <a:r>
            <a:rPr lang="es-ES" sz="2800" dirty="0" err="1" smtClean="0"/>
            <a:t>APPROACH</a:t>
          </a:r>
          <a:endParaRPr lang="es-ES" sz="2800" dirty="0"/>
        </a:p>
      </dgm:t>
    </dgm:pt>
    <dgm:pt modelId="{6F7B4E02-BC9B-42AA-BB16-DAF4E072F046}" type="parTrans" cxnId="{4F4C0C52-5B17-46A9-A74F-456DBB758E6A}">
      <dgm:prSet/>
      <dgm:spPr/>
      <dgm:t>
        <a:bodyPr/>
        <a:lstStyle/>
        <a:p>
          <a:endParaRPr lang="es-ES"/>
        </a:p>
      </dgm:t>
    </dgm:pt>
    <dgm:pt modelId="{D1F96F7B-49E6-4369-8EC7-1ECD051DE990}" type="sibTrans" cxnId="{4F4C0C52-5B17-46A9-A74F-456DBB758E6A}">
      <dgm:prSet/>
      <dgm:spPr/>
      <dgm:t>
        <a:bodyPr/>
        <a:lstStyle/>
        <a:p>
          <a:endParaRPr lang="es-ES"/>
        </a:p>
      </dgm:t>
    </dgm:pt>
    <dgm:pt modelId="{6EF30E11-F085-4450-B95D-0208610049B3}" type="asst">
      <dgm:prSet phldrT="[Texto]"/>
      <dgm:spPr/>
      <dgm:t>
        <a:bodyPr/>
        <a:lstStyle/>
        <a:p>
          <a:r>
            <a:rPr lang="es-ES" dirty="0" err="1" smtClean="0"/>
            <a:t>PROVIDE</a:t>
          </a:r>
          <a:r>
            <a:rPr lang="es-ES" dirty="0" smtClean="0"/>
            <a:t> </a:t>
          </a:r>
          <a:r>
            <a:rPr lang="es-ES" dirty="0" err="1" smtClean="0"/>
            <a:t>LEARNERS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NATURAL </a:t>
          </a:r>
          <a:r>
            <a:rPr lang="es-ES" dirty="0" err="1" smtClean="0"/>
            <a:t>CONTEXT</a:t>
          </a:r>
          <a:endParaRPr lang="es-ES" dirty="0"/>
        </a:p>
      </dgm:t>
    </dgm:pt>
    <dgm:pt modelId="{35D9713B-AB6F-4D21-A31C-F5D25B792CC6}" type="parTrans" cxnId="{2331A224-6DED-4D21-BA42-576CB17CD103}">
      <dgm:prSet/>
      <dgm:spPr/>
      <dgm:t>
        <a:bodyPr/>
        <a:lstStyle/>
        <a:p>
          <a:endParaRPr lang="es-ES"/>
        </a:p>
      </dgm:t>
    </dgm:pt>
    <dgm:pt modelId="{5F9A9825-955D-4FF1-BCA0-EEFCEA86B178}" type="sibTrans" cxnId="{2331A224-6DED-4D21-BA42-576CB17CD103}">
      <dgm:prSet/>
      <dgm:spPr/>
      <dgm:t>
        <a:bodyPr/>
        <a:lstStyle/>
        <a:p>
          <a:endParaRPr lang="es-ES"/>
        </a:p>
      </dgm:t>
    </dgm:pt>
    <dgm:pt modelId="{41E49C04-682E-407F-A39B-17394B52F6B1}">
      <dgm:prSet phldrT="[Texto]"/>
      <dgm:spPr/>
      <dgm:t>
        <a:bodyPr/>
        <a:lstStyle/>
        <a:p>
          <a:r>
            <a:rPr lang="es-ES" smtClean="0"/>
            <a:t>LANGUAGE USE</a:t>
          </a:r>
          <a:endParaRPr lang="es-ES" dirty="0"/>
        </a:p>
      </dgm:t>
    </dgm:pt>
    <dgm:pt modelId="{1F34039C-5F6D-40F9-BB59-CC0128BA4088}" type="parTrans" cxnId="{49C73040-6108-4DC7-8B0F-958A39C4D1EF}">
      <dgm:prSet/>
      <dgm:spPr/>
      <dgm:t>
        <a:bodyPr/>
        <a:lstStyle/>
        <a:p>
          <a:endParaRPr lang="es-ES"/>
        </a:p>
      </dgm:t>
    </dgm:pt>
    <dgm:pt modelId="{CD24A9C7-C633-459D-8B04-D0E348594FFF}" type="sibTrans" cxnId="{49C73040-6108-4DC7-8B0F-958A39C4D1EF}">
      <dgm:prSet/>
      <dgm:spPr/>
      <dgm:t>
        <a:bodyPr/>
        <a:lstStyle/>
        <a:p>
          <a:endParaRPr lang="es-ES"/>
        </a:p>
      </dgm:t>
    </dgm:pt>
    <dgm:pt modelId="{C565FC97-5EDD-464E-B75A-D7735441A5B2}">
      <dgm:prSet phldrT="[Texto]"/>
      <dgm:spPr/>
      <dgm:t>
        <a:bodyPr/>
        <a:lstStyle/>
        <a:p>
          <a:r>
            <a:rPr lang="es-ES" smtClean="0"/>
            <a:t>TO COMPLETE A TASK</a:t>
          </a:r>
          <a:endParaRPr lang="es-ES" dirty="0"/>
        </a:p>
      </dgm:t>
    </dgm:pt>
    <dgm:pt modelId="{EAFEEE3E-7866-469B-BB4B-A67F08A5BF0B}" type="parTrans" cxnId="{312453B8-98A3-47FA-B05C-0166672813B0}">
      <dgm:prSet/>
      <dgm:spPr/>
      <dgm:t>
        <a:bodyPr/>
        <a:lstStyle/>
        <a:p>
          <a:endParaRPr lang="es-ES"/>
        </a:p>
      </dgm:t>
    </dgm:pt>
    <dgm:pt modelId="{72B08BB1-D6F4-404D-BAA7-937BCBE59950}" type="sibTrans" cxnId="{312453B8-98A3-47FA-B05C-0166672813B0}">
      <dgm:prSet/>
      <dgm:spPr/>
      <dgm:t>
        <a:bodyPr/>
        <a:lstStyle/>
        <a:p>
          <a:endParaRPr lang="es-ES"/>
        </a:p>
      </dgm:t>
    </dgm:pt>
    <dgm:pt modelId="{CB2200FC-B2D5-4D5C-924E-AB14BA0827F8}">
      <dgm:prSet phldrT="[Texto]"/>
      <dgm:spPr/>
      <dgm:t>
        <a:bodyPr/>
        <a:lstStyle/>
        <a:p>
          <a:r>
            <a:rPr lang="es-ES" smtClean="0"/>
            <a:t>INTERACTION</a:t>
          </a:r>
          <a:endParaRPr lang="es-ES" dirty="0"/>
        </a:p>
      </dgm:t>
    </dgm:pt>
    <dgm:pt modelId="{54EAA201-07FB-486B-BAAA-CB29BE259FCC}" type="parTrans" cxnId="{C073B4F0-83AA-4974-8DA6-861700727D12}">
      <dgm:prSet/>
      <dgm:spPr/>
      <dgm:t>
        <a:bodyPr/>
        <a:lstStyle/>
        <a:p>
          <a:endParaRPr lang="es-ES"/>
        </a:p>
      </dgm:t>
    </dgm:pt>
    <dgm:pt modelId="{87B7B978-6871-4A91-A350-1D5950F931A7}" type="sibTrans" cxnId="{C073B4F0-83AA-4974-8DA6-861700727D12}">
      <dgm:prSet/>
      <dgm:spPr/>
      <dgm:t>
        <a:bodyPr/>
        <a:lstStyle/>
        <a:p>
          <a:endParaRPr lang="es-ES"/>
        </a:p>
      </dgm:t>
    </dgm:pt>
    <dgm:pt modelId="{99536FF3-17DE-42A2-9003-06228B1C72FF}" type="pres">
      <dgm:prSet presAssocID="{BDA078B8-0A30-4693-9037-9774D6005F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59CE9DF-D8A7-4532-AD0A-ADC7289BA6AA}" type="pres">
      <dgm:prSet presAssocID="{5487EF82-A8BA-4EFF-86F0-9B764CA142C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EDC82F8-E0C2-40AD-86AD-20CF61D11EFE}" type="pres">
      <dgm:prSet presAssocID="{5487EF82-A8BA-4EFF-86F0-9B764CA142C7}" presName="rootComposite1" presStyleCnt="0"/>
      <dgm:spPr/>
      <dgm:t>
        <a:bodyPr/>
        <a:lstStyle/>
        <a:p>
          <a:endParaRPr lang="es-ES"/>
        </a:p>
      </dgm:t>
    </dgm:pt>
    <dgm:pt modelId="{A666A03A-639A-4B40-B84C-4595AE70FE1F}" type="pres">
      <dgm:prSet presAssocID="{5487EF82-A8BA-4EFF-86F0-9B764CA142C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949C6A-0427-478B-9C3E-448C740DA504}" type="pres">
      <dgm:prSet presAssocID="{5487EF82-A8BA-4EFF-86F0-9B764CA142C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5BDE23-EF82-4151-B33B-69718A917C65}" type="pres">
      <dgm:prSet presAssocID="{5487EF82-A8BA-4EFF-86F0-9B764CA142C7}" presName="hierChild2" presStyleCnt="0"/>
      <dgm:spPr/>
      <dgm:t>
        <a:bodyPr/>
        <a:lstStyle/>
        <a:p>
          <a:endParaRPr lang="es-ES"/>
        </a:p>
      </dgm:t>
    </dgm:pt>
    <dgm:pt modelId="{3EDBE08A-BAA0-4EB9-A7EA-06C0D65711FF}" type="pres">
      <dgm:prSet presAssocID="{1F34039C-5F6D-40F9-BB59-CC0128BA408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483F3D0-F206-4E78-B915-C1FCF0DA20AE}" type="pres">
      <dgm:prSet presAssocID="{41E49C04-682E-407F-A39B-17394B52F6B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71E8046-81A9-4077-88AA-D50774BC7649}" type="pres">
      <dgm:prSet presAssocID="{41E49C04-682E-407F-A39B-17394B52F6B1}" presName="rootComposite" presStyleCnt="0"/>
      <dgm:spPr/>
      <dgm:t>
        <a:bodyPr/>
        <a:lstStyle/>
        <a:p>
          <a:endParaRPr lang="es-ES"/>
        </a:p>
      </dgm:t>
    </dgm:pt>
    <dgm:pt modelId="{62198B27-323B-4F81-B81A-A8471AB195A4}" type="pres">
      <dgm:prSet presAssocID="{41E49C04-682E-407F-A39B-17394B52F6B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992C6-6AA7-47A9-AE4D-A11AB7FA0583}" type="pres">
      <dgm:prSet presAssocID="{41E49C04-682E-407F-A39B-17394B52F6B1}" presName="rootConnector" presStyleLbl="node2" presStyleIdx="0" presStyleCnt="3"/>
      <dgm:spPr/>
      <dgm:t>
        <a:bodyPr/>
        <a:lstStyle/>
        <a:p>
          <a:endParaRPr lang="es-ES"/>
        </a:p>
      </dgm:t>
    </dgm:pt>
    <dgm:pt modelId="{705F6080-5F04-4D11-8B88-1FC889C150B6}" type="pres">
      <dgm:prSet presAssocID="{41E49C04-682E-407F-A39B-17394B52F6B1}" presName="hierChild4" presStyleCnt="0"/>
      <dgm:spPr/>
      <dgm:t>
        <a:bodyPr/>
        <a:lstStyle/>
        <a:p>
          <a:endParaRPr lang="es-ES"/>
        </a:p>
      </dgm:t>
    </dgm:pt>
    <dgm:pt modelId="{30E870C7-5530-4145-89F5-148F7FC89089}" type="pres">
      <dgm:prSet presAssocID="{41E49C04-682E-407F-A39B-17394B52F6B1}" presName="hierChild5" presStyleCnt="0"/>
      <dgm:spPr/>
      <dgm:t>
        <a:bodyPr/>
        <a:lstStyle/>
        <a:p>
          <a:endParaRPr lang="es-ES"/>
        </a:p>
      </dgm:t>
    </dgm:pt>
    <dgm:pt modelId="{7D928AA9-ABCC-45A2-84E7-CAA46C5B469C}" type="pres">
      <dgm:prSet presAssocID="{EAFEEE3E-7866-469B-BB4B-A67F08A5BF0B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9B9C577-2D5D-47CD-94FC-C11079D8D5EB}" type="pres">
      <dgm:prSet presAssocID="{C565FC97-5EDD-464E-B75A-D7735441A5B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60CBF37-FD8E-48A6-8C13-3E100FA77446}" type="pres">
      <dgm:prSet presAssocID="{C565FC97-5EDD-464E-B75A-D7735441A5B2}" presName="rootComposite" presStyleCnt="0"/>
      <dgm:spPr/>
      <dgm:t>
        <a:bodyPr/>
        <a:lstStyle/>
        <a:p>
          <a:endParaRPr lang="es-ES"/>
        </a:p>
      </dgm:t>
    </dgm:pt>
    <dgm:pt modelId="{8D7287E6-9BE2-4299-A6BA-36D817F4370B}" type="pres">
      <dgm:prSet presAssocID="{C565FC97-5EDD-464E-B75A-D7735441A5B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16069E-94F9-4A61-B568-33655AA27BD7}" type="pres">
      <dgm:prSet presAssocID="{C565FC97-5EDD-464E-B75A-D7735441A5B2}" presName="rootConnector" presStyleLbl="node2" presStyleIdx="1" presStyleCnt="3"/>
      <dgm:spPr/>
      <dgm:t>
        <a:bodyPr/>
        <a:lstStyle/>
        <a:p>
          <a:endParaRPr lang="es-ES"/>
        </a:p>
      </dgm:t>
    </dgm:pt>
    <dgm:pt modelId="{F9810F64-8B43-4E67-ADC4-C3D0A34F7385}" type="pres">
      <dgm:prSet presAssocID="{C565FC97-5EDD-464E-B75A-D7735441A5B2}" presName="hierChild4" presStyleCnt="0"/>
      <dgm:spPr/>
      <dgm:t>
        <a:bodyPr/>
        <a:lstStyle/>
        <a:p>
          <a:endParaRPr lang="es-ES"/>
        </a:p>
      </dgm:t>
    </dgm:pt>
    <dgm:pt modelId="{FB0F22BC-8980-4E4B-B745-85CAC4C27DFB}" type="pres">
      <dgm:prSet presAssocID="{C565FC97-5EDD-464E-B75A-D7735441A5B2}" presName="hierChild5" presStyleCnt="0"/>
      <dgm:spPr/>
      <dgm:t>
        <a:bodyPr/>
        <a:lstStyle/>
        <a:p>
          <a:endParaRPr lang="es-ES"/>
        </a:p>
      </dgm:t>
    </dgm:pt>
    <dgm:pt modelId="{C908CB8F-9AF7-4202-90E0-E72445AADCE2}" type="pres">
      <dgm:prSet presAssocID="{54EAA201-07FB-486B-BAAA-CB29BE259FC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8E321EF-01A9-4B5E-8B97-38F2BB7D94C1}" type="pres">
      <dgm:prSet presAssocID="{CB2200FC-B2D5-4D5C-924E-AB14BA0827F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734B912-8B78-4AF3-975E-6841E929AD24}" type="pres">
      <dgm:prSet presAssocID="{CB2200FC-B2D5-4D5C-924E-AB14BA0827F8}" presName="rootComposite" presStyleCnt="0"/>
      <dgm:spPr/>
      <dgm:t>
        <a:bodyPr/>
        <a:lstStyle/>
        <a:p>
          <a:endParaRPr lang="es-ES"/>
        </a:p>
      </dgm:t>
    </dgm:pt>
    <dgm:pt modelId="{CCB7067C-312C-4024-928F-D3736F68A3F2}" type="pres">
      <dgm:prSet presAssocID="{CB2200FC-B2D5-4D5C-924E-AB14BA0827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BC27A9-FE6F-4D04-B06D-EC146DBBC191}" type="pres">
      <dgm:prSet presAssocID="{CB2200FC-B2D5-4D5C-924E-AB14BA0827F8}" presName="rootConnector" presStyleLbl="node2" presStyleIdx="2" presStyleCnt="3"/>
      <dgm:spPr/>
      <dgm:t>
        <a:bodyPr/>
        <a:lstStyle/>
        <a:p>
          <a:endParaRPr lang="es-ES"/>
        </a:p>
      </dgm:t>
    </dgm:pt>
    <dgm:pt modelId="{2FF11CEE-FCA2-415A-A847-86995E858230}" type="pres">
      <dgm:prSet presAssocID="{CB2200FC-B2D5-4D5C-924E-AB14BA0827F8}" presName="hierChild4" presStyleCnt="0"/>
      <dgm:spPr/>
      <dgm:t>
        <a:bodyPr/>
        <a:lstStyle/>
        <a:p>
          <a:endParaRPr lang="es-ES"/>
        </a:p>
      </dgm:t>
    </dgm:pt>
    <dgm:pt modelId="{BDFCA841-4459-4FFE-AE57-92F68E434F0B}" type="pres">
      <dgm:prSet presAssocID="{CB2200FC-B2D5-4D5C-924E-AB14BA0827F8}" presName="hierChild5" presStyleCnt="0"/>
      <dgm:spPr/>
      <dgm:t>
        <a:bodyPr/>
        <a:lstStyle/>
        <a:p>
          <a:endParaRPr lang="es-ES"/>
        </a:p>
      </dgm:t>
    </dgm:pt>
    <dgm:pt modelId="{12A35F44-B800-4737-9F94-7AD68FD69C08}" type="pres">
      <dgm:prSet presAssocID="{5487EF82-A8BA-4EFF-86F0-9B764CA142C7}" presName="hierChild3" presStyleCnt="0"/>
      <dgm:spPr/>
      <dgm:t>
        <a:bodyPr/>
        <a:lstStyle/>
        <a:p>
          <a:endParaRPr lang="es-ES"/>
        </a:p>
      </dgm:t>
    </dgm:pt>
    <dgm:pt modelId="{39EEB56C-AB6C-4333-A7CB-F0173C73C2AD}" type="pres">
      <dgm:prSet presAssocID="{35D9713B-AB6F-4D21-A31C-F5D25B792CC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16011EF-1A6C-4415-A129-77695FC964B1}" type="pres">
      <dgm:prSet presAssocID="{6EF30E11-F085-4450-B95D-0208610049B3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7798F0-B5A5-41FA-887C-EC3D82971DEF}" type="pres">
      <dgm:prSet presAssocID="{6EF30E11-F085-4450-B95D-0208610049B3}" presName="rootComposite3" presStyleCnt="0"/>
      <dgm:spPr/>
      <dgm:t>
        <a:bodyPr/>
        <a:lstStyle/>
        <a:p>
          <a:endParaRPr lang="es-ES"/>
        </a:p>
      </dgm:t>
    </dgm:pt>
    <dgm:pt modelId="{07AEA55C-6319-4F6D-878A-38E5B0B39303}" type="pres">
      <dgm:prSet presAssocID="{6EF30E11-F085-4450-B95D-0208610049B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F42DC6-DC53-4501-983A-5B138D6C1717}" type="pres">
      <dgm:prSet presAssocID="{6EF30E11-F085-4450-B95D-0208610049B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72943B9-AB66-4AE6-BD40-6826995A1604}" type="pres">
      <dgm:prSet presAssocID="{6EF30E11-F085-4450-B95D-0208610049B3}" presName="hierChild6" presStyleCnt="0"/>
      <dgm:spPr/>
      <dgm:t>
        <a:bodyPr/>
        <a:lstStyle/>
        <a:p>
          <a:endParaRPr lang="es-ES"/>
        </a:p>
      </dgm:t>
    </dgm:pt>
    <dgm:pt modelId="{D0BAFB81-E176-4739-81B4-B830938810D3}" type="pres">
      <dgm:prSet presAssocID="{6EF30E11-F085-4450-B95D-0208610049B3}" presName="hierChild7" presStyleCnt="0"/>
      <dgm:spPr/>
      <dgm:t>
        <a:bodyPr/>
        <a:lstStyle/>
        <a:p>
          <a:endParaRPr lang="es-ES"/>
        </a:p>
      </dgm:t>
    </dgm:pt>
  </dgm:ptLst>
  <dgm:cxnLst>
    <dgm:cxn modelId="{57DE5EBA-6571-4010-AE94-BD11401F657B}" type="presOf" srcId="{54EAA201-07FB-486B-BAAA-CB29BE259FCC}" destId="{C908CB8F-9AF7-4202-90E0-E72445AADCE2}" srcOrd="0" destOrd="0" presId="urn:microsoft.com/office/officeart/2005/8/layout/orgChart1"/>
    <dgm:cxn modelId="{9BD3BA31-04CF-4934-9C05-397F4796BBBF}" type="presOf" srcId="{C565FC97-5EDD-464E-B75A-D7735441A5B2}" destId="{5B16069E-94F9-4A61-B568-33655AA27BD7}" srcOrd="1" destOrd="0" presId="urn:microsoft.com/office/officeart/2005/8/layout/orgChart1"/>
    <dgm:cxn modelId="{312453B8-98A3-47FA-B05C-0166672813B0}" srcId="{5487EF82-A8BA-4EFF-86F0-9B764CA142C7}" destId="{C565FC97-5EDD-464E-B75A-D7735441A5B2}" srcOrd="2" destOrd="0" parTransId="{EAFEEE3E-7866-469B-BB4B-A67F08A5BF0B}" sibTransId="{72B08BB1-D6F4-404D-BAA7-937BCBE59950}"/>
    <dgm:cxn modelId="{2331A224-6DED-4D21-BA42-576CB17CD103}" srcId="{5487EF82-A8BA-4EFF-86F0-9B764CA142C7}" destId="{6EF30E11-F085-4450-B95D-0208610049B3}" srcOrd="0" destOrd="0" parTransId="{35D9713B-AB6F-4D21-A31C-F5D25B792CC6}" sibTransId="{5F9A9825-955D-4FF1-BCA0-EEFCEA86B178}"/>
    <dgm:cxn modelId="{4F4C0C52-5B17-46A9-A74F-456DBB758E6A}" srcId="{BDA078B8-0A30-4693-9037-9774D6005FE6}" destId="{5487EF82-A8BA-4EFF-86F0-9B764CA142C7}" srcOrd="0" destOrd="0" parTransId="{6F7B4E02-BC9B-42AA-BB16-DAF4E072F046}" sibTransId="{D1F96F7B-49E6-4369-8EC7-1ECD051DE990}"/>
    <dgm:cxn modelId="{27C60F8A-C9CC-4CD5-8DA6-C45839E64B49}" type="presOf" srcId="{BDA078B8-0A30-4693-9037-9774D6005FE6}" destId="{99536FF3-17DE-42A2-9003-06228B1C72FF}" srcOrd="0" destOrd="0" presId="urn:microsoft.com/office/officeart/2005/8/layout/orgChart1"/>
    <dgm:cxn modelId="{B06207EF-C9AF-4059-A218-AC73091F8BF0}" type="presOf" srcId="{41E49C04-682E-407F-A39B-17394B52F6B1}" destId="{F19992C6-6AA7-47A9-AE4D-A11AB7FA0583}" srcOrd="1" destOrd="0" presId="urn:microsoft.com/office/officeart/2005/8/layout/orgChart1"/>
    <dgm:cxn modelId="{92867188-0DC7-4169-A253-340248A15956}" type="presOf" srcId="{C565FC97-5EDD-464E-B75A-D7735441A5B2}" destId="{8D7287E6-9BE2-4299-A6BA-36D817F4370B}" srcOrd="0" destOrd="0" presId="urn:microsoft.com/office/officeart/2005/8/layout/orgChart1"/>
    <dgm:cxn modelId="{2B5BC3B3-7E4F-4600-B7A8-4832BC0FA1F8}" type="presOf" srcId="{5487EF82-A8BA-4EFF-86F0-9B764CA142C7}" destId="{A666A03A-639A-4B40-B84C-4595AE70FE1F}" srcOrd="0" destOrd="0" presId="urn:microsoft.com/office/officeart/2005/8/layout/orgChart1"/>
    <dgm:cxn modelId="{95A32691-FE98-4642-836B-B8BC609094FF}" type="presOf" srcId="{35D9713B-AB6F-4D21-A31C-F5D25B792CC6}" destId="{39EEB56C-AB6C-4333-A7CB-F0173C73C2AD}" srcOrd="0" destOrd="0" presId="urn:microsoft.com/office/officeart/2005/8/layout/orgChart1"/>
    <dgm:cxn modelId="{782C7267-34A9-4746-B7BB-9B7EFF2548FF}" type="presOf" srcId="{6EF30E11-F085-4450-B95D-0208610049B3}" destId="{D9F42DC6-DC53-4501-983A-5B138D6C1717}" srcOrd="1" destOrd="0" presId="urn:microsoft.com/office/officeart/2005/8/layout/orgChart1"/>
    <dgm:cxn modelId="{93F4B8C0-0873-4F23-B908-D7183F2EB34B}" type="presOf" srcId="{41E49C04-682E-407F-A39B-17394B52F6B1}" destId="{62198B27-323B-4F81-B81A-A8471AB195A4}" srcOrd="0" destOrd="0" presId="urn:microsoft.com/office/officeart/2005/8/layout/orgChart1"/>
    <dgm:cxn modelId="{5D211340-A47B-49A1-A035-3004EF439DC4}" type="presOf" srcId="{1F34039C-5F6D-40F9-BB59-CC0128BA4088}" destId="{3EDBE08A-BAA0-4EB9-A7EA-06C0D65711FF}" srcOrd="0" destOrd="0" presId="urn:microsoft.com/office/officeart/2005/8/layout/orgChart1"/>
    <dgm:cxn modelId="{223CC020-F5B9-4052-A899-89FF3A0E289C}" type="presOf" srcId="{5487EF82-A8BA-4EFF-86F0-9B764CA142C7}" destId="{2A949C6A-0427-478B-9C3E-448C740DA504}" srcOrd="1" destOrd="0" presId="urn:microsoft.com/office/officeart/2005/8/layout/orgChart1"/>
    <dgm:cxn modelId="{A224ED4C-8EAD-43D1-95C3-F270B3EDBE9D}" type="presOf" srcId="{EAFEEE3E-7866-469B-BB4B-A67F08A5BF0B}" destId="{7D928AA9-ABCC-45A2-84E7-CAA46C5B469C}" srcOrd="0" destOrd="0" presId="urn:microsoft.com/office/officeart/2005/8/layout/orgChart1"/>
    <dgm:cxn modelId="{49C73040-6108-4DC7-8B0F-958A39C4D1EF}" srcId="{5487EF82-A8BA-4EFF-86F0-9B764CA142C7}" destId="{41E49C04-682E-407F-A39B-17394B52F6B1}" srcOrd="1" destOrd="0" parTransId="{1F34039C-5F6D-40F9-BB59-CC0128BA4088}" sibTransId="{CD24A9C7-C633-459D-8B04-D0E348594FFF}"/>
    <dgm:cxn modelId="{C073B4F0-83AA-4974-8DA6-861700727D12}" srcId="{5487EF82-A8BA-4EFF-86F0-9B764CA142C7}" destId="{CB2200FC-B2D5-4D5C-924E-AB14BA0827F8}" srcOrd="3" destOrd="0" parTransId="{54EAA201-07FB-486B-BAAA-CB29BE259FCC}" sibTransId="{87B7B978-6871-4A91-A350-1D5950F931A7}"/>
    <dgm:cxn modelId="{FB97C596-6367-4EC9-BE84-116E7C1C2C0E}" type="presOf" srcId="{6EF30E11-F085-4450-B95D-0208610049B3}" destId="{07AEA55C-6319-4F6D-878A-38E5B0B39303}" srcOrd="0" destOrd="0" presId="urn:microsoft.com/office/officeart/2005/8/layout/orgChart1"/>
    <dgm:cxn modelId="{F273694B-EC79-44B7-96A8-31CC33B23098}" type="presOf" srcId="{CB2200FC-B2D5-4D5C-924E-AB14BA0827F8}" destId="{F8BC27A9-FE6F-4D04-B06D-EC146DBBC191}" srcOrd="1" destOrd="0" presId="urn:microsoft.com/office/officeart/2005/8/layout/orgChart1"/>
    <dgm:cxn modelId="{745E1A39-8470-4A8C-BAEA-E4A1FA5277B8}" type="presOf" srcId="{CB2200FC-B2D5-4D5C-924E-AB14BA0827F8}" destId="{CCB7067C-312C-4024-928F-D3736F68A3F2}" srcOrd="0" destOrd="0" presId="urn:microsoft.com/office/officeart/2005/8/layout/orgChart1"/>
    <dgm:cxn modelId="{71FADA80-3218-429C-AF13-5DB4DE4A973E}" type="presParOf" srcId="{99536FF3-17DE-42A2-9003-06228B1C72FF}" destId="{C59CE9DF-D8A7-4532-AD0A-ADC7289BA6AA}" srcOrd="0" destOrd="0" presId="urn:microsoft.com/office/officeart/2005/8/layout/orgChart1"/>
    <dgm:cxn modelId="{85116CB3-6570-4D16-BB02-51A2DE2AE0A4}" type="presParOf" srcId="{C59CE9DF-D8A7-4532-AD0A-ADC7289BA6AA}" destId="{6EDC82F8-E0C2-40AD-86AD-20CF61D11EFE}" srcOrd="0" destOrd="0" presId="urn:microsoft.com/office/officeart/2005/8/layout/orgChart1"/>
    <dgm:cxn modelId="{4FBF5629-B5EE-412D-9B21-F9D072CD40F6}" type="presParOf" srcId="{6EDC82F8-E0C2-40AD-86AD-20CF61D11EFE}" destId="{A666A03A-639A-4B40-B84C-4595AE70FE1F}" srcOrd="0" destOrd="0" presId="urn:microsoft.com/office/officeart/2005/8/layout/orgChart1"/>
    <dgm:cxn modelId="{032AD89F-12E7-42C2-AEEA-66597CBE0BFF}" type="presParOf" srcId="{6EDC82F8-E0C2-40AD-86AD-20CF61D11EFE}" destId="{2A949C6A-0427-478B-9C3E-448C740DA504}" srcOrd="1" destOrd="0" presId="urn:microsoft.com/office/officeart/2005/8/layout/orgChart1"/>
    <dgm:cxn modelId="{50C958E9-4C70-4E52-A054-54C4AB72281E}" type="presParOf" srcId="{C59CE9DF-D8A7-4532-AD0A-ADC7289BA6AA}" destId="{985BDE23-EF82-4151-B33B-69718A917C65}" srcOrd="1" destOrd="0" presId="urn:microsoft.com/office/officeart/2005/8/layout/orgChart1"/>
    <dgm:cxn modelId="{49B38273-3243-4F96-9D4C-B31EDB240199}" type="presParOf" srcId="{985BDE23-EF82-4151-B33B-69718A917C65}" destId="{3EDBE08A-BAA0-4EB9-A7EA-06C0D65711FF}" srcOrd="0" destOrd="0" presId="urn:microsoft.com/office/officeart/2005/8/layout/orgChart1"/>
    <dgm:cxn modelId="{7B83D7C0-BD59-4CD7-AAE2-198F41551062}" type="presParOf" srcId="{985BDE23-EF82-4151-B33B-69718A917C65}" destId="{1483F3D0-F206-4E78-B915-C1FCF0DA20AE}" srcOrd="1" destOrd="0" presId="urn:microsoft.com/office/officeart/2005/8/layout/orgChart1"/>
    <dgm:cxn modelId="{A0B6D4F3-EEA4-4326-9342-F00DC672C221}" type="presParOf" srcId="{1483F3D0-F206-4E78-B915-C1FCF0DA20AE}" destId="{E71E8046-81A9-4077-88AA-D50774BC7649}" srcOrd="0" destOrd="0" presId="urn:microsoft.com/office/officeart/2005/8/layout/orgChart1"/>
    <dgm:cxn modelId="{6C8EFB02-11E7-47E7-A2CB-9D2A83A682A1}" type="presParOf" srcId="{E71E8046-81A9-4077-88AA-D50774BC7649}" destId="{62198B27-323B-4F81-B81A-A8471AB195A4}" srcOrd="0" destOrd="0" presId="urn:microsoft.com/office/officeart/2005/8/layout/orgChart1"/>
    <dgm:cxn modelId="{BF56435D-DD98-4A95-B1FF-930BE3788E5F}" type="presParOf" srcId="{E71E8046-81A9-4077-88AA-D50774BC7649}" destId="{F19992C6-6AA7-47A9-AE4D-A11AB7FA0583}" srcOrd="1" destOrd="0" presId="urn:microsoft.com/office/officeart/2005/8/layout/orgChart1"/>
    <dgm:cxn modelId="{FA991A10-BEFC-4490-A233-6B41DF6A3142}" type="presParOf" srcId="{1483F3D0-F206-4E78-B915-C1FCF0DA20AE}" destId="{705F6080-5F04-4D11-8B88-1FC889C150B6}" srcOrd="1" destOrd="0" presId="urn:microsoft.com/office/officeart/2005/8/layout/orgChart1"/>
    <dgm:cxn modelId="{F4FF2144-6E77-489A-872B-5391732AACC2}" type="presParOf" srcId="{1483F3D0-F206-4E78-B915-C1FCF0DA20AE}" destId="{30E870C7-5530-4145-89F5-148F7FC89089}" srcOrd="2" destOrd="0" presId="urn:microsoft.com/office/officeart/2005/8/layout/orgChart1"/>
    <dgm:cxn modelId="{2175235C-0251-4441-B2A6-1775EC980D52}" type="presParOf" srcId="{985BDE23-EF82-4151-B33B-69718A917C65}" destId="{7D928AA9-ABCC-45A2-84E7-CAA46C5B469C}" srcOrd="2" destOrd="0" presId="urn:microsoft.com/office/officeart/2005/8/layout/orgChart1"/>
    <dgm:cxn modelId="{6FCD97CE-CB25-4E93-A7C4-631EA47FF097}" type="presParOf" srcId="{985BDE23-EF82-4151-B33B-69718A917C65}" destId="{19B9C577-2D5D-47CD-94FC-C11079D8D5EB}" srcOrd="3" destOrd="0" presId="urn:microsoft.com/office/officeart/2005/8/layout/orgChart1"/>
    <dgm:cxn modelId="{F3D5FC25-CA10-4BD4-A383-F29C0BFD88E5}" type="presParOf" srcId="{19B9C577-2D5D-47CD-94FC-C11079D8D5EB}" destId="{F60CBF37-FD8E-48A6-8C13-3E100FA77446}" srcOrd="0" destOrd="0" presId="urn:microsoft.com/office/officeart/2005/8/layout/orgChart1"/>
    <dgm:cxn modelId="{CE6F1E42-519D-4BE0-8CE3-6CCB58CFCF1F}" type="presParOf" srcId="{F60CBF37-FD8E-48A6-8C13-3E100FA77446}" destId="{8D7287E6-9BE2-4299-A6BA-36D817F4370B}" srcOrd="0" destOrd="0" presId="urn:microsoft.com/office/officeart/2005/8/layout/orgChart1"/>
    <dgm:cxn modelId="{04400727-4DFC-4069-ADE1-D5B72446A70C}" type="presParOf" srcId="{F60CBF37-FD8E-48A6-8C13-3E100FA77446}" destId="{5B16069E-94F9-4A61-B568-33655AA27BD7}" srcOrd="1" destOrd="0" presId="urn:microsoft.com/office/officeart/2005/8/layout/orgChart1"/>
    <dgm:cxn modelId="{DBCE8EEB-17A7-4635-9F7D-F22660651A56}" type="presParOf" srcId="{19B9C577-2D5D-47CD-94FC-C11079D8D5EB}" destId="{F9810F64-8B43-4E67-ADC4-C3D0A34F7385}" srcOrd="1" destOrd="0" presId="urn:microsoft.com/office/officeart/2005/8/layout/orgChart1"/>
    <dgm:cxn modelId="{C7626F78-3ED9-49B5-A87B-07D065FB7D14}" type="presParOf" srcId="{19B9C577-2D5D-47CD-94FC-C11079D8D5EB}" destId="{FB0F22BC-8980-4E4B-B745-85CAC4C27DFB}" srcOrd="2" destOrd="0" presId="urn:microsoft.com/office/officeart/2005/8/layout/orgChart1"/>
    <dgm:cxn modelId="{9D5E9BFF-9A4F-4801-AE0C-75A2B35F7424}" type="presParOf" srcId="{985BDE23-EF82-4151-B33B-69718A917C65}" destId="{C908CB8F-9AF7-4202-90E0-E72445AADCE2}" srcOrd="4" destOrd="0" presId="urn:microsoft.com/office/officeart/2005/8/layout/orgChart1"/>
    <dgm:cxn modelId="{3D4F27D9-A609-49D1-8311-41B4F24FE0BA}" type="presParOf" srcId="{985BDE23-EF82-4151-B33B-69718A917C65}" destId="{08E321EF-01A9-4B5E-8B97-38F2BB7D94C1}" srcOrd="5" destOrd="0" presId="urn:microsoft.com/office/officeart/2005/8/layout/orgChart1"/>
    <dgm:cxn modelId="{4D793263-6613-4F52-B861-10C20A604918}" type="presParOf" srcId="{08E321EF-01A9-4B5E-8B97-38F2BB7D94C1}" destId="{A734B912-8B78-4AF3-975E-6841E929AD24}" srcOrd="0" destOrd="0" presId="urn:microsoft.com/office/officeart/2005/8/layout/orgChart1"/>
    <dgm:cxn modelId="{EAB7A9FC-902E-4346-9B08-C6BC4AE76A7F}" type="presParOf" srcId="{A734B912-8B78-4AF3-975E-6841E929AD24}" destId="{CCB7067C-312C-4024-928F-D3736F68A3F2}" srcOrd="0" destOrd="0" presId="urn:microsoft.com/office/officeart/2005/8/layout/orgChart1"/>
    <dgm:cxn modelId="{7089F788-8046-46FC-A6F4-CF6A34805F80}" type="presParOf" srcId="{A734B912-8B78-4AF3-975E-6841E929AD24}" destId="{F8BC27A9-FE6F-4D04-B06D-EC146DBBC191}" srcOrd="1" destOrd="0" presId="urn:microsoft.com/office/officeart/2005/8/layout/orgChart1"/>
    <dgm:cxn modelId="{EB50B5F4-DB83-41EB-891A-F655F070073C}" type="presParOf" srcId="{08E321EF-01A9-4B5E-8B97-38F2BB7D94C1}" destId="{2FF11CEE-FCA2-415A-A847-86995E858230}" srcOrd="1" destOrd="0" presId="urn:microsoft.com/office/officeart/2005/8/layout/orgChart1"/>
    <dgm:cxn modelId="{ED1EEC53-8577-424E-BCFD-137B7A165067}" type="presParOf" srcId="{08E321EF-01A9-4B5E-8B97-38F2BB7D94C1}" destId="{BDFCA841-4459-4FFE-AE57-92F68E434F0B}" srcOrd="2" destOrd="0" presId="urn:microsoft.com/office/officeart/2005/8/layout/orgChart1"/>
    <dgm:cxn modelId="{50AC24FC-A2AB-43CF-B621-E0E9C64073EF}" type="presParOf" srcId="{C59CE9DF-D8A7-4532-AD0A-ADC7289BA6AA}" destId="{12A35F44-B800-4737-9F94-7AD68FD69C08}" srcOrd="2" destOrd="0" presId="urn:microsoft.com/office/officeart/2005/8/layout/orgChart1"/>
    <dgm:cxn modelId="{4009455B-7BB4-40BE-A28F-E470E542A73D}" type="presParOf" srcId="{12A35F44-B800-4737-9F94-7AD68FD69C08}" destId="{39EEB56C-AB6C-4333-A7CB-F0173C73C2AD}" srcOrd="0" destOrd="0" presId="urn:microsoft.com/office/officeart/2005/8/layout/orgChart1"/>
    <dgm:cxn modelId="{9DB45566-2383-4136-8F56-05398E4362E9}" type="presParOf" srcId="{12A35F44-B800-4737-9F94-7AD68FD69C08}" destId="{216011EF-1A6C-4415-A129-77695FC964B1}" srcOrd="1" destOrd="0" presId="urn:microsoft.com/office/officeart/2005/8/layout/orgChart1"/>
    <dgm:cxn modelId="{38ACB70D-86A3-4C81-B8A3-12D2E5204A55}" type="presParOf" srcId="{216011EF-1A6C-4415-A129-77695FC964B1}" destId="{537798F0-B5A5-41FA-887C-EC3D82971DEF}" srcOrd="0" destOrd="0" presId="urn:microsoft.com/office/officeart/2005/8/layout/orgChart1"/>
    <dgm:cxn modelId="{7662DFD2-8E15-40A0-94F3-2473DC0AE495}" type="presParOf" srcId="{537798F0-B5A5-41FA-887C-EC3D82971DEF}" destId="{07AEA55C-6319-4F6D-878A-38E5B0B39303}" srcOrd="0" destOrd="0" presId="urn:microsoft.com/office/officeart/2005/8/layout/orgChart1"/>
    <dgm:cxn modelId="{B2938537-EBE9-444E-A7DC-E9C8268C0229}" type="presParOf" srcId="{537798F0-B5A5-41FA-887C-EC3D82971DEF}" destId="{D9F42DC6-DC53-4501-983A-5B138D6C1717}" srcOrd="1" destOrd="0" presId="urn:microsoft.com/office/officeart/2005/8/layout/orgChart1"/>
    <dgm:cxn modelId="{B78F9B35-D273-440D-AAF7-A12246C7A5B0}" type="presParOf" srcId="{216011EF-1A6C-4415-A129-77695FC964B1}" destId="{B72943B9-AB66-4AE6-BD40-6826995A1604}" srcOrd="1" destOrd="0" presId="urn:microsoft.com/office/officeart/2005/8/layout/orgChart1"/>
    <dgm:cxn modelId="{93E841BA-0A50-492B-83C4-0DC1F403DFB7}" type="presParOf" srcId="{216011EF-1A6C-4415-A129-77695FC964B1}" destId="{D0BAFB81-E176-4739-81B4-B830938810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B7029-BC83-4C90-9366-30E93A2E3F71}" type="doc">
      <dgm:prSet loTypeId="urn:microsoft.com/office/officeart/2005/8/layout/pyramid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4371237-3B54-4D4F-BE90-C3A3824A147A}">
      <dgm:prSet phldrT="[Texto]"/>
      <dgm:spPr/>
      <dgm:t>
        <a:bodyPr/>
        <a:lstStyle/>
        <a:p>
          <a:r>
            <a:rPr lang="es-ES" dirty="0" err="1" smtClean="0"/>
            <a:t>Listing</a:t>
          </a:r>
          <a:endParaRPr lang="es-ES" dirty="0"/>
        </a:p>
      </dgm:t>
    </dgm:pt>
    <dgm:pt modelId="{5AD349DF-C1A1-4BBE-8E55-4B6356E0B85C}" type="parTrans" cxnId="{047014F9-F8A7-4478-8FED-37F7AE119252}">
      <dgm:prSet/>
      <dgm:spPr/>
      <dgm:t>
        <a:bodyPr/>
        <a:lstStyle/>
        <a:p>
          <a:endParaRPr lang="es-ES"/>
        </a:p>
      </dgm:t>
    </dgm:pt>
    <dgm:pt modelId="{266BA140-AEE6-499B-829C-59E29E8E2C45}" type="sibTrans" cxnId="{047014F9-F8A7-4478-8FED-37F7AE119252}">
      <dgm:prSet/>
      <dgm:spPr/>
      <dgm:t>
        <a:bodyPr/>
        <a:lstStyle/>
        <a:p>
          <a:endParaRPr lang="es-ES"/>
        </a:p>
      </dgm:t>
    </dgm:pt>
    <dgm:pt modelId="{E3781DD6-810E-4DA1-9E28-EB20D9B8BFA7}">
      <dgm:prSet phldrT="[Texto]"/>
      <dgm:spPr/>
      <dgm:t>
        <a:bodyPr/>
        <a:lstStyle/>
        <a:p>
          <a:r>
            <a:rPr lang="es-ES" dirty="0" err="1" smtClean="0"/>
            <a:t>Ordering</a:t>
          </a:r>
          <a:r>
            <a:rPr lang="es-ES" dirty="0" smtClean="0"/>
            <a:t> and </a:t>
          </a:r>
          <a:r>
            <a:rPr lang="es-ES" dirty="0" err="1" smtClean="0"/>
            <a:t>sorting</a:t>
          </a:r>
          <a:endParaRPr lang="es-ES" dirty="0"/>
        </a:p>
      </dgm:t>
    </dgm:pt>
    <dgm:pt modelId="{76B8DEBC-7E34-46E4-AF13-DAEAC5751839}" type="parTrans" cxnId="{74E97804-C484-4724-AA1F-6A366B49BD92}">
      <dgm:prSet/>
      <dgm:spPr/>
      <dgm:t>
        <a:bodyPr/>
        <a:lstStyle/>
        <a:p>
          <a:endParaRPr lang="es-ES"/>
        </a:p>
      </dgm:t>
    </dgm:pt>
    <dgm:pt modelId="{D7F9E513-79B3-4C43-B4B3-4430E8B378F1}" type="sibTrans" cxnId="{74E97804-C484-4724-AA1F-6A366B49BD92}">
      <dgm:prSet/>
      <dgm:spPr/>
      <dgm:t>
        <a:bodyPr/>
        <a:lstStyle/>
        <a:p>
          <a:endParaRPr lang="es-ES"/>
        </a:p>
      </dgm:t>
    </dgm:pt>
    <dgm:pt modelId="{272893BA-8679-45B0-98DD-2E64DB54E405}">
      <dgm:prSet phldrT="[Texto]"/>
      <dgm:spPr/>
      <dgm:t>
        <a:bodyPr/>
        <a:lstStyle/>
        <a:p>
          <a:r>
            <a:rPr lang="es-ES" dirty="0" err="1" smtClean="0"/>
            <a:t>Comparing</a:t>
          </a:r>
          <a:endParaRPr lang="es-ES" dirty="0"/>
        </a:p>
      </dgm:t>
    </dgm:pt>
    <dgm:pt modelId="{55DD1A52-56CD-4906-99C8-6DA98E39AEE1}" type="parTrans" cxnId="{610FC863-7405-4BD9-8BC1-73F6D95EF6BA}">
      <dgm:prSet/>
      <dgm:spPr/>
      <dgm:t>
        <a:bodyPr/>
        <a:lstStyle/>
        <a:p>
          <a:endParaRPr lang="es-ES"/>
        </a:p>
      </dgm:t>
    </dgm:pt>
    <dgm:pt modelId="{D7A648D7-30B5-43DD-9BC9-21C1F4FFA7B9}" type="sibTrans" cxnId="{610FC863-7405-4BD9-8BC1-73F6D95EF6BA}">
      <dgm:prSet/>
      <dgm:spPr/>
      <dgm:t>
        <a:bodyPr/>
        <a:lstStyle/>
        <a:p>
          <a:endParaRPr lang="es-ES"/>
        </a:p>
      </dgm:t>
    </dgm:pt>
    <dgm:pt modelId="{36E59631-91D7-4AF7-87F1-4587A112B3C1}">
      <dgm:prSet phldrT="[Texto]"/>
      <dgm:spPr/>
      <dgm:t>
        <a:bodyPr/>
        <a:lstStyle/>
        <a:p>
          <a:r>
            <a:rPr lang="es-ES" dirty="0" err="1" smtClean="0"/>
            <a:t>Problem</a:t>
          </a:r>
          <a:r>
            <a:rPr lang="es-ES" dirty="0" smtClean="0"/>
            <a:t> </a:t>
          </a:r>
          <a:r>
            <a:rPr lang="es-ES" dirty="0" err="1" smtClean="0"/>
            <a:t>solving</a:t>
          </a:r>
          <a:endParaRPr lang="es-ES" dirty="0"/>
        </a:p>
      </dgm:t>
    </dgm:pt>
    <dgm:pt modelId="{BF3B6696-E0AB-47B1-9573-E9D0B0C15B5A}" type="parTrans" cxnId="{10758F0B-535A-47AC-9AD5-2044E2E00739}">
      <dgm:prSet/>
      <dgm:spPr/>
      <dgm:t>
        <a:bodyPr/>
        <a:lstStyle/>
        <a:p>
          <a:endParaRPr lang="es-ES"/>
        </a:p>
      </dgm:t>
    </dgm:pt>
    <dgm:pt modelId="{F4A9E669-D30E-4201-BE66-263CE21B2D5C}" type="sibTrans" cxnId="{10758F0B-535A-47AC-9AD5-2044E2E00739}">
      <dgm:prSet/>
      <dgm:spPr/>
      <dgm:t>
        <a:bodyPr/>
        <a:lstStyle/>
        <a:p>
          <a:endParaRPr lang="es-ES"/>
        </a:p>
      </dgm:t>
    </dgm:pt>
    <dgm:pt modelId="{C7C3ECA4-8EE8-4F0D-A9C6-ED13230E630C}" type="pres">
      <dgm:prSet presAssocID="{AB5B7029-BC83-4C90-9366-30E93A2E3F7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A4E91448-B54D-4D94-BF58-94595403956D}" type="pres">
      <dgm:prSet presAssocID="{AB5B7029-BC83-4C90-9366-30E93A2E3F71}" presName="pyramid" presStyleLbl="node1" presStyleIdx="0" presStyleCnt="1"/>
      <dgm:spPr/>
    </dgm:pt>
    <dgm:pt modelId="{55B6CA44-6614-4C12-9DF2-4CE93F697A65}" type="pres">
      <dgm:prSet presAssocID="{AB5B7029-BC83-4C90-9366-30E93A2E3F71}" presName="theList" presStyleCnt="0"/>
      <dgm:spPr/>
    </dgm:pt>
    <dgm:pt modelId="{2A56EC6C-8D2B-4EC0-92C9-2E120A43C14B}" type="pres">
      <dgm:prSet presAssocID="{84371237-3B54-4D4F-BE90-C3A3824A147A}" presName="aNode" presStyleLbl="fgAcc1" presStyleIdx="0" presStyleCnt="4" custLinFactNeighborX="-1209" custLinFactNeighborY="53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66EC53-E970-43F2-A17B-A45EA51C12B3}" type="pres">
      <dgm:prSet presAssocID="{84371237-3B54-4D4F-BE90-C3A3824A147A}" presName="aSpace" presStyleCnt="0"/>
      <dgm:spPr/>
    </dgm:pt>
    <dgm:pt modelId="{B8CFE029-1800-4611-8D58-5745517A630B}" type="pres">
      <dgm:prSet presAssocID="{E3781DD6-810E-4DA1-9E28-EB20D9B8BFA7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FA6CE1-2D23-4D53-A467-381E64EC9686}" type="pres">
      <dgm:prSet presAssocID="{E3781DD6-810E-4DA1-9E28-EB20D9B8BFA7}" presName="aSpace" presStyleCnt="0"/>
      <dgm:spPr/>
    </dgm:pt>
    <dgm:pt modelId="{9CA7498C-1B61-4A24-8C17-99F7D5C58AC0}" type="pres">
      <dgm:prSet presAssocID="{272893BA-8679-45B0-98DD-2E64DB54E40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88BADA-621A-410C-BBA2-2C8E05C083E1}" type="pres">
      <dgm:prSet presAssocID="{272893BA-8679-45B0-98DD-2E64DB54E405}" presName="aSpace" presStyleCnt="0"/>
      <dgm:spPr/>
    </dgm:pt>
    <dgm:pt modelId="{AF211CFB-C434-43DC-8855-52ACE08B1E3B}" type="pres">
      <dgm:prSet presAssocID="{36E59631-91D7-4AF7-87F1-4587A112B3C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DB5CCE-8900-4C01-96E3-D0EBDDE152C5}" type="pres">
      <dgm:prSet presAssocID="{36E59631-91D7-4AF7-87F1-4587A112B3C1}" presName="aSpace" presStyleCnt="0"/>
      <dgm:spPr/>
    </dgm:pt>
  </dgm:ptLst>
  <dgm:cxnLst>
    <dgm:cxn modelId="{610FC863-7405-4BD9-8BC1-73F6D95EF6BA}" srcId="{AB5B7029-BC83-4C90-9366-30E93A2E3F71}" destId="{272893BA-8679-45B0-98DD-2E64DB54E405}" srcOrd="2" destOrd="0" parTransId="{55DD1A52-56CD-4906-99C8-6DA98E39AEE1}" sibTransId="{D7A648D7-30B5-43DD-9BC9-21C1F4FFA7B9}"/>
    <dgm:cxn modelId="{E45662BE-3A95-4988-AF00-BE07A15B35E0}" type="presOf" srcId="{36E59631-91D7-4AF7-87F1-4587A112B3C1}" destId="{AF211CFB-C434-43DC-8855-52ACE08B1E3B}" srcOrd="0" destOrd="0" presId="urn:microsoft.com/office/officeart/2005/8/layout/pyramid2"/>
    <dgm:cxn modelId="{9F7F306A-2961-4619-9EE6-2C363F6995A4}" type="presOf" srcId="{E3781DD6-810E-4DA1-9E28-EB20D9B8BFA7}" destId="{B8CFE029-1800-4611-8D58-5745517A630B}" srcOrd="0" destOrd="0" presId="urn:microsoft.com/office/officeart/2005/8/layout/pyramid2"/>
    <dgm:cxn modelId="{E6AE0E20-FD29-4997-99AF-F91378E13504}" type="presOf" srcId="{84371237-3B54-4D4F-BE90-C3A3824A147A}" destId="{2A56EC6C-8D2B-4EC0-92C9-2E120A43C14B}" srcOrd="0" destOrd="0" presId="urn:microsoft.com/office/officeart/2005/8/layout/pyramid2"/>
    <dgm:cxn modelId="{10758F0B-535A-47AC-9AD5-2044E2E00739}" srcId="{AB5B7029-BC83-4C90-9366-30E93A2E3F71}" destId="{36E59631-91D7-4AF7-87F1-4587A112B3C1}" srcOrd="3" destOrd="0" parTransId="{BF3B6696-E0AB-47B1-9573-E9D0B0C15B5A}" sibTransId="{F4A9E669-D30E-4201-BE66-263CE21B2D5C}"/>
    <dgm:cxn modelId="{047014F9-F8A7-4478-8FED-37F7AE119252}" srcId="{AB5B7029-BC83-4C90-9366-30E93A2E3F71}" destId="{84371237-3B54-4D4F-BE90-C3A3824A147A}" srcOrd="0" destOrd="0" parTransId="{5AD349DF-C1A1-4BBE-8E55-4B6356E0B85C}" sibTransId="{266BA140-AEE6-499B-829C-59E29E8E2C45}"/>
    <dgm:cxn modelId="{A097DB94-9305-4E7C-82D2-EA942D449E5C}" type="presOf" srcId="{AB5B7029-BC83-4C90-9366-30E93A2E3F71}" destId="{C7C3ECA4-8EE8-4F0D-A9C6-ED13230E630C}" srcOrd="0" destOrd="0" presId="urn:microsoft.com/office/officeart/2005/8/layout/pyramid2"/>
    <dgm:cxn modelId="{74E97804-C484-4724-AA1F-6A366B49BD92}" srcId="{AB5B7029-BC83-4C90-9366-30E93A2E3F71}" destId="{E3781DD6-810E-4DA1-9E28-EB20D9B8BFA7}" srcOrd="1" destOrd="0" parTransId="{76B8DEBC-7E34-46E4-AF13-DAEAC5751839}" sibTransId="{D7F9E513-79B3-4C43-B4B3-4430E8B378F1}"/>
    <dgm:cxn modelId="{7E9E4979-023F-4166-9DEA-A53CCF1001CF}" type="presOf" srcId="{272893BA-8679-45B0-98DD-2E64DB54E405}" destId="{9CA7498C-1B61-4A24-8C17-99F7D5C58AC0}" srcOrd="0" destOrd="0" presId="urn:microsoft.com/office/officeart/2005/8/layout/pyramid2"/>
    <dgm:cxn modelId="{0A5A91C5-5EF1-4D16-8722-CBD6B48DA821}" type="presParOf" srcId="{C7C3ECA4-8EE8-4F0D-A9C6-ED13230E630C}" destId="{A4E91448-B54D-4D94-BF58-94595403956D}" srcOrd="0" destOrd="0" presId="urn:microsoft.com/office/officeart/2005/8/layout/pyramid2"/>
    <dgm:cxn modelId="{BBA1CB69-2381-4CCC-89D3-6B177F82DF29}" type="presParOf" srcId="{C7C3ECA4-8EE8-4F0D-A9C6-ED13230E630C}" destId="{55B6CA44-6614-4C12-9DF2-4CE93F697A65}" srcOrd="1" destOrd="0" presId="urn:microsoft.com/office/officeart/2005/8/layout/pyramid2"/>
    <dgm:cxn modelId="{B00CEA43-11FA-4EAB-88FF-DF028C4DDEF3}" type="presParOf" srcId="{55B6CA44-6614-4C12-9DF2-4CE93F697A65}" destId="{2A56EC6C-8D2B-4EC0-92C9-2E120A43C14B}" srcOrd="0" destOrd="0" presId="urn:microsoft.com/office/officeart/2005/8/layout/pyramid2"/>
    <dgm:cxn modelId="{43AC1FB7-F277-4D0B-A4EC-4CDABD5A2636}" type="presParOf" srcId="{55B6CA44-6614-4C12-9DF2-4CE93F697A65}" destId="{3266EC53-E970-43F2-A17B-A45EA51C12B3}" srcOrd="1" destOrd="0" presId="urn:microsoft.com/office/officeart/2005/8/layout/pyramid2"/>
    <dgm:cxn modelId="{D39CF50F-FE7C-447A-B75F-227F20B35ACF}" type="presParOf" srcId="{55B6CA44-6614-4C12-9DF2-4CE93F697A65}" destId="{B8CFE029-1800-4611-8D58-5745517A630B}" srcOrd="2" destOrd="0" presId="urn:microsoft.com/office/officeart/2005/8/layout/pyramid2"/>
    <dgm:cxn modelId="{4735FFB4-ED6C-4752-8B48-5327F4128DEC}" type="presParOf" srcId="{55B6CA44-6614-4C12-9DF2-4CE93F697A65}" destId="{99FA6CE1-2D23-4D53-A467-381E64EC9686}" srcOrd="3" destOrd="0" presId="urn:microsoft.com/office/officeart/2005/8/layout/pyramid2"/>
    <dgm:cxn modelId="{3BA3887E-9DDA-444B-B6BC-123528E016DC}" type="presParOf" srcId="{55B6CA44-6614-4C12-9DF2-4CE93F697A65}" destId="{9CA7498C-1B61-4A24-8C17-99F7D5C58AC0}" srcOrd="4" destOrd="0" presId="urn:microsoft.com/office/officeart/2005/8/layout/pyramid2"/>
    <dgm:cxn modelId="{8C41AF35-8540-496D-A194-D66899C32833}" type="presParOf" srcId="{55B6CA44-6614-4C12-9DF2-4CE93F697A65}" destId="{9A88BADA-621A-410C-BBA2-2C8E05C083E1}" srcOrd="5" destOrd="0" presId="urn:microsoft.com/office/officeart/2005/8/layout/pyramid2"/>
    <dgm:cxn modelId="{401AEC00-5B73-4621-A10C-CE7A26075141}" type="presParOf" srcId="{55B6CA44-6614-4C12-9DF2-4CE93F697A65}" destId="{AF211CFB-C434-43DC-8855-52ACE08B1E3B}" srcOrd="6" destOrd="0" presId="urn:microsoft.com/office/officeart/2005/8/layout/pyramid2"/>
    <dgm:cxn modelId="{1CE78CC7-487A-4B63-8CED-EA6828BBE89E}" type="presParOf" srcId="{55B6CA44-6614-4C12-9DF2-4CE93F697A65}" destId="{80DB5CCE-8900-4C01-96E3-D0EBDDE152C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06CF2-E271-4118-B478-D17EAD81E03C}" type="doc">
      <dgm:prSet loTypeId="urn:microsoft.com/office/officeart/2005/8/layout/arrow5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9BA17EB-6130-4B11-B2A6-ADCF6768796E}">
      <dgm:prSet phldrT="[Texto]"/>
      <dgm:spPr/>
      <dgm:t>
        <a:bodyPr/>
        <a:lstStyle/>
        <a:p>
          <a:r>
            <a:rPr lang="es-ES" b="0" dirty="0" err="1" smtClean="0"/>
            <a:t>SPOKEN</a:t>
          </a:r>
          <a:r>
            <a:rPr lang="es-ES" b="0" dirty="0" smtClean="0"/>
            <a:t> </a:t>
          </a:r>
          <a:r>
            <a:rPr lang="es-ES" b="0" dirty="0" err="1" smtClean="0"/>
            <a:t>PRODUCTION</a:t>
          </a:r>
          <a:r>
            <a:rPr lang="es-ES" b="0" dirty="0" smtClean="0"/>
            <a:t> </a:t>
          </a:r>
          <a:endParaRPr lang="es-ES" b="0" dirty="0"/>
        </a:p>
      </dgm:t>
    </dgm:pt>
    <dgm:pt modelId="{6BEDBDBD-F75A-496F-9276-217B2B2E16AB}" type="parTrans" cxnId="{DC88E04C-1CBA-446B-9543-74E783D8095A}">
      <dgm:prSet/>
      <dgm:spPr/>
      <dgm:t>
        <a:bodyPr/>
        <a:lstStyle/>
        <a:p>
          <a:endParaRPr lang="es-ES" b="0"/>
        </a:p>
      </dgm:t>
    </dgm:pt>
    <dgm:pt modelId="{881C5F7B-6A27-48C5-BABD-23434320866C}" type="sibTrans" cxnId="{DC88E04C-1CBA-446B-9543-74E783D8095A}">
      <dgm:prSet/>
      <dgm:spPr/>
      <dgm:t>
        <a:bodyPr/>
        <a:lstStyle/>
        <a:p>
          <a:endParaRPr lang="es-ES" b="0"/>
        </a:p>
      </dgm:t>
    </dgm:pt>
    <dgm:pt modelId="{207255EC-342E-46C6-8D3D-FE80E639D6C7}">
      <dgm:prSet phldrT="[Texto]"/>
      <dgm:spPr/>
      <dgm:t>
        <a:bodyPr/>
        <a:lstStyle/>
        <a:p>
          <a:r>
            <a:rPr lang="es-ES" b="0" dirty="0" err="1" smtClean="0"/>
            <a:t>SPOKEN</a:t>
          </a:r>
          <a:r>
            <a:rPr lang="es-ES" b="0" dirty="0" smtClean="0"/>
            <a:t> </a:t>
          </a:r>
          <a:r>
            <a:rPr lang="es-ES" b="0" dirty="0" err="1" smtClean="0"/>
            <a:t>INTERACTION</a:t>
          </a:r>
          <a:endParaRPr lang="es-ES" b="0" dirty="0"/>
        </a:p>
      </dgm:t>
    </dgm:pt>
    <dgm:pt modelId="{541864C7-E24B-4F99-BF48-5A042032B437}" type="parTrans" cxnId="{CA5907EC-7525-43E0-A13D-A20F09585820}">
      <dgm:prSet/>
      <dgm:spPr/>
      <dgm:t>
        <a:bodyPr/>
        <a:lstStyle/>
        <a:p>
          <a:endParaRPr lang="es-ES" b="0"/>
        </a:p>
      </dgm:t>
    </dgm:pt>
    <dgm:pt modelId="{BEE2F013-4E3C-4DDA-A678-9E51CA460EC2}" type="sibTrans" cxnId="{CA5907EC-7525-43E0-A13D-A20F09585820}">
      <dgm:prSet/>
      <dgm:spPr/>
      <dgm:t>
        <a:bodyPr/>
        <a:lstStyle/>
        <a:p>
          <a:endParaRPr lang="es-ES" b="0"/>
        </a:p>
      </dgm:t>
    </dgm:pt>
    <dgm:pt modelId="{304D7616-785B-4E2D-831E-B9BB7F43CCD5}" type="pres">
      <dgm:prSet presAssocID="{10D06CF2-E271-4118-B478-D17EAD81E0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B0B94D-3B8F-4B4E-8879-8CB2D16897C1}" type="pres">
      <dgm:prSet presAssocID="{19BA17EB-6130-4B11-B2A6-ADCF6768796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35352-4065-457F-B4E9-E6DEEA978A6E}" type="pres">
      <dgm:prSet presAssocID="{207255EC-342E-46C6-8D3D-FE80E639D6C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5907EC-7525-43E0-A13D-A20F09585820}" srcId="{10D06CF2-E271-4118-B478-D17EAD81E03C}" destId="{207255EC-342E-46C6-8D3D-FE80E639D6C7}" srcOrd="1" destOrd="0" parTransId="{541864C7-E24B-4F99-BF48-5A042032B437}" sibTransId="{BEE2F013-4E3C-4DDA-A678-9E51CA460EC2}"/>
    <dgm:cxn modelId="{DC88E04C-1CBA-446B-9543-74E783D8095A}" srcId="{10D06CF2-E271-4118-B478-D17EAD81E03C}" destId="{19BA17EB-6130-4B11-B2A6-ADCF6768796E}" srcOrd="0" destOrd="0" parTransId="{6BEDBDBD-F75A-496F-9276-217B2B2E16AB}" sibTransId="{881C5F7B-6A27-48C5-BABD-23434320866C}"/>
    <dgm:cxn modelId="{01791FBC-B576-4E92-8C50-B27F0262AF44}" type="presOf" srcId="{207255EC-342E-46C6-8D3D-FE80E639D6C7}" destId="{22835352-4065-457F-B4E9-E6DEEA978A6E}" srcOrd="0" destOrd="0" presId="urn:microsoft.com/office/officeart/2005/8/layout/arrow5"/>
    <dgm:cxn modelId="{6EB1CB47-CF52-4D31-A674-82AF97F885B0}" type="presOf" srcId="{19BA17EB-6130-4B11-B2A6-ADCF6768796E}" destId="{91B0B94D-3B8F-4B4E-8879-8CB2D16897C1}" srcOrd="0" destOrd="0" presId="urn:microsoft.com/office/officeart/2005/8/layout/arrow5"/>
    <dgm:cxn modelId="{1EF58206-FC53-4A88-B521-7F42013E9698}" type="presOf" srcId="{10D06CF2-E271-4118-B478-D17EAD81E03C}" destId="{304D7616-785B-4E2D-831E-B9BB7F43CCD5}" srcOrd="0" destOrd="0" presId="urn:microsoft.com/office/officeart/2005/8/layout/arrow5"/>
    <dgm:cxn modelId="{58F6EFCC-B802-4A07-AF1E-728EB956D8B5}" type="presParOf" srcId="{304D7616-785B-4E2D-831E-B9BB7F43CCD5}" destId="{91B0B94D-3B8F-4B4E-8879-8CB2D16897C1}" srcOrd="0" destOrd="0" presId="urn:microsoft.com/office/officeart/2005/8/layout/arrow5"/>
    <dgm:cxn modelId="{31FC84E9-7480-44FD-8181-7921A996F6B7}" type="presParOf" srcId="{304D7616-785B-4E2D-831E-B9BB7F43CCD5}" destId="{22835352-4065-457F-B4E9-E6DEEA978A6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5C624E-B527-4F2E-B930-F229691355FF}" type="doc">
      <dgm:prSet loTypeId="urn:microsoft.com/office/officeart/2005/8/layout/venn3" loCatId="relationship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39CB335-F8EC-431B-AFCD-8B12673328AA}">
      <dgm:prSet phldrT="[Texto]" custT="1"/>
      <dgm:spPr/>
      <dgm:t>
        <a:bodyPr/>
        <a:lstStyle/>
        <a:p>
          <a:pPr marL="0" indent="0"/>
          <a:r>
            <a:rPr lang="es-ES" sz="1300" b="0" dirty="0" err="1" smtClean="0"/>
            <a:t>COMPREHENSION</a:t>
          </a:r>
          <a:endParaRPr lang="es-ES" sz="1300" b="0" dirty="0"/>
        </a:p>
      </dgm:t>
    </dgm:pt>
    <dgm:pt modelId="{551F4E87-00D2-4EAF-BA3C-5E3AE16B13F3}" type="parTrans" cxnId="{D9731B49-D126-4CBB-878B-8431E7A1E21B}">
      <dgm:prSet/>
      <dgm:spPr/>
      <dgm:t>
        <a:bodyPr/>
        <a:lstStyle/>
        <a:p>
          <a:endParaRPr lang="es-ES" sz="1300" b="0"/>
        </a:p>
      </dgm:t>
    </dgm:pt>
    <dgm:pt modelId="{767BDFF3-5CB1-456B-B074-B8140EFCAAA6}" type="sibTrans" cxnId="{D9731B49-D126-4CBB-878B-8431E7A1E21B}">
      <dgm:prSet/>
      <dgm:spPr/>
      <dgm:t>
        <a:bodyPr/>
        <a:lstStyle/>
        <a:p>
          <a:endParaRPr lang="es-ES" sz="1300" b="0"/>
        </a:p>
      </dgm:t>
    </dgm:pt>
    <dgm:pt modelId="{B19ACBF5-F9F3-4C72-A97F-AB1B608C93E8}">
      <dgm:prSet phldrT="[Texto]" custT="1"/>
      <dgm:spPr/>
      <dgm:t>
        <a:bodyPr/>
        <a:lstStyle/>
        <a:p>
          <a:r>
            <a:rPr lang="es-ES" sz="1300" b="0" dirty="0" err="1" smtClean="0"/>
            <a:t>PRONUNCIATION</a:t>
          </a:r>
          <a:endParaRPr lang="es-ES" sz="1300" b="0" dirty="0"/>
        </a:p>
      </dgm:t>
    </dgm:pt>
    <dgm:pt modelId="{7F2D7DE9-0E3F-4F4C-8750-A07B2AA53264}" type="parTrans" cxnId="{5C529E4C-7C42-402A-A516-29A75FA91E63}">
      <dgm:prSet/>
      <dgm:spPr/>
      <dgm:t>
        <a:bodyPr/>
        <a:lstStyle/>
        <a:p>
          <a:endParaRPr lang="es-ES" sz="1300" b="0"/>
        </a:p>
      </dgm:t>
    </dgm:pt>
    <dgm:pt modelId="{A7CA18CD-BB62-4095-B54F-D2AF97A6F1DA}" type="sibTrans" cxnId="{5C529E4C-7C42-402A-A516-29A75FA91E63}">
      <dgm:prSet/>
      <dgm:spPr/>
      <dgm:t>
        <a:bodyPr/>
        <a:lstStyle/>
        <a:p>
          <a:endParaRPr lang="es-ES" sz="1300" b="0"/>
        </a:p>
      </dgm:t>
    </dgm:pt>
    <dgm:pt modelId="{95FAA3F3-B19A-4A92-8353-8C4BAD6A44AD}">
      <dgm:prSet phldrT="[Texto]" custT="1"/>
      <dgm:spPr/>
      <dgm:t>
        <a:bodyPr/>
        <a:lstStyle/>
        <a:p>
          <a:pPr marL="0" indent="0"/>
          <a:r>
            <a:rPr lang="es-ES" sz="1300" b="0" dirty="0" err="1" smtClean="0"/>
            <a:t>FLUENCY</a:t>
          </a:r>
          <a:endParaRPr lang="es-ES" sz="1300" b="0" dirty="0"/>
        </a:p>
      </dgm:t>
    </dgm:pt>
    <dgm:pt modelId="{DEF7D565-2489-4DCE-A916-D67ED6DFF33D}" type="parTrans" cxnId="{1C1EDEF2-12B3-4AC1-83F2-C7E02E558E41}">
      <dgm:prSet/>
      <dgm:spPr/>
      <dgm:t>
        <a:bodyPr/>
        <a:lstStyle/>
        <a:p>
          <a:endParaRPr lang="es-ES" sz="1300" b="0"/>
        </a:p>
      </dgm:t>
    </dgm:pt>
    <dgm:pt modelId="{CA8596DE-D9F6-4B61-B24F-6C51CBFFA099}" type="sibTrans" cxnId="{1C1EDEF2-12B3-4AC1-83F2-C7E02E558E41}">
      <dgm:prSet/>
      <dgm:spPr/>
      <dgm:t>
        <a:bodyPr/>
        <a:lstStyle/>
        <a:p>
          <a:endParaRPr lang="es-ES" sz="1300" b="0"/>
        </a:p>
      </dgm:t>
    </dgm:pt>
    <dgm:pt modelId="{E809C7B3-3080-402C-8E51-E333949BBFBB}">
      <dgm:prSet phldrT="[Texto]" custT="1"/>
      <dgm:spPr/>
      <dgm:t>
        <a:bodyPr/>
        <a:lstStyle/>
        <a:p>
          <a:r>
            <a:rPr lang="es-ES" sz="1300" b="0" dirty="0" err="1" smtClean="0"/>
            <a:t>ACCURACY</a:t>
          </a:r>
          <a:endParaRPr lang="es-ES" sz="1300" b="0" dirty="0"/>
        </a:p>
      </dgm:t>
    </dgm:pt>
    <dgm:pt modelId="{2D51029F-AD4E-49B6-B44C-A99154F56921}" type="parTrans" cxnId="{24C961B5-29B6-4887-A975-07F6475F3491}">
      <dgm:prSet/>
      <dgm:spPr/>
      <dgm:t>
        <a:bodyPr/>
        <a:lstStyle/>
        <a:p>
          <a:endParaRPr lang="es-ES" sz="1300" b="0"/>
        </a:p>
      </dgm:t>
    </dgm:pt>
    <dgm:pt modelId="{878EB430-8CDD-4CBB-B5D3-FBD2E6F60431}" type="sibTrans" cxnId="{24C961B5-29B6-4887-A975-07F6475F3491}">
      <dgm:prSet/>
      <dgm:spPr/>
      <dgm:t>
        <a:bodyPr/>
        <a:lstStyle/>
        <a:p>
          <a:endParaRPr lang="es-ES" sz="1300" b="0"/>
        </a:p>
      </dgm:t>
    </dgm:pt>
    <dgm:pt modelId="{F51488A7-8D11-4F3A-902F-874ADE8844D2}" type="pres">
      <dgm:prSet presAssocID="{4C5C624E-B527-4F2E-B930-F229691355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D3CC17-E99C-49E6-B8AD-2CCFDA63195D}" type="pres">
      <dgm:prSet presAssocID="{A39CB335-F8EC-431B-AFCD-8B12673328A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2945F-BFD8-42EB-B060-1219EFB44B5D}" type="pres">
      <dgm:prSet presAssocID="{767BDFF3-5CB1-456B-B074-B8140EFCAAA6}" presName="space" presStyleCnt="0"/>
      <dgm:spPr/>
    </dgm:pt>
    <dgm:pt modelId="{DEE1A423-5EB9-4CEF-958B-2C42A9C12887}" type="pres">
      <dgm:prSet presAssocID="{B19ACBF5-F9F3-4C72-A97F-AB1B608C93E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223E4B-A585-480C-A5AB-4B93455A2555}" type="pres">
      <dgm:prSet presAssocID="{A7CA18CD-BB62-4095-B54F-D2AF97A6F1DA}" presName="space" presStyleCnt="0"/>
      <dgm:spPr/>
    </dgm:pt>
    <dgm:pt modelId="{FDB7E169-C8FE-4B24-8F7A-33A77A9E6E11}" type="pres">
      <dgm:prSet presAssocID="{95FAA3F3-B19A-4A92-8353-8C4BAD6A44AD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82520F-265F-4EB9-A651-897BD6756B0A}" type="pres">
      <dgm:prSet presAssocID="{CA8596DE-D9F6-4B61-B24F-6C51CBFFA099}" presName="space" presStyleCnt="0"/>
      <dgm:spPr/>
    </dgm:pt>
    <dgm:pt modelId="{8D15B0C4-7174-48DC-BB90-329D2865F9C2}" type="pres">
      <dgm:prSet presAssocID="{E809C7B3-3080-402C-8E51-E333949BBFB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590987-E0F0-4BB9-8846-8885BFF2D491}" type="presOf" srcId="{B19ACBF5-F9F3-4C72-A97F-AB1B608C93E8}" destId="{DEE1A423-5EB9-4CEF-958B-2C42A9C12887}" srcOrd="0" destOrd="0" presId="urn:microsoft.com/office/officeart/2005/8/layout/venn3"/>
    <dgm:cxn modelId="{A32C7348-F61A-45A8-8E86-6AE238D4449E}" type="presOf" srcId="{4C5C624E-B527-4F2E-B930-F229691355FF}" destId="{F51488A7-8D11-4F3A-902F-874ADE8844D2}" srcOrd="0" destOrd="0" presId="urn:microsoft.com/office/officeart/2005/8/layout/venn3"/>
    <dgm:cxn modelId="{1B55555F-1AD6-4430-8380-68A6A1B70144}" type="presOf" srcId="{E809C7B3-3080-402C-8E51-E333949BBFBB}" destId="{8D15B0C4-7174-48DC-BB90-329D2865F9C2}" srcOrd="0" destOrd="0" presId="urn:microsoft.com/office/officeart/2005/8/layout/venn3"/>
    <dgm:cxn modelId="{040A565A-2904-4F80-AE73-29898F8B3596}" type="presOf" srcId="{95FAA3F3-B19A-4A92-8353-8C4BAD6A44AD}" destId="{FDB7E169-C8FE-4B24-8F7A-33A77A9E6E11}" srcOrd="0" destOrd="0" presId="urn:microsoft.com/office/officeart/2005/8/layout/venn3"/>
    <dgm:cxn modelId="{24C961B5-29B6-4887-A975-07F6475F3491}" srcId="{4C5C624E-B527-4F2E-B930-F229691355FF}" destId="{E809C7B3-3080-402C-8E51-E333949BBFBB}" srcOrd="3" destOrd="0" parTransId="{2D51029F-AD4E-49B6-B44C-A99154F56921}" sibTransId="{878EB430-8CDD-4CBB-B5D3-FBD2E6F60431}"/>
    <dgm:cxn modelId="{D9731B49-D126-4CBB-878B-8431E7A1E21B}" srcId="{4C5C624E-B527-4F2E-B930-F229691355FF}" destId="{A39CB335-F8EC-431B-AFCD-8B12673328AA}" srcOrd="0" destOrd="0" parTransId="{551F4E87-00D2-4EAF-BA3C-5E3AE16B13F3}" sibTransId="{767BDFF3-5CB1-456B-B074-B8140EFCAAA6}"/>
    <dgm:cxn modelId="{1C1EDEF2-12B3-4AC1-83F2-C7E02E558E41}" srcId="{4C5C624E-B527-4F2E-B930-F229691355FF}" destId="{95FAA3F3-B19A-4A92-8353-8C4BAD6A44AD}" srcOrd="2" destOrd="0" parTransId="{DEF7D565-2489-4DCE-A916-D67ED6DFF33D}" sibTransId="{CA8596DE-D9F6-4B61-B24F-6C51CBFFA099}"/>
    <dgm:cxn modelId="{5ED9BA25-A985-4F5A-8B7A-C1BF9914DEA1}" type="presOf" srcId="{A39CB335-F8EC-431B-AFCD-8B12673328AA}" destId="{C4D3CC17-E99C-49E6-B8AD-2CCFDA63195D}" srcOrd="0" destOrd="0" presId="urn:microsoft.com/office/officeart/2005/8/layout/venn3"/>
    <dgm:cxn modelId="{5C529E4C-7C42-402A-A516-29A75FA91E63}" srcId="{4C5C624E-B527-4F2E-B930-F229691355FF}" destId="{B19ACBF5-F9F3-4C72-A97F-AB1B608C93E8}" srcOrd="1" destOrd="0" parTransId="{7F2D7DE9-0E3F-4F4C-8750-A07B2AA53264}" sibTransId="{A7CA18CD-BB62-4095-B54F-D2AF97A6F1DA}"/>
    <dgm:cxn modelId="{A7C5EF87-56C9-46DF-844B-29D0F355FE57}" type="presParOf" srcId="{F51488A7-8D11-4F3A-902F-874ADE8844D2}" destId="{C4D3CC17-E99C-49E6-B8AD-2CCFDA63195D}" srcOrd="0" destOrd="0" presId="urn:microsoft.com/office/officeart/2005/8/layout/venn3"/>
    <dgm:cxn modelId="{E8A18405-B2C0-42EF-BCF3-31693312D269}" type="presParOf" srcId="{F51488A7-8D11-4F3A-902F-874ADE8844D2}" destId="{7332945F-BFD8-42EB-B060-1219EFB44B5D}" srcOrd="1" destOrd="0" presId="urn:microsoft.com/office/officeart/2005/8/layout/venn3"/>
    <dgm:cxn modelId="{E23FB1B7-D3C6-44E0-93A8-DD22A8A9BCFC}" type="presParOf" srcId="{F51488A7-8D11-4F3A-902F-874ADE8844D2}" destId="{DEE1A423-5EB9-4CEF-958B-2C42A9C12887}" srcOrd="2" destOrd="0" presId="urn:microsoft.com/office/officeart/2005/8/layout/venn3"/>
    <dgm:cxn modelId="{B0181A01-89F1-43E0-9776-D5BAAE52D87A}" type="presParOf" srcId="{F51488A7-8D11-4F3A-902F-874ADE8844D2}" destId="{B1223E4B-A585-480C-A5AB-4B93455A2555}" srcOrd="3" destOrd="0" presId="urn:microsoft.com/office/officeart/2005/8/layout/venn3"/>
    <dgm:cxn modelId="{F9605A28-F405-4553-9C0E-B407EA029794}" type="presParOf" srcId="{F51488A7-8D11-4F3A-902F-874ADE8844D2}" destId="{FDB7E169-C8FE-4B24-8F7A-33A77A9E6E11}" srcOrd="4" destOrd="0" presId="urn:microsoft.com/office/officeart/2005/8/layout/venn3"/>
    <dgm:cxn modelId="{61B60155-8919-41FD-9E8F-B5821B858C99}" type="presParOf" srcId="{F51488A7-8D11-4F3A-902F-874ADE8844D2}" destId="{9482520F-265F-4EB9-A651-897BD6756B0A}" srcOrd="5" destOrd="0" presId="urn:microsoft.com/office/officeart/2005/8/layout/venn3"/>
    <dgm:cxn modelId="{CD888DFB-2677-4FD7-B288-2440D3C25063}" type="presParOf" srcId="{F51488A7-8D11-4F3A-902F-874ADE8844D2}" destId="{8D15B0C4-7174-48DC-BB90-329D2865F9C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9993BF-B0B6-46D6-8AFF-52F0F800DB28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7FA23E9-D40D-4D59-9964-1D3D71A3737D}">
      <dgm:prSet phldrT="[Texto]" custT="1"/>
      <dgm:spPr/>
      <dgm:t>
        <a:bodyPr/>
        <a:lstStyle/>
        <a:p>
          <a:pPr algn="ctr"/>
          <a:r>
            <a:rPr lang="es-ES" sz="2000" b="1" dirty="0" err="1" smtClean="0"/>
            <a:t>GRAMMAR</a:t>
          </a:r>
          <a:r>
            <a:rPr lang="es-ES" sz="2000" b="1" dirty="0" smtClean="0"/>
            <a:t> AND </a:t>
          </a:r>
          <a:r>
            <a:rPr lang="es-ES" sz="2000" b="1" dirty="0" err="1" smtClean="0"/>
            <a:t>VOCABULARY</a:t>
          </a:r>
          <a:endParaRPr lang="es-ES" sz="2000" b="1" dirty="0"/>
        </a:p>
      </dgm:t>
    </dgm:pt>
    <dgm:pt modelId="{CAC52C50-3EB1-49DB-A039-E97754C2B98D}" type="parTrans" cxnId="{0F02244D-F373-4F20-A4A7-90BB7F0BFA5D}">
      <dgm:prSet/>
      <dgm:spPr/>
      <dgm:t>
        <a:bodyPr/>
        <a:lstStyle/>
        <a:p>
          <a:endParaRPr lang="es-ES"/>
        </a:p>
      </dgm:t>
    </dgm:pt>
    <dgm:pt modelId="{B77B5742-A741-4AAE-A9E8-51AE303052B1}" type="sibTrans" cxnId="{0F02244D-F373-4F20-A4A7-90BB7F0BFA5D}">
      <dgm:prSet/>
      <dgm:spPr/>
      <dgm:t>
        <a:bodyPr/>
        <a:lstStyle/>
        <a:p>
          <a:endParaRPr lang="es-ES"/>
        </a:p>
      </dgm:t>
    </dgm:pt>
    <dgm:pt modelId="{BBCEDD28-769A-4784-98E1-BAA6A6FFABC9}">
      <dgm:prSet phldrT="[Texto]" custT="1"/>
      <dgm:spPr/>
      <dgm:t>
        <a:bodyPr/>
        <a:lstStyle/>
        <a:p>
          <a:pPr algn="ctr"/>
          <a:r>
            <a:rPr lang="es-ES" sz="2000" b="1" smtClean="0"/>
            <a:t>PRONUNCIATION</a:t>
          </a:r>
          <a:endParaRPr lang="es-ES" sz="2000" b="1" dirty="0"/>
        </a:p>
      </dgm:t>
    </dgm:pt>
    <dgm:pt modelId="{9316901B-2730-43B2-9D67-4FBB01F3F301}" type="parTrans" cxnId="{189F692F-F1FE-468B-9E8D-9F90569C4411}">
      <dgm:prSet/>
      <dgm:spPr/>
      <dgm:t>
        <a:bodyPr/>
        <a:lstStyle/>
        <a:p>
          <a:endParaRPr lang="es-ES"/>
        </a:p>
      </dgm:t>
    </dgm:pt>
    <dgm:pt modelId="{25BA1861-D264-4BDF-BAE7-79A0F1845B21}" type="sibTrans" cxnId="{189F692F-F1FE-468B-9E8D-9F90569C4411}">
      <dgm:prSet/>
      <dgm:spPr/>
      <dgm:t>
        <a:bodyPr/>
        <a:lstStyle/>
        <a:p>
          <a:endParaRPr lang="es-ES"/>
        </a:p>
      </dgm:t>
    </dgm:pt>
    <dgm:pt modelId="{4D2D8E83-C125-438F-91CB-D5792E385A70}">
      <dgm:prSet phldrT="[Texto]" custT="1"/>
      <dgm:spPr/>
      <dgm:t>
        <a:bodyPr/>
        <a:lstStyle/>
        <a:p>
          <a:pPr algn="ctr"/>
          <a:r>
            <a:rPr lang="es-ES" sz="2000" b="1" smtClean="0"/>
            <a:t>INTERACTIVE COMMUNICATION</a:t>
          </a:r>
          <a:endParaRPr lang="es-ES" sz="2000" b="1" dirty="0"/>
        </a:p>
      </dgm:t>
    </dgm:pt>
    <dgm:pt modelId="{46B119BD-D2FB-45C3-8789-66C88B3FFBCA}" type="parTrans" cxnId="{90E72F79-0A87-4114-8A06-78C3A5DD2E30}">
      <dgm:prSet/>
      <dgm:spPr/>
      <dgm:t>
        <a:bodyPr/>
        <a:lstStyle/>
        <a:p>
          <a:endParaRPr lang="es-ES"/>
        </a:p>
      </dgm:t>
    </dgm:pt>
    <dgm:pt modelId="{5C1FF9E4-4EC2-424F-8512-54AECDC13259}" type="sibTrans" cxnId="{90E72F79-0A87-4114-8A06-78C3A5DD2E30}">
      <dgm:prSet/>
      <dgm:spPr/>
      <dgm:t>
        <a:bodyPr/>
        <a:lstStyle/>
        <a:p>
          <a:endParaRPr lang="es-ES"/>
        </a:p>
      </dgm:t>
    </dgm:pt>
    <dgm:pt modelId="{58876BA4-758F-4F5D-A47D-2ECAB4137A64}">
      <dgm:prSet phldrT="[Texto]" custT="1"/>
      <dgm:spPr/>
      <dgm:t>
        <a:bodyPr/>
        <a:lstStyle/>
        <a:p>
          <a:pPr algn="ctr"/>
          <a:r>
            <a:rPr lang="es-ES" sz="2400" b="1" dirty="0" smtClean="0"/>
            <a:t>RESPONSE</a:t>
          </a:r>
          <a:endParaRPr lang="es-ES" sz="2400" b="1" dirty="0"/>
        </a:p>
      </dgm:t>
    </dgm:pt>
    <dgm:pt modelId="{6D3EB8A0-A92C-44EB-8AB5-DA22BC5D283E}" type="parTrans" cxnId="{33AF1F3B-52BB-44B5-976A-7469A6F8A552}">
      <dgm:prSet/>
      <dgm:spPr/>
      <dgm:t>
        <a:bodyPr/>
        <a:lstStyle/>
        <a:p>
          <a:endParaRPr lang="es-ES"/>
        </a:p>
      </dgm:t>
    </dgm:pt>
    <dgm:pt modelId="{B0A8ADDF-B292-43DE-9664-A3D09FF57FB0}" type="sibTrans" cxnId="{33AF1F3B-52BB-44B5-976A-7469A6F8A552}">
      <dgm:prSet/>
      <dgm:spPr/>
      <dgm:t>
        <a:bodyPr/>
        <a:lstStyle/>
        <a:p>
          <a:endParaRPr lang="es-ES"/>
        </a:p>
      </dgm:t>
    </dgm:pt>
    <dgm:pt modelId="{1607C56A-B466-4AAB-89AF-F47D86C1E401}" type="pres">
      <dgm:prSet presAssocID="{E09993BF-B0B6-46D6-8AFF-52F0F800DB2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F8C873-3812-4616-8774-F0DF250544DA}" type="pres">
      <dgm:prSet presAssocID="{A7FA23E9-D40D-4D59-9964-1D3D71A3737D}" presName="linNode" presStyleCnt="0"/>
      <dgm:spPr/>
      <dgm:t>
        <a:bodyPr/>
        <a:lstStyle/>
        <a:p>
          <a:endParaRPr lang="es-ES"/>
        </a:p>
      </dgm:t>
    </dgm:pt>
    <dgm:pt modelId="{0E55236A-2316-431E-8A72-C3F6C15FD3C4}" type="pres">
      <dgm:prSet presAssocID="{A7FA23E9-D40D-4D59-9964-1D3D71A3737D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C1C02-4470-4B88-802E-5B84898EB3BC}" type="pres">
      <dgm:prSet presAssocID="{A7FA23E9-D40D-4D59-9964-1D3D71A3737D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4CBB21-43E2-467E-B95E-0E5EA220026A}" type="pres">
      <dgm:prSet presAssocID="{B77B5742-A741-4AAE-A9E8-51AE303052B1}" presName="spacing" presStyleCnt="0"/>
      <dgm:spPr/>
      <dgm:t>
        <a:bodyPr/>
        <a:lstStyle/>
        <a:p>
          <a:endParaRPr lang="es-ES"/>
        </a:p>
      </dgm:t>
    </dgm:pt>
    <dgm:pt modelId="{8B41691F-9C82-4509-8391-7E49E86C106C}" type="pres">
      <dgm:prSet presAssocID="{BBCEDD28-769A-4784-98E1-BAA6A6FFABC9}" presName="linNode" presStyleCnt="0"/>
      <dgm:spPr/>
      <dgm:t>
        <a:bodyPr/>
        <a:lstStyle/>
        <a:p>
          <a:endParaRPr lang="es-ES"/>
        </a:p>
      </dgm:t>
    </dgm:pt>
    <dgm:pt modelId="{623D195E-3A82-4D12-BA23-28B1408ECF0C}" type="pres">
      <dgm:prSet presAssocID="{BBCEDD28-769A-4784-98E1-BAA6A6FFABC9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4E7A0D-1632-42B8-8A45-99FB77EAF90F}" type="pres">
      <dgm:prSet presAssocID="{BBCEDD28-769A-4784-98E1-BAA6A6FFABC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078A08-6DF2-43F7-8545-4D4EAF16F14E}" type="pres">
      <dgm:prSet presAssocID="{25BA1861-D264-4BDF-BAE7-79A0F1845B21}" presName="spacing" presStyleCnt="0"/>
      <dgm:spPr/>
      <dgm:t>
        <a:bodyPr/>
        <a:lstStyle/>
        <a:p>
          <a:endParaRPr lang="es-ES"/>
        </a:p>
      </dgm:t>
    </dgm:pt>
    <dgm:pt modelId="{6C0B7492-A6F2-4428-8616-9BFD7D83B04F}" type="pres">
      <dgm:prSet presAssocID="{4D2D8E83-C125-438F-91CB-D5792E385A70}" presName="linNode" presStyleCnt="0"/>
      <dgm:spPr/>
      <dgm:t>
        <a:bodyPr/>
        <a:lstStyle/>
        <a:p>
          <a:endParaRPr lang="es-ES"/>
        </a:p>
      </dgm:t>
    </dgm:pt>
    <dgm:pt modelId="{C9FBD792-350C-493F-B27A-A3D06ADE5762}" type="pres">
      <dgm:prSet presAssocID="{4D2D8E83-C125-438F-91CB-D5792E385A70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7A5816-FCD2-4572-8DBA-E5C98E57D236}" type="pres">
      <dgm:prSet presAssocID="{4D2D8E83-C125-438F-91CB-D5792E385A70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46656E-04BA-45A9-85B1-AD7DB60D2632}" type="pres">
      <dgm:prSet presAssocID="{5C1FF9E4-4EC2-424F-8512-54AECDC13259}" presName="spacing" presStyleCnt="0"/>
      <dgm:spPr/>
      <dgm:t>
        <a:bodyPr/>
        <a:lstStyle/>
        <a:p>
          <a:endParaRPr lang="es-ES"/>
        </a:p>
      </dgm:t>
    </dgm:pt>
    <dgm:pt modelId="{15C6A5B0-EE7F-489E-8937-D04A03D28C04}" type="pres">
      <dgm:prSet presAssocID="{58876BA4-758F-4F5D-A47D-2ECAB4137A64}" presName="linNode" presStyleCnt="0"/>
      <dgm:spPr/>
      <dgm:t>
        <a:bodyPr/>
        <a:lstStyle/>
        <a:p>
          <a:endParaRPr lang="es-ES"/>
        </a:p>
      </dgm:t>
    </dgm:pt>
    <dgm:pt modelId="{3378BA0E-6C8E-429C-BEB3-235BAF08DA6A}" type="pres">
      <dgm:prSet presAssocID="{58876BA4-758F-4F5D-A47D-2ECAB4137A64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8AC0D3-3C63-4DA6-8445-009F8759E7F2}" type="pres">
      <dgm:prSet presAssocID="{58876BA4-758F-4F5D-A47D-2ECAB4137A64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D081DA-9F3A-4941-B37B-93177E831D6F}" type="presOf" srcId="{4D2D8E83-C125-438F-91CB-D5792E385A70}" destId="{C9FBD792-350C-493F-B27A-A3D06ADE5762}" srcOrd="0" destOrd="0" presId="urn:microsoft.com/office/officeart/2005/8/layout/vList6"/>
    <dgm:cxn modelId="{0F02244D-F373-4F20-A4A7-90BB7F0BFA5D}" srcId="{E09993BF-B0B6-46D6-8AFF-52F0F800DB28}" destId="{A7FA23E9-D40D-4D59-9964-1D3D71A3737D}" srcOrd="0" destOrd="0" parTransId="{CAC52C50-3EB1-49DB-A039-E97754C2B98D}" sibTransId="{B77B5742-A741-4AAE-A9E8-51AE303052B1}"/>
    <dgm:cxn modelId="{584881CB-1F25-460B-9022-975FC9BFE742}" type="presOf" srcId="{58876BA4-758F-4F5D-A47D-2ECAB4137A64}" destId="{3378BA0E-6C8E-429C-BEB3-235BAF08DA6A}" srcOrd="0" destOrd="0" presId="urn:microsoft.com/office/officeart/2005/8/layout/vList6"/>
    <dgm:cxn modelId="{FEDC82DD-F21B-4159-B38B-F2084981F9FF}" type="presOf" srcId="{A7FA23E9-D40D-4D59-9964-1D3D71A3737D}" destId="{0E55236A-2316-431E-8A72-C3F6C15FD3C4}" srcOrd="0" destOrd="0" presId="urn:microsoft.com/office/officeart/2005/8/layout/vList6"/>
    <dgm:cxn modelId="{90E72F79-0A87-4114-8A06-78C3A5DD2E30}" srcId="{E09993BF-B0B6-46D6-8AFF-52F0F800DB28}" destId="{4D2D8E83-C125-438F-91CB-D5792E385A70}" srcOrd="2" destOrd="0" parTransId="{46B119BD-D2FB-45C3-8789-66C88B3FFBCA}" sibTransId="{5C1FF9E4-4EC2-424F-8512-54AECDC13259}"/>
    <dgm:cxn modelId="{C17E2B6F-16D2-460B-A26B-9CC1B9044ED1}" type="presOf" srcId="{BBCEDD28-769A-4784-98E1-BAA6A6FFABC9}" destId="{623D195E-3A82-4D12-BA23-28B1408ECF0C}" srcOrd="0" destOrd="0" presId="urn:microsoft.com/office/officeart/2005/8/layout/vList6"/>
    <dgm:cxn modelId="{33AF1F3B-52BB-44B5-976A-7469A6F8A552}" srcId="{E09993BF-B0B6-46D6-8AFF-52F0F800DB28}" destId="{58876BA4-758F-4F5D-A47D-2ECAB4137A64}" srcOrd="3" destOrd="0" parTransId="{6D3EB8A0-A92C-44EB-8AB5-DA22BC5D283E}" sibTransId="{B0A8ADDF-B292-43DE-9664-A3D09FF57FB0}"/>
    <dgm:cxn modelId="{C4C8AD85-7C93-4E7D-BDD4-08A934B60E23}" type="presOf" srcId="{E09993BF-B0B6-46D6-8AFF-52F0F800DB28}" destId="{1607C56A-B466-4AAB-89AF-F47D86C1E401}" srcOrd="0" destOrd="0" presId="urn:microsoft.com/office/officeart/2005/8/layout/vList6"/>
    <dgm:cxn modelId="{189F692F-F1FE-468B-9E8D-9F90569C4411}" srcId="{E09993BF-B0B6-46D6-8AFF-52F0F800DB28}" destId="{BBCEDD28-769A-4784-98E1-BAA6A6FFABC9}" srcOrd="1" destOrd="0" parTransId="{9316901B-2730-43B2-9D67-4FBB01F3F301}" sibTransId="{25BA1861-D264-4BDF-BAE7-79A0F1845B21}"/>
    <dgm:cxn modelId="{89184C8B-8724-4B3A-AE9A-C8E9D7FB3994}" type="presParOf" srcId="{1607C56A-B466-4AAB-89AF-F47D86C1E401}" destId="{FCF8C873-3812-4616-8774-F0DF250544DA}" srcOrd="0" destOrd="0" presId="urn:microsoft.com/office/officeart/2005/8/layout/vList6"/>
    <dgm:cxn modelId="{3ED7DBB9-D78F-4EE8-AEB2-C8682A464F88}" type="presParOf" srcId="{FCF8C873-3812-4616-8774-F0DF250544DA}" destId="{0E55236A-2316-431E-8A72-C3F6C15FD3C4}" srcOrd="0" destOrd="0" presId="urn:microsoft.com/office/officeart/2005/8/layout/vList6"/>
    <dgm:cxn modelId="{922F627C-6518-4937-98A1-E8F9B86F1834}" type="presParOf" srcId="{FCF8C873-3812-4616-8774-F0DF250544DA}" destId="{2C6C1C02-4470-4B88-802E-5B84898EB3BC}" srcOrd="1" destOrd="0" presId="urn:microsoft.com/office/officeart/2005/8/layout/vList6"/>
    <dgm:cxn modelId="{883DBDCB-350E-4704-8178-71883C73D1D5}" type="presParOf" srcId="{1607C56A-B466-4AAB-89AF-F47D86C1E401}" destId="{D54CBB21-43E2-467E-B95E-0E5EA220026A}" srcOrd="1" destOrd="0" presId="urn:microsoft.com/office/officeart/2005/8/layout/vList6"/>
    <dgm:cxn modelId="{B7AB1183-A969-4D0C-A443-7F2B2F9D1EC5}" type="presParOf" srcId="{1607C56A-B466-4AAB-89AF-F47D86C1E401}" destId="{8B41691F-9C82-4509-8391-7E49E86C106C}" srcOrd="2" destOrd="0" presId="urn:microsoft.com/office/officeart/2005/8/layout/vList6"/>
    <dgm:cxn modelId="{4345313F-E8B5-4958-88DA-F5CE1336C02A}" type="presParOf" srcId="{8B41691F-9C82-4509-8391-7E49E86C106C}" destId="{623D195E-3A82-4D12-BA23-28B1408ECF0C}" srcOrd="0" destOrd="0" presId="urn:microsoft.com/office/officeart/2005/8/layout/vList6"/>
    <dgm:cxn modelId="{DBC85F58-FA30-4A96-B1DC-55C1A35B37D7}" type="presParOf" srcId="{8B41691F-9C82-4509-8391-7E49E86C106C}" destId="{2E4E7A0D-1632-42B8-8A45-99FB77EAF90F}" srcOrd="1" destOrd="0" presId="urn:microsoft.com/office/officeart/2005/8/layout/vList6"/>
    <dgm:cxn modelId="{C1E58711-0018-4104-BA6D-ABDACB49A61B}" type="presParOf" srcId="{1607C56A-B466-4AAB-89AF-F47D86C1E401}" destId="{FA078A08-6DF2-43F7-8545-4D4EAF16F14E}" srcOrd="3" destOrd="0" presId="urn:microsoft.com/office/officeart/2005/8/layout/vList6"/>
    <dgm:cxn modelId="{96F5D10C-202F-478D-B090-CC3C854B7BF0}" type="presParOf" srcId="{1607C56A-B466-4AAB-89AF-F47D86C1E401}" destId="{6C0B7492-A6F2-4428-8616-9BFD7D83B04F}" srcOrd="4" destOrd="0" presId="urn:microsoft.com/office/officeart/2005/8/layout/vList6"/>
    <dgm:cxn modelId="{FE7E5F81-18E0-4ECE-9A55-A06A515D9B43}" type="presParOf" srcId="{6C0B7492-A6F2-4428-8616-9BFD7D83B04F}" destId="{C9FBD792-350C-493F-B27A-A3D06ADE5762}" srcOrd="0" destOrd="0" presId="urn:microsoft.com/office/officeart/2005/8/layout/vList6"/>
    <dgm:cxn modelId="{A105F1F6-0684-4F99-80A8-5583C38CE4E2}" type="presParOf" srcId="{6C0B7492-A6F2-4428-8616-9BFD7D83B04F}" destId="{1F7A5816-FCD2-4572-8DBA-E5C98E57D236}" srcOrd="1" destOrd="0" presId="urn:microsoft.com/office/officeart/2005/8/layout/vList6"/>
    <dgm:cxn modelId="{4154EF11-E848-471F-A63D-138D5BAAEB7E}" type="presParOf" srcId="{1607C56A-B466-4AAB-89AF-F47D86C1E401}" destId="{F846656E-04BA-45A9-85B1-AD7DB60D2632}" srcOrd="5" destOrd="0" presId="urn:microsoft.com/office/officeart/2005/8/layout/vList6"/>
    <dgm:cxn modelId="{3F2D1A49-D9D9-4159-B05D-535121D8F311}" type="presParOf" srcId="{1607C56A-B466-4AAB-89AF-F47D86C1E401}" destId="{15C6A5B0-EE7F-489E-8937-D04A03D28C04}" srcOrd="6" destOrd="0" presId="urn:microsoft.com/office/officeart/2005/8/layout/vList6"/>
    <dgm:cxn modelId="{830DFB9F-5F29-4E8C-AE5F-014C206F3B52}" type="presParOf" srcId="{15C6A5B0-EE7F-489E-8937-D04A03D28C04}" destId="{3378BA0E-6C8E-429C-BEB3-235BAF08DA6A}" srcOrd="0" destOrd="0" presId="urn:microsoft.com/office/officeart/2005/8/layout/vList6"/>
    <dgm:cxn modelId="{C0ADCF99-2F09-4F4B-964B-DED8802FFC23}" type="presParOf" srcId="{15C6A5B0-EE7F-489E-8937-D04A03D28C04}" destId="{268AC0D3-3C63-4DA6-8445-009F8759E7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EB56C-AB6C-4333-A7CB-F0173C73C2AD}">
      <dsp:nvSpPr>
        <dsp:cNvPr id="0" name=""/>
        <dsp:cNvSpPr/>
      </dsp:nvSpPr>
      <dsp:spPr>
        <a:xfrm>
          <a:off x="3450189" y="1547350"/>
          <a:ext cx="225681" cy="988698"/>
        </a:xfrm>
        <a:custGeom>
          <a:avLst/>
          <a:gdLst/>
          <a:ahLst/>
          <a:cxnLst/>
          <a:rect l="0" t="0" r="0" b="0"/>
          <a:pathLst>
            <a:path>
              <a:moveTo>
                <a:pt x="225681" y="0"/>
              </a:moveTo>
              <a:lnTo>
                <a:pt x="225681" y="988698"/>
              </a:lnTo>
              <a:lnTo>
                <a:pt x="0" y="9886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8CB8F-9AF7-4202-90E0-E72445AADCE2}">
      <dsp:nvSpPr>
        <dsp:cNvPr id="0" name=""/>
        <dsp:cNvSpPr/>
      </dsp:nvSpPr>
      <dsp:spPr>
        <a:xfrm>
          <a:off x="3675871" y="1547350"/>
          <a:ext cx="2600705" cy="197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714"/>
              </a:lnTo>
              <a:lnTo>
                <a:pt x="2600705" y="1751714"/>
              </a:lnTo>
              <a:lnTo>
                <a:pt x="2600705" y="197739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28AA9-ABCC-45A2-84E7-CAA46C5B469C}">
      <dsp:nvSpPr>
        <dsp:cNvPr id="0" name=""/>
        <dsp:cNvSpPr/>
      </dsp:nvSpPr>
      <dsp:spPr>
        <a:xfrm>
          <a:off x="3630151" y="1547350"/>
          <a:ext cx="91440" cy="1977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739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BE08A-BAA0-4EB9-A7EA-06C0D65711FF}">
      <dsp:nvSpPr>
        <dsp:cNvPr id="0" name=""/>
        <dsp:cNvSpPr/>
      </dsp:nvSpPr>
      <dsp:spPr>
        <a:xfrm>
          <a:off x="1075165" y="1547350"/>
          <a:ext cx="2600705" cy="1977396"/>
        </a:xfrm>
        <a:custGeom>
          <a:avLst/>
          <a:gdLst/>
          <a:ahLst/>
          <a:cxnLst/>
          <a:rect l="0" t="0" r="0" b="0"/>
          <a:pathLst>
            <a:path>
              <a:moveTo>
                <a:pt x="2600705" y="0"/>
              </a:moveTo>
              <a:lnTo>
                <a:pt x="2600705" y="1751714"/>
              </a:lnTo>
              <a:lnTo>
                <a:pt x="0" y="1751714"/>
              </a:lnTo>
              <a:lnTo>
                <a:pt x="0" y="197739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6A03A-639A-4B40-B84C-4595AE70FE1F}">
      <dsp:nvSpPr>
        <dsp:cNvPr id="0" name=""/>
        <dsp:cNvSpPr/>
      </dsp:nvSpPr>
      <dsp:spPr>
        <a:xfrm>
          <a:off x="2601199" y="472679"/>
          <a:ext cx="2149343" cy="10746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APPROACH</a:t>
          </a:r>
          <a:endParaRPr lang="es-ES" sz="2800" kern="1200" dirty="0"/>
        </a:p>
      </dsp:txBody>
      <dsp:txXfrm>
        <a:off x="2601199" y="472679"/>
        <a:ext cx="2149343" cy="1074671"/>
      </dsp:txXfrm>
    </dsp:sp>
    <dsp:sp modelId="{62198B27-323B-4F81-B81A-A8471AB195A4}">
      <dsp:nvSpPr>
        <dsp:cNvPr id="0" name=""/>
        <dsp:cNvSpPr/>
      </dsp:nvSpPr>
      <dsp:spPr>
        <a:xfrm>
          <a:off x="493" y="3524747"/>
          <a:ext cx="2149343" cy="10746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LANGUAGE USE</a:t>
          </a:r>
          <a:endParaRPr lang="es-ES" sz="1900" kern="1200" dirty="0"/>
        </a:p>
      </dsp:txBody>
      <dsp:txXfrm>
        <a:off x="493" y="3524747"/>
        <a:ext cx="2149343" cy="1074671"/>
      </dsp:txXfrm>
    </dsp:sp>
    <dsp:sp modelId="{8D7287E6-9BE2-4299-A6BA-36D817F4370B}">
      <dsp:nvSpPr>
        <dsp:cNvPr id="0" name=""/>
        <dsp:cNvSpPr/>
      </dsp:nvSpPr>
      <dsp:spPr>
        <a:xfrm>
          <a:off x="2601199" y="3524747"/>
          <a:ext cx="2149343" cy="10746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TO COMPLETE A TASK</a:t>
          </a:r>
          <a:endParaRPr lang="es-ES" sz="1900" kern="1200" dirty="0"/>
        </a:p>
      </dsp:txBody>
      <dsp:txXfrm>
        <a:off x="2601199" y="3524747"/>
        <a:ext cx="2149343" cy="1074671"/>
      </dsp:txXfrm>
    </dsp:sp>
    <dsp:sp modelId="{CCB7067C-312C-4024-928F-D3736F68A3F2}">
      <dsp:nvSpPr>
        <dsp:cNvPr id="0" name=""/>
        <dsp:cNvSpPr/>
      </dsp:nvSpPr>
      <dsp:spPr>
        <a:xfrm>
          <a:off x="5201904" y="3524747"/>
          <a:ext cx="2149343" cy="10746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INTERACTION</a:t>
          </a:r>
          <a:endParaRPr lang="es-ES" sz="1900" kern="1200" dirty="0"/>
        </a:p>
      </dsp:txBody>
      <dsp:txXfrm>
        <a:off x="5201904" y="3524747"/>
        <a:ext cx="2149343" cy="1074671"/>
      </dsp:txXfrm>
    </dsp:sp>
    <dsp:sp modelId="{07AEA55C-6319-4F6D-878A-38E5B0B39303}">
      <dsp:nvSpPr>
        <dsp:cNvPr id="0" name=""/>
        <dsp:cNvSpPr/>
      </dsp:nvSpPr>
      <dsp:spPr>
        <a:xfrm>
          <a:off x="1300846" y="1998713"/>
          <a:ext cx="2149343" cy="10746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PROVIDE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LEARNERS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WITH</a:t>
          </a:r>
          <a:r>
            <a:rPr lang="es-ES" sz="1900" kern="1200" dirty="0" smtClean="0"/>
            <a:t> NATURAL </a:t>
          </a:r>
          <a:r>
            <a:rPr lang="es-ES" sz="1900" kern="1200" dirty="0" err="1" smtClean="0"/>
            <a:t>CONTEXT</a:t>
          </a:r>
          <a:endParaRPr lang="es-ES" sz="1900" kern="1200" dirty="0"/>
        </a:p>
      </dsp:txBody>
      <dsp:txXfrm>
        <a:off x="1300846" y="1998713"/>
        <a:ext cx="2149343" cy="1074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91448-B54D-4D94-BF58-94595403956D}">
      <dsp:nvSpPr>
        <dsp:cNvPr id="0" name=""/>
        <dsp:cNvSpPr/>
      </dsp:nvSpPr>
      <dsp:spPr>
        <a:xfrm>
          <a:off x="0" y="0"/>
          <a:ext cx="4037800" cy="5048272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56EC6C-8D2B-4EC0-92C9-2E120A43C14B}">
      <dsp:nvSpPr>
        <dsp:cNvPr id="0" name=""/>
        <dsp:cNvSpPr/>
      </dsp:nvSpPr>
      <dsp:spPr>
        <a:xfrm>
          <a:off x="1987168" y="511275"/>
          <a:ext cx="2624570" cy="8972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Listing</a:t>
          </a:r>
          <a:endParaRPr lang="es-ES" sz="2300" kern="1200" dirty="0"/>
        </a:p>
      </dsp:txBody>
      <dsp:txXfrm>
        <a:off x="2030968" y="555075"/>
        <a:ext cx="2536970" cy="809651"/>
      </dsp:txXfrm>
    </dsp:sp>
    <dsp:sp modelId="{B8CFE029-1800-4611-8D58-5745517A630B}">
      <dsp:nvSpPr>
        <dsp:cNvPr id="0" name=""/>
        <dsp:cNvSpPr/>
      </dsp:nvSpPr>
      <dsp:spPr>
        <a:xfrm>
          <a:off x="2018900" y="1514728"/>
          <a:ext cx="2624570" cy="8972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70112"/>
              <a:satOff val="13230"/>
              <a:lumOff val="-431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Ordering</a:t>
          </a:r>
          <a:r>
            <a:rPr lang="es-ES" sz="2300" kern="1200" dirty="0" smtClean="0"/>
            <a:t> and </a:t>
          </a:r>
          <a:r>
            <a:rPr lang="es-ES" sz="2300" kern="1200" dirty="0" err="1" smtClean="0"/>
            <a:t>sorting</a:t>
          </a:r>
          <a:endParaRPr lang="es-ES" sz="2300" kern="1200" dirty="0"/>
        </a:p>
      </dsp:txBody>
      <dsp:txXfrm>
        <a:off x="2062700" y="1558528"/>
        <a:ext cx="2536970" cy="809651"/>
      </dsp:txXfrm>
    </dsp:sp>
    <dsp:sp modelId="{9CA7498C-1B61-4A24-8C17-99F7D5C58AC0}">
      <dsp:nvSpPr>
        <dsp:cNvPr id="0" name=""/>
        <dsp:cNvSpPr/>
      </dsp:nvSpPr>
      <dsp:spPr>
        <a:xfrm>
          <a:off x="2018900" y="2524136"/>
          <a:ext cx="2624570" cy="8972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140224"/>
              <a:satOff val="26460"/>
              <a:lumOff val="-8626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Comparing</a:t>
          </a:r>
          <a:endParaRPr lang="es-ES" sz="2300" kern="1200" dirty="0"/>
        </a:p>
      </dsp:txBody>
      <dsp:txXfrm>
        <a:off x="2062700" y="2567936"/>
        <a:ext cx="2536970" cy="809651"/>
      </dsp:txXfrm>
    </dsp:sp>
    <dsp:sp modelId="{AF211CFB-C434-43DC-8855-52ACE08B1E3B}">
      <dsp:nvSpPr>
        <dsp:cNvPr id="0" name=""/>
        <dsp:cNvSpPr/>
      </dsp:nvSpPr>
      <dsp:spPr>
        <a:xfrm>
          <a:off x="2018900" y="3533543"/>
          <a:ext cx="2624570" cy="8972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Problem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solving</a:t>
          </a:r>
          <a:endParaRPr lang="es-ES" sz="2300" kern="1200" dirty="0"/>
        </a:p>
      </dsp:txBody>
      <dsp:txXfrm>
        <a:off x="2062700" y="3577343"/>
        <a:ext cx="2536970" cy="809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59140-684D-4BBF-BB7A-D139E05966A0}" type="datetimeFigureOut">
              <a:rPr lang="es-ES" smtClean="0"/>
              <a:pPr/>
              <a:t>07/10/2015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B5FFB-5D92-4BA1-8155-9E73992DE52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59140-684D-4BBF-BB7A-D139E05966A0}" type="datetimeFigureOut">
              <a:rPr lang="es-ES" smtClean="0"/>
              <a:pPr/>
              <a:t>07/10/2015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B5FFB-5D92-4BA1-8155-9E73992DE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59140-684D-4BBF-BB7A-D139E05966A0}" type="datetimeFigureOut">
              <a:rPr lang="es-ES" smtClean="0"/>
              <a:pPr/>
              <a:t>07/10/2015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B5FFB-5D92-4BA1-8155-9E73992DE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59140-684D-4BBF-BB7A-D139E05966A0}" type="datetimeFigureOut">
              <a:rPr lang="es-ES" smtClean="0"/>
              <a:pPr/>
              <a:t>07/10/2015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B5FFB-5D92-4BA1-8155-9E73992DE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59140-684D-4BBF-BB7A-D139E05966A0}" type="datetimeFigureOut">
              <a:rPr lang="es-ES" smtClean="0"/>
              <a:pPr/>
              <a:t>07/10/2015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B5FFB-5D92-4BA1-8155-9E73992DE52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59140-684D-4BBF-BB7A-D139E05966A0}" type="datetimeFigureOut">
              <a:rPr lang="es-ES" smtClean="0"/>
              <a:pPr/>
              <a:t>07/10/2015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B5FFB-5D92-4BA1-8155-9E73992DE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59140-684D-4BBF-BB7A-D139E05966A0}" type="datetimeFigureOut">
              <a:rPr lang="es-ES" smtClean="0"/>
              <a:pPr/>
              <a:t>07/10/2015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B5FFB-5D92-4BA1-8155-9E73992DE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59140-684D-4BBF-BB7A-D139E05966A0}" type="datetimeFigureOut">
              <a:rPr lang="es-ES" smtClean="0"/>
              <a:pPr/>
              <a:t>07/10/2015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B5FFB-5D92-4BA1-8155-9E73992DE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59140-684D-4BBF-BB7A-D139E05966A0}" type="datetimeFigureOut">
              <a:rPr lang="es-ES" smtClean="0"/>
              <a:pPr/>
              <a:t>07/10/2015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B5FFB-5D92-4BA1-8155-9E73992DE52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59140-684D-4BBF-BB7A-D139E05966A0}" type="datetimeFigureOut">
              <a:rPr lang="es-ES" smtClean="0"/>
              <a:pPr/>
              <a:t>07/10/2015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B5FFB-5D92-4BA1-8155-9E73992DE5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59140-684D-4BBF-BB7A-D139E05966A0}" type="datetimeFigureOut">
              <a:rPr lang="es-ES" smtClean="0"/>
              <a:pPr/>
              <a:t>07/10/2015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B5FFB-5D92-4BA1-8155-9E73992DE52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E59140-684D-4BBF-BB7A-D139E05966A0}" type="datetimeFigureOut">
              <a:rPr lang="es-ES" smtClean="0"/>
              <a:pPr/>
              <a:t>07/10/2015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B4B5FFB-5D92-4BA1-8155-9E73992DE52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38" y="2000240"/>
            <a:ext cx="7858180" cy="457203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s-EC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HUMANAS Y SOCIALES</a:t>
            </a:r>
            <a:br>
              <a:rPr lang="es-EC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CARRERA DE LINGÜÍSTICA APLICADA AL IDIOMA INGLÉS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PRIOR TO OBTAINING APPLIED LINGUISTICS </a:t>
            </a:r>
            <a:r>
              <a:rPr lang="en-GB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ENGLISH LANGUAGE BACHELOR´S DEGREE</a:t>
            </a:r>
          </a:p>
          <a:p>
            <a:pPr algn="ctr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TITLE: </a:t>
            </a:r>
            <a:r>
              <a:rPr lang="en-US" sz="3600" dirty="0" smtClean="0">
                <a:solidFill>
                  <a:schemeClr val="tx1"/>
                </a:solidFill>
              </a:rPr>
              <a:t>“INCIDENCE OF TASK – BASED LEARNING TO DEVELOP SPEAKING SKILL FOR STUDENTS OF TENTH YEAR AT FRANCISCO DE </a:t>
            </a:r>
            <a:r>
              <a:rPr lang="en-US" sz="3600" dirty="0" err="1" smtClean="0">
                <a:solidFill>
                  <a:schemeClr val="tx1"/>
                </a:solidFill>
              </a:rPr>
              <a:t>ORELLANA</a:t>
            </a:r>
            <a:r>
              <a:rPr lang="en-US" sz="3600" dirty="0" smtClean="0">
                <a:solidFill>
                  <a:schemeClr val="tx1"/>
                </a:solidFill>
              </a:rPr>
              <a:t> HIGH SCHOOL, DURING SCHOOL YEAR 2014-2015¨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AUTHOR: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SALÁN TORRES SAUL ISMAEL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DIRECTOR: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 OSWALDO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DIRECTOR: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MADRID MARICELA</a:t>
            </a:r>
            <a:endPara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108" y="428604"/>
            <a:ext cx="6286544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SPOKEN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1000100" y="714356"/>
          <a:ext cx="8072494" cy="55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500166" y="1357298"/>
            <a:ext cx="71438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SIMPLY</a:t>
            </a:r>
            <a:r>
              <a:rPr lang="es-ES" b="1" dirty="0" smtClean="0"/>
              <a:t> </a:t>
            </a:r>
            <a:r>
              <a:rPr lang="es-ES" b="1" dirty="0" err="1" smtClean="0"/>
              <a:t>PRODUCING</a:t>
            </a:r>
            <a:r>
              <a:rPr lang="es-ES" b="1" dirty="0" smtClean="0"/>
              <a:t> </a:t>
            </a:r>
            <a:r>
              <a:rPr lang="es-ES" b="1" dirty="0" err="1" smtClean="0"/>
              <a:t>WORDS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SPOKEN</a:t>
            </a:r>
            <a:r>
              <a:rPr lang="es-ES" dirty="0" smtClean="0"/>
              <a:t> </a:t>
            </a:r>
            <a:r>
              <a:rPr lang="es-ES" dirty="0" err="1" smtClean="0"/>
              <a:t>INTERACTION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1435100" y="1836759"/>
          <a:ext cx="6994552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500166" y="1285860"/>
            <a:ext cx="71438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SPEAKING</a:t>
            </a:r>
            <a:r>
              <a:rPr lang="es-ES" b="1" dirty="0" smtClean="0"/>
              <a:t>/</a:t>
            </a:r>
            <a:r>
              <a:rPr lang="es-ES" b="1" dirty="0" err="1" smtClean="0"/>
              <a:t>CONVERSING</a:t>
            </a:r>
            <a:r>
              <a:rPr lang="es-ES" b="1" dirty="0" smtClean="0"/>
              <a:t> </a:t>
            </a:r>
            <a:r>
              <a:rPr lang="es-ES" b="1" dirty="0" err="1" smtClean="0"/>
              <a:t>WITH</a:t>
            </a:r>
            <a:r>
              <a:rPr lang="es-ES" b="1" dirty="0" smtClean="0"/>
              <a:t> </a:t>
            </a:r>
            <a:r>
              <a:rPr lang="es-ES" b="1" dirty="0" err="1" smtClean="0"/>
              <a:t>OTHER</a:t>
            </a:r>
            <a:r>
              <a:rPr lang="es-ES" b="1" dirty="0" smtClean="0"/>
              <a:t> </a:t>
            </a:r>
            <a:r>
              <a:rPr lang="es-ES" b="1" dirty="0" err="1" smtClean="0"/>
              <a:t>PEOPLE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Hypothesis</a:t>
            </a:r>
            <a:r>
              <a:rPr lang="es-ES" dirty="0" smtClean="0"/>
              <a:t> </a:t>
            </a:r>
            <a:r>
              <a:rPr lang="es-ES" dirty="0" err="1" smtClean="0"/>
              <a:t>formulation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3714776" cy="4663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hypothesis</a:t>
            </a: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n-US" sz="2400" dirty="0" smtClean="0"/>
              <a:t>    The use of Task-Based Learning will improve in the development of speaking skill to tenth year students at Francisco de </a:t>
            </a:r>
            <a:r>
              <a:rPr lang="en-US" sz="2400" dirty="0" err="1" smtClean="0"/>
              <a:t>Orellana</a:t>
            </a:r>
            <a:r>
              <a:rPr lang="en-US" sz="2400" dirty="0" smtClean="0"/>
              <a:t> High School.</a:t>
            </a:r>
            <a:endParaRPr lang="es-ES" sz="2400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72066" y="1524000"/>
            <a:ext cx="3861622" cy="46634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dirty="0" err="1" smtClean="0"/>
              <a:t>Null</a:t>
            </a:r>
            <a:r>
              <a:rPr lang="es-ES" dirty="0" smtClean="0"/>
              <a:t> </a:t>
            </a:r>
            <a:r>
              <a:rPr lang="es-ES" dirty="0" err="1" smtClean="0"/>
              <a:t>hypothesis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The use of Task-Based Learning to tenth year students at Francisco de </a:t>
            </a:r>
            <a:r>
              <a:rPr lang="en-US" sz="2400" dirty="0" err="1" smtClean="0"/>
              <a:t>Orellana</a:t>
            </a:r>
            <a:r>
              <a:rPr lang="en-US" sz="2400" dirty="0" smtClean="0"/>
              <a:t> High School will not improve in the development of speaking skill.</a:t>
            </a:r>
            <a:endParaRPr lang="es-ES" sz="2400" dirty="0" smtClean="0"/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578392" y="2071678"/>
            <a:ext cx="6400800" cy="2286000"/>
          </a:xfrm>
        </p:spPr>
        <p:txBody>
          <a:bodyPr>
            <a:noAutofit/>
          </a:bodyPr>
          <a:lstStyle/>
          <a:p>
            <a:pPr algn="ctr"/>
            <a:r>
              <a:rPr lang="es-ES" dirty="0" err="1" smtClean="0"/>
              <a:t>Part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methodological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Type</a:t>
            </a:r>
            <a:r>
              <a:rPr lang="es-ES" dirty="0" smtClean="0"/>
              <a:t> and </a:t>
            </a:r>
            <a:r>
              <a:rPr lang="es-ES" dirty="0" err="1" smtClean="0"/>
              <a:t>Design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288762" y="1447800"/>
            <a:ext cx="7498080" cy="1981200"/>
          </a:xfrm>
        </p:spPr>
        <p:txBody>
          <a:bodyPr>
            <a:norm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It is a quasi-experimental and of field research. The quality of data was presented by the administration of two tests: pre-test and post-test.</a:t>
            </a:r>
            <a:endParaRPr lang="es-ES" sz="2800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1428728" y="307181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3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Size</a:t>
            </a: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es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1357290" y="4214818"/>
            <a:ext cx="7498080" cy="1928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indent="-273050" algn="just"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sz="2800" dirty="0" smtClean="0"/>
              <a:t>Two groups of students were the objects of the study with a total of 63 students</a:t>
            </a:r>
          </a:p>
          <a:p>
            <a:pPr marL="273050" algn="just">
              <a:buClr>
                <a:schemeClr val="accent3">
                  <a:lumMod val="75000"/>
                </a:schemeClr>
              </a:buClr>
              <a:buSzPct val="80000"/>
            </a:pPr>
            <a:r>
              <a:rPr lang="en-US" sz="2800" dirty="0" smtClean="0"/>
              <a:t>Control </a:t>
            </a:r>
            <a:r>
              <a:rPr lang="en-US" sz="2800" dirty="0"/>
              <a:t>Group  =  35 students </a:t>
            </a:r>
            <a:endParaRPr lang="es-ES" sz="2800" dirty="0"/>
          </a:p>
          <a:p>
            <a:pPr marL="273050" algn="just">
              <a:buClr>
                <a:schemeClr val="accent3">
                  <a:lumMod val="75000"/>
                </a:schemeClr>
              </a:buClr>
              <a:buSzPct val="80000"/>
            </a:pPr>
            <a:r>
              <a:rPr lang="en-US" sz="2800" dirty="0"/>
              <a:t>Experimental Group =  28 students</a:t>
            </a:r>
            <a:r>
              <a:rPr lang="en-US" sz="2800" dirty="0" smtClean="0"/>
              <a:t>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98080" cy="796908"/>
          </a:xfrm>
        </p:spPr>
        <p:txBody>
          <a:bodyPr/>
          <a:lstStyle/>
          <a:p>
            <a:r>
              <a:rPr lang="es-ES" dirty="0" err="1" smtClean="0"/>
              <a:t>Field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414" y="1142984"/>
            <a:ext cx="7351234" cy="857256"/>
          </a:xfrm>
        </p:spPr>
        <p:txBody>
          <a:bodyPr>
            <a:normAutofit fontScale="70000" lnSpcReduction="20000"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The research project took place at Francisco de </a:t>
            </a:r>
            <a:r>
              <a:rPr lang="en-US" dirty="0" err="1" smtClean="0"/>
              <a:t>Orellana</a:t>
            </a:r>
            <a:r>
              <a:rPr lang="en-US" dirty="0" smtClean="0"/>
              <a:t> High School during the school year 2014-2015</a:t>
            </a:r>
            <a:endParaRPr lang="es-ES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14414" y="1785926"/>
            <a:ext cx="7498080" cy="642942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Instruments and data </a:t>
            </a:r>
            <a:r>
              <a:rPr lang="es-ES" sz="43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collection</a:t>
            </a:r>
            <a:endParaRPr kumimoji="0" lang="es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285852" y="2500306"/>
            <a:ext cx="7498080" cy="57150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Pre-test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post-test (</a:t>
            </a:r>
            <a:r>
              <a:rPr kumimoji="0" lang="es-E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adapted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rubrics</a:t>
            </a:r>
            <a:r>
              <a:rPr lang="es-ES" sz="3200" dirty="0" smtClean="0"/>
              <a:t>)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4" t="26618" r="42666" b="11120"/>
          <a:stretch/>
        </p:blipFill>
        <p:spPr bwMode="auto">
          <a:xfrm>
            <a:off x="2928926" y="3000372"/>
            <a:ext cx="3500462" cy="3429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428860" y="2428868"/>
            <a:ext cx="6550332" cy="2286000"/>
          </a:xfrm>
        </p:spPr>
        <p:txBody>
          <a:bodyPr>
            <a:normAutofit/>
          </a:bodyPr>
          <a:lstStyle/>
          <a:p>
            <a:pPr algn="ctr"/>
            <a:r>
              <a:rPr lang="es-ES" sz="3200" dirty="0" err="1" smtClean="0"/>
              <a:t>Part</a:t>
            </a:r>
            <a:r>
              <a:rPr lang="es-ES" sz="3200" dirty="0" smtClean="0"/>
              <a:t> </a:t>
            </a:r>
            <a:r>
              <a:rPr lang="es-ES" sz="3200" dirty="0" err="1" smtClean="0"/>
              <a:t>four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err="1" smtClean="0"/>
              <a:t>testing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hypothesis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Pre-test </a:t>
            </a:r>
            <a:r>
              <a:rPr lang="es-ES" dirty="0" err="1" smtClean="0"/>
              <a:t>results</a:t>
            </a:r>
            <a:endParaRPr lang="es-ES" dirty="0"/>
          </a:p>
        </p:txBody>
      </p:sp>
      <p:graphicFrame>
        <p:nvGraphicFramePr>
          <p:cNvPr id="6" name="5 Gráfico"/>
          <p:cNvGraphicFramePr/>
          <p:nvPr/>
        </p:nvGraphicFramePr>
        <p:xfrm>
          <a:off x="1857356" y="1643050"/>
          <a:ext cx="654545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7 Conector recto de flecha"/>
          <p:cNvCxnSpPr/>
          <p:nvPr/>
        </p:nvCxnSpPr>
        <p:spPr>
          <a:xfrm rot="5400000">
            <a:off x="4572000" y="1571612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5400000">
            <a:off x="7286644" y="1785926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Post-test </a:t>
            </a:r>
            <a:r>
              <a:rPr lang="es-ES" dirty="0" err="1" smtClean="0"/>
              <a:t>results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785918" y="1571612"/>
          <a:ext cx="642942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4 Conector recto de flecha"/>
          <p:cNvCxnSpPr/>
          <p:nvPr/>
        </p:nvCxnSpPr>
        <p:spPr>
          <a:xfrm rot="5400000">
            <a:off x="4679157" y="125014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rot="5400000">
            <a:off x="7500958" y="3000372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4857760"/>
            <a:ext cx="7715304" cy="164307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dirty="0" smtClean="0"/>
              <a:t>	Decision:</a:t>
            </a:r>
            <a:endParaRPr lang="es-ES" dirty="0" smtClean="0"/>
          </a:p>
          <a:p>
            <a:pPr algn="just">
              <a:buNone/>
            </a:pPr>
            <a:r>
              <a:rPr lang="en-US" dirty="0" smtClean="0"/>
              <a:t>	For the contrast of the hypothesis at a level of significance = 0.05, and 27 </a:t>
            </a:r>
            <a:r>
              <a:rPr lang="en-US" dirty="0" err="1" smtClean="0"/>
              <a:t>gl</a:t>
            </a:r>
            <a:r>
              <a:rPr lang="en-US" dirty="0" smtClean="0"/>
              <a:t>, due to the fact that the </a:t>
            </a:r>
            <a:r>
              <a:rPr lang="en-US" dirty="0" err="1" smtClean="0"/>
              <a:t>the</a:t>
            </a:r>
            <a:r>
              <a:rPr lang="en-US" dirty="0" smtClean="0"/>
              <a:t> t-students calculated (-8,0112) is higher than critical value (-2,0518) the null hypothesis is denied and working hypothesis  is accepted concluding that there is a significant relationship between the application of Task-Based Learning and the speaking skill.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857232"/>
            <a:ext cx="5786478" cy="37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Descriptive</a:t>
            </a:r>
            <a:r>
              <a:rPr lang="es-ES" dirty="0" smtClean="0"/>
              <a:t> </a:t>
            </a:r>
            <a:r>
              <a:rPr lang="es-ES" dirty="0" err="1" smtClean="0"/>
              <a:t>statistic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78392" y="1857364"/>
            <a:ext cx="6400800" cy="3028961"/>
          </a:xfrm>
        </p:spPr>
        <p:txBody>
          <a:bodyPr>
            <a:normAutofit/>
          </a:bodyPr>
          <a:lstStyle/>
          <a:p>
            <a:pPr algn="ctr"/>
            <a:r>
              <a:rPr lang="es-ES" dirty="0" err="1" smtClean="0"/>
              <a:t>Part</a:t>
            </a:r>
            <a:r>
              <a:rPr lang="es-ES" dirty="0" smtClean="0"/>
              <a:t> i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271606"/>
            <a:ext cx="7862150" cy="5372104"/>
          </a:xfrm>
        </p:spPr>
        <p:txBody>
          <a:bodyPr>
            <a:noAutofit/>
          </a:bodyPr>
          <a:lstStyle/>
          <a:p>
            <a:pPr lvl="0" algn="just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500" dirty="0" smtClean="0"/>
              <a:t>The use of Task-Based Learning influences in the </a:t>
            </a:r>
            <a:r>
              <a:rPr lang="en-US" sz="2500" dirty="0" err="1" smtClean="0"/>
              <a:t>developement</a:t>
            </a:r>
            <a:r>
              <a:rPr lang="en-US" sz="2500" dirty="0" smtClean="0"/>
              <a:t> of the speaking skill since the hypothesis null was denied based on the t-</a:t>
            </a:r>
            <a:r>
              <a:rPr lang="en-US" sz="2500" dirty="0" err="1" smtClean="0"/>
              <a:t>stundent</a:t>
            </a:r>
            <a:r>
              <a:rPr lang="en-US" sz="2500" dirty="0" smtClean="0"/>
              <a:t> </a:t>
            </a:r>
            <a:r>
              <a:rPr lang="en-US" sz="2500" smtClean="0"/>
              <a:t>= -8,0112 </a:t>
            </a:r>
            <a:r>
              <a:rPr lang="en-US" sz="2500" dirty="0" smtClean="0"/>
              <a:t>which is higher than </a:t>
            </a:r>
            <a:r>
              <a:rPr lang="en-US" sz="2500" smtClean="0"/>
              <a:t>-2,0518. </a:t>
            </a:r>
            <a:endParaRPr lang="en-US" sz="2500" dirty="0" smtClean="0"/>
          </a:p>
          <a:p>
            <a:pPr lvl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sz="2500" dirty="0" smtClean="0"/>
          </a:p>
          <a:p>
            <a:pPr lvl="0" algn="just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500" dirty="0" smtClean="0"/>
              <a:t>Task-Based Learning provides students with a tool to increase their confidence when developing spoken production and spoken interaction.</a:t>
            </a:r>
          </a:p>
          <a:p>
            <a:pPr lvl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sz="2500" dirty="0" smtClean="0"/>
          </a:p>
          <a:p>
            <a:pPr lvl="0" algn="just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500" dirty="0" smtClean="0"/>
              <a:t>Tasks make teacher and students to tackle in the main aspects of speaking such as comprehension, grammar and vocabulary usage, pronunciation, fluency, and relatedness.  </a:t>
            </a:r>
            <a:endParaRPr lang="es-ES" sz="2500" dirty="0" smtClean="0"/>
          </a:p>
          <a:p>
            <a:pPr lvl="0" algn="just">
              <a:buNone/>
            </a:pPr>
            <a:endParaRPr lang="es-ES" sz="2500" dirty="0" smtClean="0"/>
          </a:p>
          <a:p>
            <a:endParaRPr lang="es-E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285860"/>
            <a:ext cx="7786742" cy="5214974"/>
          </a:xfrm>
        </p:spPr>
        <p:txBody>
          <a:bodyPr>
            <a:no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600" dirty="0" smtClean="0"/>
              <a:t>Teachers should use Task-Based Learning as a teaching tool to improve students’ speaking performance at all levels at Francisco de </a:t>
            </a:r>
            <a:r>
              <a:rPr lang="en-US" sz="2600" dirty="0" err="1" smtClean="0"/>
              <a:t>Orellana</a:t>
            </a:r>
            <a:r>
              <a:rPr lang="en-US" sz="2600" dirty="0" smtClean="0"/>
              <a:t> High School.</a:t>
            </a:r>
          </a:p>
          <a:p>
            <a:pPr lvl="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es-ES" sz="2600" dirty="0" smtClean="0"/>
          </a:p>
          <a:p>
            <a:pPr lvl="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600" dirty="0" smtClean="0"/>
              <a:t>Teachers and students should have indicators for achieving speaking skill such as: comprehension, pronunciation, relatedness, fluency, </a:t>
            </a:r>
          </a:p>
          <a:p>
            <a:pPr lvl="0" algn="just">
              <a:buClr>
                <a:schemeClr val="accent3">
                  <a:lumMod val="75000"/>
                </a:schemeClr>
              </a:buClr>
              <a:buNone/>
            </a:pPr>
            <a:r>
              <a:rPr lang="en-US" sz="2600" dirty="0" smtClean="0"/>
              <a:t>	grammar and vocabulary usage. </a:t>
            </a:r>
          </a:p>
          <a:p>
            <a:pPr lvl="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es-ES" sz="2600" dirty="0" smtClean="0"/>
          </a:p>
          <a:p>
            <a:pPr lvl="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600" dirty="0" smtClean="0"/>
              <a:t>Propose innovative Task-Based Learning activities for helping students to develop spoken production and spoken interaction.</a:t>
            </a:r>
            <a:endParaRPr lang="es-E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78392" y="2285992"/>
            <a:ext cx="6400800" cy="2286000"/>
          </a:xfrm>
        </p:spPr>
        <p:txBody>
          <a:bodyPr/>
          <a:lstStyle/>
          <a:p>
            <a:pPr algn="ctr"/>
            <a:r>
              <a:rPr lang="es-ES" dirty="0" err="1" smtClean="0"/>
              <a:t>Part</a:t>
            </a:r>
            <a:r>
              <a:rPr lang="es-ES" dirty="0" smtClean="0"/>
              <a:t> </a:t>
            </a:r>
            <a:r>
              <a:rPr lang="es-ES" dirty="0" err="1" smtClean="0"/>
              <a:t>five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proposal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Objective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357290" y="1447800"/>
            <a:ext cx="7498080" cy="2981332"/>
          </a:xfrm>
        </p:spPr>
        <p:txBody>
          <a:bodyPr/>
          <a:lstStyle/>
          <a:p>
            <a:pPr algn="just">
              <a:buNone/>
            </a:pPr>
            <a:endParaRPr lang="es-ES" dirty="0" smtClean="0"/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Develop speaking skills on students of Tenth Year at Francisco de </a:t>
            </a:r>
            <a:r>
              <a:rPr lang="en-US" dirty="0" err="1" smtClean="0"/>
              <a:t>Orellana</a:t>
            </a:r>
            <a:r>
              <a:rPr lang="en-US" dirty="0" smtClean="0"/>
              <a:t> High School through the application of Task-Based Learning Activities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Proposal</a:t>
            </a:r>
            <a:r>
              <a:rPr lang="es-ES" dirty="0" smtClean="0"/>
              <a:t> </a:t>
            </a:r>
            <a:r>
              <a:rPr lang="es-ES" dirty="0" err="1" smtClean="0"/>
              <a:t>description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71538" y="1357298"/>
          <a:ext cx="7929619" cy="478634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50201"/>
                <a:gridCol w="1111152"/>
                <a:gridCol w="1009069"/>
                <a:gridCol w="1130783"/>
                <a:gridCol w="1413478"/>
                <a:gridCol w="1060109"/>
                <a:gridCol w="918761"/>
                <a:gridCol w="636066"/>
              </a:tblGrid>
              <a:tr h="702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/>
                        <a:t>UNIT </a:t>
                      </a:r>
                      <a:endParaRPr lang="es-ES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/>
                        <a:t>TOPICS</a:t>
                      </a:r>
                      <a:endParaRPr lang="es-ES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/>
                        <a:t>SUBTOPICS</a:t>
                      </a:r>
                      <a:endParaRPr lang="es-ES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/>
                        <a:t>TASK-BASED LEARNING STRATEGIES</a:t>
                      </a:r>
                      <a:endParaRPr lang="es-ES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/>
                        <a:t>TASK-BASED LEARNING ACTIVITIES</a:t>
                      </a:r>
                      <a:endParaRPr lang="es-ES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/>
                        <a:t>INTERACTION</a:t>
                      </a:r>
                      <a:endParaRPr lang="es-ES" sz="11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/>
                        <a:t>FOCUS SKILL</a:t>
                      </a:r>
                      <a:endParaRPr lang="es-ES" sz="11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/>
                        <a:t>TIME</a:t>
                      </a:r>
                      <a:endParaRPr lang="es-ES" sz="11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3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ONE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TWO</a:t>
                      </a:r>
                      <a:endParaRPr lang="es-ES" sz="11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Everybody’s </a:t>
                      </a:r>
                      <a:r>
                        <a:rPr lang="en-US" sz="1100" b="1" dirty="0"/>
                        <a:t>waiting for </a:t>
                      </a:r>
                      <a:r>
                        <a:rPr lang="en-US" sz="1100" b="1" dirty="0" smtClean="0"/>
                        <a:t>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 smtClean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Do</a:t>
                      </a:r>
                      <a:r>
                        <a:rPr lang="en-US" sz="1100" b="1" baseline="0" dirty="0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 you have any pizza dough?</a:t>
                      </a:r>
                      <a:endParaRPr lang="es-ES" sz="11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Talk </a:t>
                      </a:r>
                      <a:r>
                        <a:rPr lang="en-US" sz="1100" b="1" dirty="0"/>
                        <a:t>about what’s going on now</a:t>
                      </a:r>
                      <a:endParaRPr lang="es-ES" sz="11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Present continuous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Talk about food by using count and </a:t>
                      </a:r>
                      <a:r>
                        <a:rPr kumimoji="0" lang="en-US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noncount</a:t>
                      </a:r>
                      <a:r>
                        <a:rPr kumimoji="0"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nouns</a:t>
                      </a:r>
                      <a:r>
                        <a:rPr lang="en-US" sz="1100" b="1" dirty="0" smtClean="0"/>
                        <a:t> </a:t>
                      </a:r>
                      <a:endParaRPr lang="es-ES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Listing</a:t>
                      </a:r>
                      <a:endParaRPr lang="es-ES" sz="11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Ordering </a:t>
                      </a:r>
                      <a:r>
                        <a:rPr lang="en-US" sz="1100" b="1" dirty="0"/>
                        <a:t>and sorting</a:t>
                      </a:r>
                      <a:endParaRPr lang="es-ES" sz="11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Comparing</a:t>
                      </a:r>
                      <a:endParaRPr lang="es-ES" sz="11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Creative </a:t>
                      </a:r>
                      <a:r>
                        <a:rPr lang="en-US" sz="1100" b="1" dirty="0"/>
                        <a:t>tasks</a:t>
                      </a:r>
                      <a:endParaRPr lang="es-ES" sz="11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Problem </a:t>
                      </a:r>
                      <a:r>
                        <a:rPr lang="en-US" sz="1100" b="1" dirty="0"/>
                        <a:t>solving tasks</a:t>
                      </a:r>
                      <a:endParaRPr lang="es-ES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Brainstorming</a:t>
                      </a:r>
                      <a:endParaRPr lang="es-ES" sz="11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Memory </a:t>
                      </a:r>
                      <a:r>
                        <a:rPr lang="en-US" sz="1100" b="1" dirty="0"/>
                        <a:t>games</a:t>
                      </a:r>
                      <a:endParaRPr lang="es-ES" sz="11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Classifying</a:t>
                      </a:r>
                      <a:endParaRPr lang="es-ES" sz="11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Sequencing</a:t>
                      </a:r>
                      <a:endParaRPr lang="es-ES" sz="11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Collecting sets</a:t>
                      </a:r>
                      <a:endParaRPr lang="es-ES" sz="1100" b="1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Identifying</a:t>
                      </a:r>
                      <a:endParaRPr lang="es-ES" sz="1100" b="1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Guessing </a:t>
                      </a:r>
                      <a:r>
                        <a:rPr lang="en-US" sz="1100" b="1" dirty="0"/>
                        <a:t>games</a:t>
                      </a:r>
                      <a:endParaRPr lang="es-ES" sz="11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Question </a:t>
                      </a:r>
                      <a:r>
                        <a:rPr lang="en-US" sz="1100" b="1" dirty="0"/>
                        <a:t>tasks</a:t>
                      </a:r>
                      <a:endParaRPr lang="es-ES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Solo </a:t>
                      </a:r>
                      <a:r>
                        <a:rPr lang="en-US" sz="1100" b="1" dirty="0"/>
                        <a:t>work</a:t>
                      </a:r>
                      <a:endParaRPr lang="es-ES" sz="11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Pair </a:t>
                      </a:r>
                      <a:r>
                        <a:rPr lang="en-US" sz="1100" b="1" dirty="0"/>
                        <a:t>work</a:t>
                      </a:r>
                      <a:endParaRPr lang="es-ES" sz="11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Group </a:t>
                      </a:r>
                      <a:r>
                        <a:rPr lang="en-US" sz="1100" b="1" dirty="0"/>
                        <a:t>work</a:t>
                      </a:r>
                      <a:endParaRPr lang="es-ES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Spoken </a:t>
                      </a:r>
                      <a:r>
                        <a:rPr lang="en-US" sz="1100" b="1" dirty="0"/>
                        <a:t>production</a:t>
                      </a:r>
                      <a:endParaRPr lang="es-ES" sz="11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Spoken </a:t>
                      </a:r>
                      <a:r>
                        <a:rPr lang="en-US" sz="1100" b="1" dirty="0"/>
                        <a:t>Interaction</a:t>
                      </a:r>
                      <a:endParaRPr lang="es-ES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/>
                        <a:t>40 </a:t>
                      </a:r>
                      <a:r>
                        <a:rPr lang="en-US" sz="1100" b="1" dirty="0"/>
                        <a:t>hours</a:t>
                      </a:r>
                      <a:endParaRPr lang="es-ES" sz="11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Proposal</a:t>
            </a:r>
            <a:r>
              <a:rPr lang="es-ES" dirty="0" smtClean="0"/>
              <a:t> </a:t>
            </a:r>
            <a:r>
              <a:rPr lang="es-ES" dirty="0" err="1" smtClean="0"/>
              <a:t>development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1. NAME OF THE UNIT: </a:t>
            </a:r>
          </a:p>
          <a:p>
            <a:pPr>
              <a:buNone/>
            </a:pPr>
            <a:r>
              <a:rPr lang="en-US" dirty="0" smtClean="0"/>
              <a:t>    Everybody’s waiting for us</a:t>
            </a:r>
            <a:endParaRPr lang="es-ES" dirty="0" smtClean="0"/>
          </a:p>
          <a:p>
            <a:pPr>
              <a:buNone/>
            </a:pPr>
            <a:r>
              <a:rPr lang="en-US" b="1" dirty="0" smtClean="0"/>
              <a:t>2. A BRIEF DESCRIPTION OF THE UNIT: </a:t>
            </a:r>
          </a:p>
          <a:p>
            <a:pPr>
              <a:buNone/>
            </a:pPr>
            <a:r>
              <a:rPr lang="en-US" dirty="0" smtClean="0"/>
              <a:t>	In this unit students will be working in task-based learning activities that aimed to talk about what is going on now by using the present continuous.</a:t>
            </a:r>
            <a:endParaRPr lang="es-ES" dirty="0" smtClean="0"/>
          </a:p>
          <a:p>
            <a:pPr>
              <a:buNone/>
            </a:pPr>
            <a:r>
              <a:rPr lang="en-US" b="1" dirty="0" smtClean="0"/>
              <a:t>3. OBJECTIVE: </a:t>
            </a:r>
          </a:p>
          <a:p>
            <a:pPr>
              <a:buNone/>
            </a:pPr>
            <a:r>
              <a:rPr lang="en-US" dirty="0" smtClean="0"/>
              <a:t>	Students will be able to talk about things that are happening now by using present continuous and by showing respect to individual characteristics.</a:t>
            </a:r>
            <a:endParaRPr lang="es-ES" dirty="0" smtClean="0"/>
          </a:p>
          <a:p>
            <a:pPr>
              <a:buNone/>
            </a:pPr>
            <a:r>
              <a:rPr lang="en-US" b="1" dirty="0" smtClean="0"/>
              <a:t>4. TASK-BASED LEARNING STRATEGY: </a:t>
            </a:r>
            <a:endParaRPr lang="es-ES" dirty="0" smtClean="0"/>
          </a:p>
          <a:p>
            <a:pPr>
              <a:buNone/>
            </a:pPr>
            <a:r>
              <a:rPr lang="en-US" b="1" dirty="0" smtClean="0"/>
              <a:t>	*LISTING (</a:t>
            </a:r>
            <a:r>
              <a:rPr lang="en-US" dirty="0" smtClean="0"/>
              <a:t>Brainstorming and memory games) </a:t>
            </a:r>
            <a:endParaRPr lang="es-ES" dirty="0" smtClean="0"/>
          </a:p>
          <a:p>
            <a:pPr>
              <a:buNone/>
            </a:pPr>
            <a:r>
              <a:rPr lang="en-US" b="1" dirty="0" smtClean="0"/>
              <a:t>	*ORDERING AND SORTING </a:t>
            </a:r>
            <a:r>
              <a:rPr lang="en-US" dirty="0" smtClean="0"/>
              <a:t>(Classifying and Sequencing)</a:t>
            </a:r>
            <a:endParaRPr lang="es-ES" dirty="0" smtClean="0"/>
          </a:p>
          <a:p>
            <a:pPr>
              <a:buNone/>
            </a:pPr>
            <a:r>
              <a:rPr lang="en-US" b="1" dirty="0" smtClean="0"/>
              <a:t>5. TIME</a:t>
            </a:r>
            <a:r>
              <a:rPr lang="en-US" dirty="0" smtClean="0"/>
              <a:t>: 20 hours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Annex</a:t>
            </a:r>
            <a:r>
              <a:rPr lang="es-ES" dirty="0" smtClean="0"/>
              <a:t> 1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 l="45640" t="30405" r="18870" b="8192"/>
          <a:stretch>
            <a:fillRect/>
          </a:stretch>
        </p:blipFill>
        <p:spPr bwMode="auto">
          <a:xfrm>
            <a:off x="1357291" y="1214422"/>
            <a:ext cx="6786609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Annex</a:t>
            </a:r>
            <a:r>
              <a:rPr lang="es-ES" dirty="0" smtClean="0"/>
              <a:t> 2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 l="43739" t="21186" r="17531" b="7062"/>
          <a:stretch>
            <a:fillRect/>
          </a:stretch>
        </p:blipFill>
        <p:spPr bwMode="auto">
          <a:xfrm>
            <a:off x="1714480" y="1071546"/>
            <a:ext cx="600079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Pre-test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 l="55556" t="22316" r="10229" b="9605"/>
          <a:stretch>
            <a:fillRect/>
          </a:stretch>
        </p:blipFill>
        <p:spPr bwMode="auto">
          <a:xfrm>
            <a:off x="2771774" y="1192638"/>
            <a:ext cx="4300555" cy="537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Pre-test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 l="38770" t="31432" r="11711" b="8192"/>
          <a:stretch>
            <a:fillRect/>
          </a:stretch>
        </p:blipFill>
        <p:spPr bwMode="auto">
          <a:xfrm>
            <a:off x="1500166" y="1285860"/>
            <a:ext cx="728667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Problem</a:t>
            </a:r>
            <a:r>
              <a:rPr lang="es-ES" dirty="0" smtClean="0"/>
              <a:t> </a:t>
            </a:r>
            <a:r>
              <a:rPr lang="es-ES" dirty="0" err="1" smtClean="0"/>
              <a:t>Identification</a:t>
            </a:r>
            <a:endParaRPr lang="es-ES" dirty="0"/>
          </a:p>
        </p:txBody>
      </p:sp>
      <p:pic>
        <p:nvPicPr>
          <p:cNvPr id="6" name="5 Imagen"/>
          <p:cNvPicPr/>
          <p:nvPr/>
        </p:nvPicPr>
        <p:blipFill>
          <a:blip r:embed="rId2"/>
          <a:srcRect l="28219" t="21459" r="30688" b="6497"/>
          <a:stretch>
            <a:fillRect/>
          </a:stretch>
        </p:blipFill>
        <p:spPr bwMode="auto">
          <a:xfrm>
            <a:off x="1643042" y="1214422"/>
            <a:ext cx="628654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Rubric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 l="36332" t="27401" r="10476" b="11299"/>
          <a:stretch>
            <a:fillRect/>
          </a:stretch>
        </p:blipFill>
        <p:spPr bwMode="auto">
          <a:xfrm>
            <a:off x="1285852" y="1285860"/>
            <a:ext cx="72152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Pre-test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 l="8289" t="22316" r="51146" b="11017"/>
          <a:stretch>
            <a:fillRect/>
          </a:stretch>
        </p:blipFill>
        <p:spPr bwMode="auto">
          <a:xfrm>
            <a:off x="1428728" y="1214422"/>
            <a:ext cx="671517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Rubric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 l="35421" t="21010" r="12416" b="6497"/>
          <a:stretch>
            <a:fillRect/>
          </a:stretch>
        </p:blipFill>
        <p:spPr bwMode="auto">
          <a:xfrm>
            <a:off x="1214414" y="1214422"/>
            <a:ext cx="735811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Photos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t="27243" r="26792" b="3568"/>
          <a:stretch/>
        </p:blipFill>
        <p:spPr bwMode="auto">
          <a:xfrm>
            <a:off x="1428728" y="1428736"/>
            <a:ext cx="3430962" cy="2182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938" name="Rectángulo 201"/>
          <p:cNvSpPr>
            <a:spLocks noChangeArrowheads="1"/>
          </p:cNvSpPr>
          <p:nvPr/>
        </p:nvSpPr>
        <p:spPr bwMode="auto">
          <a:xfrm>
            <a:off x="5214942" y="1857364"/>
            <a:ext cx="3429000" cy="85725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PRE-TEST is being applied to students at San Francisco de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Orellana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High School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t="19024" r="18521" b="4442"/>
          <a:stretch/>
        </p:blipFill>
        <p:spPr bwMode="auto">
          <a:xfrm>
            <a:off x="5357818" y="3857628"/>
            <a:ext cx="3520749" cy="2415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939" name="Rectángulo 203"/>
          <p:cNvSpPr>
            <a:spLocks noChangeArrowheads="1"/>
          </p:cNvSpPr>
          <p:nvPr/>
        </p:nvSpPr>
        <p:spPr bwMode="auto">
          <a:xfrm>
            <a:off x="1428728" y="4500570"/>
            <a:ext cx="3635376" cy="70486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Materials that were used for the POST-TEST</a:t>
            </a:r>
            <a:endParaRPr kumimoji="0" lang="es-E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1042989"/>
          </a:xfrm>
        </p:spPr>
        <p:txBody>
          <a:bodyPr>
            <a:normAutofit/>
          </a:bodyPr>
          <a:lstStyle/>
          <a:p>
            <a:pPr algn="ctr"/>
            <a:r>
              <a:rPr lang="es-ES" sz="6000" dirty="0" err="1" smtClean="0"/>
              <a:t>Thank</a:t>
            </a:r>
            <a:r>
              <a:rPr lang="es-ES" sz="6000" dirty="0" smtClean="0"/>
              <a:t> </a:t>
            </a:r>
            <a:r>
              <a:rPr lang="es-ES" sz="6000" dirty="0" err="1" smtClean="0"/>
              <a:t>you</a:t>
            </a:r>
            <a:r>
              <a:rPr lang="es-ES" sz="6000" dirty="0" smtClean="0"/>
              <a:t>!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GENERAL </a:t>
            </a:r>
            <a:r>
              <a:rPr lang="es-ES" dirty="0" err="1" smtClean="0"/>
              <a:t>OBJECTIVE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52" y="1733552"/>
            <a:ext cx="7647836" cy="2838456"/>
          </a:xfrm>
        </p:spPr>
        <p:txBody>
          <a:bodyPr>
            <a:norm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Determine the influence of Task-Based Learning on the development of speaking skill in students of tenth grade at Francisco de </a:t>
            </a:r>
            <a:r>
              <a:rPr lang="en-US" dirty="0" err="1" smtClean="0"/>
              <a:t>Orellana</a:t>
            </a:r>
            <a:r>
              <a:rPr lang="en-US" dirty="0" smtClean="0"/>
              <a:t> High School, during school year 2014-2015.</a:t>
            </a:r>
            <a:endParaRPr lang="es-ES" dirty="0" smtClean="0"/>
          </a:p>
          <a:p>
            <a:pPr algn="just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OBJECTIVES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357298"/>
            <a:ext cx="7858180" cy="4891102"/>
          </a:xfrm>
        </p:spPr>
        <p:txBody>
          <a:bodyPr>
            <a:normAutofit/>
          </a:bodyPr>
          <a:lstStyle/>
          <a:p>
            <a:pPr lvl="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600" b="1" dirty="0" smtClean="0"/>
              <a:t>Diagnose the level of English </a:t>
            </a:r>
            <a:r>
              <a:rPr lang="en-US" sz="2600" dirty="0" smtClean="0"/>
              <a:t>students of tenth grade have through a pre-test based on the Common European Framework of References scales. </a:t>
            </a:r>
          </a:p>
          <a:p>
            <a:pPr lvl="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es-ES" sz="2600" dirty="0" smtClean="0"/>
          </a:p>
          <a:p>
            <a:pPr lvl="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600" b="1" dirty="0" smtClean="0"/>
              <a:t>Design Task-Based Learning strategies </a:t>
            </a:r>
            <a:r>
              <a:rPr lang="en-US" sz="2600" dirty="0" smtClean="0"/>
              <a:t>for students to develop the speaking skill</a:t>
            </a:r>
          </a:p>
          <a:p>
            <a:pPr lvl="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es-ES" sz="2600" dirty="0" smtClean="0"/>
          </a:p>
          <a:p>
            <a:pPr lvl="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600" b="1" dirty="0" smtClean="0"/>
              <a:t>Analyze the use of Task-Based Learning </a:t>
            </a:r>
            <a:r>
              <a:rPr lang="en-US" sz="2600" dirty="0" smtClean="0"/>
              <a:t>to develop the </a:t>
            </a:r>
            <a:r>
              <a:rPr lang="en-US" sz="2600" b="1" dirty="0" smtClean="0"/>
              <a:t>speaking skill </a:t>
            </a:r>
            <a:r>
              <a:rPr lang="en-US" sz="2600" dirty="0" smtClean="0"/>
              <a:t>through the application of a post-test based on the Common European Framework of References scales.</a:t>
            </a:r>
            <a:endParaRPr lang="es-ES" sz="26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57422" y="2285992"/>
            <a:ext cx="6786578" cy="2286000"/>
          </a:xfrm>
        </p:spPr>
        <p:txBody>
          <a:bodyPr>
            <a:normAutofit/>
          </a:bodyPr>
          <a:lstStyle/>
          <a:p>
            <a:pPr algn="ctr"/>
            <a:r>
              <a:rPr lang="es-ES" sz="3400" dirty="0" err="1" smtClean="0"/>
              <a:t>PART</a:t>
            </a:r>
            <a:r>
              <a:rPr lang="es-ES" sz="3400" dirty="0" smtClean="0"/>
              <a:t> </a:t>
            </a:r>
            <a:r>
              <a:rPr lang="es-ES" sz="3400" dirty="0" err="1" smtClean="0"/>
              <a:t>TWO</a:t>
            </a:r>
            <a:r>
              <a:rPr lang="es-ES" sz="3400" dirty="0" smtClean="0"/>
              <a:t/>
            </a:r>
            <a:br>
              <a:rPr lang="es-ES" sz="3400" dirty="0" smtClean="0"/>
            </a:br>
            <a:r>
              <a:rPr lang="es-ES" sz="3400" dirty="0" smtClean="0"/>
              <a:t/>
            </a:r>
            <a:br>
              <a:rPr lang="es-ES" sz="3400" dirty="0" smtClean="0"/>
            </a:br>
            <a:r>
              <a:rPr lang="es-ES" sz="3400" dirty="0" err="1" smtClean="0"/>
              <a:t>THEORETICAL</a:t>
            </a:r>
            <a:r>
              <a:rPr lang="es-ES" sz="3400" dirty="0" smtClean="0"/>
              <a:t> FRAMEWORK</a:t>
            </a:r>
            <a:endParaRPr lang="es-E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TASK-BASED</a:t>
            </a:r>
            <a:r>
              <a:rPr lang="es-ES" dirty="0" smtClean="0"/>
              <a:t> </a:t>
            </a:r>
            <a:r>
              <a:rPr lang="es-ES" dirty="0" err="1" smtClean="0"/>
              <a:t>LEARNING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1428728" y="1214422"/>
          <a:ext cx="735174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TASK-BASED</a:t>
            </a:r>
            <a:r>
              <a:rPr lang="es-ES" dirty="0" smtClean="0"/>
              <a:t> </a:t>
            </a:r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STRATEGIES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1071538" y="1524000"/>
          <a:ext cx="4643470" cy="50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 redondeado"/>
          <p:cNvSpPr/>
          <p:nvPr/>
        </p:nvSpPr>
        <p:spPr>
          <a:xfrm>
            <a:off x="6500826" y="2071678"/>
            <a:ext cx="1785950" cy="2857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Brainstorming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500826" y="2428868"/>
            <a:ext cx="1785950" cy="2857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schemeClr val="tx1"/>
                </a:solidFill>
              </a:rPr>
              <a:t>Memory</a:t>
            </a:r>
            <a:r>
              <a:rPr lang="es-ES" sz="1600" b="1" dirty="0" smtClean="0">
                <a:solidFill>
                  <a:schemeClr val="tx1"/>
                </a:solidFill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</a:rPr>
              <a:t>games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500826" y="3000372"/>
            <a:ext cx="1785950" cy="2857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schemeClr val="tx1"/>
                </a:solidFill>
              </a:rPr>
              <a:t>Classifying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500826" y="3357562"/>
            <a:ext cx="1785950" cy="2857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schemeClr val="tx1"/>
                </a:solidFill>
              </a:rPr>
              <a:t>Sequencing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500826" y="3714752"/>
            <a:ext cx="1785950" cy="2857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schemeClr val="tx1"/>
                </a:solidFill>
              </a:rPr>
              <a:t>Collecting</a:t>
            </a:r>
            <a:r>
              <a:rPr lang="es-ES" sz="1600" dirty="0" smtClean="0">
                <a:solidFill>
                  <a:schemeClr val="tx1"/>
                </a:solidFill>
              </a:rPr>
              <a:t> sets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500826" y="4214818"/>
            <a:ext cx="1785950" cy="2857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schemeClr val="tx1"/>
                </a:solidFill>
              </a:rPr>
              <a:t>Matching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500826" y="4572008"/>
            <a:ext cx="1785950" cy="2857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schemeClr val="tx1"/>
                </a:solidFill>
              </a:rPr>
              <a:t>Indentifying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500826" y="5357826"/>
            <a:ext cx="1785950" cy="28575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schemeClr val="tx1"/>
                </a:solidFill>
              </a:rPr>
              <a:t>Guessing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</a:rPr>
              <a:t>games</a:t>
            </a:r>
            <a:endParaRPr lang="es-ES" sz="1600" dirty="0">
              <a:solidFill>
                <a:schemeClr val="tx1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5715008" y="2428868"/>
            <a:ext cx="5000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715008" y="3429000"/>
            <a:ext cx="5000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5715008" y="4500570"/>
            <a:ext cx="5000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endCxn id="18" idx="1"/>
          </p:cNvCxnSpPr>
          <p:nvPr/>
        </p:nvCxnSpPr>
        <p:spPr>
          <a:xfrm>
            <a:off x="5715008" y="5499114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6005522" y="2424106"/>
            <a:ext cx="41910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93603" y="3464719"/>
            <a:ext cx="64294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rot="5400000">
            <a:off x="5999966" y="4500570"/>
            <a:ext cx="429422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endCxn id="17" idx="1"/>
          </p:cNvCxnSpPr>
          <p:nvPr/>
        </p:nvCxnSpPr>
        <p:spPr>
          <a:xfrm flipV="1">
            <a:off x="6215074" y="4714884"/>
            <a:ext cx="285752" cy="79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V="1">
            <a:off x="6215074" y="4286256"/>
            <a:ext cx="285752" cy="79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V="1">
            <a:off x="6215074" y="3786190"/>
            <a:ext cx="285752" cy="79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flipV="1">
            <a:off x="6215074" y="3429000"/>
            <a:ext cx="285752" cy="79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V="1">
            <a:off x="6215074" y="3143248"/>
            <a:ext cx="285752" cy="79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flipV="1">
            <a:off x="6215074" y="2635246"/>
            <a:ext cx="285752" cy="79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flipV="1">
            <a:off x="6215074" y="2214554"/>
            <a:ext cx="285752" cy="79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SPEAKING</a:t>
            </a:r>
            <a:r>
              <a:rPr lang="es-ES" dirty="0" smtClean="0"/>
              <a:t> </a:t>
            </a:r>
            <a:r>
              <a:rPr lang="es-ES" dirty="0" err="1" smtClean="0"/>
              <a:t>SKILL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1435100" y="1285860"/>
          <a:ext cx="71374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28728" y="6000768"/>
            <a:ext cx="7143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ACCORDING</a:t>
            </a:r>
            <a:r>
              <a:rPr lang="es-ES" b="1" dirty="0" smtClean="0"/>
              <a:t> </a:t>
            </a:r>
            <a:r>
              <a:rPr lang="es-ES" b="1" dirty="0" err="1" smtClean="0"/>
              <a:t>TO</a:t>
            </a:r>
            <a:r>
              <a:rPr lang="es-ES" b="1" dirty="0" smtClean="0"/>
              <a:t> </a:t>
            </a:r>
            <a:r>
              <a:rPr lang="es-ES" b="1" dirty="0" err="1" smtClean="0"/>
              <a:t>COMMON</a:t>
            </a:r>
            <a:r>
              <a:rPr lang="es-ES" b="1" dirty="0" smtClean="0"/>
              <a:t> </a:t>
            </a:r>
            <a:r>
              <a:rPr lang="es-ES" b="1" dirty="0" err="1" smtClean="0"/>
              <a:t>EUROPEAN</a:t>
            </a:r>
            <a:r>
              <a:rPr lang="es-ES" b="1" dirty="0" smtClean="0"/>
              <a:t> FRAMEWORK OF </a:t>
            </a:r>
            <a:r>
              <a:rPr lang="es-ES" b="1" dirty="0" err="1" smtClean="0"/>
              <a:t>REFERENCES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LANGUAGES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2167</TotalTime>
  <Words>642</Words>
  <Application>Microsoft Office PowerPoint</Application>
  <PresentationFormat>Presentación en pantalla (4:3)</PresentationFormat>
  <Paragraphs>167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Solsticio</vt:lpstr>
      <vt:lpstr>Presentación de PowerPoint</vt:lpstr>
      <vt:lpstr>Part i   research problem</vt:lpstr>
      <vt:lpstr>Problem Identification</vt:lpstr>
      <vt:lpstr>GENERAL OBJECTIVE</vt:lpstr>
      <vt:lpstr>SPECIFIC OBJECTIVES</vt:lpstr>
      <vt:lpstr>PART TWO  THEORETICAL FRAMEWORK</vt:lpstr>
      <vt:lpstr>TASK-BASED LEARNING</vt:lpstr>
      <vt:lpstr>TASK-BASED LEARNING STRATEGIES</vt:lpstr>
      <vt:lpstr>SPEAKING SKILL</vt:lpstr>
      <vt:lpstr>SPOKEN PRODUCTION</vt:lpstr>
      <vt:lpstr>SPOKEN INTERACTION</vt:lpstr>
      <vt:lpstr>Hypothesis formulation</vt:lpstr>
      <vt:lpstr>Part three  methodological design</vt:lpstr>
      <vt:lpstr>Research Type and Design</vt:lpstr>
      <vt:lpstr>Field work</vt:lpstr>
      <vt:lpstr>Part four  testing the hypothesis</vt:lpstr>
      <vt:lpstr>Pre-test results</vt:lpstr>
      <vt:lpstr>Post-test results</vt:lpstr>
      <vt:lpstr>Descriptive statistic</vt:lpstr>
      <vt:lpstr>Conclusions</vt:lpstr>
      <vt:lpstr>Recommendations</vt:lpstr>
      <vt:lpstr>Part five  proposal</vt:lpstr>
      <vt:lpstr>Objective </vt:lpstr>
      <vt:lpstr>Proposal description</vt:lpstr>
      <vt:lpstr>Proposal development</vt:lpstr>
      <vt:lpstr>Annex 1</vt:lpstr>
      <vt:lpstr>Annex 2</vt:lpstr>
      <vt:lpstr>Pre-test</vt:lpstr>
      <vt:lpstr>Pre-test</vt:lpstr>
      <vt:lpstr>Rubric</vt:lpstr>
      <vt:lpstr>Pre-test</vt:lpstr>
      <vt:lpstr>Rubric</vt:lpstr>
      <vt:lpstr>Photos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“INCIDENCE OF TASK – BASED LEARNING TO DEVELOP SPEAKING SKILL FOR STUDENTS OF TENTH YEAR IN FRANCISCO DE ORELLANA HIGH SCHOOL, DURING SCHOOL YEAR 2014-2015¨</dc:title>
  <dc:creator>usuario</dc:creator>
  <cp:lastModifiedBy>HP</cp:lastModifiedBy>
  <cp:revision>150</cp:revision>
  <dcterms:created xsi:type="dcterms:W3CDTF">2015-08-08T02:00:27Z</dcterms:created>
  <dcterms:modified xsi:type="dcterms:W3CDTF">2015-10-07T23:29:34Z</dcterms:modified>
</cp:coreProperties>
</file>