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8" r:id="rId4"/>
    <p:sldId id="258" r:id="rId5"/>
    <p:sldId id="269" r:id="rId6"/>
    <p:sldId id="270" r:id="rId7"/>
    <p:sldId id="259" r:id="rId8"/>
    <p:sldId id="260" r:id="rId9"/>
    <p:sldId id="261" r:id="rId10"/>
    <p:sldId id="262" r:id="rId11"/>
    <p:sldId id="265" r:id="rId12"/>
    <p:sldId id="266" r:id="rId13"/>
    <p:sldId id="263" r:id="rId14"/>
    <p:sldId id="264"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_rels/data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jpeg"/><Relationship Id="rId4" Type="http://schemas.openxmlformats.org/officeDocument/2006/relationships/image" Target="../media/image27.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jpeg"/><Relationship Id="rId4"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2BBFC6-A82C-4A0A-AC40-0039186423DE}" type="doc">
      <dgm:prSet loTypeId="urn:microsoft.com/office/officeart/2005/8/layout/radial3" loCatId="cycle" qsTypeId="urn:microsoft.com/office/officeart/2005/8/quickstyle/3d4" qsCatId="3D" csTypeId="urn:microsoft.com/office/officeart/2005/8/colors/colorful2" csCatId="colorful" phldr="1"/>
      <dgm:spPr/>
      <dgm:t>
        <a:bodyPr/>
        <a:lstStyle/>
        <a:p>
          <a:endParaRPr lang="es-ES"/>
        </a:p>
      </dgm:t>
    </dgm:pt>
    <dgm:pt modelId="{D2A9A499-784A-4B98-AABD-A810FB44C4F8}">
      <dgm:prSet phldrT="[Texto]"/>
      <dgm:spPr/>
      <dgm:t>
        <a:bodyPr/>
        <a:lstStyle/>
        <a:p>
          <a:r>
            <a:rPr lang="es-EC" dirty="0" smtClean="0"/>
            <a:t>Realizar una Auditoría Ambiental para la Concesión Minera Tenería 1</a:t>
          </a:r>
          <a:endParaRPr lang="es-ES" dirty="0"/>
        </a:p>
      </dgm:t>
    </dgm:pt>
    <dgm:pt modelId="{A9251622-1F76-439F-9FA0-E674D75D8C02}" type="parTrans" cxnId="{9CF77246-94BE-4A76-9B38-530C9706E60E}">
      <dgm:prSet/>
      <dgm:spPr/>
      <dgm:t>
        <a:bodyPr/>
        <a:lstStyle/>
        <a:p>
          <a:endParaRPr lang="es-ES"/>
        </a:p>
      </dgm:t>
    </dgm:pt>
    <dgm:pt modelId="{D4BB25A0-D277-40F9-AB4E-131662702D5A}" type="sibTrans" cxnId="{9CF77246-94BE-4A76-9B38-530C9706E60E}">
      <dgm:prSet/>
      <dgm:spPr/>
      <dgm:t>
        <a:bodyPr/>
        <a:lstStyle/>
        <a:p>
          <a:endParaRPr lang="es-ES"/>
        </a:p>
      </dgm:t>
    </dgm:pt>
    <dgm:pt modelId="{1C1962C6-F906-4751-9F05-F3E79736FBF3}">
      <dgm:prSet phldrT="[Texto]" custT="1"/>
      <dgm:spPr/>
      <dgm:t>
        <a:bodyPr/>
        <a:lstStyle/>
        <a:p>
          <a:r>
            <a:rPr lang="es-EC" sz="900" dirty="0" smtClean="0"/>
            <a:t>Recopilar y analizar  los documentos </a:t>
          </a:r>
          <a:endParaRPr lang="es-ES" sz="900" dirty="0"/>
        </a:p>
      </dgm:t>
    </dgm:pt>
    <dgm:pt modelId="{F2328FE5-F761-4A80-B1D1-A527F9C08794}" type="parTrans" cxnId="{82E1C3E4-2571-460C-AA31-395FD36E7E76}">
      <dgm:prSet/>
      <dgm:spPr/>
      <dgm:t>
        <a:bodyPr/>
        <a:lstStyle/>
        <a:p>
          <a:endParaRPr lang="es-ES"/>
        </a:p>
      </dgm:t>
    </dgm:pt>
    <dgm:pt modelId="{6A3DD72B-0048-4CF9-91EB-7787062D5788}" type="sibTrans" cxnId="{82E1C3E4-2571-460C-AA31-395FD36E7E76}">
      <dgm:prSet/>
      <dgm:spPr/>
      <dgm:t>
        <a:bodyPr/>
        <a:lstStyle/>
        <a:p>
          <a:endParaRPr lang="es-ES"/>
        </a:p>
      </dgm:t>
    </dgm:pt>
    <dgm:pt modelId="{3FF690D0-B8CE-4E5D-8120-AEA81E6BD8ED}">
      <dgm:prSet phldrT="[Texto]" custT="1"/>
      <dgm:spPr/>
      <dgm:t>
        <a:bodyPr/>
        <a:lstStyle/>
        <a:p>
          <a:r>
            <a:rPr lang="es-EC" sz="900" dirty="0" smtClean="0"/>
            <a:t>Realizar una visita de campo a fin de levantar evidencias</a:t>
          </a:r>
          <a:endParaRPr lang="es-ES" sz="900" dirty="0"/>
        </a:p>
      </dgm:t>
    </dgm:pt>
    <dgm:pt modelId="{B62A19B3-C4CD-4516-BC6D-CAD60CA7F810}" type="parTrans" cxnId="{FFDDB8D1-C64A-46E9-80A6-81D89551A55D}">
      <dgm:prSet/>
      <dgm:spPr/>
      <dgm:t>
        <a:bodyPr/>
        <a:lstStyle/>
        <a:p>
          <a:endParaRPr lang="es-ES"/>
        </a:p>
      </dgm:t>
    </dgm:pt>
    <dgm:pt modelId="{82859621-0E53-438A-BE9A-7C42C2C40DC0}" type="sibTrans" cxnId="{FFDDB8D1-C64A-46E9-80A6-81D89551A55D}">
      <dgm:prSet/>
      <dgm:spPr/>
      <dgm:t>
        <a:bodyPr/>
        <a:lstStyle/>
        <a:p>
          <a:endParaRPr lang="es-ES"/>
        </a:p>
      </dgm:t>
    </dgm:pt>
    <dgm:pt modelId="{0A1FBB3C-78A6-40C6-991A-B6B3CB56CB3D}">
      <dgm:prSet phldrT="[Texto]" custT="1"/>
      <dgm:spPr/>
      <dgm:t>
        <a:bodyPr/>
        <a:lstStyle/>
        <a:p>
          <a:r>
            <a:rPr lang="es-EC" sz="900" dirty="0" smtClean="0"/>
            <a:t>Verificar el cumplimiento del Plan de Manejo Ambiental y la Normativa Ambiental vigente</a:t>
          </a:r>
          <a:endParaRPr lang="es-ES" sz="900" dirty="0"/>
        </a:p>
      </dgm:t>
    </dgm:pt>
    <dgm:pt modelId="{134B832B-5B20-4A5A-83D8-17F0397278D4}" type="parTrans" cxnId="{530DA458-10D3-4421-ABE1-FEB6F3A583A6}">
      <dgm:prSet/>
      <dgm:spPr/>
      <dgm:t>
        <a:bodyPr/>
        <a:lstStyle/>
        <a:p>
          <a:endParaRPr lang="es-ES"/>
        </a:p>
      </dgm:t>
    </dgm:pt>
    <dgm:pt modelId="{1A5F7B04-2ED9-4F01-AFF3-63B47D43FEF9}" type="sibTrans" cxnId="{530DA458-10D3-4421-ABE1-FEB6F3A583A6}">
      <dgm:prSet/>
      <dgm:spPr/>
      <dgm:t>
        <a:bodyPr/>
        <a:lstStyle/>
        <a:p>
          <a:endParaRPr lang="es-ES"/>
        </a:p>
      </dgm:t>
    </dgm:pt>
    <dgm:pt modelId="{F5513C51-EF7B-464F-9DE2-5B50E8C65974}">
      <dgm:prSet phldrT="[Texto]" custT="1"/>
      <dgm:spPr/>
      <dgm:t>
        <a:bodyPr/>
        <a:lstStyle/>
        <a:p>
          <a:r>
            <a:rPr lang="es-EC" sz="900" dirty="0" smtClean="0"/>
            <a:t>Dictaminar las medidas preventivas de control, mediante programas del Plan de Manejo Ambiental</a:t>
          </a:r>
          <a:endParaRPr lang="es-ES" sz="900" dirty="0"/>
        </a:p>
      </dgm:t>
    </dgm:pt>
    <dgm:pt modelId="{C616A5BD-FAE7-46C5-9EFA-2CD4E9896E1A}" type="parTrans" cxnId="{D4A92DBA-9DDE-4952-B097-CE79865E7317}">
      <dgm:prSet/>
      <dgm:spPr/>
      <dgm:t>
        <a:bodyPr/>
        <a:lstStyle/>
        <a:p>
          <a:endParaRPr lang="es-ES"/>
        </a:p>
      </dgm:t>
    </dgm:pt>
    <dgm:pt modelId="{29CD8273-7EE6-40A9-818D-4D05B580C9E9}" type="sibTrans" cxnId="{D4A92DBA-9DDE-4952-B097-CE79865E7317}">
      <dgm:prSet/>
      <dgm:spPr/>
      <dgm:t>
        <a:bodyPr/>
        <a:lstStyle/>
        <a:p>
          <a:endParaRPr lang="es-ES"/>
        </a:p>
      </dgm:t>
    </dgm:pt>
    <dgm:pt modelId="{C2AF03C3-552B-471C-8C71-DEDF18D96567}" type="pres">
      <dgm:prSet presAssocID="{402BBFC6-A82C-4A0A-AC40-0039186423DE}" presName="composite" presStyleCnt="0">
        <dgm:presLayoutVars>
          <dgm:chMax val="1"/>
          <dgm:dir/>
          <dgm:resizeHandles val="exact"/>
        </dgm:presLayoutVars>
      </dgm:prSet>
      <dgm:spPr/>
    </dgm:pt>
    <dgm:pt modelId="{9377C840-1A4F-42C6-BB4E-C4B6F3A008A0}" type="pres">
      <dgm:prSet presAssocID="{402BBFC6-A82C-4A0A-AC40-0039186423DE}" presName="radial" presStyleCnt="0">
        <dgm:presLayoutVars>
          <dgm:animLvl val="ctr"/>
        </dgm:presLayoutVars>
      </dgm:prSet>
      <dgm:spPr/>
    </dgm:pt>
    <dgm:pt modelId="{52456D55-C5FA-4C2D-A7A5-06E4127EC6E0}" type="pres">
      <dgm:prSet presAssocID="{D2A9A499-784A-4B98-AABD-A810FB44C4F8}" presName="centerShape" presStyleLbl="vennNode1" presStyleIdx="0" presStyleCnt="5"/>
      <dgm:spPr/>
      <dgm:t>
        <a:bodyPr/>
        <a:lstStyle/>
        <a:p>
          <a:endParaRPr lang="es-ES"/>
        </a:p>
      </dgm:t>
    </dgm:pt>
    <dgm:pt modelId="{ED8EAE3D-31C5-46C1-8E6D-3B50643DF978}" type="pres">
      <dgm:prSet presAssocID="{1C1962C6-F906-4751-9F05-F3E79736FBF3}" presName="node" presStyleLbl="vennNode1" presStyleIdx="1" presStyleCnt="5" custScaleX="127773" custScaleY="135604">
        <dgm:presLayoutVars>
          <dgm:bulletEnabled val="1"/>
        </dgm:presLayoutVars>
      </dgm:prSet>
      <dgm:spPr/>
      <dgm:t>
        <a:bodyPr/>
        <a:lstStyle/>
        <a:p>
          <a:endParaRPr lang="es-ES"/>
        </a:p>
      </dgm:t>
    </dgm:pt>
    <dgm:pt modelId="{02EFE248-69D0-48CA-96E2-C61E689825A1}" type="pres">
      <dgm:prSet presAssocID="{3FF690D0-B8CE-4E5D-8120-AEA81E6BD8ED}" presName="node" presStyleLbl="vennNode1" presStyleIdx="2" presStyleCnt="5" custScaleX="127773" custScaleY="135604">
        <dgm:presLayoutVars>
          <dgm:bulletEnabled val="1"/>
        </dgm:presLayoutVars>
      </dgm:prSet>
      <dgm:spPr/>
      <dgm:t>
        <a:bodyPr/>
        <a:lstStyle/>
        <a:p>
          <a:endParaRPr lang="es-ES"/>
        </a:p>
      </dgm:t>
    </dgm:pt>
    <dgm:pt modelId="{585AD799-E1A2-45CC-B952-649917E3520B}" type="pres">
      <dgm:prSet presAssocID="{0A1FBB3C-78A6-40C6-991A-B6B3CB56CB3D}" presName="node" presStyleLbl="vennNode1" presStyleIdx="3" presStyleCnt="5" custScaleX="127773" custScaleY="135604">
        <dgm:presLayoutVars>
          <dgm:bulletEnabled val="1"/>
        </dgm:presLayoutVars>
      </dgm:prSet>
      <dgm:spPr/>
      <dgm:t>
        <a:bodyPr/>
        <a:lstStyle/>
        <a:p>
          <a:endParaRPr lang="es-ES"/>
        </a:p>
      </dgm:t>
    </dgm:pt>
    <dgm:pt modelId="{F8A816B1-7B93-48B4-B75B-163EBD8D60CF}" type="pres">
      <dgm:prSet presAssocID="{F5513C51-EF7B-464F-9DE2-5B50E8C65974}" presName="node" presStyleLbl="vennNode1" presStyleIdx="4" presStyleCnt="5" custScaleX="127773" custScaleY="135604">
        <dgm:presLayoutVars>
          <dgm:bulletEnabled val="1"/>
        </dgm:presLayoutVars>
      </dgm:prSet>
      <dgm:spPr/>
      <dgm:t>
        <a:bodyPr/>
        <a:lstStyle/>
        <a:p>
          <a:endParaRPr lang="es-ES"/>
        </a:p>
      </dgm:t>
    </dgm:pt>
  </dgm:ptLst>
  <dgm:cxnLst>
    <dgm:cxn modelId="{A429AB5A-CA66-4D53-B8F1-F029DC1553C6}" type="presOf" srcId="{3FF690D0-B8CE-4E5D-8120-AEA81E6BD8ED}" destId="{02EFE248-69D0-48CA-96E2-C61E689825A1}" srcOrd="0" destOrd="0" presId="urn:microsoft.com/office/officeart/2005/8/layout/radial3"/>
    <dgm:cxn modelId="{530DA458-10D3-4421-ABE1-FEB6F3A583A6}" srcId="{D2A9A499-784A-4B98-AABD-A810FB44C4F8}" destId="{0A1FBB3C-78A6-40C6-991A-B6B3CB56CB3D}" srcOrd="2" destOrd="0" parTransId="{134B832B-5B20-4A5A-83D8-17F0397278D4}" sibTransId="{1A5F7B04-2ED9-4F01-AFF3-63B47D43FEF9}"/>
    <dgm:cxn modelId="{8C9AE254-695F-49FC-8BCA-F3FDE69EFBC2}" type="presOf" srcId="{F5513C51-EF7B-464F-9DE2-5B50E8C65974}" destId="{F8A816B1-7B93-48B4-B75B-163EBD8D60CF}" srcOrd="0" destOrd="0" presId="urn:microsoft.com/office/officeart/2005/8/layout/radial3"/>
    <dgm:cxn modelId="{9CF77246-94BE-4A76-9B38-530C9706E60E}" srcId="{402BBFC6-A82C-4A0A-AC40-0039186423DE}" destId="{D2A9A499-784A-4B98-AABD-A810FB44C4F8}" srcOrd="0" destOrd="0" parTransId="{A9251622-1F76-439F-9FA0-E674D75D8C02}" sibTransId="{D4BB25A0-D277-40F9-AB4E-131662702D5A}"/>
    <dgm:cxn modelId="{E49730D3-AAFD-4290-A3E6-4A7D9BB04CC5}" type="presOf" srcId="{402BBFC6-A82C-4A0A-AC40-0039186423DE}" destId="{C2AF03C3-552B-471C-8C71-DEDF18D96567}" srcOrd="0" destOrd="0" presId="urn:microsoft.com/office/officeart/2005/8/layout/radial3"/>
    <dgm:cxn modelId="{A00E8E12-CFC1-4B88-A4DB-4C17F8C18655}" type="presOf" srcId="{0A1FBB3C-78A6-40C6-991A-B6B3CB56CB3D}" destId="{585AD799-E1A2-45CC-B952-649917E3520B}" srcOrd="0" destOrd="0" presId="urn:microsoft.com/office/officeart/2005/8/layout/radial3"/>
    <dgm:cxn modelId="{D4A92DBA-9DDE-4952-B097-CE79865E7317}" srcId="{D2A9A499-784A-4B98-AABD-A810FB44C4F8}" destId="{F5513C51-EF7B-464F-9DE2-5B50E8C65974}" srcOrd="3" destOrd="0" parTransId="{C616A5BD-FAE7-46C5-9EFA-2CD4E9896E1A}" sibTransId="{29CD8273-7EE6-40A9-818D-4D05B580C9E9}"/>
    <dgm:cxn modelId="{251F1C5F-6905-4D25-9F47-9587C56AC6F1}" type="presOf" srcId="{D2A9A499-784A-4B98-AABD-A810FB44C4F8}" destId="{52456D55-C5FA-4C2D-A7A5-06E4127EC6E0}" srcOrd="0" destOrd="0" presId="urn:microsoft.com/office/officeart/2005/8/layout/radial3"/>
    <dgm:cxn modelId="{FFDDB8D1-C64A-46E9-80A6-81D89551A55D}" srcId="{D2A9A499-784A-4B98-AABD-A810FB44C4F8}" destId="{3FF690D0-B8CE-4E5D-8120-AEA81E6BD8ED}" srcOrd="1" destOrd="0" parTransId="{B62A19B3-C4CD-4516-BC6D-CAD60CA7F810}" sibTransId="{82859621-0E53-438A-BE9A-7C42C2C40DC0}"/>
    <dgm:cxn modelId="{82E1C3E4-2571-460C-AA31-395FD36E7E76}" srcId="{D2A9A499-784A-4B98-AABD-A810FB44C4F8}" destId="{1C1962C6-F906-4751-9F05-F3E79736FBF3}" srcOrd="0" destOrd="0" parTransId="{F2328FE5-F761-4A80-B1D1-A527F9C08794}" sibTransId="{6A3DD72B-0048-4CF9-91EB-7787062D5788}"/>
    <dgm:cxn modelId="{C06612E0-230B-41E1-968E-30E2BD0DA3A9}" type="presOf" srcId="{1C1962C6-F906-4751-9F05-F3E79736FBF3}" destId="{ED8EAE3D-31C5-46C1-8E6D-3B50643DF978}" srcOrd="0" destOrd="0" presId="urn:microsoft.com/office/officeart/2005/8/layout/radial3"/>
    <dgm:cxn modelId="{446CA050-4FC1-486C-9EC9-2C290CDED3A5}" type="presParOf" srcId="{C2AF03C3-552B-471C-8C71-DEDF18D96567}" destId="{9377C840-1A4F-42C6-BB4E-C4B6F3A008A0}" srcOrd="0" destOrd="0" presId="urn:microsoft.com/office/officeart/2005/8/layout/radial3"/>
    <dgm:cxn modelId="{C9DB1E58-9805-45B4-83D0-52236F2B2E05}" type="presParOf" srcId="{9377C840-1A4F-42C6-BB4E-C4B6F3A008A0}" destId="{52456D55-C5FA-4C2D-A7A5-06E4127EC6E0}" srcOrd="0" destOrd="0" presId="urn:microsoft.com/office/officeart/2005/8/layout/radial3"/>
    <dgm:cxn modelId="{D82D32D9-A575-4E97-8296-3D9B319998D0}" type="presParOf" srcId="{9377C840-1A4F-42C6-BB4E-C4B6F3A008A0}" destId="{ED8EAE3D-31C5-46C1-8E6D-3B50643DF978}" srcOrd="1" destOrd="0" presId="urn:microsoft.com/office/officeart/2005/8/layout/radial3"/>
    <dgm:cxn modelId="{2B8069A4-B0D4-4CCC-B84D-7492F7217B97}" type="presParOf" srcId="{9377C840-1A4F-42C6-BB4E-C4B6F3A008A0}" destId="{02EFE248-69D0-48CA-96E2-C61E689825A1}" srcOrd="2" destOrd="0" presId="urn:microsoft.com/office/officeart/2005/8/layout/radial3"/>
    <dgm:cxn modelId="{B1642F63-47AB-431C-9B2B-0B7770841CB8}" type="presParOf" srcId="{9377C840-1A4F-42C6-BB4E-C4B6F3A008A0}" destId="{585AD799-E1A2-45CC-B952-649917E3520B}" srcOrd="3" destOrd="0" presId="urn:microsoft.com/office/officeart/2005/8/layout/radial3"/>
    <dgm:cxn modelId="{32ECD59F-ACD3-4695-AF84-EA628C2394A5}" type="presParOf" srcId="{9377C840-1A4F-42C6-BB4E-C4B6F3A008A0}" destId="{F8A816B1-7B93-48B4-B75B-163EBD8D60CF}"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2B3E2B8-B46A-451D-9E03-24DD7DD6E67F}" type="doc">
      <dgm:prSet loTypeId="urn:microsoft.com/office/officeart/2005/8/layout/vList2" loCatId="list" qsTypeId="urn:microsoft.com/office/officeart/2005/8/quickstyle/3d4" qsCatId="3D" csTypeId="urn:microsoft.com/office/officeart/2005/8/colors/colorful1" csCatId="colorful" phldr="1"/>
      <dgm:spPr/>
      <dgm:t>
        <a:bodyPr/>
        <a:lstStyle/>
        <a:p>
          <a:endParaRPr lang="es-ES"/>
        </a:p>
      </dgm:t>
    </dgm:pt>
    <dgm:pt modelId="{6CA46D46-301D-4434-9783-5C91D5A5C26C}">
      <dgm:prSet phldrT="[Texto]"/>
      <dgm:spPr/>
      <dgm:t>
        <a:bodyPr/>
        <a:lstStyle/>
        <a:p>
          <a:r>
            <a:rPr lang="es-EC" b="1" dirty="0" smtClean="0">
              <a:solidFill>
                <a:schemeClr val="tx1"/>
              </a:solidFill>
            </a:rPr>
            <a:t>Programa para la disposición de residuos sólidos </a:t>
          </a:r>
          <a:endParaRPr lang="es-ES" dirty="0">
            <a:solidFill>
              <a:schemeClr val="tx1"/>
            </a:solidFill>
          </a:endParaRPr>
        </a:p>
      </dgm:t>
    </dgm:pt>
    <dgm:pt modelId="{C55DFF94-4301-419B-804D-70DFAB2F1B8A}" type="parTrans" cxnId="{C17C6281-21B0-43C6-9CF5-9B89DF9D53D2}">
      <dgm:prSet/>
      <dgm:spPr/>
      <dgm:t>
        <a:bodyPr/>
        <a:lstStyle/>
        <a:p>
          <a:endParaRPr lang="es-ES">
            <a:solidFill>
              <a:schemeClr val="tx1"/>
            </a:solidFill>
          </a:endParaRPr>
        </a:p>
      </dgm:t>
    </dgm:pt>
    <dgm:pt modelId="{0E12E496-7FFF-44F8-9782-B413B69313B4}" type="sibTrans" cxnId="{C17C6281-21B0-43C6-9CF5-9B89DF9D53D2}">
      <dgm:prSet/>
      <dgm:spPr/>
      <dgm:t>
        <a:bodyPr/>
        <a:lstStyle/>
        <a:p>
          <a:endParaRPr lang="es-ES">
            <a:solidFill>
              <a:schemeClr val="tx1"/>
            </a:solidFill>
          </a:endParaRPr>
        </a:p>
      </dgm:t>
    </dgm:pt>
    <dgm:pt modelId="{097FA729-D127-41C7-B02F-2CF915F76BC4}">
      <dgm:prSet phldrT="[Texto]"/>
      <dgm:spPr/>
      <dgm:t>
        <a:bodyPr/>
        <a:lstStyle/>
        <a:p>
          <a:r>
            <a:rPr lang="es-EC" b="1" dirty="0" smtClean="0">
              <a:solidFill>
                <a:schemeClr val="tx1"/>
              </a:solidFill>
            </a:rPr>
            <a:t>Programa de Prevención y Mitigación para el Medio Biótico</a:t>
          </a:r>
          <a:endParaRPr lang="es-ES" dirty="0">
            <a:solidFill>
              <a:schemeClr val="tx1"/>
            </a:solidFill>
          </a:endParaRPr>
        </a:p>
      </dgm:t>
    </dgm:pt>
    <dgm:pt modelId="{74753337-C91A-4788-9198-70B6342251C0}" type="parTrans" cxnId="{42016119-698E-4E71-9E2B-0C492AB7441B}">
      <dgm:prSet/>
      <dgm:spPr/>
      <dgm:t>
        <a:bodyPr/>
        <a:lstStyle/>
        <a:p>
          <a:endParaRPr lang="es-ES">
            <a:solidFill>
              <a:schemeClr val="tx1"/>
            </a:solidFill>
          </a:endParaRPr>
        </a:p>
      </dgm:t>
    </dgm:pt>
    <dgm:pt modelId="{F8DE1929-8A64-4010-A845-D119808FD6D6}" type="sibTrans" cxnId="{42016119-698E-4E71-9E2B-0C492AB7441B}">
      <dgm:prSet/>
      <dgm:spPr/>
      <dgm:t>
        <a:bodyPr/>
        <a:lstStyle/>
        <a:p>
          <a:endParaRPr lang="es-ES">
            <a:solidFill>
              <a:schemeClr val="tx1"/>
            </a:solidFill>
          </a:endParaRPr>
        </a:p>
      </dgm:t>
    </dgm:pt>
    <dgm:pt modelId="{E2B67E6A-4112-41A3-8BC9-C8E3B52473D8}">
      <dgm:prSet phldrT="[Texto]"/>
      <dgm:spPr/>
      <dgm:t>
        <a:bodyPr/>
        <a:lstStyle/>
        <a:p>
          <a:r>
            <a:rPr lang="es-EC" b="1" dirty="0" smtClean="0">
              <a:solidFill>
                <a:schemeClr val="tx1"/>
              </a:solidFill>
            </a:rPr>
            <a:t>Programa  de salud e higiene del trabajo </a:t>
          </a:r>
          <a:endParaRPr lang="es-ES" dirty="0">
            <a:solidFill>
              <a:schemeClr val="tx1"/>
            </a:solidFill>
          </a:endParaRPr>
        </a:p>
      </dgm:t>
    </dgm:pt>
    <dgm:pt modelId="{C9B77FE1-966D-48D1-BA96-FD0CC09D4CD1}" type="parTrans" cxnId="{BCCD3914-2D07-489E-889F-AD7A6164C501}">
      <dgm:prSet/>
      <dgm:spPr/>
      <dgm:t>
        <a:bodyPr/>
        <a:lstStyle/>
        <a:p>
          <a:endParaRPr lang="es-ES">
            <a:solidFill>
              <a:schemeClr val="tx1"/>
            </a:solidFill>
          </a:endParaRPr>
        </a:p>
      </dgm:t>
    </dgm:pt>
    <dgm:pt modelId="{E7256116-ABD2-4309-B77C-1068A71E944A}" type="sibTrans" cxnId="{BCCD3914-2D07-489E-889F-AD7A6164C501}">
      <dgm:prSet/>
      <dgm:spPr/>
      <dgm:t>
        <a:bodyPr/>
        <a:lstStyle/>
        <a:p>
          <a:endParaRPr lang="es-ES">
            <a:solidFill>
              <a:schemeClr val="tx1"/>
            </a:solidFill>
          </a:endParaRPr>
        </a:p>
      </dgm:t>
    </dgm:pt>
    <dgm:pt modelId="{3B72A815-A618-44F4-AB3B-51E86F8C3FBB}">
      <dgm:prSet/>
      <dgm:spPr/>
      <dgm:t>
        <a:bodyPr/>
        <a:lstStyle/>
        <a:p>
          <a:r>
            <a:rPr lang="es-EC" b="1" dirty="0" smtClean="0">
              <a:solidFill>
                <a:schemeClr val="tx1"/>
              </a:solidFill>
            </a:rPr>
            <a:t>Programa de control de la explotación</a:t>
          </a:r>
          <a:endParaRPr lang="es-ES" dirty="0">
            <a:solidFill>
              <a:schemeClr val="tx1"/>
            </a:solidFill>
          </a:endParaRPr>
        </a:p>
      </dgm:t>
    </dgm:pt>
    <dgm:pt modelId="{36B15E42-B93C-44F2-8572-A82CB5ECAA52}" type="parTrans" cxnId="{F26CC8A1-AE30-465F-A1AD-9806C5BBB1BB}">
      <dgm:prSet/>
      <dgm:spPr/>
      <dgm:t>
        <a:bodyPr/>
        <a:lstStyle/>
        <a:p>
          <a:endParaRPr lang="es-ES">
            <a:solidFill>
              <a:schemeClr val="tx1"/>
            </a:solidFill>
          </a:endParaRPr>
        </a:p>
      </dgm:t>
    </dgm:pt>
    <dgm:pt modelId="{D3CAEDEC-75A7-4391-9DCC-B0BB678F4A7C}" type="sibTrans" cxnId="{F26CC8A1-AE30-465F-A1AD-9806C5BBB1BB}">
      <dgm:prSet/>
      <dgm:spPr/>
      <dgm:t>
        <a:bodyPr/>
        <a:lstStyle/>
        <a:p>
          <a:endParaRPr lang="es-ES">
            <a:solidFill>
              <a:schemeClr val="tx1"/>
            </a:solidFill>
          </a:endParaRPr>
        </a:p>
      </dgm:t>
    </dgm:pt>
    <dgm:pt modelId="{BE78E187-6739-405D-A192-38E880EF97D8}">
      <dgm:prSet/>
      <dgm:spPr/>
      <dgm:t>
        <a:bodyPr/>
        <a:lstStyle/>
        <a:p>
          <a:r>
            <a:rPr lang="es-EC" b="1" dirty="0" smtClean="0">
              <a:solidFill>
                <a:schemeClr val="tx1"/>
              </a:solidFill>
            </a:rPr>
            <a:t>Programa  de mantenimiento de maquinarias</a:t>
          </a:r>
          <a:endParaRPr lang="es-ES" dirty="0">
            <a:solidFill>
              <a:schemeClr val="tx1"/>
            </a:solidFill>
          </a:endParaRPr>
        </a:p>
      </dgm:t>
    </dgm:pt>
    <dgm:pt modelId="{BF335A10-6646-4AAA-8137-54E7882296CD}" type="parTrans" cxnId="{51B50ABA-82F4-4367-B172-57018E20568E}">
      <dgm:prSet/>
      <dgm:spPr/>
      <dgm:t>
        <a:bodyPr/>
        <a:lstStyle/>
        <a:p>
          <a:endParaRPr lang="es-ES">
            <a:solidFill>
              <a:schemeClr val="tx1"/>
            </a:solidFill>
          </a:endParaRPr>
        </a:p>
      </dgm:t>
    </dgm:pt>
    <dgm:pt modelId="{D31A1153-C05E-41E9-9941-74054160BF68}" type="sibTrans" cxnId="{51B50ABA-82F4-4367-B172-57018E20568E}">
      <dgm:prSet/>
      <dgm:spPr/>
      <dgm:t>
        <a:bodyPr/>
        <a:lstStyle/>
        <a:p>
          <a:endParaRPr lang="es-ES">
            <a:solidFill>
              <a:schemeClr val="tx1"/>
            </a:solidFill>
          </a:endParaRPr>
        </a:p>
      </dgm:t>
    </dgm:pt>
    <dgm:pt modelId="{58837CB0-8683-4130-AA46-9D1C78F59FFD}">
      <dgm:prSet/>
      <dgm:spPr/>
      <dgm:t>
        <a:bodyPr/>
        <a:lstStyle/>
        <a:p>
          <a:r>
            <a:rPr lang="es-EC" b="1" dirty="0" smtClean="0">
              <a:solidFill>
                <a:schemeClr val="tx1"/>
              </a:solidFill>
            </a:rPr>
            <a:t>Programa de forestación y revegetación</a:t>
          </a:r>
          <a:endParaRPr lang="es-ES" dirty="0">
            <a:solidFill>
              <a:schemeClr val="tx1"/>
            </a:solidFill>
          </a:endParaRPr>
        </a:p>
      </dgm:t>
    </dgm:pt>
    <dgm:pt modelId="{CDB96FE7-12B8-42C2-A994-08EF7164862C}" type="parTrans" cxnId="{D5B66C21-0D9E-49D1-ADEE-8DE9B5D1B9D1}">
      <dgm:prSet/>
      <dgm:spPr/>
      <dgm:t>
        <a:bodyPr/>
        <a:lstStyle/>
        <a:p>
          <a:endParaRPr lang="es-ES">
            <a:solidFill>
              <a:schemeClr val="tx1"/>
            </a:solidFill>
          </a:endParaRPr>
        </a:p>
      </dgm:t>
    </dgm:pt>
    <dgm:pt modelId="{EEA6F338-4F4B-4A41-A2F2-6D755CB45578}" type="sibTrans" cxnId="{D5B66C21-0D9E-49D1-ADEE-8DE9B5D1B9D1}">
      <dgm:prSet/>
      <dgm:spPr/>
      <dgm:t>
        <a:bodyPr/>
        <a:lstStyle/>
        <a:p>
          <a:endParaRPr lang="es-ES">
            <a:solidFill>
              <a:schemeClr val="tx1"/>
            </a:solidFill>
          </a:endParaRPr>
        </a:p>
      </dgm:t>
    </dgm:pt>
    <dgm:pt modelId="{20470104-0242-46E5-8258-175C5051F44A}">
      <dgm:prSet/>
      <dgm:spPr/>
      <dgm:t>
        <a:bodyPr/>
        <a:lstStyle/>
        <a:p>
          <a:r>
            <a:rPr lang="es-EC" b="1" dirty="0" smtClean="0">
              <a:solidFill>
                <a:schemeClr val="tx1"/>
              </a:solidFill>
            </a:rPr>
            <a:t>Programa de capacitación e interpretación ambiental </a:t>
          </a:r>
          <a:endParaRPr lang="es-ES" dirty="0">
            <a:solidFill>
              <a:schemeClr val="tx1"/>
            </a:solidFill>
          </a:endParaRPr>
        </a:p>
      </dgm:t>
    </dgm:pt>
    <dgm:pt modelId="{8D29446B-91B7-4797-BDC3-B9D45246099E}" type="parTrans" cxnId="{4D0E6B1F-ED8D-4D75-BE36-C2725D02E985}">
      <dgm:prSet/>
      <dgm:spPr/>
      <dgm:t>
        <a:bodyPr/>
        <a:lstStyle/>
        <a:p>
          <a:endParaRPr lang="es-ES">
            <a:solidFill>
              <a:schemeClr val="tx1"/>
            </a:solidFill>
          </a:endParaRPr>
        </a:p>
      </dgm:t>
    </dgm:pt>
    <dgm:pt modelId="{44D8F9F8-A497-4A3E-A1E4-5987825023E5}" type="sibTrans" cxnId="{4D0E6B1F-ED8D-4D75-BE36-C2725D02E985}">
      <dgm:prSet/>
      <dgm:spPr/>
      <dgm:t>
        <a:bodyPr/>
        <a:lstStyle/>
        <a:p>
          <a:endParaRPr lang="es-ES">
            <a:solidFill>
              <a:schemeClr val="tx1"/>
            </a:solidFill>
          </a:endParaRPr>
        </a:p>
      </dgm:t>
    </dgm:pt>
    <dgm:pt modelId="{87EF4C32-F02E-4893-844E-919F6CED2C2E}">
      <dgm:prSet/>
      <dgm:spPr/>
      <dgm:t>
        <a:bodyPr/>
        <a:lstStyle/>
        <a:p>
          <a:r>
            <a:rPr lang="es-EC" b="1" dirty="0" smtClean="0">
              <a:solidFill>
                <a:schemeClr val="tx1"/>
              </a:solidFill>
            </a:rPr>
            <a:t>Programa de difusión del proyecto</a:t>
          </a:r>
          <a:endParaRPr lang="es-ES" dirty="0">
            <a:solidFill>
              <a:schemeClr val="tx1"/>
            </a:solidFill>
          </a:endParaRPr>
        </a:p>
      </dgm:t>
    </dgm:pt>
    <dgm:pt modelId="{34EEE829-DDD5-419D-97CE-BF33D315EF41}" type="parTrans" cxnId="{F9DD0506-2178-4544-9B4A-8C316D275CB7}">
      <dgm:prSet/>
      <dgm:spPr/>
      <dgm:t>
        <a:bodyPr/>
        <a:lstStyle/>
        <a:p>
          <a:endParaRPr lang="es-ES">
            <a:solidFill>
              <a:schemeClr val="tx1"/>
            </a:solidFill>
          </a:endParaRPr>
        </a:p>
      </dgm:t>
    </dgm:pt>
    <dgm:pt modelId="{3ACCF5CA-4C38-4838-8C6B-D8BED709CFDA}" type="sibTrans" cxnId="{F9DD0506-2178-4544-9B4A-8C316D275CB7}">
      <dgm:prSet/>
      <dgm:spPr/>
      <dgm:t>
        <a:bodyPr/>
        <a:lstStyle/>
        <a:p>
          <a:endParaRPr lang="es-ES">
            <a:solidFill>
              <a:schemeClr val="tx1"/>
            </a:solidFill>
          </a:endParaRPr>
        </a:p>
      </dgm:t>
    </dgm:pt>
    <dgm:pt modelId="{D05A49E3-DF8C-4CEB-BC48-1A6507CBD1FA}">
      <dgm:prSet/>
      <dgm:spPr/>
      <dgm:t>
        <a:bodyPr/>
        <a:lstStyle/>
        <a:p>
          <a:r>
            <a:rPr lang="es-EC" b="1" dirty="0" smtClean="0">
              <a:solidFill>
                <a:schemeClr val="tx1"/>
              </a:solidFill>
            </a:rPr>
            <a:t>Programa ambiental para el cierre y abandono de las actividades mineras</a:t>
          </a:r>
          <a:endParaRPr lang="es-ES" dirty="0">
            <a:solidFill>
              <a:schemeClr val="tx1"/>
            </a:solidFill>
          </a:endParaRPr>
        </a:p>
      </dgm:t>
    </dgm:pt>
    <dgm:pt modelId="{73026795-B3D3-4624-A457-75B4C3433D92}" type="parTrans" cxnId="{E68558DF-596D-4351-B358-17DC7A2850DD}">
      <dgm:prSet/>
      <dgm:spPr/>
      <dgm:t>
        <a:bodyPr/>
        <a:lstStyle/>
        <a:p>
          <a:endParaRPr lang="es-ES">
            <a:solidFill>
              <a:schemeClr val="tx1"/>
            </a:solidFill>
          </a:endParaRPr>
        </a:p>
      </dgm:t>
    </dgm:pt>
    <dgm:pt modelId="{EB771D21-B99C-463B-85D6-8BFB31DF1E60}" type="sibTrans" cxnId="{E68558DF-596D-4351-B358-17DC7A2850DD}">
      <dgm:prSet/>
      <dgm:spPr/>
      <dgm:t>
        <a:bodyPr/>
        <a:lstStyle/>
        <a:p>
          <a:endParaRPr lang="es-ES">
            <a:solidFill>
              <a:schemeClr val="tx1"/>
            </a:solidFill>
          </a:endParaRPr>
        </a:p>
      </dgm:t>
    </dgm:pt>
    <dgm:pt modelId="{B72444F3-F5B5-454E-A7F6-FFB46A143774}">
      <dgm:prSet/>
      <dgm:spPr/>
      <dgm:t>
        <a:bodyPr/>
        <a:lstStyle/>
        <a:p>
          <a:r>
            <a:rPr lang="es-EC" b="1" dirty="0" smtClean="0">
              <a:solidFill>
                <a:schemeClr val="tx1"/>
              </a:solidFill>
            </a:rPr>
            <a:t>Programa  de seguimiento y monitoreo para el control de las actividades del proyecto</a:t>
          </a:r>
          <a:endParaRPr lang="es-ES" dirty="0">
            <a:solidFill>
              <a:schemeClr val="tx1"/>
            </a:solidFill>
          </a:endParaRPr>
        </a:p>
      </dgm:t>
    </dgm:pt>
    <dgm:pt modelId="{E0D75E05-4AAE-459A-8F3C-E836EFE5BCA7}" type="parTrans" cxnId="{BABA117F-0D95-4AD6-9BE4-D1E0F3F85022}">
      <dgm:prSet/>
      <dgm:spPr/>
      <dgm:t>
        <a:bodyPr/>
        <a:lstStyle/>
        <a:p>
          <a:endParaRPr lang="es-ES"/>
        </a:p>
      </dgm:t>
    </dgm:pt>
    <dgm:pt modelId="{748BFEEC-2FAC-421A-AADC-57ACF6E2F97C}" type="sibTrans" cxnId="{BABA117F-0D95-4AD6-9BE4-D1E0F3F85022}">
      <dgm:prSet/>
      <dgm:spPr/>
      <dgm:t>
        <a:bodyPr/>
        <a:lstStyle/>
        <a:p>
          <a:endParaRPr lang="es-ES"/>
        </a:p>
      </dgm:t>
    </dgm:pt>
    <dgm:pt modelId="{38E8FC17-CA93-4072-9F42-8B3EB0F362C4}">
      <dgm:prSet/>
      <dgm:spPr/>
      <dgm:t>
        <a:bodyPr/>
        <a:lstStyle/>
        <a:p>
          <a:r>
            <a:rPr lang="es-EC" b="1" dirty="0" smtClean="0">
              <a:solidFill>
                <a:schemeClr val="tx1"/>
              </a:solidFill>
            </a:rPr>
            <a:t>Programa de  contingencias </a:t>
          </a:r>
          <a:endParaRPr lang="es-ES" dirty="0">
            <a:solidFill>
              <a:schemeClr val="tx1"/>
            </a:solidFill>
          </a:endParaRPr>
        </a:p>
      </dgm:t>
    </dgm:pt>
    <dgm:pt modelId="{8E78816D-03AB-4256-99F7-15631FEED000}" type="parTrans" cxnId="{ED4FA601-C7F7-44BA-BAD2-FF6998AFAB88}">
      <dgm:prSet/>
      <dgm:spPr/>
      <dgm:t>
        <a:bodyPr/>
        <a:lstStyle/>
        <a:p>
          <a:endParaRPr lang="es-ES"/>
        </a:p>
      </dgm:t>
    </dgm:pt>
    <dgm:pt modelId="{0B571292-8307-4B24-B32D-E8C5C5798E2E}" type="sibTrans" cxnId="{ED4FA601-C7F7-44BA-BAD2-FF6998AFAB88}">
      <dgm:prSet/>
      <dgm:spPr/>
      <dgm:t>
        <a:bodyPr/>
        <a:lstStyle/>
        <a:p>
          <a:endParaRPr lang="es-ES"/>
        </a:p>
      </dgm:t>
    </dgm:pt>
    <dgm:pt modelId="{0820E217-5EE4-4A8E-B98C-CE61151FD507}" type="pres">
      <dgm:prSet presAssocID="{12B3E2B8-B46A-451D-9E03-24DD7DD6E67F}" presName="linear" presStyleCnt="0">
        <dgm:presLayoutVars>
          <dgm:animLvl val="lvl"/>
          <dgm:resizeHandles val="exact"/>
        </dgm:presLayoutVars>
      </dgm:prSet>
      <dgm:spPr/>
    </dgm:pt>
    <dgm:pt modelId="{7BFC3413-A8A4-47AC-A3A8-670FF479BFE4}" type="pres">
      <dgm:prSet presAssocID="{6CA46D46-301D-4434-9783-5C91D5A5C26C}" presName="parentText" presStyleLbl="node1" presStyleIdx="0" presStyleCnt="11">
        <dgm:presLayoutVars>
          <dgm:chMax val="0"/>
          <dgm:bulletEnabled val="1"/>
        </dgm:presLayoutVars>
      </dgm:prSet>
      <dgm:spPr/>
    </dgm:pt>
    <dgm:pt modelId="{D2D71309-C928-48F0-A80B-9B29ACD995FD}" type="pres">
      <dgm:prSet presAssocID="{0E12E496-7FFF-44F8-9782-B413B69313B4}" presName="spacer" presStyleCnt="0"/>
      <dgm:spPr/>
    </dgm:pt>
    <dgm:pt modelId="{A552B282-F514-4D7A-9294-1B6101394707}" type="pres">
      <dgm:prSet presAssocID="{097FA729-D127-41C7-B02F-2CF915F76BC4}" presName="parentText" presStyleLbl="node1" presStyleIdx="1" presStyleCnt="11">
        <dgm:presLayoutVars>
          <dgm:chMax val="0"/>
          <dgm:bulletEnabled val="1"/>
        </dgm:presLayoutVars>
      </dgm:prSet>
      <dgm:spPr/>
    </dgm:pt>
    <dgm:pt modelId="{089E624E-7445-42B7-84C7-48BF327D7F3A}" type="pres">
      <dgm:prSet presAssocID="{F8DE1929-8A64-4010-A845-D119808FD6D6}" presName="spacer" presStyleCnt="0"/>
      <dgm:spPr/>
    </dgm:pt>
    <dgm:pt modelId="{CA60E394-3D7C-4663-8ED8-8696BC2192B5}" type="pres">
      <dgm:prSet presAssocID="{E2B67E6A-4112-41A3-8BC9-C8E3B52473D8}" presName="parentText" presStyleLbl="node1" presStyleIdx="2" presStyleCnt="11">
        <dgm:presLayoutVars>
          <dgm:chMax val="0"/>
          <dgm:bulletEnabled val="1"/>
        </dgm:presLayoutVars>
      </dgm:prSet>
      <dgm:spPr/>
    </dgm:pt>
    <dgm:pt modelId="{91DA207A-9FFE-4259-899A-CC8CB9853D12}" type="pres">
      <dgm:prSet presAssocID="{E7256116-ABD2-4309-B77C-1068A71E944A}" presName="spacer" presStyleCnt="0"/>
      <dgm:spPr/>
    </dgm:pt>
    <dgm:pt modelId="{CD70AB4E-EC48-4B69-A82C-8F7806658937}" type="pres">
      <dgm:prSet presAssocID="{3B72A815-A618-44F4-AB3B-51E86F8C3FBB}" presName="parentText" presStyleLbl="node1" presStyleIdx="3" presStyleCnt="11">
        <dgm:presLayoutVars>
          <dgm:chMax val="0"/>
          <dgm:bulletEnabled val="1"/>
        </dgm:presLayoutVars>
      </dgm:prSet>
      <dgm:spPr/>
    </dgm:pt>
    <dgm:pt modelId="{9745976A-C737-4A44-AE5B-4D77B061C21E}" type="pres">
      <dgm:prSet presAssocID="{D3CAEDEC-75A7-4391-9DCC-B0BB678F4A7C}" presName="spacer" presStyleCnt="0"/>
      <dgm:spPr/>
    </dgm:pt>
    <dgm:pt modelId="{D19587D3-F381-4380-A41A-9205E61EB4DE}" type="pres">
      <dgm:prSet presAssocID="{BE78E187-6739-405D-A192-38E880EF97D8}" presName="parentText" presStyleLbl="node1" presStyleIdx="4" presStyleCnt="11">
        <dgm:presLayoutVars>
          <dgm:chMax val="0"/>
          <dgm:bulletEnabled val="1"/>
        </dgm:presLayoutVars>
      </dgm:prSet>
      <dgm:spPr/>
    </dgm:pt>
    <dgm:pt modelId="{EDD63446-9624-4780-A11F-4FC6572ABB4A}" type="pres">
      <dgm:prSet presAssocID="{D31A1153-C05E-41E9-9941-74054160BF68}" presName="spacer" presStyleCnt="0"/>
      <dgm:spPr/>
    </dgm:pt>
    <dgm:pt modelId="{766A7C29-75F8-4DF8-91F6-BB155417EB13}" type="pres">
      <dgm:prSet presAssocID="{B72444F3-F5B5-454E-A7F6-FFB46A143774}" presName="parentText" presStyleLbl="node1" presStyleIdx="5" presStyleCnt="11">
        <dgm:presLayoutVars>
          <dgm:chMax val="0"/>
          <dgm:bulletEnabled val="1"/>
        </dgm:presLayoutVars>
      </dgm:prSet>
      <dgm:spPr/>
    </dgm:pt>
    <dgm:pt modelId="{9D3C5F22-63D0-407F-AAE5-8B2431B858DF}" type="pres">
      <dgm:prSet presAssocID="{748BFEEC-2FAC-421A-AADC-57ACF6E2F97C}" presName="spacer" presStyleCnt="0"/>
      <dgm:spPr/>
    </dgm:pt>
    <dgm:pt modelId="{E895B0C6-7C46-4E63-AAE8-000EB608360F}" type="pres">
      <dgm:prSet presAssocID="{58837CB0-8683-4130-AA46-9D1C78F59FFD}" presName="parentText" presStyleLbl="node1" presStyleIdx="6" presStyleCnt="11">
        <dgm:presLayoutVars>
          <dgm:chMax val="0"/>
          <dgm:bulletEnabled val="1"/>
        </dgm:presLayoutVars>
      </dgm:prSet>
      <dgm:spPr/>
    </dgm:pt>
    <dgm:pt modelId="{890F63FD-E0A1-46A3-90F7-625961C44C71}" type="pres">
      <dgm:prSet presAssocID="{EEA6F338-4F4B-4A41-A2F2-6D755CB45578}" presName="spacer" presStyleCnt="0"/>
      <dgm:spPr/>
    </dgm:pt>
    <dgm:pt modelId="{98DE6E69-07C9-414C-B6C9-9CCED08FA5E8}" type="pres">
      <dgm:prSet presAssocID="{38E8FC17-CA93-4072-9F42-8B3EB0F362C4}" presName="parentText" presStyleLbl="node1" presStyleIdx="7" presStyleCnt="11">
        <dgm:presLayoutVars>
          <dgm:chMax val="0"/>
          <dgm:bulletEnabled val="1"/>
        </dgm:presLayoutVars>
      </dgm:prSet>
      <dgm:spPr/>
    </dgm:pt>
    <dgm:pt modelId="{9E4CC2BB-AEE9-4F52-A74F-A041A82B1514}" type="pres">
      <dgm:prSet presAssocID="{0B571292-8307-4B24-B32D-E8C5C5798E2E}" presName="spacer" presStyleCnt="0"/>
      <dgm:spPr/>
    </dgm:pt>
    <dgm:pt modelId="{1AF2901B-DEDA-4868-AD4F-189197FAF58D}" type="pres">
      <dgm:prSet presAssocID="{20470104-0242-46E5-8258-175C5051F44A}" presName="parentText" presStyleLbl="node1" presStyleIdx="8" presStyleCnt="11">
        <dgm:presLayoutVars>
          <dgm:chMax val="0"/>
          <dgm:bulletEnabled val="1"/>
        </dgm:presLayoutVars>
      </dgm:prSet>
      <dgm:spPr/>
    </dgm:pt>
    <dgm:pt modelId="{C7759176-3593-4864-8EB8-E39EA7A0B8DA}" type="pres">
      <dgm:prSet presAssocID="{44D8F9F8-A497-4A3E-A1E4-5987825023E5}" presName="spacer" presStyleCnt="0"/>
      <dgm:spPr/>
    </dgm:pt>
    <dgm:pt modelId="{4A94EA6C-A45B-46AA-ACDC-8621AAF0EFC8}" type="pres">
      <dgm:prSet presAssocID="{87EF4C32-F02E-4893-844E-919F6CED2C2E}" presName="parentText" presStyleLbl="node1" presStyleIdx="9" presStyleCnt="11">
        <dgm:presLayoutVars>
          <dgm:chMax val="0"/>
          <dgm:bulletEnabled val="1"/>
        </dgm:presLayoutVars>
      </dgm:prSet>
      <dgm:spPr/>
    </dgm:pt>
    <dgm:pt modelId="{1346D58C-0751-4D7B-A360-1FB7BFD140D7}" type="pres">
      <dgm:prSet presAssocID="{3ACCF5CA-4C38-4838-8C6B-D8BED709CFDA}" presName="spacer" presStyleCnt="0"/>
      <dgm:spPr/>
    </dgm:pt>
    <dgm:pt modelId="{FCE24528-E0EB-410C-93E5-45192AD6CD81}" type="pres">
      <dgm:prSet presAssocID="{D05A49E3-DF8C-4CEB-BC48-1A6507CBD1FA}" presName="parentText" presStyleLbl="node1" presStyleIdx="10" presStyleCnt="11">
        <dgm:presLayoutVars>
          <dgm:chMax val="0"/>
          <dgm:bulletEnabled val="1"/>
        </dgm:presLayoutVars>
      </dgm:prSet>
      <dgm:spPr/>
    </dgm:pt>
  </dgm:ptLst>
  <dgm:cxnLst>
    <dgm:cxn modelId="{BCCD3914-2D07-489E-889F-AD7A6164C501}" srcId="{12B3E2B8-B46A-451D-9E03-24DD7DD6E67F}" destId="{E2B67E6A-4112-41A3-8BC9-C8E3B52473D8}" srcOrd="2" destOrd="0" parTransId="{C9B77FE1-966D-48D1-BA96-FD0CC09D4CD1}" sibTransId="{E7256116-ABD2-4309-B77C-1068A71E944A}"/>
    <dgm:cxn modelId="{A4EA4F24-3FFC-4394-BF0E-88C9EFC4C4C6}" type="presOf" srcId="{6CA46D46-301D-4434-9783-5C91D5A5C26C}" destId="{7BFC3413-A8A4-47AC-A3A8-670FF479BFE4}" srcOrd="0" destOrd="0" presId="urn:microsoft.com/office/officeart/2005/8/layout/vList2"/>
    <dgm:cxn modelId="{960820F5-8831-49C3-BD8C-A3C100381BEF}" type="presOf" srcId="{B72444F3-F5B5-454E-A7F6-FFB46A143774}" destId="{766A7C29-75F8-4DF8-91F6-BB155417EB13}" srcOrd="0" destOrd="0" presId="urn:microsoft.com/office/officeart/2005/8/layout/vList2"/>
    <dgm:cxn modelId="{42016119-698E-4E71-9E2B-0C492AB7441B}" srcId="{12B3E2B8-B46A-451D-9E03-24DD7DD6E67F}" destId="{097FA729-D127-41C7-B02F-2CF915F76BC4}" srcOrd="1" destOrd="0" parTransId="{74753337-C91A-4788-9198-70B6342251C0}" sibTransId="{F8DE1929-8A64-4010-A845-D119808FD6D6}"/>
    <dgm:cxn modelId="{BABA117F-0D95-4AD6-9BE4-D1E0F3F85022}" srcId="{12B3E2B8-B46A-451D-9E03-24DD7DD6E67F}" destId="{B72444F3-F5B5-454E-A7F6-FFB46A143774}" srcOrd="5" destOrd="0" parTransId="{E0D75E05-4AAE-459A-8F3C-E836EFE5BCA7}" sibTransId="{748BFEEC-2FAC-421A-AADC-57ACF6E2F97C}"/>
    <dgm:cxn modelId="{F26CC8A1-AE30-465F-A1AD-9806C5BBB1BB}" srcId="{12B3E2B8-B46A-451D-9E03-24DD7DD6E67F}" destId="{3B72A815-A618-44F4-AB3B-51E86F8C3FBB}" srcOrd="3" destOrd="0" parTransId="{36B15E42-B93C-44F2-8572-A82CB5ECAA52}" sibTransId="{D3CAEDEC-75A7-4391-9DCC-B0BB678F4A7C}"/>
    <dgm:cxn modelId="{4D0E6B1F-ED8D-4D75-BE36-C2725D02E985}" srcId="{12B3E2B8-B46A-451D-9E03-24DD7DD6E67F}" destId="{20470104-0242-46E5-8258-175C5051F44A}" srcOrd="8" destOrd="0" parTransId="{8D29446B-91B7-4797-BDC3-B9D45246099E}" sibTransId="{44D8F9F8-A497-4A3E-A1E4-5987825023E5}"/>
    <dgm:cxn modelId="{D5B66C21-0D9E-49D1-ADEE-8DE9B5D1B9D1}" srcId="{12B3E2B8-B46A-451D-9E03-24DD7DD6E67F}" destId="{58837CB0-8683-4130-AA46-9D1C78F59FFD}" srcOrd="6" destOrd="0" parTransId="{CDB96FE7-12B8-42C2-A994-08EF7164862C}" sibTransId="{EEA6F338-4F4B-4A41-A2F2-6D755CB45578}"/>
    <dgm:cxn modelId="{ED4FA601-C7F7-44BA-BAD2-FF6998AFAB88}" srcId="{12B3E2B8-B46A-451D-9E03-24DD7DD6E67F}" destId="{38E8FC17-CA93-4072-9F42-8B3EB0F362C4}" srcOrd="7" destOrd="0" parTransId="{8E78816D-03AB-4256-99F7-15631FEED000}" sibTransId="{0B571292-8307-4B24-B32D-E8C5C5798E2E}"/>
    <dgm:cxn modelId="{F453DCCD-13D4-42EC-9026-1446F9D47658}" type="presOf" srcId="{3B72A815-A618-44F4-AB3B-51E86F8C3FBB}" destId="{CD70AB4E-EC48-4B69-A82C-8F7806658937}" srcOrd="0" destOrd="0" presId="urn:microsoft.com/office/officeart/2005/8/layout/vList2"/>
    <dgm:cxn modelId="{C17C6281-21B0-43C6-9CF5-9B89DF9D53D2}" srcId="{12B3E2B8-B46A-451D-9E03-24DD7DD6E67F}" destId="{6CA46D46-301D-4434-9783-5C91D5A5C26C}" srcOrd="0" destOrd="0" parTransId="{C55DFF94-4301-419B-804D-70DFAB2F1B8A}" sibTransId="{0E12E496-7FFF-44F8-9782-B413B69313B4}"/>
    <dgm:cxn modelId="{9C9D9B42-3102-479A-A171-B27CFE881589}" type="presOf" srcId="{BE78E187-6739-405D-A192-38E880EF97D8}" destId="{D19587D3-F381-4380-A41A-9205E61EB4DE}" srcOrd="0" destOrd="0" presId="urn:microsoft.com/office/officeart/2005/8/layout/vList2"/>
    <dgm:cxn modelId="{720F47BE-9CCE-4B20-949D-49D793AB5299}" type="presOf" srcId="{38E8FC17-CA93-4072-9F42-8B3EB0F362C4}" destId="{98DE6E69-07C9-414C-B6C9-9CCED08FA5E8}" srcOrd="0" destOrd="0" presId="urn:microsoft.com/office/officeart/2005/8/layout/vList2"/>
    <dgm:cxn modelId="{CEF65144-806B-4E77-87C5-3CCBC8ED7D8E}" type="presOf" srcId="{58837CB0-8683-4130-AA46-9D1C78F59FFD}" destId="{E895B0C6-7C46-4E63-AAE8-000EB608360F}" srcOrd="0" destOrd="0" presId="urn:microsoft.com/office/officeart/2005/8/layout/vList2"/>
    <dgm:cxn modelId="{0CDF9C2D-351F-42E4-A965-C9858CDFC3BC}" type="presOf" srcId="{12B3E2B8-B46A-451D-9E03-24DD7DD6E67F}" destId="{0820E217-5EE4-4A8E-B98C-CE61151FD507}" srcOrd="0" destOrd="0" presId="urn:microsoft.com/office/officeart/2005/8/layout/vList2"/>
    <dgm:cxn modelId="{51B50ABA-82F4-4367-B172-57018E20568E}" srcId="{12B3E2B8-B46A-451D-9E03-24DD7DD6E67F}" destId="{BE78E187-6739-405D-A192-38E880EF97D8}" srcOrd="4" destOrd="0" parTransId="{BF335A10-6646-4AAA-8137-54E7882296CD}" sibTransId="{D31A1153-C05E-41E9-9941-74054160BF68}"/>
    <dgm:cxn modelId="{E68558DF-596D-4351-B358-17DC7A2850DD}" srcId="{12B3E2B8-B46A-451D-9E03-24DD7DD6E67F}" destId="{D05A49E3-DF8C-4CEB-BC48-1A6507CBD1FA}" srcOrd="10" destOrd="0" parTransId="{73026795-B3D3-4624-A457-75B4C3433D92}" sibTransId="{EB771D21-B99C-463B-85D6-8BFB31DF1E60}"/>
    <dgm:cxn modelId="{43B80E30-A4C7-4C6E-B514-9231DF494743}" type="presOf" srcId="{87EF4C32-F02E-4893-844E-919F6CED2C2E}" destId="{4A94EA6C-A45B-46AA-ACDC-8621AAF0EFC8}" srcOrd="0" destOrd="0" presId="urn:microsoft.com/office/officeart/2005/8/layout/vList2"/>
    <dgm:cxn modelId="{02D7891F-5D0D-4FD0-B7F6-DE925C56BF18}" type="presOf" srcId="{D05A49E3-DF8C-4CEB-BC48-1A6507CBD1FA}" destId="{FCE24528-E0EB-410C-93E5-45192AD6CD81}" srcOrd="0" destOrd="0" presId="urn:microsoft.com/office/officeart/2005/8/layout/vList2"/>
    <dgm:cxn modelId="{F9DD0506-2178-4544-9B4A-8C316D275CB7}" srcId="{12B3E2B8-B46A-451D-9E03-24DD7DD6E67F}" destId="{87EF4C32-F02E-4893-844E-919F6CED2C2E}" srcOrd="9" destOrd="0" parTransId="{34EEE829-DDD5-419D-97CE-BF33D315EF41}" sibTransId="{3ACCF5CA-4C38-4838-8C6B-D8BED709CFDA}"/>
    <dgm:cxn modelId="{AFF802ED-588D-440F-A891-361E625515F6}" type="presOf" srcId="{E2B67E6A-4112-41A3-8BC9-C8E3B52473D8}" destId="{CA60E394-3D7C-4663-8ED8-8696BC2192B5}" srcOrd="0" destOrd="0" presId="urn:microsoft.com/office/officeart/2005/8/layout/vList2"/>
    <dgm:cxn modelId="{B29EA5BC-8DA7-439C-B582-3018600722AB}" type="presOf" srcId="{097FA729-D127-41C7-B02F-2CF915F76BC4}" destId="{A552B282-F514-4D7A-9294-1B6101394707}" srcOrd="0" destOrd="0" presId="urn:microsoft.com/office/officeart/2005/8/layout/vList2"/>
    <dgm:cxn modelId="{B0923778-E665-48A7-9E22-41555CC020B8}" type="presOf" srcId="{20470104-0242-46E5-8258-175C5051F44A}" destId="{1AF2901B-DEDA-4868-AD4F-189197FAF58D}" srcOrd="0" destOrd="0" presId="urn:microsoft.com/office/officeart/2005/8/layout/vList2"/>
    <dgm:cxn modelId="{2AAA84AF-C290-49D0-8E90-01115E561AF7}" type="presParOf" srcId="{0820E217-5EE4-4A8E-B98C-CE61151FD507}" destId="{7BFC3413-A8A4-47AC-A3A8-670FF479BFE4}" srcOrd="0" destOrd="0" presId="urn:microsoft.com/office/officeart/2005/8/layout/vList2"/>
    <dgm:cxn modelId="{7E252D75-945A-4703-99E1-77F7C4F31681}" type="presParOf" srcId="{0820E217-5EE4-4A8E-B98C-CE61151FD507}" destId="{D2D71309-C928-48F0-A80B-9B29ACD995FD}" srcOrd="1" destOrd="0" presId="urn:microsoft.com/office/officeart/2005/8/layout/vList2"/>
    <dgm:cxn modelId="{FF57E07B-0732-429C-89EB-E2B114567B0E}" type="presParOf" srcId="{0820E217-5EE4-4A8E-B98C-CE61151FD507}" destId="{A552B282-F514-4D7A-9294-1B6101394707}" srcOrd="2" destOrd="0" presId="urn:microsoft.com/office/officeart/2005/8/layout/vList2"/>
    <dgm:cxn modelId="{CD7AB7C2-F1CE-4626-A28A-EF016B99F772}" type="presParOf" srcId="{0820E217-5EE4-4A8E-B98C-CE61151FD507}" destId="{089E624E-7445-42B7-84C7-48BF327D7F3A}" srcOrd="3" destOrd="0" presId="urn:microsoft.com/office/officeart/2005/8/layout/vList2"/>
    <dgm:cxn modelId="{4D774AB2-FFD7-45FF-8693-479B796D2676}" type="presParOf" srcId="{0820E217-5EE4-4A8E-B98C-CE61151FD507}" destId="{CA60E394-3D7C-4663-8ED8-8696BC2192B5}" srcOrd="4" destOrd="0" presId="urn:microsoft.com/office/officeart/2005/8/layout/vList2"/>
    <dgm:cxn modelId="{1134FF85-C43D-439D-9D5C-083CBE6B2644}" type="presParOf" srcId="{0820E217-5EE4-4A8E-B98C-CE61151FD507}" destId="{91DA207A-9FFE-4259-899A-CC8CB9853D12}" srcOrd="5" destOrd="0" presId="urn:microsoft.com/office/officeart/2005/8/layout/vList2"/>
    <dgm:cxn modelId="{53513A46-ACD0-4B56-83AF-47DDF579444C}" type="presParOf" srcId="{0820E217-5EE4-4A8E-B98C-CE61151FD507}" destId="{CD70AB4E-EC48-4B69-A82C-8F7806658937}" srcOrd="6" destOrd="0" presId="urn:microsoft.com/office/officeart/2005/8/layout/vList2"/>
    <dgm:cxn modelId="{D38B2651-096E-41B3-8B67-8E58DECE138E}" type="presParOf" srcId="{0820E217-5EE4-4A8E-B98C-CE61151FD507}" destId="{9745976A-C737-4A44-AE5B-4D77B061C21E}" srcOrd="7" destOrd="0" presId="urn:microsoft.com/office/officeart/2005/8/layout/vList2"/>
    <dgm:cxn modelId="{B4754A43-1637-4111-A6D8-CBBB4A41CB7E}" type="presParOf" srcId="{0820E217-5EE4-4A8E-B98C-CE61151FD507}" destId="{D19587D3-F381-4380-A41A-9205E61EB4DE}" srcOrd="8" destOrd="0" presId="urn:microsoft.com/office/officeart/2005/8/layout/vList2"/>
    <dgm:cxn modelId="{EC81C1CE-9CF5-4234-921E-5142604F8CB4}" type="presParOf" srcId="{0820E217-5EE4-4A8E-B98C-CE61151FD507}" destId="{EDD63446-9624-4780-A11F-4FC6572ABB4A}" srcOrd="9" destOrd="0" presId="urn:microsoft.com/office/officeart/2005/8/layout/vList2"/>
    <dgm:cxn modelId="{451A5039-50B1-4C85-BAB6-A27A192E3D5A}" type="presParOf" srcId="{0820E217-5EE4-4A8E-B98C-CE61151FD507}" destId="{766A7C29-75F8-4DF8-91F6-BB155417EB13}" srcOrd="10" destOrd="0" presId="urn:microsoft.com/office/officeart/2005/8/layout/vList2"/>
    <dgm:cxn modelId="{50608717-C788-42CC-A227-C23CC38FA3CB}" type="presParOf" srcId="{0820E217-5EE4-4A8E-B98C-CE61151FD507}" destId="{9D3C5F22-63D0-407F-AAE5-8B2431B858DF}" srcOrd="11" destOrd="0" presId="urn:microsoft.com/office/officeart/2005/8/layout/vList2"/>
    <dgm:cxn modelId="{51C2098B-3750-42BF-BB7D-FB59D9E96513}" type="presParOf" srcId="{0820E217-5EE4-4A8E-B98C-CE61151FD507}" destId="{E895B0C6-7C46-4E63-AAE8-000EB608360F}" srcOrd="12" destOrd="0" presId="urn:microsoft.com/office/officeart/2005/8/layout/vList2"/>
    <dgm:cxn modelId="{12CEDF9B-6F7C-4349-B4CD-48AD3940683D}" type="presParOf" srcId="{0820E217-5EE4-4A8E-B98C-CE61151FD507}" destId="{890F63FD-E0A1-46A3-90F7-625961C44C71}" srcOrd="13" destOrd="0" presId="urn:microsoft.com/office/officeart/2005/8/layout/vList2"/>
    <dgm:cxn modelId="{180D7F85-B8E3-4B90-9430-27B89A5FF567}" type="presParOf" srcId="{0820E217-5EE4-4A8E-B98C-CE61151FD507}" destId="{98DE6E69-07C9-414C-B6C9-9CCED08FA5E8}" srcOrd="14" destOrd="0" presId="urn:microsoft.com/office/officeart/2005/8/layout/vList2"/>
    <dgm:cxn modelId="{69216090-57B2-4865-B0CF-16575E9DB399}" type="presParOf" srcId="{0820E217-5EE4-4A8E-B98C-CE61151FD507}" destId="{9E4CC2BB-AEE9-4F52-A74F-A041A82B1514}" srcOrd="15" destOrd="0" presId="urn:microsoft.com/office/officeart/2005/8/layout/vList2"/>
    <dgm:cxn modelId="{FF22BB92-D6BB-4368-8395-831561125060}" type="presParOf" srcId="{0820E217-5EE4-4A8E-B98C-CE61151FD507}" destId="{1AF2901B-DEDA-4868-AD4F-189197FAF58D}" srcOrd="16" destOrd="0" presId="urn:microsoft.com/office/officeart/2005/8/layout/vList2"/>
    <dgm:cxn modelId="{9C3945C1-3A83-499D-B730-E9D081C649CE}" type="presParOf" srcId="{0820E217-5EE4-4A8E-B98C-CE61151FD507}" destId="{C7759176-3593-4864-8EB8-E39EA7A0B8DA}" srcOrd="17" destOrd="0" presId="urn:microsoft.com/office/officeart/2005/8/layout/vList2"/>
    <dgm:cxn modelId="{6BC7E541-72DB-4EA4-B55A-038C3E6D0155}" type="presParOf" srcId="{0820E217-5EE4-4A8E-B98C-CE61151FD507}" destId="{4A94EA6C-A45B-46AA-ACDC-8621AAF0EFC8}" srcOrd="18" destOrd="0" presId="urn:microsoft.com/office/officeart/2005/8/layout/vList2"/>
    <dgm:cxn modelId="{8ED4002C-614E-46A1-8B48-77E159F9314D}" type="presParOf" srcId="{0820E217-5EE4-4A8E-B98C-CE61151FD507}" destId="{1346D58C-0751-4D7B-A360-1FB7BFD140D7}" srcOrd="19" destOrd="0" presId="urn:microsoft.com/office/officeart/2005/8/layout/vList2"/>
    <dgm:cxn modelId="{A5290052-1C03-429E-8933-4893C2CB034E}" type="presParOf" srcId="{0820E217-5EE4-4A8E-B98C-CE61151FD507}" destId="{FCE24528-E0EB-410C-93E5-45192AD6CD81}"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89C488-DDFD-458F-B781-D58116CB0EB3}" type="doc">
      <dgm:prSet loTypeId="urn:microsoft.com/office/officeart/2005/8/layout/hierarchy2" loCatId="hierarchy" qsTypeId="urn:microsoft.com/office/officeart/2005/8/quickstyle/3d1" qsCatId="3D" csTypeId="urn:microsoft.com/office/officeart/2005/8/colors/colorful2" csCatId="colorful" phldr="1"/>
      <dgm:spPr/>
      <dgm:t>
        <a:bodyPr/>
        <a:lstStyle/>
        <a:p>
          <a:endParaRPr lang="es-ES"/>
        </a:p>
      </dgm:t>
    </dgm:pt>
    <dgm:pt modelId="{8CE04240-EE0E-46D2-953F-85EB30EA33CF}">
      <dgm:prSet phldrT="[Texto]" custT="1"/>
      <dgm:spPr/>
      <dgm:t>
        <a:bodyPr/>
        <a:lstStyle/>
        <a:p>
          <a:r>
            <a:rPr lang="es-ES" sz="1200" dirty="0" smtClean="0">
              <a:solidFill>
                <a:schemeClr val="tx1"/>
              </a:solidFill>
            </a:rPr>
            <a:t>TIPO</a:t>
          </a:r>
          <a:endParaRPr lang="es-ES" sz="1200" dirty="0">
            <a:solidFill>
              <a:schemeClr val="tx1"/>
            </a:solidFill>
          </a:endParaRPr>
        </a:p>
      </dgm:t>
    </dgm:pt>
    <dgm:pt modelId="{52764EF8-FBFF-48B7-ABE7-1699918F438F}" type="parTrans" cxnId="{AE1AF6D3-B551-4C4D-9D57-5CB11A7481BA}">
      <dgm:prSet/>
      <dgm:spPr/>
      <dgm:t>
        <a:bodyPr/>
        <a:lstStyle/>
        <a:p>
          <a:endParaRPr lang="es-ES"/>
        </a:p>
      </dgm:t>
    </dgm:pt>
    <dgm:pt modelId="{668FAA44-ED83-4C19-B104-9FB6D2885FFE}" type="sibTrans" cxnId="{AE1AF6D3-B551-4C4D-9D57-5CB11A7481BA}">
      <dgm:prSet/>
      <dgm:spPr/>
      <dgm:t>
        <a:bodyPr/>
        <a:lstStyle/>
        <a:p>
          <a:endParaRPr lang="es-ES"/>
        </a:p>
      </dgm:t>
    </dgm:pt>
    <dgm:pt modelId="{6F54F027-D5CE-4796-BBDC-45151FCE7817}">
      <dgm:prSet phldrT="[Texto]" custT="1"/>
      <dgm:spPr/>
      <dgm:t>
        <a:bodyPr/>
        <a:lstStyle/>
        <a:p>
          <a:r>
            <a:rPr lang="es-EC" sz="1000" dirty="0" smtClean="0">
              <a:solidFill>
                <a:schemeClr val="tx1"/>
              </a:solidFill>
            </a:rPr>
            <a:t>bibliográfico</a:t>
          </a:r>
          <a:endParaRPr lang="es-ES" sz="1000" dirty="0">
            <a:solidFill>
              <a:schemeClr val="tx1"/>
            </a:solidFill>
          </a:endParaRPr>
        </a:p>
      </dgm:t>
    </dgm:pt>
    <dgm:pt modelId="{4BC48A23-8DEB-40A2-BE6C-67B6372460B6}" type="parTrans" cxnId="{612EEDD6-2D6D-4B7A-9159-49CD06936504}">
      <dgm:prSet/>
      <dgm:spPr/>
      <dgm:t>
        <a:bodyPr/>
        <a:lstStyle/>
        <a:p>
          <a:endParaRPr lang="es-ES"/>
        </a:p>
      </dgm:t>
    </dgm:pt>
    <dgm:pt modelId="{88D7E692-BB1D-488E-A4FB-D03DDE3F14A0}" type="sibTrans" cxnId="{612EEDD6-2D6D-4B7A-9159-49CD06936504}">
      <dgm:prSet/>
      <dgm:spPr/>
      <dgm:t>
        <a:bodyPr/>
        <a:lstStyle/>
        <a:p>
          <a:endParaRPr lang="es-ES"/>
        </a:p>
      </dgm:t>
    </dgm:pt>
    <dgm:pt modelId="{E0A09BE8-BD47-439E-9A48-805B642C830A}">
      <dgm:prSet phldrT="[Texto]"/>
      <dgm:spPr/>
      <dgm:t>
        <a:bodyPr/>
        <a:lstStyle/>
        <a:p>
          <a:r>
            <a:rPr lang="es-EC" dirty="0" smtClean="0">
              <a:solidFill>
                <a:schemeClr val="tx1"/>
              </a:solidFill>
            </a:rPr>
            <a:t>libros, leyes, ordenanzas, instructivos y otros medios de información escrita </a:t>
          </a:r>
          <a:endParaRPr lang="es-ES" dirty="0">
            <a:solidFill>
              <a:schemeClr val="tx1"/>
            </a:solidFill>
          </a:endParaRPr>
        </a:p>
      </dgm:t>
    </dgm:pt>
    <dgm:pt modelId="{CCE8D58A-A6E0-47B3-8500-8AD04D438B8F}" type="parTrans" cxnId="{248DDCD9-CB99-4BF2-A760-0F83AB0255F0}">
      <dgm:prSet/>
      <dgm:spPr/>
      <dgm:t>
        <a:bodyPr/>
        <a:lstStyle/>
        <a:p>
          <a:endParaRPr lang="es-ES"/>
        </a:p>
      </dgm:t>
    </dgm:pt>
    <dgm:pt modelId="{22F56E86-5F6D-4B6A-92D0-E8CD415B3430}" type="sibTrans" cxnId="{248DDCD9-CB99-4BF2-A760-0F83AB0255F0}">
      <dgm:prSet/>
      <dgm:spPr/>
      <dgm:t>
        <a:bodyPr/>
        <a:lstStyle/>
        <a:p>
          <a:endParaRPr lang="es-ES"/>
        </a:p>
      </dgm:t>
    </dgm:pt>
    <dgm:pt modelId="{C45C4783-9758-40A1-92D1-410527F57F46}">
      <dgm:prSet phldrT="[Texto]" custT="1"/>
      <dgm:spPr/>
      <dgm:t>
        <a:bodyPr/>
        <a:lstStyle/>
        <a:p>
          <a:r>
            <a:rPr lang="es-EC" sz="1000" dirty="0" smtClean="0">
              <a:solidFill>
                <a:schemeClr val="tx1"/>
              </a:solidFill>
            </a:rPr>
            <a:t>de campo </a:t>
          </a:r>
          <a:endParaRPr lang="es-ES" sz="1000" dirty="0">
            <a:solidFill>
              <a:schemeClr val="tx1"/>
            </a:solidFill>
          </a:endParaRPr>
        </a:p>
      </dgm:t>
    </dgm:pt>
    <dgm:pt modelId="{79B8926C-9352-497F-8CE0-5A71F8A5D362}" type="parTrans" cxnId="{3DA3192D-266F-4189-AA08-CD2A8030C562}">
      <dgm:prSet/>
      <dgm:spPr/>
      <dgm:t>
        <a:bodyPr/>
        <a:lstStyle/>
        <a:p>
          <a:endParaRPr lang="es-ES"/>
        </a:p>
      </dgm:t>
    </dgm:pt>
    <dgm:pt modelId="{DF8E2C51-38D5-4212-9069-138BC279F630}" type="sibTrans" cxnId="{3DA3192D-266F-4189-AA08-CD2A8030C562}">
      <dgm:prSet/>
      <dgm:spPr/>
      <dgm:t>
        <a:bodyPr/>
        <a:lstStyle/>
        <a:p>
          <a:endParaRPr lang="es-ES"/>
        </a:p>
      </dgm:t>
    </dgm:pt>
    <dgm:pt modelId="{A3EE25CD-6E30-427D-AC3F-A61DA177906C}">
      <dgm:prSet phldrT="[Texto]"/>
      <dgm:spPr/>
      <dgm:t>
        <a:bodyPr/>
        <a:lstStyle/>
        <a:p>
          <a:r>
            <a:rPr lang="es-EC" dirty="0" smtClean="0">
              <a:solidFill>
                <a:schemeClr val="tx1"/>
              </a:solidFill>
            </a:rPr>
            <a:t>se visitará las instalaciones de la concesión minera </a:t>
          </a:r>
          <a:endParaRPr lang="es-ES" dirty="0">
            <a:solidFill>
              <a:schemeClr val="tx1"/>
            </a:solidFill>
          </a:endParaRPr>
        </a:p>
      </dgm:t>
    </dgm:pt>
    <dgm:pt modelId="{8255C3AC-14ED-4CB3-9478-4D706FB56CB6}" type="parTrans" cxnId="{B0FBE12B-A23E-4A1C-97E2-1FAE03DCCF2B}">
      <dgm:prSet/>
      <dgm:spPr/>
      <dgm:t>
        <a:bodyPr/>
        <a:lstStyle/>
        <a:p>
          <a:endParaRPr lang="es-ES"/>
        </a:p>
      </dgm:t>
    </dgm:pt>
    <dgm:pt modelId="{F229B7F5-4507-4A61-8CB1-CEDDFA5F7CF8}" type="sibTrans" cxnId="{B0FBE12B-A23E-4A1C-97E2-1FAE03DCCF2B}">
      <dgm:prSet/>
      <dgm:spPr/>
      <dgm:t>
        <a:bodyPr/>
        <a:lstStyle/>
        <a:p>
          <a:endParaRPr lang="es-ES"/>
        </a:p>
      </dgm:t>
    </dgm:pt>
    <dgm:pt modelId="{B0E3FC4B-AB48-4ADD-902C-36F04BE3892F}">
      <dgm:prSet custT="1"/>
      <dgm:spPr/>
      <dgm:t>
        <a:bodyPr/>
        <a:lstStyle/>
        <a:p>
          <a:r>
            <a:rPr lang="es-EC" sz="1000" dirty="0" smtClean="0">
              <a:solidFill>
                <a:schemeClr val="tx1"/>
              </a:solidFill>
            </a:rPr>
            <a:t>teórico documental y de campo</a:t>
          </a:r>
          <a:endParaRPr lang="es-ES" sz="1000" dirty="0">
            <a:solidFill>
              <a:schemeClr val="tx1"/>
            </a:solidFill>
          </a:endParaRPr>
        </a:p>
      </dgm:t>
    </dgm:pt>
    <dgm:pt modelId="{9FBFFAA9-BDAD-4043-B821-69AE45C39CF4}" type="parTrans" cxnId="{10A909B7-229C-4255-A7FE-927FE0655B2E}">
      <dgm:prSet/>
      <dgm:spPr/>
      <dgm:t>
        <a:bodyPr/>
        <a:lstStyle/>
        <a:p>
          <a:endParaRPr lang="es-ES"/>
        </a:p>
      </dgm:t>
    </dgm:pt>
    <dgm:pt modelId="{8A7F3ED8-BD14-4E46-9301-1D916B628196}" type="sibTrans" cxnId="{10A909B7-229C-4255-A7FE-927FE0655B2E}">
      <dgm:prSet/>
      <dgm:spPr/>
      <dgm:t>
        <a:bodyPr/>
        <a:lstStyle/>
        <a:p>
          <a:endParaRPr lang="es-ES"/>
        </a:p>
      </dgm:t>
    </dgm:pt>
    <dgm:pt modelId="{DB4DD7C7-E640-42A5-B36A-519F49D827AC}">
      <dgm:prSet custT="1"/>
      <dgm:spPr/>
      <dgm:t>
        <a:bodyPr/>
        <a:lstStyle/>
        <a:p>
          <a:r>
            <a:rPr lang="es-ES" sz="1200" dirty="0" smtClean="0">
              <a:solidFill>
                <a:schemeClr val="tx1"/>
              </a:solidFill>
            </a:rPr>
            <a:t>DISEÑO</a:t>
          </a:r>
          <a:endParaRPr lang="es-ES" sz="1200" dirty="0">
            <a:solidFill>
              <a:schemeClr val="tx1"/>
            </a:solidFill>
          </a:endParaRPr>
        </a:p>
      </dgm:t>
    </dgm:pt>
    <dgm:pt modelId="{D728080C-FA12-412D-90CB-D2FA6BDCCC41}" type="parTrans" cxnId="{7796AB61-4CB3-45EB-85A3-AD2347462F40}">
      <dgm:prSet/>
      <dgm:spPr/>
      <dgm:t>
        <a:bodyPr/>
        <a:lstStyle/>
        <a:p>
          <a:endParaRPr lang="es-ES"/>
        </a:p>
      </dgm:t>
    </dgm:pt>
    <dgm:pt modelId="{0DC9BBF8-3B7A-4D93-8A6C-E40177EEF7B3}" type="sibTrans" cxnId="{7796AB61-4CB3-45EB-85A3-AD2347462F40}">
      <dgm:prSet/>
      <dgm:spPr/>
      <dgm:t>
        <a:bodyPr/>
        <a:lstStyle/>
        <a:p>
          <a:endParaRPr lang="es-ES"/>
        </a:p>
      </dgm:t>
    </dgm:pt>
    <dgm:pt modelId="{27DB7C67-A32B-40FB-BFA2-334943561503}" type="pres">
      <dgm:prSet presAssocID="{D589C488-DDFD-458F-B781-D58116CB0EB3}" presName="diagram" presStyleCnt="0">
        <dgm:presLayoutVars>
          <dgm:chPref val="1"/>
          <dgm:dir/>
          <dgm:animOne val="branch"/>
          <dgm:animLvl val="lvl"/>
          <dgm:resizeHandles val="exact"/>
        </dgm:presLayoutVars>
      </dgm:prSet>
      <dgm:spPr/>
    </dgm:pt>
    <dgm:pt modelId="{DECBE4C9-AD1A-4671-84CD-5068DBB0EDDB}" type="pres">
      <dgm:prSet presAssocID="{8CE04240-EE0E-46D2-953F-85EB30EA33CF}" presName="root1" presStyleCnt="0"/>
      <dgm:spPr/>
    </dgm:pt>
    <dgm:pt modelId="{6076E6C4-9B3C-40B9-8D23-34290B9FF8CA}" type="pres">
      <dgm:prSet presAssocID="{8CE04240-EE0E-46D2-953F-85EB30EA33CF}" presName="LevelOneTextNode" presStyleLbl="node0" presStyleIdx="0" presStyleCnt="2">
        <dgm:presLayoutVars>
          <dgm:chPref val="3"/>
        </dgm:presLayoutVars>
      </dgm:prSet>
      <dgm:spPr/>
    </dgm:pt>
    <dgm:pt modelId="{3E4AA566-1BD3-4CF0-AB23-3974CA3E5AE2}" type="pres">
      <dgm:prSet presAssocID="{8CE04240-EE0E-46D2-953F-85EB30EA33CF}" presName="level2hierChild" presStyleCnt="0"/>
      <dgm:spPr/>
    </dgm:pt>
    <dgm:pt modelId="{6C56AAB5-7DE1-4FC2-8661-CEF899687FE5}" type="pres">
      <dgm:prSet presAssocID="{4BC48A23-8DEB-40A2-BE6C-67B6372460B6}" presName="conn2-1" presStyleLbl="parChTrans1D2" presStyleIdx="0" presStyleCnt="3"/>
      <dgm:spPr/>
    </dgm:pt>
    <dgm:pt modelId="{8C95AA58-3229-4346-8FF9-E073BD1A9E37}" type="pres">
      <dgm:prSet presAssocID="{4BC48A23-8DEB-40A2-BE6C-67B6372460B6}" presName="connTx" presStyleLbl="parChTrans1D2" presStyleIdx="0" presStyleCnt="3"/>
      <dgm:spPr/>
    </dgm:pt>
    <dgm:pt modelId="{083B0F25-A374-43DB-A9F1-255CA0AF35CE}" type="pres">
      <dgm:prSet presAssocID="{6F54F027-D5CE-4796-BBDC-45151FCE7817}" presName="root2" presStyleCnt="0"/>
      <dgm:spPr/>
    </dgm:pt>
    <dgm:pt modelId="{FBD2DA2E-3135-487D-B903-B111AB23858C}" type="pres">
      <dgm:prSet presAssocID="{6F54F027-D5CE-4796-BBDC-45151FCE7817}" presName="LevelTwoTextNode" presStyleLbl="node2" presStyleIdx="0" presStyleCnt="3">
        <dgm:presLayoutVars>
          <dgm:chPref val="3"/>
        </dgm:presLayoutVars>
      </dgm:prSet>
      <dgm:spPr/>
      <dgm:t>
        <a:bodyPr/>
        <a:lstStyle/>
        <a:p>
          <a:endParaRPr lang="es-ES"/>
        </a:p>
      </dgm:t>
    </dgm:pt>
    <dgm:pt modelId="{2DCBD64F-C918-4D6B-9448-7D001305DA1B}" type="pres">
      <dgm:prSet presAssocID="{6F54F027-D5CE-4796-BBDC-45151FCE7817}" presName="level3hierChild" presStyleCnt="0"/>
      <dgm:spPr/>
    </dgm:pt>
    <dgm:pt modelId="{47DBDE6A-E07E-4F4B-89F7-54648510BB90}" type="pres">
      <dgm:prSet presAssocID="{CCE8D58A-A6E0-47B3-8500-8AD04D438B8F}" presName="conn2-1" presStyleLbl="parChTrans1D3" presStyleIdx="0" presStyleCnt="2"/>
      <dgm:spPr/>
    </dgm:pt>
    <dgm:pt modelId="{392A2804-301F-4E50-BAE0-238966C0F96C}" type="pres">
      <dgm:prSet presAssocID="{CCE8D58A-A6E0-47B3-8500-8AD04D438B8F}" presName="connTx" presStyleLbl="parChTrans1D3" presStyleIdx="0" presStyleCnt="2"/>
      <dgm:spPr/>
    </dgm:pt>
    <dgm:pt modelId="{71020091-646A-47CD-9D6D-8210A677E14E}" type="pres">
      <dgm:prSet presAssocID="{E0A09BE8-BD47-439E-9A48-805B642C830A}" presName="root2" presStyleCnt="0"/>
      <dgm:spPr/>
    </dgm:pt>
    <dgm:pt modelId="{CBF3EC53-591E-477E-9990-2B4C846E7812}" type="pres">
      <dgm:prSet presAssocID="{E0A09BE8-BD47-439E-9A48-805B642C830A}" presName="LevelTwoTextNode" presStyleLbl="node3" presStyleIdx="0" presStyleCnt="2" custScaleX="176789" custLinFactNeighborX="-26400">
        <dgm:presLayoutVars>
          <dgm:chPref val="3"/>
        </dgm:presLayoutVars>
      </dgm:prSet>
      <dgm:spPr/>
      <dgm:t>
        <a:bodyPr/>
        <a:lstStyle/>
        <a:p>
          <a:endParaRPr lang="es-ES"/>
        </a:p>
      </dgm:t>
    </dgm:pt>
    <dgm:pt modelId="{A3E8B9B1-26FA-4284-A7DF-9A9346EC49B0}" type="pres">
      <dgm:prSet presAssocID="{E0A09BE8-BD47-439E-9A48-805B642C830A}" presName="level3hierChild" presStyleCnt="0"/>
      <dgm:spPr/>
    </dgm:pt>
    <dgm:pt modelId="{A74CE3BF-1DCE-40FC-A7A6-0984A3A2ED9E}" type="pres">
      <dgm:prSet presAssocID="{79B8926C-9352-497F-8CE0-5A71F8A5D362}" presName="conn2-1" presStyleLbl="parChTrans1D2" presStyleIdx="1" presStyleCnt="3"/>
      <dgm:spPr/>
    </dgm:pt>
    <dgm:pt modelId="{3BBE310B-0403-4535-9B7E-EEBBAF0ABA90}" type="pres">
      <dgm:prSet presAssocID="{79B8926C-9352-497F-8CE0-5A71F8A5D362}" presName="connTx" presStyleLbl="parChTrans1D2" presStyleIdx="1" presStyleCnt="3"/>
      <dgm:spPr/>
    </dgm:pt>
    <dgm:pt modelId="{33596F13-98EB-4C01-A951-EA757F3FFE74}" type="pres">
      <dgm:prSet presAssocID="{C45C4783-9758-40A1-92D1-410527F57F46}" presName="root2" presStyleCnt="0"/>
      <dgm:spPr/>
    </dgm:pt>
    <dgm:pt modelId="{001021A1-987A-46F6-9594-ADD92CB93C6F}" type="pres">
      <dgm:prSet presAssocID="{C45C4783-9758-40A1-92D1-410527F57F46}" presName="LevelTwoTextNode" presStyleLbl="node2" presStyleIdx="1" presStyleCnt="3">
        <dgm:presLayoutVars>
          <dgm:chPref val="3"/>
        </dgm:presLayoutVars>
      </dgm:prSet>
      <dgm:spPr/>
      <dgm:t>
        <a:bodyPr/>
        <a:lstStyle/>
        <a:p>
          <a:endParaRPr lang="es-ES"/>
        </a:p>
      </dgm:t>
    </dgm:pt>
    <dgm:pt modelId="{C71A3CB9-A91C-4FEE-BB7F-BC047955813F}" type="pres">
      <dgm:prSet presAssocID="{C45C4783-9758-40A1-92D1-410527F57F46}" presName="level3hierChild" presStyleCnt="0"/>
      <dgm:spPr/>
    </dgm:pt>
    <dgm:pt modelId="{EE20F626-5FB6-4A49-A45F-326DA329D5F0}" type="pres">
      <dgm:prSet presAssocID="{8255C3AC-14ED-4CB3-9478-4D706FB56CB6}" presName="conn2-1" presStyleLbl="parChTrans1D3" presStyleIdx="1" presStyleCnt="2"/>
      <dgm:spPr/>
    </dgm:pt>
    <dgm:pt modelId="{2D94C347-F3CA-4B07-8471-13FBCB17CB39}" type="pres">
      <dgm:prSet presAssocID="{8255C3AC-14ED-4CB3-9478-4D706FB56CB6}" presName="connTx" presStyleLbl="parChTrans1D3" presStyleIdx="1" presStyleCnt="2"/>
      <dgm:spPr/>
    </dgm:pt>
    <dgm:pt modelId="{0D4A93EF-C026-4D18-A37E-22AD1D1AB96D}" type="pres">
      <dgm:prSet presAssocID="{A3EE25CD-6E30-427D-AC3F-A61DA177906C}" presName="root2" presStyleCnt="0"/>
      <dgm:spPr/>
    </dgm:pt>
    <dgm:pt modelId="{A05F76EF-4383-423B-A2F9-1FCC727575B9}" type="pres">
      <dgm:prSet presAssocID="{A3EE25CD-6E30-427D-AC3F-A61DA177906C}" presName="LevelTwoTextNode" presStyleLbl="node3" presStyleIdx="1" presStyleCnt="2" custScaleX="176789" custLinFactNeighborX="-26400">
        <dgm:presLayoutVars>
          <dgm:chPref val="3"/>
        </dgm:presLayoutVars>
      </dgm:prSet>
      <dgm:spPr/>
      <dgm:t>
        <a:bodyPr/>
        <a:lstStyle/>
        <a:p>
          <a:endParaRPr lang="es-ES"/>
        </a:p>
      </dgm:t>
    </dgm:pt>
    <dgm:pt modelId="{E6FB36A4-154C-41D3-BA01-3FB4BBA875A1}" type="pres">
      <dgm:prSet presAssocID="{A3EE25CD-6E30-427D-AC3F-A61DA177906C}" presName="level3hierChild" presStyleCnt="0"/>
      <dgm:spPr/>
    </dgm:pt>
    <dgm:pt modelId="{06BFF9ED-DD80-4F37-910E-BDEEFF8D2709}" type="pres">
      <dgm:prSet presAssocID="{DB4DD7C7-E640-42A5-B36A-519F49D827AC}" presName="root1" presStyleCnt="0"/>
      <dgm:spPr/>
    </dgm:pt>
    <dgm:pt modelId="{85B74900-6333-4ECA-B826-79220D753B94}" type="pres">
      <dgm:prSet presAssocID="{DB4DD7C7-E640-42A5-B36A-519F49D827AC}" presName="LevelOneTextNode" presStyleLbl="node0" presStyleIdx="1" presStyleCnt="2">
        <dgm:presLayoutVars>
          <dgm:chPref val="3"/>
        </dgm:presLayoutVars>
      </dgm:prSet>
      <dgm:spPr/>
      <dgm:t>
        <a:bodyPr/>
        <a:lstStyle/>
        <a:p>
          <a:endParaRPr lang="es-ES"/>
        </a:p>
      </dgm:t>
    </dgm:pt>
    <dgm:pt modelId="{5289D586-9DF6-494F-ABC4-37C391D0869B}" type="pres">
      <dgm:prSet presAssocID="{DB4DD7C7-E640-42A5-B36A-519F49D827AC}" presName="level2hierChild" presStyleCnt="0"/>
      <dgm:spPr/>
    </dgm:pt>
    <dgm:pt modelId="{1350C074-CB47-4193-9477-11D418948D22}" type="pres">
      <dgm:prSet presAssocID="{9FBFFAA9-BDAD-4043-B821-69AE45C39CF4}" presName="conn2-1" presStyleLbl="parChTrans1D2" presStyleIdx="2" presStyleCnt="3"/>
      <dgm:spPr/>
    </dgm:pt>
    <dgm:pt modelId="{D856231A-F934-4DE4-9AB6-19EC56A110BA}" type="pres">
      <dgm:prSet presAssocID="{9FBFFAA9-BDAD-4043-B821-69AE45C39CF4}" presName="connTx" presStyleLbl="parChTrans1D2" presStyleIdx="2" presStyleCnt="3"/>
      <dgm:spPr/>
    </dgm:pt>
    <dgm:pt modelId="{0FE35690-5A2F-4503-877A-3124969195CF}" type="pres">
      <dgm:prSet presAssocID="{B0E3FC4B-AB48-4ADD-902C-36F04BE3892F}" presName="root2" presStyleCnt="0"/>
      <dgm:spPr/>
    </dgm:pt>
    <dgm:pt modelId="{1DA0A8C1-F87F-4F93-84B3-D335394ACF62}" type="pres">
      <dgm:prSet presAssocID="{B0E3FC4B-AB48-4ADD-902C-36F04BE3892F}" presName="LevelTwoTextNode" presStyleLbl="node2" presStyleIdx="2" presStyleCnt="3">
        <dgm:presLayoutVars>
          <dgm:chPref val="3"/>
        </dgm:presLayoutVars>
      </dgm:prSet>
      <dgm:spPr/>
      <dgm:t>
        <a:bodyPr/>
        <a:lstStyle/>
        <a:p>
          <a:endParaRPr lang="es-ES"/>
        </a:p>
      </dgm:t>
    </dgm:pt>
    <dgm:pt modelId="{4837BB15-AEDA-4400-8552-7526A783A73A}" type="pres">
      <dgm:prSet presAssocID="{B0E3FC4B-AB48-4ADD-902C-36F04BE3892F}" presName="level3hierChild" presStyleCnt="0"/>
      <dgm:spPr/>
    </dgm:pt>
  </dgm:ptLst>
  <dgm:cxnLst>
    <dgm:cxn modelId="{65714972-4C65-4AF8-9CB4-7E7344886F10}" type="presOf" srcId="{6F54F027-D5CE-4796-BBDC-45151FCE7817}" destId="{FBD2DA2E-3135-487D-B903-B111AB23858C}" srcOrd="0" destOrd="0" presId="urn:microsoft.com/office/officeart/2005/8/layout/hierarchy2"/>
    <dgm:cxn modelId="{E5432847-3DE6-4744-A3FD-286AD5AAA08C}" type="presOf" srcId="{D589C488-DDFD-458F-B781-D58116CB0EB3}" destId="{27DB7C67-A32B-40FB-BFA2-334943561503}" srcOrd="0" destOrd="0" presId="urn:microsoft.com/office/officeart/2005/8/layout/hierarchy2"/>
    <dgm:cxn modelId="{D7A49750-CD45-4852-8632-6B371383614D}" type="presOf" srcId="{79B8926C-9352-497F-8CE0-5A71F8A5D362}" destId="{A74CE3BF-1DCE-40FC-A7A6-0984A3A2ED9E}" srcOrd="0" destOrd="0" presId="urn:microsoft.com/office/officeart/2005/8/layout/hierarchy2"/>
    <dgm:cxn modelId="{A52EFA00-8F19-4DD7-8FD7-478DA9A01CDA}" type="presOf" srcId="{C45C4783-9758-40A1-92D1-410527F57F46}" destId="{001021A1-987A-46F6-9594-ADD92CB93C6F}" srcOrd="0" destOrd="0" presId="urn:microsoft.com/office/officeart/2005/8/layout/hierarchy2"/>
    <dgm:cxn modelId="{AE1AF6D3-B551-4C4D-9D57-5CB11A7481BA}" srcId="{D589C488-DDFD-458F-B781-D58116CB0EB3}" destId="{8CE04240-EE0E-46D2-953F-85EB30EA33CF}" srcOrd="0" destOrd="0" parTransId="{52764EF8-FBFF-48B7-ABE7-1699918F438F}" sibTransId="{668FAA44-ED83-4C19-B104-9FB6D2885FFE}"/>
    <dgm:cxn modelId="{10A909B7-229C-4255-A7FE-927FE0655B2E}" srcId="{DB4DD7C7-E640-42A5-B36A-519F49D827AC}" destId="{B0E3FC4B-AB48-4ADD-902C-36F04BE3892F}" srcOrd="0" destOrd="0" parTransId="{9FBFFAA9-BDAD-4043-B821-69AE45C39CF4}" sibTransId="{8A7F3ED8-BD14-4E46-9301-1D916B628196}"/>
    <dgm:cxn modelId="{B0FBE12B-A23E-4A1C-97E2-1FAE03DCCF2B}" srcId="{C45C4783-9758-40A1-92D1-410527F57F46}" destId="{A3EE25CD-6E30-427D-AC3F-A61DA177906C}" srcOrd="0" destOrd="0" parTransId="{8255C3AC-14ED-4CB3-9478-4D706FB56CB6}" sibTransId="{F229B7F5-4507-4A61-8CB1-CEDDFA5F7CF8}"/>
    <dgm:cxn modelId="{B2986DF2-8018-42E6-BE62-C0B58B66D629}" type="presOf" srcId="{4BC48A23-8DEB-40A2-BE6C-67B6372460B6}" destId="{8C95AA58-3229-4346-8FF9-E073BD1A9E37}" srcOrd="1" destOrd="0" presId="urn:microsoft.com/office/officeart/2005/8/layout/hierarchy2"/>
    <dgm:cxn modelId="{024106A6-4CD9-48E7-B04B-0C229DE412B4}" type="presOf" srcId="{8255C3AC-14ED-4CB3-9478-4D706FB56CB6}" destId="{2D94C347-F3CA-4B07-8471-13FBCB17CB39}" srcOrd="1" destOrd="0" presId="urn:microsoft.com/office/officeart/2005/8/layout/hierarchy2"/>
    <dgm:cxn modelId="{F4106558-C737-45F7-BA2F-7CDACE06C974}" type="presOf" srcId="{8255C3AC-14ED-4CB3-9478-4D706FB56CB6}" destId="{EE20F626-5FB6-4A49-A45F-326DA329D5F0}" srcOrd="0" destOrd="0" presId="urn:microsoft.com/office/officeart/2005/8/layout/hierarchy2"/>
    <dgm:cxn modelId="{7796AB61-4CB3-45EB-85A3-AD2347462F40}" srcId="{D589C488-DDFD-458F-B781-D58116CB0EB3}" destId="{DB4DD7C7-E640-42A5-B36A-519F49D827AC}" srcOrd="1" destOrd="0" parTransId="{D728080C-FA12-412D-90CB-D2FA6BDCCC41}" sibTransId="{0DC9BBF8-3B7A-4D93-8A6C-E40177EEF7B3}"/>
    <dgm:cxn modelId="{3DA3192D-266F-4189-AA08-CD2A8030C562}" srcId="{8CE04240-EE0E-46D2-953F-85EB30EA33CF}" destId="{C45C4783-9758-40A1-92D1-410527F57F46}" srcOrd="1" destOrd="0" parTransId="{79B8926C-9352-497F-8CE0-5A71F8A5D362}" sibTransId="{DF8E2C51-38D5-4212-9069-138BC279F630}"/>
    <dgm:cxn modelId="{2FFD2502-7A4E-4614-89DE-4B85FED331DB}" type="presOf" srcId="{DB4DD7C7-E640-42A5-B36A-519F49D827AC}" destId="{85B74900-6333-4ECA-B826-79220D753B94}" srcOrd="0" destOrd="0" presId="urn:microsoft.com/office/officeart/2005/8/layout/hierarchy2"/>
    <dgm:cxn modelId="{961BA7C1-D439-47DE-87D3-78382F132230}" type="presOf" srcId="{CCE8D58A-A6E0-47B3-8500-8AD04D438B8F}" destId="{47DBDE6A-E07E-4F4B-89F7-54648510BB90}" srcOrd="0" destOrd="0" presId="urn:microsoft.com/office/officeart/2005/8/layout/hierarchy2"/>
    <dgm:cxn modelId="{49F1076C-F8CA-4AA3-9C33-77B215C48777}" type="presOf" srcId="{A3EE25CD-6E30-427D-AC3F-A61DA177906C}" destId="{A05F76EF-4383-423B-A2F9-1FCC727575B9}" srcOrd="0" destOrd="0" presId="urn:microsoft.com/office/officeart/2005/8/layout/hierarchy2"/>
    <dgm:cxn modelId="{248DDCD9-CB99-4BF2-A760-0F83AB0255F0}" srcId="{6F54F027-D5CE-4796-BBDC-45151FCE7817}" destId="{E0A09BE8-BD47-439E-9A48-805B642C830A}" srcOrd="0" destOrd="0" parTransId="{CCE8D58A-A6E0-47B3-8500-8AD04D438B8F}" sibTransId="{22F56E86-5F6D-4B6A-92D0-E8CD415B3430}"/>
    <dgm:cxn modelId="{14E3E7C9-6F50-4923-B3B3-A568E9943E25}" type="presOf" srcId="{79B8926C-9352-497F-8CE0-5A71F8A5D362}" destId="{3BBE310B-0403-4535-9B7E-EEBBAF0ABA90}" srcOrd="1" destOrd="0" presId="urn:microsoft.com/office/officeart/2005/8/layout/hierarchy2"/>
    <dgm:cxn modelId="{58ECCC5C-1C10-4016-9F49-E769DE59000B}" type="presOf" srcId="{8CE04240-EE0E-46D2-953F-85EB30EA33CF}" destId="{6076E6C4-9B3C-40B9-8D23-34290B9FF8CA}" srcOrd="0" destOrd="0" presId="urn:microsoft.com/office/officeart/2005/8/layout/hierarchy2"/>
    <dgm:cxn modelId="{612EEDD6-2D6D-4B7A-9159-49CD06936504}" srcId="{8CE04240-EE0E-46D2-953F-85EB30EA33CF}" destId="{6F54F027-D5CE-4796-BBDC-45151FCE7817}" srcOrd="0" destOrd="0" parTransId="{4BC48A23-8DEB-40A2-BE6C-67B6372460B6}" sibTransId="{88D7E692-BB1D-488E-A4FB-D03DDE3F14A0}"/>
    <dgm:cxn modelId="{9D532528-1B3B-476B-8014-EE7CC9D11AE7}" type="presOf" srcId="{B0E3FC4B-AB48-4ADD-902C-36F04BE3892F}" destId="{1DA0A8C1-F87F-4F93-84B3-D335394ACF62}" srcOrd="0" destOrd="0" presId="urn:microsoft.com/office/officeart/2005/8/layout/hierarchy2"/>
    <dgm:cxn modelId="{A1F5A7C4-9ADF-43D5-A2D5-B792101364C6}" type="presOf" srcId="{E0A09BE8-BD47-439E-9A48-805B642C830A}" destId="{CBF3EC53-591E-477E-9990-2B4C846E7812}" srcOrd="0" destOrd="0" presId="urn:microsoft.com/office/officeart/2005/8/layout/hierarchy2"/>
    <dgm:cxn modelId="{7C84BD29-1B87-405B-BAEB-1F4772248E00}" type="presOf" srcId="{CCE8D58A-A6E0-47B3-8500-8AD04D438B8F}" destId="{392A2804-301F-4E50-BAE0-238966C0F96C}" srcOrd="1" destOrd="0" presId="urn:microsoft.com/office/officeart/2005/8/layout/hierarchy2"/>
    <dgm:cxn modelId="{DA64AB4C-9D69-42D7-8A54-F15C7E69B0DB}" type="presOf" srcId="{9FBFFAA9-BDAD-4043-B821-69AE45C39CF4}" destId="{D856231A-F934-4DE4-9AB6-19EC56A110BA}" srcOrd="1" destOrd="0" presId="urn:microsoft.com/office/officeart/2005/8/layout/hierarchy2"/>
    <dgm:cxn modelId="{85C115AE-C513-448E-92FE-004E7B34828E}" type="presOf" srcId="{4BC48A23-8DEB-40A2-BE6C-67B6372460B6}" destId="{6C56AAB5-7DE1-4FC2-8661-CEF899687FE5}" srcOrd="0" destOrd="0" presId="urn:microsoft.com/office/officeart/2005/8/layout/hierarchy2"/>
    <dgm:cxn modelId="{70068E58-E158-4D88-869D-72EC5B169BD3}" type="presOf" srcId="{9FBFFAA9-BDAD-4043-B821-69AE45C39CF4}" destId="{1350C074-CB47-4193-9477-11D418948D22}" srcOrd="0" destOrd="0" presId="urn:microsoft.com/office/officeart/2005/8/layout/hierarchy2"/>
    <dgm:cxn modelId="{AD5F3477-6360-4BA0-B55A-F617F02B2573}" type="presParOf" srcId="{27DB7C67-A32B-40FB-BFA2-334943561503}" destId="{DECBE4C9-AD1A-4671-84CD-5068DBB0EDDB}" srcOrd="0" destOrd="0" presId="urn:microsoft.com/office/officeart/2005/8/layout/hierarchy2"/>
    <dgm:cxn modelId="{4D615ECB-8C1D-4A72-A48A-869561FF580C}" type="presParOf" srcId="{DECBE4C9-AD1A-4671-84CD-5068DBB0EDDB}" destId="{6076E6C4-9B3C-40B9-8D23-34290B9FF8CA}" srcOrd="0" destOrd="0" presId="urn:microsoft.com/office/officeart/2005/8/layout/hierarchy2"/>
    <dgm:cxn modelId="{7776C20E-947D-43E1-BF76-881284E123C3}" type="presParOf" srcId="{DECBE4C9-AD1A-4671-84CD-5068DBB0EDDB}" destId="{3E4AA566-1BD3-4CF0-AB23-3974CA3E5AE2}" srcOrd="1" destOrd="0" presId="urn:microsoft.com/office/officeart/2005/8/layout/hierarchy2"/>
    <dgm:cxn modelId="{6B140C7C-8A9B-4839-A593-0C65DD071DB0}" type="presParOf" srcId="{3E4AA566-1BD3-4CF0-AB23-3974CA3E5AE2}" destId="{6C56AAB5-7DE1-4FC2-8661-CEF899687FE5}" srcOrd="0" destOrd="0" presId="urn:microsoft.com/office/officeart/2005/8/layout/hierarchy2"/>
    <dgm:cxn modelId="{DC9FDD5D-2E0D-4EAD-B0BE-01F3FF93A8CF}" type="presParOf" srcId="{6C56AAB5-7DE1-4FC2-8661-CEF899687FE5}" destId="{8C95AA58-3229-4346-8FF9-E073BD1A9E37}" srcOrd="0" destOrd="0" presId="urn:microsoft.com/office/officeart/2005/8/layout/hierarchy2"/>
    <dgm:cxn modelId="{6E847F9D-FDE0-4CC4-8F01-F61DC31D562A}" type="presParOf" srcId="{3E4AA566-1BD3-4CF0-AB23-3974CA3E5AE2}" destId="{083B0F25-A374-43DB-A9F1-255CA0AF35CE}" srcOrd="1" destOrd="0" presId="urn:microsoft.com/office/officeart/2005/8/layout/hierarchy2"/>
    <dgm:cxn modelId="{4E94738C-20DA-4185-864A-69C32C599355}" type="presParOf" srcId="{083B0F25-A374-43DB-A9F1-255CA0AF35CE}" destId="{FBD2DA2E-3135-487D-B903-B111AB23858C}" srcOrd="0" destOrd="0" presId="urn:microsoft.com/office/officeart/2005/8/layout/hierarchy2"/>
    <dgm:cxn modelId="{AD6B4FD7-8143-42C7-9F89-6C8334B1CA5F}" type="presParOf" srcId="{083B0F25-A374-43DB-A9F1-255CA0AF35CE}" destId="{2DCBD64F-C918-4D6B-9448-7D001305DA1B}" srcOrd="1" destOrd="0" presId="urn:microsoft.com/office/officeart/2005/8/layout/hierarchy2"/>
    <dgm:cxn modelId="{C0BD9D9A-8D17-4A26-99C7-443E8A1DD362}" type="presParOf" srcId="{2DCBD64F-C918-4D6B-9448-7D001305DA1B}" destId="{47DBDE6A-E07E-4F4B-89F7-54648510BB90}" srcOrd="0" destOrd="0" presId="urn:microsoft.com/office/officeart/2005/8/layout/hierarchy2"/>
    <dgm:cxn modelId="{0F985A0D-4D7A-4F4B-82B7-7B71CBDB4B92}" type="presParOf" srcId="{47DBDE6A-E07E-4F4B-89F7-54648510BB90}" destId="{392A2804-301F-4E50-BAE0-238966C0F96C}" srcOrd="0" destOrd="0" presId="urn:microsoft.com/office/officeart/2005/8/layout/hierarchy2"/>
    <dgm:cxn modelId="{B534835E-96F7-4EAB-8FBB-EEDDF10E802D}" type="presParOf" srcId="{2DCBD64F-C918-4D6B-9448-7D001305DA1B}" destId="{71020091-646A-47CD-9D6D-8210A677E14E}" srcOrd="1" destOrd="0" presId="urn:microsoft.com/office/officeart/2005/8/layout/hierarchy2"/>
    <dgm:cxn modelId="{1E307204-CF86-4830-A202-1BEE323D1F33}" type="presParOf" srcId="{71020091-646A-47CD-9D6D-8210A677E14E}" destId="{CBF3EC53-591E-477E-9990-2B4C846E7812}" srcOrd="0" destOrd="0" presId="urn:microsoft.com/office/officeart/2005/8/layout/hierarchy2"/>
    <dgm:cxn modelId="{5B8508D5-AE21-4FFE-8640-5B422C5E146B}" type="presParOf" srcId="{71020091-646A-47CD-9D6D-8210A677E14E}" destId="{A3E8B9B1-26FA-4284-A7DF-9A9346EC49B0}" srcOrd="1" destOrd="0" presId="urn:microsoft.com/office/officeart/2005/8/layout/hierarchy2"/>
    <dgm:cxn modelId="{9FD580FA-0389-4C55-AF29-7A1F3FD8256C}" type="presParOf" srcId="{3E4AA566-1BD3-4CF0-AB23-3974CA3E5AE2}" destId="{A74CE3BF-1DCE-40FC-A7A6-0984A3A2ED9E}" srcOrd="2" destOrd="0" presId="urn:microsoft.com/office/officeart/2005/8/layout/hierarchy2"/>
    <dgm:cxn modelId="{2E254887-35BB-4AF6-BCDD-772639AF7BAB}" type="presParOf" srcId="{A74CE3BF-1DCE-40FC-A7A6-0984A3A2ED9E}" destId="{3BBE310B-0403-4535-9B7E-EEBBAF0ABA90}" srcOrd="0" destOrd="0" presId="urn:microsoft.com/office/officeart/2005/8/layout/hierarchy2"/>
    <dgm:cxn modelId="{949A3C22-478B-421F-BD4D-E9282AC02311}" type="presParOf" srcId="{3E4AA566-1BD3-4CF0-AB23-3974CA3E5AE2}" destId="{33596F13-98EB-4C01-A951-EA757F3FFE74}" srcOrd="3" destOrd="0" presId="urn:microsoft.com/office/officeart/2005/8/layout/hierarchy2"/>
    <dgm:cxn modelId="{7D4F4958-B4A0-4E89-B7F4-BD917277A145}" type="presParOf" srcId="{33596F13-98EB-4C01-A951-EA757F3FFE74}" destId="{001021A1-987A-46F6-9594-ADD92CB93C6F}" srcOrd="0" destOrd="0" presId="urn:microsoft.com/office/officeart/2005/8/layout/hierarchy2"/>
    <dgm:cxn modelId="{7EDACB2D-17E9-4CAB-9513-8AD599D4EB98}" type="presParOf" srcId="{33596F13-98EB-4C01-A951-EA757F3FFE74}" destId="{C71A3CB9-A91C-4FEE-BB7F-BC047955813F}" srcOrd="1" destOrd="0" presId="urn:microsoft.com/office/officeart/2005/8/layout/hierarchy2"/>
    <dgm:cxn modelId="{5D2ACFF9-3839-4072-B2A5-5FAE05301637}" type="presParOf" srcId="{C71A3CB9-A91C-4FEE-BB7F-BC047955813F}" destId="{EE20F626-5FB6-4A49-A45F-326DA329D5F0}" srcOrd="0" destOrd="0" presId="urn:microsoft.com/office/officeart/2005/8/layout/hierarchy2"/>
    <dgm:cxn modelId="{C1839460-0519-4893-B1A1-84F669E2C915}" type="presParOf" srcId="{EE20F626-5FB6-4A49-A45F-326DA329D5F0}" destId="{2D94C347-F3CA-4B07-8471-13FBCB17CB39}" srcOrd="0" destOrd="0" presId="urn:microsoft.com/office/officeart/2005/8/layout/hierarchy2"/>
    <dgm:cxn modelId="{10084EA0-E8B9-40F3-B4C4-A2D31A9E7AA1}" type="presParOf" srcId="{C71A3CB9-A91C-4FEE-BB7F-BC047955813F}" destId="{0D4A93EF-C026-4D18-A37E-22AD1D1AB96D}" srcOrd="1" destOrd="0" presId="urn:microsoft.com/office/officeart/2005/8/layout/hierarchy2"/>
    <dgm:cxn modelId="{25AF9B7B-CB94-435E-9DCF-656FE31158CA}" type="presParOf" srcId="{0D4A93EF-C026-4D18-A37E-22AD1D1AB96D}" destId="{A05F76EF-4383-423B-A2F9-1FCC727575B9}" srcOrd="0" destOrd="0" presId="urn:microsoft.com/office/officeart/2005/8/layout/hierarchy2"/>
    <dgm:cxn modelId="{70E0DCF5-4D01-426F-A34F-CF06D4D397C7}" type="presParOf" srcId="{0D4A93EF-C026-4D18-A37E-22AD1D1AB96D}" destId="{E6FB36A4-154C-41D3-BA01-3FB4BBA875A1}" srcOrd="1" destOrd="0" presId="urn:microsoft.com/office/officeart/2005/8/layout/hierarchy2"/>
    <dgm:cxn modelId="{295B8D61-A7F0-440A-AE8B-55FB269A6D1D}" type="presParOf" srcId="{27DB7C67-A32B-40FB-BFA2-334943561503}" destId="{06BFF9ED-DD80-4F37-910E-BDEEFF8D2709}" srcOrd="1" destOrd="0" presId="urn:microsoft.com/office/officeart/2005/8/layout/hierarchy2"/>
    <dgm:cxn modelId="{4670A315-F95F-423E-BB37-0A832A9CF5C8}" type="presParOf" srcId="{06BFF9ED-DD80-4F37-910E-BDEEFF8D2709}" destId="{85B74900-6333-4ECA-B826-79220D753B94}" srcOrd="0" destOrd="0" presId="urn:microsoft.com/office/officeart/2005/8/layout/hierarchy2"/>
    <dgm:cxn modelId="{9C907E5B-40B6-45A6-A9D0-96B277EF8812}" type="presParOf" srcId="{06BFF9ED-DD80-4F37-910E-BDEEFF8D2709}" destId="{5289D586-9DF6-494F-ABC4-37C391D0869B}" srcOrd="1" destOrd="0" presId="urn:microsoft.com/office/officeart/2005/8/layout/hierarchy2"/>
    <dgm:cxn modelId="{CA43E609-CC5E-49B2-9CC6-840567F916AB}" type="presParOf" srcId="{5289D586-9DF6-494F-ABC4-37C391D0869B}" destId="{1350C074-CB47-4193-9477-11D418948D22}" srcOrd="0" destOrd="0" presId="urn:microsoft.com/office/officeart/2005/8/layout/hierarchy2"/>
    <dgm:cxn modelId="{B74D37E2-59DB-46E3-A0EB-50326DDEE046}" type="presParOf" srcId="{1350C074-CB47-4193-9477-11D418948D22}" destId="{D856231A-F934-4DE4-9AB6-19EC56A110BA}" srcOrd="0" destOrd="0" presId="urn:microsoft.com/office/officeart/2005/8/layout/hierarchy2"/>
    <dgm:cxn modelId="{C276A5B8-67CA-4297-ACF3-12C5F502BCB1}" type="presParOf" srcId="{5289D586-9DF6-494F-ABC4-37C391D0869B}" destId="{0FE35690-5A2F-4503-877A-3124969195CF}" srcOrd="1" destOrd="0" presId="urn:microsoft.com/office/officeart/2005/8/layout/hierarchy2"/>
    <dgm:cxn modelId="{968348C3-C532-4B9B-AA9A-A25CB433E3F7}" type="presParOf" srcId="{0FE35690-5A2F-4503-877A-3124969195CF}" destId="{1DA0A8C1-F87F-4F93-84B3-D335394ACF62}" srcOrd="0" destOrd="0" presId="urn:microsoft.com/office/officeart/2005/8/layout/hierarchy2"/>
    <dgm:cxn modelId="{A08CF59E-621A-47ED-B3DA-2416CDD648E1}" type="presParOf" srcId="{0FE35690-5A2F-4503-877A-3124969195CF}" destId="{4837BB15-AEDA-4400-8552-7526A783A73A}" srcOrd="1" destOrd="0" presId="urn:microsoft.com/office/officeart/2005/8/layout/hierarchy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8F4710-FC94-4CBD-B90E-32ABA3039B58}" type="doc">
      <dgm:prSet loTypeId="urn:microsoft.com/office/officeart/2008/layout/NameandTitleOrganizationalChart" loCatId="hierarchy" qsTypeId="urn:microsoft.com/office/officeart/2005/8/quickstyle/simple1" qsCatId="simple" csTypeId="urn:microsoft.com/office/officeart/2005/8/colors/colorful1" csCatId="colorful" phldr="1"/>
      <dgm:spPr/>
      <dgm:t>
        <a:bodyPr/>
        <a:lstStyle/>
        <a:p>
          <a:endParaRPr lang="es-ES"/>
        </a:p>
      </dgm:t>
    </dgm:pt>
    <dgm:pt modelId="{F7C8C8FE-76A7-4BB4-8341-8EDEBC60DB9A}">
      <dgm:prSet phldrT="[Texto]" custT="1"/>
      <dgm:spPr/>
      <dgm:t>
        <a:bodyPr/>
        <a:lstStyle/>
        <a:p>
          <a:r>
            <a:rPr lang="es-EC" sz="1050" dirty="0" smtClean="0">
              <a:solidFill>
                <a:schemeClr val="tx1"/>
              </a:solidFill>
            </a:rPr>
            <a:t>conjunto de métodos y procedimientos para verificar y evaluar el cumplimiento de las normas de protección del medio ambiente</a:t>
          </a:r>
          <a:endParaRPr lang="es-ES" sz="1050" dirty="0">
            <a:solidFill>
              <a:schemeClr val="tx1"/>
            </a:solidFill>
          </a:endParaRPr>
        </a:p>
      </dgm:t>
    </dgm:pt>
    <dgm:pt modelId="{21618C16-DC0D-420D-A052-DFF7466D10B9}" type="parTrans" cxnId="{D535D6FE-0596-4FBD-9643-B4180DC09709}">
      <dgm:prSet/>
      <dgm:spPr/>
      <dgm:t>
        <a:bodyPr/>
        <a:lstStyle/>
        <a:p>
          <a:endParaRPr lang="es-ES">
            <a:solidFill>
              <a:schemeClr val="tx1"/>
            </a:solidFill>
          </a:endParaRPr>
        </a:p>
      </dgm:t>
    </dgm:pt>
    <dgm:pt modelId="{54714851-5748-4829-892D-00541727ABA5}" type="sibTrans" cxnId="{D535D6FE-0596-4FBD-9643-B4180DC09709}">
      <dgm:prSet/>
      <dgm:spPr/>
      <dgm:t>
        <a:bodyPr/>
        <a:lstStyle/>
        <a:p>
          <a:r>
            <a:rPr lang="es-EC" b="1" dirty="0" smtClean="0">
              <a:solidFill>
                <a:schemeClr val="tx1"/>
              </a:solidFill>
            </a:rPr>
            <a:t>Auditoría Ambiental</a:t>
          </a:r>
          <a:endParaRPr lang="es-ES" b="1" dirty="0">
            <a:solidFill>
              <a:schemeClr val="tx1"/>
            </a:solidFill>
          </a:endParaRPr>
        </a:p>
      </dgm:t>
    </dgm:pt>
    <dgm:pt modelId="{96136AD2-A8B7-4A20-BA50-74FB611294F6}" type="asst">
      <dgm:prSet phldrT="[Texto]" custT="1"/>
      <dgm:spPr/>
      <dgm:t>
        <a:bodyPr/>
        <a:lstStyle/>
        <a:p>
          <a:r>
            <a:rPr lang="es-EC" sz="1100" b="0" dirty="0" smtClean="0">
              <a:solidFill>
                <a:schemeClr val="tx1"/>
              </a:solidFill>
            </a:rPr>
            <a:t>Pre-auditoria </a:t>
          </a:r>
        </a:p>
        <a:p>
          <a:r>
            <a:rPr lang="es-EC" sz="1100" b="0" dirty="0" smtClean="0">
              <a:solidFill>
                <a:schemeClr val="tx1"/>
              </a:solidFill>
            </a:rPr>
            <a:t>Auditoria In Situ</a:t>
          </a:r>
        </a:p>
        <a:p>
          <a:r>
            <a:rPr lang="es-EC" sz="1100" b="0" dirty="0" smtClean="0">
              <a:solidFill>
                <a:schemeClr val="tx1"/>
              </a:solidFill>
            </a:rPr>
            <a:t>Post-auditoria</a:t>
          </a:r>
          <a:endParaRPr lang="es-ES" sz="1100" b="0" dirty="0">
            <a:solidFill>
              <a:schemeClr val="tx1"/>
            </a:solidFill>
          </a:endParaRPr>
        </a:p>
      </dgm:t>
    </dgm:pt>
    <dgm:pt modelId="{C765E5BF-4A61-45C2-8DAA-C0F9826448A0}" type="parTrans" cxnId="{EF2722CD-B8CC-48C1-9222-074F999756BF}">
      <dgm:prSet/>
      <dgm:spPr/>
      <dgm:t>
        <a:bodyPr/>
        <a:lstStyle/>
        <a:p>
          <a:endParaRPr lang="es-ES">
            <a:solidFill>
              <a:schemeClr val="tx1"/>
            </a:solidFill>
          </a:endParaRPr>
        </a:p>
      </dgm:t>
    </dgm:pt>
    <dgm:pt modelId="{54961836-A83F-440A-8F04-6B620009226C}" type="sibTrans" cxnId="{EF2722CD-B8CC-48C1-9222-074F999756BF}">
      <dgm:prSet/>
      <dgm:spPr/>
      <dgm:t>
        <a:bodyPr/>
        <a:lstStyle/>
        <a:p>
          <a:r>
            <a:rPr lang="es-EC" b="1" dirty="0" smtClean="0">
              <a:solidFill>
                <a:schemeClr val="tx1"/>
              </a:solidFill>
            </a:rPr>
            <a:t>Etapas</a:t>
          </a:r>
          <a:endParaRPr lang="es-ES" b="1" dirty="0">
            <a:solidFill>
              <a:schemeClr val="tx1"/>
            </a:solidFill>
          </a:endParaRPr>
        </a:p>
      </dgm:t>
    </dgm:pt>
    <dgm:pt modelId="{004670CB-E0B9-466E-9DF6-F9AAC518D40C}">
      <dgm:prSet phldrT="[Texto]"/>
      <dgm:spPr/>
      <dgm:t>
        <a:bodyPr/>
        <a:lstStyle/>
        <a:p>
          <a:r>
            <a:rPr lang="es-EC" dirty="0" smtClean="0">
              <a:solidFill>
                <a:schemeClr val="tx1"/>
              </a:solidFill>
            </a:rPr>
            <a:t>evaluar el cumplimiento </a:t>
          </a:r>
          <a:endParaRPr lang="es-ES" dirty="0">
            <a:solidFill>
              <a:schemeClr val="tx1"/>
            </a:solidFill>
          </a:endParaRPr>
        </a:p>
      </dgm:t>
    </dgm:pt>
    <dgm:pt modelId="{5C7D32FF-6D1A-4D0A-90DD-9E0323A4E676}" type="parTrans" cxnId="{BA3F7B55-13C4-401A-A920-87D6CE27C876}">
      <dgm:prSet/>
      <dgm:spPr/>
      <dgm:t>
        <a:bodyPr/>
        <a:lstStyle/>
        <a:p>
          <a:endParaRPr lang="es-ES">
            <a:solidFill>
              <a:schemeClr val="tx1"/>
            </a:solidFill>
          </a:endParaRPr>
        </a:p>
      </dgm:t>
    </dgm:pt>
    <dgm:pt modelId="{7695DD53-2FAA-4286-A2A2-903B1F770026}" type="sibTrans" cxnId="{BA3F7B55-13C4-401A-A920-87D6CE27C876}">
      <dgm:prSet/>
      <dgm:spPr/>
      <dgm:t>
        <a:bodyPr/>
        <a:lstStyle/>
        <a:p>
          <a:endParaRPr lang="es-ES">
            <a:solidFill>
              <a:schemeClr val="tx1"/>
            </a:solidFill>
          </a:endParaRPr>
        </a:p>
      </dgm:t>
    </dgm:pt>
    <dgm:pt modelId="{A2B5E2CA-CA7C-4B3F-982E-9CA29C241B78}">
      <dgm:prSet phldrT="[Texto]"/>
      <dgm:spPr/>
      <dgm:t>
        <a:bodyPr/>
        <a:lstStyle/>
        <a:p>
          <a:r>
            <a:rPr lang="es-EC" dirty="0" smtClean="0">
              <a:solidFill>
                <a:schemeClr val="tx1"/>
              </a:solidFill>
            </a:rPr>
            <a:t>definir las responsabilidades </a:t>
          </a:r>
          <a:endParaRPr lang="es-ES" dirty="0">
            <a:solidFill>
              <a:schemeClr val="tx1"/>
            </a:solidFill>
          </a:endParaRPr>
        </a:p>
      </dgm:t>
    </dgm:pt>
    <dgm:pt modelId="{A4066B7D-522C-401B-BDF6-E4464FAEA30F}" type="parTrans" cxnId="{9E026316-BCF2-4A4F-A06D-39EBDC2D66A5}">
      <dgm:prSet/>
      <dgm:spPr/>
      <dgm:t>
        <a:bodyPr/>
        <a:lstStyle/>
        <a:p>
          <a:endParaRPr lang="es-ES">
            <a:solidFill>
              <a:schemeClr val="tx1"/>
            </a:solidFill>
          </a:endParaRPr>
        </a:p>
      </dgm:t>
    </dgm:pt>
    <dgm:pt modelId="{8BD58340-31D4-4B93-B62D-F4C797F060FC}" type="sibTrans" cxnId="{9E026316-BCF2-4A4F-A06D-39EBDC2D66A5}">
      <dgm:prSet/>
      <dgm:spPr/>
      <dgm:t>
        <a:bodyPr/>
        <a:lstStyle/>
        <a:p>
          <a:endParaRPr lang="es-ES">
            <a:solidFill>
              <a:schemeClr val="tx1"/>
            </a:solidFill>
          </a:endParaRPr>
        </a:p>
      </dgm:t>
    </dgm:pt>
    <dgm:pt modelId="{DBE59329-AC33-4870-B1A2-300A13989DB2}">
      <dgm:prSet phldrT="[Texto]"/>
      <dgm:spPr/>
      <dgm:t>
        <a:bodyPr/>
        <a:lstStyle/>
        <a:p>
          <a:r>
            <a:rPr lang="es-EC" dirty="0" smtClean="0">
              <a:solidFill>
                <a:schemeClr val="tx1"/>
              </a:solidFill>
            </a:rPr>
            <a:t>investigar hechos </a:t>
          </a:r>
          <a:endParaRPr lang="es-ES" dirty="0">
            <a:solidFill>
              <a:schemeClr val="tx1"/>
            </a:solidFill>
          </a:endParaRPr>
        </a:p>
      </dgm:t>
    </dgm:pt>
    <dgm:pt modelId="{755E9D2F-3E0F-487D-8394-6E6D98369033}" type="parTrans" cxnId="{7EC1098B-4B97-4250-A46A-6D951CFF3E2B}">
      <dgm:prSet/>
      <dgm:spPr/>
      <dgm:t>
        <a:bodyPr/>
        <a:lstStyle/>
        <a:p>
          <a:endParaRPr lang="es-ES">
            <a:solidFill>
              <a:schemeClr val="tx1"/>
            </a:solidFill>
          </a:endParaRPr>
        </a:p>
      </dgm:t>
    </dgm:pt>
    <dgm:pt modelId="{32403902-D79C-4568-9026-978AB940A871}" type="sibTrans" cxnId="{7EC1098B-4B97-4250-A46A-6D951CFF3E2B}">
      <dgm:prSet/>
      <dgm:spPr/>
      <dgm:t>
        <a:bodyPr/>
        <a:lstStyle/>
        <a:p>
          <a:endParaRPr lang="es-ES">
            <a:solidFill>
              <a:schemeClr val="tx1"/>
            </a:solidFill>
          </a:endParaRPr>
        </a:p>
      </dgm:t>
    </dgm:pt>
    <dgm:pt modelId="{8D64DA02-827E-4487-8351-738B57B3051A}">
      <dgm:prSet/>
      <dgm:spPr/>
      <dgm:t>
        <a:bodyPr/>
        <a:lstStyle/>
        <a:p>
          <a:r>
            <a:rPr lang="es-EC" dirty="0" smtClean="0">
              <a:solidFill>
                <a:schemeClr val="tx1"/>
              </a:solidFill>
            </a:rPr>
            <a:t>diagnosticar la situación ambiental de una empresa</a:t>
          </a:r>
          <a:endParaRPr lang="es-ES" b="1" dirty="0" smtClean="0">
            <a:solidFill>
              <a:schemeClr val="tx1"/>
            </a:solidFill>
          </a:endParaRPr>
        </a:p>
      </dgm:t>
    </dgm:pt>
    <dgm:pt modelId="{7C9F76A9-5CA9-4D88-BE3E-F63AEA0A2E21}" type="parTrans" cxnId="{1B5491F8-CD65-4E49-A49D-4F4DA408C7B5}">
      <dgm:prSet/>
      <dgm:spPr/>
      <dgm:t>
        <a:bodyPr/>
        <a:lstStyle/>
        <a:p>
          <a:endParaRPr lang="es-ES">
            <a:solidFill>
              <a:schemeClr val="tx1"/>
            </a:solidFill>
          </a:endParaRPr>
        </a:p>
      </dgm:t>
    </dgm:pt>
    <dgm:pt modelId="{CC5DC8E1-CBC7-4605-8C0F-F31D6B70108C}" type="sibTrans" cxnId="{1B5491F8-CD65-4E49-A49D-4F4DA408C7B5}">
      <dgm:prSet/>
      <dgm:spPr/>
      <dgm:t>
        <a:bodyPr/>
        <a:lstStyle/>
        <a:p>
          <a:r>
            <a:rPr lang="es-ES" dirty="0" smtClean="0">
              <a:solidFill>
                <a:schemeClr val="tx1"/>
              </a:solidFill>
            </a:rPr>
            <a:t>Objetivos</a:t>
          </a:r>
          <a:endParaRPr lang="es-ES" dirty="0">
            <a:solidFill>
              <a:schemeClr val="tx1"/>
            </a:solidFill>
          </a:endParaRPr>
        </a:p>
      </dgm:t>
    </dgm:pt>
    <dgm:pt modelId="{1364CE9D-E17B-4AF6-97A4-839DA93BF8A5}">
      <dgm:prSet/>
      <dgm:spPr/>
      <dgm:t>
        <a:bodyPr/>
        <a:lstStyle/>
        <a:p>
          <a:r>
            <a:rPr lang="es-EC" dirty="0" smtClean="0">
              <a:solidFill>
                <a:schemeClr val="tx1"/>
              </a:solidFill>
            </a:rPr>
            <a:t>hacer un seguimiento e informar </a:t>
          </a:r>
          <a:endParaRPr lang="es-ES" dirty="0">
            <a:solidFill>
              <a:schemeClr val="tx1"/>
            </a:solidFill>
          </a:endParaRPr>
        </a:p>
      </dgm:t>
    </dgm:pt>
    <dgm:pt modelId="{57F534BB-5C3F-419A-9577-B38885CA6D75}" type="parTrans" cxnId="{D2F028AF-D991-4DF7-AC77-BE53149899B3}">
      <dgm:prSet/>
      <dgm:spPr/>
      <dgm:t>
        <a:bodyPr/>
        <a:lstStyle/>
        <a:p>
          <a:endParaRPr lang="es-ES">
            <a:solidFill>
              <a:schemeClr val="tx1"/>
            </a:solidFill>
          </a:endParaRPr>
        </a:p>
      </dgm:t>
    </dgm:pt>
    <dgm:pt modelId="{59155F1B-2345-4862-ACFB-1884C6FF6277}" type="sibTrans" cxnId="{D2F028AF-D991-4DF7-AC77-BE53149899B3}">
      <dgm:prSet/>
      <dgm:spPr/>
      <dgm:t>
        <a:bodyPr/>
        <a:lstStyle/>
        <a:p>
          <a:endParaRPr lang="es-ES">
            <a:solidFill>
              <a:schemeClr val="tx1"/>
            </a:solidFill>
          </a:endParaRPr>
        </a:p>
      </dgm:t>
    </dgm:pt>
    <dgm:pt modelId="{37815C53-2F03-4867-9A4E-DA8EB5F8B53A}">
      <dgm:prSet/>
      <dgm:spPr/>
      <dgm:t>
        <a:bodyPr/>
        <a:lstStyle/>
        <a:p>
          <a:r>
            <a:rPr lang="es-EC" dirty="0" smtClean="0">
              <a:solidFill>
                <a:schemeClr val="tx1"/>
              </a:solidFill>
            </a:rPr>
            <a:t>incrementar la concientización </a:t>
          </a:r>
          <a:endParaRPr lang="es-ES" dirty="0">
            <a:solidFill>
              <a:schemeClr val="tx1"/>
            </a:solidFill>
          </a:endParaRPr>
        </a:p>
      </dgm:t>
    </dgm:pt>
    <dgm:pt modelId="{80C6699B-9597-4D9B-A8DD-4CF9767AA5BC}" type="parTrans" cxnId="{BA3C8D61-9398-411B-BD34-EE1242BAD95D}">
      <dgm:prSet/>
      <dgm:spPr/>
      <dgm:t>
        <a:bodyPr/>
        <a:lstStyle/>
        <a:p>
          <a:endParaRPr lang="es-ES">
            <a:solidFill>
              <a:schemeClr val="tx1"/>
            </a:solidFill>
          </a:endParaRPr>
        </a:p>
      </dgm:t>
    </dgm:pt>
    <dgm:pt modelId="{90B7A80A-E9F4-4AA4-9DA5-F5D11B45E214}" type="sibTrans" cxnId="{BA3C8D61-9398-411B-BD34-EE1242BAD95D}">
      <dgm:prSet/>
      <dgm:spPr/>
      <dgm:t>
        <a:bodyPr/>
        <a:lstStyle/>
        <a:p>
          <a:endParaRPr lang="es-ES">
            <a:solidFill>
              <a:schemeClr val="tx1"/>
            </a:solidFill>
          </a:endParaRPr>
        </a:p>
      </dgm:t>
    </dgm:pt>
    <dgm:pt modelId="{DE3DA99E-B4F1-440C-BB8A-3CE4A947BB1D}">
      <dgm:prSet/>
      <dgm:spPr/>
      <dgm:t>
        <a:bodyPr/>
        <a:lstStyle/>
        <a:p>
          <a:r>
            <a:rPr lang="es-EC" dirty="0" smtClean="0">
              <a:solidFill>
                <a:schemeClr val="tx1"/>
              </a:solidFill>
            </a:rPr>
            <a:t>llevar registros</a:t>
          </a:r>
          <a:endParaRPr lang="es-ES" dirty="0">
            <a:solidFill>
              <a:schemeClr val="tx1"/>
            </a:solidFill>
          </a:endParaRPr>
        </a:p>
      </dgm:t>
    </dgm:pt>
    <dgm:pt modelId="{C8160E8E-8F7A-421E-ACD1-B6824CEEC6D7}" type="parTrans" cxnId="{4C23B167-6447-4977-B00F-446488149D2F}">
      <dgm:prSet/>
      <dgm:spPr/>
      <dgm:t>
        <a:bodyPr/>
        <a:lstStyle/>
        <a:p>
          <a:endParaRPr lang="es-ES">
            <a:solidFill>
              <a:schemeClr val="tx1"/>
            </a:solidFill>
          </a:endParaRPr>
        </a:p>
      </dgm:t>
    </dgm:pt>
    <dgm:pt modelId="{334E7D39-5AEE-41E0-9D31-335155559C39}" type="sibTrans" cxnId="{4C23B167-6447-4977-B00F-446488149D2F}">
      <dgm:prSet/>
      <dgm:spPr/>
      <dgm:t>
        <a:bodyPr/>
        <a:lstStyle/>
        <a:p>
          <a:endParaRPr lang="es-ES">
            <a:solidFill>
              <a:schemeClr val="tx1"/>
            </a:solidFill>
          </a:endParaRPr>
        </a:p>
      </dgm:t>
    </dgm:pt>
    <dgm:pt modelId="{75627762-D05C-4AC2-8AE2-9CF0794B5B75}">
      <dgm:prSet/>
      <dgm:spPr/>
      <dgm:t>
        <a:bodyPr/>
        <a:lstStyle/>
        <a:p>
          <a:r>
            <a:rPr lang="es-EC" dirty="0" smtClean="0">
              <a:solidFill>
                <a:schemeClr val="tx1"/>
              </a:solidFill>
            </a:rPr>
            <a:t>informar a terceros las actividades </a:t>
          </a:r>
          <a:endParaRPr lang="es-ES" dirty="0">
            <a:solidFill>
              <a:schemeClr val="tx1"/>
            </a:solidFill>
          </a:endParaRPr>
        </a:p>
      </dgm:t>
    </dgm:pt>
    <dgm:pt modelId="{6104DA12-5072-4F8B-8624-1F414C6C9F6E}" type="parTrans" cxnId="{E063005F-37AB-421D-9AD9-04D095C930AD}">
      <dgm:prSet/>
      <dgm:spPr/>
      <dgm:t>
        <a:bodyPr/>
        <a:lstStyle/>
        <a:p>
          <a:endParaRPr lang="es-ES">
            <a:solidFill>
              <a:schemeClr val="tx1"/>
            </a:solidFill>
          </a:endParaRPr>
        </a:p>
      </dgm:t>
    </dgm:pt>
    <dgm:pt modelId="{92BC20B8-4373-42E9-AF1F-E134E8D710DD}" type="sibTrans" cxnId="{E063005F-37AB-421D-9AD9-04D095C930AD}">
      <dgm:prSet/>
      <dgm:spPr/>
      <dgm:t>
        <a:bodyPr/>
        <a:lstStyle/>
        <a:p>
          <a:endParaRPr lang="es-ES">
            <a:solidFill>
              <a:schemeClr val="tx1"/>
            </a:solidFill>
          </a:endParaRPr>
        </a:p>
      </dgm:t>
    </dgm:pt>
    <dgm:pt modelId="{EA536CE0-DA3D-445F-9A3C-1B65431F5ACA}" type="pres">
      <dgm:prSet presAssocID="{FB8F4710-FC94-4CBD-B90E-32ABA3039B58}" presName="hierChild1" presStyleCnt="0">
        <dgm:presLayoutVars>
          <dgm:orgChart val="1"/>
          <dgm:chPref val="1"/>
          <dgm:dir/>
          <dgm:animOne val="branch"/>
          <dgm:animLvl val="lvl"/>
          <dgm:resizeHandles/>
        </dgm:presLayoutVars>
      </dgm:prSet>
      <dgm:spPr/>
    </dgm:pt>
    <dgm:pt modelId="{0BC27062-1013-4FB2-8C4A-D2F81018AA2A}" type="pres">
      <dgm:prSet presAssocID="{F7C8C8FE-76A7-4BB4-8341-8EDEBC60DB9A}" presName="hierRoot1" presStyleCnt="0">
        <dgm:presLayoutVars>
          <dgm:hierBranch val="init"/>
        </dgm:presLayoutVars>
      </dgm:prSet>
      <dgm:spPr/>
    </dgm:pt>
    <dgm:pt modelId="{3A999834-F8C3-4DF2-8AD1-F9F4598ED953}" type="pres">
      <dgm:prSet presAssocID="{F7C8C8FE-76A7-4BB4-8341-8EDEBC60DB9A}" presName="rootComposite1" presStyleCnt="0"/>
      <dgm:spPr/>
    </dgm:pt>
    <dgm:pt modelId="{351F22EC-2E76-4B4F-8413-3FC77B1F3485}" type="pres">
      <dgm:prSet presAssocID="{F7C8C8FE-76A7-4BB4-8341-8EDEBC60DB9A}" presName="rootText1" presStyleLbl="node0" presStyleIdx="0" presStyleCnt="1" custScaleX="140784" custScaleY="196733">
        <dgm:presLayoutVars>
          <dgm:chMax/>
          <dgm:chPref val="3"/>
        </dgm:presLayoutVars>
      </dgm:prSet>
      <dgm:spPr/>
      <dgm:t>
        <a:bodyPr/>
        <a:lstStyle/>
        <a:p>
          <a:endParaRPr lang="es-ES"/>
        </a:p>
      </dgm:t>
    </dgm:pt>
    <dgm:pt modelId="{E47BFDB4-E2DA-4674-A424-A7A427285B6C}" type="pres">
      <dgm:prSet presAssocID="{F7C8C8FE-76A7-4BB4-8341-8EDEBC60DB9A}" presName="titleText1" presStyleLbl="fgAcc0" presStyleIdx="0" presStyleCnt="1" custScaleX="101119" custScaleY="216533" custLinFactY="45967" custLinFactNeighborX="22160" custLinFactNeighborY="100000">
        <dgm:presLayoutVars>
          <dgm:chMax val="0"/>
          <dgm:chPref val="0"/>
        </dgm:presLayoutVars>
      </dgm:prSet>
      <dgm:spPr/>
      <dgm:t>
        <a:bodyPr/>
        <a:lstStyle/>
        <a:p>
          <a:endParaRPr lang="es-ES"/>
        </a:p>
      </dgm:t>
    </dgm:pt>
    <dgm:pt modelId="{BB1090CB-B5D6-47EC-8865-0B0067483F08}" type="pres">
      <dgm:prSet presAssocID="{F7C8C8FE-76A7-4BB4-8341-8EDEBC60DB9A}" presName="rootConnector1" presStyleLbl="node1" presStyleIdx="0" presStyleCnt="8"/>
      <dgm:spPr/>
    </dgm:pt>
    <dgm:pt modelId="{9B647BEB-AAC5-4620-A556-DC2C26ECB01E}" type="pres">
      <dgm:prSet presAssocID="{F7C8C8FE-76A7-4BB4-8341-8EDEBC60DB9A}" presName="hierChild2" presStyleCnt="0"/>
      <dgm:spPr/>
    </dgm:pt>
    <dgm:pt modelId="{BD1D5AA0-41CB-4D67-92A7-D2093C289630}" type="pres">
      <dgm:prSet presAssocID="{7C9F76A9-5CA9-4D88-BE3E-F63AEA0A2E21}" presName="Name37" presStyleLbl="parChTrans1D2" presStyleIdx="0" presStyleCnt="5"/>
      <dgm:spPr/>
    </dgm:pt>
    <dgm:pt modelId="{DB1F529F-AC95-45C2-9BC0-F6C913D3C712}" type="pres">
      <dgm:prSet presAssocID="{8D64DA02-827E-4487-8351-738B57B3051A}" presName="hierRoot2" presStyleCnt="0">
        <dgm:presLayoutVars>
          <dgm:hierBranch val="init"/>
        </dgm:presLayoutVars>
      </dgm:prSet>
      <dgm:spPr/>
    </dgm:pt>
    <dgm:pt modelId="{59389B1E-ED3E-44BF-AF5A-1613FFF708E1}" type="pres">
      <dgm:prSet presAssocID="{8D64DA02-827E-4487-8351-738B57B3051A}" presName="rootComposite" presStyleCnt="0"/>
      <dgm:spPr/>
    </dgm:pt>
    <dgm:pt modelId="{690F104B-CECC-4F1A-A35E-46EDD69EACC0}" type="pres">
      <dgm:prSet presAssocID="{8D64DA02-827E-4487-8351-738B57B3051A}" presName="rootText" presStyleLbl="node1" presStyleIdx="0" presStyleCnt="8">
        <dgm:presLayoutVars>
          <dgm:chMax/>
          <dgm:chPref val="3"/>
        </dgm:presLayoutVars>
      </dgm:prSet>
      <dgm:spPr/>
      <dgm:t>
        <a:bodyPr/>
        <a:lstStyle/>
        <a:p>
          <a:endParaRPr lang="es-ES"/>
        </a:p>
      </dgm:t>
    </dgm:pt>
    <dgm:pt modelId="{9E3898C0-28BF-425B-8F09-FBF549543F36}" type="pres">
      <dgm:prSet presAssocID="{8D64DA02-827E-4487-8351-738B57B3051A}" presName="titleText2" presStyleLbl="fgAcc1" presStyleIdx="0" presStyleCnt="8">
        <dgm:presLayoutVars>
          <dgm:chMax val="0"/>
          <dgm:chPref val="0"/>
        </dgm:presLayoutVars>
      </dgm:prSet>
      <dgm:spPr/>
    </dgm:pt>
    <dgm:pt modelId="{73DF6089-58A6-450D-AEEE-0DF89CE4A8DD}" type="pres">
      <dgm:prSet presAssocID="{8D64DA02-827E-4487-8351-738B57B3051A}" presName="rootConnector" presStyleLbl="node2" presStyleIdx="0" presStyleCnt="0"/>
      <dgm:spPr/>
    </dgm:pt>
    <dgm:pt modelId="{E393883D-7376-4744-853E-D1AADE5E8CF6}" type="pres">
      <dgm:prSet presAssocID="{8D64DA02-827E-4487-8351-738B57B3051A}" presName="hierChild4" presStyleCnt="0"/>
      <dgm:spPr/>
    </dgm:pt>
    <dgm:pt modelId="{65BF900F-6193-4069-9F69-E2448D15BB7A}" type="pres">
      <dgm:prSet presAssocID="{57F534BB-5C3F-419A-9577-B38885CA6D75}" presName="Name37" presStyleLbl="parChTrans1D3" presStyleIdx="0" presStyleCnt="4"/>
      <dgm:spPr/>
    </dgm:pt>
    <dgm:pt modelId="{18001BF8-FDE3-4459-A1AF-EA60C72F7C12}" type="pres">
      <dgm:prSet presAssocID="{1364CE9D-E17B-4AF6-97A4-839DA93BF8A5}" presName="hierRoot2" presStyleCnt="0">
        <dgm:presLayoutVars>
          <dgm:hierBranch val="init"/>
        </dgm:presLayoutVars>
      </dgm:prSet>
      <dgm:spPr/>
    </dgm:pt>
    <dgm:pt modelId="{8398652F-0A6B-414B-A0C2-B436E345CBAB}" type="pres">
      <dgm:prSet presAssocID="{1364CE9D-E17B-4AF6-97A4-839DA93BF8A5}" presName="rootComposite" presStyleCnt="0"/>
      <dgm:spPr/>
    </dgm:pt>
    <dgm:pt modelId="{EE992FF2-B99A-473D-8DB0-A78E2487E1DD}" type="pres">
      <dgm:prSet presAssocID="{1364CE9D-E17B-4AF6-97A4-839DA93BF8A5}" presName="rootText" presStyleLbl="node1" presStyleIdx="1" presStyleCnt="8">
        <dgm:presLayoutVars>
          <dgm:chMax/>
          <dgm:chPref val="3"/>
        </dgm:presLayoutVars>
      </dgm:prSet>
      <dgm:spPr/>
      <dgm:t>
        <a:bodyPr/>
        <a:lstStyle/>
        <a:p>
          <a:endParaRPr lang="es-ES"/>
        </a:p>
      </dgm:t>
    </dgm:pt>
    <dgm:pt modelId="{316AD598-18CD-44D7-A253-2B8484D4192F}" type="pres">
      <dgm:prSet presAssocID="{1364CE9D-E17B-4AF6-97A4-839DA93BF8A5}" presName="titleText2" presStyleLbl="fgAcc1" presStyleIdx="1" presStyleCnt="8">
        <dgm:presLayoutVars>
          <dgm:chMax val="0"/>
          <dgm:chPref val="0"/>
        </dgm:presLayoutVars>
      </dgm:prSet>
      <dgm:spPr/>
    </dgm:pt>
    <dgm:pt modelId="{2F257E6E-D77E-4316-B829-71314953A9C9}" type="pres">
      <dgm:prSet presAssocID="{1364CE9D-E17B-4AF6-97A4-839DA93BF8A5}" presName="rootConnector" presStyleLbl="node3" presStyleIdx="0" presStyleCnt="0"/>
      <dgm:spPr/>
    </dgm:pt>
    <dgm:pt modelId="{62E6B813-3FCD-4178-AF50-69073055F00D}" type="pres">
      <dgm:prSet presAssocID="{1364CE9D-E17B-4AF6-97A4-839DA93BF8A5}" presName="hierChild4" presStyleCnt="0"/>
      <dgm:spPr/>
    </dgm:pt>
    <dgm:pt modelId="{57B1CFA8-A973-488F-9B33-D48DD5AE9353}" type="pres">
      <dgm:prSet presAssocID="{1364CE9D-E17B-4AF6-97A4-839DA93BF8A5}" presName="hierChild5" presStyleCnt="0"/>
      <dgm:spPr/>
    </dgm:pt>
    <dgm:pt modelId="{B815CA82-DD6D-417F-913C-03FEEAD6109D}" type="pres">
      <dgm:prSet presAssocID="{8D64DA02-827E-4487-8351-738B57B3051A}" presName="hierChild5" presStyleCnt="0"/>
      <dgm:spPr/>
    </dgm:pt>
    <dgm:pt modelId="{A957E9D8-514D-46C2-8B2F-2BC11680039F}" type="pres">
      <dgm:prSet presAssocID="{5C7D32FF-6D1A-4D0A-90DD-9E0323A4E676}" presName="Name37" presStyleLbl="parChTrans1D2" presStyleIdx="1" presStyleCnt="5"/>
      <dgm:spPr/>
    </dgm:pt>
    <dgm:pt modelId="{47C76F62-74B1-4E0D-8F55-04502A37F821}" type="pres">
      <dgm:prSet presAssocID="{004670CB-E0B9-466E-9DF6-F9AAC518D40C}" presName="hierRoot2" presStyleCnt="0">
        <dgm:presLayoutVars>
          <dgm:hierBranch val="init"/>
        </dgm:presLayoutVars>
      </dgm:prSet>
      <dgm:spPr/>
    </dgm:pt>
    <dgm:pt modelId="{CAD9C61F-2CFA-424F-B6FE-B795BF35EC7A}" type="pres">
      <dgm:prSet presAssocID="{004670CB-E0B9-466E-9DF6-F9AAC518D40C}" presName="rootComposite" presStyleCnt="0"/>
      <dgm:spPr/>
    </dgm:pt>
    <dgm:pt modelId="{9D3F11A8-9286-4F97-813F-F95D580714AE}" type="pres">
      <dgm:prSet presAssocID="{004670CB-E0B9-466E-9DF6-F9AAC518D40C}" presName="rootText" presStyleLbl="node1" presStyleIdx="2" presStyleCnt="8">
        <dgm:presLayoutVars>
          <dgm:chMax/>
          <dgm:chPref val="3"/>
        </dgm:presLayoutVars>
      </dgm:prSet>
      <dgm:spPr/>
      <dgm:t>
        <a:bodyPr/>
        <a:lstStyle/>
        <a:p>
          <a:endParaRPr lang="es-ES"/>
        </a:p>
      </dgm:t>
    </dgm:pt>
    <dgm:pt modelId="{EAFFAB6B-CF92-425C-AF26-2221DA083877}" type="pres">
      <dgm:prSet presAssocID="{004670CB-E0B9-466E-9DF6-F9AAC518D40C}" presName="titleText2" presStyleLbl="fgAcc1" presStyleIdx="2" presStyleCnt="8">
        <dgm:presLayoutVars>
          <dgm:chMax val="0"/>
          <dgm:chPref val="0"/>
        </dgm:presLayoutVars>
      </dgm:prSet>
      <dgm:spPr/>
    </dgm:pt>
    <dgm:pt modelId="{DD834E4D-5183-498F-9E25-7EF23F3C8065}" type="pres">
      <dgm:prSet presAssocID="{004670CB-E0B9-466E-9DF6-F9AAC518D40C}" presName="rootConnector" presStyleLbl="node2" presStyleIdx="0" presStyleCnt="0"/>
      <dgm:spPr/>
    </dgm:pt>
    <dgm:pt modelId="{DD68EC16-BE04-4688-8141-1C48E69E8045}" type="pres">
      <dgm:prSet presAssocID="{004670CB-E0B9-466E-9DF6-F9AAC518D40C}" presName="hierChild4" presStyleCnt="0"/>
      <dgm:spPr/>
    </dgm:pt>
    <dgm:pt modelId="{9D771A2C-4856-4CE9-BE6C-DFA7C8F4A116}" type="pres">
      <dgm:prSet presAssocID="{80C6699B-9597-4D9B-A8DD-4CF9767AA5BC}" presName="Name37" presStyleLbl="parChTrans1D3" presStyleIdx="1" presStyleCnt="4"/>
      <dgm:spPr/>
    </dgm:pt>
    <dgm:pt modelId="{9FEB5AD2-D158-4BB1-B61A-2A57E6640942}" type="pres">
      <dgm:prSet presAssocID="{37815C53-2F03-4867-9A4E-DA8EB5F8B53A}" presName="hierRoot2" presStyleCnt="0">
        <dgm:presLayoutVars>
          <dgm:hierBranch val="init"/>
        </dgm:presLayoutVars>
      </dgm:prSet>
      <dgm:spPr/>
    </dgm:pt>
    <dgm:pt modelId="{8DA287B6-0C2B-458C-ACCC-7C86C3CDDB02}" type="pres">
      <dgm:prSet presAssocID="{37815C53-2F03-4867-9A4E-DA8EB5F8B53A}" presName="rootComposite" presStyleCnt="0"/>
      <dgm:spPr/>
    </dgm:pt>
    <dgm:pt modelId="{B3C11608-692B-43EC-8F9D-CE8D1A8FBF83}" type="pres">
      <dgm:prSet presAssocID="{37815C53-2F03-4867-9A4E-DA8EB5F8B53A}" presName="rootText" presStyleLbl="node1" presStyleIdx="3" presStyleCnt="8">
        <dgm:presLayoutVars>
          <dgm:chMax/>
          <dgm:chPref val="3"/>
        </dgm:presLayoutVars>
      </dgm:prSet>
      <dgm:spPr/>
      <dgm:t>
        <a:bodyPr/>
        <a:lstStyle/>
        <a:p>
          <a:endParaRPr lang="es-ES"/>
        </a:p>
      </dgm:t>
    </dgm:pt>
    <dgm:pt modelId="{C066B40B-7EC9-4717-9D3A-A893DA990C03}" type="pres">
      <dgm:prSet presAssocID="{37815C53-2F03-4867-9A4E-DA8EB5F8B53A}" presName="titleText2" presStyleLbl="fgAcc1" presStyleIdx="3" presStyleCnt="8">
        <dgm:presLayoutVars>
          <dgm:chMax val="0"/>
          <dgm:chPref val="0"/>
        </dgm:presLayoutVars>
      </dgm:prSet>
      <dgm:spPr/>
    </dgm:pt>
    <dgm:pt modelId="{8ED03265-ACB4-43C7-AAFE-2E75B140386F}" type="pres">
      <dgm:prSet presAssocID="{37815C53-2F03-4867-9A4E-DA8EB5F8B53A}" presName="rootConnector" presStyleLbl="node3" presStyleIdx="0" presStyleCnt="0"/>
      <dgm:spPr/>
    </dgm:pt>
    <dgm:pt modelId="{3CB4B6D2-DE04-4DFE-9059-AB4A5E60D697}" type="pres">
      <dgm:prSet presAssocID="{37815C53-2F03-4867-9A4E-DA8EB5F8B53A}" presName="hierChild4" presStyleCnt="0"/>
      <dgm:spPr/>
    </dgm:pt>
    <dgm:pt modelId="{7957C4B5-5A93-4A4B-B3D3-97EF95D43A9A}" type="pres">
      <dgm:prSet presAssocID="{37815C53-2F03-4867-9A4E-DA8EB5F8B53A}" presName="hierChild5" presStyleCnt="0"/>
      <dgm:spPr/>
    </dgm:pt>
    <dgm:pt modelId="{9C274039-E10C-44F1-AB10-9D950546EFF6}" type="pres">
      <dgm:prSet presAssocID="{004670CB-E0B9-466E-9DF6-F9AAC518D40C}" presName="hierChild5" presStyleCnt="0"/>
      <dgm:spPr/>
    </dgm:pt>
    <dgm:pt modelId="{F71818F0-E692-4FA4-ADAA-7448121F4107}" type="pres">
      <dgm:prSet presAssocID="{A4066B7D-522C-401B-BDF6-E4464FAEA30F}" presName="Name37" presStyleLbl="parChTrans1D2" presStyleIdx="2" presStyleCnt="5"/>
      <dgm:spPr/>
    </dgm:pt>
    <dgm:pt modelId="{181D3229-C98E-4BD9-B5EB-81BD6CB4D454}" type="pres">
      <dgm:prSet presAssocID="{A2B5E2CA-CA7C-4B3F-982E-9CA29C241B78}" presName="hierRoot2" presStyleCnt="0">
        <dgm:presLayoutVars>
          <dgm:hierBranch val="init"/>
        </dgm:presLayoutVars>
      </dgm:prSet>
      <dgm:spPr/>
    </dgm:pt>
    <dgm:pt modelId="{C1E4E030-AADA-4C87-BA44-9DD8E3DDB4FD}" type="pres">
      <dgm:prSet presAssocID="{A2B5E2CA-CA7C-4B3F-982E-9CA29C241B78}" presName="rootComposite" presStyleCnt="0"/>
      <dgm:spPr/>
    </dgm:pt>
    <dgm:pt modelId="{0BDA7B13-9946-4D89-BBF9-CD8119BF5DD3}" type="pres">
      <dgm:prSet presAssocID="{A2B5E2CA-CA7C-4B3F-982E-9CA29C241B78}" presName="rootText" presStyleLbl="node1" presStyleIdx="4" presStyleCnt="8">
        <dgm:presLayoutVars>
          <dgm:chMax/>
          <dgm:chPref val="3"/>
        </dgm:presLayoutVars>
      </dgm:prSet>
      <dgm:spPr/>
      <dgm:t>
        <a:bodyPr/>
        <a:lstStyle/>
        <a:p>
          <a:endParaRPr lang="es-ES"/>
        </a:p>
      </dgm:t>
    </dgm:pt>
    <dgm:pt modelId="{40E6E47A-1137-494D-8DC0-F4AA31307EF1}" type="pres">
      <dgm:prSet presAssocID="{A2B5E2CA-CA7C-4B3F-982E-9CA29C241B78}" presName="titleText2" presStyleLbl="fgAcc1" presStyleIdx="4" presStyleCnt="8">
        <dgm:presLayoutVars>
          <dgm:chMax val="0"/>
          <dgm:chPref val="0"/>
        </dgm:presLayoutVars>
      </dgm:prSet>
      <dgm:spPr/>
    </dgm:pt>
    <dgm:pt modelId="{CBC553E8-074D-4DB1-A650-FE11082BFAE1}" type="pres">
      <dgm:prSet presAssocID="{A2B5E2CA-CA7C-4B3F-982E-9CA29C241B78}" presName="rootConnector" presStyleLbl="node2" presStyleIdx="0" presStyleCnt="0"/>
      <dgm:spPr/>
    </dgm:pt>
    <dgm:pt modelId="{DB50E8F6-2877-4D34-BB88-B5A7FF4D87D9}" type="pres">
      <dgm:prSet presAssocID="{A2B5E2CA-CA7C-4B3F-982E-9CA29C241B78}" presName="hierChild4" presStyleCnt="0"/>
      <dgm:spPr/>
    </dgm:pt>
    <dgm:pt modelId="{42B08DB9-AA0E-453F-BA29-2FE1F4A7F904}" type="pres">
      <dgm:prSet presAssocID="{C8160E8E-8F7A-421E-ACD1-B6824CEEC6D7}" presName="Name37" presStyleLbl="parChTrans1D3" presStyleIdx="2" presStyleCnt="4"/>
      <dgm:spPr/>
    </dgm:pt>
    <dgm:pt modelId="{FDC92FD3-337F-4E8D-9003-B7C94535F0A0}" type="pres">
      <dgm:prSet presAssocID="{DE3DA99E-B4F1-440C-BB8A-3CE4A947BB1D}" presName="hierRoot2" presStyleCnt="0">
        <dgm:presLayoutVars>
          <dgm:hierBranch val="init"/>
        </dgm:presLayoutVars>
      </dgm:prSet>
      <dgm:spPr/>
    </dgm:pt>
    <dgm:pt modelId="{A2849D48-02FB-4AD0-AA42-4280854242BE}" type="pres">
      <dgm:prSet presAssocID="{DE3DA99E-B4F1-440C-BB8A-3CE4A947BB1D}" presName="rootComposite" presStyleCnt="0"/>
      <dgm:spPr/>
    </dgm:pt>
    <dgm:pt modelId="{C167860C-9B19-47A5-91DF-ED00B8A9219A}" type="pres">
      <dgm:prSet presAssocID="{DE3DA99E-B4F1-440C-BB8A-3CE4A947BB1D}" presName="rootText" presStyleLbl="node1" presStyleIdx="5" presStyleCnt="8">
        <dgm:presLayoutVars>
          <dgm:chMax/>
          <dgm:chPref val="3"/>
        </dgm:presLayoutVars>
      </dgm:prSet>
      <dgm:spPr/>
      <dgm:t>
        <a:bodyPr/>
        <a:lstStyle/>
        <a:p>
          <a:endParaRPr lang="es-ES"/>
        </a:p>
      </dgm:t>
    </dgm:pt>
    <dgm:pt modelId="{F304EB31-3B1C-4B0E-8F23-A2E488F0E706}" type="pres">
      <dgm:prSet presAssocID="{DE3DA99E-B4F1-440C-BB8A-3CE4A947BB1D}" presName="titleText2" presStyleLbl="fgAcc1" presStyleIdx="5" presStyleCnt="8">
        <dgm:presLayoutVars>
          <dgm:chMax val="0"/>
          <dgm:chPref val="0"/>
        </dgm:presLayoutVars>
      </dgm:prSet>
      <dgm:spPr/>
    </dgm:pt>
    <dgm:pt modelId="{3C8F6CDA-9B59-49E1-B776-7ACFEA592BB0}" type="pres">
      <dgm:prSet presAssocID="{DE3DA99E-B4F1-440C-BB8A-3CE4A947BB1D}" presName="rootConnector" presStyleLbl="node3" presStyleIdx="0" presStyleCnt="0"/>
      <dgm:spPr/>
    </dgm:pt>
    <dgm:pt modelId="{1DD3D409-2451-4D87-ACDD-ABA5D526B12D}" type="pres">
      <dgm:prSet presAssocID="{DE3DA99E-B4F1-440C-BB8A-3CE4A947BB1D}" presName="hierChild4" presStyleCnt="0"/>
      <dgm:spPr/>
    </dgm:pt>
    <dgm:pt modelId="{27DCF54A-FD4D-4064-8E02-DBD59314AF5B}" type="pres">
      <dgm:prSet presAssocID="{DE3DA99E-B4F1-440C-BB8A-3CE4A947BB1D}" presName="hierChild5" presStyleCnt="0"/>
      <dgm:spPr/>
    </dgm:pt>
    <dgm:pt modelId="{071043FE-378C-4776-90D7-FF1767039748}" type="pres">
      <dgm:prSet presAssocID="{A2B5E2CA-CA7C-4B3F-982E-9CA29C241B78}" presName="hierChild5" presStyleCnt="0"/>
      <dgm:spPr/>
    </dgm:pt>
    <dgm:pt modelId="{095E3784-0FF9-4A90-BC4F-4A12E83E6478}" type="pres">
      <dgm:prSet presAssocID="{755E9D2F-3E0F-487D-8394-6E6D98369033}" presName="Name37" presStyleLbl="parChTrans1D2" presStyleIdx="3" presStyleCnt="5"/>
      <dgm:spPr/>
    </dgm:pt>
    <dgm:pt modelId="{05C5CEED-E41F-4E8D-97F6-30F5845BDCE9}" type="pres">
      <dgm:prSet presAssocID="{DBE59329-AC33-4870-B1A2-300A13989DB2}" presName="hierRoot2" presStyleCnt="0">
        <dgm:presLayoutVars>
          <dgm:hierBranch val="init"/>
        </dgm:presLayoutVars>
      </dgm:prSet>
      <dgm:spPr/>
    </dgm:pt>
    <dgm:pt modelId="{08E881E9-7054-49D8-9755-B760C881AE14}" type="pres">
      <dgm:prSet presAssocID="{DBE59329-AC33-4870-B1A2-300A13989DB2}" presName="rootComposite" presStyleCnt="0"/>
      <dgm:spPr/>
    </dgm:pt>
    <dgm:pt modelId="{9E1E5A6F-97E6-4736-BAC7-0978C42B85C4}" type="pres">
      <dgm:prSet presAssocID="{DBE59329-AC33-4870-B1A2-300A13989DB2}" presName="rootText" presStyleLbl="node1" presStyleIdx="6" presStyleCnt="8">
        <dgm:presLayoutVars>
          <dgm:chMax/>
          <dgm:chPref val="3"/>
        </dgm:presLayoutVars>
      </dgm:prSet>
      <dgm:spPr/>
      <dgm:t>
        <a:bodyPr/>
        <a:lstStyle/>
        <a:p>
          <a:endParaRPr lang="es-ES"/>
        </a:p>
      </dgm:t>
    </dgm:pt>
    <dgm:pt modelId="{A929C5A5-C619-444F-B88C-8831E02AD6F7}" type="pres">
      <dgm:prSet presAssocID="{DBE59329-AC33-4870-B1A2-300A13989DB2}" presName="titleText2" presStyleLbl="fgAcc1" presStyleIdx="6" presStyleCnt="8">
        <dgm:presLayoutVars>
          <dgm:chMax val="0"/>
          <dgm:chPref val="0"/>
        </dgm:presLayoutVars>
      </dgm:prSet>
      <dgm:spPr/>
    </dgm:pt>
    <dgm:pt modelId="{7CA1F483-3B8D-402B-A57E-B4338EB751B7}" type="pres">
      <dgm:prSet presAssocID="{DBE59329-AC33-4870-B1A2-300A13989DB2}" presName="rootConnector" presStyleLbl="node2" presStyleIdx="0" presStyleCnt="0"/>
      <dgm:spPr/>
    </dgm:pt>
    <dgm:pt modelId="{57F03438-801C-4564-AC41-C50184937787}" type="pres">
      <dgm:prSet presAssocID="{DBE59329-AC33-4870-B1A2-300A13989DB2}" presName="hierChild4" presStyleCnt="0"/>
      <dgm:spPr/>
    </dgm:pt>
    <dgm:pt modelId="{D2117196-F53E-470B-919A-3D41B041B42E}" type="pres">
      <dgm:prSet presAssocID="{6104DA12-5072-4F8B-8624-1F414C6C9F6E}" presName="Name37" presStyleLbl="parChTrans1D3" presStyleIdx="3" presStyleCnt="4"/>
      <dgm:spPr/>
    </dgm:pt>
    <dgm:pt modelId="{39885A99-57BF-4C23-A039-46D4947C5178}" type="pres">
      <dgm:prSet presAssocID="{75627762-D05C-4AC2-8AE2-9CF0794B5B75}" presName="hierRoot2" presStyleCnt="0">
        <dgm:presLayoutVars>
          <dgm:hierBranch val="init"/>
        </dgm:presLayoutVars>
      </dgm:prSet>
      <dgm:spPr/>
    </dgm:pt>
    <dgm:pt modelId="{CCE95B46-EEBF-434F-B6F9-0A105FAD4FEA}" type="pres">
      <dgm:prSet presAssocID="{75627762-D05C-4AC2-8AE2-9CF0794B5B75}" presName="rootComposite" presStyleCnt="0"/>
      <dgm:spPr/>
    </dgm:pt>
    <dgm:pt modelId="{70409835-603D-48F8-8482-2386D5EB3EC4}" type="pres">
      <dgm:prSet presAssocID="{75627762-D05C-4AC2-8AE2-9CF0794B5B75}" presName="rootText" presStyleLbl="node1" presStyleIdx="7" presStyleCnt="8">
        <dgm:presLayoutVars>
          <dgm:chMax/>
          <dgm:chPref val="3"/>
        </dgm:presLayoutVars>
      </dgm:prSet>
      <dgm:spPr/>
      <dgm:t>
        <a:bodyPr/>
        <a:lstStyle/>
        <a:p>
          <a:endParaRPr lang="es-ES"/>
        </a:p>
      </dgm:t>
    </dgm:pt>
    <dgm:pt modelId="{94CE17BF-DD5B-4FB3-9B8C-FD9150088592}" type="pres">
      <dgm:prSet presAssocID="{75627762-D05C-4AC2-8AE2-9CF0794B5B75}" presName="titleText2" presStyleLbl="fgAcc1" presStyleIdx="7" presStyleCnt="8">
        <dgm:presLayoutVars>
          <dgm:chMax val="0"/>
          <dgm:chPref val="0"/>
        </dgm:presLayoutVars>
      </dgm:prSet>
      <dgm:spPr/>
    </dgm:pt>
    <dgm:pt modelId="{349472E7-E25E-46D7-A218-4BFE337353A5}" type="pres">
      <dgm:prSet presAssocID="{75627762-D05C-4AC2-8AE2-9CF0794B5B75}" presName="rootConnector" presStyleLbl="node3" presStyleIdx="0" presStyleCnt="0"/>
      <dgm:spPr/>
    </dgm:pt>
    <dgm:pt modelId="{0C91C693-D364-4E7F-9A7C-0EBBFDE220D0}" type="pres">
      <dgm:prSet presAssocID="{75627762-D05C-4AC2-8AE2-9CF0794B5B75}" presName="hierChild4" presStyleCnt="0"/>
      <dgm:spPr/>
    </dgm:pt>
    <dgm:pt modelId="{03082465-B305-44BE-8888-6959946B7972}" type="pres">
      <dgm:prSet presAssocID="{75627762-D05C-4AC2-8AE2-9CF0794B5B75}" presName="hierChild5" presStyleCnt="0"/>
      <dgm:spPr/>
    </dgm:pt>
    <dgm:pt modelId="{539C8453-5550-441A-84BE-ECE0262281AC}" type="pres">
      <dgm:prSet presAssocID="{DBE59329-AC33-4870-B1A2-300A13989DB2}" presName="hierChild5" presStyleCnt="0"/>
      <dgm:spPr/>
    </dgm:pt>
    <dgm:pt modelId="{F318A750-8175-4F92-BF24-1F41CB4ADCF7}" type="pres">
      <dgm:prSet presAssocID="{F7C8C8FE-76A7-4BB4-8341-8EDEBC60DB9A}" presName="hierChild3" presStyleCnt="0"/>
      <dgm:spPr/>
    </dgm:pt>
    <dgm:pt modelId="{835B62DA-BF6A-4DB2-9DB3-E07B232D9FF0}" type="pres">
      <dgm:prSet presAssocID="{C765E5BF-4A61-45C2-8DAA-C0F9826448A0}" presName="Name96" presStyleLbl="parChTrans1D2" presStyleIdx="4" presStyleCnt="5"/>
      <dgm:spPr/>
    </dgm:pt>
    <dgm:pt modelId="{688A685A-C116-4E4B-93E7-3D281F9ECCD4}" type="pres">
      <dgm:prSet presAssocID="{96136AD2-A8B7-4A20-BA50-74FB611294F6}" presName="hierRoot3" presStyleCnt="0">
        <dgm:presLayoutVars>
          <dgm:hierBranch val="init"/>
        </dgm:presLayoutVars>
      </dgm:prSet>
      <dgm:spPr/>
    </dgm:pt>
    <dgm:pt modelId="{AA46ED83-1A9D-40C9-BFC1-C08DFED5C07B}" type="pres">
      <dgm:prSet presAssocID="{96136AD2-A8B7-4A20-BA50-74FB611294F6}" presName="rootComposite3" presStyleCnt="0"/>
      <dgm:spPr/>
    </dgm:pt>
    <dgm:pt modelId="{C87362E5-FED4-4B39-BC2F-39BC091394FD}" type="pres">
      <dgm:prSet presAssocID="{96136AD2-A8B7-4A20-BA50-74FB611294F6}" presName="rootText3" presStyleLbl="asst1" presStyleIdx="0" presStyleCnt="1">
        <dgm:presLayoutVars>
          <dgm:chPref val="3"/>
        </dgm:presLayoutVars>
      </dgm:prSet>
      <dgm:spPr/>
      <dgm:t>
        <a:bodyPr/>
        <a:lstStyle/>
        <a:p>
          <a:endParaRPr lang="es-ES"/>
        </a:p>
      </dgm:t>
    </dgm:pt>
    <dgm:pt modelId="{597B044D-7EE9-41F8-9159-E306F499631C}" type="pres">
      <dgm:prSet presAssocID="{96136AD2-A8B7-4A20-BA50-74FB611294F6}" presName="titleText3" presStyleLbl="fgAcc2" presStyleIdx="0" presStyleCnt="1">
        <dgm:presLayoutVars>
          <dgm:chMax val="0"/>
          <dgm:chPref val="0"/>
        </dgm:presLayoutVars>
      </dgm:prSet>
      <dgm:spPr/>
      <dgm:t>
        <a:bodyPr/>
        <a:lstStyle/>
        <a:p>
          <a:endParaRPr lang="es-ES"/>
        </a:p>
      </dgm:t>
    </dgm:pt>
    <dgm:pt modelId="{04CC3539-17C0-4EFE-A8B7-A3037E87D11B}" type="pres">
      <dgm:prSet presAssocID="{96136AD2-A8B7-4A20-BA50-74FB611294F6}" presName="rootConnector3" presStyleLbl="asst1" presStyleIdx="0" presStyleCnt="1"/>
      <dgm:spPr/>
    </dgm:pt>
    <dgm:pt modelId="{5C2D1D9C-8559-4272-AE4F-64BBD84F9DF6}" type="pres">
      <dgm:prSet presAssocID="{96136AD2-A8B7-4A20-BA50-74FB611294F6}" presName="hierChild6" presStyleCnt="0"/>
      <dgm:spPr/>
    </dgm:pt>
    <dgm:pt modelId="{668DF66D-B439-419B-9706-DD88EA2CF8FF}" type="pres">
      <dgm:prSet presAssocID="{96136AD2-A8B7-4A20-BA50-74FB611294F6}" presName="hierChild7" presStyleCnt="0"/>
      <dgm:spPr/>
    </dgm:pt>
  </dgm:ptLst>
  <dgm:cxnLst>
    <dgm:cxn modelId="{A4145A0E-AB4E-489B-A1E4-6662B8E45078}" type="presOf" srcId="{8D64DA02-827E-4487-8351-738B57B3051A}" destId="{690F104B-CECC-4F1A-A35E-46EDD69EACC0}" srcOrd="0" destOrd="0" presId="urn:microsoft.com/office/officeart/2008/layout/NameandTitleOrganizationalChart"/>
    <dgm:cxn modelId="{28C2DC84-7E24-40D3-92FF-E88EC3841BAA}" type="presOf" srcId="{A2B5E2CA-CA7C-4B3F-982E-9CA29C241B78}" destId="{CBC553E8-074D-4DB1-A650-FE11082BFAE1}" srcOrd="1" destOrd="0" presId="urn:microsoft.com/office/officeart/2008/layout/NameandTitleOrganizationalChart"/>
    <dgm:cxn modelId="{71678180-A757-411B-BDD4-6FB70F343921}" type="presOf" srcId="{7C9F76A9-5CA9-4D88-BE3E-F63AEA0A2E21}" destId="{BD1D5AA0-41CB-4D67-92A7-D2093C289630}" srcOrd="0" destOrd="0" presId="urn:microsoft.com/office/officeart/2008/layout/NameandTitleOrganizationalChart"/>
    <dgm:cxn modelId="{F44695B4-82AC-4ECB-8045-E81608F319CD}" type="presOf" srcId="{75627762-D05C-4AC2-8AE2-9CF0794B5B75}" destId="{70409835-603D-48F8-8482-2386D5EB3EC4}" srcOrd="0" destOrd="0" presId="urn:microsoft.com/office/officeart/2008/layout/NameandTitleOrganizationalChart"/>
    <dgm:cxn modelId="{A5A9506E-159F-4120-A222-65774F8BB65A}" type="presOf" srcId="{334E7D39-5AEE-41E0-9D31-335155559C39}" destId="{F304EB31-3B1C-4B0E-8F23-A2E488F0E706}" srcOrd="0" destOrd="0" presId="urn:microsoft.com/office/officeart/2008/layout/NameandTitleOrganizationalChart"/>
    <dgm:cxn modelId="{CAB85269-1859-4865-B3EB-29AB6BED342E}" type="presOf" srcId="{90B7A80A-E9F4-4AA4-9DA5-F5D11B45E214}" destId="{C066B40B-7EC9-4717-9D3A-A893DA990C03}" srcOrd="0" destOrd="0" presId="urn:microsoft.com/office/officeart/2008/layout/NameandTitleOrganizationalChart"/>
    <dgm:cxn modelId="{43D184CC-1FE0-434F-B265-3EC91246A950}" type="presOf" srcId="{59155F1B-2345-4862-ACFB-1884C6FF6277}" destId="{316AD598-18CD-44D7-A253-2B8484D4192F}" srcOrd="0" destOrd="0" presId="urn:microsoft.com/office/officeart/2008/layout/NameandTitleOrganizationalChart"/>
    <dgm:cxn modelId="{61DE8286-F0D9-49C8-A682-E21428BE7AED}" type="presOf" srcId="{CC5DC8E1-CBC7-4605-8C0F-F31D6B70108C}" destId="{9E3898C0-28BF-425B-8F09-FBF549543F36}" srcOrd="0" destOrd="0" presId="urn:microsoft.com/office/officeart/2008/layout/NameandTitleOrganizationalChart"/>
    <dgm:cxn modelId="{1B5491F8-CD65-4E49-A49D-4F4DA408C7B5}" srcId="{F7C8C8FE-76A7-4BB4-8341-8EDEBC60DB9A}" destId="{8D64DA02-827E-4487-8351-738B57B3051A}" srcOrd="1" destOrd="0" parTransId="{7C9F76A9-5CA9-4D88-BE3E-F63AEA0A2E21}" sibTransId="{CC5DC8E1-CBC7-4605-8C0F-F31D6B70108C}"/>
    <dgm:cxn modelId="{D4F45886-67F2-4DF0-AA63-C6931E2D4CFD}" type="presOf" srcId="{7695DD53-2FAA-4286-A2A2-903B1F770026}" destId="{EAFFAB6B-CF92-425C-AF26-2221DA083877}" srcOrd="0" destOrd="0" presId="urn:microsoft.com/office/officeart/2008/layout/NameandTitleOrganizationalChart"/>
    <dgm:cxn modelId="{AF53B3B6-9356-40CE-A3B8-3E417FFDAABD}" type="presOf" srcId="{96136AD2-A8B7-4A20-BA50-74FB611294F6}" destId="{C87362E5-FED4-4B39-BC2F-39BC091394FD}" srcOrd="0" destOrd="0" presId="urn:microsoft.com/office/officeart/2008/layout/NameandTitleOrganizationalChart"/>
    <dgm:cxn modelId="{BA3C8D61-9398-411B-BD34-EE1242BAD95D}" srcId="{004670CB-E0B9-466E-9DF6-F9AAC518D40C}" destId="{37815C53-2F03-4867-9A4E-DA8EB5F8B53A}" srcOrd="0" destOrd="0" parTransId="{80C6699B-9597-4D9B-A8DD-4CF9767AA5BC}" sibTransId="{90B7A80A-E9F4-4AA4-9DA5-F5D11B45E214}"/>
    <dgm:cxn modelId="{A297CAD5-A25D-4205-BADE-C38C1BCB07BA}" type="presOf" srcId="{96136AD2-A8B7-4A20-BA50-74FB611294F6}" destId="{04CC3539-17C0-4EFE-A8B7-A3037E87D11B}" srcOrd="1" destOrd="0" presId="urn:microsoft.com/office/officeart/2008/layout/NameandTitleOrganizationalChart"/>
    <dgm:cxn modelId="{2884D019-2D0E-4579-8B2F-39BDF61943FD}" type="presOf" srcId="{5C7D32FF-6D1A-4D0A-90DD-9E0323A4E676}" destId="{A957E9D8-514D-46C2-8B2F-2BC11680039F}" srcOrd="0" destOrd="0" presId="urn:microsoft.com/office/officeart/2008/layout/NameandTitleOrganizationalChart"/>
    <dgm:cxn modelId="{7A1B35C4-9CCE-47D8-B13F-E493C98B7231}" type="presOf" srcId="{004670CB-E0B9-466E-9DF6-F9AAC518D40C}" destId="{DD834E4D-5183-498F-9E25-7EF23F3C8065}" srcOrd="1" destOrd="0" presId="urn:microsoft.com/office/officeart/2008/layout/NameandTitleOrganizationalChart"/>
    <dgm:cxn modelId="{722FC342-7CC3-470D-AC96-63305639D6E7}" type="presOf" srcId="{92BC20B8-4373-42E9-AF1F-E134E8D710DD}" destId="{94CE17BF-DD5B-4FB3-9B8C-FD9150088592}" srcOrd="0" destOrd="0" presId="urn:microsoft.com/office/officeart/2008/layout/NameandTitleOrganizationalChart"/>
    <dgm:cxn modelId="{D2F028AF-D991-4DF7-AC77-BE53149899B3}" srcId="{8D64DA02-827E-4487-8351-738B57B3051A}" destId="{1364CE9D-E17B-4AF6-97A4-839DA93BF8A5}" srcOrd="0" destOrd="0" parTransId="{57F534BB-5C3F-419A-9577-B38885CA6D75}" sibTransId="{59155F1B-2345-4862-ACFB-1884C6FF6277}"/>
    <dgm:cxn modelId="{21447474-EEF8-4D22-8150-D7DE152A1F3F}" type="presOf" srcId="{75627762-D05C-4AC2-8AE2-9CF0794B5B75}" destId="{349472E7-E25E-46D7-A218-4BFE337353A5}" srcOrd="1" destOrd="0" presId="urn:microsoft.com/office/officeart/2008/layout/NameandTitleOrganizationalChart"/>
    <dgm:cxn modelId="{3C99B9B7-B60D-4912-B25B-5F8F920A819E}" type="presOf" srcId="{F7C8C8FE-76A7-4BB4-8341-8EDEBC60DB9A}" destId="{BB1090CB-B5D6-47EC-8865-0B0067483F08}" srcOrd="1" destOrd="0" presId="urn:microsoft.com/office/officeart/2008/layout/NameandTitleOrganizationalChart"/>
    <dgm:cxn modelId="{8F21ED29-A0C1-42D3-9F56-F3DD92801401}" type="presOf" srcId="{004670CB-E0B9-466E-9DF6-F9AAC518D40C}" destId="{9D3F11A8-9286-4F97-813F-F95D580714AE}" srcOrd="0" destOrd="0" presId="urn:microsoft.com/office/officeart/2008/layout/NameandTitleOrganizationalChart"/>
    <dgm:cxn modelId="{D535D6FE-0596-4FBD-9643-B4180DC09709}" srcId="{FB8F4710-FC94-4CBD-B90E-32ABA3039B58}" destId="{F7C8C8FE-76A7-4BB4-8341-8EDEBC60DB9A}" srcOrd="0" destOrd="0" parTransId="{21618C16-DC0D-420D-A052-DFF7466D10B9}" sibTransId="{54714851-5748-4829-892D-00541727ABA5}"/>
    <dgm:cxn modelId="{E063005F-37AB-421D-9AD9-04D095C930AD}" srcId="{DBE59329-AC33-4870-B1A2-300A13989DB2}" destId="{75627762-D05C-4AC2-8AE2-9CF0794B5B75}" srcOrd="0" destOrd="0" parTransId="{6104DA12-5072-4F8B-8624-1F414C6C9F6E}" sibTransId="{92BC20B8-4373-42E9-AF1F-E134E8D710DD}"/>
    <dgm:cxn modelId="{9BDF70A4-A4C4-4DC2-A3AD-46080434C2FD}" type="presOf" srcId="{37815C53-2F03-4867-9A4E-DA8EB5F8B53A}" destId="{8ED03265-ACB4-43C7-AAFE-2E75B140386F}" srcOrd="1" destOrd="0" presId="urn:microsoft.com/office/officeart/2008/layout/NameandTitleOrganizationalChart"/>
    <dgm:cxn modelId="{1A855125-532D-4DBC-91FD-E5968926E597}" type="presOf" srcId="{F7C8C8FE-76A7-4BB4-8341-8EDEBC60DB9A}" destId="{351F22EC-2E76-4B4F-8413-3FC77B1F3485}" srcOrd="0" destOrd="0" presId="urn:microsoft.com/office/officeart/2008/layout/NameandTitleOrganizationalChart"/>
    <dgm:cxn modelId="{39D7045C-D79F-4385-9572-583BC70F0FD1}" type="presOf" srcId="{DBE59329-AC33-4870-B1A2-300A13989DB2}" destId="{9E1E5A6F-97E6-4736-BAC7-0978C42B85C4}" srcOrd="0" destOrd="0" presId="urn:microsoft.com/office/officeart/2008/layout/NameandTitleOrganizationalChart"/>
    <dgm:cxn modelId="{6DF4EFE4-8DE3-4380-A3B7-9F39F1823120}" type="presOf" srcId="{A4066B7D-522C-401B-BDF6-E4464FAEA30F}" destId="{F71818F0-E692-4FA4-ADAA-7448121F4107}" srcOrd="0" destOrd="0" presId="urn:microsoft.com/office/officeart/2008/layout/NameandTitleOrganizationalChart"/>
    <dgm:cxn modelId="{96273686-58EF-451C-91FD-C38DE72B2397}" type="presOf" srcId="{8D64DA02-827E-4487-8351-738B57B3051A}" destId="{73DF6089-58A6-450D-AEEE-0DF89CE4A8DD}" srcOrd="1" destOrd="0" presId="urn:microsoft.com/office/officeart/2008/layout/NameandTitleOrganizationalChart"/>
    <dgm:cxn modelId="{CCF14569-1D3E-4728-ABCF-F7E76DAFF601}" type="presOf" srcId="{1364CE9D-E17B-4AF6-97A4-839DA93BF8A5}" destId="{EE992FF2-B99A-473D-8DB0-A78E2487E1DD}" srcOrd="0" destOrd="0" presId="urn:microsoft.com/office/officeart/2008/layout/NameandTitleOrganizationalChart"/>
    <dgm:cxn modelId="{0E6D0C30-0442-4FAC-BCB3-65C8E85F3544}" type="presOf" srcId="{1364CE9D-E17B-4AF6-97A4-839DA93BF8A5}" destId="{2F257E6E-D77E-4316-B829-71314953A9C9}" srcOrd="1" destOrd="0" presId="urn:microsoft.com/office/officeart/2008/layout/NameandTitleOrganizationalChart"/>
    <dgm:cxn modelId="{2120311C-111C-43C8-9EC3-962F81CDBFFD}" type="presOf" srcId="{8BD58340-31D4-4B93-B62D-F4C797F060FC}" destId="{40E6E47A-1137-494D-8DC0-F4AA31307EF1}" srcOrd="0" destOrd="0" presId="urn:microsoft.com/office/officeart/2008/layout/NameandTitleOrganizationalChart"/>
    <dgm:cxn modelId="{7644F100-CCA4-4E55-8A3D-8C118941658C}" type="presOf" srcId="{A2B5E2CA-CA7C-4B3F-982E-9CA29C241B78}" destId="{0BDA7B13-9946-4D89-BBF9-CD8119BF5DD3}" srcOrd="0" destOrd="0" presId="urn:microsoft.com/office/officeart/2008/layout/NameandTitleOrganizationalChart"/>
    <dgm:cxn modelId="{26C1A2E8-A1C3-4FC9-B741-49E0C63BBCC8}" type="presOf" srcId="{54714851-5748-4829-892D-00541727ABA5}" destId="{E47BFDB4-E2DA-4674-A424-A7A427285B6C}" srcOrd="0" destOrd="0" presId="urn:microsoft.com/office/officeart/2008/layout/NameandTitleOrganizationalChart"/>
    <dgm:cxn modelId="{BA3F7B55-13C4-401A-A920-87D6CE27C876}" srcId="{F7C8C8FE-76A7-4BB4-8341-8EDEBC60DB9A}" destId="{004670CB-E0B9-466E-9DF6-F9AAC518D40C}" srcOrd="2" destOrd="0" parTransId="{5C7D32FF-6D1A-4D0A-90DD-9E0323A4E676}" sibTransId="{7695DD53-2FAA-4286-A2A2-903B1F770026}"/>
    <dgm:cxn modelId="{2C5DC0FD-9B3E-4FF5-AD82-6F523140481F}" type="presOf" srcId="{DBE59329-AC33-4870-B1A2-300A13989DB2}" destId="{7CA1F483-3B8D-402B-A57E-B4338EB751B7}" srcOrd="1" destOrd="0" presId="urn:microsoft.com/office/officeart/2008/layout/NameandTitleOrganizationalChart"/>
    <dgm:cxn modelId="{BBE42B60-8276-4601-861E-A769B80B2D52}" type="presOf" srcId="{DE3DA99E-B4F1-440C-BB8A-3CE4A947BB1D}" destId="{3C8F6CDA-9B59-49E1-B776-7ACFEA592BB0}" srcOrd="1" destOrd="0" presId="urn:microsoft.com/office/officeart/2008/layout/NameandTitleOrganizationalChart"/>
    <dgm:cxn modelId="{CFFF2BDF-DBF7-49C1-8FB2-6CC39F28CBE0}" type="presOf" srcId="{C8160E8E-8F7A-421E-ACD1-B6824CEEC6D7}" destId="{42B08DB9-AA0E-453F-BA29-2FE1F4A7F904}" srcOrd="0" destOrd="0" presId="urn:microsoft.com/office/officeart/2008/layout/NameandTitleOrganizationalChart"/>
    <dgm:cxn modelId="{C81FDDD7-1447-43B7-A7FE-DDF1A2DB3D43}" type="presOf" srcId="{80C6699B-9597-4D9B-A8DD-4CF9767AA5BC}" destId="{9D771A2C-4856-4CE9-BE6C-DFA7C8F4A116}" srcOrd="0" destOrd="0" presId="urn:microsoft.com/office/officeart/2008/layout/NameandTitleOrganizationalChart"/>
    <dgm:cxn modelId="{E73BFBA4-60CE-4E6C-A2F8-03D145592FBC}" type="presOf" srcId="{57F534BB-5C3F-419A-9577-B38885CA6D75}" destId="{65BF900F-6193-4069-9F69-E2448D15BB7A}" srcOrd="0" destOrd="0" presId="urn:microsoft.com/office/officeart/2008/layout/NameandTitleOrganizationalChart"/>
    <dgm:cxn modelId="{836E0139-1F32-4922-9A84-626409008577}" type="presOf" srcId="{755E9D2F-3E0F-487D-8394-6E6D98369033}" destId="{095E3784-0FF9-4A90-BC4F-4A12E83E6478}" srcOrd="0" destOrd="0" presId="urn:microsoft.com/office/officeart/2008/layout/NameandTitleOrganizationalChart"/>
    <dgm:cxn modelId="{9E026316-BCF2-4A4F-A06D-39EBDC2D66A5}" srcId="{F7C8C8FE-76A7-4BB4-8341-8EDEBC60DB9A}" destId="{A2B5E2CA-CA7C-4B3F-982E-9CA29C241B78}" srcOrd="3" destOrd="0" parTransId="{A4066B7D-522C-401B-BDF6-E4464FAEA30F}" sibTransId="{8BD58340-31D4-4B93-B62D-F4C797F060FC}"/>
    <dgm:cxn modelId="{BC93B4B7-B395-4CD8-BA42-052CB7841324}" type="presOf" srcId="{54961836-A83F-440A-8F04-6B620009226C}" destId="{597B044D-7EE9-41F8-9159-E306F499631C}" srcOrd="0" destOrd="0" presId="urn:microsoft.com/office/officeart/2008/layout/NameandTitleOrganizationalChart"/>
    <dgm:cxn modelId="{7E76B93B-0F19-45A0-AC98-D5AD3F9C7160}" type="presOf" srcId="{FB8F4710-FC94-4CBD-B90E-32ABA3039B58}" destId="{EA536CE0-DA3D-445F-9A3C-1B65431F5ACA}" srcOrd="0" destOrd="0" presId="urn:microsoft.com/office/officeart/2008/layout/NameandTitleOrganizationalChart"/>
    <dgm:cxn modelId="{0103B424-8479-406B-B4F0-B150805CA541}" type="presOf" srcId="{32403902-D79C-4568-9026-978AB940A871}" destId="{A929C5A5-C619-444F-B88C-8831E02AD6F7}" srcOrd="0" destOrd="0" presId="urn:microsoft.com/office/officeart/2008/layout/NameandTitleOrganizationalChart"/>
    <dgm:cxn modelId="{EF2722CD-B8CC-48C1-9222-074F999756BF}" srcId="{F7C8C8FE-76A7-4BB4-8341-8EDEBC60DB9A}" destId="{96136AD2-A8B7-4A20-BA50-74FB611294F6}" srcOrd="0" destOrd="0" parTransId="{C765E5BF-4A61-45C2-8DAA-C0F9826448A0}" sibTransId="{54961836-A83F-440A-8F04-6B620009226C}"/>
    <dgm:cxn modelId="{98437F2F-77F9-4D3E-863A-F0C8A558A84D}" type="presOf" srcId="{37815C53-2F03-4867-9A4E-DA8EB5F8B53A}" destId="{B3C11608-692B-43EC-8F9D-CE8D1A8FBF83}" srcOrd="0" destOrd="0" presId="urn:microsoft.com/office/officeart/2008/layout/NameandTitleOrganizationalChart"/>
    <dgm:cxn modelId="{4C23B167-6447-4977-B00F-446488149D2F}" srcId="{A2B5E2CA-CA7C-4B3F-982E-9CA29C241B78}" destId="{DE3DA99E-B4F1-440C-BB8A-3CE4A947BB1D}" srcOrd="0" destOrd="0" parTransId="{C8160E8E-8F7A-421E-ACD1-B6824CEEC6D7}" sibTransId="{334E7D39-5AEE-41E0-9D31-335155559C39}"/>
    <dgm:cxn modelId="{F74054AE-9EC9-462A-A2F9-ABEBEBBC429E}" type="presOf" srcId="{6104DA12-5072-4F8B-8624-1F414C6C9F6E}" destId="{D2117196-F53E-470B-919A-3D41B041B42E}" srcOrd="0" destOrd="0" presId="urn:microsoft.com/office/officeart/2008/layout/NameandTitleOrganizationalChart"/>
    <dgm:cxn modelId="{5A3C1B20-3967-4028-B124-1E58D0D69534}" type="presOf" srcId="{C765E5BF-4A61-45C2-8DAA-C0F9826448A0}" destId="{835B62DA-BF6A-4DB2-9DB3-E07B232D9FF0}" srcOrd="0" destOrd="0" presId="urn:microsoft.com/office/officeart/2008/layout/NameandTitleOrganizationalChart"/>
    <dgm:cxn modelId="{74C435B1-1253-4E92-9E87-5AC89DE05450}" type="presOf" srcId="{DE3DA99E-B4F1-440C-BB8A-3CE4A947BB1D}" destId="{C167860C-9B19-47A5-91DF-ED00B8A9219A}" srcOrd="0" destOrd="0" presId="urn:microsoft.com/office/officeart/2008/layout/NameandTitleOrganizationalChart"/>
    <dgm:cxn modelId="{7EC1098B-4B97-4250-A46A-6D951CFF3E2B}" srcId="{F7C8C8FE-76A7-4BB4-8341-8EDEBC60DB9A}" destId="{DBE59329-AC33-4870-B1A2-300A13989DB2}" srcOrd="4" destOrd="0" parTransId="{755E9D2F-3E0F-487D-8394-6E6D98369033}" sibTransId="{32403902-D79C-4568-9026-978AB940A871}"/>
    <dgm:cxn modelId="{403A2376-C92C-4B19-AAFD-FFDA28C1292B}" type="presParOf" srcId="{EA536CE0-DA3D-445F-9A3C-1B65431F5ACA}" destId="{0BC27062-1013-4FB2-8C4A-D2F81018AA2A}" srcOrd="0" destOrd="0" presId="urn:microsoft.com/office/officeart/2008/layout/NameandTitleOrganizationalChart"/>
    <dgm:cxn modelId="{6B43B066-7517-4432-B520-53C3A994DF4B}" type="presParOf" srcId="{0BC27062-1013-4FB2-8C4A-D2F81018AA2A}" destId="{3A999834-F8C3-4DF2-8AD1-F9F4598ED953}" srcOrd="0" destOrd="0" presId="urn:microsoft.com/office/officeart/2008/layout/NameandTitleOrganizationalChart"/>
    <dgm:cxn modelId="{787014D9-E81C-4B1D-830B-A2B7D07A8153}" type="presParOf" srcId="{3A999834-F8C3-4DF2-8AD1-F9F4598ED953}" destId="{351F22EC-2E76-4B4F-8413-3FC77B1F3485}" srcOrd="0" destOrd="0" presId="urn:microsoft.com/office/officeart/2008/layout/NameandTitleOrganizationalChart"/>
    <dgm:cxn modelId="{EE4B1A46-2159-4E2D-B101-043D5687905D}" type="presParOf" srcId="{3A999834-F8C3-4DF2-8AD1-F9F4598ED953}" destId="{E47BFDB4-E2DA-4674-A424-A7A427285B6C}" srcOrd="1" destOrd="0" presId="urn:microsoft.com/office/officeart/2008/layout/NameandTitleOrganizationalChart"/>
    <dgm:cxn modelId="{ACFC3564-4C77-4A11-B70A-5AB0411E6FB4}" type="presParOf" srcId="{3A999834-F8C3-4DF2-8AD1-F9F4598ED953}" destId="{BB1090CB-B5D6-47EC-8865-0B0067483F08}" srcOrd="2" destOrd="0" presId="urn:microsoft.com/office/officeart/2008/layout/NameandTitleOrganizationalChart"/>
    <dgm:cxn modelId="{37AE150A-5A29-4A71-ACD1-CE8610B4BDE1}" type="presParOf" srcId="{0BC27062-1013-4FB2-8C4A-D2F81018AA2A}" destId="{9B647BEB-AAC5-4620-A556-DC2C26ECB01E}" srcOrd="1" destOrd="0" presId="urn:microsoft.com/office/officeart/2008/layout/NameandTitleOrganizationalChart"/>
    <dgm:cxn modelId="{98E4E841-0B07-450E-A2D7-3A8C43FA1FEE}" type="presParOf" srcId="{9B647BEB-AAC5-4620-A556-DC2C26ECB01E}" destId="{BD1D5AA0-41CB-4D67-92A7-D2093C289630}" srcOrd="0" destOrd="0" presId="urn:microsoft.com/office/officeart/2008/layout/NameandTitleOrganizationalChart"/>
    <dgm:cxn modelId="{167C394F-A5A0-493B-96E6-8B34070A6E37}" type="presParOf" srcId="{9B647BEB-AAC5-4620-A556-DC2C26ECB01E}" destId="{DB1F529F-AC95-45C2-9BC0-F6C913D3C712}" srcOrd="1" destOrd="0" presId="urn:microsoft.com/office/officeart/2008/layout/NameandTitleOrganizationalChart"/>
    <dgm:cxn modelId="{FE2CAA84-8C97-4D59-B4BA-3C1DA3F40796}" type="presParOf" srcId="{DB1F529F-AC95-45C2-9BC0-F6C913D3C712}" destId="{59389B1E-ED3E-44BF-AF5A-1613FFF708E1}" srcOrd="0" destOrd="0" presId="urn:microsoft.com/office/officeart/2008/layout/NameandTitleOrganizationalChart"/>
    <dgm:cxn modelId="{EEC2C918-4852-4437-BB4E-EC5D73F118CB}" type="presParOf" srcId="{59389B1E-ED3E-44BF-AF5A-1613FFF708E1}" destId="{690F104B-CECC-4F1A-A35E-46EDD69EACC0}" srcOrd="0" destOrd="0" presId="urn:microsoft.com/office/officeart/2008/layout/NameandTitleOrganizationalChart"/>
    <dgm:cxn modelId="{30442335-F5E9-4250-9DF5-91DFDA0B2E53}" type="presParOf" srcId="{59389B1E-ED3E-44BF-AF5A-1613FFF708E1}" destId="{9E3898C0-28BF-425B-8F09-FBF549543F36}" srcOrd="1" destOrd="0" presId="urn:microsoft.com/office/officeart/2008/layout/NameandTitleOrganizationalChart"/>
    <dgm:cxn modelId="{EEE8B1CD-E2B2-48C6-BCD6-03252BD37141}" type="presParOf" srcId="{59389B1E-ED3E-44BF-AF5A-1613FFF708E1}" destId="{73DF6089-58A6-450D-AEEE-0DF89CE4A8DD}" srcOrd="2" destOrd="0" presId="urn:microsoft.com/office/officeart/2008/layout/NameandTitleOrganizationalChart"/>
    <dgm:cxn modelId="{85316661-EF6A-4B47-8997-35FDF3E839DA}" type="presParOf" srcId="{DB1F529F-AC95-45C2-9BC0-F6C913D3C712}" destId="{E393883D-7376-4744-853E-D1AADE5E8CF6}" srcOrd="1" destOrd="0" presId="urn:microsoft.com/office/officeart/2008/layout/NameandTitleOrganizationalChart"/>
    <dgm:cxn modelId="{9C915EE9-820D-4DB3-AE8C-45DAE3D1B334}" type="presParOf" srcId="{E393883D-7376-4744-853E-D1AADE5E8CF6}" destId="{65BF900F-6193-4069-9F69-E2448D15BB7A}" srcOrd="0" destOrd="0" presId="urn:microsoft.com/office/officeart/2008/layout/NameandTitleOrganizationalChart"/>
    <dgm:cxn modelId="{4BB1A84A-3F7E-4BA9-8906-0E41A582F8E3}" type="presParOf" srcId="{E393883D-7376-4744-853E-D1AADE5E8CF6}" destId="{18001BF8-FDE3-4459-A1AF-EA60C72F7C12}" srcOrd="1" destOrd="0" presId="urn:microsoft.com/office/officeart/2008/layout/NameandTitleOrganizationalChart"/>
    <dgm:cxn modelId="{18521456-8E00-47D8-9A73-C3CA4821E769}" type="presParOf" srcId="{18001BF8-FDE3-4459-A1AF-EA60C72F7C12}" destId="{8398652F-0A6B-414B-A0C2-B436E345CBAB}" srcOrd="0" destOrd="0" presId="urn:microsoft.com/office/officeart/2008/layout/NameandTitleOrganizationalChart"/>
    <dgm:cxn modelId="{BDC469B7-1595-44F1-88F5-D75D66B723ED}" type="presParOf" srcId="{8398652F-0A6B-414B-A0C2-B436E345CBAB}" destId="{EE992FF2-B99A-473D-8DB0-A78E2487E1DD}" srcOrd="0" destOrd="0" presId="urn:microsoft.com/office/officeart/2008/layout/NameandTitleOrganizationalChart"/>
    <dgm:cxn modelId="{88E13869-D7F4-4A42-AA01-59CD7432BDF8}" type="presParOf" srcId="{8398652F-0A6B-414B-A0C2-B436E345CBAB}" destId="{316AD598-18CD-44D7-A253-2B8484D4192F}" srcOrd="1" destOrd="0" presId="urn:microsoft.com/office/officeart/2008/layout/NameandTitleOrganizationalChart"/>
    <dgm:cxn modelId="{7421A411-08BB-4171-BBB3-1CB7C5A6AAEB}" type="presParOf" srcId="{8398652F-0A6B-414B-A0C2-B436E345CBAB}" destId="{2F257E6E-D77E-4316-B829-71314953A9C9}" srcOrd="2" destOrd="0" presId="urn:microsoft.com/office/officeart/2008/layout/NameandTitleOrganizationalChart"/>
    <dgm:cxn modelId="{B8AE96AB-1396-47AF-A0AA-23CF221C8BA4}" type="presParOf" srcId="{18001BF8-FDE3-4459-A1AF-EA60C72F7C12}" destId="{62E6B813-3FCD-4178-AF50-69073055F00D}" srcOrd="1" destOrd="0" presId="urn:microsoft.com/office/officeart/2008/layout/NameandTitleOrganizationalChart"/>
    <dgm:cxn modelId="{1FBEE639-C8AD-49C1-9C64-41A60BAE8C0E}" type="presParOf" srcId="{18001BF8-FDE3-4459-A1AF-EA60C72F7C12}" destId="{57B1CFA8-A973-488F-9B33-D48DD5AE9353}" srcOrd="2" destOrd="0" presId="urn:microsoft.com/office/officeart/2008/layout/NameandTitleOrganizationalChart"/>
    <dgm:cxn modelId="{EB58EDB6-23D2-4F33-8A32-F7F0FC5B5120}" type="presParOf" srcId="{DB1F529F-AC95-45C2-9BC0-F6C913D3C712}" destId="{B815CA82-DD6D-417F-913C-03FEEAD6109D}" srcOrd="2" destOrd="0" presId="urn:microsoft.com/office/officeart/2008/layout/NameandTitleOrganizationalChart"/>
    <dgm:cxn modelId="{642E65AC-8033-4D61-A369-D3C7DA2CDF2F}" type="presParOf" srcId="{9B647BEB-AAC5-4620-A556-DC2C26ECB01E}" destId="{A957E9D8-514D-46C2-8B2F-2BC11680039F}" srcOrd="2" destOrd="0" presId="urn:microsoft.com/office/officeart/2008/layout/NameandTitleOrganizationalChart"/>
    <dgm:cxn modelId="{107B0B6E-CF08-4082-8EE7-8C714694687E}" type="presParOf" srcId="{9B647BEB-AAC5-4620-A556-DC2C26ECB01E}" destId="{47C76F62-74B1-4E0D-8F55-04502A37F821}" srcOrd="3" destOrd="0" presId="urn:microsoft.com/office/officeart/2008/layout/NameandTitleOrganizationalChart"/>
    <dgm:cxn modelId="{9E5F0FE7-EA56-4F8B-80AD-F070C5D172B7}" type="presParOf" srcId="{47C76F62-74B1-4E0D-8F55-04502A37F821}" destId="{CAD9C61F-2CFA-424F-B6FE-B795BF35EC7A}" srcOrd="0" destOrd="0" presId="urn:microsoft.com/office/officeart/2008/layout/NameandTitleOrganizationalChart"/>
    <dgm:cxn modelId="{F5110358-DF04-49DA-8F5F-2751395F7425}" type="presParOf" srcId="{CAD9C61F-2CFA-424F-B6FE-B795BF35EC7A}" destId="{9D3F11A8-9286-4F97-813F-F95D580714AE}" srcOrd="0" destOrd="0" presId="urn:microsoft.com/office/officeart/2008/layout/NameandTitleOrganizationalChart"/>
    <dgm:cxn modelId="{A28962F7-42F3-45C9-973D-6DEDAF37388B}" type="presParOf" srcId="{CAD9C61F-2CFA-424F-B6FE-B795BF35EC7A}" destId="{EAFFAB6B-CF92-425C-AF26-2221DA083877}" srcOrd="1" destOrd="0" presId="urn:microsoft.com/office/officeart/2008/layout/NameandTitleOrganizationalChart"/>
    <dgm:cxn modelId="{729F3978-4C9C-4A10-95FC-5F2847F84BC5}" type="presParOf" srcId="{CAD9C61F-2CFA-424F-B6FE-B795BF35EC7A}" destId="{DD834E4D-5183-498F-9E25-7EF23F3C8065}" srcOrd="2" destOrd="0" presId="urn:microsoft.com/office/officeart/2008/layout/NameandTitleOrganizationalChart"/>
    <dgm:cxn modelId="{27676AB0-F889-49A3-9877-59B2E0C697CA}" type="presParOf" srcId="{47C76F62-74B1-4E0D-8F55-04502A37F821}" destId="{DD68EC16-BE04-4688-8141-1C48E69E8045}" srcOrd="1" destOrd="0" presId="urn:microsoft.com/office/officeart/2008/layout/NameandTitleOrganizationalChart"/>
    <dgm:cxn modelId="{DA2FF4E7-7AAA-43EC-BEC1-ECFFD8B2BCD9}" type="presParOf" srcId="{DD68EC16-BE04-4688-8141-1C48E69E8045}" destId="{9D771A2C-4856-4CE9-BE6C-DFA7C8F4A116}" srcOrd="0" destOrd="0" presId="urn:microsoft.com/office/officeart/2008/layout/NameandTitleOrganizationalChart"/>
    <dgm:cxn modelId="{381A16B2-D482-4170-AFA5-05A83E3DD8A3}" type="presParOf" srcId="{DD68EC16-BE04-4688-8141-1C48E69E8045}" destId="{9FEB5AD2-D158-4BB1-B61A-2A57E6640942}" srcOrd="1" destOrd="0" presId="urn:microsoft.com/office/officeart/2008/layout/NameandTitleOrganizationalChart"/>
    <dgm:cxn modelId="{E6F34262-C54D-4B5B-899E-A639AEF7CA4D}" type="presParOf" srcId="{9FEB5AD2-D158-4BB1-B61A-2A57E6640942}" destId="{8DA287B6-0C2B-458C-ACCC-7C86C3CDDB02}" srcOrd="0" destOrd="0" presId="urn:microsoft.com/office/officeart/2008/layout/NameandTitleOrganizationalChart"/>
    <dgm:cxn modelId="{245C120A-816B-435B-8498-DB18A8BDA86E}" type="presParOf" srcId="{8DA287B6-0C2B-458C-ACCC-7C86C3CDDB02}" destId="{B3C11608-692B-43EC-8F9D-CE8D1A8FBF83}" srcOrd="0" destOrd="0" presId="urn:microsoft.com/office/officeart/2008/layout/NameandTitleOrganizationalChart"/>
    <dgm:cxn modelId="{92C82285-119B-4457-A8F1-798B60433C25}" type="presParOf" srcId="{8DA287B6-0C2B-458C-ACCC-7C86C3CDDB02}" destId="{C066B40B-7EC9-4717-9D3A-A893DA990C03}" srcOrd="1" destOrd="0" presId="urn:microsoft.com/office/officeart/2008/layout/NameandTitleOrganizationalChart"/>
    <dgm:cxn modelId="{29BAECD7-CBFD-4419-9314-2652F1BE8893}" type="presParOf" srcId="{8DA287B6-0C2B-458C-ACCC-7C86C3CDDB02}" destId="{8ED03265-ACB4-43C7-AAFE-2E75B140386F}" srcOrd="2" destOrd="0" presId="urn:microsoft.com/office/officeart/2008/layout/NameandTitleOrganizationalChart"/>
    <dgm:cxn modelId="{01E0F48D-C773-4C64-9FC3-288A6C6483B3}" type="presParOf" srcId="{9FEB5AD2-D158-4BB1-B61A-2A57E6640942}" destId="{3CB4B6D2-DE04-4DFE-9059-AB4A5E60D697}" srcOrd="1" destOrd="0" presId="urn:microsoft.com/office/officeart/2008/layout/NameandTitleOrganizationalChart"/>
    <dgm:cxn modelId="{769BA0F1-1843-4DDA-A35C-2BB51575DDA1}" type="presParOf" srcId="{9FEB5AD2-D158-4BB1-B61A-2A57E6640942}" destId="{7957C4B5-5A93-4A4B-B3D3-97EF95D43A9A}" srcOrd="2" destOrd="0" presId="urn:microsoft.com/office/officeart/2008/layout/NameandTitleOrganizationalChart"/>
    <dgm:cxn modelId="{12AEB366-5020-4B01-AE57-53943CCDFBDB}" type="presParOf" srcId="{47C76F62-74B1-4E0D-8F55-04502A37F821}" destId="{9C274039-E10C-44F1-AB10-9D950546EFF6}" srcOrd="2" destOrd="0" presId="urn:microsoft.com/office/officeart/2008/layout/NameandTitleOrganizationalChart"/>
    <dgm:cxn modelId="{B164D1A4-FED8-4E51-992E-782C2DF9489A}" type="presParOf" srcId="{9B647BEB-AAC5-4620-A556-DC2C26ECB01E}" destId="{F71818F0-E692-4FA4-ADAA-7448121F4107}" srcOrd="4" destOrd="0" presId="urn:microsoft.com/office/officeart/2008/layout/NameandTitleOrganizationalChart"/>
    <dgm:cxn modelId="{11324257-FDD6-4465-B958-930A0F4AD938}" type="presParOf" srcId="{9B647BEB-AAC5-4620-A556-DC2C26ECB01E}" destId="{181D3229-C98E-4BD9-B5EB-81BD6CB4D454}" srcOrd="5" destOrd="0" presId="urn:microsoft.com/office/officeart/2008/layout/NameandTitleOrganizationalChart"/>
    <dgm:cxn modelId="{6FF2B6F8-0A8F-41B2-84C2-C65F89389818}" type="presParOf" srcId="{181D3229-C98E-4BD9-B5EB-81BD6CB4D454}" destId="{C1E4E030-AADA-4C87-BA44-9DD8E3DDB4FD}" srcOrd="0" destOrd="0" presId="urn:microsoft.com/office/officeart/2008/layout/NameandTitleOrganizationalChart"/>
    <dgm:cxn modelId="{0CF8BDB2-255F-4600-8F2F-70EF92DD4552}" type="presParOf" srcId="{C1E4E030-AADA-4C87-BA44-9DD8E3DDB4FD}" destId="{0BDA7B13-9946-4D89-BBF9-CD8119BF5DD3}" srcOrd="0" destOrd="0" presId="urn:microsoft.com/office/officeart/2008/layout/NameandTitleOrganizationalChart"/>
    <dgm:cxn modelId="{12D11BD0-CF90-4EBB-98D3-93405FE74A75}" type="presParOf" srcId="{C1E4E030-AADA-4C87-BA44-9DD8E3DDB4FD}" destId="{40E6E47A-1137-494D-8DC0-F4AA31307EF1}" srcOrd="1" destOrd="0" presId="urn:microsoft.com/office/officeart/2008/layout/NameandTitleOrganizationalChart"/>
    <dgm:cxn modelId="{2E605335-E9A6-483F-9708-0E89C0AD4582}" type="presParOf" srcId="{C1E4E030-AADA-4C87-BA44-9DD8E3DDB4FD}" destId="{CBC553E8-074D-4DB1-A650-FE11082BFAE1}" srcOrd="2" destOrd="0" presId="urn:microsoft.com/office/officeart/2008/layout/NameandTitleOrganizationalChart"/>
    <dgm:cxn modelId="{ADCDB5B1-BE1D-4BCE-877E-2D28406CC6FF}" type="presParOf" srcId="{181D3229-C98E-4BD9-B5EB-81BD6CB4D454}" destId="{DB50E8F6-2877-4D34-BB88-B5A7FF4D87D9}" srcOrd="1" destOrd="0" presId="urn:microsoft.com/office/officeart/2008/layout/NameandTitleOrganizationalChart"/>
    <dgm:cxn modelId="{1DEA5BF5-8687-4CD6-9B7A-F59C7C6040C8}" type="presParOf" srcId="{DB50E8F6-2877-4D34-BB88-B5A7FF4D87D9}" destId="{42B08DB9-AA0E-453F-BA29-2FE1F4A7F904}" srcOrd="0" destOrd="0" presId="urn:microsoft.com/office/officeart/2008/layout/NameandTitleOrganizationalChart"/>
    <dgm:cxn modelId="{05E9B190-68FB-4BCF-91F0-4343B879081E}" type="presParOf" srcId="{DB50E8F6-2877-4D34-BB88-B5A7FF4D87D9}" destId="{FDC92FD3-337F-4E8D-9003-B7C94535F0A0}" srcOrd="1" destOrd="0" presId="urn:microsoft.com/office/officeart/2008/layout/NameandTitleOrganizationalChart"/>
    <dgm:cxn modelId="{C07F6A07-CF0B-4A78-8D62-07ED9BFB1F56}" type="presParOf" srcId="{FDC92FD3-337F-4E8D-9003-B7C94535F0A0}" destId="{A2849D48-02FB-4AD0-AA42-4280854242BE}" srcOrd="0" destOrd="0" presId="urn:microsoft.com/office/officeart/2008/layout/NameandTitleOrganizationalChart"/>
    <dgm:cxn modelId="{464FA3BE-C38E-44EA-956E-839135ED2E4F}" type="presParOf" srcId="{A2849D48-02FB-4AD0-AA42-4280854242BE}" destId="{C167860C-9B19-47A5-91DF-ED00B8A9219A}" srcOrd="0" destOrd="0" presId="urn:microsoft.com/office/officeart/2008/layout/NameandTitleOrganizationalChart"/>
    <dgm:cxn modelId="{9BF9B001-BA4D-48FE-BC18-66DDE66E6A90}" type="presParOf" srcId="{A2849D48-02FB-4AD0-AA42-4280854242BE}" destId="{F304EB31-3B1C-4B0E-8F23-A2E488F0E706}" srcOrd="1" destOrd="0" presId="urn:microsoft.com/office/officeart/2008/layout/NameandTitleOrganizationalChart"/>
    <dgm:cxn modelId="{34D4D0F0-F31F-4A44-BA89-A6CFEBCA800E}" type="presParOf" srcId="{A2849D48-02FB-4AD0-AA42-4280854242BE}" destId="{3C8F6CDA-9B59-49E1-B776-7ACFEA592BB0}" srcOrd="2" destOrd="0" presId="urn:microsoft.com/office/officeart/2008/layout/NameandTitleOrganizationalChart"/>
    <dgm:cxn modelId="{3E246AA6-9743-45F5-8ED6-3224F4A61115}" type="presParOf" srcId="{FDC92FD3-337F-4E8D-9003-B7C94535F0A0}" destId="{1DD3D409-2451-4D87-ACDD-ABA5D526B12D}" srcOrd="1" destOrd="0" presId="urn:microsoft.com/office/officeart/2008/layout/NameandTitleOrganizationalChart"/>
    <dgm:cxn modelId="{561C22A7-C125-4903-8AA8-EE85DF0A08B9}" type="presParOf" srcId="{FDC92FD3-337F-4E8D-9003-B7C94535F0A0}" destId="{27DCF54A-FD4D-4064-8E02-DBD59314AF5B}" srcOrd="2" destOrd="0" presId="urn:microsoft.com/office/officeart/2008/layout/NameandTitleOrganizationalChart"/>
    <dgm:cxn modelId="{C2B7F71B-01B3-41E2-8998-FCF78FE78E1F}" type="presParOf" srcId="{181D3229-C98E-4BD9-B5EB-81BD6CB4D454}" destId="{071043FE-378C-4776-90D7-FF1767039748}" srcOrd="2" destOrd="0" presId="urn:microsoft.com/office/officeart/2008/layout/NameandTitleOrganizationalChart"/>
    <dgm:cxn modelId="{ECAEC364-033E-4F7A-A1C4-78156496B32E}" type="presParOf" srcId="{9B647BEB-AAC5-4620-A556-DC2C26ECB01E}" destId="{095E3784-0FF9-4A90-BC4F-4A12E83E6478}" srcOrd="6" destOrd="0" presId="urn:microsoft.com/office/officeart/2008/layout/NameandTitleOrganizationalChart"/>
    <dgm:cxn modelId="{33026B90-8543-4E88-A534-73FE4DAD7C2A}" type="presParOf" srcId="{9B647BEB-AAC5-4620-A556-DC2C26ECB01E}" destId="{05C5CEED-E41F-4E8D-97F6-30F5845BDCE9}" srcOrd="7" destOrd="0" presId="urn:microsoft.com/office/officeart/2008/layout/NameandTitleOrganizationalChart"/>
    <dgm:cxn modelId="{18EB2B44-9CFE-4138-9B9C-2863CCAA0EC4}" type="presParOf" srcId="{05C5CEED-E41F-4E8D-97F6-30F5845BDCE9}" destId="{08E881E9-7054-49D8-9755-B760C881AE14}" srcOrd="0" destOrd="0" presId="urn:microsoft.com/office/officeart/2008/layout/NameandTitleOrganizationalChart"/>
    <dgm:cxn modelId="{79268C8C-6426-450D-AF4D-B9A49D12A713}" type="presParOf" srcId="{08E881E9-7054-49D8-9755-B760C881AE14}" destId="{9E1E5A6F-97E6-4736-BAC7-0978C42B85C4}" srcOrd="0" destOrd="0" presId="urn:microsoft.com/office/officeart/2008/layout/NameandTitleOrganizationalChart"/>
    <dgm:cxn modelId="{622107E2-0F50-420B-A16F-DCF184B17240}" type="presParOf" srcId="{08E881E9-7054-49D8-9755-B760C881AE14}" destId="{A929C5A5-C619-444F-B88C-8831E02AD6F7}" srcOrd="1" destOrd="0" presId="urn:microsoft.com/office/officeart/2008/layout/NameandTitleOrganizationalChart"/>
    <dgm:cxn modelId="{58BF1325-BD41-41E0-BB8A-B0009E09F99D}" type="presParOf" srcId="{08E881E9-7054-49D8-9755-B760C881AE14}" destId="{7CA1F483-3B8D-402B-A57E-B4338EB751B7}" srcOrd="2" destOrd="0" presId="urn:microsoft.com/office/officeart/2008/layout/NameandTitleOrganizationalChart"/>
    <dgm:cxn modelId="{68B50664-C343-440F-BC16-42CF35E464C4}" type="presParOf" srcId="{05C5CEED-E41F-4E8D-97F6-30F5845BDCE9}" destId="{57F03438-801C-4564-AC41-C50184937787}" srcOrd="1" destOrd="0" presId="urn:microsoft.com/office/officeart/2008/layout/NameandTitleOrganizationalChart"/>
    <dgm:cxn modelId="{481EC72E-C721-401A-9333-B861DEFFDC68}" type="presParOf" srcId="{57F03438-801C-4564-AC41-C50184937787}" destId="{D2117196-F53E-470B-919A-3D41B041B42E}" srcOrd="0" destOrd="0" presId="urn:microsoft.com/office/officeart/2008/layout/NameandTitleOrganizationalChart"/>
    <dgm:cxn modelId="{BB0BCBD6-0BEC-4CAD-A16C-4113E5CBA8F3}" type="presParOf" srcId="{57F03438-801C-4564-AC41-C50184937787}" destId="{39885A99-57BF-4C23-A039-46D4947C5178}" srcOrd="1" destOrd="0" presId="urn:microsoft.com/office/officeart/2008/layout/NameandTitleOrganizationalChart"/>
    <dgm:cxn modelId="{CD4AD4E8-2490-466C-A666-C9994232BFEC}" type="presParOf" srcId="{39885A99-57BF-4C23-A039-46D4947C5178}" destId="{CCE95B46-EEBF-434F-B6F9-0A105FAD4FEA}" srcOrd="0" destOrd="0" presId="urn:microsoft.com/office/officeart/2008/layout/NameandTitleOrganizationalChart"/>
    <dgm:cxn modelId="{69CDCCDD-8F7A-4747-BB81-E5B139E6E554}" type="presParOf" srcId="{CCE95B46-EEBF-434F-B6F9-0A105FAD4FEA}" destId="{70409835-603D-48F8-8482-2386D5EB3EC4}" srcOrd="0" destOrd="0" presId="urn:microsoft.com/office/officeart/2008/layout/NameandTitleOrganizationalChart"/>
    <dgm:cxn modelId="{2CD6267C-9AE6-40EB-B99C-25B763FD9453}" type="presParOf" srcId="{CCE95B46-EEBF-434F-B6F9-0A105FAD4FEA}" destId="{94CE17BF-DD5B-4FB3-9B8C-FD9150088592}" srcOrd="1" destOrd="0" presId="urn:microsoft.com/office/officeart/2008/layout/NameandTitleOrganizationalChart"/>
    <dgm:cxn modelId="{E569F025-C60D-4194-95E1-D6BA9A264EE9}" type="presParOf" srcId="{CCE95B46-EEBF-434F-B6F9-0A105FAD4FEA}" destId="{349472E7-E25E-46D7-A218-4BFE337353A5}" srcOrd="2" destOrd="0" presId="urn:microsoft.com/office/officeart/2008/layout/NameandTitleOrganizationalChart"/>
    <dgm:cxn modelId="{675AD1D7-8112-4B6C-895B-06C105326604}" type="presParOf" srcId="{39885A99-57BF-4C23-A039-46D4947C5178}" destId="{0C91C693-D364-4E7F-9A7C-0EBBFDE220D0}" srcOrd="1" destOrd="0" presId="urn:microsoft.com/office/officeart/2008/layout/NameandTitleOrganizationalChart"/>
    <dgm:cxn modelId="{338EC26B-662F-447D-84CF-4762E782DF4F}" type="presParOf" srcId="{39885A99-57BF-4C23-A039-46D4947C5178}" destId="{03082465-B305-44BE-8888-6959946B7972}" srcOrd="2" destOrd="0" presId="urn:microsoft.com/office/officeart/2008/layout/NameandTitleOrganizationalChart"/>
    <dgm:cxn modelId="{5000E48D-49A8-402F-8481-1543C201959C}" type="presParOf" srcId="{05C5CEED-E41F-4E8D-97F6-30F5845BDCE9}" destId="{539C8453-5550-441A-84BE-ECE0262281AC}" srcOrd="2" destOrd="0" presId="urn:microsoft.com/office/officeart/2008/layout/NameandTitleOrganizationalChart"/>
    <dgm:cxn modelId="{B9D43BAD-5479-40A4-AD4E-F2F45D4A0602}" type="presParOf" srcId="{0BC27062-1013-4FB2-8C4A-D2F81018AA2A}" destId="{F318A750-8175-4F92-BF24-1F41CB4ADCF7}" srcOrd="2" destOrd="0" presId="urn:microsoft.com/office/officeart/2008/layout/NameandTitleOrganizationalChart"/>
    <dgm:cxn modelId="{07E4B3A0-6616-4E2F-9626-43D8DFEB0A7A}" type="presParOf" srcId="{F318A750-8175-4F92-BF24-1F41CB4ADCF7}" destId="{835B62DA-BF6A-4DB2-9DB3-E07B232D9FF0}" srcOrd="0" destOrd="0" presId="urn:microsoft.com/office/officeart/2008/layout/NameandTitleOrganizationalChart"/>
    <dgm:cxn modelId="{27298445-142C-4972-B4EF-CC03DF53438C}" type="presParOf" srcId="{F318A750-8175-4F92-BF24-1F41CB4ADCF7}" destId="{688A685A-C116-4E4B-93E7-3D281F9ECCD4}" srcOrd="1" destOrd="0" presId="urn:microsoft.com/office/officeart/2008/layout/NameandTitleOrganizationalChart"/>
    <dgm:cxn modelId="{E637932F-C244-4C73-BAA3-9284F64E259C}" type="presParOf" srcId="{688A685A-C116-4E4B-93E7-3D281F9ECCD4}" destId="{AA46ED83-1A9D-40C9-BFC1-C08DFED5C07B}" srcOrd="0" destOrd="0" presId="urn:microsoft.com/office/officeart/2008/layout/NameandTitleOrganizationalChart"/>
    <dgm:cxn modelId="{62C50408-947C-4477-B476-DD4404BFF535}" type="presParOf" srcId="{AA46ED83-1A9D-40C9-BFC1-C08DFED5C07B}" destId="{C87362E5-FED4-4B39-BC2F-39BC091394FD}" srcOrd="0" destOrd="0" presId="urn:microsoft.com/office/officeart/2008/layout/NameandTitleOrganizationalChart"/>
    <dgm:cxn modelId="{4EE1FFB7-C3DA-4702-9967-7096B9EDDB31}" type="presParOf" srcId="{AA46ED83-1A9D-40C9-BFC1-C08DFED5C07B}" destId="{597B044D-7EE9-41F8-9159-E306F499631C}" srcOrd="1" destOrd="0" presId="urn:microsoft.com/office/officeart/2008/layout/NameandTitleOrganizationalChart"/>
    <dgm:cxn modelId="{2C1CC976-B4D9-4614-BD60-E754928D73F2}" type="presParOf" srcId="{AA46ED83-1A9D-40C9-BFC1-C08DFED5C07B}" destId="{04CC3539-17C0-4EFE-A8B7-A3037E87D11B}" srcOrd="2" destOrd="0" presId="urn:microsoft.com/office/officeart/2008/layout/NameandTitleOrganizationalChart"/>
    <dgm:cxn modelId="{FE5BF344-6FDE-42D6-9944-0BE4C91A03E5}" type="presParOf" srcId="{688A685A-C116-4E4B-93E7-3D281F9ECCD4}" destId="{5C2D1D9C-8559-4272-AE4F-64BBD84F9DF6}" srcOrd="1" destOrd="0" presId="urn:microsoft.com/office/officeart/2008/layout/NameandTitleOrganizationalChart"/>
    <dgm:cxn modelId="{7573C94A-D63C-4DB5-88FC-ED886D6D142F}" type="presParOf" srcId="{688A685A-C116-4E4B-93E7-3D281F9ECCD4}" destId="{668DF66D-B439-419B-9706-DD88EA2CF8FF}"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2D6FA0-46F8-4D9A-9B57-8FF5C854B282}" type="doc">
      <dgm:prSet loTypeId="urn:microsoft.com/office/officeart/2005/8/layout/pyramid2" loCatId="pyramid" qsTypeId="urn:microsoft.com/office/officeart/2005/8/quickstyle/simple1" qsCatId="simple" csTypeId="urn:microsoft.com/office/officeart/2005/8/colors/colorful3" csCatId="colorful" phldr="1"/>
      <dgm:spPr/>
    </dgm:pt>
    <dgm:pt modelId="{160B68E4-939C-4B4D-A2DC-DB81817F8A0A}">
      <dgm:prSet phldrT="[Texto]" custT="1"/>
      <dgm:spPr/>
      <dgm:t>
        <a:bodyPr/>
        <a:lstStyle/>
        <a:p>
          <a:r>
            <a:rPr lang="es-EC" sz="1600" b="0" dirty="0" smtClean="0"/>
            <a:t>La Constitución</a:t>
          </a:r>
          <a:endParaRPr lang="es-ES" sz="1600" b="0" dirty="0"/>
        </a:p>
      </dgm:t>
    </dgm:pt>
    <dgm:pt modelId="{F1B1A39E-D71E-449C-A5FB-17C8000D6AFA}" type="parTrans" cxnId="{B9356F91-306D-4BBF-B3B9-C693979F0A6C}">
      <dgm:prSet/>
      <dgm:spPr/>
      <dgm:t>
        <a:bodyPr/>
        <a:lstStyle/>
        <a:p>
          <a:endParaRPr lang="es-ES"/>
        </a:p>
      </dgm:t>
    </dgm:pt>
    <dgm:pt modelId="{066FD77A-0D49-4266-B3C7-92E79ED12595}" type="sibTrans" cxnId="{B9356F91-306D-4BBF-B3B9-C693979F0A6C}">
      <dgm:prSet/>
      <dgm:spPr/>
      <dgm:t>
        <a:bodyPr/>
        <a:lstStyle/>
        <a:p>
          <a:endParaRPr lang="es-ES"/>
        </a:p>
      </dgm:t>
    </dgm:pt>
    <dgm:pt modelId="{A673A879-7AA0-4A83-9499-DAF0A1442159}">
      <dgm:prSet phldrT="[Texto]" custT="1"/>
      <dgm:spPr/>
      <dgm:t>
        <a:bodyPr/>
        <a:lstStyle/>
        <a:p>
          <a:r>
            <a:rPr lang="es-EC" sz="1400" b="0" dirty="0" smtClean="0"/>
            <a:t>Ley de Minería</a:t>
          </a:r>
        </a:p>
        <a:p>
          <a:r>
            <a:rPr lang="es-EC" sz="1400" b="0" dirty="0" smtClean="0"/>
            <a:t>Ley de Gestión Ambiental</a:t>
          </a:r>
        </a:p>
        <a:p>
          <a:r>
            <a:rPr lang="es-EC" sz="1400" dirty="0" smtClean="0"/>
            <a:t>Texto Unificado de Legislación Secundaria del Ministerio del Ambiente</a:t>
          </a:r>
          <a:endParaRPr lang="es-ES" sz="1400" dirty="0"/>
        </a:p>
      </dgm:t>
    </dgm:pt>
    <dgm:pt modelId="{A272F069-C3B1-49AC-A38E-5E3914C75F0C}" type="parTrans" cxnId="{E554D013-BDA5-4CBB-8CA2-B847EBCC4D2F}">
      <dgm:prSet/>
      <dgm:spPr/>
      <dgm:t>
        <a:bodyPr/>
        <a:lstStyle/>
        <a:p>
          <a:endParaRPr lang="es-ES"/>
        </a:p>
      </dgm:t>
    </dgm:pt>
    <dgm:pt modelId="{24D83AAF-1591-4C55-9C99-936FFEB61F8A}" type="sibTrans" cxnId="{E554D013-BDA5-4CBB-8CA2-B847EBCC4D2F}">
      <dgm:prSet/>
      <dgm:spPr/>
      <dgm:t>
        <a:bodyPr/>
        <a:lstStyle/>
        <a:p>
          <a:endParaRPr lang="es-ES"/>
        </a:p>
      </dgm:t>
    </dgm:pt>
    <dgm:pt modelId="{26EFA738-2AAB-4684-AC98-E0687479949C}">
      <dgm:prSet phldrT="[Texto]" custT="1"/>
      <dgm:spPr/>
      <dgm:t>
        <a:bodyPr/>
        <a:lstStyle/>
        <a:p>
          <a:r>
            <a:rPr lang="es-EC" sz="1100" b="0" dirty="0" smtClean="0"/>
            <a:t>Reglamento Ambiental para Actividades Mineras Reglamento de Seguridad Minera</a:t>
          </a:r>
        </a:p>
        <a:p>
          <a:r>
            <a:rPr lang="es-EC" sz="1100" b="0" dirty="0" smtClean="0"/>
            <a:t>Reglamento a la Ley de Gestión Ambiental para la Prevención y Control de la Contaminación Ambiental </a:t>
          </a:r>
        </a:p>
        <a:p>
          <a:r>
            <a:rPr lang="es-EC" sz="1100" b="0" dirty="0" smtClean="0"/>
            <a:t>Reglamento General de la Ley de Patrimonio Cultural</a:t>
          </a:r>
          <a:endParaRPr lang="es-ES" sz="1100" b="0" dirty="0"/>
        </a:p>
      </dgm:t>
    </dgm:pt>
    <dgm:pt modelId="{44E72D79-AE79-419B-8C72-2CB35BF1E4FF}" type="parTrans" cxnId="{4EF27006-473A-4E33-A4EB-FDD1D08438FC}">
      <dgm:prSet/>
      <dgm:spPr/>
      <dgm:t>
        <a:bodyPr/>
        <a:lstStyle/>
        <a:p>
          <a:endParaRPr lang="es-ES"/>
        </a:p>
      </dgm:t>
    </dgm:pt>
    <dgm:pt modelId="{09E9E920-CBC0-4C1E-A7F1-210AE2577CD6}" type="sibTrans" cxnId="{4EF27006-473A-4E33-A4EB-FDD1D08438FC}">
      <dgm:prSet/>
      <dgm:spPr/>
      <dgm:t>
        <a:bodyPr/>
        <a:lstStyle/>
        <a:p>
          <a:endParaRPr lang="es-ES"/>
        </a:p>
      </dgm:t>
    </dgm:pt>
    <dgm:pt modelId="{3F4A67D4-6CFD-485F-B1F7-33EFAD6A85A7}">
      <dgm:prSet custT="1"/>
      <dgm:spPr/>
      <dgm:t>
        <a:bodyPr/>
        <a:lstStyle/>
        <a:p>
          <a:pPr algn="ctr"/>
          <a:endParaRPr lang="es-EC" sz="1200" b="0" dirty="0" smtClean="0"/>
        </a:p>
        <a:p>
          <a:pPr algn="ctr"/>
          <a:r>
            <a:rPr lang="es-EC" sz="1200" b="0" dirty="0" smtClean="0"/>
            <a:t>Normas Técnicas Ambientales Para La Prevención y Control De La Contaminación Ambiental.</a:t>
          </a:r>
        </a:p>
        <a:p>
          <a:pPr algn="ctr"/>
          <a:endParaRPr lang="es-ES" sz="1200" dirty="0"/>
        </a:p>
      </dgm:t>
    </dgm:pt>
    <dgm:pt modelId="{3E81FB72-34D5-45E2-B6E2-FEB8CA0F67C2}" type="parTrans" cxnId="{09E656C3-A998-4B03-AE70-F0D721319221}">
      <dgm:prSet/>
      <dgm:spPr/>
      <dgm:t>
        <a:bodyPr/>
        <a:lstStyle/>
        <a:p>
          <a:endParaRPr lang="es-ES"/>
        </a:p>
      </dgm:t>
    </dgm:pt>
    <dgm:pt modelId="{E725F999-B59B-4707-95BA-B0639CD12F54}" type="sibTrans" cxnId="{09E656C3-A998-4B03-AE70-F0D721319221}">
      <dgm:prSet/>
      <dgm:spPr/>
      <dgm:t>
        <a:bodyPr/>
        <a:lstStyle/>
        <a:p>
          <a:endParaRPr lang="es-ES"/>
        </a:p>
      </dgm:t>
    </dgm:pt>
    <dgm:pt modelId="{2E516710-0B8F-4EF6-9E99-BCCFF548B31A}">
      <dgm:prSet custT="1"/>
      <dgm:spPr/>
      <dgm:t>
        <a:bodyPr/>
        <a:lstStyle/>
        <a:p>
          <a:r>
            <a:rPr lang="es-EC" sz="1400" dirty="0" smtClean="0"/>
            <a:t>Ordenanzas Metropolitanas</a:t>
          </a:r>
          <a:endParaRPr lang="es-ES" sz="1400" dirty="0"/>
        </a:p>
      </dgm:t>
    </dgm:pt>
    <dgm:pt modelId="{C91E01C0-B44B-4ED6-86D6-A80BF8031DF3}" type="parTrans" cxnId="{32E7B0E8-F594-4DD5-B7D7-66DE70F97DBE}">
      <dgm:prSet/>
      <dgm:spPr/>
      <dgm:t>
        <a:bodyPr/>
        <a:lstStyle/>
        <a:p>
          <a:endParaRPr lang="es-ES"/>
        </a:p>
      </dgm:t>
    </dgm:pt>
    <dgm:pt modelId="{70863F06-EA85-4A95-9D63-F4EA8137C3B9}" type="sibTrans" cxnId="{32E7B0E8-F594-4DD5-B7D7-66DE70F97DBE}">
      <dgm:prSet/>
      <dgm:spPr/>
      <dgm:t>
        <a:bodyPr/>
        <a:lstStyle/>
        <a:p>
          <a:endParaRPr lang="es-ES"/>
        </a:p>
      </dgm:t>
    </dgm:pt>
    <dgm:pt modelId="{EF42DF09-CA60-4FF8-9F22-0C17BF4DABDD}">
      <dgm:prSet custT="1"/>
      <dgm:spPr/>
      <dgm:t>
        <a:bodyPr/>
        <a:lstStyle/>
        <a:p>
          <a:r>
            <a:rPr lang="es-EC" sz="1400" dirty="0" smtClean="0"/>
            <a:t>Instructivos y Guías</a:t>
          </a:r>
          <a:endParaRPr lang="es-ES" sz="1400" dirty="0"/>
        </a:p>
      </dgm:t>
    </dgm:pt>
    <dgm:pt modelId="{340095AC-BE83-4DB7-95B6-5449E97C7845}" type="parTrans" cxnId="{4F28A649-E9C7-4E4C-88A0-A2681E64EFE7}">
      <dgm:prSet/>
      <dgm:spPr/>
      <dgm:t>
        <a:bodyPr/>
        <a:lstStyle/>
        <a:p>
          <a:endParaRPr lang="es-ES"/>
        </a:p>
      </dgm:t>
    </dgm:pt>
    <dgm:pt modelId="{A68974CA-C644-4991-A9F3-29FA72EACAEC}" type="sibTrans" cxnId="{4F28A649-E9C7-4E4C-88A0-A2681E64EFE7}">
      <dgm:prSet/>
      <dgm:spPr/>
      <dgm:t>
        <a:bodyPr/>
        <a:lstStyle/>
        <a:p>
          <a:endParaRPr lang="es-ES"/>
        </a:p>
      </dgm:t>
    </dgm:pt>
    <dgm:pt modelId="{DFEE474E-FD45-4100-89D7-DC5E05090326}" type="pres">
      <dgm:prSet presAssocID="{8D2D6FA0-46F8-4D9A-9B57-8FF5C854B282}" presName="compositeShape" presStyleCnt="0">
        <dgm:presLayoutVars>
          <dgm:dir/>
          <dgm:resizeHandles/>
        </dgm:presLayoutVars>
      </dgm:prSet>
      <dgm:spPr/>
    </dgm:pt>
    <dgm:pt modelId="{A13020B6-7B27-48D8-8220-505A21C2F36D}" type="pres">
      <dgm:prSet presAssocID="{8D2D6FA0-46F8-4D9A-9B57-8FF5C854B282}" presName="pyramid" presStyleLbl="node1" presStyleIdx="0" presStyleCnt="1"/>
      <dgm:spPr/>
    </dgm:pt>
    <dgm:pt modelId="{FD31EEA2-73CF-4047-875A-AA8B64921FD0}" type="pres">
      <dgm:prSet presAssocID="{8D2D6FA0-46F8-4D9A-9B57-8FF5C854B282}" presName="theList" presStyleCnt="0"/>
      <dgm:spPr/>
    </dgm:pt>
    <dgm:pt modelId="{9B47C663-FFDE-4E12-A5BF-6AFB03A33DCE}" type="pres">
      <dgm:prSet presAssocID="{160B68E4-939C-4B4D-A2DC-DB81817F8A0A}" presName="aNode" presStyleLbl="fgAcc1" presStyleIdx="0" presStyleCnt="6">
        <dgm:presLayoutVars>
          <dgm:bulletEnabled val="1"/>
        </dgm:presLayoutVars>
      </dgm:prSet>
      <dgm:spPr/>
      <dgm:t>
        <a:bodyPr/>
        <a:lstStyle/>
        <a:p>
          <a:endParaRPr lang="es-ES"/>
        </a:p>
      </dgm:t>
    </dgm:pt>
    <dgm:pt modelId="{982A9A9A-BB67-4C54-9B90-FB395C790757}" type="pres">
      <dgm:prSet presAssocID="{160B68E4-939C-4B4D-A2DC-DB81817F8A0A}" presName="aSpace" presStyleCnt="0"/>
      <dgm:spPr/>
    </dgm:pt>
    <dgm:pt modelId="{AD3DFF00-9C8C-4D49-BF44-E939C56935C0}" type="pres">
      <dgm:prSet presAssocID="{A673A879-7AA0-4A83-9499-DAF0A1442159}" presName="aNode" presStyleLbl="fgAcc1" presStyleIdx="1" presStyleCnt="6" custScaleX="99205" custScaleY="215315">
        <dgm:presLayoutVars>
          <dgm:bulletEnabled val="1"/>
        </dgm:presLayoutVars>
      </dgm:prSet>
      <dgm:spPr/>
      <dgm:t>
        <a:bodyPr/>
        <a:lstStyle/>
        <a:p>
          <a:endParaRPr lang="es-ES"/>
        </a:p>
      </dgm:t>
    </dgm:pt>
    <dgm:pt modelId="{D609F760-6D11-453A-A9F1-D7CCDCC6FBF5}" type="pres">
      <dgm:prSet presAssocID="{A673A879-7AA0-4A83-9499-DAF0A1442159}" presName="aSpace" presStyleCnt="0"/>
      <dgm:spPr/>
    </dgm:pt>
    <dgm:pt modelId="{40DAC901-9E7E-4222-AA3E-23AA9979A288}" type="pres">
      <dgm:prSet presAssocID="{26EFA738-2AAB-4684-AC98-E0687479949C}" presName="aNode" presStyleLbl="fgAcc1" presStyleIdx="2" presStyleCnt="6" custScaleX="99205" custScaleY="249019">
        <dgm:presLayoutVars>
          <dgm:bulletEnabled val="1"/>
        </dgm:presLayoutVars>
      </dgm:prSet>
      <dgm:spPr/>
      <dgm:t>
        <a:bodyPr/>
        <a:lstStyle/>
        <a:p>
          <a:endParaRPr lang="es-ES"/>
        </a:p>
      </dgm:t>
    </dgm:pt>
    <dgm:pt modelId="{FCD80A17-7626-4CC3-8F2E-4B0F5342798A}" type="pres">
      <dgm:prSet presAssocID="{26EFA738-2AAB-4684-AC98-E0687479949C}" presName="aSpace" presStyleCnt="0"/>
      <dgm:spPr/>
    </dgm:pt>
    <dgm:pt modelId="{E4BAC017-D5E8-4C0A-B7B7-516A2423E305}" type="pres">
      <dgm:prSet presAssocID="{3F4A67D4-6CFD-485F-B1F7-33EFAD6A85A7}" presName="aNode" presStyleLbl="fgAcc1" presStyleIdx="3" presStyleCnt="6">
        <dgm:presLayoutVars>
          <dgm:bulletEnabled val="1"/>
        </dgm:presLayoutVars>
      </dgm:prSet>
      <dgm:spPr/>
      <dgm:t>
        <a:bodyPr/>
        <a:lstStyle/>
        <a:p>
          <a:endParaRPr lang="es-ES"/>
        </a:p>
      </dgm:t>
    </dgm:pt>
    <dgm:pt modelId="{EA6A8388-73DA-4119-AD7D-7CD7FC3CD9C8}" type="pres">
      <dgm:prSet presAssocID="{3F4A67D4-6CFD-485F-B1F7-33EFAD6A85A7}" presName="aSpace" presStyleCnt="0"/>
      <dgm:spPr/>
    </dgm:pt>
    <dgm:pt modelId="{1901DDCE-65FF-41AD-9EF2-E3D79A2D4195}" type="pres">
      <dgm:prSet presAssocID="{2E516710-0B8F-4EF6-9E99-BCCFF548B31A}" presName="aNode" presStyleLbl="fgAcc1" presStyleIdx="4" presStyleCnt="6">
        <dgm:presLayoutVars>
          <dgm:bulletEnabled val="1"/>
        </dgm:presLayoutVars>
      </dgm:prSet>
      <dgm:spPr/>
      <dgm:t>
        <a:bodyPr/>
        <a:lstStyle/>
        <a:p>
          <a:endParaRPr lang="es-ES"/>
        </a:p>
      </dgm:t>
    </dgm:pt>
    <dgm:pt modelId="{B8B7067D-59BB-442D-9114-BA2D9E38610C}" type="pres">
      <dgm:prSet presAssocID="{2E516710-0B8F-4EF6-9E99-BCCFF548B31A}" presName="aSpace" presStyleCnt="0"/>
      <dgm:spPr/>
    </dgm:pt>
    <dgm:pt modelId="{321F8DE3-7282-4D15-9022-B26E1E80A346}" type="pres">
      <dgm:prSet presAssocID="{EF42DF09-CA60-4FF8-9F22-0C17BF4DABDD}" presName="aNode" presStyleLbl="fgAcc1" presStyleIdx="5" presStyleCnt="6" custLinFactNeighborX="-2091" custLinFactNeighborY="-3589">
        <dgm:presLayoutVars>
          <dgm:bulletEnabled val="1"/>
        </dgm:presLayoutVars>
      </dgm:prSet>
      <dgm:spPr/>
      <dgm:t>
        <a:bodyPr/>
        <a:lstStyle/>
        <a:p>
          <a:endParaRPr lang="es-ES"/>
        </a:p>
      </dgm:t>
    </dgm:pt>
    <dgm:pt modelId="{B6DEB49E-D86C-4DEA-8C8F-958DA3C42F56}" type="pres">
      <dgm:prSet presAssocID="{EF42DF09-CA60-4FF8-9F22-0C17BF4DABDD}" presName="aSpace" presStyleCnt="0"/>
      <dgm:spPr/>
    </dgm:pt>
  </dgm:ptLst>
  <dgm:cxnLst>
    <dgm:cxn modelId="{D9EF61A1-84E9-48C1-8507-FD1EEED9F502}" type="presOf" srcId="{3F4A67D4-6CFD-485F-B1F7-33EFAD6A85A7}" destId="{E4BAC017-D5E8-4C0A-B7B7-516A2423E305}" srcOrd="0" destOrd="0" presId="urn:microsoft.com/office/officeart/2005/8/layout/pyramid2"/>
    <dgm:cxn modelId="{4EF27006-473A-4E33-A4EB-FDD1D08438FC}" srcId="{8D2D6FA0-46F8-4D9A-9B57-8FF5C854B282}" destId="{26EFA738-2AAB-4684-AC98-E0687479949C}" srcOrd="2" destOrd="0" parTransId="{44E72D79-AE79-419B-8C72-2CB35BF1E4FF}" sibTransId="{09E9E920-CBC0-4C1E-A7F1-210AE2577CD6}"/>
    <dgm:cxn modelId="{B9356F91-306D-4BBF-B3B9-C693979F0A6C}" srcId="{8D2D6FA0-46F8-4D9A-9B57-8FF5C854B282}" destId="{160B68E4-939C-4B4D-A2DC-DB81817F8A0A}" srcOrd="0" destOrd="0" parTransId="{F1B1A39E-D71E-449C-A5FB-17C8000D6AFA}" sibTransId="{066FD77A-0D49-4266-B3C7-92E79ED12595}"/>
    <dgm:cxn modelId="{A26DC580-CBEB-4D05-9C2A-1CDAA8ED3BE2}" type="presOf" srcId="{EF42DF09-CA60-4FF8-9F22-0C17BF4DABDD}" destId="{321F8DE3-7282-4D15-9022-B26E1E80A346}" srcOrd="0" destOrd="0" presId="urn:microsoft.com/office/officeart/2005/8/layout/pyramid2"/>
    <dgm:cxn modelId="{920E3361-5766-45FC-A056-B0DF4D0D0E7B}" type="presOf" srcId="{2E516710-0B8F-4EF6-9E99-BCCFF548B31A}" destId="{1901DDCE-65FF-41AD-9EF2-E3D79A2D4195}" srcOrd="0" destOrd="0" presId="urn:microsoft.com/office/officeart/2005/8/layout/pyramid2"/>
    <dgm:cxn modelId="{B1099D2E-B0AE-49A1-BD6C-F905DBA24146}" type="presOf" srcId="{26EFA738-2AAB-4684-AC98-E0687479949C}" destId="{40DAC901-9E7E-4222-AA3E-23AA9979A288}" srcOrd="0" destOrd="0" presId="urn:microsoft.com/office/officeart/2005/8/layout/pyramid2"/>
    <dgm:cxn modelId="{62A9FBF9-4E29-4EC6-AAD6-803433C82C00}" type="presOf" srcId="{8D2D6FA0-46F8-4D9A-9B57-8FF5C854B282}" destId="{DFEE474E-FD45-4100-89D7-DC5E05090326}" srcOrd="0" destOrd="0" presId="urn:microsoft.com/office/officeart/2005/8/layout/pyramid2"/>
    <dgm:cxn modelId="{E554D013-BDA5-4CBB-8CA2-B847EBCC4D2F}" srcId="{8D2D6FA0-46F8-4D9A-9B57-8FF5C854B282}" destId="{A673A879-7AA0-4A83-9499-DAF0A1442159}" srcOrd="1" destOrd="0" parTransId="{A272F069-C3B1-49AC-A38E-5E3914C75F0C}" sibTransId="{24D83AAF-1591-4C55-9C99-936FFEB61F8A}"/>
    <dgm:cxn modelId="{4F28A649-E9C7-4E4C-88A0-A2681E64EFE7}" srcId="{8D2D6FA0-46F8-4D9A-9B57-8FF5C854B282}" destId="{EF42DF09-CA60-4FF8-9F22-0C17BF4DABDD}" srcOrd="5" destOrd="0" parTransId="{340095AC-BE83-4DB7-95B6-5449E97C7845}" sibTransId="{A68974CA-C644-4991-A9F3-29FA72EACAEC}"/>
    <dgm:cxn modelId="{6A0D578C-6346-444F-A11A-2AC9DA5B468B}" type="presOf" srcId="{160B68E4-939C-4B4D-A2DC-DB81817F8A0A}" destId="{9B47C663-FFDE-4E12-A5BF-6AFB03A33DCE}" srcOrd="0" destOrd="0" presId="urn:microsoft.com/office/officeart/2005/8/layout/pyramid2"/>
    <dgm:cxn modelId="{09E656C3-A998-4B03-AE70-F0D721319221}" srcId="{8D2D6FA0-46F8-4D9A-9B57-8FF5C854B282}" destId="{3F4A67D4-6CFD-485F-B1F7-33EFAD6A85A7}" srcOrd="3" destOrd="0" parTransId="{3E81FB72-34D5-45E2-B6E2-FEB8CA0F67C2}" sibTransId="{E725F999-B59B-4707-95BA-B0639CD12F54}"/>
    <dgm:cxn modelId="{32E7B0E8-F594-4DD5-B7D7-66DE70F97DBE}" srcId="{8D2D6FA0-46F8-4D9A-9B57-8FF5C854B282}" destId="{2E516710-0B8F-4EF6-9E99-BCCFF548B31A}" srcOrd="4" destOrd="0" parTransId="{C91E01C0-B44B-4ED6-86D6-A80BF8031DF3}" sibTransId="{70863F06-EA85-4A95-9D63-F4EA8137C3B9}"/>
    <dgm:cxn modelId="{FB20DA1A-9FAF-4E5D-9E59-71AD95601041}" type="presOf" srcId="{A673A879-7AA0-4A83-9499-DAF0A1442159}" destId="{AD3DFF00-9C8C-4D49-BF44-E939C56935C0}" srcOrd="0" destOrd="0" presId="urn:microsoft.com/office/officeart/2005/8/layout/pyramid2"/>
    <dgm:cxn modelId="{95214B4E-0008-4B35-9B71-BA6D88793B28}" type="presParOf" srcId="{DFEE474E-FD45-4100-89D7-DC5E05090326}" destId="{A13020B6-7B27-48D8-8220-505A21C2F36D}" srcOrd="0" destOrd="0" presId="urn:microsoft.com/office/officeart/2005/8/layout/pyramid2"/>
    <dgm:cxn modelId="{648B159B-E71B-4EC0-98D2-8F6EFE46ADF6}" type="presParOf" srcId="{DFEE474E-FD45-4100-89D7-DC5E05090326}" destId="{FD31EEA2-73CF-4047-875A-AA8B64921FD0}" srcOrd="1" destOrd="0" presId="urn:microsoft.com/office/officeart/2005/8/layout/pyramid2"/>
    <dgm:cxn modelId="{94C883E0-DE13-4934-B6C2-2A42B212A161}" type="presParOf" srcId="{FD31EEA2-73CF-4047-875A-AA8B64921FD0}" destId="{9B47C663-FFDE-4E12-A5BF-6AFB03A33DCE}" srcOrd="0" destOrd="0" presId="urn:microsoft.com/office/officeart/2005/8/layout/pyramid2"/>
    <dgm:cxn modelId="{8FB20B17-CDAD-46EA-A854-C82CB4321392}" type="presParOf" srcId="{FD31EEA2-73CF-4047-875A-AA8B64921FD0}" destId="{982A9A9A-BB67-4C54-9B90-FB395C790757}" srcOrd="1" destOrd="0" presId="urn:microsoft.com/office/officeart/2005/8/layout/pyramid2"/>
    <dgm:cxn modelId="{186569B2-37AB-4936-9316-789CF21BF682}" type="presParOf" srcId="{FD31EEA2-73CF-4047-875A-AA8B64921FD0}" destId="{AD3DFF00-9C8C-4D49-BF44-E939C56935C0}" srcOrd="2" destOrd="0" presId="urn:microsoft.com/office/officeart/2005/8/layout/pyramid2"/>
    <dgm:cxn modelId="{BEA202E7-8B69-4834-AA04-E064A1695EFF}" type="presParOf" srcId="{FD31EEA2-73CF-4047-875A-AA8B64921FD0}" destId="{D609F760-6D11-453A-A9F1-D7CCDCC6FBF5}" srcOrd="3" destOrd="0" presId="urn:microsoft.com/office/officeart/2005/8/layout/pyramid2"/>
    <dgm:cxn modelId="{B4ED2474-5926-4571-B166-C10BF6839C5A}" type="presParOf" srcId="{FD31EEA2-73CF-4047-875A-AA8B64921FD0}" destId="{40DAC901-9E7E-4222-AA3E-23AA9979A288}" srcOrd="4" destOrd="0" presId="urn:microsoft.com/office/officeart/2005/8/layout/pyramid2"/>
    <dgm:cxn modelId="{6BF7DF30-BFA2-4C55-9D46-C143BAD1555C}" type="presParOf" srcId="{FD31EEA2-73CF-4047-875A-AA8B64921FD0}" destId="{FCD80A17-7626-4CC3-8F2E-4B0F5342798A}" srcOrd="5" destOrd="0" presId="urn:microsoft.com/office/officeart/2005/8/layout/pyramid2"/>
    <dgm:cxn modelId="{3A053D3C-EC34-4911-8206-CC848FC1887E}" type="presParOf" srcId="{FD31EEA2-73CF-4047-875A-AA8B64921FD0}" destId="{E4BAC017-D5E8-4C0A-B7B7-516A2423E305}" srcOrd="6" destOrd="0" presId="urn:microsoft.com/office/officeart/2005/8/layout/pyramid2"/>
    <dgm:cxn modelId="{7499B2C6-A6B9-4538-8325-116BCFF066CE}" type="presParOf" srcId="{FD31EEA2-73CF-4047-875A-AA8B64921FD0}" destId="{EA6A8388-73DA-4119-AD7D-7CD7FC3CD9C8}" srcOrd="7" destOrd="0" presId="urn:microsoft.com/office/officeart/2005/8/layout/pyramid2"/>
    <dgm:cxn modelId="{618BDBB2-8E50-406C-B4E7-3C8561F45838}" type="presParOf" srcId="{FD31EEA2-73CF-4047-875A-AA8B64921FD0}" destId="{1901DDCE-65FF-41AD-9EF2-E3D79A2D4195}" srcOrd="8" destOrd="0" presId="urn:microsoft.com/office/officeart/2005/8/layout/pyramid2"/>
    <dgm:cxn modelId="{3ECEE53D-046A-44EB-9961-47CE61998616}" type="presParOf" srcId="{FD31EEA2-73CF-4047-875A-AA8B64921FD0}" destId="{B8B7067D-59BB-442D-9114-BA2D9E38610C}" srcOrd="9" destOrd="0" presId="urn:microsoft.com/office/officeart/2005/8/layout/pyramid2"/>
    <dgm:cxn modelId="{1DA962BC-7195-4268-B0AE-DE0AF3AFE95A}" type="presParOf" srcId="{FD31EEA2-73CF-4047-875A-AA8B64921FD0}" destId="{321F8DE3-7282-4D15-9022-B26E1E80A346}" srcOrd="10" destOrd="0" presId="urn:microsoft.com/office/officeart/2005/8/layout/pyramid2"/>
    <dgm:cxn modelId="{C5414576-916F-42FB-89D4-653A6A9D8B3C}" type="presParOf" srcId="{FD31EEA2-73CF-4047-875A-AA8B64921FD0}" destId="{B6DEB49E-D86C-4DEA-8C8F-958DA3C42F56}"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5A9FBF-BAFA-41A8-93A7-942439DC3135}" type="doc">
      <dgm:prSet loTypeId="urn:microsoft.com/office/officeart/2005/8/layout/vList3" loCatId="list" qsTypeId="urn:microsoft.com/office/officeart/2005/8/quickstyle/3d4" qsCatId="3D" csTypeId="urn:microsoft.com/office/officeart/2005/8/colors/colorful1" csCatId="colorful" phldr="1"/>
      <dgm:spPr/>
    </dgm:pt>
    <dgm:pt modelId="{4C54B12C-DA0B-40E8-8F23-F1A6B8D46266}">
      <dgm:prSet phldrT="[Texto]"/>
      <dgm:spPr/>
      <dgm:t>
        <a:bodyPr/>
        <a:lstStyle/>
        <a:p>
          <a:r>
            <a:rPr lang="es-EC" b="1" dirty="0" smtClean="0">
              <a:solidFill>
                <a:schemeClr val="tx1"/>
              </a:solidFill>
            </a:rPr>
            <a:t>DATOS GENERALES</a:t>
          </a:r>
          <a:endParaRPr lang="es-ES" dirty="0">
            <a:solidFill>
              <a:schemeClr val="tx1"/>
            </a:solidFill>
          </a:endParaRPr>
        </a:p>
      </dgm:t>
    </dgm:pt>
    <dgm:pt modelId="{A6BFC6C7-7C20-4BF0-BE99-26A755131D94}" type="parTrans" cxnId="{B5B679E9-5563-42B7-91D0-D33E2245DA5F}">
      <dgm:prSet/>
      <dgm:spPr/>
      <dgm:t>
        <a:bodyPr/>
        <a:lstStyle/>
        <a:p>
          <a:endParaRPr lang="es-ES">
            <a:solidFill>
              <a:schemeClr val="tx1"/>
            </a:solidFill>
          </a:endParaRPr>
        </a:p>
      </dgm:t>
    </dgm:pt>
    <dgm:pt modelId="{639D065F-98C0-4CFD-809D-19F38AD0BE86}" type="sibTrans" cxnId="{B5B679E9-5563-42B7-91D0-D33E2245DA5F}">
      <dgm:prSet/>
      <dgm:spPr/>
      <dgm:t>
        <a:bodyPr/>
        <a:lstStyle/>
        <a:p>
          <a:endParaRPr lang="es-ES">
            <a:solidFill>
              <a:schemeClr val="tx1"/>
            </a:solidFill>
          </a:endParaRPr>
        </a:p>
      </dgm:t>
    </dgm:pt>
    <dgm:pt modelId="{69CF2AD5-A9A9-497A-8C6D-FE461D8B62D7}">
      <dgm:prSet phldrT="[Texto]"/>
      <dgm:spPr/>
      <dgm:t>
        <a:bodyPr/>
        <a:lstStyle/>
        <a:p>
          <a:r>
            <a:rPr lang="es-EC" b="1" smtClean="0">
              <a:solidFill>
                <a:schemeClr val="tx1"/>
              </a:solidFill>
            </a:rPr>
            <a:t>OBJETIVOS DE LA AUDITORIA AMBIENTAL</a:t>
          </a:r>
          <a:endParaRPr lang="es-ES" dirty="0">
            <a:solidFill>
              <a:schemeClr val="tx1"/>
            </a:solidFill>
          </a:endParaRPr>
        </a:p>
      </dgm:t>
    </dgm:pt>
    <dgm:pt modelId="{338C4687-C076-482E-A6F0-EC95E80FC420}" type="parTrans" cxnId="{EC71735E-84B7-4D5C-80C2-60CC63C882D7}">
      <dgm:prSet/>
      <dgm:spPr/>
      <dgm:t>
        <a:bodyPr/>
        <a:lstStyle/>
        <a:p>
          <a:endParaRPr lang="es-ES">
            <a:solidFill>
              <a:schemeClr val="tx1"/>
            </a:solidFill>
          </a:endParaRPr>
        </a:p>
      </dgm:t>
    </dgm:pt>
    <dgm:pt modelId="{A4FFA368-D2E7-4432-A569-255A791711FB}" type="sibTrans" cxnId="{EC71735E-84B7-4D5C-80C2-60CC63C882D7}">
      <dgm:prSet/>
      <dgm:spPr/>
      <dgm:t>
        <a:bodyPr/>
        <a:lstStyle/>
        <a:p>
          <a:endParaRPr lang="es-ES">
            <a:solidFill>
              <a:schemeClr val="tx1"/>
            </a:solidFill>
          </a:endParaRPr>
        </a:p>
      </dgm:t>
    </dgm:pt>
    <dgm:pt modelId="{70EADAB2-032F-4292-855A-EB8F36C2B219}">
      <dgm:prSet phldrT="[Texto]"/>
      <dgm:spPr/>
      <dgm:t>
        <a:bodyPr/>
        <a:lstStyle/>
        <a:p>
          <a:r>
            <a:rPr lang="es-EC" b="1" smtClean="0">
              <a:solidFill>
                <a:schemeClr val="tx1"/>
              </a:solidFill>
            </a:rPr>
            <a:t>DESCRIPCIÓN DEL PROCESO METODOLÓGICO</a:t>
          </a:r>
          <a:endParaRPr lang="es-ES" dirty="0">
            <a:solidFill>
              <a:schemeClr val="tx1"/>
            </a:solidFill>
          </a:endParaRPr>
        </a:p>
      </dgm:t>
    </dgm:pt>
    <dgm:pt modelId="{D5BC0C0F-B52F-46F1-9158-4FFEB648CBD5}" type="parTrans" cxnId="{38468AA0-8A54-420C-B953-8A9EF83B5952}">
      <dgm:prSet/>
      <dgm:spPr/>
      <dgm:t>
        <a:bodyPr/>
        <a:lstStyle/>
        <a:p>
          <a:endParaRPr lang="es-ES">
            <a:solidFill>
              <a:schemeClr val="tx1"/>
            </a:solidFill>
          </a:endParaRPr>
        </a:p>
      </dgm:t>
    </dgm:pt>
    <dgm:pt modelId="{601CF59F-D88E-4E76-B18F-8E294D74796B}" type="sibTrans" cxnId="{38468AA0-8A54-420C-B953-8A9EF83B5952}">
      <dgm:prSet/>
      <dgm:spPr/>
      <dgm:t>
        <a:bodyPr/>
        <a:lstStyle/>
        <a:p>
          <a:endParaRPr lang="es-ES">
            <a:solidFill>
              <a:schemeClr val="tx1"/>
            </a:solidFill>
          </a:endParaRPr>
        </a:p>
      </dgm:t>
    </dgm:pt>
    <dgm:pt modelId="{74B76D47-5CCA-4DEC-8F16-444D5324AA0C}">
      <dgm:prSet/>
      <dgm:spPr/>
      <dgm:t>
        <a:bodyPr/>
        <a:lstStyle/>
        <a:p>
          <a:r>
            <a:rPr lang="es-ES" smtClean="0">
              <a:solidFill>
                <a:schemeClr val="tx1"/>
              </a:solidFill>
            </a:rPr>
            <a:t>ALCANCE DE LA AUDITORIA</a:t>
          </a:r>
          <a:endParaRPr lang="es-ES">
            <a:solidFill>
              <a:schemeClr val="tx1"/>
            </a:solidFill>
          </a:endParaRPr>
        </a:p>
      </dgm:t>
    </dgm:pt>
    <dgm:pt modelId="{4130256C-EC9F-4185-A490-28CDEAE715B6}" type="parTrans" cxnId="{B4792CFA-3ACE-4704-AA3C-D526A1D1AF39}">
      <dgm:prSet/>
      <dgm:spPr/>
      <dgm:t>
        <a:bodyPr/>
        <a:lstStyle/>
        <a:p>
          <a:endParaRPr lang="es-ES">
            <a:solidFill>
              <a:schemeClr val="tx1"/>
            </a:solidFill>
          </a:endParaRPr>
        </a:p>
      </dgm:t>
    </dgm:pt>
    <dgm:pt modelId="{FC582CE6-7F4C-4A99-B71D-A8D4A0A2E1D5}" type="sibTrans" cxnId="{B4792CFA-3ACE-4704-AA3C-D526A1D1AF39}">
      <dgm:prSet/>
      <dgm:spPr/>
      <dgm:t>
        <a:bodyPr/>
        <a:lstStyle/>
        <a:p>
          <a:endParaRPr lang="es-ES">
            <a:solidFill>
              <a:schemeClr val="tx1"/>
            </a:solidFill>
          </a:endParaRPr>
        </a:p>
      </dgm:t>
    </dgm:pt>
    <dgm:pt modelId="{44D43AC3-FA4A-4BD8-A2E6-32652D5DB01A}">
      <dgm:prSet/>
      <dgm:spPr/>
      <dgm:t>
        <a:bodyPr/>
        <a:lstStyle/>
        <a:p>
          <a:r>
            <a:rPr lang="es-ES" smtClean="0">
              <a:solidFill>
                <a:schemeClr val="tx1"/>
              </a:solidFill>
            </a:rPr>
            <a:t>DESCRIPCIÓN GENERAL DEL PROYECTO</a:t>
          </a:r>
          <a:endParaRPr lang="es-ES" dirty="0">
            <a:solidFill>
              <a:schemeClr val="tx1"/>
            </a:solidFill>
          </a:endParaRPr>
        </a:p>
      </dgm:t>
    </dgm:pt>
    <dgm:pt modelId="{3C9FCECD-42B5-4A4A-A560-11B6A7A0C89E}" type="parTrans" cxnId="{FC41F6ED-966C-4B3C-9131-551C1E2A8370}">
      <dgm:prSet/>
      <dgm:spPr/>
      <dgm:t>
        <a:bodyPr/>
        <a:lstStyle/>
        <a:p>
          <a:endParaRPr lang="es-ES">
            <a:solidFill>
              <a:schemeClr val="tx1"/>
            </a:solidFill>
          </a:endParaRPr>
        </a:p>
      </dgm:t>
    </dgm:pt>
    <dgm:pt modelId="{59858ABD-9887-4C35-BB9B-67CFF7BB2B5F}" type="sibTrans" cxnId="{FC41F6ED-966C-4B3C-9131-551C1E2A8370}">
      <dgm:prSet/>
      <dgm:spPr/>
      <dgm:t>
        <a:bodyPr/>
        <a:lstStyle/>
        <a:p>
          <a:endParaRPr lang="es-ES">
            <a:solidFill>
              <a:schemeClr val="tx1"/>
            </a:solidFill>
          </a:endParaRPr>
        </a:p>
      </dgm:t>
    </dgm:pt>
    <dgm:pt modelId="{7A28DB08-EBA6-4D62-B766-CD798F482D7F}" type="pres">
      <dgm:prSet presAssocID="{2F5A9FBF-BAFA-41A8-93A7-942439DC3135}" presName="linearFlow" presStyleCnt="0">
        <dgm:presLayoutVars>
          <dgm:dir/>
          <dgm:resizeHandles val="exact"/>
        </dgm:presLayoutVars>
      </dgm:prSet>
      <dgm:spPr/>
    </dgm:pt>
    <dgm:pt modelId="{A95793C5-F77D-417D-B4FD-F2A6F8B507C0}" type="pres">
      <dgm:prSet presAssocID="{4C54B12C-DA0B-40E8-8F23-F1A6B8D46266}" presName="composite" presStyleCnt="0"/>
      <dgm:spPr/>
    </dgm:pt>
    <dgm:pt modelId="{B85B4683-CD6C-450B-8287-00666ECC5B7F}" type="pres">
      <dgm:prSet presAssocID="{4C54B12C-DA0B-40E8-8F23-F1A6B8D46266}" presName="imgShp" presStyleLbl="fgImgPlace1" presStyleIdx="0" presStyleCnt="5"/>
      <dgm:spPr/>
    </dgm:pt>
    <dgm:pt modelId="{860EF640-66A9-45FF-A137-C32E043AE1ED}" type="pres">
      <dgm:prSet presAssocID="{4C54B12C-DA0B-40E8-8F23-F1A6B8D46266}" presName="txShp" presStyleLbl="node1" presStyleIdx="0" presStyleCnt="5">
        <dgm:presLayoutVars>
          <dgm:bulletEnabled val="1"/>
        </dgm:presLayoutVars>
      </dgm:prSet>
      <dgm:spPr/>
      <dgm:t>
        <a:bodyPr/>
        <a:lstStyle/>
        <a:p>
          <a:endParaRPr lang="es-ES"/>
        </a:p>
      </dgm:t>
    </dgm:pt>
    <dgm:pt modelId="{89C4022A-B48C-4899-85EA-796B4EBEE9C2}" type="pres">
      <dgm:prSet presAssocID="{639D065F-98C0-4CFD-809D-19F38AD0BE86}" presName="spacing" presStyleCnt="0"/>
      <dgm:spPr/>
    </dgm:pt>
    <dgm:pt modelId="{73C96E01-262B-4C14-A379-AC0961A518B4}" type="pres">
      <dgm:prSet presAssocID="{69CF2AD5-A9A9-497A-8C6D-FE461D8B62D7}" presName="composite" presStyleCnt="0"/>
      <dgm:spPr/>
    </dgm:pt>
    <dgm:pt modelId="{86A53751-830E-4C1C-A15E-67B66A48590F}" type="pres">
      <dgm:prSet presAssocID="{69CF2AD5-A9A9-497A-8C6D-FE461D8B62D7}" presName="imgShp" presStyleLbl="fgImgPlace1" presStyleIdx="1" presStyleCnt="5"/>
      <dgm:spPr/>
    </dgm:pt>
    <dgm:pt modelId="{5A43F547-4402-45AA-AAC9-8FF784E956BB}" type="pres">
      <dgm:prSet presAssocID="{69CF2AD5-A9A9-497A-8C6D-FE461D8B62D7}" presName="txShp" presStyleLbl="node1" presStyleIdx="1" presStyleCnt="5">
        <dgm:presLayoutVars>
          <dgm:bulletEnabled val="1"/>
        </dgm:presLayoutVars>
      </dgm:prSet>
      <dgm:spPr/>
      <dgm:t>
        <a:bodyPr/>
        <a:lstStyle/>
        <a:p>
          <a:endParaRPr lang="es-ES"/>
        </a:p>
      </dgm:t>
    </dgm:pt>
    <dgm:pt modelId="{F0D59A6E-AD40-43F1-8E9A-9315186134F1}" type="pres">
      <dgm:prSet presAssocID="{A4FFA368-D2E7-4432-A569-255A791711FB}" presName="spacing" presStyleCnt="0"/>
      <dgm:spPr/>
    </dgm:pt>
    <dgm:pt modelId="{BC62015F-3D1E-4E56-A271-5CF46351B974}" type="pres">
      <dgm:prSet presAssocID="{74B76D47-5CCA-4DEC-8F16-444D5324AA0C}" presName="composite" presStyleCnt="0"/>
      <dgm:spPr/>
    </dgm:pt>
    <dgm:pt modelId="{A4211FE9-1DA1-4DDA-A9DA-240655E7241F}" type="pres">
      <dgm:prSet presAssocID="{74B76D47-5CCA-4DEC-8F16-444D5324AA0C}" presName="imgShp" presStyleLbl="fgImgPlace1" presStyleIdx="2" presStyleCnt="5"/>
      <dgm:spPr/>
    </dgm:pt>
    <dgm:pt modelId="{5ADF9068-E3B5-41D6-80A0-004105F9EA3A}" type="pres">
      <dgm:prSet presAssocID="{74B76D47-5CCA-4DEC-8F16-444D5324AA0C}" presName="txShp" presStyleLbl="node1" presStyleIdx="2" presStyleCnt="5">
        <dgm:presLayoutVars>
          <dgm:bulletEnabled val="1"/>
        </dgm:presLayoutVars>
      </dgm:prSet>
      <dgm:spPr/>
    </dgm:pt>
    <dgm:pt modelId="{1C4F5C62-595B-458A-AB64-C306CCD17477}" type="pres">
      <dgm:prSet presAssocID="{FC582CE6-7F4C-4A99-B71D-A8D4A0A2E1D5}" presName="spacing" presStyleCnt="0"/>
      <dgm:spPr/>
    </dgm:pt>
    <dgm:pt modelId="{314C0962-5E2E-4698-89FA-F5EFA6E4F9E9}" type="pres">
      <dgm:prSet presAssocID="{70EADAB2-032F-4292-855A-EB8F36C2B219}" presName="composite" presStyleCnt="0"/>
      <dgm:spPr/>
    </dgm:pt>
    <dgm:pt modelId="{9A74F74E-735D-4B1F-B1D9-89B20328D7DC}" type="pres">
      <dgm:prSet presAssocID="{70EADAB2-032F-4292-855A-EB8F36C2B219}" presName="imgShp" presStyleLbl="fgImgPlace1" presStyleIdx="3" presStyleCnt="5"/>
      <dgm:spPr/>
    </dgm:pt>
    <dgm:pt modelId="{E080254A-2B48-461F-BAF7-ACF01847E639}" type="pres">
      <dgm:prSet presAssocID="{70EADAB2-032F-4292-855A-EB8F36C2B219}" presName="txShp" presStyleLbl="node1" presStyleIdx="3" presStyleCnt="5">
        <dgm:presLayoutVars>
          <dgm:bulletEnabled val="1"/>
        </dgm:presLayoutVars>
      </dgm:prSet>
      <dgm:spPr/>
      <dgm:t>
        <a:bodyPr/>
        <a:lstStyle/>
        <a:p>
          <a:endParaRPr lang="es-ES"/>
        </a:p>
      </dgm:t>
    </dgm:pt>
    <dgm:pt modelId="{97AB8A0A-2929-4014-BBB4-682561595FD8}" type="pres">
      <dgm:prSet presAssocID="{601CF59F-D88E-4E76-B18F-8E294D74796B}" presName="spacing" presStyleCnt="0"/>
      <dgm:spPr/>
    </dgm:pt>
    <dgm:pt modelId="{212CE5AF-DC05-4A68-B35A-FE19A2665FFF}" type="pres">
      <dgm:prSet presAssocID="{44D43AC3-FA4A-4BD8-A2E6-32652D5DB01A}" presName="composite" presStyleCnt="0"/>
      <dgm:spPr/>
    </dgm:pt>
    <dgm:pt modelId="{CB073225-18B8-4A7B-95F3-F6B219148048}" type="pres">
      <dgm:prSet presAssocID="{44D43AC3-FA4A-4BD8-A2E6-32652D5DB01A}" presName="imgShp" presStyleLbl="fgImgPlace1" presStyleIdx="4" presStyleCnt="5"/>
      <dgm:spPr/>
    </dgm:pt>
    <dgm:pt modelId="{5767DC38-DD68-4531-B963-60EC92B41A0D}" type="pres">
      <dgm:prSet presAssocID="{44D43AC3-FA4A-4BD8-A2E6-32652D5DB01A}" presName="txShp" presStyleLbl="node1" presStyleIdx="4" presStyleCnt="5">
        <dgm:presLayoutVars>
          <dgm:bulletEnabled val="1"/>
        </dgm:presLayoutVars>
      </dgm:prSet>
      <dgm:spPr/>
      <dgm:t>
        <a:bodyPr/>
        <a:lstStyle/>
        <a:p>
          <a:endParaRPr lang="es-ES"/>
        </a:p>
      </dgm:t>
    </dgm:pt>
  </dgm:ptLst>
  <dgm:cxnLst>
    <dgm:cxn modelId="{B5B679E9-5563-42B7-91D0-D33E2245DA5F}" srcId="{2F5A9FBF-BAFA-41A8-93A7-942439DC3135}" destId="{4C54B12C-DA0B-40E8-8F23-F1A6B8D46266}" srcOrd="0" destOrd="0" parTransId="{A6BFC6C7-7C20-4BF0-BE99-26A755131D94}" sibTransId="{639D065F-98C0-4CFD-809D-19F38AD0BE86}"/>
    <dgm:cxn modelId="{FC41F6ED-966C-4B3C-9131-551C1E2A8370}" srcId="{2F5A9FBF-BAFA-41A8-93A7-942439DC3135}" destId="{44D43AC3-FA4A-4BD8-A2E6-32652D5DB01A}" srcOrd="4" destOrd="0" parTransId="{3C9FCECD-42B5-4A4A-A560-11B6A7A0C89E}" sibTransId="{59858ABD-9887-4C35-BB9B-67CFF7BB2B5F}"/>
    <dgm:cxn modelId="{38468AA0-8A54-420C-B953-8A9EF83B5952}" srcId="{2F5A9FBF-BAFA-41A8-93A7-942439DC3135}" destId="{70EADAB2-032F-4292-855A-EB8F36C2B219}" srcOrd="3" destOrd="0" parTransId="{D5BC0C0F-B52F-46F1-9158-4FFEB648CBD5}" sibTransId="{601CF59F-D88E-4E76-B18F-8E294D74796B}"/>
    <dgm:cxn modelId="{EC71735E-84B7-4D5C-80C2-60CC63C882D7}" srcId="{2F5A9FBF-BAFA-41A8-93A7-942439DC3135}" destId="{69CF2AD5-A9A9-497A-8C6D-FE461D8B62D7}" srcOrd="1" destOrd="0" parTransId="{338C4687-C076-482E-A6F0-EC95E80FC420}" sibTransId="{A4FFA368-D2E7-4432-A569-255A791711FB}"/>
    <dgm:cxn modelId="{B4792CFA-3ACE-4704-AA3C-D526A1D1AF39}" srcId="{2F5A9FBF-BAFA-41A8-93A7-942439DC3135}" destId="{74B76D47-5CCA-4DEC-8F16-444D5324AA0C}" srcOrd="2" destOrd="0" parTransId="{4130256C-EC9F-4185-A490-28CDEAE715B6}" sibTransId="{FC582CE6-7F4C-4A99-B71D-A8D4A0A2E1D5}"/>
    <dgm:cxn modelId="{E6A6799C-2021-41A2-9B2A-5871FEAFB502}" type="presOf" srcId="{4C54B12C-DA0B-40E8-8F23-F1A6B8D46266}" destId="{860EF640-66A9-45FF-A137-C32E043AE1ED}" srcOrd="0" destOrd="0" presId="urn:microsoft.com/office/officeart/2005/8/layout/vList3"/>
    <dgm:cxn modelId="{5B3399D7-0064-4DBC-A41A-71A36F10F1C1}" type="presOf" srcId="{74B76D47-5CCA-4DEC-8F16-444D5324AA0C}" destId="{5ADF9068-E3B5-41D6-80A0-004105F9EA3A}" srcOrd="0" destOrd="0" presId="urn:microsoft.com/office/officeart/2005/8/layout/vList3"/>
    <dgm:cxn modelId="{F935FF2C-42F4-4031-AF43-B2D75487ADAC}" type="presOf" srcId="{70EADAB2-032F-4292-855A-EB8F36C2B219}" destId="{E080254A-2B48-461F-BAF7-ACF01847E639}" srcOrd="0" destOrd="0" presId="urn:microsoft.com/office/officeart/2005/8/layout/vList3"/>
    <dgm:cxn modelId="{799BE369-B26D-4A56-9935-19271B3A08F8}" type="presOf" srcId="{44D43AC3-FA4A-4BD8-A2E6-32652D5DB01A}" destId="{5767DC38-DD68-4531-B963-60EC92B41A0D}" srcOrd="0" destOrd="0" presId="urn:microsoft.com/office/officeart/2005/8/layout/vList3"/>
    <dgm:cxn modelId="{CAFCC382-EEEE-433D-BF59-4A234DF5B705}" type="presOf" srcId="{2F5A9FBF-BAFA-41A8-93A7-942439DC3135}" destId="{7A28DB08-EBA6-4D62-B766-CD798F482D7F}" srcOrd="0" destOrd="0" presId="urn:microsoft.com/office/officeart/2005/8/layout/vList3"/>
    <dgm:cxn modelId="{79D782C3-649B-4809-845B-D780CAB37947}" type="presOf" srcId="{69CF2AD5-A9A9-497A-8C6D-FE461D8B62D7}" destId="{5A43F547-4402-45AA-AAC9-8FF784E956BB}" srcOrd="0" destOrd="0" presId="urn:microsoft.com/office/officeart/2005/8/layout/vList3"/>
    <dgm:cxn modelId="{E7AF1DCC-D7EB-477A-92C8-BD87C5170FF3}" type="presParOf" srcId="{7A28DB08-EBA6-4D62-B766-CD798F482D7F}" destId="{A95793C5-F77D-417D-B4FD-F2A6F8B507C0}" srcOrd="0" destOrd="0" presId="urn:microsoft.com/office/officeart/2005/8/layout/vList3"/>
    <dgm:cxn modelId="{45C76188-06A8-4855-8709-AC266B97414B}" type="presParOf" srcId="{A95793C5-F77D-417D-B4FD-F2A6F8B507C0}" destId="{B85B4683-CD6C-450B-8287-00666ECC5B7F}" srcOrd="0" destOrd="0" presId="urn:microsoft.com/office/officeart/2005/8/layout/vList3"/>
    <dgm:cxn modelId="{B51A4C6C-7A62-44F3-8C6E-6AAED56EA832}" type="presParOf" srcId="{A95793C5-F77D-417D-B4FD-F2A6F8B507C0}" destId="{860EF640-66A9-45FF-A137-C32E043AE1ED}" srcOrd="1" destOrd="0" presId="urn:microsoft.com/office/officeart/2005/8/layout/vList3"/>
    <dgm:cxn modelId="{8B4A1806-495B-416D-A0BB-FCDB9042BB07}" type="presParOf" srcId="{7A28DB08-EBA6-4D62-B766-CD798F482D7F}" destId="{89C4022A-B48C-4899-85EA-796B4EBEE9C2}" srcOrd="1" destOrd="0" presId="urn:microsoft.com/office/officeart/2005/8/layout/vList3"/>
    <dgm:cxn modelId="{EB2A1CAF-1C33-42A0-9779-30C2F9ABC9F9}" type="presParOf" srcId="{7A28DB08-EBA6-4D62-B766-CD798F482D7F}" destId="{73C96E01-262B-4C14-A379-AC0961A518B4}" srcOrd="2" destOrd="0" presId="urn:microsoft.com/office/officeart/2005/8/layout/vList3"/>
    <dgm:cxn modelId="{6C321072-6F4B-47B2-A6C9-C392C3D99003}" type="presParOf" srcId="{73C96E01-262B-4C14-A379-AC0961A518B4}" destId="{86A53751-830E-4C1C-A15E-67B66A48590F}" srcOrd="0" destOrd="0" presId="urn:microsoft.com/office/officeart/2005/8/layout/vList3"/>
    <dgm:cxn modelId="{44345048-20BC-43B4-BEEF-598E02030F03}" type="presParOf" srcId="{73C96E01-262B-4C14-A379-AC0961A518B4}" destId="{5A43F547-4402-45AA-AAC9-8FF784E956BB}" srcOrd="1" destOrd="0" presId="urn:microsoft.com/office/officeart/2005/8/layout/vList3"/>
    <dgm:cxn modelId="{D9B01E06-E56F-4E44-8D41-CD01650C7A76}" type="presParOf" srcId="{7A28DB08-EBA6-4D62-B766-CD798F482D7F}" destId="{F0D59A6E-AD40-43F1-8E9A-9315186134F1}" srcOrd="3" destOrd="0" presId="urn:microsoft.com/office/officeart/2005/8/layout/vList3"/>
    <dgm:cxn modelId="{4FA1EDE8-DCD7-4B0A-A47A-D7E010919A97}" type="presParOf" srcId="{7A28DB08-EBA6-4D62-B766-CD798F482D7F}" destId="{BC62015F-3D1E-4E56-A271-5CF46351B974}" srcOrd="4" destOrd="0" presId="urn:microsoft.com/office/officeart/2005/8/layout/vList3"/>
    <dgm:cxn modelId="{4B685049-661F-4C81-BB6D-0EDC05EE52D5}" type="presParOf" srcId="{BC62015F-3D1E-4E56-A271-5CF46351B974}" destId="{A4211FE9-1DA1-4DDA-A9DA-240655E7241F}" srcOrd="0" destOrd="0" presId="urn:microsoft.com/office/officeart/2005/8/layout/vList3"/>
    <dgm:cxn modelId="{AA5F0E94-A887-4D73-8D04-4FA1744B4D9D}" type="presParOf" srcId="{BC62015F-3D1E-4E56-A271-5CF46351B974}" destId="{5ADF9068-E3B5-41D6-80A0-004105F9EA3A}" srcOrd="1" destOrd="0" presId="urn:microsoft.com/office/officeart/2005/8/layout/vList3"/>
    <dgm:cxn modelId="{4B3103A6-6636-4F45-AA89-FAE8E7963CD7}" type="presParOf" srcId="{7A28DB08-EBA6-4D62-B766-CD798F482D7F}" destId="{1C4F5C62-595B-458A-AB64-C306CCD17477}" srcOrd="5" destOrd="0" presId="urn:microsoft.com/office/officeart/2005/8/layout/vList3"/>
    <dgm:cxn modelId="{9BDBA84F-BAEC-48FD-B65D-32E391E6D9C1}" type="presParOf" srcId="{7A28DB08-EBA6-4D62-B766-CD798F482D7F}" destId="{314C0962-5E2E-4698-89FA-F5EFA6E4F9E9}" srcOrd="6" destOrd="0" presId="urn:microsoft.com/office/officeart/2005/8/layout/vList3"/>
    <dgm:cxn modelId="{48E83AE1-4402-4208-8D6C-D0D791EFD0AE}" type="presParOf" srcId="{314C0962-5E2E-4698-89FA-F5EFA6E4F9E9}" destId="{9A74F74E-735D-4B1F-B1D9-89B20328D7DC}" srcOrd="0" destOrd="0" presId="urn:microsoft.com/office/officeart/2005/8/layout/vList3"/>
    <dgm:cxn modelId="{D28B72B5-E562-4CC4-A5FD-0A5CB98E91BF}" type="presParOf" srcId="{314C0962-5E2E-4698-89FA-F5EFA6E4F9E9}" destId="{E080254A-2B48-461F-BAF7-ACF01847E639}" srcOrd="1" destOrd="0" presId="urn:microsoft.com/office/officeart/2005/8/layout/vList3"/>
    <dgm:cxn modelId="{CBA8E5C4-42CB-4422-9980-3737C81B3B2D}" type="presParOf" srcId="{7A28DB08-EBA6-4D62-B766-CD798F482D7F}" destId="{97AB8A0A-2929-4014-BBB4-682561595FD8}" srcOrd="7" destOrd="0" presId="urn:microsoft.com/office/officeart/2005/8/layout/vList3"/>
    <dgm:cxn modelId="{ED435FAE-88A0-4728-A323-F32E7D4214B6}" type="presParOf" srcId="{7A28DB08-EBA6-4D62-B766-CD798F482D7F}" destId="{212CE5AF-DC05-4A68-B35A-FE19A2665FFF}" srcOrd="8" destOrd="0" presId="urn:microsoft.com/office/officeart/2005/8/layout/vList3"/>
    <dgm:cxn modelId="{80DD27E7-8327-499B-A9C8-D6C7D6345A45}" type="presParOf" srcId="{212CE5AF-DC05-4A68-B35A-FE19A2665FFF}" destId="{CB073225-18B8-4A7B-95F3-F6B219148048}" srcOrd="0" destOrd="0" presId="urn:microsoft.com/office/officeart/2005/8/layout/vList3"/>
    <dgm:cxn modelId="{510165B1-A798-48BD-A9B3-B569E6493D11}" type="presParOf" srcId="{212CE5AF-DC05-4A68-B35A-FE19A2665FFF}" destId="{5767DC38-DD68-4531-B963-60EC92B41A0D}"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5A9FBF-BAFA-41A8-93A7-942439DC3135}" type="doc">
      <dgm:prSet loTypeId="urn:microsoft.com/office/officeart/2005/8/layout/vList3" loCatId="list" qsTypeId="urn:microsoft.com/office/officeart/2005/8/quickstyle/3d4" qsCatId="3D" csTypeId="urn:microsoft.com/office/officeart/2005/8/colors/colorful2" csCatId="colorful" phldr="1"/>
      <dgm:spPr/>
    </dgm:pt>
    <dgm:pt modelId="{4C54B12C-DA0B-40E8-8F23-F1A6B8D46266}">
      <dgm:prSet phldrT="[Texto]"/>
      <dgm:spPr/>
      <dgm:t>
        <a:bodyPr/>
        <a:lstStyle/>
        <a:p>
          <a:r>
            <a:rPr lang="es-EC" b="1" dirty="0" smtClean="0">
              <a:solidFill>
                <a:schemeClr val="tx1"/>
              </a:solidFill>
            </a:rPr>
            <a:t>DESCRIPCIÓN GENERAL DEL MEDIO</a:t>
          </a:r>
          <a:endParaRPr lang="es-ES" dirty="0">
            <a:solidFill>
              <a:schemeClr val="tx1"/>
            </a:solidFill>
          </a:endParaRPr>
        </a:p>
      </dgm:t>
    </dgm:pt>
    <dgm:pt modelId="{A6BFC6C7-7C20-4BF0-BE99-26A755131D94}" type="parTrans" cxnId="{B5B679E9-5563-42B7-91D0-D33E2245DA5F}">
      <dgm:prSet/>
      <dgm:spPr/>
      <dgm:t>
        <a:bodyPr/>
        <a:lstStyle/>
        <a:p>
          <a:endParaRPr lang="es-ES">
            <a:solidFill>
              <a:schemeClr val="tx1"/>
            </a:solidFill>
          </a:endParaRPr>
        </a:p>
      </dgm:t>
    </dgm:pt>
    <dgm:pt modelId="{639D065F-98C0-4CFD-809D-19F38AD0BE86}" type="sibTrans" cxnId="{B5B679E9-5563-42B7-91D0-D33E2245DA5F}">
      <dgm:prSet/>
      <dgm:spPr/>
      <dgm:t>
        <a:bodyPr/>
        <a:lstStyle/>
        <a:p>
          <a:endParaRPr lang="es-ES">
            <a:solidFill>
              <a:schemeClr val="tx1"/>
            </a:solidFill>
          </a:endParaRPr>
        </a:p>
      </dgm:t>
    </dgm:pt>
    <dgm:pt modelId="{69CF2AD5-A9A9-497A-8C6D-FE461D8B62D7}">
      <dgm:prSet phldrT="[Texto]"/>
      <dgm:spPr/>
      <dgm:t>
        <a:bodyPr/>
        <a:lstStyle/>
        <a:p>
          <a:r>
            <a:rPr lang="es-EC" b="1" smtClean="0">
              <a:solidFill>
                <a:schemeClr val="tx1"/>
              </a:solidFill>
            </a:rPr>
            <a:t>NORMATIVA APLICABLE AL PROYECTO</a:t>
          </a:r>
          <a:endParaRPr lang="es-ES" dirty="0">
            <a:solidFill>
              <a:schemeClr val="tx1"/>
            </a:solidFill>
          </a:endParaRPr>
        </a:p>
      </dgm:t>
    </dgm:pt>
    <dgm:pt modelId="{338C4687-C076-482E-A6F0-EC95E80FC420}" type="parTrans" cxnId="{EC71735E-84B7-4D5C-80C2-60CC63C882D7}">
      <dgm:prSet/>
      <dgm:spPr/>
      <dgm:t>
        <a:bodyPr/>
        <a:lstStyle/>
        <a:p>
          <a:endParaRPr lang="es-ES">
            <a:solidFill>
              <a:schemeClr val="tx1"/>
            </a:solidFill>
          </a:endParaRPr>
        </a:p>
      </dgm:t>
    </dgm:pt>
    <dgm:pt modelId="{A4FFA368-D2E7-4432-A569-255A791711FB}" type="sibTrans" cxnId="{EC71735E-84B7-4D5C-80C2-60CC63C882D7}">
      <dgm:prSet/>
      <dgm:spPr/>
      <dgm:t>
        <a:bodyPr/>
        <a:lstStyle/>
        <a:p>
          <a:endParaRPr lang="es-ES">
            <a:solidFill>
              <a:schemeClr val="tx1"/>
            </a:solidFill>
          </a:endParaRPr>
        </a:p>
      </dgm:t>
    </dgm:pt>
    <dgm:pt modelId="{70EADAB2-032F-4292-855A-EB8F36C2B219}">
      <dgm:prSet phldrT="[Texto]"/>
      <dgm:spPr/>
      <dgm:t>
        <a:bodyPr/>
        <a:lstStyle/>
        <a:p>
          <a:r>
            <a:rPr lang="es-EC" b="1" smtClean="0">
              <a:solidFill>
                <a:schemeClr val="tx1"/>
              </a:solidFill>
            </a:rPr>
            <a:t>ANEXOS</a:t>
          </a:r>
          <a:endParaRPr lang="es-ES" dirty="0">
            <a:solidFill>
              <a:schemeClr val="tx1"/>
            </a:solidFill>
          </a:endParaRPr>
        </a:p>
      </dgm:t>
    </dgm:pt>
    <dgm:pt modelId="{D5BC0C0F-B52F-46F1-9158-4FFEB648CBD5}" type="parTrans" cxnId="{38468AA0-8A54-420C-B953-8A9EF83B5952}">
      <dgm:prSet/>
      <dgm:spPr/>
      <dgm:t>
        <a:bodyPr/>
        <a:lstStyle/>
        <a:p>
          <a:endParaRPr lang="es-ES">
            <a:solidFill>
              <a:schemeClr val="tx1"/>
            </a:solidFill>
          </a:endParaRPr>
        </a:p>
      </dgm:t>
    </dgm:pt>
    <dgm:pt modelId="{601CF59F-D88E-4E76-B18F-8E294D74796B}" type="sibTrans" cxnId="{38468AA0-8A54-420C-B953-8A9EF83B5952}">
      <dgm:prSet/>
      <dgm:spPr/>
      <dgm:t>
        <a:bodyPr/>
        <a:lstStyle/>
        <a:p>
          <a:endParaRPr lang="es-ES">
            <a:solidFill>
              <a:schemeClr val="tx1"/>
            </a:solidFill>
          </a:endParaRPr>
        </a:p>
      </dgm:t>
    </dgm:pt>
    <dgm:pt modelId="{74B76D47-5CCA-4DEC-8F16-444D5324AA0C}">
      <dgm:prSet/>
      <dgm:spPr/>
      <dgm:t>
        <a:bodyPr/>
        <a:lstStyle/>
        <a:p>
          <a:r>
            <a:rPr lang="es-EC" b="1" dirty="0" smtClean="0">
              <a:solidFill>
                <a:schemeClr val="tx1"/>
              </a:solidFill>
            </a:rPr>
            <a:t>ANALISIS Y EVALUACIÓN DEL CUMPLIMIENTO AMBIENTAL</a:t>
          </a:r>
          <a:endParaRPr lang="es-ES" dirty="0">
            <a:solidFill>
              <a:schemeClr val="tx1"/>
            </a:solidFill>
          </a:endParaRPr>
        </a:p>
      </dgm:t>
    </dgm:pt>
    <dgm:pt modelId="{4130256C-EC9F-4185-A490-28CDEAE715B6}" type="parTrans" cxnId="{B4792CFA-3ACE-4704-AA3C-D526A1D1AF39}">
      <dgm:prSet/>
      <dgm:spPr/>
      <dgm:t>
        <a:bodyPr/>
        <a:lstStyle/>
        <a:p>
          <a:endParaRPr lang="es-ES">
            <a:solidFill>
              <a:schemeClr val="tx1"/>
            </a:solidFill>
          </a:endParaRPr>
        </a:p>
      </dgm:t>
    </dgm:pt>
    <dgm:pt modelId="{FC582CE6-7F4C-4A99-B71D-A8D4A0A2E1D5}" type="sibTrans" cxnId="{B4792CFA-3ACE-4704-AA3C-D526A1D1AF39}">
      <dgm:prSet/>
      <dgm:spPr/>
      <dgm:t>
        <a:bodyPr/>
        <a:lstStyle/>
        <a:p>
          <a:endParaRPr lang="es-ES">
            <a:solidFill>
              <a:schemeClr val="tx1"/>
            </a:solidFill>
          </a:endParaRPr>
        </a:p>
      </dgm:t>
    </dgm:pt>
    <dgm:pt modelId="{573D1405-950D-478A-B804-CCF76A48969A}">
      <dgm:prSet/>
      <dgm:spPr/>
      <dgm:t>
        <a:bodyPr/>
        <a:lstStyle/>
        <a:p>
          <a:r>
            <a:rPr lang="es-EC" b="1" smtClean="0">
              <a:solidFill>
                <a:schemeClr val="tx1"/>
              </a:solidFill>
            </a:rPr>
            <a:t>CONCLUSIONES Y RECOMENDACIONES FINALES</a:t>
          </a:r>
          <a:endParaRPr lang="es-ES" dirty="0">
            <a:solidFill>
              <a:schemeClr val="tx1"/>
            </a:solidFill>
          </a:endParaRPr>
        </a:p>
      </dgm:t>
    </dgm:pt>
    <dgm:pt modelId="{D1D52172-D7AD-4316-B822-2DD6989770BA}" type="parTrans" cxnId="{F51EB218-26BF-434E-94B8-4BFAB3FE637D}">
      <dgm:prSet/>
      <dgm:spPr/>
      <dgm:t>
        <a:bodyPr/>
        <a:lstStyle/>
        <a:p>
          <a:endParaRPr lang="es-ES">
            <a:solidFill>
              <a:schemeClr val="tx1"/>
            </a:solidFill>
          </a:endParaRPr>
        </a:p>
      </dgm:t>
    </dgm:pt>
    <dgm:pt modelId="{01076659-5A8A-467B-BCF8-37F05DE6B8DC}" type="sibTrans" cxnId="{F51EB218-26BF-434E-94B8-4BFAB3FE637D}">
      <dgm:prSet/>
      <dgm:spPr/>
      <dgm:t>
        <a:bodyPr/>
        <a:lstStyle/>
        <a:p>
          <a:endParaRPr lang="es-ES">
            <a:solidFill>
              <a:schemeClr val="tx1"/>
            </a:solidFill>
          </a:endParaRPr>
        </a:p>
      </dgm:t>
    </dgm:pt>
    <dgm:pt modelId="{7A28DB08-EBA6-4D62-B766-CD798F482D7F}" type="pres">
      <dgm:prSet presAssocID="{2F5A9FBF-BAFA-41A8-93A7-942439DC3135}" presName="linearFlow" presStyleCnt="0">
        <dgm:presLayoutVars>
          <dgm:dir/>
          <dgm:resizeHandles val="exact"/>
        </dgm:presLayoutVars>
      </dgm:prSet>
      <dgm:spPr/>
    </dgm:pt>
    <dgm:pt modelId="{A95793C5-F77D-417D-B4FD-F2A6F8B507C0}" type="pres">
      <dgm:prSet presAssocID="{4C54B12C-DA0B-40E8-8F23-F1A6B8D46266}" presName="composite" presStyleCnt="0"/>
      <dgm:spPr/>
    </dgm:pt>
    <dgm:pt modelId="{B85B4683-CD6C-450B-8287-00666ECC5B7F}" type="pres">
      <dgm:prSet presAssocID="{4C54B12C-DA0B-40E8-8F23-F1A6B8D46266}" presName="imgShp" presStyleLbl="fgImgPlace1" presStyleIdx="0" presStyleCnt="5"/>
      <dgm:spPr/>
    </dgm:pt>
    <dgm:pt modelId="{860EF640-66A9-45FF-A137-C32E043AE1ED}" type="pres">
      <dgm:prSet presAssocID="{4C54B12C-DA0B-40E8-8F23-F1A6B8D46266}" presName="txShp" presStyleLbl="node1" presStyleIdx="0" presStyleCnt="5">
        <dgm:presLayoutVars>
          <dgm:bulletEnabled val="1"/>
        </dgm:presLayoutVars>
      </dgm:prSet>
      <dgm:spPr/>
      <dgm:t>
        <a:bodyPr/>
        <a:lstStyle/>
        <a:p>
          <a:endParaRPr lang="es-ES"/>
        </a:p>
      </dgm:t>
    </dgm:pt>
    <dgm:pt modelId="{89C4022A-B48C-4899-85EA-796B4EBEE9C2}" type="pres">
      <dgm:prSet presAssocID="{639D065F-98C0-4CFD-809D-19F38AD0BE86}" presName="spacing" presStyleCnt="0"/>
      <dgm:spPr/>
    </dgm:pt>
    <dgm:pt modelId="{73C96E01-262B-4C14-A379-AC0961A518B4}" type="pres">
      <dgm:prSet presAssocID="{69CF2AD5-A9A9-497A-8C6D-FE461D8B62D7}" presName="composite" presStyleCnt="0"/>
      <dgm:spPr/>
    </dgm:pt>
    <dgm:pt modelId="{86A53751-830E-4C1C-A15E-67B66A48590F}" type="pres">
      <dgm:prSet presAssocID="{69CF2AD5-A9A9-497A-8C6D-FE461D8B62D7}" presName="imgShp" presStyleLbl="fgImgPlace1" presStyleIdx="1" presStyleCnt="5"/>
      <dgm:spPr/>
    </dgm:pt>
    <dgm:pt modelId="{5A43F547-4402-45AA-AAC9-8FF784E956BB}" type="pres">
      <dgm:prSet presAssocID="{69CF2AD5-A9A9-497A-8C6D-FE461D8B62D7}" presName="txShp" presStyleLbl="node1" presStyleIdx="1" presStyleCnt="5">
        <dgm:presLayoutVars>
          <dgm:bulletEnabled val="1"/>
        </dgm:presLayoutVars>
      </dgm:prSet>
      <dgm:spPr/>
      <dgm:t>
        <a:bodyPr/>
        <a:lstStyle/>
        <a:p>
          <a:endParaRPr lang="es-ES"/>
        </a:p>
      </dgm:t>
    </dgm:pt>
    <dgm:pt modelId="{F0D59A6E-AD40-43F1-8E9A-9315186134F1}" type="pres">
      <dgm:prSet presAssocID="{A4FFA368-D2E7-4432-A569-255A791711FB}" presName="spacing" presStyleCnt="0"/>
      <dgm:spPr/>
    </dgm:pt>
    <dgm:pt modelId="{BC62015F-3D1E-4E56-A271-5CF46351B974}" type="pres">
      <dgm:prSet presAssocID="{74B76D47-5CCA-4DEC-8F16-444D5324AA0C}" presName="composite" presStyleCnt="0"/>
      <dgm:spPr/>
    </dgm:pt>
    <dgm:pt modelId="{A4211FE9-1DA1-4DDA-A9DA-240655E7241F}" type="pres">
      <dgm:prSet presAssocID="{74B76D47-5CCA-4DEC-8F16-444D5324AA0C}" presName="imgShp" presStyleLbl="fgImgPlace1" presStyleIdx="2" presStyleCnt="5"/>
      <dgm:spPr/>
    </dgm:pt>
    <dgm:pt modelId="{5ADF9068-E3B5-41D6-80A0-004105F9EA3A}" type="pres">
      <dgm:prSet presAssocID="{74B76D47-5CCA-4DEC-8F16-444D5324AA0C}" presName="txShp" presStyleLbl="node1" presStyleIdx="2" presStyleCnt="5">
        <dgm:presLayoutVars>
          <dgm:bulletEnabled val="1"/>
        </dgm:presLayoutVars>
      </dgm:prSet>
      <dgm:spPr/>
      <dgm:t>
        <a:bodyPr/>
        <a:lstStyle/>
        <a:p>
          <a:endParaRPr lang="es-ES"/>
        </a:p>
      </dgm:t>
    </dgm:pt>
    <dgm:pt modelId="{1C4F5C62-595B-458A-AB64-C306CCD17477}" type="pres">
      <dgm:prSet presAssocID="{FC582CE6-7F4C-4A99-B71D-A8D4A0A2E1D5}" presName="spacing" presStyleCnt="0"/>
      <dgm:spPr/>
    </dgm:pt>
    <dgm:pt modelId="{0DB9CEE2-4A4C-4953-92C4-A3C5822D1620}" type="pres">
      <dgm:prSet presAssocID="{573D1405-950D-478A-B804-CCF76A48969A}" presName="composite" presStyleCnt="0"/>
      <dgm:spPr/>
    </dgm:pt>
    <dgm:pt modelId="{AF52287C-B451-4237-AB80-546B3CE884D7}" type="pres">
      <dgm:prSet presAssocID="{573D1405-950D-478A-B804-CCF76A48969A}" presName="imgShp" presStyleLbl="fgImgPlace1" presStyleIdx="3" presStyleCnt="5"/>
      <dgm:spPr/>
    </dgm:pt>
    <dgm:pt modelId="{1CFD7EAB-5CA9-4DF2-AAE6-F0CE9E5C313D}" type="pres">
      <dgm:prSet presAssocID="{573D1405-950D-478A-B804-CCF76A48969A}" presName="txShp" presStyleLbl="node1" presStyleIdx="3" presStyleCnt="5">
        <dgm:presLayoutVars>
          <dgm:bulletEnabled val="1"/>
        </dgm:presLayoutVars>
      </dgm:prSet>
      <dgm:spPr/>
      <dgm:t>
        <a:bodyPr/>
        <a:lstStyle/>
        <a:p>
          <a:endParaRPr lang="es-ES"/>
        </a:p>
      </dgm:t>
    </dgm:pt>
    <dgm:pt modelId="{124ECEC4-7D42-49E8-BC86-645870EAA202}" type="pres">
      <dgm:prSet presAssocID="{01076659-5A8A-467B-BCF8-37F05DE6B8DC}" presName="spacing" presStyleCnt="0"/>
      <dgm:spPr/>
    </dgm:pt>
    <dgm:pt modelId="{314C0962-5E2E-4698-89FA-F5EFA6E4F9E9}" type="pres">
      <dgm:prSet presAssocID="{70EADAB2-032F-4292-855A-EB8F36C2B219}" presName="composite" presStyleCnt="0"/>
      <dgm:spPr/>
    </dgm:pt>
    <dgm:pt modelId="{9A74F74E-735D-4B1F-B1D9-89B20328D7DC}" type="pres">
      <dgm:prSet presAssocID="{70EADAB2-032F-4292-855A-EB8F36C2B219}" presName="imgShp" presStyleLbl="fgImgPlace1" presStyleIdx="4" presStyleCnt="5"/>
      <dgm:spPr/>
    </dgm:pt>
    <dgm:pt modelId="{E080254A-2B48-461F-BAF7-ACF01847E639}" type="pres">
      <dgm:prSet presAssocID="{70EADAB2-032F-4292-855A-EB8F36C2B219}" presName="txShp" presStyleLbl="node1" presStyleIdx="4" presStyleCnt="5">
        <dgm:presLayoutVars>
          <dgm:bulletEnabled val="1"/>
        </dgm:presLayoutVars>
      </dgm:prSet>
      <dgm:spPr/>
      <dgm:t>
        <a:bodyPr/>
        <a:lstStyle/>
        <a:p>
          <a:endParaRPr lang="es-ES"/>
        </a:p>
      </dgm:t>
    </dgm:pt>
  </dgm:ptLst>
  <dgm:cxnLst>
    <dgm:cxn modelId="{8BD97A3B-BD91-4D0B-A7E7-2CF0CFA43322}" type="presOf" srcId="{2F5A9FBF-BAFA-41A8-93A7-942439DC3135}" destId="{7A28DB08-EBA6-4D62-B766-CD798F482D7F}" srcOrd="0" destOrd="0" presId="urn:microsoft.com/office/officeart/2005/8/layout/vList3"/>
    <dgm:cxn modelId="{B5B679E9-5563-42B7-91D0-D33E2245DA5F}" srcId="{2F5A9FBF-BAFA-41A8-93A7-942439DC3135}" destId="{4C54B12C-DA0B-40E8-8F23-F1A6B8D46266}" srcOrd="0" destOrd="0" parTransId="{A6BFC6C7-7C20-4BF0-BE99-26A755131D94}" sibTransId="{639D065F-98C0-4CFD-809D-19F38AD0BE86}"/>
    <dgm:cxn modelId="{FC8DDE64-D500-44C6-A408-E8BFF1CA0E8A}" type="presOf" srcId="{4C54B12C-DA0B-40E8-8F23-F1A6B8D46266}" destId="{860EF640-66A9-45FF-A137-C32E043AE1ED}" srcOrd="0" destOrd="0" presId="urn:microsoft.com/office/officeart/2005/8/layout/vList3"/>
    <dgm:cxn modelId="{E8A9C44D-B8AE-4C22-B7FE-F54E45FE1AB2}" type="presOf" srcId="{70EADAB2-032F-4292-855A-EB8F36C2B219}" destId="{E080254A-2B48-461F-BAF7-ACF01847E639}" srcOrd="0" destOrd="0" presId="urn:microsoft.com/office/officeart/2005/8/layout/vList3"/>
    <dgm:cxn modelId="{38468AA0-8A54-420C-B953-8A9EF83B5952}" srcId="{2F5A9FBF-BAFA-41A8-93A7-942439DC3135}" destId="{70EADAB2-032F-4292-855A-EB8F36C2B219}" srcOrd="4" destOrd="0" parTransId="{D5BC0C0F-B52F-46F1-9158-4FFEB648CBD5}" sibTransId="{601CF59F-D88E-4E76-B18F-8E294D74796B}"/>
    <dgm:cxn modelId="{EC71735E-84B7-4D5C-80C2-60CC63C882D7}" srcId="{2F5A9FBF-BAFA-41A8-93A7-942439DC3135}" destId="{69CF2AD5-A9A9-497A-8C6D-FE461D8B62D7}" srcOrd="1" destOrd="0" parTransId="{338C4687-C076-482E-A6F0-EC95E80FC420}" sibTransId="{A4FFA368-D2E7-4432-A569-255A791711FB}"/>
    <dgm:cxn modelId="{F51EB218-26BF-434E-94B8-4BFAB3FE637D}" srcId="{2F5A9FBF-BAFA-41A8-93A7-942439DC3135}" destId="{573D1405-950D-478A-B804-CCF76A48969A}" srcOrd="3" destOrd="0" parTransId="{D1D52172-D7AD-4316-B822-2DD6989770BA}" sibTransId="{01076659-5A8A-467B-BCF8-37F05DE6B8DC}"/>
    <dgm:cxn modelId="{B4792CFA-3ACE-4704-AA3C-D526A1D1AF39}" srcId="{2F5A9FBF-BAFA-41A8-93A7-942439DC3135}" destId="{74B76D47-5CCA-4DEC-8F16-444D5324AA0C}" srcOrd="2" destOrd="0" parTransId="{4130256C-EC9F-4185-A490-28CDEAE715B6}" sibTransId="{FC582CE6-7F4C-4A99-B71D-A8D4A0A2E1D5}"/>
    <dgm:cxn modelId="{414239DE-6107-45F8-A588-7DD09A88AD0D}" type="presOf" srcId="{573D1405-950D-478A-B804-CCF76A48969A}" destId="{1CFD7EAB-5CA9-4DF2-AAE6-F0CE9E5C313D}" srcOrd="0" destOrd="0" presId="urn:microsoft.com/office/officeart/2005/8/layout/vList3"/>
    <dgm:cxn modelId="{28E2E217-9B9E-42CC-95CC-34C4A322464C}" type="presOf" srcId="{69CF2AD5-A9A9-497A-8C6D-FE461D8B62D7}" destId="{5A43F547-4402-45AA-AAC9-8FF784E956BB}" srcOrd="0" destOrd="0" presId="urn:microsoft.com/office/officeart/2005/8/layout/vList3"/>
    <dgm:cxn modelId="{B8B15616-C621-446B-98AC-ECE503778A19}" type="presOf" srcId="{74B76D47-5CCA-4DEC-8F16-444D5324AA0C}" destId="{5ADF9068-E3B5-41D6-80A0-004105F9EA3A}" srcOrd="0" destOrd="0" presId="urn:microsoft.com/office/officeart/2005/8/layout/vList3"/>
    <dgm:cxn modelId="{7B713654-9AE0-4C09-9538-0DB3ED4F779F}" type="presParOf" srcId="{7A28DB08-EBA6-4D62-B766-CD798F482D7F}" destId="{A95793C5-F77D-417D-B4FD-F2A6F8B507C0}" srcOrd="0" destOrd="0" presId="urn:microsoft.com/office/officeart/2005/8/layout/vList3"/>
    <dgm:cxn modelId="{5E5BF809-4222-42C6-A85B-860584A9D873}" type="presParOf" srcId="{A95793C5-F77D-417D-B4FD-F2A6F8B507C0}" destId="{B85B4683-CD6C-450B-8287-00666ECC5B7F}" srcOrd="0" destOrd="0" presId="urn:microsoft.com/office/officeart/2005/8/layout/vList3"/>
    <dgm:cxn modelId="{181B8309-83AB-43E5-92B4-C7AB98158BE1}" type="presParOf" srcId="{A95793C5-F77D-417D-B4FD-F2A6F8B507C0}" destId="{860EF640-66A9-45FF-A137-C32E043AE1ED}" srcOrd="1" destOrd="0" presId="urn:microsoft.com/office/officeart/2005/8/layout/vList3"/>
    <dgm:cxn modelId="{8726E8E2-26FB-457B-A11B-ECCC4C1755B0}" type="presParOf" srcId="{7A28DB08-EBA6-4D62-B766-CD798F482D7F}" destId="{89C4022A-B48C-4899-85EA-796B4EBEE9C2}" srcOrd="1" destOrd="0" presId="urn:microsoft.com/office/officeart/2005/8/layout/vList3"/>
    <dgm:cxn modelId="{C171FBB5-4CC4-4326-9A7D-81B8C9B47D3C}" type="presParOf" srcId="{7A28DB08-EBA6-4D62-B766-CD798F482D7F}" destId="{73C96E01-262B-4C14-A379-AC0961A518B4}" srcOrd="2" destOrd="0" presId="urn:microsoft.com/office/officeart/2005/8/layout/vList3"/>
    <dgm:cxn modelId="{09120324-46C1-433C-B73C-3CBA19559A37}" type="presParOf" srcId="{73C96E01-262B-4C14-A379-AC0961A518B4}" destId="{86A53751-830E-4C1C-A15E-67B66A48590F}" srcOrd="0" destOrd="0" presId="urn:microsoft.com/office/officeart/2005/8/layout/vList3"/>
    <dgm:cxn modelId="{F05F8EC4-B174-4EB1-9152-13D2C1E61B04}" type="presParOf" srcId="{73C96E01-262B-4C14-A379-AC0961A518B4}" destId="{5A43F547-4402-45AA-AAC9-8FF784E956BB}" srcOrd="1" destOrd="0" presId="urn:microsoft.com/office/officeart/2005/8/layout/vList3"/>
    <dgm:cxn modelId="{7349A9A2-1684-45CF-87F3-7CD14E723DE1}" type="presParOf" srcId="{7A28DB08-EBA6-4D62-B766-CD798F482D7F}" destId="{F0D59A6E-AD40-43F1-8E9A-9315186134F1}" srcOrd="3" destOrd="0" presId="urn:microsoft.com/office/officeart/2005/8/layout/vList3"/>
    <dgm:cxn modelId="{2067DC2E-3B1D-4902-B536-F77A8230B646}" type="presParOf" srcId="{7A28DB08-EBA6-4D62-B766-CD798F482D7F}" destId="{BC62015F-3D1E-4E56-A271-5CF46351B974}" srcOrd="4" destOrd="0" presId="urn:microsoft.com/office/officeart/2005/8/layout/vList3"/>
    <dgm:cxn modelId="{C8B9F550-CD11-4918-A6B5-93399457E404}" type="presParOf" srcId="{BC62015F-3D1E-4E56-A271-5CF46351B974}" destId="{A4211FE9-1DA1-4DDA-A9DA-240655E7241F}" srcOrd="0" destOrd="0" presId="urn:microsoft.com/office/officeart/2005/8/layout/vList3"/>
    <dgm:cxn modelId="{C26DB1B2-4AB0-4C1E-AA19-66F3131AD499}" type="presParOf" srcId="{BC62015F-3D1E-4E56-A271-5CF46351B974}" destId="{5ADF9068-E3B5-41D6-80A0-004105F9EA3A}" srcOrd="1" destOrd="0" presId="urn:microsoft.com/office/officeart/2005/8/layout/vList3"/>
    <dgm:cxn modelId="{EEBA8A68-0A34-4185-B97B-2200A8C2B197}" type="presParOf" srcId="{7A28DB08-EBA6-4D62-B766-CD798F482D7F}" destId="{1C4F5C62-595B-458A-AB64-C306CCD17477}" srcOrd="5" destOrd="0" presId="urn:microsoft.com/office/officeart/2005/8/layout/vList3"/>
    <dgm:cxn modelId="{42CB114F-DCA3-4059-89FD-43496CF45217}" type="presParOf" srcId="{7A28DB08-EBA6-4D62-B766-CD798F482D7F}" destId="{0DB9CEE2-4A4C-4953-92C4-A3C5822D1620}" srcOrd="6" destOrd="0" presId="urn:microsoft.com/office/officeart/2005/8/layout/vList3"/>
    <dgm:cxn modelId="{6AE49C5A-33DF-4C03-8367-57A903B47D8D}" type="presParOf" srcId="{0DB9CEE2-4A4C-4953-92C4-A3C5822D1620}" destId="{AF52287C-B451-4237-AB80-546B3CE884D7}" srcOrd="0" destOrd="0" presId="urn:microsoft.com/office/officeart/2005/8/layout/vList3"/>
    <dgm:cxn modelId="{A0D8C8D4-D1BC-44BD-A12C-E0A81F6A752D}" type="presParOf" srcId="{0DB9CEE2-4A4C-4953-92C4-A3C5822D1620}" destId="{1CFD7EAB-5CA9-4DF2-AAE6-F0CE9E5C313D}" srcOrd="1" destOrd="0" presId="urn:microsoft.com/office/officeart/2005/8/layout/vList3"/>
    <dgm:cxn modelId="{0EB12DDD-6E2B-4320-A8D1-2ABED07F3BD3}" type="presParOf" srcId="{7A28DB08-EBA6-4D62-B766-CD798F482D7F}" destId="{124ECEC4-7D42-49E8-BC86-645870EAA202}" srcOrd="7" destOrd="0" presId="urn:microsoft.com/office/officeart/2005/8/layout/vList3"/>
    <dgm:cxn modelId="{3D36C635-CB82-4A8E-83FD-28DF98776038}" type="presParOf" srcId="{7A28DB08-EBA6-4D62-B766-CD798F482D7F}" destId="{314C0962-5E2E-4698-89FA-F5EFA6E4F9E9}" srcOrd="8" destOrd="0" presId="urn:microsoft.com/office/officeart/2005/8/layout/vList3"/>
    <dgm:cxn modelId="{0807BA06-03A2-42C8-801B-4BF3354D5A96}" type="presParOf" srcId="{314C0962-5E2E-4698-89FA-F5EFA6E4F9E9}" destId="{9A74F74E-735D-4B1F-B1D9-89B20328D7DC}" srcOrd="0" destOrd="0" presId="urn:microsoft.com/office/officeart/2005/8/layout/vList3"/>
    <dgm:cxn modelId="{03EA30C7-DD7A-45D1-B10F-EEB168AD41A7}" type="presParOf" srcId="{314C0962-5E2E-4698-89FA-F5EFA6E4F9E9}" destId="{E080254A-2B48-461F-BAF7-ACF01847E639}"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A93F32-150A-4AB1-8BA5-B12D3A7D28DA}" type="doc">
      <dgm:prSet loTypeId="urn:microsoft.com/office/officeart/2005/8/layout/hList7" loCatId="list" qsTypeId="urn:microsoft.com/office/officeart/2005/8/quickstyle/simple3" qsCatId="simple" csTypeId="urn:microsoft.com/office/officeart/2005/8/colors/colorful5" csCatId="colorful" phldr="1"/>
      <dgm:spPr/>
    </dgm:pt>
    <dgm:pt modelId="{B35C06CF-68B3-451F-B108-8182F5C844AE}">
      <dgm:prSet phldrT="[Texto]" custT="1"/>
      <dgm:spPr/>
      <dgm:t>
        <a:bodyPr/>
        <a:lstStyle/>
        <a:p>
          <a:r>
            <a:rPr lang="es-ES" sz="1200" dirty="0" smtClean="0"/>
            <a:t>No disponen de áreas pavimentadas o base de cemento con sistemas de drenaje y separadores de agua/aceite</a:t>
          </a:r>
          <a:endParaRPr lang="es-ES" sz="1200" dirty="0"/>
        </a:p>
      </dgm:t>
    </dgm:pt>
    <dgm:pt modelId="{8B89F6A5-83D0-4553-AEE1-31372C3D961F}" type="parTrans" cxnId="{96050E02-F6B0-4E4A-B233-364437595BA8}">
      <dgm:prSet/>
      <dgm:spPr/>
      <dgm:t>
        <a:bodyPr/>
        <a:lstStyle/>
        <a:p>
          <a:endParaRPr lang="es-ES"/>
        </a:p>
      </dgm:t>
    </dgm:pt>
    <dgm:pt modelId="{2DFE5B63-9B44-45BB-8311-0D49E54650D3}" type="sibTrans" cxnId="{96050E02-F6B0-4E4A-B233-364437595BA8}">
      <dgm:prSet/>
      <dgm:spPr/>
      <dgm:t>
        <a:bodyPr/>
        <a:lstStyle/>
        <a:p>
          <a:endParaRPr lang="es-ES"/>
        </a:p>
      </dgm:t>
    </dgm:pt>
    <dgm:pt modelId="{353501DE-33D0-425E-9F07-58592409EE11}">
      <dgm:prSet phldrT="[Texto]" custT="1"/>
      <dgm:spPr/>
      <dgm:t>
        <a:bodyPr/>
        <a:lstStyle/>
        <a:p>
          <a:r>
            <a:rPr lang="es-ES" sz="1600" dirty="0" smtClean="0"/>
            <a:t>No cuenta con la adecuación para acumular chatarra</a:t>
          </a:r>
          <a:endParaRPr lang="es-ES" sz="1600" dirty="0"/>
        </a:p>
      </dgm:t>
    </dgm:pt>
    <dgm:pt modelId="{CFB5D60D-6ED4-42F4-8725-03253996C37C}" type="parTrans" cxnId="{90926C5F-3257-4530-A6C9-C640BBFDD740}">
      <dgm:prSet/>
      <dgm:spPr/>
      <dgm:t>
        <a:bodyPr/>
        <a:lstStyle/>
        <a:p>
          <a:endParaRPr lang="es-ES"/>
        </a:p>
      </dgm:t>
    </dgm:pt>
    <dgm:pt modelId="{F0EF293E-AA25-4555-AB64-0496302E33DC}" type="sibTrans" cxnId="{90926C5F-3257-4530-A6C9-C640BBFDD740}">
      <dgm:prSet/>
      <dgm:spPr/>
      <dgm:t>
        <a:bodyPr/>
        <a:lstStyle/>
        <a:p>
          <a:endParaRPr lang="es-ES"/>
        </a:p>
      </dgm:t>
    </dgm:pt>
    <dgm:pt modelId="{5D5DFCD3-9425-415E-A62D-78B6E8C88B5F}">
      <dgm:prSet phldrT="[Texto]"/>
      <dgm:spPr/>
      <dgm:t>
        <a:bodyPr/>
        <a:lstStyle/>
        <a:p>
          <a:r>
            <a:rPr lang="es-ES" dirty="0" smtClean="0"/>
            <a:t>No se encuentra impermeabilizada el área externa del cubeto de almacenamiento</a:t>
          </a:r>
          <a:endParaRPr lang="es-ES" dirty="0"/>
        </a:p>
      </dgm:t>
    </dgm:pt>
    <dgm:pt modelId="{2898CD10-A145-409B-A37D-43A8E514D348}" type="parTrans" cxnId="{5B5510B9-E2D2-43EB-97CF-577848EA402A}">
      <dgm:prSet/>
      <dgm:spPr/>
      <dgm:t>
        <a:bodyPr/>
        <a:lstStyle/>
        <a:p>
          <a:endParaRPr lang="es-ES"/>
        </a:p>
      </dgm:t>
    </dgm:pt>
    <dgm:pt modelId="{AA90CF63-2ECC-4C90-97EE-1AC4B9075927}" type="sibTrans" cxnId="{5B5510B9-E2D2-43EB-97CF-577848EA402A}">
      <dgm:prSet/>
      <dgm:spPr/>
      <dgm:t>
        <a:bodyPr/>
        <a:lstStyle/>
        <a:p>
          <a:endParaRPr lang="es-ES"/>
        </a:p>
      </dgm:t>
    </dgm:pt>
    <dgm:pt modelId="{5F8EF217-0D13-42FB-9E41-DA425FAD691F}">
      <dgm:prSet custT="1"/>
      <dgm:spPr/>
      <dgm:t>
        <a:bodyPr/>
        <a:lstStyle/>
        <a:p>
          <a:r>
            <a:rPr lang="es-ES" sz="1100" dirty="0" smtClean="0"/>
            <a:t>Los cubetos de contención no poseen un volumen igual o mayor al 110 % del tanque de mayor capacidad, ni es impermeable. </a:t>
          </a:r>
          <a:endParaRPr lang="es-ES" sz="1100" dirty="0"/>
        </a:p>
      </dgm:t>
    </dgm:pt>
    <dgm:pt modelId="{E3D98FE8-41FD-4B69-A128-14AF3FC22851}" type="parTrans" cxnId="{A111564C-EEDE-4B9D-9363-11DDDB69A849}">
      <dgm:prSet/>
      <dgm:spPr/>
      <dgm:t>
        <a:bodyPr/>
        <a:lstStyle/>
        <a:p>
          <a:endParaRPr lang="es-ES"/>
        </a:p>
      </dgm:t>
    </dgm:pt>
    <dgm:pt modelId="{3ACCA139-E3F9-42E2-B1C0-2138423F58CC}" type="sibTrans" cxnId="{A111564C-EEDE-4B9D-9363-11DDDB69A849}">
      <dgm:prSet/>
      <dgm:spPr/>
      <dgm:t>
        <a:bodyPr/>
        <a:lstStyle/>
        <a:p>
          <a:endParaRPr lang="es-ES"/>
        </a:p>
      </dgm:t>
    </dgm:pt>
    <dgm:pt modelId="{6158BE55-D471-47A4-9037-1BA96E7D391D}" type="pres">
      <dgm:prSet presAssocID="{A8A93F32-150A-4AB1-8BA5-B12D3A7D28DA}" presName="Name0" presStyleCnt="0">
        <dgm:presLayoutVars>
          <dgm:dir/>
          <dgm:resizeHandles val="exact"/>
        </dgm:presLayoutVars>
      </dgm:prSet>
      <dgm:spPr/>
    </dgm:pt>
    <dgm:pt modelId="{BDD4D6B2-D9B3-43D1-9EC0-7A598DFDF766}" type="pres">
      <dgm:prSet presAssocID="{A8A93F32-150A-4AB1-8BA5-B12D3A7D28DA}" presName="fgShape" presStyleLbl="fgShp" presStyleIdx="0" presStyleCnt="1"/>
      <dgm:spPr/>
    </dgm:pt>
    <dgm:pt modelId="{2B60463B-0446-467D-BCC3-7A0FBB8B0BF8}" type="pres">
      <dgm:prSet presAssocID="{A8A93F32-150A-4AB1-8BA5-B12D3A7D28DA}" presName="linComp" presStyleCnt="0"/>
      <dgm:spPr/>
    </dgm:pt>
    <dgm:pt modelId="{E220BE35-7367-4A33-BBB6-AD7902CD8026}" type="pres">
      <dgm:prSet presAssocID="{B35C06CF-68B3-451F-B108-8182F5C844AE}" presName="compNode" presStyleCnt="0"/>
      <dgm:spPr/>
    </dgm:pt>
    <dgm:pt modelId="{3E5B41AB-70F6-4CDA-B806-35EDAB38A4AE}" type="pres">
      <dgm:prSet presAssocID="{B35C06CF-68B3-451F-B108-8182F5C844AE}" presName="bkgdShape" presStyleLbl="node1" presStyleIdx="0" presStyleCnt="4"/>
      <dgm:spPr/>
      <dgm:t>
        <a:bodyPr/>
        <a:lstStyle/>
        <a:p>
          <a:endParaRPr lang="es-ES"/>
        </a:p>
      </dgm:t>
    </dgm:pt>
    <dgm:pt modelId="{58E94A80-3BE7-41BD-82BB-DE52B7DDF149}" type="pres">
      <dgm:prSet presAssocID="{B35C06CF-68B3-451F-B108-8182F5C844AE}" presName="nodeTx" presStyleLbl="node1" presStyleIdx="0" presStyleCnt="4">
        <dgm:presLayoutVars>
          <dgm:bulletEnabled val="1"/>
        </dgm:presLayoutVars>
      </dgm:prSet>
      <dgm:spPr/>
      <dgm:t>
        <a:bodyPr/>
        <a:lstStyle/>
        <a:p>
          <a:endParaRPr lang="es-ES"/>
        </a:p>
      </dgm:t>
    </dgm:pt>
    <dgm:pt modelId="{71F70CA8-EC85-4F2E-8A38-25E21825BE1F}" type="pres">
      <dgm:prSet presAssocID="{B35C06CF-68B3-451F-B108-8182F5C844AE}" presName="invisiNode" presStyleLbl="node1" presStyleIdx="0" presStyleCnt="4"/>
      <dgm:spPr/>
    </dgm:pt>
    <dgm:pt modelId="{6F69EDB9-A1C1-4D84-9111-E1B2BFA8FD0A}" type="pres">
      <dgm:prSet presAssocID="{B35C06CF-68B3-451F-B108-8182F5C844AE}" presName="imagNode" presStyleLbl="fgImgPlace1" presStyleIdx="0" presStyleCnt="4" custScaleX="104729" custScaleY="167298"/>
      <dgm:spPr>
        <a:prstGeom prst="roundRect">
          <a:avLst/>
        </a:prstGeom>
        <a:blipFill rotWithShape="1">
          <a:blip xmlns:r="http://schemas.openxmlformats.org/officeDocument/2006/relationships" r:embed="rId1"/>
          <a:stretch>
            <a:fillRect/>
          </a:stretch>
        </a:blipFill>
      </dgm:spPr>
      <dgm:t>
        <a:bodyPr/>
        <a:lstStyle/>
        <a:p>
          <a:endParaRPr lang="es-ES"/>
        </a:p>
      </dgm:t>
    </dgm:pt>
    <dgm:pt modelId="{81281E43-BE6A-4DBA-9890-AB6DDA55DA5A}" type="pres">
      <dgm:prSet presAssocID="{2DFE5B63-9B44-45BB-8311-0D49E54650D3}" presName="sibTrans" presStyleLbl="sibTrans2D1" presStyleIdx="0" presStyleCnt="0"/>
      <dgm:spPr/>
    </dgm:pt>
    <dgm:pt modelId="{4C083D80-BA30-4A2F-AD01-DF866EE42411}" type="pres">
      <dgm:prSet presAssocID="{353501DE-33D0-425E-9F07-58592409EE11}" presName="compNode" presStyleCnt="0"/>
      <dgm:spPr/>
    </dgm:pt>
    <dgm:pt modelId="{F3A71620-6BE9-4A5F-B635-56DA2F798210}" type="pres">
      <dgm:prSet presAssocID="{353501DE-33D0-425E-9F07-58592409EE11}" presName="bkgdShape" presStyleLbl="node1" presStyleIdx="1" presStyleCnt="4"/>
      <dgm:spPr/>
      <dgm:t>
        <a:bodyPr/>
        <a:lstStyle/>
        <a:p>
          <a:endParaRPr lang="es-ES"/>
        </a:p>
      </dgm:t>
    </dgm:pt>
    <dgm:pt modelId="{5553962A-F3C7-4579-9341-F579A3356F79}" type="pres">
      <dgm:prSet presAssocID="{353501DE-33D0-425E-9F07-58592409EE11}" presName="nodeTx" presStyleLbl="node1" presStyleIdx="1" presStyleCnt="4">
        <dgm:presLayoutVars>
          <dgm:bulletEnabled val="1"/>
        </dgm:presLayoutVars>
      </dgm:prSet>
      <dgm:spPr/>
      <dgm:t>
        <a:bodyPr/>
        <a:lstStyle/>
        <a:p>
          <a:endParaRPr lang="es-ES"/>
        </a:p>
      </dgm:t>
    </dgm:pt>
    <dgm:pt modelId="{179D2778-81B8-4FFA-A9D7-C466BE4EF1BD}" type="pres">
      <dgm:prSet presAssocID="{353501DE-33D0-425E-9F07-58592409EE11}" presName="invisiNode" presStyleLbl="node1" presStyleIdx="1" presStyleCnt="4"/>
      <dgm:spPr/>
    </dgm:pt>
    <dgm:pt modelId="{3679BC45-929E-4DC8-A896-EE577A108F40}" type="pres">
      <dgm:prSet presAssocID="{353501DE-33D0-425E-9F07-58592409EE11}" presName="imagNode" presStyleLbl="fgImgPlace1" presStyleIdx="1" presStyleCnt="4" custScaleX="105348" custScaleY="167716"/>
      <dgm:spPr>
        <a:prstGeom prst="roundRect">
          <a:avLst/>
        </a:prstGeom>
        <a:blipFill rotWithShape="1">
          <a:blip xmlns:r="http://schemas.openxmlformats.org/officeDocument/2006/relationships" r:embed="rId2"/>
          <a:stretch>
            <a:fillRect/>
          </a:stretch>
        </a:blipFill>
      </dgm:spPr>
      <dgm:t>
        <a:bodyPr/>
        <a:lstStyle/>
        <a:p>
          <a:endParaRPr lang="es-ES"/>
        </a:p>
      </dgm:t>
    </dgm:pt>
    <dgm:pt modelId="{DA1E11F0-C196-4265-9B1A-A143BC63994F}" type="pres">
      <dgm:prSet presAssocID="{F0EF293E-AA25-4555-AB64-0496302E33DC}" presName="sibTrans" presStyleLbl="sibTrans2D1" presStyleIdx="0" presStyleCnt="0"/>
      <dgm:spPr/>
    </dgm:pt>
    <dgm:pt modelId="{DEE5FBFD-C549-4DF9-8F18-56C6309070C6}" type="pres">
      <dgm:prSet presAssocID="{5D5DFCD3-9425-415E-A62D-78B6E8C88B5F}" presName="compNode" presStyleCnt="0"/>
      <dgm:spPr/>
    </dgm:pt>
    <dgm:pt modelId="{F0EA0D87-E931-4922-B817-FD863F9E71D8}" type="pres">
      <dgm:prSet presAssocID="{5D5DFCD3-9425-415E-A62D-78B6E8C88B5F}" presName="bkgdShape" presStyleLbl="node1" presStyleIdx="2" presStyleCnt="4"/>
      <dgm:spPr/>
      <dgm:t>
        <a:bodyPr/>
        <a:lstStyle/>
        <a:p>
          <a:endParaRPr lang="es-ES"/>
        </a:p>
      </dgm:t>
    </dgm:pt>
    <dgm:pt modelId="{DE92BAC8-9C93-4F13-AB48-EA656A4D8674}" type="pres">
      <dgm:prSet presAssocID="{5D5DFCD3-9425-415E-A62D-78B6E8C88B5F}" presName="nodeTx" presStyleLbl="node1" presStyleIdx="2" presStyleCnt="4">
        <dgm:presLayoutVars>
          <dgm:bulletEnabled val="1"/>
        </dgm:presLayoutVars>
      </dgm:prSet>
      <dgm:spPr/>
      <dgm:t>
        <a:bodyPr/>
        <a:lstStyle/>
        <a:p>
          <a:endParaRPr lang="es-ES"/>
        </a:p>
      </dgm:t>
    </dgm:pt>
    <dgm:pt modelId="{3675D327-C2D9-4901-9BC9-B82FD508110F}" type="pres">
      <dgm:prSet presAssocID="{5D5DFCD3-9425-415E-A62D-78B6E8C88B5F}" presName="invisiNode" presStyleLbl="node1" presStyleIdx="2" presStyleCnt="4"/>
      <dgm:spPr/>
    </dgm:pt>
    <dgm:pt modelId="{11DE429C-8064-4575-A069-C8B625334F2A}" type="pres">
      <dgm:prSet presAssocID="{5D5DFCD3-9425-415E-A62D-78B6E8C88B5F}" presName="imagNode" presStyleLbl="fgImgPlace1" presStyleIdx="2" presStyleCnt="4" custScaleX="105967" custScaleY="168484"/>
      <dgm:spPr>
        <a:prstGeom prst="roundRect">
          <a:avLst/>
        </a:prstGeom>
        <a:blipFill rotWithShape="1">
          <a:blip xmlns:r="http://schemas.openxmlformats.org/officeDocument/2006/relationships" r:embed="rId3"/>
          <a:stretch>
            <a:fillRect/>
          </a:stretch>
        </a:blipFill>
      </dgm:spPr>
      <dgm:t>
        <a:bodyPr/>
        <a:lstStyle/>
        <a:p>
          <a:endParaRPr lang="es-ES"/>
        </a:p>
      </dgm:t>
    </dgm:pt>
    <dgm:pt modelId="{B8BC97B0-BDE0-456D-A15E-A9746BE8EAEC}" type="pres">
      <dgm:prSet presAssocID="{AA90CF63-2ECC-4C90-97EE-1AC4B9075927}" presName="sibTrans" presStyleLbl="sibTrans2D1" presStyleIdx="0" presStyleCnt="0"/>
      <dgm:spPr/>
    </dgm:pt>
    <dgm:pt modelId="{661C906A-6AF8-4BA3-A417-2D5596696B6B}" type="pres">
      <dgm:prSet presAssocID="{5F8EF217-0D13-42FB-9E41-DA425FAD691F}" presName="compNode" presStyleCnt="0"/>
      <dgm:spPr/>
    </dgm:pt>
    <dgm:pt modelId="{BFE8CD17-DD20-4A37-AF08-407A1428F2D6}" type="pres">
      <dgm:prSet presAssocID="{5F8EF217-0D13-42FB-9E41-DA425FAD691F}" presName="bkgdShape" presStyleLbl="node1" presStyleIdx="3" presStyleCnt="4"/>
      <dgm:spPr/>
      <dgm:t>
        <a:bodyPr/>
        <a:lstStyle/>
        <a:p>
          <a:endParaRPr lang="es-ES"/>
        </a:p>
      </dgm:t>
    </dgm:pt>
    <dgm:pt modelId="{AC1E9781-4402-46D8-A33A-48E4D88872D0}" type="pres">
      <dgm:prSet presAssocID="{5F8EF217-0D13-42FB-9E41-DA425FAD691F}" presName="nodeTx" presStyleLbl="node1" presStyleIdx="3" presStyleCnt="4">
        <dgm:presLayoutVars>
          <dgm:bulletEnabled val="1"/>
        </dgm:presLayoutVars>
      </dgm:prSet>
      <dgm:spPr/>
      <dgm:t>
        <a:bodyPr/>
        <a:lstStyle/>
        <a:p>
          <a:endParaRPr lang="es-ES"/>
        </a:p>
      </dgm:t>
    </dgm:pt>
    <dgm:pt modelId="{50ED6294-C52B-4F9D-A4EC-D808A5649C89}" type="pres">
      <dgm:prSet presAssocID="{5F8EF217-0D13-42FB-9E41-DA425FAD691F}" presName="invisiNode" presStyleLbl="node1" presStyleIdx="3" presStyleCnt="4"/>
      <dgm:spPr/>
    </dgm:pt>
    <dgm:pt modelId="{026902D1-33A3-4AF3-A48F-0940586CD991}" type="pres">
      <dgm:prSet presAssocID="{5F8EF217-0D13-42FB-9E41-DA425FAD691F}" presName="imagNode" presStyleLbl="fgImgPlace1" presStyleIdx="3" presStyleCnt="4" custScaleX="106693" custScaleY="166249"/>
      <dgm:spPr>
        <a:prstGeom prst="roundRect">
          <a:avLst/>
        </a:prstGeom>
        <a:blipFill rotWithShape="1">
          <a:blip xmlns:r="http://schemas.openxmlformats.org/officeDocument/2006/relationships" r:embed="rId4"/>
          <a:stretch>
            <a:fillRect/>
          </a:stretch>
        </a:blipFill>
      </dgm:spPr>
    </dgm:pt>
  </dgm:ptLst>
  <dgm:cxnLst>
    <dgm:cxn modelId="{617B34E1-7E89-4166-8BE2-8AD270B2AAB9}" type="presOf" srcId="{F0EF293E-AA25-4555-AB64-0496302E33DC}" destId="{DA1E11F0-C196-4265-9B1A-A143BC63994F}" srcOrd="0" destOrd="0" presId="urn:microsoft.com/office/officeart/2005/8/layout/hList7"/>
    <dgm:cxn modelId="{5B5510B9-E2D2-43EB-97CF-577848EA402A}" srcId="{A8A93F32-150A-4AB1-8BA5-B12D3A7D28DA}" destId="{5D5DFCD3-9425-415E-A62D-78B6E8C88B5F}" srcOrd="2" destOrd="0" parTransId="{2898CD10-A145-409B-A37D-43A8E514D348}" sibTransId="{AA90CF63-2ECC-4C90-97EE-1AC4B9075927}"/>
    <dgm:cxn modelId="{96050E02-F6B0-4E4A-B233-364437595BA8}" srcId="{A8A93F32-150A-4AB1-8BA5-B12D3A7D28DA}" destId="{B35C06CF-68B3-451F-B108-8182F5C844AE}" srcOrd="0" destOrd="0" parTransId="{8B89F6A5-83D0-4553-AEE1-31372C3D961F}" sibTransId="{2DFE5B63-9B44-45BB-8311-0D49E54650D3}"/>
    <dgm:cxn modelId="{48F2A298-50DF-4CBD-B95A-DEEF027CF4FB}" type="presOf" srcId="{AA90CF63-2ECC-4C90-97EE-1AC4B9075927}" destId="{B8BC97B0-BDE0-456D-A15E-A9746BE8EAEC}" srcOrd="0" destOrd="0" presId="urn:microsoft.com/office/officeart/2005/8/layout/hList7"/>
    <dgm:cxn modelId="{0832052F-EBDE-4E80-83AE-A8F7BB2159D1}" type="presOf" srcId="{353501DE-33D0-425E-9F07-58592409EE11}" destId="{5553962A-F3C7-4579-9341-F579A3356F79}" srcOrd="1" destOrd="0" presId="urn:microsoft.com/office/officeart/2005/8/layout/hList7"/>
    <dgm:cxn modelId="{A111564C-EEDE-4B9D-9363-11DDDB69A849}" srcId="{A8A93F32-150A-4AB1-8BA5-B12D3A7D28DA}" destId="{5F8EF217-0D13-42FB-9E41-DA425FAD691F}" srcOrd="3" destOrd="0" parTransId="{E3D98FE8-41FD-4B69-A128-14AF3FC22851}" sibTransId="{3ACCA139-E3F9-42E2-B1C0-2138423F58CC}"/>
    <dgm:cxn modelId="{68264169-F7FF-47CE-AC8A-F90FDC36D750}" type="presOf" srcId="{353501DE-33D0-425E-9F07-58592409EE11}" destId="{F3A71620-6BE9-4A5F-B635-56DA2F798210}" srcOrd="0" destOrd="0" presId="urn:microsoft.com/office/officeart/2005/8/layout/hList7"/>
    <dgm:cxn modelId="{8810A655-0BBB-495A-A679-0A49FB1A0F45}" type="presOf" srcId="{5D5DFCD3-9425-415E-A62D-78B6E8C88B5F}" destId="{F0EA0D87-E931-4922-B817-FD863F9E71D8}" srcOrd="0" destOrd="0" presId="urn:microsoft.com/office/officeart/2005/8/layout/hList7"/>
    <dgm:cxn modelId="{E75DF56B-3EDC-4851-8A55-38C290DDFE45}" type="presOf" srcId="{5D5DFCD3-9425-415E-A62D-78B6E8C88B5F}" destId="{DE92BAC8-9C93-4F13-AB48-EA656A4D8674}" srcOrd="1" destOrd="0" presId="urn:microsoft.com/office/officeart/2005/8/layout/hList7"/>
    <dgm:cxn modelId="{90926C5F-3257-4530-A6C9-C640BBFDD740}" srcId="{A8A93F32-150A-4AB1-8BA5-B12D3A7D28DA}" destId="{353501DE-33D0-425E-9F07-58592409EE11}" srcOrd="1" destOrd="0" parTransId="{CFB5D60D-6ED4-42F4-8725-03253996C37C}" sibTransId="{F0EF293E-AA25-4555-AB64-0496302E33DC}"/>
    <dgm:cxn modelId="{98A7C243-F027-47A5-9077-21961B69C64D}" type="presOf" srcId="{B35C06CF-68B3-451F-B108-8182F5C844AE}" destId="{3E5B41AB-70F6-4CDA-B806-35EDAB38A4AE}" srcOrd="0" destOrd="0" presId="urn:microsoft.com/office/officeart/2005/8/layout/hList7"/>
    <dgm:cxn modelId="{1829900A-6553-4932-95EB-F89CE0F90967}" type="presOf" srcId="{B35C06CF-68B3-451F-B108-8182F5C844AE}" destId="{58E94A80-3BE7-41BD-82BB-DE52B7DDF149}" srcOrd="1" destOrd="0" presId="urn:microsoft.com/office/officeart/2005/8/layout/hList7"/>
    <dgm:cxn modelId="{6EE5DCD4-56F8-4078-B9C5-520B91447631}" type="presOf" srcId="{A8A93F32-150A-4AB1-8BA5-B12D3A7D28DA}" destId="{6158BE55-D471-47A4-9037-1BA96E7D391D}" srcOrd="0" destOrd="0" presId="urn:microsoft.com/office/officeart/2005/8/layout/hList7"/>
    <dgm:cxn modelId="{A99BBC1B-2B6C-48D0-B964-97F69E050B7D}" type="presOf" srcId="{5F8EF217-0D13-42FB-9E41-DA425FAD691F}" destId="{AC1E9781-4402-46D8-A33A-48E4D88872D0}" srcOrd="1" destOrd="0" presId="urn:microsoft.com/office/officeart/2005/8/layout/hList7"/>
    <dgm:cxn modelId="{C6FB3CE4-FF3D-4C3F-A5BB-2C5B2CE05E65}" type="presOf" srcId="{2DFE5B63-9B44-45BB-8311-0D49E54650D3}" destId="{81281E43-BE6A-4DBA-9890-AB6DDA55DA5A}" srcOrd="0" destOrd="0" presId="urn:microsoft.com/office/officeart/2005/8/layout/hList7"/>
    <dgm:cxn modelId="{B2CC30C9-68B3-4A07-9EC6-1353C8CDB69C}" type="presOf" srcId="{5F8EF217-0D13-42FB-9E41-DA425FAD691F}" destId="{BFE8CD17-DD20-4A37-AF08-407A1428F2D6}" srcOrd="0" destOrd="0" presId="urn:microsoft.com/office/officeart/2005/8/layout/hList7"/>
    <dgm:cxn modelId="{7D8A5B35-950E-4BB8-92B2-6A290CCB850A}" type="presParOf" srcId="{6158BE55-D471-47A4-9037-1BA96E7D391D}" destId="{BDD4D6B2-D9B3-43D1-9EC0-7A598DFDF766}" srcOrd="0" destOrd="0" presId="urn:microsoft.com/office/officeart/2005/8/layout/hList7"/>
    <dgm:cxn modelId="{F949930A-4F06-4271-81ED-2B19C9F8FFDD}" type="presParOf" srcId="{6158BE55-D471-47A4-9037-1BA96E7D391D}" destId="{2B60463B-0446-467D-BCC3-7A0FBB8B0BF8}" srcOrd="1" destOrd="0" presId="urn:microsoft.com/office/officeart/2005/8/layout/hList7"/>
    <dgm:cxn modelId="{9262EE93-01FB-470F-B56C-833E41CBE54B}" type="presParOf" srcId="{2B60463B-0446-467D-BCC3-7A0FBB8B0BF8}" destId="{E220BE35-7367-4A33-BBB6-AD7902CD8026}" srcOrd="0" destOrd="0" presId="urn:microsoft.com/office/officeart/2005/8/layout/hList7"/>
    <dgm:cxn modelId="{E5870809-5401-4C92-A5FE-9BFED00DA6A9}" type="presParOf" srcId="{E220BE35-7367-4A33-BBB6-AD7902CD8026}" destId="{3E5B41AB-70F6-4CDA-B806-35EDAB38A4AE}" srcOrd="0" destOrd="0" presId="urn:microsoft.com/office/officeart/2005/8/layout/hList7"/>
    <dgm:cxn modelId="{6AF4E430-744F-4A86-846E-42573E2EAB96}" type="presParOf" srcId="{E220BE35-7367-4A33-BBB6-AD7902CD8026}" destId="{58E94A80-3BE7-41BD-82BB-DE52B7DDF149}" srcOrd="1" destOrd="0" presId="urn:microsoft.com/office/officeart/2005/8/layout/hList7"/>
    <dgm:cxn modelId="{3295237E-ED5A-407D-A7A1-B7C1AF485FAF}" type="presParOf" srcId="{E220BE35-7367-4A33-BBB6-AD7902CD8026}" destId="{71F70CA8-EC85-4F2E-8A38-25E21825BE1F}" srcOrd="2" destOrd="0" presId="urn:microsoft.com/office/officeart/2005/8/layout/hList7"/>
    <dgm:cxn modelId="{F484E18D-F304-4AC0-A541-669A414C5D31}" type="presParOf" srcId="{E220BE35-7367-4A33-BBB6-AD7902CD8026}" destId="{6F69EDB9-A1C1-4D84-9111-E1B2BFA8FD0A}" srcOrd="3" destOrd="0" presId="urn:microsoft.com/office/officeart/2005/8/layout/hList7"/>
    <dgm:cxn modelId="{315C08A9-3FE9-4F87-AABF-2DFCE9A176BD}" type="presParOf" srcId="{2B60463B-0446-467D-BCC3-7A0FBB8B0BF8}" destId="{81281E43-BE6A-4DBA-9890-AB6DDA55DA5A}" srcOrd="1" destOrd="0" presId="urn:microsoft.com/office/officeart/2005/8/layout/hList7"/>
    <dgm:cxn modelId="{93F26C71-32FA-4A29-BC5C-F984CD9AC51E}" type="presParOf" srcId="{2B60463B-0446-467D-BCC3-7A0FBB8B0BF8}" destId="{4C083D80-BA30-4A2F-AD01-DF866EE42411}" srcOrd="2" destOrd="0" presId="urn:microsoft.com/office/officeart/2005/8/layout/hList7"/>
    <dgm:cxn modelId="{61879C11-0E44-4676-99C0-144A3E8C4355}" type="presParOf" srcId="{4C083D80-BA30-4A2F-AD01-DF866EE42411}" destId="{F3A71620-6BE9-4A5F-B635-56DA2F798210}" srcOrd="0" destOrd="0" presId="urn:microsoft.com/office/officeart/2005/8/layout/hList7"/>
    <dgm:cxn modelId="{B22B7AC8-7255-46E0-8844-F3C14ADE60DC}" type="presParOf" srcId="{4C083D80-BA30-4A2F-AD01-DF866EE42411}" destId="{5553962A-F3C7-4579-9341-F579A3356F79}" srcOrd="1" destOrd="0" presId="urn:microsoft.com/office/officeart/2005/8/layout/hList7"/>
    <dgm:cxn modelId="{ABFE893A-4B80-4CE9-9EC8-E8B699BC4884}" type="presParOf" srcId="{4C083D80-BA30-4A2F-AD01-DF866EE42411}" destId="{179D2778-81B8-4FFA-A9D7-C466BE4EF1BD}" srcOrd="2" destOrd="0" presId="urn:microsoft.com/office/officeart/2005/8/layout/hList7"/>
    <dgm:cxn modelId="{7C1074FF-AE73-4D85-A2D3-ACFAA1814849}" type="presParOf" srcId="{4C083D80-BA30-4A2F-AD01-DF866EE42411}" destId="{3679BC45-929E-4DC8-A896-EE577A108F40}" srcOrd="3" destOrd="0" presId="urn:microsoft.com/office/officeart/2005/8/layout/hList7"/>
    <dgm:cxn modelId="{0CED1796-6B46-410F-8AAD-1257503CF217}" type="presParOf" srcId="{2B60463B-0446-467D-BCC3-7A0FBB8B0BF8}" destId="{DA1E11F0-C196-4265-9B1A-A143BC63994F}" srcOrd="3" destOrd="0" presId="urn:microsoft.com/office/officeart/2005/8/layout/hList7"/>
    <dgm:cxn modelId="{7CE5F68F-8075-489A-910C-9E7FB434FF21}" type="presParOf" srcId="{2B60463B-0446-467D-BCC3-7A0FBB8B0BF8}" destId="{DEE5FBFD-C549-4DF9-8F18-56C6309070C6}" srcOrd="4" destOrd="0" presId="urn:microsoft.com/office/officeart/2005/8/layout/hList7"/>
    <dgm:cxn modelId="{11830B23-E3FF-4427-B83B-5AD4FD3F4E08}" type="presParOf" srcId="{DEE5FBFD-C549-4DF9-8F18-56C6309070C6}" destId="{F0EA0D87-E931-4922-B817-FD863F9E71D8}" srcOrd="0" destOrd="0" presId="urn:microsoft.com/office/officeart/2005/8/layout/hList7"/>
    <dgm:cxn modelId="{F4EC48F6-8846-4D00-AE63-00E2AE66827D}" type="presParOf" srcId="{DEE5FBFD-C549-4DF9-8F18-56C6309070C6}" destId="{DE92BAC8-9C93-4F13-AB48-EA656A4D8674}" srcOrd="1" destOrd="0" presId="urn:microsoft.com/office/officeart/2005/8/layout/hList7"/>
    <dgm:cxn modelId="{6278ED2B-6EB8-4025-B0CC-7CB31BCAE514}" type="presParOf" srcId="{DEE5FBFD-C549-4DF9-8F18-56C6309070C6}" destId="{3675D327-C2D9-4901-9BC9-B82FD508110F}" srcOrd="2" destOrd="0" presId="urn:microsoft.com/office/officeart/2005/8/layout/hList7"/>
    <dgm:cxn modelId="{8B8744A2-0640-4E1C-83F3-97E219702037}" type="presParOf" srcId="{DEE5FBFD-C549-4DF9-8F18-56C6309070C6}" destId="{11DE429C-8064-4575-A069-C8B625334F2A}" srcOrd="3" destOrd="0" presId="urn:microsoft.com/office/officeart/2005/8/layout/hList7"/>
    <dgm:cxn modelId="{CB11DDB7-8A5F-4E8D-A842-E9D38BD31DEE}" type="presParOf" srcId="{2B60463B-0446-467D-BCC3-7A0FBB8B0BF8}" destId="{B8BC97B0-BDE0-456D-A15E-A9746BE8EAEC}" srcOrd="5" destOrd="0" presId="urn:microsoft.com/office/officeart/2005/8/layout/hList7"/>
    <dgm:cxn modelId="{7D7FE535-8694-417B-B075-B37760D6C2C9}" type="presParOf" srcId="{2B60463B-0446-467D-BCC3-7A0FBB8B0BF8}" destId="{661C906A-6AF8-4BA3-A417-2D5596696B6B}" srcOrd="6" destOrd="0" presId="urn:microsoft.com/office/officeart/2005/8/layout/hList7"/>
    <dgm:cxn modelId="{06D3556F-98AC-4BCF-AE13-9A2635D13A34}" type="presParOf" srcId="{661C906A-6AF8-4BA3-A417-2D5596696B6B}" destId="{BFE8CD17-DD20-4A37-AF08-407A1428F2D6}" srcOrd="0" destOrd="0" presId="urn:microsoft.com/office/officeart/2005/8/layout/hList7"/>
    <dgm:cxn modelId="{41B64752-70B0-48D9-8ABD-4C0A5911CFAF}" type="presParOf" srcId="{661C906A-6AF8-4BA3-A417-2D5596696B6B}" destId="{AC1E9781-4402-46D8-A33A-48E4D88872D0}" srcOrd="1" destOrd="0" presId="urn:microsoft.com/office/officeart/2005/8/layout/hList7"/>
    <dgm:cxn modelId="{E5D9EDDF-5D5F-4FFA-BC22-3AEDABB7887A}" type="presParOf" srcId="{661C906A-6AF8-4BA3-A417-2D5596696B6B}" destId="{50ED6294-C52B-4F9D-A4EC-D808A5649C89}" srcOrd="2" destOrd="0" presId="urn:microsoft.com/office/officeart/2005/8/layout/hList7"/>
    <dgm:cxn modelId="{1B180472-184D-497B-854B-A9C55BA53E04}" type="presParOf" srcId="{661C906A-6AF8-4BA3-A417-2D5596696B6B}" destId="{026902D1-33A3-4AF3-A48F-0940586CD99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DAB74C-A80B-459C-870E-F5B12F7B6247}" type="doc">
      <dgm:prSet loTypeId="urn:microsoft.com/office/officeart/2005/8/layout/vList4" loCatId="list" qsTypeId="urn:microsoft.com/office/officeart/2005/8/quickstyle/3d2" qsCatId="3D" csTypeId="urn:microsoft.com/office/officeart/2005/8/colors/colorful1" csCatId="colorful" phldr="1"/>
      <dgm:spPr/>
      <dgm:t>
        <a:bodyPr/>
        <a:lstStyle/>
        <a:p>
          <a:endParaRPr lang="es-ES"/>
        </a:p>
      </dgm:t>
    </dgm:pt>
    <dgm:pt modelId="{65FF0436-BBDF-4AD8-BBA0-303B3065514A}">
      <dgm:prSet phldrT="[Texto]"/>
      <dgm:spPr/>
      <dgm:t>
        <a:bodyPr/>
        <a:lstStyle/>
        <a:p>
          <a:r>
            <a:rPr lang="es-ES" dirty="0" smtClean="0">
              <a:solidFill>
                <a:schemeClr val="tx1"/>
              </a:solidFill>
            </a:rPr>
            <a:t>No cuentan con el cronograma especifico para el mantenimiento de las máquinas</a:t>
          </a:r>
          <a:endParaRPr lang="es-ES" dirty="0">
            <a:solidFill>
              <a:schemeClr val="tx1"/>
            </a:solidFill>
          </a:endParaRPr>
        </a:p>
      </dgm:t>
    </dgm:pt>
    <dgm:pt modelId="{817CCE83-FE3C-460F-890F-0BA850DAA6EF}" type="parTrans" cxnId="{CCD75943-4238-4D6F-B361-41677367574E}">
      <dgm:prSet/>
      <dgm:spPr/>
      <dgm:t>
        <a:bodyPr/>
        <a:lstStyle/>
        <a:p>
          <a:endParaRPr lang="es-ES"/>
        </a:p>
      </dgm:t>
    </dgm:pt>
    <dgm:pt modelId="{EE1C75ED-F2ED-4196-B91B-8A07702336AE}" type="sibTrans" cxnId="{CCD75943-4238-4D6F-B361-41677367574E}">
      <dgm:prSet/>
      <dgm:spPr/>
      <dgm:t>
        <a:bodyPr/>
        <a:lstStyle/>
        <a:p>
          <a:endParaRPr lang="es-ES"/>
        </a:p>
      </dgm:t>
    </dgm:pt>
    <dgm:pt modelId="{D43FC422-CB84-466A-A94E-F3EB5CE65576}">
      <dgm:prSet phldrT="[Texto]"/>
      <dgm:spPr/>
      <dgm:t>
        <a:bodyPr/>
        <a:lstStyle/>
        <a:p>
          <a:r>
            <a:rPr lang="es-ES" dirty="0" smtClean="0">
              <a:solidFill>
                <a:schemeClr val="tx1"/>
              </a:solidFill>
            </a:rPr>
            <a:t>Instalar canaletas en la loza o plataforma para la recolección de residuos aceites y grasas</a:t>
          </a:r>
          <a:endParaRPr lang="es-ES" dirty="0">
            <a:solidFill>
              <a:schemeClr val="tx1"/>
            </a:solidFill>
          </a:endParaRPr>
        </a:p>
      </dgm:t>
    </dgm:pt>
    <dgm:pt modelId="{A5D3F79D-EA38-415B-86B2-9BC6689C131A}" type="parTrans" cxnId="{E421013B-FA6E-4AA8-8615-1642E1439065}">
      <dgm:prSet/>
      <dgm:spPr/>
      <dgm:t>
        <a:bodyPr/>
        <a:lstStyle/>
        <a:p>
          <a:endParaRPr lang="es-ES"/>
        </a:p>
      </dgm:t>
    </dgm:pt>
    <dgm:pt modelId="{E979FE20-4795-439E-AD62-5A233D44204E}" type="sibTrans" cxnId="{E421013B-FA6E-4AA8-8615-1642E1439065}">
      <dgm:prSet/>
      <dgm:spPr/>
      <dgm:t>
        <a:bodyPr/>
        <a:lstStyle/>
        <a:p>
          <a:endParaRPr lang="es-ES"/>
        </a:p>
      </dgm:t>
    </dgm:pt>
    <dgm:pt modelId="{BF8BE979-41B1-48B5-96B7-51D85EB49824}">
      <dgm:prSet phldrT="[Texto]"/>
      <dgm:spPr/>
      <dgm:t>
        <a:bodyPr/>
        <a:lstStyle/>
        <a:p>
          <a:r>
            <a:rPr lang="es-ES" dirty="0" smtClean="0">
              <a:solidFill>
                <a:schemeClr val="tx1"/>
              </a:solidFill>
            </a:rPr>
            <a:t>No existe plataforma</a:t>
          </a:r>
          <a:endParaRPr lang="es-ES" dirty="0">
            <a:solidFill>
              <a:schemeClr val="tx1"/>
            </a:solidFill>
          </a:endParaRPr>
        </a:p>
      </dgm:t>
    </dgm:pt>
    <dgm:pt modelId="{41C6652D-7AFE-4DC6-A8BF-D3FDAC1F47E5}" type="parTrans" cxnId="{80F68B02-AE1F-456D-92E2-4AE876817CD9}">
      <dgm:prSet/>
      <dgm:spPr/>
      <dgm:t>
        <a:bodyPr/>
        <a:lstStyle/>
        <a:p>
          <a:endParaRPr lang="es-ES"/>
        </a:p>
      </dgm:t>
    </dgm:pt>
    <dgm:pt modelId="{614DB23A-F95C-46D6-99B3-8428F4BBAEAD}" type="sibTrans" cxnId="{80F68B02-AE1F-456D-92E2-4AE876817CD9}">
      <dgm:prSet/>
      <dgm:spPr/>
      <dgm:t>
        <a:bodyPr/>
        <a:lstStyle/>
        <a:p>
          <a:endParaRPr lang="es-ES"/>
        </a:p>
      </dgm:t>
    </dgm:pt>
    <dgm:pt modelId="{CCA7F78F-F891-4275-8CDA-B24D2D329B68}">
      <dgm:prSet phldrT="[Texto]"/>
      <dgm:spPr/>
      <dgm:t>
        <a:bodyPr/>
        <a:lstStyle/>
        <a:p>
          <a:r>
            <a:rPr lang="es-ES" dirty="0" smtClean="0">
              <a:solidFill>
                <a:schemeClr val="tx1"/>
              </a:solidFill>
            </a:rPr>
            <a:t>Evitar el riesgo de accidentes y enfermedades con una permanente evaluación de riesgos</a:t>
          </a:r>
          <a:endParaRPr lang="es-ES" dirty="0">
            <a:solidFill>
              <a:schemeClr val="tx1"/>
            </a:solidFill>
          </a:endParaRPr>
        </a:p>
      </dgm:t>
    </dgm:pt>
    <dgm:pt modelId="{1B950EB1-C3AE-4E25-AE4C-27EB2B6F9BF1}" type="parTrans" cxnId="{9226E4C7-81CA-45D6-A60B-198D9107E5EB}">
      <dgm:prSet/>
      <dgm:spPr/>
      <dgm:t>
        <a:bodyPr/>
        <a:lstStyle/>
        <a:p>
          <a:endParaRPr lang="es-ES"/>
        </a:p>
      </dgm:t>
    </dgm:pt>
    <dgm:pt modelId="{CA03B03A-71FC-48E0-9E2B-97236B78ECBA}" type="sibTrans" cxnId="{9226E4C7-81CA-45D6-A60B-198D9107E5EB}">
      <dgm:prSet/>
      <dgm:spPr/>
      <dgm:t>
        <a:bodyPr/>
        <a:lstStyle/>
        <a:p>
          <a:endParaRPr lang="es-ES"/>
        </a:p>
      </dgm:t>
    </dgm:pt>
    <dgm:pt modelId="{28ABA2DF-E178-48D8-A1F7-A3F5686EC017}">
      <dgm:prSet phldrT="[Texto]"/>
      <dgm:spPr/>
      <dgm:t>
        <a:bodyPr/>
        <a:lstStyle/>
        <a:p>
          <a:r>
            <a:rPr lang="es-ES" dirty="0" smtClean="0">
              <a:solidFill>
                <a:schemeClr val="tx1"/>
              </a:solidFill>
            </a:rPr>
            <a:t>Se ha realizado parcialmente la evaluación de riesgos</a:t>
          </a:r>
          <a:endParaRPr lang="es-ES" dirty="0">
            <a:solidFill>
              <a:schemeClr val="tx1"/>
            </a:solidFill>
          </a:endParaRPr>
        </a:p>
      </dgm:t>
    </dgm:pt>
    <dgm:pt modelId="{4D547722-A69F-4382-B075-5DC723EB5F69}" type="parTrans" cxnId="{69B95D10-1902-4F34-9223-99F677C59854}">
      <dgm:prSet/>
      <dgm:spPr/>
      <dgm:t>
        <a:bodyPr/>
        <a:lstStyle/>
        <a:p>
          <a:endParaRPr lang="es-ES"/>
        </a:p>
      </dgm:t>
    </dgm:pt>
    <dgm:pt modelId="{BE18644B-DF35-498A-86BB-1269CC1BEECA}" type="sibTrans" cxnId="{69B95D10-1902-4F34-9223-99F677C59854}">
      <dgm:prSet/>
      <dgm:spPr/>
      <dgm:t>
        <a:bodyPr/>
        <a:lstStyle/>
        <a:p>
          <a:endParaRPr lang="es-ES"/>
        </a:p>
      </dgm:t>
    </dgm:pt>
    <dgm:pt modelId="{397AA843-52E7-4F48-9C86-DA04239DA4AC}">
      <dgm:prSet/>
      <dgm:spPr/>
      <dgm:t>
        <a:bodyPr/>
        <a:lstStyle/>
        <a:p>
          <a:r>
            <a:rPr lang="es-ES" dirty="0" smtClean="0">
              <a:solidFill>
                <a:schemeClr val="tx1"/>
              </a:solidFill>
            </a:rPr>
            <a:t>Implementar </a:t>
          </a:r>
          <a:r>
            <a:rPr lang="es-ES" dirty="0" err="1" smtClean="0">
              <a:solidFill>
                <a:schemeClr val="tx1"/>
              </a:solidFill>
            </a:rPr>
            <a:t>orquidiarios</a:t>
          </a:r>
          <a:r>
            <a:rPr lang="es-ES" dirty="0" smtClean="0">
              <a:solidFill>
                <a:schemeClr val="tx1"/>
              </a:solidFill>
            </a:rPr>
            <a:t> temporales con las especies del lugar en el costado este de la concesión minera o pantalla natural.</a:t>
          </a:r>
        </a:p>
        <a:p>
          <a:r>
            <a:rPr lang="es-ES" dirty="0" smtClean="0">
              <a:solidFill>
                <a:schemeClr val="tx1"/>
              </a:solidFill>
            </a:rPr>
            <a:t>. No existe el </a:t>
          </a:r>
          <a:r>
            <a:rPr lang="es-ES" dirty="0" err="1" smtClean="0">
              <a:solidFill>
                <a:schemeClr val="tx1"/>
              </a:solidFill>
            </a:rPr>
            <a:t>orquidiario</a:t>
          </a:r>
          <a:endParaRPr lang="es-ES" dirty="0">
            <a:solidFill>
              <a:schemeClr val="tx1"/>
            </a:solidFill>
          </a:endParaRPr>
        </a:p>
      </dgm:t>
    </dgm:pt>
    <dgm:pt modelId="{CA15E38D-20DA-4436-BC12-B0BC95F08FA0}" type="parTrans" cxnId="{036A0B7F-B70F-48EE-91B0-FB71254E213B}">
      <dgm:prSet/>
      <dgm:spPr/>
      <dgm:t>
        <a:bodyPr/>
        <a:lstStyle/>
        <a:p>
          <a:endParaRPr lang="es-ES"/>
        </a:p>
      </dgm:t>
    </dgm:pt>
    <dgm:pt modelId="{F03D3122-831A-491A-A858-6776421C3A13}" type="sibTrans" cxnId="{036A0B7F-B70F-48EE-91B0-FB71254E213B}">
      <dgm:prSet/>
      <dgm:spPr/>
      <dgm:t>
        <a:bodyPr/>
        <a:lstStyle/>
        <a:p>
          <a:endParaRPr lang="es-ES"/>
        </a:p>
      </dgm:t>
    </dgm:pt>
    <dgm:pt modelId="{9F369A14-DF89-4636-ACD9-481F9E75774D}" type="pres">
      <dgm:prSet presAssocID="{0FDAB74C-A80B-459C-870E-F5B12F7B6247}" presName="linear" presStyleCnt="0">
        <dgm:presLayoutVars>
          <dgm:dir/>
          <dgm:resizeHandles val="exact"/>
        </dgm:presLayoutVars>
      </dgm:prSet>
      <dgm:spPr/>
    </dgm:pt>
    <dgm:pt modelId="{9129277C-F1F3-4370-BF00-6B73B161F116}" type="pres">
      <dgm:prSet presAssocID="{65FF0436-BBDF-4AD8-BBA0-303B3065514A}" presName="comp" presStyleCnt="0"/>
      <dgm:spPr/>
    </dgm:pt>
    <dgm:pt modelId="{D820A720-43CF-483B-9574-161D9AEFD997}" type="pres">
      <dgm:prSet presAssocID="{65FF0436-BBDF-4AD8-BBA0-303B3065514A}" presName="box" presStyleLbl="node1" presStyleIdx="0" presStyleCnt="4"/>
      <dgm:spPr/>
      <dgm:t>
        <a:bodyPr/>
        <a:lstStyle/>
        <a:p>
          <a:endParaRPr lang="es-ES"/>
        </a:p>
      </dgm:t>
    </dgm:pt>
    <dgm:pt modelId="{8B4E83FC-F85A-4F5D-A10D-E1B19773A84F}" type="pres">
      <dgm:prSet presAssocID="{65FF0436-BBDF-4AD8-BBA0-303B3065514A}"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dgm:spPr>
    </dgm:pt>
    <dgm:pt modelId="{3015DE11-5981-4DB3-A9FC-4528FAB8EFF6}" type="pres">
      <dgm:prSet presAssocID="{65FF0436-BBDF-4AD8-BBA0-303B3065514A}" presName="text" presStyleLbl="node1" presStyleIdx="0" presStyleCnt="4">
        <dgm:presLayoutVars>
          <dgm:bulletEnabled val="1"/>
        </dgm:presLayoutVars>
      </dgm:prSet>
      <dgm:spPr/>
      <dgm:t>
        <a:bodyPr/>
        <a:lstStyle/>
        <a:p>
          <a:endParaRPr lang="es-ES"/>
        </a:p>
      </dgm:t>
    </dgm:pt>
    <dgm:pt modelId="{896D6848-0E71-471B-A740-E68A41B802EA}" type="pres">
      <dgm:prSet presAssocID="{EE1C75ED-F2ED-4196-B91B-8A07702336AE}" presName="spacer" presStyleCnt="0"/>
      <dgm:spPr/>
    </dgm:pt>
    <dgm:pt modelId="{2E1E383F-EE1B-49B5-B268-C811225D992F}" type="pres">
      <dgm:prSet presAssocID="{D43FC422-CB84-466A-A94E-F3EB5CE65576}" presName="comp" presStyleCnt="0"/>
      <dgm:spPr/>
    </dgm:pt>
    <dgm:pt modelId="{D2D4A44E-2F7C-4CDB-AE43-5CB515B60A96}" type="pres">
      <dgm:prSet presAssocID="{D43FC422-CB84-466A-A94E-F3EB5CE65576}" presName="box" presStyleLbl="node1" presStyleIdx="1" presStyleCnt="4"/>
      <dgm:spPr/>
      <dgm:t>
        <a:bodyPr/>
        <a:lstStyle/>
        <a:p>
          <a:endParaRPr lang="es-ES"/>
        </a:p>
      </dgm:t>
    </dgm:pt>
    <dgm:pt modelId="{FD5A86E5-31B0-4E93-A7B0-D0AA4A809B1A}" type="pres">
      <dgm:prSet presAssocID="{D43FC422-CB84-466A-A94E-F3EB5CE65576}" presName="img" presStyleLbl="fgImgPlace1" presStyleIdx="1" presStyleCnt="4"/>
      <dgm:spPr>
        <a:blipFill rotWithShape="1">
          <a:blip xmlns:r="http://schemas.openxmlformats.org/officeDocument/2006/relationships" r:embed="rId2"/>
          <a:stretch>
            <a:fillRect/>
          </a:stretch>
        </a:blipFill>
      </dgm:spPr>
    </dgm:pt>
    <dgm:pt modelId="{EB15499E-F6F2-4FB8-8EDF-55073238DE8C}" type="pres">
      <dgm:prSet presAssocID="{D43FC422-CB84-466A-A94E-F3EB5CE65576}" presName="text" presStyleLbl="node1" presStyleIdx="1" presStyleCnt="4">
        <dgm:presLayoutVars>
          <dgm:bulletEnabled val="1"/>
        </dgm:presLayoutVars>
      </dgm:prSet>
      <dgm:spPr/>
      <dgm:t>
        <a:bodyPr/>
        <a:lstStyle/>
        <a:p>
          <a:endParaRPr lang="es-ES"/>
        </a:p>
      </dgm:t>
    </dgm:pt>
    <dgm:pt modelId="{E8FBD463-014F-4134-AAFE-7390910E5E6A}" type="pres">
      <dgm:prSet presAssocID="{E979FE20-4795-439E-AD62-5A233D44204E}" presName="spacer" presStyleCnt="0"/>
      <dgm:spPr/>
    </dgm:pt>
    <dgm:pt modelId="{05A91FD0-207A-4702-A93E-82CB5316D895}" type="pres">
      <dgm:prSet presAssocID="{CCA7F78F-F891-4275-8CDA-B24D2D329B68}" presName="comp" presStyleCnt="0"/>
      <dgm:spPr/>
    </dgm:pt>
    <dgm:pt modelId="{065E4D0A-A647-43CF-A563-73BC308B932C}" type="pres">
      <dgm:prSet presAssocID="{CCA7F78F-F891-4275-8CDA-B24D2D329B68}" presName="box" presStyleLbl="node1" presStyleIdx="2" presStyleCnt="4"/>
      <dgm:spPr/>
      <dgm:t>
        <a:bodyPr/>
        <a:lstStyle/>
        <a:p>
          <a:endParaRPr lang="es-ES"/>
        </a:p>
      </dgm:t>
    </dgm:pt>
    <dgm:pt modelId="{3D80CC21-BF20-47E8-B7C1-121AD163C7E8}" type="pres">
      <dgm:prSet presAssocID="{CCA7F78F-F891-4275-8CDA-B24D2D329B68}"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dgm:spPr>
    </dgm:pt>
    <dgm:pt modelId="{9D4D3171-43C5-46F6-99F8-26B484489380}" type="pres">
      <dgm:prSet presAssocID="{CCA7F78F-F891-4275-8CDA-B24D2D329B68}" presName="text" presStyleLbl="node1" presStyleIdx="2" presStyleCnt="4">
        <dgm:presLayoutVars>
          <dgm:bulletEnabled val="1"/>
        </dgm:presLayoutVars>
      </dgm:prSet>
      <dgm:spPr/>
      <dgm:t>
        <a:bodyPr/>
        <a:lstStyle/>
        <a:p>
          <a:endParaRPr lang="es-ES"/>
        </a:p>
      </dgm:t>
    </dgm:pt>
    <dgm:pt modelId="{AAB468EA-2FA1-4F48-A3FA-A0B0D25235F4}" type="pres">
      <dgm:prSet presAssocID="{CA03B03A-71FC-48E0-9E2B-97236B78ECBA}" presName="spacer" presStyleCnt="0"/>
      <dgm:spPr/>
    </dgm:pt>
    <dgm:pt modelId="{5C840899-6C52-4405-A314-D38567DCCA80}" type="pres">
      <dgm:prSet presAssocID="{397AA843-52E7-4F48-9C86-DA04239DA4AC}" presName="comp" presStyleCnt="0"/>
      <dgm:spPr/>
    </dgm:pt>
    <dgm:pt modelId="{0D29CFBE-D91F-410A-AC28-B3344A8FD34C}" type="pres">
      <dgm:prSet presAssocID="{397AA843-52E7-4F48-9C86-DA04239DA4AC}" presName="box" presStyleLbl="node1" presStyleIdx="3" presStyleCnt="4"/>
      <dgm:spPr/>
      <dgm:t>
        <a:bodyPr/>
        <a:lstStyle/>
        <a:p>
          <a:endParaRPr lang="es-ES"/>
        </a:p>
      </dgm:t>
    </dgm:pt>
    <dgm:pt modelId="{2C58E22C-7323-4E09-92A3-576961595434}" type="pres">
      <dgm:prSet presAssocID="{397AA843-52E7-4F48-9C86-DA04239DA4AC}"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5000" b="-5000"/>
          </a:stretch>
        </a:blipFill>
      </dgm:spPr>
    </dgm:pt>
    <dgm:pt modelId="{9BA422FB-AFF3-4EE2-A3A2-EBEB248031BC}" type="pres">
      <dgm:prSet presAssocID="{397AA843-52E7-4F48-9C86-DA04239DA4AC}" presName="text" presStyleLbl="node1" presStyleIdx="3" presStyleCnt="4">
        <dgm:presLayoutVars>
          <dgm:bulletEnabled val="1"/>
        </dgm:presLayoutVars>
      </dgm:prSet>
      <dgm:spPr/>
      <dgm:t>
        <a:bodyPr/>
        <a:lstStyle/>
        <a:p>
          <a:endParaRPr lang="es-ES"/>
        </a:p>
      </dgm:t>
    </dgm:pt>
  </dgm:ptLst>
  <dgm:cxnLst>
    <dgm:cxn modelId="{30FB4EE2-A17A-4566-ADFD-7B62CF3D229E}" type="presOf" srcId="{CCA7F78F-F891-4275-8CDA-B24D2D329B68}" destId="{065E4D0A-A647-43CF-A563-73BC308B932C}" srcOrd="0" destOrd="0" presId="urn:microsoft.com/office/officeart/2005/8/layout/vList4"/>
    <dgm:cxn modelId="{1CB7F950-2079-45A0-8E1F-E0C4E882448F}" type="presOf" srcId="{397AA843-52E7-4F48-9C86-DA04239DA4AC}" destId="{0D29CFBE-D91F-410A-AC28-B3344A8FD34C}" srcOrd="0" destOrd="0" presId="urn:microsoft.com/office/officeart/2005/8/layout/vList4"/>
    <dgm:cxn modelId="{1F809A07-4A90-4544-A4A9-A7510C3D87D5}" type="presOf" srcId="{397AA843-52E7-4F48-9C86-DA04239DA4AC}" destId="{9BA422FB-AFF3-4EE2-A3A2-EBEB248031BC}" srcOrd="1" destOrd="0" presId="urn:microsoft.com/office/officeart/2005/8/layout/vList4"/>
    <dgm:cxn modelId="{6265FE23-4BA7-43A4-89FA-B2B53265E17F}" type="presOf" srcId="{D43FC422-CB84-466A-A94E-F3EB5CE65576}" destId="{EB15499E-F6F2-4FB8-8EDF-55073238DE8C}" srcOrd="1" destOrd="0" presId="urn:microsoft.com/office/officeart/2005/8/layout/vList4"/>
    <dgm:cxn modelId="{51359593-2388-4D6A-BCF7-C967ACEB97E4}" type="presOf" srcId="{28ABA2DF-E178-48D8-A1F7-A3F5686EC017}" destId="{065E4D0A-A647-43CF-A563-73BC308B932C}" srcOrd="0" destOrd="1" presId="urn:microsoft.com/office/officeart/2005/8/layout/vList4"/>
    <dgm:cxn modelId="{9226E4C7-81CA-45D6-A60B-198D9107E5EB}" srcId="{0FDAB74C-A80B-459C-870E-F5B12F7B6247}" destId="{CCA7F78F-F891-4275-8CDA-B24D2D329B68}" srcOrd="2" destOrd="0" parTransId="{1B950EB1-C3AE-4E25-AE4C-27EB2B6F9BF1}" sibTransId="{CA03B03A-71FC-48E0-9E2B-97236B78ECBA}"/>
    <dgm:cxn modelId="{64CB89ED-E3B8-41C5-9292-1988D922C1F4}" type="presOf" srcId="{CCA7F78F-F891-4275-8CDA-B24D2D329B68}" destId="{9D4D3171-43C5-46F6-99F8-26B484489380}" srcOrd="1" destOrd="0" presId="urn:microsoft.com/office/officeart/2005/8/layout/vList4"/>
    <dgm:cxn modelId="{6F033C44-CFA6-4799-A8FB-C77D65A7C531}" type="presOf" srcId="{D43FC422-CB84-466A-A94E-F3EB5CE65576}" destId="{D2D4A44E-2F7C-4CDB-AE43-5CB515B60A96}" srcOrd="0" destOrd="0" presId="urn:microsoft.com/office/officeart/2005/8/layout/vList4"/>
    <dgm:cxn modelId="{D99E4997-F0BB-48E3-8393-BBC94F222A7A}" type="presOf" srcId="{BF8BE979-41B1-48B5-96B7-51D85EB49824}" destId="{D2D4A44E-2F7C-4CDB-AE43-5CB515B60A96}" srcOrd="0" destOrd="1" presId="urn:microsoft.com/office/officeart/2005/8/layout/vList4"/>
    <dgm:cxn modelId="{CCD75943-4238-4D6F-B361-41677367574E}" srcId="{0FDAB74C-A80B-459C-870E-F5B12F7B6247}" destId="{65FF0436-BBDF-4AD8-BBA0-303B3065514A}" srcOrd="0" destOrd="0" parTransId="{817CCE83-FE3C-460F-890F-0BA850DAA6EF}" sibTransId="{EE1C75ED-F2ED-4196-B91B-8A07702336AE}"/>
    <dgm:cxn modelId="{31C7F1B9-558F-41C8-B7CC-B8ECE72C8EA9}" type="presOf" srcId="{65FF0436-BBDF-4AD8-BBA0-303B3065514A}" destId="{3015DE11-5981-4DB3-A9FC-4528FAB8EFF6}" srcOrd="1" destOrd="0" presId="urn:microsoft.com/office/officeart/2005/8/layout/vList4"/>
    <dgm:cxn modelId="{A41C2837-0192-4DB1-9405-3FFF0C336DF3}" type="presOf" srcId="{28ABA2DF-E178-48D8-A1F7-A3F5686EC017}" destId="{9D4D3171-43C5-46F6-99F8-26B484489380}" srcOrd="1" destOrd="1" presId="urn:microsoft.com/office/officeart/2005/8/layout/vList4"/>
    <dgm:cxn modelId="{80F68B02-AE1F-456D-92E2-4AE876817CD9}" srcId="{D43FC422-CB84-466A-A94E-F3EB5CE65576}" destId="{BF8BE979-41B1-48B5-96B7-51D85EB49824}" srcOrd="0" destOrd="0" parTransId="{41C6652D-7AFE-4DC6-A8BF-D3FDAC1F47E5}" sibTransId="{614DB23A-F95C-46D6-99B3-8428F4BBAEAD}"/>
    <dgm:cxn modelId="{69B95D10-1902-4F34-9223-99F677C59854}" srcId="{CCA7F78F-F891-4275-8CDA-B24D2D329B68}" destId="{28ABA2DF-E178-48D8-A1F7-A3F5686EC017}" srcOrd="0" destOrd="0" parTransId="{4D547722-A69F-4382-B075-5DC723EB5F69}" sibTransId="{BE18644B-DF35-498A-86BB-1269CC1BEECA}"/>
    <dgm:cxn modelId="{ED9B77D4-7CA2-4FF5-93DA-9A2A5274C330}" type="presOf" srcId="{0FDAB74C-A80B-459C-870E-F5B12F7B6247}" destId="{9F369A14-DF89-4636-ACD9-481F9E75774D}" srcOrd="0" destOrd="0" presId="urn:microsoft.com/office/officeart/2005/8/layout/vList4"/>
    <dgm:cxn modelId="{036A0B7F-B70F-48EE-91B0-FB71254E213B}" srcId="{0FDAB74C-A80B-459C-870E-F5B12F7B6247}" destId="{397AA843-52E7-4F48-9C86-DA04239DA4AC}" srcOrd="3" destOrd="0" parTransId="{CA15E38D-20DA-4436-BC12-B0BC95F08FA0}" sibTransId="{F03D3122-831A-491A-A858-6776421C3A13}"/>
    <dgm:cxn modelId="{40DCCB47-7201-4F36-87E5-B129B85D2D34}" type="presOf" srcId="{BF8BE979-41B1-48B5-96B7-51D85EB49824}" destId="{EB15499E-F6F2-4FB8-8EDF-55073238DE8C}" srcOrd="1" destOrd="1" presId="urn:microsoft.com/office/officeart/2005/8/layout/vList4"/>
    <dgm:cxn modelId="{D648EE5A-D0EE-4569-B670-F861C118668D}" type="presOf" srcId="{65FF0436-BBDF-4AD8-BBA0-303B3065514A}" destId="{D820A720-43CF-483B-9574-161D9AEFD997}" srcOrd="0" destOrd="0" presId="urn:microsoft.com/office/officeart/2005/8/layout/vList4"/>
    <dgm:cxn modelId="{E421013B-FA6E-4AA8-8615-1642E1439065}" srcId="{0FDAB74C-A80B-459C-870E-F5B12F7B6247}" destId="{D43FC422-CB84-466A-A94E-F3EB5CE65576}" srcOrd="1" destOrd="0" parTransId="{A5D3F79D-EA38-415B-86B2-9BC6689C131A}" sibTransId="{E979FE20-4795-439E-AD62-5A233D44204E}"/>
    <dgm:cxn modelId="{FA114CCD-F80A-4C97-8974-08F8F5527488}" type="presParOf" srcId="{9F369A14-DF89-4636-ACD9-481F9E75774D}" destId="{9129277C-F1F3-4370-BF00-6B73B161F116}" srcOrd="0" destOrd="0" presId="urn:microsoft.com/office/officeart/2005/8/layout/vList4"/>
    <dgm:cxn modelId="{C4FB00AD-A02C-4430-90FA-BFF51D5D183D}" type="presParOf" srcId="{9129277C-F1F3-4370-BF00-6B73B161F116}" destId="{D820A720-43CF-483B-9574-161D9AEFD997}" srcOrd="0" destOrd="0" presId="urn:microsoft.com/office/officeart/2005/8/layout/vList4"/>
    <dgm:cxn modelId="{4C65E44D-FFE1-4DB4-BCBA-20BC96FE353F}" type="presParOf" srcId="{9129277C-F1F3-4370-BF00-6B73B161F116}" destId="{8B4E83FC-F85A-4F5D-A10D-E1B19773A84F}" srcOrd="1" destOrd="0" presId="urn:microsoft.com/office/officeart/2005/8/layout/vList4"/>
    <dgm:cxn modelId="{94F016D9-E08E-4D9C-A93C-7A622A4D9856}" type="presParOf" srcId="{9129277C-F1F3-4370-BF00-6B73B161F116}" destId="{3015DE11-5981-4DB3-A9FC-4528FAB8EFF6}" srcOrd="2" destOrd="0" presId="urn:microsoft.com/office/officeart/2005/8/layout/vList4"/>
    <dgm:cxn modelId="{90E1492F-2974-4F91-A1EE-CFB5E159D67A}" type="presParOf" srcId="{9F369A14-DF89-4636-ACD9-481F9E75774D}" destId="{896D6848-0E71-471B-A740-E68A41B802EA}" srcOrd="1" destOrd="0" presId="urn:microsoft.com/office/officeart/2005/8/layout/vList4"/>
    <dgm:cxn modelId="{33C1B9F8-0FD9-4E93-93A8-23252359B31A}" type="presParOf" srcId="{9F369A14-DF89-4636-ACD9-481F9E75774D}" destId="{2E1E383F-EE1B-49B5-B268-C811225D992F}" srcOrd="2" destOrd="0" presId="urn:microsoft.com/office/officeart/2005/8/layout/vList4"/>
    <dgm:cxn modelId="{1F055955-D3AD-4659-AC76-CB65E97E10E3}" type="presParOf" srcId="{2E1E383F-EE1B-49B5-B268-C811225D992F}" destId="{D2D4A44E-2F7C-4CDB-AE43-5CB515B60A96}" srcOrd="0" destOrd="0" presId="urn:microsoft.com/office/officeart/2005/8/layout/vList4"/>
    <dgm:cxn modelId="{E21BBC74-2CA0-4A1A-B086-763DF5965BCB}" type="presParOf" srcId="{2E1E383F-EE1B-49B5-B268-C811225D992F}" destId="{FD5A86E5-31B0-4E93-A7B0-D0AA4A809B1A}" srcOrd="1" destOrd="0" presId="urn:microsoft.com/office/officeart/2005/8/layout/vList4"/>
    <dgm:cxn modelId="{E8819EEC-32A3-41D5-9F3A-433310454790}" type="presParOf" srcId="{2E1E383F-EE1B-49B5-B268-C811225D992F}" destId="{EB15499E-F6F2-4FB8-8EDF-55073238DE8C}" srcOrd="2" destOrd="0" presId="urn:microsoft.com/office/officeart/2005/8/layout/vList4"/>
    <dgm:cxn modelId="{B5E0F54C-1F61-4905-B4B6-B8CFFBC1032B}" type="presParOf" srcId="{9F369A14-DF89-4636-ACD9-481F9E75774D}" destId="{E8FBD463-014F-4134-AAFE-7390910E5E6A}" srcOrd="3" destOrd="0" presId="urn:microsoft.com/office/officeart/2005/8/layout/vList4"/>
    <dgm:cxn modelId="{F8A97CBF-308A-4EFF-AE59-76975631B877}" type="presParOf" srcId="{9F369A14-DF89-4636-ACD9-481F9E75774D}" destId="{05A91FD0-207A-4702-A93E-82CB5316D895}" srcOrd="4" destOrd="0" presId="urn:microsoft.com/office/officeart/2005/8/layout/vList4"/>
    <dgm:cxn modelId="{FBE7C88A-602D-4BFD-9112-1CA8539CC194}" type="presParOf" srcId="{05A91FD0-207A-4702-A93E-82CB5316D895}" destId="{065E4D0A-A647-43CF-A563-73BC308B932C}" srcOrd="0" destOrd="0" presId="urn:microsoft.com/office/officeart/2005/8/layout/vList4"/>
    <dgm:cxn modelId="{0A8AC165-2613-4FEC-9B6D-92BF8F937FE1}" type="presParOf" srcId="{05A91FD0-207A-4702-A93E-82CB5316D895}" destId="{3D80CC21-BF20-47E8-B7C1-121AD163C7E8}" srcOrd="1" destOrd="0" presId="urn:microsoft.com/office/officeart/2005/8/layout/vList4"/>
    <dgm:cxn modelId="{3CC5B25C-5ECF-46AA-8596-DD52F7F2FF0F}" type="presParOf" srcId="{05A91FD0-207A-4702-A93E-82CB5316D895}" destId="{9D4D3171-43C5-46F6-99F8-26B484489380}" srcOrd="2" destOrd="0" presId="urn:microsoft.com/office/officeart/2005/8/layout/vList4"/>
    <dgm:cxn modelId="{B2CF1114-4683-4A5F-A7A0-A858006BCEB8}" type="presParOf" srcId="{9F369A14-DF89-4636-ACD9-481F9E75774D}" destId="{AAB468EA-2FA1-4F48-A3FA-A0B0D25235F4}" srcOrd="5" destOrd="0" presId="urn:microsoft.com/office/officeart/2005/8/layout/vList4"/>
    <dgm:cxn modelId="{191E9940-82C8-4551-B103-1A758D9A6323}" type="presParOf" srcId="{9F369A14-DF89-4636-ACD9-481F9E75774D}" destId="{5C840899-6C52-4405-A314-D38567DCCA80}" srcOrd="6" destOrd="0" presId="urn:microsoft.com/office/officeart/2005/8/layout/vList4"/>
    <dgm:cxn modelId="{04896C38-C398-4D2C-A74A-811E51DD2D09}" type="presParOf" srcId="{5C840899-6C52-4405-A314-D38567DCCA80}" destId="{0D29CFBE-D91F-410A-AC28-B3344A8FD34C}" srcOrd="0" destOrd="0" presId="urn:microsoft.com/office/officeart/2005/8/layout/vList4"/>
    <dgm:cxn modelId="{D407CE67-7B40-43CC-9D40-51AED8322EBF}" type="presParOf" srcId="{5C840899-6C52-4405-A314-D38567DCCA80}" destId="{2C58E22C-7323-4E09-92A3-576961595434}" srcOrd="1" destOrd="0" presId="urn:microsoft.com/office/officeart/2005/8/layout/vList4"/>
    <dgm:cxn modelId="{680D5F55-B8D6-4470-93FB-000B6D7FA6FD}" type="presParOf" srcId="{5C840899-6C52-4405-A314-D38567DCCA80}" destId="{9BA422FB-AFF3-4EE2-A3A2-EBEB248031B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11E688-A85A-4F94-BA8F-F3AA4AA42525}" type="doc">
      <dgm:prSet loTypeId="urn:microsoft.com/office/officeart/2005/8/layout/hierarchy1" loCatId="hierarchy" qsTypeId="urn:microsoft.com/office/officeart/2005/8/quickstyle/3d4" qsCatId="3D" csTypeId="urn:microsoft.com/office/officeart/2005/8/colors/colorful1" csCatId="colorful" phldr="1"/>
      <dgm:spPr/>
      <dgm:t>
        <a:bodyPr/>
        <a:lstStyle/>
        <a:p>
          <a:endParaRPr lang="es-ES"/>
        </a:p>
      </dgm:t>
    </dgm:pt>
    <dgm:pt modelId="{46346C4C-CA14-4B7D-BBCA-EC5ED2CECF93}">
      <dgm:prSet phldrT="[Texto]"/>
      <dgm:spPr/>
      <dgm:t>
        <a:bodyPr/>
        <a:lstStyle/>
        <a:p>
          <a:r>
            <a:rPr lang="es-EC" b="1" dirty="0" smtClean="0"/>
            <a:t>Programa de Prevención y Mitigación para el Medio Físico</a:t>
          </a:r>
          <a:endParaRPr lang="es-ES" dirty="0"/>
        </a:p>
      </dgm:t>
    </dgm:pt>
    <dgm:pt modelId="{11D3760F-FE10-4A11-9A68-B559EB4DE5F2}" type="parTrans" cxnId="{A1496F01-8BFB-4285-85DE-BAF70F9DDFE2}">
      <dgm:prSet/>
      <dgm:spPr/>
      <dgm:t>
        <a:bodyPr/>
        <a:lstStyle/>
        <a:p>
          <a:endParaRPr lang="es-ES"/>
        </a:p>
      </dgm:t>
    </dgm:pt>
    <dgm:pt modelId="{1A95FF4E-1DE5-43B7-9DA2-6E0C389D28DE}" type="sibTrans" cxnId="{A1496F01-8BFB-4285-85DE-BAF70F9DDFE2}">
      <dgm:prSet/>
      <dgm:spPr/>
      <dgm:t>
        <a:bodyPr/>
        <a:lstStyle/>
        <a:p>
          <a:endParaRPr lang="es-ES"/>
        </a:p>
      </dgm:t>
    </dgm:pt>
    <dgm:pt modelId="{847DD546-89EA-4308-9B2E-18CEEA7445BB}">
      <dgm:prSet phldrT="[Texto]"/>
      <dgm:spPr/>
      <dgm:t>
        <a:bodyPr/>
        <a:lstStyle/>
        <a:p>
          <a:r>
            <a:rPr lang="es-EC" i="1" dirty="0" smtClean="0"/>
            <a:t>Prevención y Mitigación de Impactos sobre las condiciones del Suelo orgánico en su retiro y disposición de la cobertura vegetal</a:t>
          </a:r>
          <a:endParaRPr lang="es-ES" dirty="0"/>
        </a:p>
      </dgm:t>
    </dgm:pt>
    <dgm:pt modelId="{96AF01A2-AF8B-45FB-B671-CC8BCDE49B70}" type="parTrans" cxnId="{9D9748C8-D91C-4709-9AF7-58A0D8744BE6}">
      <dgm:prSet/>
      <dgm:spPr/>
      <dgm:t>
        <a:bodyPr/>
        <a:lstStyle/>
        <a:p>
          <a:endParaRPr lang="es-ES"/>
        </a:p>
      </dgm:t>
    </dgm:pt>
    <dgm:pt modelId="{E0956003-B1FA-4F0D-88E5-C955DE136CF8}" type="sibTrans" cxnId="{9D9748C8-D91C-4709-9AF7-58A0D8744BE6}">
      <dgm:prSet/>
      <dgm:spPr/>
      <dgm:t>
        <a:bodyPr/>
        <a:lstStyle/>
        <a:p>
          <a:endParaRPr lang="es-ES"/>
        </a:p>
      </dgm:t>
    </dgm:pt>
    <dgm:pt modelId="{B69DD24D-7A07-471A-AC3A-EF9002B944D3}">
      <dgm:prSet phldrT="[Texto]"/>
      <dgm:spPr/>
      <dgm:t>
        <a:bodyPr/>
        <a:lstStyle/>
        <a:p>
          <a:r>
            <a:rPr lang="es-EC" i="1" dirty="0" smtClean="0"/>
            <a:t>Prevención y Mitigación de Impactos en el reacondicionamiento de las vías de acceso</a:t>
          </a:r>
          <a:endParaRPr lang="es-ES" dirty="0"/>
        </a:p>
      </dgm:t>
    </dgm:pt>
    <dgm:pt modelId="{3FEFEB4C-B585-415A-A10F-9DA177DC74FD}" type="parTrans" cxnId="{0F45B597-4767-4B21-959C-A7067BBDD667}">
      <dgm:prSet/>
      <dgm:spPr/>
      <dgm:t>
        <a:bodyPr/>
        <a:lstStyle/>
        <a:p>
          <a:endParaRPr lang="es-ES"/>
        </a:p>
      </dgm:t>
    </dgm:pt>
    <dgm:pt modelId="{B6DDC0E6-C1B2-46EA-89AD-03D7B04867FF}" type="sibTrans" cxnId="{0F45B597-4767-4B21-959C-A7067BBDD667}">
      <dgm:prSet/>
      <dgm:spPr/>
      <dgm:t>
        <a:bodyPr/>
        <a:lstStyle/>
        <a:p>
          <a:endParaRPr lang="es-ES"/>
        </a:p>
      </dgm:t>
    </dgm:pt>
    <dgm:pt modelId="{B8E7372E-5B2E-4883-8E0F-AFE71C90EA96}">
      <dgm:prSet/>
      <dgm:spPr/>
      <dgm:t>
        <a:bodyPr/>
        <a:lstStyle/>
        <a:p>
          <a:r>
            <a:rPr lang="es-EC" b="0" i="1" dirty="0" smtClean="0"/>
            <a:t>Prevención y Mitigación de Impactos sobre las condiciones Atmosféricas</a:t>
          </a:r>
          <a:endParaRPr lang="es-ES" b="0" i="1" dirty="0"/>
        </a:p>
      </dgm:t>
    </dgm:pt>
    <dgm:pt modelId="{32B0F419-2CB5-4BC5-A02E-D2EEED1C2832}" type="parTrans" cxnId="{37186B3A-7E60-4AFE-86E5-A7ECE3C931BB}">
      <dgm:prSet/>
      <dgm:spPr/>
      <dgm:t>
        <a:bodyPr/>
        <a:lstStyle/>
        <a:p>
          <a:endParaRPr lang="es-ES"/>
        </a:p>
      </dgm:t>
    </dgm:pt>
    <dgm:pt modelId="{6BA400DF-A6A9-4A69-A8C2-937895796102}" type="sibTrans" cxnId="{37186B3A-7E60-4AFE-86E5-A7ECE3C931BB}">
      <dgm:prSet/>
      <dgm:spPr/>
      <dgm:t>
        <a:bodyPr/>
        <a:lstStyle/>
        <a:p>
          <a:endParaRPr lang="es-ES"/>
        </a:p>
      </dgm:t>
    </dgm:pt>
    <dgm:pt modelId="{64AD5B24-466F-4C59-A528-EFDC1F40AB52}" type="pres">
      <dgm:prSet presAssocID="{0711E688-A85A-4F94-BA8F-F3AA4AA42525}" presName="hierChild1" presStyleCnt="0">
        <dgm:presLayoutVars>
          <dgm:chPref val="1"/>
          <dgm:dir/>
          <dgm:animOne val="branch"/>
          <dgm:animLvl val="lvl"/>
          <dgm:resizeHandles/>
        </dgm:presLayoutVars>
      </dgm:prSet>
      <dgm:spPr/>
    </dgm:pt>
    <dgm:pt modelId="{BED9DEFA-9E9B-4345-98AD-A04DD00A9CB0}" type="pres">
      <dgm:prSet presAssocID="{46346C4C-CA14-4B7D-BBCA-EC5ED2CECF93}" presName="hierRoot1" presStyleCnt="0"/>
      <dgm:spPr/>
    </dgm:pt>
    <dgm:pt modelId="{3B12BBF2-E8EA-451A-B30B-781321BA1CD0}" type="pres">
      <dgm:prSet presAssocID="{46346C4C-CA14-4B7D-BBCA-EC5ED2CECF93}" presName="composite" presStyleCnt="0"/>
      <dgm:spPr/>
    </dgm:pt>
    <dgm:pt modelId="{4B0F34F4-2BF8-4F7C-97AE-504D0BC8F651}" type="pres">
      <dgm:prSet presAssocID="{46346C4C-CA14-4B7D-BBCA-EC5ED2CECF93}" presName="background" presStyleLbl="node0" presStyleIdx="0" presStyleCnt="1"/>
      <dgm:spPr/>
    </dgm:pt>
    <dgm:pt modelId="{CEE43C05-177C-46F1-8B4F-CE02DA584E51}" type="pres">
      <dgm:prSet presAssocID="{46346C4C-CA14-4B7D-BBCA-EC5ED2CECF93}" presName="text" presStyleLbl="fgAcc0" presStyleIdx="0" presStyleCnt="1">
        <dgm:presLayoutVars>
          <dgm:chPref val="3"/>
        </dgm:presLayoutVars>
      </dgm:prSet>
      <dgm:spPr/>
      <dgm:t>
        <a:bodyPr/>
        <a:lstStyle/>
        <a:p>
          <a:endParaRPr lang="es-ES"/>
        </a:p>
      </dgm:t>
    </dgm:pt>
    <dgm:pt modelId="{DC86FF5F-025E-4264-8462-D73C8D8A26F5}" type="pres">
      <dgm:prSet presAssocID="{46346C4C-CA14-4B7D-BBCA-EC5ED2CECF93}" presName="hierChild2" presStyleCnt="0"/>
      <dgm:spPr/>
    </dgm:pt>
    <dgm:pt modelId="{27B34B7A-5C61-4C33-A388-4F56918F42DC}" type="pres">
      <dgm:prSet presAssocID="{96AF01A2-AF8B-45FB-B671-CC8BCDE49B70}" presName="Name10" presStyleLbl="parChTrans1D2" presStyleIdx="0" presStyleCnt="3"/>
      <dgm:spPr/>
    </dgm:pt>
    <dgm:pt modelId="{6EBAEF93-18DF-45FC-9660-0B01480CCE12}" type="pres">
      <dgm:prSet presAssocID="{847DD546-89EA-4308-9B2E-18CEEA7445BB}" presName="hierRoot2" presStyleCnt="0"/>
      <dgm:spPr/>
    </dgm:pt>
    <dgm:pt modelId="{739E86EC-C756-41A0-9FA7-35EEADEA8FF6}" type="pres">
      <dgm:prSet presAssocID="{847DD546-89EA-4308-9B2E-18CEEA7445BB}" presName="composite2" presStyleCnt="0"/>
      <dgm:spPr/>
    </dgm:pt>
    <dgm:pt modelId="{67787689-8C4B-4EA9-89DF-98FA8E448000}" type="pres">
      <dgm:prSet presAssocID="{847DD546-89EA-4308-9B2E-18CEEA7445BB}" presName="background2" presStyleLbl="node2" presStyleIdx="0" presStyleCnt="3"/>
      <dgm:spPr/>
    </dgm:pt>
    <dgm:pt modelId="{F072963B-42AE-4744-AAD3-A0C9DB64389C}" type="pres">
      <dgm:prSet presAssocID="{847DD546-89EA-4308-9B2E-18CEEA7445BB}" presName="text2" presStyleLbl="fgAcc2" presStyleIdx="0" presStyleCnt="3">
        <dgm:presLayoutVars>
          <dgm:chPref val="3"/>
        </dgm:presLayoutVars>
      </dgm:prSet>
      <dgm:spPr/>
      <dgm:t>
        <a:bodyPr/>
        <a:lstStyle/>
        <a:p>
          <a:endParaRPr lang="es-ES"/>
        </a:p>
      </dgm:t>
    </dgm:pt>
    <dgm:pt modelId="{054DF07C-853A-44DC-B7D4-16713C465D89}" type="pres">
      <dgm:prSet presAssocID="{847DD546-89EA-4308-9B2E-18CEEA7445BB}" presName="hierChild3" presStyleCnt="0"/>
      <dgm:spPr/>
    </dgm:pt>
    <dgm:pt modelId="{C28E6861-A75D-44EE-B26D-76EB09589EEF}" type="pres">
      <dgm:prSet presAssocID="{3FEFEB4C-B585-415A-A10F-9DA177DC74FD}" presName="Name10" presStyleLbl="parChTrans1D2" presStyleIdx="1" presStyleCnt="3"/>
      <dgm:spPr/>
    </dgm:pt>
    <dgm:pt modelId="{1647827A-5347-4405-B318-D44DEEB48DDA}" type="pres">
      <dgm:prSet presAssocID="{B69DD24D-7A07-471A-AC3A-EF9002B944D3}" presName="hierRoot2" presStyleCnt="0"/>
      <dgm:spPr/>
    </dgm:pt>
    <dgm:pt modelId="{AFBB623F-2A2B-4622-823A-AE7269E71E16}" type="pres">
      <dgm:prSet presAssocID="{B69DD24D-7A07-471A-AC3A-EF9002B944D3}" presName="composite2" presStyleCnt="0"/>
      <dgm:spPr/>
    </dgm:pt>
    <dgm:pt modelId="{0C739DD1-9105-49FD-B3C3-FCBA4DE20B4D}" type="pres">
      <dgm:prSet presAssocID="{B69DD24D-7A07-471A-AC3A-EF9002B944D3}" presName="background2" presStyleLbl="node2" presStyleIdx="1" presStyleCnt="3"/>
      <dgm:spPr/>
    </dgm:pt>
    <dgm:pt modelId="{6654CB68-38C4-4DD3-A233-7A15C410A6AE}" type="pres">
      <dgm:prSet presAssocID="{B69DD24D-7A07-471A-AC3A-EF9002B944D3}" presName="text2" presStyleLbl="fgAcc2" presStyleIdx="1" presStyleCnt="3">
        <dgm:presLayoutVars>
          <dgm:chPref val="3"/>
        </dgm:presLayoutVars>
      </dgm:prSet>
      <dgm:spPr/>
      <dgm:t>
        <a:bodyPr/>
        <a:lstStyle/>
        <a:p>
          <a:endParaRPr lang="es-ES"/>
        </a:p>
      </dgm:t>
    </dgm:pt>
    <dgm:pt modelId="{93B28E62-B440-4ABD-AB59-13196643EC18}" type="pres">
      <dgm:prSet presAssocID="{B69DD24D-7A07-471A-AC3A-EF9002B944D3}" presName="hierChild3" presStyleCnt="0"/>
      <dgm:spPr/>
    </dgm:pt>
    <dgm:pt modelId="{8EE32B7A-3B2A-4E5F-8FFF-82E310354486}" type="pres">
      <dgm:prSet presAssocID="{32B0F419-2CB5-4BC5-A02E-D2EEED1C2832}" presName="Name10" presStyleLbl="parChTrans1D2" presStyleIdx="2" presStyleCnt="3"/>
      <dgm:spPr/>
    </dgm:pt>
    <dgm:pt modelId="{631FBA4C-859F-43B7-9C4E-BFEDFE4183D2}" type="pres">
      <dgm:prSet presAssocID="{B8E7372E-5B2E-4883-8E0F-AFE71C90EA96}" presName="hierRoot2" presStyleCnt="0"/>
      <dgm:spPr/>
    </dgm:pt>
    <dgm:pt modelId="{D40089F8-22D7-4E0A-BEF5-811D19950EBC}" type="pres">
      <dgm:prSet presAssocID="{B8E7372E-5B2E-4883-8E0F-AFE71C90EA96}" presName="composite2" presStyleCnt="0"/>
      <dgm:spPr/>
    </dgm:pt>
    <dgm:pt modelId="{626F36A7-0DCF-4341-97CB-83E1091C2330}" type="pres">
      <dgm:prSet presAssocID="{B8E7372E-5B2E-4883-8E0F-AFE71C90EA96}" presName="background2" presStyleLbl="node2" presStyleIdx="2" presStyleCnt="3"/>
      <dgm:spPr/>
    </dgm:pt>
    <dgm:pt modelId="{D01532DB-CA5D-43C7-975B-FB3B8D2AA752}" type="pres">
      <dgm:prSet presAssocID="{B8E7372E-5B2E-4883-8E0F-AFE71C90EA96}" presName="text2" presStyleLbl="fgAcc2" presStyleIdx="2" presStyleCnt="3">
        <dgm:presLayoutVars>
          <dgm:chPref val="3"/>
        </dgm:presLayoutVars>
      </dgm:prSet>
      <dgm:spPr/>
      <dgm:t>
        <a:bodyPr/>
        <a:lstStyle/>
        <a:p>
          <a:endParaRPr lang="es-ES"/>
        </a:p>
      </dgm:t>
    </dgm:pt>
    <dgm:pt modelId="{F0376735-32DC-4E7B-8D12-0CA917772081}" type="pres">
      <dgm:prSet presAssocID="{B8E7372E-5B2E-4883-8E0F-AFE71C90EA96}" presName="hierChild3" presStyleCnt="0"/>
      <dgm:spPr/>
    </dgm:pt>
  </dgm:ptLst>
  <dgm:cxnLst>
    <dgm:cxn modelId="{EAA7AC86-CF81-4DA4-97A5-1004B0EF7C25}" type="presOf" srcId="{847DD546-89EA-4308-9B2E-18CEEA7445BB}" destId="{F072963B-42AE-4744-AAD3-A0C9DB64389C}" srcOrd="0" destOrd="0" presId="urn:microsoft.com/office/officeart/2005/8/layout/hierarchy1"/>
    <dgm:cxn modelId="{709BA11B-50CE-420C-A950-F462A22D8640}" type="presOf" srcId="{B8E7372E-5B2E-4883-8E0F-AFE71C90EA96}" destId="{D01532DB-CA5D-43C7-975B-FB3B8D2AA752}" srcOrd="0" destOrd="0" presId="urn:microsoft.com/office/officeart/2005/8/layout/hierarchy1"/>
    <dgm:cxn modelId="{0F45B597-4767-4B21-959C-A7067BBDD667}" srcId="{46346C4C-CA14-4B7D-BBCA-EC5ED2CECF93}" destId="{B69DD24D-7A07-471A-AC3A-EF9002B944D3}" srcOrd="1" destOrd="0" parTransId="{3FEFEB4C-B585-415A-A10F-9DA177DC74FD}" sibTransId="{B6DDC0E6-C1B2-46EA-89AD-03D7B04867FF}"/>
    <dgm:cxn modelId="{882E6C5A-3BFC-4A46-AEA9-660D5EC64B0F}" type="presOf" srcId="{B69DD24D-7A07-471A-AC3A-EF9002B944D3}" destId="{6654CB68-38C4-4DD3-A233-7A15C410A6AE}" srcOrd="0" destOrd="0" presId="urn:microsoft.com/office/officeart/2005/8/layout/hierarchy1"/>
    <dgm:cxn modelId="{143A3E69-28F4-4F49-8EE4-A085EED9A4E9}" type="presOf" srcId="{46346C4C-CA14-4B7D-BBCA-EC5ED2CECF93}" destId="{CEE43C05-177C-46F1-8B4F-CE02DA584E51}" srcOrd="0" destOrd="0" presId="urn:microsoft.com/office/officeart/2005/8/layout/hierarchy1"/>
    <dgm:cxn modelId="{9D9748C8-D91C-4709-9AF7-58A0D8744BE6}" srcId="{46346C4C-CA14-4B7D-BBCA-EC5ED2CECF93}" destId="{847DD546-89EA-4308-9B2E-18CEEA7445BB}" srcOrd="0" destOrd="0" parTransId="{96AF01A2-AF8B-45FB-B671-CC8BCDE49B70}" sibTransId="{E0956003-B1FA-4F0D-88E5-C955DE136CF8}"/>
    <dgm:cxn modelId="{3930C24D-314B-4046-9977-0BA2AB1678D9}" type="presOf" srcId="{96AF01A2-AF8B-45FB-B671-CC8BCDE49B70}" destId="{27B34B7A-5C61-4C33-A388-4F56918F42DC}" srcOrd="0" destOrd="0" presId="urn:microsoft.com/office/officeart/2005/8/layout/hierarchy1"/>
    <dgm:cxn modelId="{A8F127A8-2F7F-4E0D-8D39-7665CEA616D0}" type="presOf" srcId="{0711E688-A85A-4F94-BA8F-F3AA4AA42525}" destId="{64AD5B24-466F-4C59-A528-EFDC1F40AB52}" srcOrd="0" destOrd="0" presId="urn:microsoft.com/office/officeart/2005/8/layout/hierarchy1"/>
    <dgm:cxn modelId="{A1496F01-8BFB-4285-85DE-BAF70F9DDFE2}" srcId="{0711E688-A85A-4F94-BA8F-F3AA4AA42525}" destId="{46346C4C-CA14-4B7D-BBCA-EC5ED2CECF93}" srcOrd="0" destOrd="0" parTransId="{11D3760F-FE10-4A11-9A68-B559EB4DE5F2}" sibTransId="{1A95FF4E-1DE5-43B7-9DA2-6E0C389D28DE}"/>
    <dgm:cxn modelId="{56A368CC-8BC6-4480-B9D7-CF7BD654CE56}" type="presOf" srcId="{32B0F419-2CB5-4BC5-A02E-D2EEED1C2832}" destId="{8EE32B7A-3B2A-4E5F-8FFF-82E310354486}" srcOrd="0" destOrd="0" presId="urn:microsoft.com/office/officeart/2005/8/layout/hierarchy1"/>
    <dgm:cxn modelId="{37186B3A-7E60-4AFE-86E5-A7ECE3C931BB}" srcId="{46346C4C-CA14-4B7D-BBCA-EC5ED2CECF93}" destId="{B8E7372E-5B2E-4883-8E0F-AFE71C90EA96}" srcOrd="2" destOrd="0" parTransId="{32B0F419-2CB5-4BC5-A02E-D2EEED1C2832}" sibTransId="{6BA400DF-A6A9-4A69-A8C2-937895796102}"/>
    <dgm:cxn modelId="{B9FDAB00-37DC-4ED8-83D9-C491B9F94ED0}" type="presOf" srcId="{3FEFEB4C-B585-415A-A10F-9DA177DC74FD}" destId="{C28E6861-A75D-44EE-B26D-76EB09589EEF}" srcOrd="0" destOrd="0" presId="urn:microsoft.com/office/officeart/2005/8/layout/hierarchy1"/>
    <dgm:cxn modelId="{82847620-B4A2-46B7-9C44-3FFA8CC7FB2E}" type="presParOf" srcId="{64AD5B24-466F-4C59-A528-EFDC1F40AB52}" destId="{BED9DEFA-9E9B-4345-98AD-A04DD00A9CB0}" srcOrd="0" destOrd="0" presId="urn:microsoft.com/office/officeart/2005/8/layout/hierarchy1"/>
    <dgm:cxn modelId="{403624AF-BE1C-4969-86D5-8D0A3E2B5D83}" type="presParOf" srcId="{BED9DEFA-9E9B-4345-98AD-A04DD00A9CB0}" destId="{3B12BBF2-E8EA-451A-B30B-781321BA1CD0}" srcOrd="0" destOrd="0" presId="urn:microsoft.com/office/officeart/2005/8/layout/hierarchy1"/>
    <dgm:cxn modelId="{2BA5058D-B338-45BB-AE18-E9222B0DDF5D}" type="presParOf" srcId="{3B12BBF2-E8EA-451A-B30B-781321BA1CD0}" destId="{4B0F34F4-2BF8-4F7C-97AE-504D0BC8F651}" srcOrd="0" destOrd="0" presId="urn:microsoft.com/office/officeart/2005/8/layout/hierarchy1"/>
    <dgm:cxn modelId="{091F354A-E834-4793-91E7-78C382842C35}" type="presParOf" srcId="{3B12BBF2-E8EA-451A-B30B-781321BA1CD0}" destId="{CEE43C05-177C-46F1-8B4F-CE02DA584E51}" srcOrd="1" destOrd="0" presId="urn:microsoft.com/office/officeart/2005/8/layout/hierarchy1"/>
    <dgm:cxn modelId="{CC1657CF-E04D-48C9-A0D2-5A958AF7DE92}" type="presParOf" srcId="{BED9DEFA-9E9B-4345-98AD-A04DD00A9CB0}" destId="{DC86FF5F-025E-4264-8462-D73C8D8A26F5}" srcOrd="1" destOrd="0" presId="urn:microsoft.com/office/officeart/2005/8/layout/hierarchy1"/>
    <dgm:cxn modelId="{D0B654DA-8D3D-4004-9088-66E4C70C84B3}" type="presParOf" srcId="{DC86FF5F-025E-4264-8462-D73C8D8A26F5}" destId="{27B34B7A-5C61-4C33-A388-4F56918F42DC}" srcOrd="0" destOrd="0" presId="urn:microsoft.com/office/officeart/2005/8/layout/hierarchy1"/>
    <dgm:cxn modelId="{C26A75DA-F5F8-4902-A0AD-F9095CB02998}" type="presParOf" srcId="{DC86FF5F-025E-4264-8462-D73C8D8A26F5}" destId="{6EBAEF93-18DF-45FC-9660-0B01480CCE12}" srcOrd="1" destOrd="0" presId="urn:microsoft.com/office/officeart/2005/8/layout/hierarchy1"/>
    <dgm:cxn modelId="{5698ACD0-849F-4DC7-939E-D13F719DC9BA}" type="presParOf" srcId="{6EBAEF93-18DF-45FC-9660-0B01480CCE12}" destId="{739E86EC-C756-41A0-9FA7-35EEADEA8FF6}" srcOrd="0" destOrd="0" presId="urn:microsoft.com/office/officeart/2005/8/layout/hierarchy1"/>
    <dgm:cxn modelId="{9A4B8FC6-BD52-41B9-B507-661BF6A9D6DA}" type="presParOf" srcId="{739E86EC-C756-41A0-9FA7-35EEADEA8FF6}" destId="{67787689-8C4B-4EA9-89DF-98FA8E448000}" srcOrd="0" destOrd="0" presId="urn:microsoft.com/office/officeart/2005/8/layout/hierarchy1"/>
    <dgm:cxn modelId="{E13B01B1-77D8-44D5-91B3-8824EB93A532}" type="presParOf" srcId="{739E86EC-C756-41A0-9FA7-35EEADEA8FF6}" destId="{F072963B-42AE-4744-AAD3-A0C9DB64389C}" srcOrd="1" destOrd="0" presId="urn:microsoft.com/office/officeart/2005/8/layout/hierarchy1"/>
    <dgm:cxn modelId="{65308CBE-04F7-4D31-B965-886D2439CCEF}" type="presParOf" srcId="{6EBAEF93-18DF-45FC-9660-0B01480CCE12}" destId="{054DF07C-853A-44DC-B7D4-16713C465D89}" srcOrd="1" destOrd="0" presId="urn:microsoft.com/office/officeart/2005/8/layout/hierarchy1"/>
    <dgm:cxn modelId="{7E475AA8-808D-4E15-9613-F8EDE05B668F}" type="presParOf" srcId="{DC86FF5F-025E-4264-8462-D73C8D8A26F5}" destId="{C28E6861-A75D-44EE-B26D-76EB09589EEF}" srcOrd="2" destOrd="0" presId="urn:microsoft.com/office/officeart/2005/8/layout/hierarchy1"/>
    <dgm:cxn modelId="{D79F6D18-1653-4E48-8FF7-F964D8D0EC77}" type="presParOf" srcId="{DC86FF5F-025E-4264-8462-D73C8D8A26F5}" destId="{1647827A-5347-4405-B318-D44DEEB48DDA}" srcOrd="3" destOrd="0" presId="urn:microsoft.com/office/officeart/2005/8/layout/hierarchy1"/>
    <dgm:cxn modelId="{12ED52BF-9CF8-4277-BEC4-1ABA727EC2D6}" type="presParOf" srcId="{1647827A-5347-4405-B318-D44DEEB48DDA}" destId="{AFBB623F-2A2B-4622-823A-AE7269E71E16}" srcOrd="0" destOrd="0" presId="urn:microsoft.com/office/officeart/2005/8/layout/hierarchy1"/>
    <dgm:cxn modelId="{C59946F5-DDCD-46A3-8659-58D642D6B434}" type="presParOf" srcId="{AFBB623F-2A2B-4622-823A-AE7269E71E16}" destId="{0C739DD1-9105-49FD-B3C3-FCBA4DE20B4D}" srcOrd="0" destOrd="0" presId="urn:microsoft.com/office/officeart/2005/8/layout/hierarchy1"/>
    <dgm:cxn modelId="{834A2866-EF48-44D5-89C1-F1723C50E665}" type="presParOf" srcId="{AFBB623F-2A2B-4622-823A-AE7269E71E16}" destId="{6654CB68-38C4-4DD3-A233-7A15C410A6AE}" srcOrd="1" destOrd="0" presId="urn:microsoft.com/office/officeart/2005/8/layout/hierarchy1"/>
    <dgm:cxn modelId="{802D990F-3D86-4A79-B430-3F93BE56B1B6}" type="presParOf" srcId="{1647827A-5347-4405-B318-D44DEEB48DDA}" destId="{93B28E62-B440-4ABD-AB59-13196643EC18}" srcOrd="1" destOrd="0" presId="urn:microsoft.com/office/officeart/2005/8/layout/hierarchy1"/>
    <dgm:cxn modelId="{5DE16486-2844-4D3D-9243-7ED0406B935E}" type="presParOf" srcId="{DC86FF5F-025E-4264-8462-D73C8D8A26F5}" destId="{8EE32B7A-3B2A-4E5F-8FFF-82E310354486}" srcOrd="4" destOrd="0" presId="urn:microsoft.com/office/officeart/2005/8/layout/hierarchy1"/>
    <dgm:cxn modelId="{F3660EAD-DB40-4FB4-927B-657140FAACD5}" type="presParOf" srcId="{DC86FF5F-025E-4264-8462-D73C8D8A26F5}" destId="{631FBA4C-859F-43B7-9C4E-BFEDFE4183D2}" srcOrd="5" destOrd="0" presId="urn:microsoft.com/office/officeart/2005/8/layout/hierarchy1"/>
    <dgm:cxn modelId="{786101EE-006D-47E3-B1EE-EE6323546949}" type="presParOf" srcId="{631FBA4C-859F-43B7-9C4E-BFEDFE4183D2}" destId="{D40089F8-22D7-4E0A-BEF5-811D19950EBC}" srcOrd="0" destOrd="0" presId="urn:microsoft.com/office/officeart/2005/8/layout/hierarchy1"/>
    <dgm:cxn modelId="{35DF9857-2F05-4895-A294-3FCC5E4B8A71}" type="presParOf" srcId="{D40089F8-22D7-4E0A-BEF5-811D19950EBC}" destId="{626F36A7-0DCF-4341-97CB-83E1091C2330}" srcOrd="0" destOrd="0" presId="urn:microsoft.com/office/officeart/2005/8/layout/hierarchy1"/>
    <dgm:cxn modelId="{62C00BD9-6D39-4AF2-BE38-A850F231B284}" type="presParOf" srcId="{D40089F8-22D7-4E0A-BEF5-811D19950EBC}" destId="{D01532DB-CA5D-43C7-975B-FB3B8D2AA752}" srcOrd="1" destOrd="0" presId="urn:microsoft.com/office/officeart/2005/8/layout/hierarchy1"/>
    <dgm:cxn modelId="{85362A4B-4AE6-4B8C-9EAC-6D7BE1D6574D}" type="presParOf" srcId="{631FBA4C-859F-43B7-9C4E-BFEDFE4183D2}" destId="{F0376735-32DC-4E7B-8D12-0CA91777208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56D55-C5FA-4C2D-A7A5-06E4127EC6E0}">
      <dsp:nvSpPr>
        <dsp:cNvPr id="0" name=""/>
        <dsp:cNvSpPr/>
      </dsp:nvSpPr>
      <dsp:spPr>
        <a:xfrm>
          <a:off x="1801887" y="865783"/>
          <a:ext cx="2156864" cy="2156864"/>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t>Realizar una Auditoría Ambiental para la Concesión Minera Tenería 1</a:t>
          </a:r>
          <a:endParaRPr lang="es-ES" sz="1700" kern="1200" dirty="0"/>
        </a:p>
      </dsp:txBody>
      <dsp:txXfrm>
        <a:off x="2117752" y="1181648"/>
        <a:ext cx="1525134" cy="1525134"/>
      </dsp:txXfrm>
    </dsp:sp>
    <dsp:sp modelId="{ED8EAE3D-31C5-46C1-8E6D-3B50643DF978}">
      <dsp:nvSpPr>
        <dsp:cNvPr id="0" name=""/>
        <dsp:cNvSpPr/>
      </dsp:nvSpPr>
      <dsp:spPr>
        <a:xfrm>
          <a:off x="2191347" y="-191597"/>
          <a:ext cx="1377945" cy="1462397"/>
        </a:xfrm>
        <a:prstGeom prst="ellipse">
          <a:avLst/>
        </a:prstGeom>
        <a:solidFill>
          <a:schemeClr val="accent2">
            <a:alpha val="50000"/>
            <a:hueOff val="1932342"/>
            <a:satOff val="-20663"/>
            <a:lumOff val="539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t>Recopilar y analizar  los documentos </a:t>
          </a:r>
          <a:endParaRPr lang="es-ES" sz="900" kern="1200" dirty="0"/>
        </a:p>
      </dsp:txBody>
      <dsp:txXfrm>
        <a:off x="2393142" y="22566"/>
        <a:ext cx="974355" cy="1034071"/>
      </dsp:txXfrm>
    </dsp:sp>
    <dsp:sp modelId="{02EFE248-69D0-48CA-96E2-C61E689825A1}">
      <dsp:nvSpPr>
        <dsp:cNvPr id="0" name=""/>
        <dsp:cNvSpPr/>
      </dsp:nvSpPr>
      <dsp:spPr>
        <a:xfrm>
          <a:off x="3595962" y="1213017"/>
          <a:ext cx="1377945" cy="1462397"/>
        </a:xfrm>
        <a:prstGeom prst="ellipse">
          <a:avLst/>
        </a:prstGeom>
        <a:solidFill>
          <a:schemeClr val="accent2">
            <a:alpha val="50000"/>
            <a:hueOff val="3864684"/>
            <a:satOff val="-41326"/>
            <a:lumOff val="1078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t>Realizar una visita de campo a fin de levantar evidencias</a:t>
          </a:r>
          <a:endParaRPr lang="es-ES" sz="900" kern="1200" dirty="0"/>
        </a:p>
      </dsp:txBody>
      <dsp:txXfrm>
        <a:off x="3797757" y="1427180"/>
        <a:ext cx="974355" cy="1034071"/>
      </dsp:txXfrm>
    </dsp:sp>
    <dsp:sp modelId="{585AD799-E1A2-45CC-B952-649917E3520B}">
      <dsp:nvSpPr>
        <dsp:cNvPr id="0" name=""/>
        <dsp:cNvSpPr/>
      </dsp:nvSpPr>
      <dsp:spPr>
        <a:xfrm>
          <a:off x="2191347" y="2617632"/>
          <a:ext cx="1377945" cy="1462397"/>
        </a:xfrm>
        <a:prstGeom prst="ellipse">
          <a:avLst/>
        </a:prstGeom>
        <a:solidFill>
          <a:schemeClr val="accent2">
            <a:alpha val="50000"/>
            <a:hueOff val="5797025"/>
            <a:satOff val="-61990"/>
            <a:lumOff val="1617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t>Verificar el cumplimiento del Plan de Manejo Ambiental y la Normativa Ambiental vigente</a:t>
          </a:r>
          <a:endParaRPr lang="es-ES" sz="900" kern="1200" dirty="0"/>
        </a:p>
      </dsp:txBody>
      <dsp:txXfrm>
        <a:off x="2393142" y="2831795"/>
        <a:ext cx="974355" cy="1034071"/>
      </dsp:txXfrm>
    </dsp:sp>
    <dsp:sp modelId="{F8A816B1-7B93-48B4-B75B-163EBD8D60CF}">
      <dsp:nvSpPr>
        <dsp:cNvPr id="0" name=""/>
        <dsp:cNvSpPr/>
      </dsp:nvSpPr>
      <dsp:spPr>
        <a:xfrm>
          <a:off x="786732" y="1213017"/>
          <a:ext cx="1377945" cy="1462397"/>
        </a:xfrm>
        <a:prstGeom prst="ellipse">
          <a:avLst/>
        </a:prstGeom>
        <a:solidFill>
          <a:schemeClr val="accent2">
            <a:alpha val="50000"/>
            <a:hueOff val="7729367"/>
            <a:satOff val="-82653"/>
            <a:lumOff val="2156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t>Dictaminar las medidas preventivas de control, mediante programas del Plan de Manejo Ambiental</a:t>
          </a:r>
          <a:endParaRPr lang="es-ES" sz="900" kern="1200" dirty="0"/>
        </a:p>
      </dsp:txBody>
      <dsp:txXfrm>
        <a:off x="988527" y="1427180"/>
        <a:ext cx="974355" cy="10340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C3413-A8A4-47AC-A3A8-670FF479BFE4}">
      <dsp:nvSpPr>
        <dsp:cNvPr id="0" name=""/>
        <dsp:cNvSpPr/>
      </dsp:nvSpPr>
      <dsp:spPr>
        <a:xfrm>
          <a:off x="0" y="119451"/>
          <a:ext cx="6408712" cy="447524"/>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b="1" kern="1200" dirty="0" smtClean="0">
              <a:solidFill>
                <a:schemeClr val="tx1"/>
              </a:solidFill>
            </a:rPr>
            <a:t>Programa para la disposición de residuos sólidos </a:t>
          </a:r>
          <a:endParaRPr lang="es-ES" sz="1200" kern="1200" dirty="0">
            <a:solidFill>
              <a:schemeClr val="tx1"/>
            </a:solidFill>
          </a:endParaRPr>
        </a:p>
      </dsp:txBody>
      <dsp:txXfrm>
        <a:off x="21846" y="141297"/>
        <a:ext cx="6365020" cy="403832"/>
      </dsp:txXfrm>
    </dsp:sp>
    <dsp:sp modelId="{A552B282-F514-4D7A-9294-1B6101394707}">
      <dsp:nvSpPr>
        <dsp:cNvPr id="0" name=""/>
        <dsp:cNvSpPr/>
      </dsp:nvSpPr>
      <dsp:spPr>
        <a:xfrm>
          <a:off x="0" y="601536"/>
          <a:ext cx="6408712" cy="447524"/>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b="1" kern="1200" dirty="0" smtClean="0">
              <a:solidFill>
                <a:schemeClr val="tx1"/>
              </a:solidFill>
            </a:rPr>
            <a:t>Programa de Prevención y Mitigación para el Medio Biótico</a:t>
          </a:r>
          <a:endParaRPr lang="es-ES" sz="1200" kern="1200" dirty="0">
            <a:solidFill>
              <a:schemeClr val="tx1"/>
            </a:solidFill>
          </a:endParaRPr>
        </a:p>
      </dsp:txBody>
      <dsp:txXfrm>
        <a:off x="21846" y="623382"/>
        <a:ext cx="6365020" cy="403832"/>
      </dsp:txXfrm>
    </dsp:sp>
    <dsp:sp modelId="{CA60E394-3D7C-4663-8ED8-8696BC2192B5}">
      <dsp:nvSpPr>
        <dsp:cNvPr id="0" name=""/>
        <dsp:cNvSpPr/>
      </dsp:nvSpPr>
      <dsp:spPr>
        <a:xfrm>
          <a:off x="0" y="1083621"/>
          <a:ext cx="6408712" cy="447524"/>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b="1" kern="1200" dirty="0" smtClean="0">
              <a:solidFill>
                <a:schemeClr val="tx1"/>
              </a:solidFill>
            </a:rPr>
            <a:t>Programa  de salud e higiene del trabajo </a:t>
          </a:r>
          <a:endParaRPr lang="es-ES" sz="1200" kern="1200" dirty="0">
            <a:solidFill>
              <a:schemeClr val="tx1"/>
            </a:solidFill>
          </a:endParaRPr>
        </a:p>
      </dsp:txBody>
      <dsp:txXfrm>
        <a:off x="21846" y="1105467"/>
        <a:ext cx="6365020" cy="403832"/>
      </dsp:txXfrm>
    </dsp:sp>
    <dsp:sp modelId="{CD70AB4E-EC48-4B69-A82C-8F7806658937}">
      <dsp:nvSpPr>
        <dsp:cNvPr id="0" name=""/>
        <dsp:cNvSpPr/>
      </dsp:nvSpPr>
      <dsp:spPr>
        <a:xfrm>
          <a:off x="0" y="1565706"/>
          <a:ext cx="6408712" cy="447524"/>
        </a:xfrm>
        <a:prstGeom prst="round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b="1" kern="1200" dirty="0" smtClean="0">
              <a:solidFill>
                <a:schemeClr val="tx1"/>
              </a:solidFill>
            </a:rPr>
            <a:t>Programa de control de la explotación</a:t>
          </a:r>
          <a:endParaRPr lang="es-ES" sz="1200" kern="1200" dirty="0">
            <a:solidFill>
              <a:schemeClr val="tx1"/>
            </a:solidFill>
          </a:endParaRPr>
        </a:p>
      </dsp:txBody>
      <dsp:txXfrm>
        <a:off x="21846" y="1587552"/>
        <a:ext cx="6365020" cy="403832"/>
      </dsp:txXfrm>
    </dsp:sp>
    <dsp:sp modelId="{D19587D3-F381-4380-A41A-9205E61EB4DE}">
      <dsp:nvSpPr>
        <dsp:cNvPr id="0" name=""/>
        <dsp:cNvSpPr/>
      </dsp:nvSpPr>
      <dsp:spPr>
        <a:xfrm>
          <a:off x="0" y="2047791"/>
          <a:ext cx="6408712" cy="447524"/>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b="1" kern="1200" dirty="0" smtClean="0">
              <a:solidFill>
                <a:schemeClr val="tx1"/>
              </a:solidFill>
            </a:rPr>
            <a:t>Programa  de mantenimiento de maquinarias</a:t>
          </a:r>
          <a:endParaRPr lang="es-ES" sz="1200" kern="1200" dirty="0">
            <a:solidFill>
              <a:schemeClr val="tx1"/>
            </a:solidFill>
          </a:endParaRPr>
        </a:p>
      </dsp:txBody>
      <dsp:txXfrm>
        <a:off x="21846" y="2069637"/>
        <a:ext cx="6365020" cy="403832"/>
      </dsp:txXfrm>
    </dsp:sp>
    <dsp:sp modelId="{766A7C29-75F8-4DF8-91F6-BB155417EB13}">
      <dsp:nvSpPr>
        <dsp:cNvPr id="0" name=""/>
        <dsp:cNvSpPr/>
      </dsp:nvSpPr>
      <dsp:spPr>
        <a:xfrm>
          <a:off x="0" y="2529876"/>
          <a:ext cx="6408712" cy="447524"/>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b="1" kern="1200" dirty="0" smtClean="0">
              <a:solidFill>
                <a:schemeClr val="tx1"/>
              </a:solidFill>
            </a:rPr>
            <a:t>Programa  de seguimiento y monitoreo para el control de las actividades del proyecto</a:t>
          </a:r>
          <a:endParaRPr lang="es-ES" sz="1200" kern="1200" dirty="0">
            <a:solidFill>
              <a:schemeClr val="tx1"/>
            </a:solidFill>
          </a:endParaRPr>
        </a:p>
      </dsp:txBody>
      <dsp:txXfrm>
        <a:off x="21846" y="2551722"/>
        <a:ext cx="6365020" cy="403832"/>
      </dsp:txXfrm>
    </dsp:sp>
    <dsp:sp modelId="{E895B0C6-7C46-4E63-AAE8-000EB608360F}">
      <dsp:nvSpPr>
        <dsp:cNvPr id="0" name=""/>
        <dsp:cNvSpPr/>
      </dsp:nvSpPr>
      <dsp:spPr>
        <a:xfrm>
          <a:off x="0" y="3011961"/>
          <a:ext cx="6408712" cy="447524"/>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b="1" kern="1200" dirty="0" smtClean="0">
              <a:solidFill>
                <a:schemeClr val="tx1"/>
              </a:solidFill>
            </a:rPr>
            <a:t>Programa de forestación y revegetación</a:t>
          </a:r>
          <a:endParaRPr lang="es-ES" sz="1200" kern="1200" dirty="0">
            <a:solidFill>
              <a:schemeClr val="tx1"/>
            </a:solidFill>
          </a:endParaRPr>
        </a:p>
      </dsp:txBody>
      <dsp:txXfrm>
        <a:off x="21846" y="3033807"/>
        <a:ext cx="6365020" cy="403832"/>
      </dsp:txXfrm>
    </dsp:sp>
    <dsp:sp modelId="{98DE6E69-07C9-414C-B6C9-9CCED08FA5E8}">
      <dsp:nvSpPr>
        <dsp:cNvPr id="0" name=""/>
        <dsp:cNvSpPr/>
      </dsp:nvSpPr>
      <dsp:spPr>
        <a:xfrm>
          <a:off x="0" y="3494046"/>
          <a:ext cx="6408712" cy="447524"/>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b="1" kern="1200" dirty="0" smtClean="0">
              <a:solidFill>
                <a:schemeClr val="tx1"/>
              </a:solidFill>
            </a:rPr>
            <a:t>Programa de  contingencias </a:t>
          </a:r>
          <a:endParaRPr lang="es-ES" sz="1200" kern="1200" dirty="0">
            <a:solidFill>
              <a:schemeClr val="tx1"/>
            </a:solidFill>
          </a:endParaRPr>
        </a:p>
      </dsp:txBody>
      <dsp:txXfrm>
        <a:off x="21846" y="3515892"/>
        <a:ext cx="6365020" cy="403832"/>
      </dsp:txXfrm>
    </dsp:sp>
    <dsp:sp modelId="{1AF2901B-DEDA-4868-AD4F-189197FAF58D}">
      <dsp:nvSpPr>
        <dsp:cNvPr id="0" name=""/>
        <dsp:cNvSpPr/>
      </dsp:nvSpPr>
      <dsp:spPr>
        <a:xfrm>
          <a:off x="0" y="3976131"/>
          <a:ext cx="6408712" cy="447524"/>
        </a:xfrm>
        <a:prstGeom prst="round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b="1" kern="1200" dirty="0" smtClean="0">
              <a:solidFill>
                <a:schemeClr val="tx1"/>
              </a:solidFill>
            </a:rPr>
            <a:t>Programa de capacitación e interpretación ambiental </a:t>
          </a:r>
          <a:endParaRPr lang="es-ES" sz="1200" kern="1200" dirty="0">
            <a:solidFill>
              <a:schemeClr val="tx1"/>
            </a:solidFill>
          </a:endParaRPr>
        </a:p>
      </dsp:txBody>
      <dsp:txXfrm>
        <a:off x="21846" y="3997977"/>
        <a:ext cx="6365020" cy="403832"/>
      </dsp:txXfrm>
    </dsp:sp>
    <dsp:sp modelId="{4A94EA6C-A45B-46AA-ACDC-8621AAF0EFC8}">
      <dsp:nvSpPr>
        <dsp:cNvPr id="0" name=""/>
        <dsp:cNvSpPr/>
      </dsp:nvSpPr>
      <dsp:spPr>
        <a:xfrm>
          <a:off x="0" y="4458216"/>
          <a:ext cx="6408712" cy="447524"/>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b="1" kern="1200" dirty="0" smtClean="0">
              <a:solidFill>
                <a:schemeClr val="tx1"/>
              </a:solidFill>
            </a:rPr>
            <a:t>Programa de difusión del proyecto</a:t>
          </a:r>
          <a:endParaRPr lang="es-ES" sz="1200" kern="1200" dirty="0">
            <a:solidFill>
              <a:schemeClr val="tx1"/>
            </a:solidFill>
          </a:endParaRPr>
        </a:p>
      </dsp:txBody>
      <dsp:txXfrm>
        <a:off x="21846" y="4480062"/>
        <a:ext cx="6365020" cy="403832"/>
      </dsp:txXfrm>
    </dsp:sp>
    <dsp:sp modelId="{FCE24528-E0EB-410C-93E5-45192AD6CD81}">
      <dsp:nvSpPr>
        <dsp:cNvPr id="0" name=""/>
        <dsp:cNvSpPr/>
      </dsp:nvSpPr>
      <dsp:spPr>
        <a:xfrm>
          <a:off x="0" y="4940301"/>
          <a:ext cx="6408712" cy="447524"/>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b="1" kern="1200" dirty="0" smtClean="0">
              <a:solidFill>
                <a:schemeClr val="tx1"/>
              </a:solidFill>
            </a:rPr>
            <a:t>Programa ambiental para el cierre y abandono de las actividades mineras</a:t>
          </a:r>
          <a:endParaRPr lang="es-ES" sz="1200" kern="1200" dirty="0">
            <a:solidFill>
              <a:schemeClr val="tx1"/>
            </a:solidFill>
          </a:endParaRPr>
        </a:p>
      </dsp:txBody>
      <dsp:txXfrm>
        <a:off x="21846" y="4962147"/>
        <a:ext cx="6365020" cy="4038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6E6C4-9B3C-40B9-8D23-34290B9FF8CA}">
      <dsp:nvSpPr>
        <dsp:cNvPr id="0" name=""/>
        <dsp:cNvSpPr/>
      </dsp:nvSpPr>
      <dsp:spPr>
        <a:xfrm>
          <a:off x="1937" y="1035412"/>
          <a:ext cx="887755" cy="443877"/>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TIPO</a:t>
          </a:r>
          <a:endParaRPr lang="es-ES" sz="1200" kern="1200" dirty="0">
            <a:solidFill>
              <a:schemeClr val="tx1"/>
            </a:solidFill>
          </a:endParaRPr>
        </a:p>
      </dsp:txBody>
      <dsp:txXfrm>
        <a:off x="14938" y="1048413"/>
        <a:ext cx="861753" cy="417875"/>
      </dsp:txXfrm>
    </dsp:sp>
    <dsp:sp modelId="{6C56AAB5-7DE1-4FC2-8661-CEF899687FE5}">
      <dsp:nvSpPr>
        <dsp:cNvPr id="0" name=""/>
        <dsp:cNvSpPr/>
      </dsp:nvSpPr>
      <dsp:spPr>
        <a:xfrm rot="19457599">
          <a:off x="848589" y="1116531"/>
          <a:ext cx="437309" cy="26411"/>
        </a:xfrm>
        <a:custGeom>
          <a:avLst/>
          <a:gdLst/>
          <a:ahLst/>
          <a:cxnLst/>
          <a:rect l="0" t="0" r="0" b="0"/>
          <a:pathLst>
            <a:path>
              <a:moveTo>
                <a:pt x="0" y="13205"/>
              </a:moveTo>
              <a:lnTo>
                <a:pt x="437309" y="13205"/>
              </a:lnTo>
            </a:path>
          </a:pathLst>
        </a:custGeom>
        <a:noFill/>
        <a:ln w="11429" cap="flat" cmpd="sng" algn="ctr">
          <a:solidFill>
            <a:schemeClr val="accent3">
              <a:hueOff val="0"/>
              <a:satOff val="0"/>
              <a:lumOff val="0"/>
              <a:alphaOff val="0"/>
            </a:schemeClr>
          </a:solidFill>
          <a:prstDash val="sysDash"/>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056311" y="1118804"/>
        <a:ext cx="21865" cy="21865"/>
      </dsp:txXfrm>
    </dsp:sp>
    <dsp:sp modelId="{FBD2DA2E-3135-487D-B903-B111AB23858C}">
      <dsp:nvSpPr>
        <dsp:cNvPr id="0" name=""/>
        <dsp:cNvSpPr/>
      </dsp:nvSpPr>
      <dsp:spPr>
        <a:xfrm>
          <a:off x="1244795" y="780183"/>
          <a:ext cx="887755" cy="443877"/>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solidFill>
                <a:schemeClr val="tx1"/>
              </a:solidFill>
            </a:rPr>
            <a:t>bibliográfico</a:t>
          </a:r>
          <a:endParaRPr lang="es-ES" sz="1000" kern="1200" dirty="0">
            <a:solidFill>
              <a:schemeClr val="tx1"/>
            </a:solidFill>
          </a:endParaRPr>
        </a:p>
      </dsp:txBody>
      <dsp:txXfrm>
        <a:off x="1257796" y="793184"/>
        <a:ext cx="861753" cy="417875"/>
      </dsp:txXfrm>
    </dsp:sp>
    <dsp:sp modelId="{47DBDE6A-E07E-4F4B-89F7-54648510BB90}">
      <dsp:nvSpPr>
        <dsp:cNvPr id="0" name=""/>
        <dsp:cNvSpPr/>
      </dsp:nvSpPr>
      <dsp:spPr>
        <a:xfrm>
          <a:off x="2132550" y="988916"/>
          <a:ext cx="120734" cy="26411"/>
        </a:xfrm>
        <a:custGeom>
          <a:avLst/>
          <a:gdLst/>
          <a:ahLst/>
          <a:cxnLst/>
          <a:rect l="0" t="0" r="0" b="0"/>
          <a:pathLst>
            <a:path>
              <a:moveTo>
                <a:pt x="0" y="13205"/>
              </a:moveTo>
              <a:lnTo>
                <a:pt x="120734" y="13205"/>
              </a:lnTo>
            </a:path>
          </a:pathLst>
        </a:custGeom>
        <a:noFill/>
        <a:ln w="11429" cap="flat" cmpd="sng" algn="ctr">
          <a:solidFill>
            <a:schemeClr val="accent4">
              <a:hueOff val="0"/>
              <a:satOff val="0"/>
              <a:lumOff val="0"/>
              <a:alphaOff val="0"/>
            </a:schemeClr>
          </a:solidFill>
          <a:prstDash val="sysDash"/>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189899" y="999103"/>
        <a:ext cx="6036" cy="6036"/>
      </dsp:txXfrm>
    </dsp:sp>
    <dsp:sp modelId="{CBF3EC53-591E-477E-9990-2B4C846E7812}">
      <dsp:nvSpPr>
        <dsp:cNvPr id="0" name=""/>
        <dsp:cNvSpPr/>
      </dsp:nvSpPr>
      <dsp:spPr>
        <a:xfrm>
          <a:off x="2253285" y="780183"/>
          <a:ext cx="1569453" cy="443877"/>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dirty="0" smtClean="0">
              <a:solidFill>
                <a:schemeClr val="tx1"/>
              </a:solidFill>
            </a:rPr>
            <a:t>libros, leyes, ordenanzas, instructivos y otros medios de información escrita </a:t>
          </a:r>
          <a:endParaRPr lang="es-ES" sz="800" kern="1200" dirty="0">
            <a:solidFill>
              <a:schemeClr val="tx1"/>
            </a:solidFill>
          </a:endParaRPr>
        </a:p>
      </dsp:txBody>
      <dsp:txXfrm>
        <a:off x="2266286" y="793184"/>
        <a:ext cx="1543451" cy="417875"/>
      </dsp:txXfrm>
    </dsp:sp>
    <dsp:sp modelId="{A74CE3BF-1DCE-40FC-A7A6-0984A3A2ED9E}">
      <dsp:nvSpPr>
        <dsp:cNvPr id="0" name=""/>
        <dsp:cNvSpPr/>
      </dsp:nvSpPr>
      <dsp:spPr>
        <a:xfrm rot="2142401">
          <a:off x="848589" y="1371761"/>
          <a:ext cx="437309" cy="26411"/>
        </a:xfrm>
        <a:custGeom>
          <a:avLst/>
          <a:gdLst/>
          <a:ahLst/>
          <a:cxnLst/>
          <a:rect l="0" t="0" r="0" b="0"/>
          <a:pathLst>
            <a:path>
              <a:moveTo>
                <a:pt x="0" y="13205"/>
              </a:moveTo>
              <a:lnTo>
                <a:pt x="437309" y="13205"/>
              </a:lnTo>
            </a:path>
          </a:pathLst>
        </a:custGeom>
        <a:noFill/>
        <a:ln w="11429" cap="flat" cmpd="sng" algn="ctr">
          <a:solidFill>
            <a:schemeClr val="accent3">
              <a:hueOff val="0"/>
              <a:satOff val="0"/>
              <a:lumOff val="0"/>
              <a:alphaOff val="0"/>
            </a:schemeClr>
          </a:solidFill>
          <a:prstDash val="sysDash"/>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056311" y="1374033"/>
        <a:ext cx="21865" cy="21865"/>
      </dsp:txXfrm>
    </dsp:sp>
    <dsp:sp modelId="{001021A1-987A-46F6-9594-ADD92CB93C6F}">
      <dsp:nvSpPr>
        <dsp:cNvPr id="0" name=""/>
        <dsp:cNvSpPr/>
      </dsp:nvSpPr>
      <dsp:spPr>
        <a:xfrm>
          <a:off x="1244795" y="1290642"/>
          <a:ext cx="887755" cy="443877"/>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solidFill>
                <a:schemeClr val="tx1"/>
              </a:solidFill>
            </a:rPr>
            <a:t>de campo </a:t>
          </a:r>
          <a:endParaRPr lang="es-ES" sz="1000" kern="1200" dirty="0">
            <a:solidFill>
              <a:schemeClr val="tx1"/>
            </a:solidFill>
          </a:endParaRPr>
        </a:p>
      </dsp:txBody>
      <dsp:txXfrm>
        <a:off x="1257796" y="1303643"/>
        <a:ext cx="861753" cy="417875"/>
      </dsp:txXfrm>
    </dsp:sp>
    <dsp:sp modelId="{EE20F626-5FB6-4A49-A45F-326DA329D5F0}">
      <dsp:nvSpPr>
        <dsp:cNvPr id="0" name=""/>
        <dsp:cNvSpPr/>
      </dsp:nvSpPr>
      <dsp:spPr>
        <a:xfrm>
          <a:off x="2132550" y="1499375"/>
          <a:ext cx="120734" cy="26411"/>
        </a:xfrm>
        <a:custGeom>
          <a:avLst/>
          <a:gdLst/>
          <a:ahLst/>
          <a:cxnLst/>
          <a:rect l="0" t="0" r="0" b="0"/>
          <a:pathLst>
            <a:path>
              <a:moveTo>
                <a:pt x="0" y="13205"/>
              </a:moveTo>
              <a:lnTo>
                <a:pt x="120734" y="13205"/>
              </a:lnTo>
            </a:path>
          </a:pathLst>
        </a:custGeom>
        <a:noFill/>
        <a:ln w="11429" cap="flat" cmpd="sng" algn="ctr">
          <a:solidFill>
            <a:schemeClr val="accent4">
              <a:hueOff val="0"/>
              <a:satOff val="0"/>
              <a:lumOff val="0"/>
              <a:alphaOff val="0"/>
            </a:schemeClr>
          </a:solidFill>
          <a:prstDash val="sysDash"/>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189899" y="1509563"/>
        <a:ext cx="6036" cy="6036"/>
      </dsp:txXfrm>
    </dsp:sp>
    <dsp:sp modelId="{A05F76EF-4383-423B-A2F9-1FCC727575B9}">
      <dsp:nvSpPr>
        <dsp:cNvPr id="0" name=""/>
        <dsp:cNvSpPr/>
      </dsp:nvSpPr>
      <dsp:spPr>
        <a:xfrm>
          <a:off x="2253285" y="1290642"/>
          <a:ext cx="1569453" cy="443877"/>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dirty="0" smtClean="0">
              <a:solidFill>
                <a:schemeClr val="tx1"/>
              </a:solidFill>
            </a:rPr>
            <a:t>se visitará las instalaciones de la concesión minera </a:t>
          </a:r>
          <a:endParaRPr lang="es-ES" sz="800" kern="1200" dirty="0">
            <a:solidFill>
              <a:schemeClr val="tx1"/>
            </a:solidFill>
          </a:endParaRPr>
        </a:p>
      </dsp:txBody>
      <dsp:txXfrm>
        <a:off x="2266286" y="1303643"/>
        <a:ext cx="1543451" cy="417875"/>
      </dsp:txXfrm>
    </dsp:sp>
    <dsp:sp modelId="{85B74900-6333-4ECA-B826-79220D753B94}">
      <dsp:nvSpPr>
        <dsp:cNvPr id="0" name=""/>
        <dsp:cNvSpPr/>
      </dsp:nvSpPr>
      <dsp:spPr>
        <a:xfrm>
          <a:off x="1937" y="1801101"/>
          <a:ext cx="887755" cy="443877"/>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DISEÑO</a:t>
          </a:r>
          <a:endParaRPr lang="es-ES" sz="1200" kern="1200" dirty="0">
            <a:solidFill>
              <a:schemeClr val="tx1"/>
            </a:solidFill>
          </a:endParaRPr>
        </a:p>
      </dsp:txBody>
      <dsp:txXfrm>
        <a:off x="14938" y="1814102"/>
        <a:ext cx="861753" cy="417875"/>
      </dsp:txXfrm>
    </dsp:sp>
    <dsp:sp modelId="{1350C074-CB47-4193-9477-11D418948D22}">
      <dsp:nvSpPr>
        <dsp:cNvPr id="0" name=""/>
        <dsp:cNvSpPr/>
      </dsp:nvSpPr>
      <dsp:spPr>
        <a:xfrm>
          <a:off x="889692" y="2009835"/>
          <a:ext cx="355102" cy="26411"/>
        </a:xfrm>
        <a:custGeom>
          <a:avLst/>
          <a:gdLst/>
          <a:ahLst/>
          <a:cxnLst/>
          <a:rect l="0" t="0" r="0" b="0"/>
          <a:pathLst>
            <a:path>
              <a:moveTo>
                <a:pt x="0" y="13205"/>
              </a:moveTo>
              <a:lnTo>
                <a:pt x="355102" y="13205"/>
              </a:lnTo>
            </a:path>
          </a:pathLst>
        </a:custGeom>
        <a:noFill/>
        <a:ln w="11429" cap="flat" cmpd="sng" algn="ctr">
          <a:solidFill>
            <a:schemeClr val="accent3">
              <a:hueOff val="0"/>
              <a:satOff val="0"/>
              <a:lumOff val="0"/>
              <a:alphaOff val="0"/>
            </a:schemeClr>
          </a:solidFill>
          <a:prstDash val="sysDash"/>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058366" y="2014163"/>
        <a:ext cx="17755" cy="17755"/>
      </dsp:txXfrm>
    </dsp:sp>
    <dsp:sp modelId="{1DA0A8C1-F87F-4F93-84B3-D335394ACF62}">
      <dsp:nvSpPr>
        <dsp:cNvPr id="0" name=""/>
        <dsp:cNvSpPr/>
      </dsp:nvSpPr>
      <dsp:spPr>
        <a:xfrm>
          <a:off x="1244795" y="1801101"/>
          <a:ext cx="887755" cy="443877"/>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solidFill>
                <a:schemeClr val="tx1"/>
              </a:solidFill>
            </a:rPr>
            <a:t>teórico documental y de campo</a:t>
          </a:r>
          <a:endParaRPr lang="es-ES" sz="1000" kern="1200" dirty="0">
            <a:solidFill>
              <a:schemeClr val="tx1"/>
            </a:solidFill>
          </a:endParaRPr>
        </a:p>
      </dsp:txBody>
      <dsp:txXfrm>
        <a:off x="1257796" y="1814102"/>
        <a:ext cx="861753" cy="417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B62DA-BF6A-4DB2-9DB3-E07B232D9FF0}">
      <dsp:nvSpPr>
        <dsp:cNvPr id="0" name=""/>
        <dsp:cNvSpPr/>
      </dsp:nvSpPr>
      <dsp:spPr>
        <a:xfrm>
          <a:off x="3428184" y="1746810"/>
          <a:ext cx="316231" cy="716784"/>
        </a:xfrm>
        <a:custGeom>
          <a:avLst/>
          <a:gdLst/>
          <a:ahLst/>
          <a:cxnLst/>
          <a:rect l="0" t="0" r="0" b="0"/>
          <a:pathLst>
            <a:path>
              <a:moveTo>
                <a:pt x="316231" y="0"/>
              </a:moveTo>
              <a:lnTo>
                <a:pt x="316231" y="716784"/>
              </a:lnTo>
              <a:lnTo>
                <a:pt x="0" y="716784"/>
              </a:lnTo>
            </a:path>
          </a:pathLst>
        </a:custGeom>
        <a:noFill/>
        <a:ln w="11429" cap="flat" cmpd="sng" algn="ctr">
          <a:solidFill>
            <a:schemeClr val="accent2">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D2117196-F53E-470B-919A-3D41B041B42E}">
      <dsp:nvSpPr>
        <dsp:cNvPr id="0" name=""/>
        <dsp:cNvSpPr/>
      </dsp:nvSpPr>
      <dsp:spPr>
        <a:xfrm>
          <a:off x="6509179" y="4004270"/>
          <a:ext cx="91440" cy="428422"/>
        </a:xfrm>
        <a:custGeom>
          <a:avLst/>
          <a:gdLst/>
          <a:ahLst/>
          <a:cxnLst/>
          <a:rect l="0" t="0" r="0" b="0"/>
          <a:pathLst>
            <a:path>
              <a:moveTo>
                <a:pt x="45720" y="0"/>
              </a:moveTo>
              <a:lnTo>
                <a:pt x="45720" y="428422"/>
              </a:lnTo>
            </a:path>
          </a:pathLst>
        </a:custGeom>
        <a:noFill/>
        <a:ln w="11429" cap="flat" cmpd="sng" algn="ctr">
          <a:solidFill>
            <a:schemeClr val="accent3">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095E3784-0FF9-4A90-BC4F-4A12E83E6478}">
      <dsp:nvSpPr>
        <dsp:cNvPr id="0" name=""/>
        <dsp:cNvSpPr/>
      </dsp:nvSpPr>
      <dsp:spPr>
        <a:xfrm>
          <a:off x="3744416" y="1746810"/>
          <a:ext cx="2810483" cy="1515958"/>
        </a:xfrm>
        <a:custGeom>
          <a:avLst/>
          <a:gdLst/>
          <a:ahLst/>
          <a:cxnLst/>
          <a:rect l="0" t="0" r="0" b="0"/>
          <a:pathLst>
            <a:path>
              <a:moveTo>
                <a:pt x="0" y="0"/>
              </a:moveTo>
              <a:lnTo>
                <a:pt x="0" y="1342941"/>
              </a:lnTo>
              <a:lnTo>
                <a:pt x="2810483" y="1342941"/>
              </a:lnTo>
              <a:lnTo>
                <a:pt x="2810483" y="1515958"/>
              </a:lnTo>
            </a:path>
          </a:pathLst>
        </a:custGeom>
        <a:noFill/>
        <a:ln w="11429" cap="flat" cmpd="sng" algn="ctr">
          <a:solidFill>
            <a:schemeClr val="accent2">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42B08DB9-AA0E-453F-BA29-2FE1F4A7F904}">
      <dsp:nvSpPr>
        <dsp:cNvPr id="0" name=""/>
        <dsp:cNvSpPr/>
      </dsp:nvSpPr>
      <dsp:spPr>
        <a:xfrm>
          <a:off x="4587785" y="4004270"/>
          <a:ext cx="91440" cy="428422"/>
        </a:xfrm>
        <a:custGeom>
          <a:avLst/>
          <a:gdLst/>
          <a:ahLst/>
          <a:cxnLst/>
          <a:rect l="0" t="0" r="0" b="0"/>
          <a:pathLst>
            <a:path>
              <a:moveTo>
                <a:pt x="45720" y="0"/>
              </a:moveTo>
              <a:lnTo>
                <a:pt x="45720" y="428422"/>
              </a:lnTo>
            </a:path>
          </a:pathLst>
        </a:custGeom>
        <a:noFill/>
        <a:ln w="11429" cap="flat" cmpd="sng" algn="ctr">
          <a:solidFill>
            <a:schemeClr val="accent3">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F71818F0-E692-4FA4-ADAA-7448121F4107}">
      <dsp:nvSpPr>
        <dsp:cNvPr id="0" name=""/>
        <dsp:cNvSpPr/>
      </dsp:nvSpPr>
      <dsp:spPr>
        <a:xfrm>
          <a:off x="3744416" y="1746810"/>
          <a:ext cx="889089" cy="1515958"/>
        </a:xfrm>
        <a:custGeom>
          <a:avLst/>
          <a:gdLst/>
          <a:ahLst/>
          <a:cxnLst/>
          <a:rect l="0" t="0" r="0" b="0"/>
          <a:pathLst>
            <a:path>
              <a:moveTo>
                <a:pt x="0" y="0"/>
              </a:moveTo>
              <a:lnTo>
                <a:pt x="0" y="1342941"/>
              </a:lnTo>
              <a:lnTo>
                <a:pt x="889089" y="1342941"/>
              </a:lnTo>
              <a:lnTo>
                <a:pt x="889089" y="1515958"/>
              </a:lnTo>
            </a:path>
          </a:pathLst>
        </a:custGeom>
        <a:noFill/>
        <a:ln w="11429" cap="flat" cmpd="sng" algn="ctr">
          <a:solidFill>
            <a:schemeClr val="accent2">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9D771A2C-4856-4CE9-BE6C-DFA7C8F4A116}">
      <dsp:nvSpPr>
        <dsp:cNvPr id="0" name=""/>
        <dsp:cNvSpPr/>
      </dsp:nvSpPr>
      <dsp:spPr>
        <a:xfrm>
          <a:off x="2666391" y="4004270"/>
          <a:ext cx="91440" cy="428422"/>
        </a:xfrm>
        <a:custGeom>
          <a:avLst/>
          <a:gdLst/>
          <a:ahLst/>
          <a:cxnLst/>
          <a:rect l="0" t="0" r="0" b="0"/>
          <a:pathLst>
            <a:path>
              <a:moveTo>
                <a:pt x="45720" y="0"/>
              </a:moveTo>
              <a:lnTo>
                <a:pt x="45720" y="428422"/>
              </a:lnTo>
            </a:path>
          </a:pathLst>
        </a:custGeom>
        <a:noFill/>
        <a:ln w="11429" cap="flat" cmpd="sng" algn="ctr">
          <a:solidFill>
            <a:schemeClr val="accent3">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A957E9D8-514D-46C2-8B2F-2BC11680039F}">
      <dsp:nvSpPr>
        <dsp:cNvPr id="0" name=""/>
        <dsp:cNvSpPr/>
      </dsp:nvSpPr>
      <dsp:spPr>
        <a:xfrm>
          <a:off x="2712111" y="1746810"/>
          <a:ext cx="1032304" cy="1515958"/>
        </a:xfrm>
        <a:custGeom>
          <a:avLst/>
          <a:gdLst/>
          <a:ahLst/>
          <a:cxnLst/>
          <a:rect l="0" t="0" r="0" b="0"/>
          <a:pathLst>
            <a:path>
              <a:moveTo>
                <a:pt x="1032304" y="0"/>
              </a:moveTo>
              <a:lnTo>
                <a:pt x="1032304" y="1342941"/>
              </a:lnTo>
              <a:lnTo>
                <a:pt x="0" y="1342941"/>
              </a:lnTo>
              <a:lnTo>
                <a:pt x="0" y="1515958"/>
              </a:lnTo>
            </a:path>
          </a:pathLst>
        </a:custGeom>
        <a:noFill/>
        <a:ln w="11429" cap="flat" cmpd="sng" algn="ctr">
          <a:solidFill>
            <a:schemeClr val="accent2">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65BF900F-6193-4069-9F69-E2448D15BB7A}">
      <dsp:nvSpPr>
        <dsp:cNvPr id="0" name=""/>
        <dsp:cNvSpPr/>
      </dsp:nvSpPr>
      <dsp:spPr>
        <a:xfrm>
          <a:off x="744998" y="4004270"/>
          <a:ext cx="91440" cy="428422"/>
        </a:xfrm>
        <a:custGeom>
          <a:avLst/>
          <a:gdLst/>
          <a:ahLst/>
          <a:cxnLst/>
          <a:rect l="0" t="0" r="0" b="0"/>
          <a:pathLst>
            <a:path>
              <a:moveTo>
                <a:pt x="45720" y="0"/>
              </a:moveTo>
              <a:lnTo>
                <a:pt x="45720" y="428422"/>
              </a:lnTo>
            </a:path>
          </a:pathLst>
        </a:custGeom>
        <a:noFill/>
        <a:ln w="11429" cap="flat" cmpd="sng" algn="ctr">
          <a:solidFill>
            <a:schemeClr val="accent3">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BD1D5AA0-41CB-4D67-92A7-D2093C289630}">
      <dsp:nvSpPr>
        <dsp:cNvPr id="0" name=""/>
        <dsp:cNvSpPr/>
      </dsp:nvSpPr>
      <dsp:spPr>
        <a:xfrm>
          <a:off x="790718" y="1746810"/>
          <a:ext cx="2953697" cy="1515958"/>
        </a:xfrm>
        <a:custGeom>
          <a:avLst/>
          <a:gdLst/>
          <a:ahLst/>
          <a:cxnLst/>
          <a:rect l="0" t="0" r="0" b="0"/>
          <a:pathLst>
            <a:path>
              <a:moveTo>
                <a:pt x="2953697" y="0"/>
              </a:moveTo>
              <a:lnTo>
                <a:pt x="2953697" y="1342941"/>
              </a:lnTo>
              <a:lnTo>
                <a:pt x="0" y="1342941"/>
              </a:lnTo>
              <a:lnTo>
                <a:pt x="0" y="1515958"/>
              </a:lnTo>
            </a:path>
          </a:pathLst>
        </a:custGeom>
        <a:noFill/>
        <a:ln w="11429" cap="flat" cmpd="sng" algn="ctr">
          <a:solidFill>
            <a:schemeClr val="accent2">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351F22EC-2E76-4B4F-8413-3FC77B1F3485}">
      <dsp:nvSpPr>
        <dsp:cNvPr id="0" name=""/>
        <dsp:cNvSpPr/>
      </dsp:nvSpPr>
      <dsp:spPr>
        <a:xfrm>
          <a:off x="2736300" y="288032"/>
          <a:ext cx="2016231" cy="1458777"/>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104634" numCol="1" spcCol="1270" anchor="ctr" anchorCtr="0">
          <a:noAutofit/>
        </a:bodyPr>
        <a:lstStyle/>
        <a:p>
          <a:pPr lvl="0" algn="ctr" defTabSz="466725">
            <a:lnSpc>
              <a:spcPct val="90000"/>
            </a:lnSpc>
            <a:spcBef>
              <a:spcPct val="0"/>
            </a:spcBef>
            <a:spcAft>
              <a:spcPct val="35000"/>
            </a:spcAft>
          </a:pPr>
          <a:r>
            <a:rPr lang="es-EC" sz="1050" kern="1200" dirty="0" smtClean="0">
              <a:solidFill>
                <a:schemeClr val="tx1"/>
              </a:solidFill>
            </a:rPr>
            <a:t>conjunto de métodos y procedimientos para verificar y evaluar el cumplimiento de las normas de protección del medio ambiente</a:t>
          </a:r>
          <a:endParaRPr lang="es-ES" sz="1050" kern="1200" dirty="0">
            <a:solidFill>
              <a:schemeClr val="tx1"/>
            </a:solidFill>
          </a:endParaRPr>
        </a:p>
      </dsp:txBody>
      <dsp:txXfrm>
        <a:off x="2736300" y="288032"/>
        <a:ext cx="2016231" cy="1458777"/>
      </dsp:txXfrm>
    </dsp:sp>
    <dsp:sp modelId="{E47BFDB4-E2DA-4674-A424-A7A427285B6C}">
      <dsp:nvSpPr>
        <dsp:cNvPr id="0" name=""/>
        <dsp:cNvSpPr/>
      </dsp:nvSpPr>
      <dsp:spPr>
        <a:xfrm>
          <a:off x="3593187" y="1440160"/>
          <a:ext cx="1303353" cy="535198"/>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lvl="0" algn="r" defTabSz="755650">
            <a:lnSpc>
              <a:spcPct val="90000"/>
            </a:lnSpc>
            <a:spcBef>
              <a:spcPct val="0"/>
            </a:spcBef>
            <a:spcAft>
              <a:spcPct val="35000"/>
            </a:spcAft>
          </a:pPr>
          <a:r>
            <a:rPr lang="es-EC" sz="1700" b="1" kern="1200" dirty="0" smtClean="0">
              <a:solidFill>
                <a:schemeClr val="tx1"/>
              </a:solidFill>
            </a:rPr>
            <a:t>Auditoría Ambiental</a:t>
          </a:r>
          <a:endParaRPr lang="es-ES" sz="1700" b="1" kern="1200" dirty="0">
            <a:solidFill>
              <a:schemeClr val="tx1"/>
            </a:solidFill>
          </a:endParaRPr>
        </a:p>
      </dsp:txBody>
      <dsp:txXfrm>
        <a:off x="3593187" y="1440160"/>
        <a:ext cx="1303353" cy="535198"/>
      </dsp:txXfrm>
    </dsp:sp>
    <dsp:sp modelId="{690F104B-CECC-4F1A-A35E-46EDD69EACC0}">
      <dsp:nvSpPr>
        <dsp:cNvPr id="0" name=""/>
        <dsp:cNvSpPr/>
      </dsp:nvSpPr>
      <dsp:spPr>
        <a:xfrm>
          <a:off x="74645" y="3262768"/>
          <a:ext cx="1432145" cy="741501"/>
        </a:xfrm>
        <a:prstGeom prst="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04634"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diagnosticar la situación ambiental de una empresa</a:t>
          </a:r>
          <a:endParaRPr lang="es-ES" sz="1200" b="1" kern="1200" dirty="0" smtClean="0">
            <a:solidFill>
              <a:schemeClr val="tx1"/>
            </a:solidFill>
          </a:endParaRPr>
        </a:p>
      </dsp:txBody>
      <dsp:txXfrm>
        <a:off x="74645" y="3262768"/>
        <a:ext cx="1432145" cy="741501"/>
      </dsp:txXfrm>
    </dsp:sp>
    <dsp:sp modelId="{9E3898C0-28BF-425B-8F09-FBF549543F36}">
      <dsp:nvSpPr>
        <dsp:cNvPr id="0" name=""/>
        <dsp:cNvSpPr/>
      </dsp:nvSpPr>
      <dsp:spPr>
        <a:xfrm>
          <a:off x="361074" y="3839491"/>
          <a:ext cx="1288930" cy="247167"/>
        </a:xfrm>
        <a:prstGeom prst="rect">
          <a:avLst/>
        </a:prstGeom>
        <a:solidFill>
          <a:schemeClr val="lt1">
            <a:alpha val="90000"/>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lvl="0" algn="r" defTabSz="755650">
            <a:lnSpc>
              <a:spcPct val="90000"/>
            </a:lnSpc>
            <a:spcBef>
              <a:spcPct val="0"/>
            </a:spcBef>
            <a:spcAft>
              <a:spcPct val="35000"/>
            </a:spcAft>
          </a:pPr>
          <a:r>
            <a:rPr lang="es-ES" sz="1700" kern="1200" dirty="0" smtClean="0">
              <a:solidFill>
                <a:schemeClr val="tx1"/>
              </a:solidFill>
            </a:rPr>
            <a:t>Objetivos</a:t>
          </a:r>
          <a:endParaRPr lang="es-ES" sz="1700" kern="1200" dirty="0">
            <a:solidFill>
              <a:schemeClr val="tx1"/>
            </a:solidFill>
          </a:endParaRPr>
        </a:p>
      </dsp:txBody>
      <dsp:txXfrm>
        <a:off x="361074" y="3839491"/>
        <a:ext cx="1288930" cy="247167"/>
      </dsp:txXfrm>
    </dsp:sp>
    <dsp:sp modelId="{EE992FF2-B99A-473D-8DB0-A78E2487E1DD}">
      <dsp:nvSpPr>
        <dsp:cNvPr id="0" name=""/>
        <dsp:cNvSpPr/>
      </dsp:nvSpPr>
      <dsp:spPr>
        <a:xfrm>
          <a:off x="74645" y="4432693"/>
          <a:ext cx="1432145" cy="741501"/>
        </a:xfrm>
        <a:prstGeom prst="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04634"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hacer un seguimiento e informar </a:t>
          </a:r>
          <a:endParaRPr lang="es-ES" sz="1200" kern="1200" dirty="0">
            <a:solidFill>
              <a:schemeClr val="tx1"/>
            </a:solidFill>
          </a:endParaRPr>
        </a:p>
      </dsp:txBody>
      <dsp:txXfrm>
        <a:off x="74645" y="4432693"/>
        <a:ext cx="1432145" cy="741501"/>
      </dsp:txXfrm>
    </dsp:sp>
    <dsp:sp modelId="{316AD598-18CD-44D7-A253-2B8484D4192F}">
      <dsp:nvSpPr>
        <dsp:cNvPr id="0" name=""/>
        <dsp:cNvSpPr/>
      </dsp:nvSpPr>
      <dsp:spPr>
        <a:xfrm>
          <a:off x="361074" y="5009416"/>
          <a:ext cx="1288930" cy="247167"/>
        </a:xfrm>
        <a:prstGeom prst="rect">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lvl="0" algn="r" defTabSz="755650">
            <a:lnSpc>
              <a:spcPct val="90000"/>
            </a:lnSpc>
            <a:spcBef>
              <a:spcPct val="0"/>
            </a:spcBef>
            <a:spcAft>
              <a:spcPct val="35000"/>
            </a:spcAft>
          </a:pPr>
          <a:endParaRPr lang="es-ES" sz="1700" kern="1200">
            <a:solidFill>
              <a:schemeClr val="tx1"/>
            </a:solidFill>
          </a:endParaRPr>
        </a:p>
      </dsp:txBody>
      <dsp:txXfrm>
        <a:off x="361074" y="5009416"/>
        <a:ext cx="1288930" cy="247167"/>
      </dsp:txXfrm>
    </dsp:sp>
    <dsp:sp modelId="{9D3F11A8-9286-4F97-813F-F95D580714AE}">
      <dsp:nvSpPr>
        <dsp:cNvPr id="0" name=""/>
        <dsp:cNvSpPr/>
      </dsp:nvSpPr>
      <dsp:spPr>
        <a:xfrm>
          <a:off x="1996039" y="3262768"/>
          <a:ext cx="1432145" cy="741501"/>
        </a:xfrm>
        <a:prstGeom prst="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04634"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evaluar el cumplimiento </a:t>
          </a:r>
          <a:endParaRPr lang="es-ES" sz="1200" kern="1200" dirty="0">
            <a:solidFill>
              <a:schemeClr val="tx1"/>
            </a:solidFill>
          </a:endParaRPr>
        </a:p>
      </dsp:txBody>
      <dsp:txXfrm>
        <a:off x="1996039" y="3262768"/>
        <a:ext cx="1432145" cy="741501"/>
      </dsp:txXfrm>
    </dsp:sp>
    <dsp:sp modelId="{EAFFAB6B-CF92-425C-AF26-2221DA083877}">
      <dsp:nvSpPr>
        <dsp:cNvPr id="0" name=""/>
        <dsp:cNvSpPr/>
      </dsp:nvSpPr>
      <dsp:spPr>
        <a:xfrm>
          <a:off x="2282468" y="3839491"/>
          <a:ext cx="1288930" cy="247167"/>
        </a:xfrm>
        <a:prstGeom prst="rect">
          <a:avLst/>
        </a:prstGeom>
        <a:solidFill>
          <a:schemeClr val="lt1">
            <a:alpha val="90000"/>
            <a:hueOff val="0"/>
            <a:satOff val="0"/>
            <a:lumOff val="0"/>
            <a:alphaOff val="0"/>
          </a:schemeClr>
        </a:solidFill>
        <a:ln w="11429" cap="flat" cmpd="sng" algn="ctr">
          <a:solidFill>
            <a:schemeClr val="accent4">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lvl="0" algn="r" defTabSz="755650">
            <a:lnSpc>
              <a:spcPct val="90000"/>
            </a:lnSpc>
            <a:spcBef>
              <a:spcPct val="0"/>
            </a:spcBef>
            <a:spcAft>
              <a:spcPct val="35000"/>
            </a:spcAft>
          </a:pPr>
          <a:endParaRPr lang="es-ES" sz="1700" kern="1200">
            <a:solidFill>
              <a:schemeClr val="tx1"/>
            </a:solidFill>
          </a:endParaRPr>
        </a:p>
      </dsp:txBody>
      <dsp:txXfrm>
        <a:off x="2282468" y="3839491"/>
        <a:ext cx="1288930" cy="247167"/>
      </dsp:txXfrm>
    </dsp:sp>
    <dsp:sp modelId="{B3C11608-692B-43EC-8F9D-CE8D1A8FBF83}">
      <dsp:nvSpPr>
        <dsp:cNvPr id="0" name=""/>
        <dsp:cNvSpPr/>
      </dsp:nvSpPr>
      <dsp:spPr>
        <a:xfrm>
          <a:off x="1996039" y="4432693"/>
          <a:ext cx="1432145" cy="741501"/>
        </a:xfrm>
        <a:prstGeom prst="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04634"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incrementar la concientización </a:t>
          </a:r>
          <a:endParaRPr lang="es-ES" sz="1200" kern="1200" dirty="0">
            <a:solidFill>
              <a:schemeClr val="tx1"/>
            </a:solidFill>
          </a:endParaRPr>
        </a:p>
      </dsp:txBody>
      <dsp:txXfrm>
        <a:off x="1996039" y="4432693"/>
        <a:ext cx="1432145" cy="741501"/>
      </dsp:txXfrm>
    </dsp:sp>
    <dsp:sp modelId="{C066B40B-7EC9-4717-9D3A-A893DA990C03}">
      <dsp:nvSpPr>
        <dsp:cNvPr id="0" name=""/>
        <dsp:cNvSpPr/>
      </dsp:nvSpPr>
      <dsp:spPr>
        <a:xfrm>
          <a:off x="2282468" y="5009416"/>
          <a:ext cx="1288930" cy="247167"/>
        </a:xfrm>
        <a:prstGeom prst="rect">
          <a:avLst/>
        </a:prstGeom>
        <a:solidFill>
          <a:schemeClr val="lt1">
            <a:alpha val="90000"/>
            <a:hueOff val="0"/>
            <a:satOff val="0"/>
            <a:lumOff val="0"/>
            <a:alphaOff val="0"/>
          </a:schemeClr>
        </a:solidFill>
        <a:ln w="11429" cap="flat" cmpd="sng" algn="ctr">
          <a:solidFill>
            <a:schemeClr val="accent5">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lvl="0" algn="r" defTabSz="755650">
            <a:lnSpc>
              <a:spcPct val="90000"/>
            </a:lnSpc>
            <a:spcBef>
              <a:spcPct val="0"/>
            </a:spcBef>
            <a:spcAft>
              <a:spcPct val="35000"/>
            </a:spcAft>
          </a:pPr>
          <a:endParaRPr lang="es-ES" sz="1700" kern="1200">
            <a:solidFill>
              <a:schemeClr val="tx1"/>
            </a:solidFill>
          </a:endParaRPr>
        </a:p>
      </dsp:txBody>
      <dsp:txXfrm>
        <a:off x="2282468" y="5009416"/>
        <a:ext cx="1288930" cy="247167"/>
      </dsp:txXfrm>
    </dsp:sp>
    <dsp:sp modelId="{0BDA7B13-9946-4D89-BBF9-CD8119BF5DD3}">
      <dsp:nvSpPr>
        <dsp:cNvPr id="0" name=""/>
        <dsp:cNvSpPr/>
      </dsp:nvSpPr>
      <dsp:spPr>
        <a:xfrm>
          <a:off x="3917432" y="3262768"/>
          <a:ext cx="1432145" cy="741501"/>
        </a:xfrm>
        <a:prstGeom prst="rect">
          <a:avLst/>
        </a:prstGeom>
        <a:solidFill>
          <a:schemeClr val="accent6">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04634"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definir las responsabilidades </a:t>
          </a:r>
          <a:endParaRPr lang="es-ES" sz="1200" kern="1200" dirty="0">
            <a:solidFill>
              <a:schemeClr val="tx1"/>
            </a:solidFill>
          </a:endParaRPr>
        </a:p>
      </dsp:txBody>
      <dsp:txXfrm>
        <a:off x="3917432" y="3262768"/>
        <a:ext cx="1432145" cy="741501"/>
      </dsp:txXfrm>
    </dsp:sp>
    <dsp:sp modelId="{40E6E47A-1137-494D-8DC0-F4AA31307EF1}">
      <dsp:nvSpPr>
        <dsp:cNvPr id="0" name=""/>
        <dsp:cNvSpPr/>
      </dsp:nvSpPr>
      <dsp:spPr>
        <a:xfrm>
          <a:off x="4203862" y="3839491"/>
          <a:ext cx="1288930" cy="247167"/>
        </a:xfrm>
        <a:prstGeom prst="rect">
          <a:avLst/>
        </a:prstGeom>
        <a:solidFill>
          <a:schemeClr val="lt1">
            <a:alpha val="90000"/>
            <a:hueOff val="0"/>
            <a:satOff val="0"/>
            <a:lumOff val="0"/>
            <a:alphaOff val="0"/>
          </a:schemeClr>
        </a:solidFill>
        <a:ln w="11429" cap="flat" cmpd="sng" algn="ctr">
          <a:solidFill>
            <a:schemeClr val="accent6">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lvl="0" algn="r" defTabSz="755650">
            <a:lnSpc>
              <a:spcPct val="90000"/>
            </a:lnSpc>
            <a:spcBef>
              <a:spcPct val="0"/>
            </a:spcBef>
            <a:spcAft>
              <a:spcPct val="35000"/>
            </a:spcAft>
          </a:pPr>
          <a:endParaRPr lang="es-ES" sz="1700" kern="1200">
            <a:solidFill>
              <a:schemeClr val="tx1"/>
            </a:solidFill>
          </a:endParaRPr>
        </a:p>
      </dsp:txBody>
      <dsp:txXfrm>
        <a:off x="4203862" y="3839491"/>
        <a:ext cx="1288930" cy="247167"/>
      </dsp:txXfrm>
    </dsp:sp>
    <dsp:sp modelId="{C167860C-9B19-47A5-91DF-ED00B8A9219A}">
      <dsp:nvSpPr>
        <dsp:cNvPr id="0" name=""/>
        <dsp:cNvSpPr/>
      </dsp:nvSpPr>
      <dsp:spPr>
        <a:xfrm>
          <a:off x="3917432" y="4432693"/>
          <a:ext cx="1432145" cy="741501"/>
        </a:xfrm>
        <a:prstGeom prst="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04634"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llevar registros</a:t>
          </a:r>
          <a:endParaRPr lang="es-ES" sz="1200" kern="1200" dirty="0">
            <a:solidFill>
              <a:schemeClr val="tx1"/>
            </a:solidFill>
          </a:endParaRPr>
        </a:p>
      </dsp:txBody>
      <dsp:txXfrm>
        <a:off x="3917432" y="4432693"/>
        <a:ext cx="1432145" cy="741501"/>
      </dsp:txXfrm>
    </dsp:sp>
    <dsp:sp modelId="{F304EB31-3B1C-4B0E-8F23-A2E488F0E706}">
      <dsp:nvSpPr>
        <dsp:cNvPr id="0" name=""/>
        <dsp:cNvSpPr/>
      </dsp:nvSpPr>
      <dsp:spPr>
        <a:xfrm>
          <a:off x="4203862" y="5009416"/>
          <a:ext cx="1288930" cy="247167"/>
        </a:xfrm>
        <a:prstGeom prst="rect">
          <a:avLst/>
        </a:prstGeom>
        <a:solidFill>
          <a:schemeClr val="lt1">
            <a:alpha val="90000"/>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lvl="0" algn="r" defTabSz="755650">
            <a:lnSpc>
              <a:spcPct val="90000"/>
            </a:lnSpc>
            <a:spcBef>
              <a:spcPct val="0"/>
            </a:spcBef>
            <a:spcAft>
              <a:spcPct val="35000"/>
            </a:spcAft>
          </a:pPr>
          <a:endParaRPr lang="es-ES" sz="1700" kern="1200">
            <a:solidFill>
              <a:schemeClr val="tx1"/>
            </a:solidFill>
          </a:endParaRPr>
        </a:p>
      </dsp:txBody>
      <dsp:txXfrm>
        <a:off x="4203862" y="5009416"/>
        <a:ext cx="1288930" cy="247167"/>
      </dsp:txXfrm>
    </dsp:sp>
    <dsp:sp modelId="{9E1E5A6F-97E6-4736-BAC7-0978C42B85C4}">
      <dsp:nvSpPr>
        <dsp:cNvPr id="0" name=""/>
        <dsp:cNvSpPr/>
      </dsp:nvSpPr>
      <dsp:spPr>
        <a:xfrm>
          <a:off x="5838826" y="3262768"/>
          <a:ext cx="1432145" cy="741501"/>
        </a:xfrm>
        <a:prstGeom prst="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04634"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investigar hechos </a:t>
          </a:r>
          <a:endParaRPr lang="es-ES" sz="1200" kern="1200" dirty="0">
            <a:solidFill>
              <a:schemeClr val="tx1"/>
            </a:solidFill>
          </a:endParaRPr>
        </a:p>
      </dsp:txBody>
      <dsp:txXfrm>
        <a:off x="5838826" y="3262768"/>
        <a:ext cx="1432145" cy="741501"/>
      </dsp:txXfrm>
    </dsp:sp>
    <dsp:sp modelId="{A929C5A5-C619-444F-B88C-8831E02AD6F7}">
      <dsp:nvSpPr>
        <dsp:cNvPr id="0" name=""/>
        <dsp:cNvSpPr/>
      </dsp:nvSpPr>
      <dsp:spPr>
        <a:xfrm>
          <a:off x="6125255" y="3839491"/>
          <a:ext cx="1288930" cy="247167"/>
        </a:xfrm>
        <a:prstGeom prst="rect">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lvl="0" algn="r" defTabSz="755650">
            <a:lnSpc>
              <a:spcPct val="90000"/>
            </a:lnSpc>
            <a:spcBef>
              <a:spcPct val="0"/>
            </a:spcBef>
            <a:spcAft>
              <a:spcPct val="35000"/>
            </a:spcAft>
          </a:pPr>
          <a:endParaRPr lang="es-ES" sz="1700" kern="1200">
            <a:solidFill>
              <a:schemeClr val="tx1"/>
            </a:solidFill>
          </a:endParaRPr>
        </a:p>
      </dsp:txBody>
      <dsp:txXfrm>
        <a:off x="6125255" y="3839491"/>
        <a:ext cx="1288930" cy="247167"/>
      </dsp:txXfrm>
    </dsp:sp>
    <dsp:sp modelId="{70409835-603D-48F8-8482-2386D5EB3EC4}">
      <dsp:nvSpPr>
        <dsp:cNvPr id="0" name=""/>
        <dsp:cNvSpPr/>
      </dsp:nvSpPr>
      <dsp:spPr>
        <a:xfrm>
          <a:off x="5838826" y="4432693"/>
          <a:ext cx="1432145" cy="741501"/>
        </a:xfrm>
        <a:prstGeom prst="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04634"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informar a terceros las actividades </a:t>
          </a:r>
          <a:endParaRPr lang="es-ES" sz="1200" kern="1200" dirty="0">
            <a:solidFill>
              <a:schemeClr val="tx1"/>
            </a:solidFill>
          </a:endParaRPr>
        </a:p>
      </dsp:txBody>
      <dsp:txXfrm>
        <a:off x="5838826" y="4432693"/>
        <a:ext cx="1432145" cy="741501"/>
      </dsp:txXfrm>
    </dsp:sp>
    <dsp:sp modelId="{94CE17BF-DD5B-4FB3-9B8C-FD9150088592}">
      <dsp:nvSpPr>
        <dsp:cNvPr id="0" name=""/>
        <dsp:cNvSpPr/>
      </dsp:nvSpPr>
      <dsp:spPr>
        <a:xfrm>
          <a:off x="6125255" y="5009416"/>
          <a:ext cx="1288930" cy="247167"/>
        </a:xfrm>
        <a:prstGeom prst="rect">
          <a:avLst/>
        </a:prstGeom>
        <a:solidFill>
          <a:schemeClr val="lt1">
            <a:alpha val="90000"/>
            <a:hueOff val="0"/>
            <a:satOff val="0"/>
            <a:lumOff val="0"/>
            <a:alphaOff val="0"/>
          </a:schemeClr>
        </a:solidFill>
        <a:ln w="11429" cap="flat" cmpd="sng" algn="ctr">
          <a:solidFill>
            <a:schemeClr val="accent4">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lvl="0" algn="r" defTabSz="755650">
            <a:lnSpc>
              <a:spcPct val="90000"/>
            </a:lnSpc>
            <a:spcBef>
              <a:spcPct val="0"/>
            </a:spcBef>
            <a:spcAft>
              <a:spcPct val="35000"/>
            </a:spcAft>
          </a:pPr>
          <a:endParaRPr lang="es-ES" sz="1700" kern="1200">
            <a:solidFill>
              <a:schemeClr val="tx1"/>
            </a:solidFill>
          </a:endParaRPr>
        </a:p>
      </dsp:txBody>
      <dsp:txXfrm>
        <a:off x="6125255" y="5009416"/>
        <a:ext cx="1288930" cy="247167"/>
      </dsp:txXfrm>
    </dsp:sp>
    <dsp:sp modelId="{C87362E5-FED4-4B39-BC2F-39BC091394FD}">
      <dsp:nvSpPr>
        <dsp:cNvPr id="0" name=""/>
        <dsp:cNvSpPr/>
      </dsp:nvSpPr>
      <dsp:spPr>
        <a:xfrm>
          <a:off x="1996039" y="2092844"/>
          <a:ext cx="1432145" cy="741501"/>
        </a:xfrm>
        <a:prstGeom prst="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104634" numCol="1" spcCol="1270" anchor="ctr" anchorCtr="0">
          <a:noAutofit/>
        </a:bodyPr>
        <a:lstStyle/>
        <a:p>
          <a:pPr lvl="0" algn="ctr" defTabSz="488950">
            <a:lnSpc>
              <a:spcPct val="90000"/>
            </a:lnSpc>
            <a:spcBef>
              <a:spcPct val="0"/>
            </a:spcBef>
            <a:spcAft>
              <a:spcPct val="35000"/>
            </a:spcAft>
          </a:pPr>
          <a:r>
            <a:rPr lang="es-EC" sz="1100" b="0" kern="1200" dirty="0" smtClean="0">
              <a:solidFill>
                <a:schemeClr val="tx1"/>
              </a:solidFill>
            </a:rPr>
            <a:t>Pre-auditoria </a:t>
          </a:r>
        </a:p>
        <a:p>
          <a:pPr lvl="0" algn="ctr" defTabSz="488950">
            <a:lnSpc>
              <a:spcPct val="90000"/>
            </a:lnSpc>
            <a:spcBef>
              <a:spcPct val="0"/>
            </a:spcBef>
            <a:spcAft>
              <a:spcPct val="35000"/>
            </a:spcAft>
          </a:pPr>
          <a:r>
            <a:rPr lang="es-EC" sz="1100" b="0" kern="1200" dirty="0" smtClean="0">
              <a:solidFill>
                <a:schemeClr val="tx1"/>
              </a:solidFill>
            </a:rPr>
            <a:t>Auditoria In Situ</a:t>
          </a:r>
        </a:p>
        <a:p>
          <a:pPr lvl="0" algn="ctr" defTabSz="488950">
            <a:lnSpc>
              <a:spcPct val="90000"/>
            </a:lnSpc>
            <a:spcBef>
              <a:spcPct val="0"/>
            </a:spcBef>
            <a:spcAft>
              <a:spcPct val="35000"/>
            </a:spcAft>
          </a:pPr>
          <a:r>
            <a:rPr lang="es-EC" sz="1100" b="0" kern="1200" dirty="0" smtClean="0">
              <a:solidFill>
                <a:schemeClr val="tx1"/>
              </a:solidFill>
            </a:rPr>
            <a:t>Post-auditoria</a:t>
          </a:r>
          <a:endParaRPr lang="es-ES" sz="1100" b="0" kern="1200" dirty="0">
            <a:solidFill>
              <a:schemeClr val="tx1"/>
            </a:solidFill>
          </a:endParaRPr>
        </a:p>
      </dsp:txBody>
      <dsp:txXfrm>
        <a:off x="1996039" y="2092844"/>
        <a:ext cx="1432145" cy="741501"/>
      </dsp:txXfrm>
    </dsp:sp>
    <dsp:sp modelId="{597B044D-7EE9-41F8-9159-E306F499631C}">
      <dsp:nvSpPr>
        <dsp:cNvPr id="0" name=""/>
        <dsp:cNvSpPr/>
      </dsp:nvSpPr>
      <dsp:spPr>
        <a:xfrm>
          <a:off x="2282468" y="2669567"/>
          <a:ext cx="1288930" cy="247167"/>
        </a:xfrm>
        <a:prstGeom prst="rect">
          <a:avLst/>
        </a:prstGeom>
        <a:solidFill>
          <a:schemeClr val="lt1">
            <a:alpha val="90000"/>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lvl="0" algn="r" defTabSz="755650">
            <a:lnSpc>
              <a:spcPct val="90000"/>
            </a:lnSpc>
            <a:spcBef>
              <a:spcPct val="0"/>
            </a:spcBef>
            <a:spcAft>
              <a:spcPct val="35000"/>
            </a:spcAft>
          </a:pPr>
          <a:r>
            <a:rPr lang="es-EC" sz="1700" b="1" kern="1200" dirty="0" smtClean="0">
              <a:solidFill>
                <a:schemeClr val="tx1"/>
              </a:solidFill>
            </a:rPr>
            <a:t>Etapas</a:t>
          </a:r>
          <a:endParaRPr lang="es-ES" sz="1700" b="1" kern="1200" dirty="0">
            <a:solidFill>
              <a:schemeClr val="tx1"/>
            </a:solidFill>
          </a:endParaRPr>
        </a:p>
      </dsp:txBody>
      <dsp:txXfrm>
        <a:off x="2282468" y="2669567"/>
        <a:ext cx="1288930" cy="2471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020B6-7B27-48D8-8220-505A21C2F36D}">
      <dsp:nvSpPr>
        <dsp:cNvPr id="0" name=""/>
        <dsp:cNvSpPr/>
      </dsp:nvSpPr>
      <dsp:spPr>
        <a:xfrm>
          <a:off x="406810" y="0"/>
          <a:ext cx="5607332" cy="5607332"/>
        </a:xfrm>
        <a:prstGeom prst="triangle">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9B47C663-FFDE-4E12-A5BF-6AFB03A33DCE}">
      <dsp:nvSpPr>
        <dsp:cNvPr id="0" name=""/>
        <dsp:cNvSpPr/>
      </dsp:nvSpPr>
      <dsp:spPr>
        <a:xfrm>
          <a:off x="3210476" y="561009"/>
          <a:ext cx="3644765" cy="477499"/>
        </a:xfrm>
        <a:prstGeom prst="roundRect">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0" kern="1200" dirty="0" smtClean="0"/>
            <a:t>La Constitución</a:t>
          </a:r>
          <a:endParaRPr lang="es-ES" sz="1600" b="0" kern="1200" dirty="0"/>
        </a:p>
      </dsp:txBody>
      <dsp:txXfrm>
        <a:off x="3233786" y="584319"/>
        <a:ext cx="3598145" cy="430879"/>
      </dsp:txXfrm>
    </dsp:sp>
    <dsp:sp modelId="{AD3DFF00-9C8C-4D49-BF44-E939C56935C0}">
      <dsp:nvSpPr>
        <dsp:cNvPr id="0" name=""/>
        <dsp:cNvSpPr/>
      </dsp:nvSpPr>
      <dsp:spPr>
        <a:xfrm>
          <a:off x="3224964" y="1098195"/>
          <a:ext cx="3615789" cy="1028127"/>
        </a:xfrm>
        <a:prstGeom prst="roundRect">
          <a:avLst/>
        </a:prstGeom>
        <a:solidFill>
          <a:schemeClr val="lt1">
            <a:alpha val="90000"/>
            <a:hueOff val="0"/>
            <a:satOff val="0"/>
            <a:lumOff val="0"/>
            <a:alphaOff val="0"/>
          </a:schemeClr>
        </a:solidFill>
        <a:ln w="11429" cap="flat" cmpd="sng" algn="ctr">
          <a:solidFill>
            <a:schemeClr val="accent3">
              <a:hueOff val="-1898305"/>
              <a:satOff val="-1247"/>
              <a:lumOff val="-2431"/>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dirty="0" smtClean="0"/>
            <a:t>Ley de Minería</a:t>
          </a:r>
        </a:p>
        <a:p>
          <a:pPr lvl="0" algn="ctr" defTabSz="622300">
            <a:lnSpc>
              <a:spcPct val="90000"/>
            </a:lnSpc>
            <a:spcBef>
              <a:spcPct val="0"/>
            </a:spcBef>
            <a:spcAft>
              <a:spcPct val="35000"/>
            </a:spcAft>
          </a:pPr>
          <a:r>
            <a:rPr lang="es-EC" sz="1400" b="0" kern="1200" dirty="0" smtClean="0"/>
            <a:t>Ley de Gestión Ambiental</a:t>
          </a:r>
        </a:p>
        <a:p>
          <a:pPr lvl="0" algn="ctr" defTabSz="622300">
            <a:lnSpc>
              <a:spcPct val="90000"/>
            </a:lnSpc>
            <a:spcBef>
              <a:spcPct val="0"/>
            </a:spcBef>
            <a:spcAft>
              <a:spcPct val="35000"/>
            </a:spcAft>
          </a:pPr>
          <a:r>
            <a:rPr lang="es-EC" sz="1400" kern="1200" dirty="0" smtClean="0"/>
            <a:t>Texto Unificado de Legislación Secundaria del Ministerio del Ambiente</a:t>
          </a:r>
          <a:endParaRPr lang="es-ES" sz="1400" kern="1200" dirty="0"/>
        </a:p>
      </dsp:txBody>
      <dsp:txXfrm>
        <a:off x="3275153" y="1148384"/>
        <a:ext cx="3515411" cy="927749"/>
      </dsp:txXfrm>
    </dsp:sp>
    <dsp:sp modelId="{40DAC901-9E7E-4222-AA3E-23AA9979A288}">
      <dsp:nvSpPr>
        <dsp:cNvPr id="0" name=""/>
        <dsp:cNvSpPr/>
      </dsp:nvSpPr>
      <dsp:spPr>
        <a:xfrm>
          <a:off x="3224964" y="2186011"/>
          <a:ext cx="3615789" cy="1189064"/>
        </a:xfrm>
        <a:prstGeom prst="roundRect">
          <a:avLst/>
        </a:prstGeom>
        <a:solidFill>
          <a:schemeClr val="lt1">
            <a:alpha val="90000"/>
            <a:hueOff val="0"/>
            <a:satOff val="0"/>
            <a:lumOff val="0"/>
            <a:alphaOff val="0"/>
          </a:schemeClr>
        </a:solidFill>
        <a:ln w="11429" cap="flat" cmpd="sng" algn="ctr">
          <a:solidFill>
            <a:schemeClr val="accent3">
              <a:hueOff val="-3796610"/>
              <a:satOff val="-2494"/>
              <a:lumOff val="-4863"/>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0" kern="1200" dirty="0" smtClean="0"/>
            <a:t>Reglamento Ambiental para Actividades Mineras Reglamento de Seguridad Minera</a:t>
          </a:r>
        </a:p>
        <a:p>
          <a:pPr lvl="0" algn="ctr" defTabSz="488950">
            <a:lnSpc>
              <a:spcPct val="90000"/>
            </a:lnSpc>
            <a:spcBef>
              <a:spcPct val="0"/>
            </a:spcBef>
            <a:spcAft>
              <a:spcPct val="35000"/>
            </a:spcAft>
          </a:pPr>
          <a:r>
            <a:rPr lang="es-EC" sz="1100" b="0" kern="1200" dirty="0" smtClean="0"/>
            <a:t>Reglamento a la Ley de Gestión Ambiental para la Prevención y Control de la Contaminación Ambiental </a:t>
          </a:r>
        </a:p>
        <a:p>
          <a:pPr lvl="0" algn="ctr" defTabSz="488950">
            <a:lnSpc>
              <a:spcPct val="90000"/>
            </a:lnSpc>
            <a:spcBef>
              <a:spcPct val="0"/>
            </a:spcBef>
            <a:spcAft>
              <a:spcPct val="35000"/>
            </a:spcAft>
          </a:pPr>
          <a:r>
            <a:rPr lang="es-EC" sz="1100" b="0" kern="1200" dirty="0" smtClean="0"/>
            <a:t>Reglamento General de la Ley de Patrimonio Cultural</a:t>
          </a:r>
          <a:endParaRPr lang="es-ES" sz="1100" b="0" kern="1200" dirty="0"/>
        </a:p>
      </dsp:txBody>
      <dsp:txXfrm>
        <a:off x="3283009" y="2244056"/>
        <a:ext cx="3499699" cy="1072974"/>
      </dsp:txXfrm>
    </dsp:sp>
    <dsp:sp modelId="{E4BAC017-D5E8-4C0A-B7B7-516A2423E305}">
      <dsp:nvSpPr>
        <dsp:cNvPr id="0" name=""/>
        <dsp:cNvSpPr/>
      </dsp:nvSpPr>
      <dsp:spPr>
        <a:xfrm>
          <a:off x="3210476" y="3434762"/>
          <a:ext cx="3644765" cy="477499"/>
        </a:xfrm>
        <a:prstGeom prst="roundRect">
          <a:avLst/>
        </a:prstGeom>
        <a:solidFill>
          <a:schemeClr val="lt1">
            <a:alpha val="90000"/>
            <a:hueOff val="0"/>
            <a:satOff val="0"/>
            <a:lumOff val="0"/>
            <a:alphaOff val="0"/>
          </a:schemeClr>
        </a:solidFill>
        <a:ln w="11429" cap="flat" cmpd="sng" algn="ctr">
          <a:solidFill>
            <a:schemeClr val="accent3">
              <a:hueOff val="-5694915"/>
              <a:satOff val="-3742"/>
              <a:lumOff val="-7294"/>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s-EC" sz="1200" b="0" kern="1200" dirty="0" smtClean="0"/>
        </a:p>
        <a:p>
          <a:pPr lvl="0" algn="ctr" defTabSz="533400">
            <a:lnSpc>
              <a:spcPct val="90000"/>
            </a:lnSpc>
            <a:spcBef>
              <a:spcPct val="0"/>
            </a:spcBef>
            <a:spcAft>
              <a:spcPct val="35000"/>
            </a:spcAft>
          </a:pPr>
          <a:r>
            <a:rPr lang="es-EC" sz="1200" b="0" kern="1200" dirty="0" smtClean="0"/>
            <a:t>Normas Técnicas Ambientales Para La Prevención y Control De La Contaminación Ambiental.</a:t>
          </a:r>
        </a:p>
        <a:p>
          <a:pPr lvl="0" algn="ctr" defTabSz="533400">
            <a:lnSpc>
              <a:spcPct val="90000"/>
            </a:lnSpc>
            <a:spcBef>
              <a:spcPct val="0"/>
            </a:spcBef>
            <a:spcAft>
              <a:spcPct val="35000"/>
            </a:spcAft>
          </a:pPr>
          <a:endParaRPr lang="es-ES" sz="1200" kern="1200" dirty="0"/>
        </a:p>
      </dsp:txBody>
      <dsp:txXfrm>
        <a:off x="3233786" y="3458072"/>
        <a:ext cx="3598145" cy="430879"/>
      </dsp:txXfrm>
    </dsp:sp>
    <dsp:sp modelId="{1901DDCE-65FF-41AD-9EF2-E3D79A2D4195}">
      <dsp:nvSpPr>
        <dsp:cNvPr id="0" name=""/>
        <dsp:cNvSpPr/>
      </dsp:nvSpPr>
      <dsp:spPr>
        <a:xfrm>
          <a:off x="3210476" y="3971949"/>
          <a:ext cx="3644765" cy="477499"/>
        </a:xfrm>
        <a:prstGeom prst="roundRect">
          <a:avLst/>
        </a:prstGeom>
        <a:solidFill>
          <a:schemeClr val="lt1">
            <a:alpha val="90000"/>
            <a:hueOff val="0"/>
            <a:satOff val="0"/>
            <a:lumOff val="0"/>
            <a:alphaOff val="0"/>
          </a:schemeClr>
        </a:solidFill>
        <a:ln w="11429" cap="flat" cmpd="sng" algn="ctr">
          <a:solidFill>
            <a:schemeClr val="accent3">
              <a:hueOff val="-7593220"/>
              <a:satOff val="-4989"/>
              <a:lumOff val="-9726"/>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Ordenanzas Metropolitanas</a:t>
          </a:r>
          <a:endParaRPr lang="es-ES" sz="1400" kern="1200" dirty="0"/>
        </a:p>
      </dsp:txBody>
      <dsp:txXfrm>
        <a:off x="3233786" y="3995259"/>
        <a:ext cx="3598145" cy="430879"/>
      </dsp:txXfrm>
    </dsp:sp>
    <dsp:sp modelId="{321F8DE3-7282-4D15-9022-B26E1E80A346}">
      <dsp:nvSpPr>
        <dsp:cNvPr id="0" name=""/>
        <dsp:cNvSpPr/>
      </dsp:nvSpPr>
      <dsp:spPr>
        <a:xfrm>
          <a:off x="3134264" y="4506993"/>
          <a:ext cx="3644765" cy="477499"/>
        </a:xfrm>
        <a:prstGeom prst="roundRect">
          <a:avLst/>
        </a:prstGeom>
        <a:solidFill>
          <a:schemeClr val="lt1">
            <a:alpha val="90000"/>
            <a:hueOff val="0"/>
            <a:satOff val="0"/>
            <a:lumOff val="0"/>
            <a:alphaOff val="0"/>
          </a:schemeClr>
        </a:solidFill>
        <a:ln w="11429" cap="flat" cmpd="sng" algn="ctr">
          <a:solidFill>
            <a:schemeClr val="accent3">
              <a:hueOff val="-9491525"/>
              <a:satOff val="-6236"/>
              <a:lumOff val="-12157"/>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Instructivos y Guías</a:t>
          </a:r>
          <a:endParaRPr lang="es-ES" sz="1400" kern="1200" dirty="0"/>
        </a:p>
      </dsp:txBody>
      <dsp:txXfrm>
        <a:off x="3157574" y="4530303"/>
        <a:ext cx="3598145" cy="4308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EF640-66A9-45FF-A137-C32E043AE1ED}">
      <dsp:nvSpPr>
        <dsp:cNvPr id="0" name=""/>
        <dsp:cNvSpPr/>
      </dsp:nvSpPr>
      <dsp:spPr>
        <a:xfrm rot="10800000">
          <a:off x="854832" y="1727"/>
          <a:ext cx="2921004" cy="476364"/>
        </a:xfrm>
        <a:prstGeom prst="homePlat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0063" tIns="49530" rIns="92456" bIns="49530" numCol="1" spcCol="1270" anchor="ctr" anchorCtr="0">
          <a:noAutofit/>
        </a:bodyPr>
        <a:lstStyle/>
        <a:p>
          <a:pPr lvl="0" algn="ctr" defTabSz="577850">
            <a:lnSpc>
              <a:spcPct val="90000"/>
            </a:lnSpc>
            <a:spcBef>
              <a:spcPct val="0"/>
            </a:spcBef>
            <a:spcAft>
              <a:spcPct val="35000"/>
            </a:spcAft>
          </a:pPr>
          <a:r>
            <a:rPr lang="es-EC" sz="1300" b="1" kern="1200" dirty="0" smtClean="0">
              <a:solidFill>
                <a:schemeClr val="tx1"/>
              </a:solidFill>
            </a:rPr>
            <a:t>DATOS GENERALES</a:t>
          </a:r>
          <a:endParaRPr lang="es-ES" sz="1300" kern="1200" dirty="0">
            <a:solidFill>
              <a:schemeClr val="tx1"/>
            </a:solidFill>
          </a:endParaRPr>
        </a:p>
      </dsp:txBody>
      <dsp:txXfrm rot="10800000">
        <a:off x="973923" y="1727"/>
        <a:ext cx="2801913" cy="476364"/>
      </dsp:txXfrm>
    </dsp:sp>
    <dsp:sp modelId="{B85B4683-CD6C-450B-8287-00666ECC5B7F}">
      <dsp:nvSpPr>
        <dsp:cNvPr id="0" name=""/>
        <dsp:cNvSpPr/>
      </dsp:nvSpPr>
      <dsp:spPr>
        <a:xfrm>
          <a:off x="616650" y="1727"/>
          <a:ext cx="476364" cy="476364"/>
        </a:xfrm>
        <a:prstGeom prst="ellipse">
          <a:avLst/>
        </a:prstGeom>
        <a:solidFill>
          <a:schemeClr val="accent2">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A43F547-4402-45AA-AAC9-8FF784E956BB}">
      <dsp:nvSpPr>
        <dsp:cNvPr id="0" name=""/>
        <dsp:cNvSpPr/>
      </dsp:nvSpPr>
      <dsp:spPr>
        <a:xfrm rot="10800000">
          <a:off x="854832" y="620290"/>
          <a:ext cx="2921004" cy="476364"/>
        </a:xfrm>
        <a:prstGeom prst="homePlate">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0063" tIns="49530" rIns="92456" bIns="49530" numCol="1" spcCol="1270" anchor="ctr" anchorCtr="0">
          <a:noAutofit/>
        </a:bodyPr>
        <a:lstStyle/>
        <a:p>
          <a:pPr lvl="0" algn="ctr" defTabSz="577850">
            <a:lnSpc>
              <a:spcPct val="90000"/>
            </a:lnSpc>
            <a:spcBef>
              <a:spcPct val="0"/>
            </a:spcBef>
            <a:spcAft>
              <a:spcPct val="35000"/>
            </a:spcAft>
          </a:pPr>
          <a:r>
            <a:rPr lang="es-EC" sz="1300" b="1" kern="1200" smtClean="0">
              <a:solidFill>
                <a:schemeClr val="tx1"/>
              </a:solidFill>
            </a:rPr>
            <a:t>OBJETIVOS DE LA AUDITORIA AMBIENTAL</a:t>
          </a:r>
          <a:endParaRPr lang="es-ES" sz="1300" kern="1200" dirty="0">
            <a:solidFill>
              <a:schemeClr val="tx1"/>
            </a:solidFill>
          </a:endParaRPr>
        </a:p>
      </dsp:txBody>
      <dsp:txXfrm rot="10800000">
        <a:off x="973923" y="620290"/>
        <a:ext cx="2801913" cy="476364"/>
      </dsp:txXfrm>
    </dsp:sp>
    <dsp:sp modelId="{86A53751-830E-4C1C-A15E-67B66A48590F}">
      <dsp:nvSpPr>
        <dsp:cNvPr id="0" name=""/>
        <dsp:cNvSpPr/>
      </dsp:nvSpPr>
      <dsp:spPr>
        <a:xfrm>
          <a:off x="616650" y="620290"/>
          <a:ext cx="476364" cy="476364"/>
        </a:xfrm>
        <a:prstGeom prst="ellipse">
          <a:avLst/>
        </a:prstGeom>
        <a:solidFill>
          <a:schemeClr val="accent3">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ADF9068-E3B5-41D6-80A0-004105F9EA3A}">
      <dsp:nvSpPr>
        <dsp:cNvPr id="0" name=""/>
        <dsp:cNvSpPr/>
      </dsp:nvSpPr>
      <dsp:spPr>
        <a:xfrm rot="10800000">
          <a:off x="854832" y="1238852"/>
          <a:ext cx="2921004" cy="476364"/>
        </a:xfrm>
        <a:prstGeom prst="homePlat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0063" tIns="49530" rIns="92456" bIns="49530" numCol="1" spcCol="1270" anchor="ctr" anchorCtr="0">
          <a:noAutofit/>
        </a:bodyPr>
        <a:lstStyle/>
        <a:p>
          <a:pPr lvl="0" algn="ctr" defTabSz="577850">
            <a:lnSpc>
              <a:spcPct val="90000"/>
            </a:lnSpc>
            <a:spcBef>
              <a:spcPct val="0"/>
            </a:spcBef>
            <a:spcAft>
              <a:spcPct val="35000"/>
            </a:spcAft>
          </a:pPr>
          <a:r>
            <a:rPr lang="es-ES" sz="1300" kern="1200" smtClean="0">
              <a:solidFill>
                <a:schemeClr val="tx1"/>
              </a:solidFill>
            </a:rPr>
            <a:t>ALCANCE DE LA AUDITORIA</a:t>
          </a:r>
          <a:endParaRPr lang="es-ES" sz="1300" kern="1200">
            <a:solidFill>
              <a:schemeClr val="tx1"/>
            </a:solidFill>
          </a:endParaRPr>
        </a:p>
      </dsp:txBody>
      <dsp:txXfrm rot="10800000">
        <a:off x="973923" y="1238852"/>
        <a:ext cx="2801913" cy="476364"/>
      </dsp:txXfrm>
    </dsp:sp>
    <dsp:sp modelId="{A4211FE9-1DA1-4DDA-A9DA-240655E7241F}">
      <dsp:nvSpPr>
        <dsp:cNvPr id="0" name=""/>
        <dsp:cNvSpPr/>
      </dsp:nvSpPr>
      <dsp:spPr>
        <a:xfrm>
          <a:off x="616650" y="1238852"/>
          <a:ext cx="476364" cy="476364"/>
        </a:xfrm>
        <a:prstGeom prst="ellipse">
          <a:avLst/>
        </a:prstGeom>
        <a:solidFill>
          <a:schemeClr val="accent4">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E080254A-2B48-461F-BAF7-ACF01847E639}">
      <dsp:nvSpPr>
        <dsp:cNvPr id="0" name=""/>
        <dsp:cNvSpPr/>
      </dsp:nvSpPr>
      <dsp:spPr>
        <a:xfrm rot="10800000">
          <a:off x="854832" y="1857414"/>
          <a:ext cx="2921004" cy="476364"/>
        </a:xfrm>
        <a:prstGeom prst="homePlat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0063" tIns="49530" rIns="92456" bIns="49530" numCol="1" spcCol="1270" anchor="ctr" anchorCtr="0">
          <a:noAutofit/>
        </a:bodyPr>
        <a:lstStyle/>
        <a:p>
          <a:pPr lvl="0" algn="ctr" defTabSz="577850">
            <a:lnSpc>
              <a:spcPct val="90000"/>
            </a:lnSpc>
            <a:spcBef>
              <a:spcPct val="0"/>
            </a:spcBef>
            <a:spcAft>
              <a:spcPct val="35000"/>
            </a:spcAft>
          </a:pPr>
          <a:r>
            <a:rPr lang="es-EC" sz="1300" b="1" kern="1200" smtClean="0">
              <a:solidFill>
                <a:schemeClr val="tx1"/>
              </a:solidFill>
            </a:rPr>
            <a:t>DESCRIPCIÓN DEL PROCESO METODOLÓGICO</a:t>
          </a:r>
          <a:endParaRPr lang="es-ES" sz="1300" kern="1200" dirty="0">
            <a:solidFill>
              <a:schemeClr val="tx1"/>
            </a:solidFill>
          </a:endParaRPr>
        </a:p>
      </dsp:txBody>
      <dsp:txXfrm rot="10800000">
        <a:off x="973923" y="1857414"/>
        <a:ext cx="2801913" cy="476364"/>
      </dsp:txXfrm>
    </dsp:sp>
    <dsp:sp modelId="{9A74F74E-735D-4B1F-B1D9-89B20328D7DC}">
      <dsp:nvSpPr>
        <dsp:cNvPr id="0" name=""/>
        <dsp:cNvSpPr/>
      </dsp:nvSpPr>
      <dsp:spPr>
        <a:xfrm>
          <a:off x="616650" y="1857414"/>
          <a:ext cx="476364" cy="476364"/>
        </a:xfrm>
        <a:prstGeom prst="ellipse">
          <a:avLst/>
        </a:prstGeom>
        <a:solidFill>
          <a:schemeClr val="accent5">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767DC38-DD68-4531-B963-60EC92B41A0D}">
      <dsp:nvSpPr>
        <dsp:cNvPr id="0" name=""/>
        <dsp:cNvSpPr/>
      </dsp:nvSpPr>
      <dsp:spPr>
        <a:xfrm rot="10800000">
          <a:off x="854832" y="2475976"/>
          <a:ext cx="2921004" cy="476364"/>
        </a:xfrm>
        <a:prstGeom prst="homePlate">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0063" tIns="49530" rIns="92456" bIns="49530" numCol="1" spcCol="1270" anchor="ctr" anchorCtr="0">
          <a:noAutofit/>
        </a:bodyPr>
        <a:lstStyle/>
        <a:p>
          <a:pPr lvl="0" algn="ctr" defTabSz="577850">
            <a:lnSpc>
              <a:spcPct val="90000"/>
            </a:lnSpc>
            <a:spcBef>
              <a:spcPct val="0"/>
            </a:spcBef>
            <a:spcAft>
              <a:spcPct val="35000"/>
            </a:spcAft>
          </a:pPr>
          <a:r>
            <a:rPr lang="es-ES" sz="1300" kern="1200" smtClean="0">
              <a:solidFill>
                <a:schemeClr val="tx1"/>
              </a:solidFill>
            </a:rPr>
            <a:t>DESCRIPCIÓN GENERAL DEL PROYECTO</a:t>
          </a:r>
          <a:endParaRPr lang="es-ES" sz="1300" kern="1200" dirty="0">
            <a:solidFill>
              <a:schemeClr val="tx1"/>
            </a:solidFill>
          </a:endParaRPr>
        </a:p>
      </dsp:txBody>
      <dsp:txXfrm rot="10800000">
        <a:off x="973923" y="2475976"/>
        <a:ext cx="2801913" cy="476364"/>
      </dsp:txXfrm>
    </dsp:sp>
    <dsp:sp modelId="{CB073225-18B8-4A7B-95F3-F6B219148048}">
      <dsp:nvSpPr>
        <dsp:cNvPr id="0" name=""/>
        <dsp:cNvSpPr/>
      </dsp:nvSpPr>
      <dsp:spPr>
        <a:xfrm>
          <a:off x="616650" y="2475976"/>
          <a:ext cx="476364" cy="476364"/>
        </a:xfrm>
        <a:prstGeom prst="ellipse">
          <a:avLst/>
        </a:prstGeom>
        <a:solidFill>
          <a:schemeClr val="accent6">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EF640-66A9-45FF-A137-C32E043AE1ED}">
      <dsp:nvSpPr>
        <dsp:cNvPr id="0" name=""/>
        <dsp:cNvSpPr/>
      </dsp:nvSpPr>
      <dsp:spPr>
        <a:xfrm rot="10800000">
          <a:off x="854832" y="1727"/>
          <a:ext cx="2921004" cy="476364"/>
        </a:xfrm>
        <a:prstGeom prst="homePlat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0063" tIns="45720" rIns="85344" bIns="457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DESCRIPCIÓN GENERAL DEL MEDIO</a:t>
          </a:r>
          <a:endParaRPr lang="es-ES" sz="1200" kern="1200" dirty="0">
            <a:solidFill>
              <a:schemeClr val="tx1"/>
            </a:solidFill>
          </a:endParaRPr>
        </a:p>
      </dsp:txBody>
      <dsp:txXfrm rot="10800000">
        <a:off x="973923" y="1727"/>
        <a:ext cx="2801913" cy="476364"/>
      </dsp:txXfrm>
    </dsp:sp>
    <dsp:sp modelId="{B85B4683-CD6C-450B-8287-00666ECC5B7F}">
      <dsp:nvSpPr>
        <dsp:cNvPr id="0" name=""/>
        <dsp:cNvSpPr/>
      </dsp:nvSpPr>
      <dsp:spPr>
        <a:xfrm>
          <a:off x="616650" y="1727"/>
          <a:ext cx="476364" cy="476364"/>
        </a:xfrm>
        <a:prstGeom prst="ellipse">
          <a:avLst/>
        </a:prstGeom>
        <a:solidFill>
          <a:schemeClr val="accent2">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A43F547-4402-45AA-AAC9-8FF784E956BB}">
      <dsp:nvSpPr>
        <dsp:cNvPr id="0" name=""/>
        <dsp:cNvSpPr/>
      </dsp:nvSpPr>
      <dsp:spPr>
        <a:xfrm rot="10800000">
          <a:off x="854832" y="620290"/>
          <a:ext cx="2921004" cy="476364"/>
        </a:xfrm>
        <a:prstGeom prst="homePlate">
          <a:avLst/>
        </a:prstGeom>
        <a:solidFill>
          <a:schemeClr val="accent2">
            <a:hueOff val="1932342"/>
            <a:satOff val="-20663"/>
            <a:lumOff val="539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0063" tIns="45720" rIns="85344" bIns="45720" numCol="1" spcCol="1270" anchor="ctr" anchorCtr="0">
          <a:noAutofit/>
        </a:bodyPr>
        <a:lstStyle/>
        <a:p>
          <a:pPr lvl="0" algn="ctr" defTabSz="533400">
            <a:lnSpc>
              <a:spcPct val="90000"/>
            </a:lnSpc>
            <a:spcBef>
              <a:spcPct val="0"/>
            </a:spcBef>
            <a:spcAft>
              <a:spcPct val="35000"/>
            </a:spcAft>
          </a:pPr>
          <a:r>
            <a:rPr lang="es-EC" sz="1200" b="1" kern="1200" smtClean="0">
              <a:solidFill>
                <a:schemeClr val="tx1"/>
              </a:solidFill>
            </a:rPr>
            <a:t>NORMATIVA APLICABLE AL PROYECTO</a:t>
          </a:r>
          <a:endParaRPr lang="es-ES" sz="1200" kern="1200" dirty="0">
            <a:solidFill>
              <a:schemeClr val="tx1"/>
            </a:solidFill>
          </a:endParaRPr>
        </a:p>
      </dsp:txBody>
      <dsp:txXfrm rot="10800000">
        <a:off x="973923" y="620290"/>
        <a:ext cx="2801913" cy="476364"/>
      </dsp:txXfrm>
    </dsp:sp>
    <dsp:sp modelId="{86A53751-830E-4C1C-A15E-67B66A48590F}">
      <dsp:nvSpPr>
        <dsp:cNvPr id="0" name=""/>
        <dsp:cNvSpPr/>
      </dsp:nvSpPr>
      <dsp:spPr>
        <a:xfrm>
          <a:off x="616650" y="620290"/>
          <a:ext cx="476364" cy="476364"/>
        </a:xfrm>
        <a:prstGeom prst="ellipse">
          <a:avLst/>
        </a:prstGeom>
        <a:solidFill>
          <a:schemeClr val="accent2">
            <a:tint val="50000"/>
            <a:hueOff val="2027337"/>
            <a:satOff val="-8576"/>
            <a:lumOff val="423"/>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ADF9068-E3B5-41D6-80A0-004105F9EA3A}">
      <dsp:nvSpPr>
        <dsp:cNvPr id="0" name=""/>
        <dsp:cNvSpPr/>
      </dsp:nvSpPr>
      <dsp:spPr>
        <a:xfrm rot="10800000">
          <a:off x="854832" y="1238852"/>
          <a:ext cx="2921004" cy="476364"/>
        </a:xfrm>
        <a:prstGeom prst="homePlate">
          <a:avLst/>
        </a:prstGeom>
        <a:solidFill>
          <a:schemeClr val="accent2">
            <a:hueOff val="3864684"/>
            <a:satOff val="-41326"/>
            <a:lumOff val="1078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0063" tIns="45720" rIns="85344" bIns="457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ANALISIS Y EVALUACIÓN DEL CUMPLIMIENTO AMBIENTAL</a:t>
          </a:r>
          <a:endParaRPr lang="es-ES" sz="1200" kern="1200" dirty="0">
            <a:solidFill>
              <a:schemeClr val="tx1"/>
            </a:solidFill>
          </a:endParaRPr>
        </a:p>
      </dsp:txBody>
      <dsp:txXfrm rot="10800000">
        <a:off x="973923" y="1238852"/>
        <a:ext cx="2801913" cy="476364"/>
      </dsp:txXfrm>
    </dsp:sp>
    <dsp:sp modelId="{A4211FE9-1DA1-4DDA-A9DA-240655E7241F}">
      <dsp:nvSpPr>
        <dsp:cNvPr id="0" name=""/>
        <dsp:cNvSpPr/>
      </dsp:nvSpPr>
      <dsp:spPr>
        <a:xfrm>
          <a:off x="616650" y="1238852"/>
          <a:ext cx="476364" cy="476364"/>
        </a:xfrm>
        <a:prstGeom prst="ellipse">
          <a:avLst/>
        </a:prstGeom>
        <a:solidFill>
          <a:schemeClr val="accent2">
            <a:tint val="50000"/>
            <a:hueOff val="4054674"/>
            <a:satOff val="-17151"/>
            <a:lumOff val="846"/>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CFD7EAB-5CA9-4DF2-AAE6-F0CE9E5C313D}">
      <dsp:nvSpPr>
        <dsp:cNvPr id="0" name=""/>
        <dsp:cNvSpPr/>
      </dsp:nvSpPr>
      <dsp:spPr>
        <a:xfrm rot="10800000">
          <a:off x="854832" y="1857414"/>
          <a:ext cx="2921004" cy="476364"/>
        </a:xfrm>
        <a:prstGeom prst="homePlate">
          <a:avLst/>
        </a:prstGeom>
        <a:solidFill>
          <a:schemeClr val="accent2">
            <a:hueOff val="5797025"/>
            <a:satOff val="-61990"/>
            <a:lumOff val="1617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0063" tIns="45720" rIns="85344" bIns="45720" numCol="1" spcCol="1270" anchor="ctr" anchorCtr="0">
          <a:noAutofit/>
        </a:bodyPr>
        <a:lstStyle/>
        <a:p>
          <a:pPr lvl="0" algn="ctr" defTabSz="533400">
            <a:lnSpc>
              <a:spcPct val="90000"/>
            </a:lnSpc>
            <a:spcBef>
              <a:spcPct val="0"/>
            </a:spcBef>
            <a:spcAft>
              <a:spcPct val="35000"/>
            </a:spcAft>
          </a:pPr>
          <a:r>
            <a:rPr lang="es-EC" sz="1200" b="1" kern="1200" smtClean="0">
              <a:solidFill>
                <a:schemeClr val="tx1"/>
              </a:solidFill>
            </a:rPr>
            <a:t>CONCLUSIONES Y RECOMENDACIONES FINALES</a:t>
          </a:r>
          <a:endParaRPr lang="es-ES" sz="1200" kern="1200" dirty="0">
            <a:solidFill>
              <a:schemeClr val="tx1"/>
            </a:solidFill>
          </a:endParaRPr>
        </a:p>
      </dsp:txBody>
      <dsp:txXfrm rot="10800000">
        <a:off x="973923" y="1857414"/>
        <a:ext cx="2801913" cy="476364"/>
      </dsp:txXfrm>
    </dsp:sp>
    <dsp:sp modelId="{AF52287C-B451-4237-AB80-546B3CE884D7}">
      <dsp:nvSpPr>
        <dsp:cNvPr id="0" name=""/>
        <dsp:cNvSpPr/>
      </dsp:nvSpPr>
      <dsp:spPr>
        <a:xfrm>
          <a:off x="616650" y="1857414"/>
          <a:ext cx="476364" cy="476364"/>
        </a:xfrm>
        <a:prstGeom prst="ellipse">
          <a:avLst/>
        </a:prstGeom>
        <a:solidFill>
          <a:schemeClr val="accent2">
            <a:tint val="50000"/>
            <a:hueOff val="6082011"/>
            <a:satOff val="-25727"/>
            <a:lumOff val="1268"/>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E080254A-2B48-461F-BAF7-ACF01847E639}">
      <dsp:nvSpPr>
        <dsp:cNvPr id="0" name=""/>
        <dsp:cNvSpPr/>
      </dsp:nvSpPr>
      <dsp:spPr>
        <a:xfrm rot="10800000">
          <a:off x="854832" y="2475976"/>
          <a:ext cx="2921004" cy="476364"/>
        </a:xfrm>
        <a:prstGeom prst="homePlate">
          <a:avLst/>
        </a:prstGeom>
        <a:solidFill>
          <a:schemeClr val="accent2">
            <a:hueOff val="7729367"/>
            <a:satOff val="-82653"/>
            <a:lumOff val="2156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0063" tIns="45720" rIns="85344" bIns="45720" numCol="1" spcCol="1270" anchor="ctr" anchorCtr="0">
          <a:noAutofit/>
        </a:bodyPr>
        <a:lstStyle/>
        <a:p>
          <a:pPr lvl="0" algn="ctr" defTabSz="533400">
            <a:lnSpc>
              <a:spcPct val="90000"/>
            </a:lnSpc>
            <a:spcBef>
              <a:spcPct val="0"/>
            </a:spcBef>
            <a:spcAft>
              <a:spcPct val="35000"/>
            </a:spcAft>
          </a:pPr>
          <a:r>
            <a:rPr lang="es-EC" sz="1200" b="1" kern="1200" smtClean="0">
              <a:solidFill>
                <a:schemeClr val="tx1"/>
              </a:solidFill>
            </a:rPr>
            <a:t>ANEXOS</a:t>
          </a:r>
          <a:endParaRPr lang="es-ES" sz="1200" kern="1200" dirty="0">
            <a:solidFill>
              <a:schemeClr val="tx1"/>
            </a:solidFill>
          </a:endParaRPr>
        </a:p>
      </dsp:txBody>
      <dsp:txXfrm rot="10800000">
        <a:off x="973923" y="2475976"/>
        <a:ext cx="2801913" cy="476364"/>
      </dsp:txXfrm>
    </dsp:sp>
    <dsp:sp modelId="{9A74F74E-735D-4B1F-B1D9-89B20328D7DC}">
      <dsp:nvSpPr>
        <dsp:cNvPr id="0" name=""/>
        <dsp:cNvSpPr/>
      </dsp:nvSpPr>
      <dsp:spPr>
        <a:xfrm>
          <a:off x="616650" y="2475976"/>
          <a:ext cx="476364" cy="476364"/>
        </a:xfrm>
        <a:prstGeom prst="ellipse">
          <a:avLst/>
        </a:prstGeom>
        <a:solidFill>
          <a:schemeClr val="accent2">
            <a:tint val="50000"/>
            <a:hueOff val="8109348"/>
            <a:satOff val="-34303"/>
            <a:lumOff val="1691"/>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B41AB-70F6-4CDA-B806-35EDAB38A4AE}">
      <dsp:nvSpPr>
        <dsp:cNvPr id="0" name=""/>
        <dsp:cNvSpPr/>
      </dsp:nvSpPr>
      <dsp:spPr>
        <a:xfrm>
          <a:off x="-911" y="135342"/>
          <a:ext cx="1812558" cy="5200352"/>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smtClean="0"/>
            <a:t>No disponen de áreas pavimentadas o base de cemento con sistemas de drenaje y separadores de agua/aceite</a:t>
          </a:r>
          <a:endParaRPr lang="es-ES" sz="1200" kern="1200" dirty="0"/>
        </a:p>
      </dsp:txBody>
      <dsp:txXfrm>
        <a:off x="-911" y="2215483"/>
        <a:ext cx="1812558" cy="2080140"/>
      </dsp:txXfrm>
    </dsp:sp>
    <dsp:sp modelId="{6F69EDB9-A1C1-4D84-9111-E1B2BFA8FD0A}">
      <dsp:nvSpPr>
        <dsp:cNvPr id="0" name=""/>
        <dsp:cNvSpPr/>
      </dsp:nvSpPr>
      <dsp:spPr>
        <a:xfrm>
          <a:off x="13178" y="-135342"/>
          <a:ext cx="1784378" cy="2897128"/>
        </a:xfrm>
        <a:prstGeom prst="round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F3A71620-6BE9-4A5F-B635-56DA2F798210}">
      <dsp:nvSpPr>
        <dsp:cNvPr id="0" name=""/>
        <dsp:cNvSpPr/>
      </dsp:nvSpPr>
      <dsp:spPr>
        <a:xfrm>
          <a:off x="1866023" y="137151"/>
          <a:ext cx="1812558" cy="5200352"/>
        </a:xfrm>
        <a:prstGeom prst="roundRect">
          <a:avLst>
            <a:gd name="adj" fmla="val 10000"/>
          </a:avLst>
        </a:prstGeom>
        <a:solidFill>
          <a:schemeClr val="accent5">
            <a:hueOff val="-1673522"/>
            <a:satOff val="13698"/>
            <a:lumOff val="-2222"/>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No cuenta con la adecuación para acumular chatarra</a:t>
          </a:r>
          <a:endParaRPr lang="es-ES" sz="1600" kern="1200" dirty="0"/>
        </a:p>
      </dsp:txBody>
      <dsp:txXfrm>
        <a:off x="1866023" y="2217292"/>
        <a:ext cx="1812558" cy="2080140"/>
      </dsp:txXfrm>
    </dsp:sp>
    <dsp:sp modelId="{3679BC45-929E-4DC8-A896-EE577A108F40}">
      <dsp:nvSpPr>
        <dsp:cNvPr id="0" name=""/>
        <dsp:cNvSpPr/>
      </dsp:nvSpPr>
      <dsp:spPr>
        <a:xfrm>
          <a:off x="1874840" y="-137151"/>
          <a:ext cx="1794924" cy="2904366"/>
        </a:xfrm>
        <a:prstGeom prst="roundRect">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F0EA0D87-E931-4922-B817-FD863F9E71D8}">
      <dsp:nvSpPr>
        <dsp:cNvPr id="0" name=""/>
        <dsp:cNvSpPr/>
      </dsp:nvSpPr>
      <dsp:spPr>
        <a:xfrm>
          <a:off x="3732959" y="140476"/>
          <a:ext cx="1812558" cy="5200352"/>
        </a:xfrm>
        <a:prstGeom prst="roundRect">
          <a:avLst>
            <a:gd name="adj" fmla="val 10000"/>
          </a:avLst>
        </a:prstGeom>
        <a:solidFill>
          <a:schemeClr val="accent5">
            <a:hueOff val="-3347044"/>
            <a:satOff val="27395"/>
            <a:lumOff val="-4444"/>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kern="1200" dirty="0" smtClean="0"/>
            <a:t>No se encuentra impermeabilizada el área externa del cubeto de almacenamiento</a:t>
          </a:r>
          <a:endParaRPr lang="es-ES" sz="1500" kern="1200" dirty="0"/>
        </a:p>
      </dsp:txBody>
      <dsp:txXfrm>
        <a:off x="3732959" y="2220617"/>
        <a:ext cx="1812558" cy="2080140"/>
      </dsp:txXfrm>
    </dsp:sp>
    <dsp:sp modelId="{11DE429C-8064-4575-A069-C8B625334F2A}">
      <dsp:nvSpPr>
        <dsp:cNvPr id="0" name=""/>
        <dsp:cNvSpPr/>
      </dsp:nvSpPr>
      <dsp:spPr>
        <a:xfrm>
          <a:off x="3736503" y="-140476"/>
          <a:ext cx="1805471" cy="2917666"/>
        </a:xfrm>
        <a:prstGeom prst="roundRect">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BFE8CD17-DD20-4A37-AF08-407A1428F2D6}">
      <dsp:nvSpPr>
        <dsp:cNvPr id="0" name=""/>
        <dsp:cNvSpPr/>
      </dsp:nvSpPr>
      <dsp:spPr>
        <a:xfrm>
          <a:off x="5602535" y="130800"/>
          <a:ext cx="1812558" cy="5200352"/>
        </a:xfrm>
        <a:prstGeom prst="roundRect">
          <a:avLst>
            <a:gd name="adj" fmla="val 10000"/>
          </a:avLst>
        </a:prstGeom>
        <a:solidFill>
          <a:schemeClr val="accent5">
            <a:hueOff val="-5020566"/>
            <a:satOff val="41093"/>
            <a:lumOff val="-6666"/>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S" sz="1100" kern="1200" dirty="0" smtClean="0"/>
            <a:t>Los cubetos de contención no poseen un volumen igual o mayor al 110 % del tanque de mayor capacidad, ni es impermeable. </a:t>
          </a:r>
          <a:endParaRPr lang="es-ES" sz="1100" kern="1200" dirty="0"/>
        </a:p>
      </dsp:txBody>
      <dsp:txXfrm>
        <a:off x="5602535" y="2210941"/>
        <a:ext cx="1812558" cy="2080140"/>
      </dsp:txXfrm>
    </dsp:sp>
    <dsp:sp modelId="{026902D1-33A3-4AF3-A48F-0940586CD991}">
      <dsp:nvSpPr>
        <dsp:cNvPr id="0" name=""/>
        <dsp:cNvSpPr/>
      </dsp:nvSpPr>
      <dsp:spPr>
        <a:xfrm>
          <a:off x="5599894" y="-130800"/>
          <a:ext cx="1817840" cy="2878962"/>
        </a:xfrm>
        <a:prstGeom prst="roundRect">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BDD4D6B2-D9B3-43D1-9EC0-7A598DFDF766}">
      <dsp:nvSpPr>
        <dsp:cNvPr id="0" name=""/>
        <dsp:cNvSpPr/>
      </dsp:nvSpPr>
      <dsp:spPr>
        <a:xfrm>
          <a:off x="296672" y="4160281"/>
          <a:ext cx="6823478" cy="780052"/>
        </a:xfrm>
        <a:prstGeom prst="leftRightArrow">
          <a:avLst/>
        </a:prstGeom>
        <a:solidFill>
          <a:schemeClr val="accent5">
            <a:tint val="40000"/>
            <a:hueOff val="0"/>
            <a:satOff val="0"/>
            <a:lumOff val="0"/>
            <a:alphaOff val="0"/>
          </a:schemeClr>
        </a:solidFill>
        <a:ln w="9525"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0A720-43CF-483B-9574-161D9AEFD997}">
      <dsp:nvSpPr>
        <dsp:cNvPr id="0" name=""/>
        <dsp:cNvSpPr/>
      </dsp:nvSpPr>
      <dsp:spPr>
        <a:xfrm>
          <a:off x="0" y="0"/>
          <a:ext cx="7080448" cy="1205008"/>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solidFill>
                <a:schemeClr val="tx1"/>
              </a:solidFill>
            </a:rPr>
            <a:t>No cuentan con el cronograma especifico para el mantenimiento de las máquinas</a:t>
          </a:r>
          <a:endParaRPr lang="es-ES" sz="1800" kern="1200" dirty="0">
            <a:solidFill>
              <a:schemeClr val="tx1"/>
            </a:solidFill>
          </a:endParaRPr>
        </a:p>
      </dsp:txBody>
      <dsp:txXfrm>
        <a:off x="1536590" y="0"/>
        <a:ext cx="5543857" cy="1205008"/>
      </dsp:txXfrm>
    </dsp:sp>
    <dsp:sp modelId="{8B4E83FC-F85A-4F5D-A10D-E1B19773A84F}">
      <dsp:nvSpPr>
        <dsp:cNvPr id="0" name=""/>
        <dsp:cNvSpPr/>
      </dsp:nvSpPr>
      <dsp:spPr>
        <a:xfrm>
          <a:off x="120500" y="120500"/>
          <a:ext cx="1416089" cy="96400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2D4A44E-2F7C-4CDB-AE43-5CB515B60A96}">
      <dsp:nvSpPr>
        <dsp:cNvPr id="0" name=""/>
        <dsp:cNvSpPr/>
      </dsp:nvSpPr>
      <dsp:spPr>
        <a:xfrm>
          <a:off x="0" y="1325509"/>
          <a:ext cx="7080448" cy="1205008"/>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solidFill>
                <a:schemeClr val="tx1"/>
              </a:solidFill>
            </a:rPr>
            <a:t>Instalar canaletas en la loza o plataforma para la recolección de residuos aceites y grasas</a:t>
          </a:r>
          <a:endParaRPr lang="es-ES" sz="1800" kern="1200" dirty="0">
            <a:solidFill>
              <a:schemeClr val="tx1"/>
            </a:solidFill>
          </a:endParaRPr>
        </a:p>
        <a:p>
          <a:pPr marL="114300" lvl="1" indent="-114300" algn="l" defTabSz="622300">
            <a:lnSpc>
              <a:spcPct val="90000"/>
            </a:lnSpc>
            <a:spcBef>
              <a:spcPct val="0"/>
            </a:spcBef>
            <a:spcAft>
              <a:spcPct val="15000"/>
            </a:spcAft>
            <a:buChar char="••"/>
          </a:pPr>
          <a:r>
            <a:rPr lang="es-ES" sz="1400" kern="1200" dirty="0" smtClean="0">
              <a:solidFill>
                <a:schemeClr val="tx1"/>
              </a:solidFill>
            </a:rPr>
            <a:t>No existe plataforma</a:t>
          </a:r>
          <a:endParaRPr lang="es-ES" sz="1400" kern="1200" dirty="0">
            <a:solidFill>
              <a:schemeClr val="tx1"/>
            </a:solidFill>
          </a:endParaRPr>
        </a:p>
      </dsp:txBody>
      <dsp:txXfrm>
        <a:off x="1536590" y="1325509"/>
        <a:ext cx="5543857" cy="1205008"/>
      </dsp:txXfrm>
    </dsp:sp>
    <dsp:sp modelId="{FD5A86E5-31B0-4E93-A7B0-D0AA4A809B1A}">
      <dsp:nvSpPr>
        <dsp:cNvPr id="0" name=""/>
        <dsp:cNvSpPr/>
      </dsp:nvSpPr>
      <dsp:spPr>
        <a:xfrm>
          <a:off x="120500" y="1446010"/>
          <a:ext cx="1416089" cy="964007"/>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65E4D0A-A647-43CF-A563-73BC308B932C}">
      <dsp:nvSpPr>
        <dsp:cNvPr id="0" name=""/>
        <dsp:cNvSpPr/>
      </dsp:nvSpPr>
      <dsp:spPr>
        <a:xfrm>
          <a:off x="0" y="2651019"/>
          <a:ext cx="7080448" cy="1205008"/>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solidFill>
                <a:schemeClr val="tx1"/>
              </a:solidFill>
            </a:rPr>
            <a:t>Evitar el riesgo de accidentes y enfermedades con una permanente evaluación de riesgos</a:t>
          </a:r>
          <a:endParaRPr lang="es-ES" sz="1800" kern="1200" dirty="0">
            <a:solidFill>
              <a:schemeClr val="tx1"/>
            </a:solidFill>
          </a:endParaRPr>
        </a:p>
        <a:p>
          <a:pPr marL="114300" lvl="1" indent="-114300" algn="l" defTabSz="622300">
            <a:lnSpc>
              <a:spcPct val="90000"/>
            </a:lnSpc>
            <a:spcBef>
              <a:spcPct val="0"/>
            </a:spcBef>
            <a:spcAft>
              <a:spcPct val="15000"/>
            </a:spcAft>
            <a:buChar char="••"/>
          </a:pPr>
          <a:r>
            <a:rPr lang="es-ES" sz="1400" kern="1200" dirty="0" smtClean="0">
              <a:solidFill>
                <a:schemeClr val="tx1"/>
              </a:solidFill>
            </a:rPr>
            <a:t>Se ha realizado parcialmente la evaluación de riesgos</a:t>
          </a:r>
          <a:endParaRPr lang="es-ES" sz="1400" kern="1200" dirty="0">
            <a:solidFill>
              <a:schemeClr val="tx1"/>
            </a:solidFill>
          </a:endParaRPr>
        </a:p>
      </dsp:txBody>
      <dsp:txXfrm>
        <a:off x="1536590" y="2651019"/>
        <a:ext cx="5543857" cy="1205008"/>
      </dsp:txXfrm>
    </dsp:sp>
    <dsp:sp modelId="{3D80CC21-BF20-47E8-B7C1-121AD163C7E8}">
      <dsp:nvSpPr>
        <dsp:cNvPr id="0" name=""/>
        <dsp:cNvSpPr/>
      </dsp:nvSpPr>
      <dsp:spPr>
        <a:xfrm>
          <a:off x="120500" y="2771520"/>
          <a:ext cx="1416089" cy="964007"/>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D29CFBE-D91F-410A-AC28-B3344A8FD34C}">
      <dsp:nvSpPr>
        <dsp:cNvPr id="0" name=""/>
        <dsp:cNvSpPr/>
      </dsp:nvSpPr>
      <dsp:spPr>
        <a:xfrm>
          <a:off x="0" y="3976529"/>
          <a:ext cx="7080448" cy="1205008"/>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solidFill>
                <a:schemeClr val="tx1"/>
              </a:solidFill>
            </a:rPr>
            <a:t>Implementar </a:t>
          </a:r>
          <a:r>
            <a:rPr lang="es-ES" sz="1800" kern="1200" dirty="0" err="1" smtClean="0">
              <a:solidFill>
                <a:schemeClr val="tx1"/>
              </a:solidFill>
            </a:rPr>
            <a:t>orquidiarios</a:t>
          </a:r>
          <a:r>
            <a:rPr lang="es-ES" sz="1800" kern="1200" dirty="0" smtClean="0">
              <a:solidFill>
                <a:schemeClr val="tx1"/>
              </a:solidFill>
            </a:rPr>
            <a:t> temporales con las especies del lugar en el costado este de la concesión minera o pantalla natural.</a:t>
          </a:r>
        </a:p>
        <a:p>
          <a:pPr lvl="0" algn="l" defTabSz="800100">
            <a:lnSpc>
              <a:spcPct val="90000"/>
            </a:lnSpc>
            <a:spcBef>
              <a:spcPct val="0"/>
            </a:spcBef>
            <a:spcAft>
              <a:spcPct val="35000"/>
            </a:spcAft>
          </a:pPr>
          <a:r>
            <a:rPr lang="es-ES" sz="1800" kern="1200" dirty="0" smtClean="0">
              <a:solidFill>
                <a:schemeClr val="tx1"/>
              </a:solidFill>
            </a:rPr>
            <a:t>. No existe el </a:t>
          </a:r>
          <a:r>
            <a:rPr lang="es-ES" sz="1800" kern="1200" dirty="0" err="1" smtClean="0">
              <a:solidFill>
                <a:schemeClr val="tx1"/>
              </a:solidFill>
            </a:rPr>
            <a:t>orquidiario</a:t>
          </a:r>
          <a:endParaRPr lang="es-ES" sz="1800" kern="1200" dirty="0">
            <a:solidFill>
              <a:schemeClr val="tx1"/>
            </a:solidFill>
          </a:endParaRPr>
        </a:p>
      </dsp:txBody>
      <dsp:txXfrm>
        <a:off x="1536590" y="3976529"/>
        <a:ext cx="5543857" cy="1205008"/>
      </dsp:txXfrm>
    </dsp:sp>
    <dsp:sp modelId="{2C58E22C-7323-4E09-92A3-576961595434}">
      <dsp:nvSpPr>
        <dsp:cNvPr id="0" name=""/>
        <dsp:cNvSpPr/>
      </dsp:nvSpPr>
      <dsp:spPr>
        <a:xfrm>
          <a:off x="120500" y="4097030"/>
          <a:ext cx="1416089" cy="964007"/>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5000" b="-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32B7A-3B2A-4E5F-8FFF-82E310354486}">
      <dsp:nvSpPr>
        <dsp:cNvPr id="0" name=""/>
        <dsp:cNvSpPr/>
      </dsp:nvSpPr>
      <dsp:spPr>
        <a:xfrm>
          <a:off x="2952750" y="1692195"/>
          <a:ext cx="2095499" cy="498633"/>
        </a:xfrm>
        <a:custGeom>
          <a:avLst/>
          <a:gdLst/>
          <a:ahLst/>
          <a:cxnLst/>
          <a:rect l="0" t="0" r="0" b="0"/>
          <a:pathLst>
            <a:path>
              <a:moveTo>
                <a:pt x="0" y="0"/>
              </a:moveTo>
              <a:lnTo>
                <a:pt x="0" y="339804"/>
              </a:lnTo>
              <a:lnTo>
                <a:pt x="2095499" y="339804"/>
              </a:lnTo>
              <a:lnTo>
                <a:pt x="2095499" y="498633"/>
              </a:lnTo>
            </a:path>
          </a:pathLst>
        </a:custGeom>
        <a:noFill/>
        <a:ln w="11429" cap="flat" cmpd="sng" algn="ctr">
          <a:solidFill>
            <a:schemeClr val="accent2">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sp>
    <dsp:sp modelId="{C28E6861-A75D-44EE-B26D-76EB09589EEF}">
      <dsp:nvSpPr>
        <dsp:cNvPr id="0" name=""/>
        <dsp:cNvSpPr/>
      </dsp:nvSpPr>
      <dsp:spPr>
        <a:xfrm>
          <a:off x="2907030" y="1692195"/>
          <a:ext cx="91440" cy="498633"/>
        </a:xfrm>
        <a:custGeom>
          <a:avLst/>
          <a:gdLst/>
          <a:ahLst/>
          <a:cxnLst/>
          <a:rect l="0" t="0" r="0" b="0"/>
          <a:pathLst>
            <a:path>
              <a:moveTo>
                <a:pt x="45720" y="0"/>
              </a:moveTo>
              <a:lnTo>
                <a:pt x="45720" y="498633"/>
              </a:lnTo>
            </a:path>
          </a:pathLst>
        </a:custGeom>
        <a:noFill/>
        <a:ln w="11429" cap="flat" cmpd="sng" algn="ctr">
          <a:solidFill>
            <a:schemeClr val="accent2">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sp>
    <dsp:sp modelId="{27B34B7A-5C61-4C33-A388-4F56918F42DC}">
      <dsp:nvSpPr>
        <dsp:cNvPr id="0" name=""/>
        <dsp:cNvSpPr/>
      </dsp:nvSpPr>
      <dsp:spPr>
        <a:xfrm>
          <a:off x="857250" y="1692195"/>
          <a:ext cx="2095499" cy="498633"/>
        </a:xfrm>
        <a:custGeom>
          <a:avLst/>
          <a:gdLst/>
          <a:ahLst/>
          <a:cxnLst/>
          <a:rect l="0" t="0" r="0" b="0"/>
          <a:pathLst>
            <a:path>
              <a:moveTo>
                <a:pt x="2095499" y="0"/>
              </a:moveTo>
              <a:lnTo>
                <a:pt x="2095499" y="339804"/>
              </a:lnTo>
              <a:lnTo>
                <a:pt x="0" y="339804"/>
              </a:lnTo>
              <a:lnTo>
                <a:pt x="0" y="498633"/>
              </a:lnTo>
            </a:path>
          </a:pathLst>
        </a:custGeom>
        <a:noFill/>
        <a:ln w="11429" cap="flat" cmpd="sng" algn="ctr">
          <a:solidFill>
            <a:schemeClr val="accent2">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sp>
    <dsp:sp modelId="{4B0F34F4-2BF8-4F7C-97AE-504D0BC8F651}">
      <dsp:nvSpPr>
        <dsp:cNvPr id="0" name=""/>
        <dsp:cNvSpPr/>
      </dsp:nvSpPr>
      <dsp:spPr>
        <a:xfrm>
          <a:off x="2095500" y="603488"/>
          <a:ext cx="1714499" cy="1088707"/>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EE43C05-177C-46F1-8B4F-CE02DA584E51}">
      <dsp:nvSpPr>
        <dsp:cNvPr id="0" name=""/>
        <dsp:cNvSpPr/>
      </dsp:nvSpPr>
      <dsp:spPr>
        <a:xfrm>
          <a:off x="2286000" y="784463"/>
          <a:ext cx="1714499" cy="10887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smtClean="0"/>
            <a:t>Programa de Prevención y Mitigación para el Medio Físico</a:t>
          </a:r>
          <a:endParaRPr lang="es-ES" sz="1100" kern="1200" dirty="0"/>
        </a:p>
      </dsp:txBody>
      <dsp:txXfrm>
        <a:off x="2317887" y="816350"/>
        <a:ext cx="1650725" cy="1024933"/>
      </dsp:txXfrm>
    </dsp:sp>
    <dsp:sp modelId="{67787689-8C4B-4EA9-89DF-98FA8E448000}">
      <dsp:nvSpPr>
        <dsp:cNvPr id="0" name=""/>
        <dsp:cNvSpPr/>
      </dsp:nvSpPr>
      <dsp:spPr>
        <a:xfrm>
          <a:off x="0" y="2190829"/>
          <a:ext cx="1714499" cy="1088707"/>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072963B-42AE-4744-AAD3-A0C9DB64389C}">
      <dsp:nvSpPr>
        <dsp:cNvPr id="0" name=""/>
        <dsp:cNvSpPr/>
      </dsp:nvSpPr>
      <dsp:spPr>
        <a:xfrm>
          <a:off x="190500" y="2371804"/>
          <a:ext cx="1714499" cy="108870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i="1" kern="1200" dirty="0" smtClean="0"/>
            <a:t>Prevención y Mitigación de Impactos sobre las condiciones del Suelo orgánico en su retiro y disposición de la cobertura vegetal</a:t>
          </a:r>
          <a:endParaRPr lang="es-ES" sz="1100" kern="1200" dirty="0"/>
        </a:p>
      </dsp:txBody>
      <dsp:txXfrm>
        <a:off x="222387" y="2403691"/>
        <a:ext cx="1650725" cy="1024933"/>
      </dsp:txXfrm>
    </dsp:sp>
    <dsp:sp modelId="{0C739DD1-9105-49FD-B3C3-FCBA4DE20B4D}">
      <dsp:nvSpPr>
        <dsp:cNvPr id="0" name=""/>
        <dsp:cNvSpPr/>
      </dsp:nvSpPr>
      <dsp:spPr>
        <a:xfrm>
          <a:off x="2095500" y="2190829"/>
          <a:ext cx="1714499" cy="1088707"/>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654CB68-38C4-4DD3-A233-7A15C410A6AE}">
      <dsp:nvSpPr>
        <dsp:cNvPr id="0" name=""/>
        <dsp:cNvSpPr/>
      </dsp:nvSpPr>
      <dsp:spPr>
        <a:xfrm>
          <a:off x="2286000" y="2371804"/>
          <a:ext cx="1714499" cy="108870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i="1" kern="1200" dirty="0" smtClean="0"/>
            <a:t>Prevención y Mitigación de Impactos en el reacondicionamiento de las vías de acceso</a:t>
          </a:r>
          <a:endParaRPr lang="es-ES" sz="1100" kern="1200" dirty="0"/>
        </a:p>
      </dsp:txBody>
      <dsp:txXfrm>
        <a:off x="2317887" y="2403691"/>
        <a:ext cx="1650725" cy="1024933"/>
      </dsp:txXfrm>
    </dsp:sp>
    <dsp:sp modelId="{626F36A7-0DCF-4341-97CB-83E1091C2330}">
      <dsp:nvSpPr>
        <dsp:cNvPr id="0" name=""/>
        <dsp:cNvSpPr/>
      </dsp:nvSpPr>
      <dsp:spPr>
        <a:xfrm>
          <a:off x="4191000" y="2190829"/>
          <a:ext cx="1714499" cy="1088707"/>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01532DB-CA5D-43C7-975B-FB3B8D2AA752}">
      <dsp:nvSpPr>
        <dsp:cNvPr id="0" name=""/>
        <dsp:cNvSpPr/>
      </dsp:nvSpPr>
      <dsp:spPr>
        <a:xfrm>
          <a:off x="4381499" y="2371804"/>
          <a:ext cx="1714499" cy="108870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0" i="1" kern="1200" dirty="0" smtClean="0"/>
            <a:t>Prevención y Mitigación de Impactos sobre las condiciones Atmosféricas</a:t>
          </a:r>
          <a:endParaRPr lang="es-ES" sz="1100" b="0" i="1" kern="1200" dirty="0"/>
        </a:p>
      </dsp:txBody>
      <dsp:txXfrm>
        <a:off x="4413386" y="2403691"/>
        <a:ext cx="1650725" cy="102493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6B6BF574-8708-4892-A67A-7437156DC579}" type="datetimeFigureOut">
              <a:rPr lang="es-ES" smtClean="0"/>
              <a:t>21/09/2015</a:t>
            </a:fld>
            <a:endParaRPr lang="es-ES"/>
          </a:p>
        </p:txBody>
      </p:sp>
      <p:sp>
        <p:nvSpPr>
          <p:cNvPr id="17" name="16 Marcador de pie de página"/>
          <p:cNvSpPr>
            <a:spLocks noGrp="1"/>
          </p:cNvSpPr>
          <p:nvPr>
            <p:ph type="ftr" sz="quarter" idx="11"/>
          </p:nvPr>
        </p:nvSpPr>
        <p:spPr/>
        <p:txBody>
          <a:bodyPr/>
          <a:lstStyle/>
          <a:p>
            <a:endParaRPr lang="es-ES"/>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CD9BDDC-9040-4CC0-8B7B-27128E9B6265}" type="slidenum">
              <a:rPr lang="es-ES" smtClean="0"/>
              <a:t>‹Nº›</a:t>
            </a:fld>
            <a:endParaRPr lang="es-ES"/>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B6BF574-8708-4892-A67A-7437156DC579}" type="datetimeFigureOut">
              <a:rPr lang="es-ES" smtClean="0"/>
              <a:t>21/09/2015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CD9BDDC-9040-4CC0-8B7B-27128E9B6265}"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ECD9BDDC-9040-4CC0-8B7B-27128E9B6265}" type="slidenum">
              <a:rPr lang="es-ES" smtClean="0"/>
              <a:t>‹Nº›</a:t>
            </a:fld>
            <a:endParaRPr lang="es-ES"/>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B6BF574-8708-4892-A67A-7437156DC579}" type="datetimeFigureOut">
              <a:rPr lang="es-ES" smtClean="0"/>
              <a:t>21/09/2015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6B6BF574-8708-4892-A67A-7437156DC579}" type="datetimeFigureOut">
              <a:rPr lang="es-ES" smtClean="0"/>
              <a:t>21/09/2015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4361688" y="1026372"/>
            <a:ext cx="457200" cy="441325"/>
          </a:xfrm>
        </p:spPr>
        <p:txBody>
          <a:bodyPr/>
          <a:lstStyle/>
          <a:p>
            <a:fld id="{ECD9BDDC-9040-4CC0-8B7B-27128E9B6265}" type="slidenum">
              <a:rPr lang="es-ES" smtClean="0"/>
              <a:t>‹Nº›</a:t>
            </a:fld>
            <a:endParaRPr lang="es-ES"/>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ES"/>
          </a:p>
        </p:txBody>
      </p:sp>
      <p:sp>
        <p:nvSpPr>
          <p:cNvPr id="4" name="3 Marcador de fecha"/>
          <p:cNvSpPr>
            <a:spLocks noGrp="1"/>
          </p:cNvSpPr>
          <p:nvPr>
            <p:ph type="dt" sz="half" idx="10"/>
          </p:nvPr>
        </p:nvSpPr>
        <p:spPr/>
        <p:txBody>
          <a:bodyPr/>
          <a:lstStyle/>
          <a:p>
            <a:fld id="{6B6BF574-8708-4892-A67A-7437156DC579}" type="datetimeFigureOut">
              <a:rPr lang="es-ES" smtClean="0"/>
              <a:t>21/09/2015</a:t>
            </a:fld>
            <a:endParaRPr lang="es-ES"/>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CD9BDDC-9040-4CC0-8B7B-27128E9B6265}" type="slidenum">
              <a:rPr lang="es-ES" smtClean="0"/>
              <a:t>‹Nº›</a:t>
            </a:fld>
            <a:endParaRPr lang="es-ES"/>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6B6BF574-8708-4892-A67A-7437156DC579}" type="datetimeFigureOut">
              <a:rPr lang="es-ES" smtClean="0"/>
              <a:t>21/09/2015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CD9BDDC-9040-4CC0-8B7B-27128E9B6265}" type="slidenum">
              <a:rPr lang="es-ES" smtClean="0"/>
              <a:t>‹Nº›</a:t>
            </a:fld>
            <a:endParaRPr lang="es-ES"/>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6B6BF574-8708-4892-A67A-7437156DC579}" type="datetimeFigureOut">
              <a:rPr lang="es-ES" smtClean="0"/>
              <a:t>21/09/2015</a:t>
            </a:fld>
            <a:endParaRPr lang="es-ES"/>
          </a:p>
        </p:txBody>
      </p:sp>
      <p:sp>
        <p:nvSpPr>
          <p:cNvPr id="8" name="7 Marcador de pie de página"/>
          <p:cNvSpPr>
            <a:spLocks noGrp="1"/>
          </p:cNvSpPr>
          <p:nvPr>
            <p:ph type="ftr" sz="quarter" idx="11"/>
          </p:nvPr>
        </p:nvSpPr>
        <p:spPr>
          <a:xfrm>
            <a:off x="304800" y="6409944"/>
            <a:ext cx="3581400" cy="365760"/>
          </a:xfrm>
        </p:spPr>
        <p:txBody>
          <a:bodyPr/>
          <a:lstStyle/>
          <a:p>
            <a:endParaRPr lang="es-ES"/>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ECD9BDDC-9040-4CC0-8B7B-27128E9B6265}" type="slidenum">
              <a:rPr lang="es-ES" smtClean="0"/>
              <a:t>‹Nº›</a:t>
            </a:fld>
            <a:endParaRPr lang="es-ES"/>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6B6BF574-8708-4892-A67A-7437156DC579}" type="datetimeFigureOut">
              <a:rPr lang="es-ES" smtClean="0"/>
              <a:t>21/09/2015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a:xfrm>
            <a:off x="4343400" y="1036020"/>
            <a:ext cx="457200" cy="441325"/>
          </a:xfrm>
        </p:spPr>
        <p:txBody>
          <a:bodyPr/>
          <a:lstStyle/>
          <a:p>
            <a:fld id="{ECD9BDDC-9040-4CC0-8B7B-27128E9B6265}"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6B6BF574-8708-4892-A67A-7437156DC579}" type="datetimeFigureOut">
              <a:rPr lang="es-ES" smtClean="0"/>
              <a:t>21/09/2015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ECD9BDDC-9040-4CC0-8B7B-27128E9B6265}"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CD9BDDC-9040-4CC0-8B7B-27128E9B6265}" type="slidenum">
              <a:rPr lang="es-ES" smtClean="0"/>
              <a:t>‹Nº›</a:t>
            </a:fld>
            <a:endParaRPr lang="es-ES"/>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6B6BF574-8708-4892-A67A-7437156DC579}" type="datetimeFigureOut">
              <a:rPr lang="es-ES" smtClean="0"/>
              <a:t>21/09/2015</a:t>
            </a:fld>
            <a:endParaRPr lang="es-ES"/>
          </a:p>
        </p:txBody>
      </p:sp>
      <p:sp>
        <p:nvSpPr>
          <p:cNvPr id="6" name="5 Marcador de pie de página"/>
          <p:cNvSpPr>
            <a:spLocks noGrp="1"/>
          </p:cNvSpPr>
          <p:nvPr>
            <p:ph type="ftr" sz="quarter" idx="11"/>
          </p:nvPr>
        </p:nvSpPr>
        <p:spPr>
          <a:xfrm>
            <a:off x="301752" y="6410848"/>
            <a:ext cx="3383280" cy="365760"/>
          </a:xfrm>
        </p:spPr>
        <p:txBody>
          <a:bodyPr/>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ECD9BDDC-9040-4CC0-8B7B-27128E9B6265}" type="slidenum">
              <a:rPr lang="es-ES" smtClean="0"/>
              <a:t>‹Nº›</a:t>
            </a:fld>
            <a:endParaRPr lang="es-ES"/>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6B6BF574-8708-4892-A67A-7437156DC579}" type="datetimeFigureOut">
              <a:rPr lang="es-ES" smtClean="0"/>
              <a:t>21/09/2015</a:t>
            </a:fld>
            <a:endParaRPr lang="es-ES"/>
          </a:p>
        </p:txBody>
      </p:sp>
      <p:sp>
        <p:nvSpPr>
          <p:cNvPr id="6" name="5 Marcador de pie de página"/>
          <p:cNvSpPr>
            <a:spLocks noGrp="1"/>
          </p:cNvSpPr>
          <p:nvPr>
            <p:ph type="ftr" sz="quarter" idx="11"/>
          </p:nvPr>
        </p:nvSpPr>
        <p:spPr>
          <a:xfrm>
            <a:off x="301752" y="6410848"/>
            <a:ext cx="3584448" cy="365760"/>
          </a:xfrm>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B6BF574-8708-4892-A67A-7437156DC579}" type="datetimeFigureOut">
              <a:rPr lang="es-ES" smtClean="0"/>
              <a:t>21/09/2015</a:t>
            </a:fld>
            <a:endParaRPr lang="es-ES"/>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ES"/>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CD9BDDC-9040-4CC0-8B7B-27128E9B6265}" type="slidenum">
              <a:rPr lang="es-ES" smtClean="0"/>
              <a:t>‹Nº›</a:t>
            </a:fld>
            <a:endParaRPr lang="es-ES"/>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diagramColors" Target="../diagrams/colors2.xml"/><Relationship Id="rId3" Type="http://schemas.openxmlformats.org/officeDocument/2006/relationships/diagramLayout" Target="../diagrams/layout1.xml"/><Relationship Id="rId7" Type="http://schemas.openxmlformats.org/officeDocument/2006/relationships/image" Target="../media/image6.png"/><Relationship Id="rId12" Type="http://schemas.openxmlformats.org/officeDocument/2006/relationships/diagramQuickStyle" Target="../diagrams/quickStyle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diagramLayout" Target="../diagrams/layout2.xml"/><Relationship Id="rId5" Type="http://schemas.openxmlformats.org/officeDocument/2006/relationships/diagramColors" Target="../diagrams/colors1.xml"/><Relationship Id="rId10" Type="http://schemas.openxmlformats.org/officeDocument/2006/relationships/diagramData" Target="../diagrams/data2.xml"/><Relationship Id="rId4" Type="http://schemas.openxmlformats.org/officeDocument/2006/relationships/diagramQuickStyle" Target="../diagrams/quickStyle1.xml"/><Relationship Id="rId9" Type="http://schemas.openxmlformats.org/officeDocument/2006/relationships/image" Target="../media/image8.png"/><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13.pn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image" Target="../media/image12.emf"/><Relationship Id="rId1" Type="http://schemas.openxmlformats.org/officeDocument/2006/relationships/slideLayout" Target="../slideLayouts/slideLayout7.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575" y="692696"/>
            <a:ext cx="42608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755576" y="2274545"/>
            <a:ext cx="7632848" cy="3508653"/>
          </a:xfrm>
          <a:prstGeom prst="rect">
            <a:avLst/>
          </a:prstGeom>
        </p:spPr>
        <p:txBody>
          <a:bodyPr wrap="square">
            <a:spAutoFit/>
          </a:bodyPr>
          <a:lstStyle/>
          <a:p>
            <a:pPr algn="ctr"/>
            <a:r>
              <a:rPr lang="es-ES" sz="2000" b="1" dirty="0" smtClean="0"/>
              <a:t>AUDITORÍA AMBIENTAL DE CUMPLIMIENTO A LA CONCESIÓN MINERA TENERÍA 1 PARROQUIA PINTAG CANTÓN QUITO PERIODO JULIO 2012 A JULIO 2014. </a:t>
            </a:r>
          </a:p>
          <a:p>
            <a:pPr algn="ctr"/>
            <a:endParaRPr lang="es-ES" dirty="0" smtClean="0"/>
          </a:p>
          <a:p>
            <a:pPr algn="ctr"/>
            <a:r>
              <a:rPr lang="es-ES" dirty="0" smtClean="0"/>
              <a:t>HERRERA ÁLVAREZ, JENNY MARÍA</a:t>
            </a:r>
          </a:p>
          <a:p>
            <a:pPr algn="ctr"/>
            <a:endParaRPr lang="es-ES" dirty="0" smtClean="0"/>
          </a:p>
          <a:p>
            <a:pPr algn="ctr"/>
            <a:endParaRPr lang="es-ES" dirty="0" smtClean="0"/>
          </a:p>
          <a:p>
            <a:pPr algn="ctr"/>
            <a:r>
              <a:rPr lang="es-ES" dirty="0" smtClean="0"/>
              <a:t>DIRECTORA: ING. GUEVARA PAULINA</a:t>
            </a:r>
          </a:p>
          <a:p>
            <a:pPr algn="ctr"/>
            <a:endParaRPr lang="es-ES" dirty="0"/>
          </a:p>
          <a:p>
            <a:pPr algn="ctr"/>
            <a:endParaRPr lang="es-ES" dirty="0" smtClean="0"/>
          </a:p>
          <a:p>
            <a:pPr algn="ctr"/>
            <a:endParaRPr lang="es-ES" dirty="0"/>
          </a:p>
          <a:p>
            <a:pPr algn="ctr"/>
            <a:r>
              <a:rPr lang="es-ES" dirty="0" smtClean="0"/>
              <a:t>Sangolquí, 23 de septiembre de 2015</a:t>
            </a:r>
            <a:endParaRPr lang="es-ES" dirty="0"/>
          </a:p>
        </p:txBody>
      </p:sp>
    </p:spTree>
    <p:extLst>
      <p:ext uri="{BB962C8B-B14F-4D97-AF65-F5344CB8AC3E}">
        <p14:creationId xmlns:p14="http://schemas.microsoft.com/office/powerpoint/2010/main" val="4214877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260648"/>
            <a:ext cx="7992888" cy="646331"/>
          </a:xfrm>
          <a:prstGeom prst="rect">
            <a:avLst/>
          </a:prstGeom>
        </p:spPr>
        <p:txBody>
          <a:bodyPr wrap="square">
            <a:spAutoFit/>
          </a:bodyPr>
          <a:lstStyle/>
          <a:p>
            <a:pPr lvl="0" algn="ctr"/>
            <a:r>
              <a:rPr lang="es-ES" b="1" dirty="0">
                <a:solidFill>
                  <a:prstClr val="black"/>
                </a:solidFill>
              </a:rPr>
              <a:t>HALLAZGOS INCUMPLIMIENTO </a:t>
            </a:r>
            <a:r>
              <a:rPr lang="es-ES" b="1" dirty="0" smtClean="0">
                <a:solidFill>
                  <a:prstClr val="black"/>
                </a:solidFill>
              </a:rPr>
              <a:t>DEL PLAN DE MANEJO AMBIENTAL</a:t>
            </a:r>
            <a:endParaRPr lang="es-ES" b="1" dirty="0">
              <a:solidFill>
                <a:prstClr val="black"/>
              </a:solidFill>
            </a:endParaRPr>
          </a:p>
        </p:txBody>
      </p:sp>
      <p:graphicFrame>
        <p:nvGraphicFramePr>
          <p:cNvPr id="3" name="2 Diagrama"/>
          <p:cNvGraphicFramePr/>
          <p:nvPr>
            <p:extLst>
              <p:ext uri="{D42A27DB-BD31-4B8C-83A1-F6EECF244321}">
                <p14:modId xmlns:p14="http://schemas.microsoft.com/office/powerpoint/2010/main" val="1934566653"/>
              </p:ext>
            </p:extLst>
          </p:nvPr>
        </p:nvGraphicFramePr>
        <p:xfrm>
          <a:off x="1115616" y="1124744"/>
          <a:ext cx="708044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5235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811037992"/>
              </p:ext>
            </p:extLst>
          </p:nvPr>
        </p:nvGraphicFramePr>
        <p:xfrm>
          <a:off x="1475656" y="105273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1115616" y="260648"/>
            <a:ext cx="7272808" cy="646331"/>
          </a:xfrm>
          <a:prstGeom prst="rect">
            <a:avLst/>
          </a:prstGeom>
        </p:spPr>
        <p:txBody>
          <a:bodyPr wrap="square">
            <a:spAutoFit/>
          </a:bodyPr>
          <a:lstStyle/>
          <a:p>
            <a:pPr algn="ctr"/>
            <a:r>
              <a:rPr lang="es-ES" dirty="0" smtClean="0"/>
              <a:t>IMPLEMENTACIÓN PROGRAMAS SUBPROGRAMAS DISPOSICIONES AMBIENTALES DE MANEJO</a:t>
            </a:r>
            <a:endParaRPr lang="es-ES" dirty="0"/>
          </a:p>
        </p:txBody>
      </p:sp>
    </p:spTree>
    <p:extLst>
      <p:ext uri="{BB962C8B-B14F-4D97-AF65-F5344CB8AC3E}">
        <p14:creationId xmlns:p14="http://schemas.microsoft.com/office/powerpoint/2010/main" val="548510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652856222"/>
              </p:ext>
            </p:extLst>
          </p:nvPr>
        </p:nvGraphicFramePr>
        <p:xfrm>
          <a:off x="1547664" y="834971"/>
          <a:ext cx="6408712" cy="5507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1187624" y="188640"/>
            <a:ext cx="7128792" cy="646331"/>
          </a:xfrm>
          <a:prstGeom prst="rect">
            <a:avLst/>
          </a:prstGeom>
        </p:spPr>
        <p:txBody>
          <a:bodyPr wrap="square">
            <a:spAutoFit/>
          </a:bodyPr>
          <a:lstStyle/>
          <a:p>
            <a:pPr algn="ctr"/>
            <a:r>
              <a:rPr lang="es-ES" dirty="0" smtClean="0"/>
              <a:t>IMPLEMENTACIÓN PROGRAMAS SUBPROGRAMAS DISPOSICIONES AMBIENTALES DE MANEJO</a:t>
            </a:r>
            <a:endParaRPr lang="es-ES" dirty="0"/>
          </a:p>
        </p:txBody>
      </p:sp>
    </p:spTree>
    <p:extLst>
      <p:ext uri="{BB962C8B-B14F-4D97-AF65-F5344CB8AC3E}">
        <p14:creationId xmlns:p14="http://schemas.microsoft.com/office/powerpoint/2010/main" val="3652498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6000" y="188640"/>
            <a:ext cx="4572000" cy="369332"/>
          </a:xfrm>
          <a:prstGeom prst="rect">
            <a:avLst/>
          </a:prstGeom>
        </p:spPr>
        <p:txBody>
          <a:bodyPr>
            <a:spAutoFit/>
          </a:bodyPr>
          <a:lstStyle/>
          <a:p>
            <a:pPr algn="ctr"/>
            <a:r>
              <a:rPr lang="es-ES" b="1" dirty="0" smtClean="0"/>
              <a:t>Conclusiones</a:t>
            </a:r>
            <a:endParaRPr lang="es-ES" b="1" dirty="0"/>
          </a:p>
        </p:txBody>
      </p:sp>
      <p:sp>
        <p:nvSpPr>
          <p:cNvPr id="3" name="2 Rectángulo"/>
          <p:cNvSpPr/>
          <p:nvPr/>
        </p:nvSpPr>
        <p:spPr>
          <a:xfrm>
            <a:off x="116875" y="980728"/>
            <a:ext cx="8847613" cy="4524315"/>
          </a:xfrm>
          <a:prstGeom prst="rect">
            <a:avLst/>
          </a:prstGeom>
        </p:spPr>
        <p:txBody>
          <a:bodyPr wrap="square">
            <a:spAutoFit/>
          </a:bodyPr>
          <a:lstStyle/>
          <a:p>
            <a:r>
              <a:rPr lang="es-ES" dirty="0" smtClean="0"/>
              <a:t>• Se realizó el análisis de la Legislación Ambiental y Plan de Manejo Ambiental aplicable para proyectos mineros</a:t>
            </a:r>
          </a:p>
          <a:p>
            <a:endParaRPr lang="es-ES" dirty="0" smtClean="0"/>
          </a:p>
          <a:p>
            <a:r>
              <a:rPr lang="es-ES" dirty="0" smtClean="0"/>
              <a:t>• Se ha recopilado la información necesaria y el levantamiento de hallazgos los mismos que permitieron emitir el informe de auditoría correspondiente.</a:t>
            </a:r>
          </a:p>
          <a:p>
            <a:endParaRPr lang="es-ES" dirty="0" smtClean="0"/>
          </a:p>
          <a:p>
            <a:r>
              <a:rPr lang="es-ES" dirty="0" smtClean="0"/>
              <a:t>• Del análisis de aplicación de la Normativa Ambiental vigente, se tiene un nivel de cumplimiento de 68 % por parte del concesionario del área TENERIA 1.</a:t>
            </a:r>
          </a:p>
          <a:p>
            <a:endParaRPr lang="es-ES" dirty="0" smtClean="0"/>
          </a:p>
          <a:p>
            <a:r>
              <a:rPr lang="es-ES" dirty="0" smtClean="0"/>
              <a:t>• Del análisis del cumplimiento del Plan de Manejo Ambiental tenemos un nivel de cumplimiento de 57 %.</a:t>
            </a:r>
          </a:p>
          <a:p>
            <a:endParaRPr lang="es-ES" dirty="0" smtClean="0"/>
          </a:p>
          <a:p>
            <a:r>
              <a:rPr lang="es-ES" dirty="0" smtClean="0"/>
              <a:t>• Se considera que en general el impacto ambiental de la explotación minera de TENERIA 1, en la zona es moderado en la mayor parte de los componentes ambientales a excepción de ciertos componentes que presentan bajo impacto.</a:t>
            </a:r>
          </a:p>
          <a:p>
            <a:endParaRPr lang="es-ES" dirty="0"/>
          </a:p>
        </p:txBody>
      </p:sp>
    </p:spTree>
    <p:extLst>
      <p:ext uri="{BB962C8B-B14F-4D97-AF65-F5344CB8AC3E}">
        <p14:creationId xmlns:p14="http://schemas.microsoft.com/office/powerpoint/2010/main" val="2894015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95736" y="188640"/>
            <a:ext cx="4662264" cy="369332"/>
          </a:xfrm>
          <a:prstGeom prst="rect">
            <a:avLst/>
          </a:prstGeom>
        </p:spPr>
        <p:txBody>
          <a:bodyPr wrap="square">
            <a:spAutoFit/>
          </a:bodyPr>
          <a:lstStyle/>
          <a:p>
            <a:pPr algn="ctr"/>
            <a:r>
              <a:rPr lang="es-ES" b="1" dirty="0"/>
              <a:t>	</a:t>
            </a:r>
            <a:r>
              <a:rPr lang="es-ES" b="1" dirty="0" smtClean="0"/>
              <a:t>Recomendaciones</a:t>
            </a:r>
            <a:endParaRPr lang="es-ES" b="1" dirty="0"/>
          </a:p>
        </p:txBody>
      </p:sp>
      <p:sp>
        <p:nvSpPr>
          <p:cNvPr id="3" name="2 Rectángulo"/>
          <p:cNvSpPr/>
          <p:nvPr/>
        </p:nvSpPr>
        <p:spPr>
          <a:xfrm>
            <a:off x="539552" y="982176"/>
            <a:ext cx="8064896" cy="5078313"/>
          </a:xfrm>
          <a:prstGeom prst="rect">
            <a:avLst/>
          </a:prstGeom>
        </p:spPr>
        <p:txBody>
          <a:bodyPr wrap="square">
            <a:spAutoFit/>
          </a:bodyPr>
          <a:lstStyle/>
          <a:p>
            <a:pPr marL="285750" indent="-285750">
              <a:buFont typeface="Arial" pitchFamily="34" charset="0"/>
              <a:buChar char="•"/>
            </a:pPr>
            <a:r>
              <a:rPr lang="es-EC" dirty="0"/>
              <a:t>Se recomienda que se efectué un compromiso por parte del Titular Minero para cumplir a cabalidad con los planes ambientales recomendados o propuestos en este </a:t>
            </a:r>
            <a:r>
              <a:rPr lang="es-EC" dirty="0" smtClean="0"/>
              <a:t>estudio</a:t>
            </a:r>
            <a:endParaRPr lang="es-ES" dirty="0"/>
          </a:p>
          <a:p>
            <a:endParaRPr lang="es-ES" dirty="0" smtClean="0"/>
          </a:p>
          <a:p>
            <a:pPr marL="285750" indent="-285750">
              <a:buFont typeface="Arial" pitchFamily="34" charset="0"/>
              <a:buChar char="•"/>
            </a:pPr>
            <a:r>
              <a:rPr lang="es-ES" dirty="0" smtClean="0"/>
              <a:t>Cumplir con todas las normas de seguridad establecidas en la presente AAC y PMA.</a:t>
            </a:r>
          </a:p>
          <a:p>
            <a:endParaRPr lang="es-ES" dirty="0" smtClean="0"/>
          </a:p>
          <a:p>
            <a:pPr marL="285750" indent="-285750">
              <a:buFont typeface="Arial" pitchFamily="34" charset="0"/>
              <a:buChar char="•"/>
            </a:pPr>
            <a:r>
              <a:rPr lang="es-EC" dirty="0" smtClean="0"/>
              <a:t>Continuar </a:t>
            </a:r>
            <a:r>
              <a:rPr lang="es-EC" dirty="0"/>
              <a:t>realizando los trabajos de la forma como se lo ha hecho hasta la actualidad es decir siendo un referente de mejora continua en el cuidado del medio ambiente en el sector de las canteras de </a:t>
            </a:r>
            <a:r>
              <a:rPr lang="es-EC" dirty="0" err="1" smtClean="0"/>
              <a:t>Píntag</a:t>
            </a:r>
            <a:r>
              <a:rPr lang="es-EC" dirty="0" smtClean="0"/>
              <a:t>.</a:t>
            </a:r>
          </a:p>
          <a:p>
            <a:pPr marL="285750" indent="-285750">
              <a:buFont typeface="Arial" pitchFamily="34" charset="0"/>
              <a:buChar char="•"/>
            </a:pPr>
            <a:endParaRPr lang="es-EC" dirty="0" smtClean="0"/>
          </a:p>
          <a:p>
            <a:pPr marL="285750" lvl="0" indent="-285750">
              <a:buFont typeface="Arial" pitchFamily="34" charset="0"/>
              <a:buChar char="•"/>
            </a:pPr>
            <a:r>
              <a:rPr lang="es-EC" dirty="0" smtClean="0"/>
              <a:t>Presentar </a:t>
            </a:r>
            <a:r>
              <a:rPr lang="es-EC" dirty="0"/>
              <a:t>a tiempo los informes semestrales de producción así como las auditorías mineras y ambientales</a:t>
            </a:r>
            <a:r>
              <a:rPr lang="es-EC" dirty="0" smtClean="0"/>
              <a:t>.</a:t>
            </a:r>
          </a:p>
          <a:p>
            <a:pPr marL="285750" lvl="0" indent="-285750">
              <a:buFont typeface="Arial" pitchFamily="34" charset="0"/>
              <a:buChar char="•"/>
            </a:pPr>
            <a:endParaRPr lang="es-ES" dirty="0"/>
          </a:p>
          <a:p>
            <a:pPr marL="285750" indent="-285750">
              <a:buFont typeface="Arial" pitchFamily="34" charset="0"/>
              <a:buChar char="•"/>
            </a:pPr>
            <a:r>
              <a:rPr lang="es-EC" dirty="0"/>
              <a:t>Estar pendiente de las notificaciones expedidas por la Dirección Regional de Minería y del Ministerio del Ambiente  para acatarlas dentro de los plazos </a:t>
            </a:r>
            <a:r>
              <a:rPr lang="es-EC" dirty="0" smtClean="0"/>
              <a:t>establecidos.</a:t>
            </a:r>
            <a:endParaRPr lang="es-ES" dirty="0" smtClean="0"/>
          </a:p>
          <a:p>
            <a:endParaRPr lang="es-ES" dirty="0"/>
          </a:p>
        </p:txBody>
      </p:sp>
    </p:spTree>
    <p:extLst>
      <p:ext uri="{BB962C8B-B14F-4D97-AF65-F5344CB8AC3E}">
        <p14:creationId xmlns:p14="http://schemas.microsoft.com/office/powerpoint/2010/main" val="3725051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395536" y="692696"/>
            <a:ext cx="1584176" cy="369332"/>
          </a:xfrm>
          <a:prstGeom prst="rect">
            <a:avLst/>
          </a:prstGeom>
          <a:noFill/>
        </p:spPr>
        <p:txBody>
          <a:bodyPr wrap="square" rtlCol="0">
            <a:spAutoFit/>
          </a:bodyPr>
          <a:lstStyle/>
          <a:p>
            <a:r>
              <a:rPr lang="es-ES" dirty="0" smtClean="0"/>
              <a:t>CAPÍTULO 1</a:t>
            </a:r>
            <a:endParaRPr lang="es-ES" dirty="0"/>
          </a:p>
        </p:txBody>
      </p:sp>
      <p:sp>
        <p:nvSpPr>
          <p:cNvPr id="9" name="8 CuadroTexto"/>
          <p:cNvSpPr txBox="1"/>
          <p:nvPr/>
        </p:nvSpPr>
        <p:spPr>
          <a:xfrm>
            <a:off x="395536" y="1876182"/>
            <a:ext cx="1584176" cy="369332"/>
          </a:xfrm>
          <a:prstGeom prst="rect">
            <a:avLst/>
          </a:prstGeom>
          <a:noFill/>
        </p:spPr>
        <p:txBody>
          <a:bodyPr wrap="square" rtlCol="0">
            <a:spAutoFit/>
          </a:bodyPr>
          <a:lstStyle/>
          <a:p>
            <a:r>
              <a:rPr lang="es-ES" dirty="0" smtClean="0"/>
              <a:t>CAPÍTULO 2</a:t>
            </a:r>
            <a:endParaRPr lang="es-ES" dirty="0"/>
          </a:p>
        </p:txBody>
      </p:sp>
      <p:sp>
        <p:nvSpPr>
          <p:cNvPr id="10" name="9 CuadroTexto"/>
          <p:cNvSpPr txBox="1"/>
          <p:nvPr/>
        </p:nvSpPr>
        <p:spPr>
          <a:xfrm>
            <a:off x="395536" y="2910505"/>
            <a:ext cx="1584176" cy="369332"/>
          </a:xfrm>
          <a:prstGeom prst="rect">
            <a:avLst/>
          </a:prstGeom>
          <a:noFill/>
        </p:spPr>
        <p:txBody>
          <a:bodyPr wrap="square" rtlCol="0">
            <a:spAutoFit/>
          </a:bodyPr>
          <a:lstStyle/>
          <a:p>
            <a:r>
              <a:rPr lang="es-ES" dirty="0" smtClean="0"/>
              <a:t>CAPÍTULO 3</a:t>
            </a:r>
            <a:endParaRPr lang="es-ES" dirty="0"/>
          </a:p>
        </p:txBody>
      </p:sp>
      <p:sp>
        <p:nvSpPr>
          <p:cNvPr id="11" name="10 CuadroTexto"/>
          <p:cNvSpPr txBox="1"/>
          <p:nvPr/>
        </p:nvSpPr>
        <p:spPr>
          <a:xfrm>
            <a:off x="395536" y="3801209"/>
            <a:ext cx="1584176" cy="369332"/>
          </a:xfrm>
          <a:prstGeom prst="rect">
            <a:avLst/>
          </a:prstGeom>
          <a:noFill/>
        </p:spPr>
        <p:txBody>
          <a:bodyPr wrap="square" rtlCol="0">
            <a:spAutoFit/>
          </a:bodyPr>
          <a:lstStyle/>
          <a:p>
            <a:r>
              <a:rPr lang="es-ES" dirty="0" smtClean="0"/>
              <a:t>CAPÍTULO 4</a:t>
            </a:r>
            <a:endParaRPr lang="es-ES" dirty="0"/>
          </a:p>
        </p:txBody>
      </p:sp>
      <p:sp>
        <p:nvSpPr>
          <p:cNvPr id="12" name="11 CuadroTexto"/>
          <p:cNvSpPr txBox="1"/>
          <p:nvPr/>
        </p:nvSpPr>
        <p:spPr>
          <a:xfrm>
            <a:off x="395536" y="4653136"/>
            <a:ext cx="1584176" cy="369332"/>
          </a:xfrm>
          <a:prstGeom prst="rect">
            <a:avLst/>
          </a:prstGeom>
          <a:noFill/>
        </p:spPr>
        <p:txBody>
          <a:bodyPr wrap="square" rtlCol="0">
            <a:spAutoFit/>
          </a:bodyPr>
          <a:lstStyle/>
          <a:p>
            <a:r>
              <a:rPr lang="es-ES" dirty="0" smtClean="0"/>
              <a:t>CAPÍTULO 5</a:t>
            </a:r>
            <a:endParaRPr lang="es-ES" dirty="0"/>
          </a:p>
        </p:txBody>
      </p:sp>
      <p:sp>
        <p:nvSpPr>
          <p:cNvPr id="13" name="12 CuadroTexto"/>
          <p:cNvSpPr txBox="1"/>
          <p:nvPr/>
        </p:nvSpPr>
        <p:spPr>
          <a:xfrm>
            <a:off x="395536" y="5497606"/>
            <a:ext cx="1584176" cy="369332"/>
          </a:xfrm>
          <a:prstGeom prst="rect">
            <a:avLst/>
          </a:prstGeom>
          <a:noFill/>
        </p:spPr>
        <p:txBody>
          <a:bodyPr wrap="square" rtlCol="0">
            <a:spAutoFit/>
          </a:bodyPr>
          <a:lstStyle/>
          <a:p>
            <a:r>
              <a:rPr lang="es-ES" dirty="0" smtClean="0"/>
              <a:t>CAPÍTULO 6</a:t>
            </a:r>
            <a:endParaRPr lang="es-ES" dirty="0"/>
          </a:p>
        </p:txBody>
      </p:sp>
      <p:cxnSp>
        <p:nvCxnSpPr>
          <p:cNvPr id="14" name="13 Conector recto de flecha"/>
          <p:cNvCxnSpPr/>
          <p:nvPr/>
        </p:nvCxnSpPr>
        <p:spPr>
          <a:xfrm flipV="1">
            <a:off x="1979712" y="548680"/>
            <a:ext cx="864096" cy="32868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6" name="15 Conector recto de flecha"/>
          <p:cNvCxnSpPr>
            <a:stCxn id="7" idx="3"/>
          </p:cNvCxnSpPr>
          <p:nvPr/>
        </p:nvCxnSpPr>
        <p:spPr>
          <a:xfrm flipV="1">
            <a:off x="1979712" y="744378"/>
            <a:ext cx="864096" cy="13298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7" name="16 Conector recto de flecha"/>
          <p:cNvCxnSpPr/>
          <p:nvPr/>
        </p:nvCxnSpPr>
        <p:spPr>
          <a:xfrm>
            <a:off x="1992879" y="877362"/>
            <a:ext cx="850929" cy="31939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1" name="20 CuadroTexto"/>
          <p:cNvSpPr txBox="1"/>
          <p:nvPr/>
        </p:nvSpPr>
        <p:spPr>
          <a:xfrm>
            <a:off x="2915816" y="335558"/>
            <a:ext cx="3528392" cy="1077218"/>
          </a:xfrm>
          <a:prstGeom prst="rect">
            <a:avLst/>
          </a:prstGeom>
          <a:noFill/>
        </p:spPr>
        <p:txBody>
          <a:bodyPr wrap="square" rtlCol="0">
            <a:spAutoFit/>
          </a:bodyPr>
          <a:lstStyle/>
          <a:p>
            <a:r>
              <a:rPr lang="es-ES" sz="1600" dirty="0" smtClean="0"/>
              <a:t>Planteamiento del problema</a:t>
            </a:r>
          </a:p>
          <a:p>
            <a:r>
              <a:rPr lang="es-ES" sz="1600" dirty="0" smtClean="0"/>
              <a:t>Objetivos general y específicos</a:t>
            </a:r>
          </a:p>
          <a:p>
            <a:r>
              <a:rPr lang="es-ES" sz="1600" dirty="0" smtClean="0"/>
              <a:t>Identificación de la organización</a:t>
            </a:r>
          </a:p>
          <a:p>
            <a:r>
              <a:rPr lang="es-ES" sz="1600" dirty="0" smtClean="0"/>
              <a:t>Metodología de investigación</a:t>
            </a:r>
            <a:endParaRPr lang="es-ES" sz="1600" dirty="0"/>
          </a:p>
        </p:txBody>
      </p:sp>
      <p:cxnSp>
        <p:nvCxnSpPr>
          <p:cNvPr id="30" name="29 Conector recto de flecha"/>
          <p:cNvCxnSpPr/>
          <p:nvPr/>
        </p:nvCxnSpPr>
        <p:spPr>
          <a:xfrm>
            <a:off x="2020499" y="877363"/>
            <a:ext cx="823309" cy="10336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4" name="33 Conector recto de flecha"/>
          <p:cNvCxnSpPr/>
          <p:nvPr/>
        </p:nvCxnSpPr>
        <p:spPr>
          <a:xfrm>
            <a:off x="2020499" y="2060848"/>
            <a:ext cx="823309"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052" name="2051 CuadroTexto"/>
          <p:cNvSpPr txBox="1"/>
          <p:nvPr/>
        </p:nvSpPr>
        <p:spPr>
          <a:xfrm>
            <a:off x="2915816" y="1844824"/>
            <a:ext cx="1872208" cy="369332"/>
          </a:xfrm>
          <a:prstGeom prst="rect">
            <a:avLst/>
          </a:prstGeom>
          <a:noFill/>
        </p:spPr>
        <p:txBody>
          <a:bodyPr wrap="square" rtlCol="0">
            <a:spAutoFit/>
          </a:bodyPr>
          <a:lstStyle/>
          <a:p>
            <a:r>
              <a:rPr lang="es-ES" dirty="0" smtClean="0"/>
              <a:t>Marco Teórico</a:t>
            </a:r>
            <a:endParaRPr lang="es-ES" dirty="0"/>
          </a:p>
        </p:txBody>
      </p:sp>
      <p:cxnSp>
        <p:nvCxnSpPr>
          <p:cNvPr id="38" name="37 Conector recto de flecha"/>
          <p:cNvCxnSpPr/>
          <p:nvPr/>
        </p:nvCxnSpPr>
        <p:spPr>
          <a:xfrm>
            <a:off x="2006688" y="3096191"/>
            <a:ext cx="823309"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39" name="38 CuadroTexto"/>
          <p:cNvSpPr txBox="1"/>
          <p:nvPr/>
        </p:nvSpPr>
        <p:spPr>
          <a:xfrm>
            <a:off x="3037966" y="4653136"/>
            <a:ext cx="1872208" cy="369332"/>
          </a:xfrm>
          <a:prstGeom prst="rect">
            <a:avLst/>
          </a:prstGeom>
          <a:noFill/>
        </p:spPr>
        <p:txBody>
          <a:bodyPr wrap="square" rtlCol="0">
            <a:spAutoFit/>
          </a:bodyPr>
          <a:lstStyle/>
          <a:p>
            <a:r>
              <a:rPr lang="es-ES" dirty="0" smtClean="0"/>
              <a:t>Post- Auditoría</a:t>
            </a:r>
            <a:endParaRPr lang="es-ES" dirty="0"/>
          </a:p>
        </p:txBody>
      </p:sp>
      <p:sp>
        <p:nvSpPr>
          <p:cNvPr id="40" name="39 CuadroTexto"/>
          <p:cNvSpPr txBox="1"/>
          <p:nvPr/>
        </p:nvSpPr>
        <p:spPr>
          <a:xfrm>
            <a:off x="3037966" y="3799539"/>
            <a:ext cx="2110098" cy="369332"/>
          </a:xfrm>
          <a:prstGeom prst="rect">
            <a:avLst/>
          </a:prstGeom>
          <a:noFill/>
        </p:spPr>
        <p:txBody>
          <a:bodyPr wrap="square" rtlCol="0">
            <a:spAutoFit/>
          </a:bodyPr>
          <a:lstStyle/>
          <a:p>
            <a:r>
              <a:rPr lang="es-ES" dirty="0" smtClean="0"/>
              <a:t>Auditoría In- situ</a:t>
            </a:r>
            <a:endParaRPr lang="es-ES" dirty="0"/>
          </a:p>
        </p:txBody>
      </p:sp>
      <p:sp>
        <p:nvSpPr>
          <p:cNvPr id="41" name="40 CuadroTexto"/>
          <p:cNvSpPr txBox="1"/>
          <p:nvPr/>
        </p:nvSpPr>
        <p:spPr>
          <a:xfrm>
            <a:off x="3037966" y="2911525"/>
            <a:ext cx="1872208" cy="369332"/>
          </a:xfrm>
          <a:prstGeom prst="rect">
            <a:avLst/>
          </a:prstGeom>
          <a:noFill/>
        </p:spPr>
        <p:txBody>
          <a:bodyPr wrap="square" rtlCol="0">
            <a:spAutoFit/>
          </a:bodyPr>
          <a:lstStyle/>
          <a:p>
            <a:r>
              <a:rPr lang="es-ES" dirty="0" smtClean="0"/>
              <a:t>Pre- Auditoría</a:t>
            </a:r>
            <a:endParaRPr lang="es-ES" dirty="0"/>
          </a:p>
        </p:txBody>
      </p:sp>
      <p:cxnSp>
        <p:nvCxnSpPr>
          <p:cNvPr id="42" name="41 Conector recto de flecha"/>
          <p:cNvCxnSpPr/>
          <p:nvPr/>
        </p:nvCxnSpPr>
        <p:spPr>
          <a:xfrm>
            <a:off x="1996601" y="3987740"/>
            <a:ext cx="823309"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43" name="42 Conector recto de flecha"/>
          <p:cNvCxnSpPr/>
          <p:nvPr/>
        </p:nvCxnSpPr>
        <p:spPr>
          <a:xfrm>
            <a:off x="2020499" y="4869160"/>
            <a:ext cx="823309"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44" name="43 Conector recto de flecha"/>
          <p:cNvCxnSpPr/>
          <p:nvPr/>
        </p:nvCxnSpPr>
        <p:spPr>
          <a:xfrm>
            <a:off x="1979712" y="5661248"/>
            <a:ext cx="823309"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45" name="44 CuadroTexto"/>
          <p:cNvSpPr txBox="1"/>
          <p:nvPr/>
        </p:nvSpPr>
        <p:spPr>
          <a:xfrm>
            <a:off x="3043428" y="5476582"/>
            <a:ext cx="3688812" cy="369332"/>
          </a:xfrm>
          <a:prstGeom prst="rect">
            <a:avLst/>
          </a:prstGeom>
          <a:noFill/>
        </p:spPr>
        <p:txBody>
          <a:bodyPr wrap="square" rtlCol="0">
            <a:spAutoFit/>
          </a:bodyPr>
          <a:lstStyle/>
          <a:p>
            <a:r>
              <a:rPr lang="es-ES" dirty="0" smtClean="0"/>
              <a:t>Conclusiones y recomendaciones</a:t>
            </a:r>
            <a:endParaRPr lang="es-ES" dirty="0"/>
          </a:p>
        </p:txBody>
      </p:sp>
      <p:pic>
        <p:nvPicPr>
          <p:cNvPr id="2053" name="Picture 3" descr="D:\136_FUJI\DSCF62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673"/>
          <a:stretch/>
        </p:blipFill>
        <p:spPr bwMode="auto">
          <a:xfrm>
            <a:off x="5052470" y="2132856"/>
            <a:ext cx="3761891" cy="252027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9707" y="208584"/>
            <a:ext cx="1624781" cy="412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5810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381990978"/>
              </p:ext>
            </p:extLst>
          </p:nvPr>
        </p:nvGraphicFramePr>
        <p:xfrm>
          <a:off x="-612576" y="404664"/>
          <a:ext cx="5760640"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3610" y="3202347"/>
            <a:ext cx="4318830" cy="3479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79512" y="476672"/>
            <a:ext cx="1368152" cy="307777"/>
          </a:xfrm>
          <a:prstGeom prst="rect">
            <a:avLst/>
          </a:prstGeom>
          <a:noFill/>
        </p:spPr>
        <p:txBody>
          <a:bodyPr wrap="square" rtlCol="0">
            <a:spAutoFit/>
          </a:bodyPr>
          <a:lstStyle/>
          <a:p>
            <a:r>
              <a:rPr lang="es-ES" sz="1400" b="1" dirty="0" smtClean="0"/>
              <a:t>OBJETIVOS</a:t>
            </a:r>
            <a:endParaRPr lang="es-ES" sz="1400" b="1" dirty="0"/>
          </a:p>
        </p:txBody>
      </p:sp>
      <p:pic>
        <p:nvPicPr>
          <p:cNvPr id="717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4591149"/>
            <a:ext cx="2448272" cy="1788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Flecha derecha"/>
          <p:cNvSpPr/>
          <p:nvPr/>
        </p:nvSpPr>
        <p:spPr>
          <a:xfrm>
            <a:off x="2987824" y="5117459"/>
            <a:ext cx="792088" cy="25601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pic>
        <p:nvPicPr>
          <p:cNvPr id="717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8304" y="216223"/>
            <a:ext cx="162718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213610" y="332656"/>
            <a:ext cx="2014574" cy="307777"/>
          </a:xfrm>
          <a:prstGeom prst="rect">
            <a:avLst/>
          </a:prstGeom>
          <a:noFill/>
        </p:spPr>
        <p:txBody>
          <a:bodyPr wrap="square" rtlCol="0">
            <a:spAutoFit/>
          </a:bodyPr>
          <a:lstStyle/>
          <a:p>
            <a:r>
              <a:rPr lang="es-ES" sz="1400" b="1" dirty="0" smtClean="0"/>
              <a:t>METODOLOGÍA</a:t>
            </a:r>
            <a:endParaRPr lang="es-ES" sz="1400" b="1" dirty="0"/>
          </a:p>
        </p:txBody>
      </p:sp>
      <p:sp>
        <p:nvSpPr>
          <p:cNvPr id="13" name="12 CuadroTexto"/>
          <p:cNvSpPr txBox="1"/>
          <p:nvPr/>
        </p:nvSpPr>
        <p:spPr>
          <a:xfrm>
            <a:off x="2341402" y="4375705"/>
            <a:ext cx="1872208" cy="430887"/>
          </a:xfrm>
          <a:prstGeom prst="rect">
            <a:avLst/>
          </a:prstGeom>
          <a:noFill/>
        </p:spPr>
        <p:txBody>
          <a:bodyPr wrap="square" rtlCol="0">
            <a:spAutoFit/>
          </a:bodyPr>
          <a:lstStyle/>
          <a:p>
            <a:r>
              <a:rPr lang="es-ES" sz="1100" b="1" dirty="0" smtClean="0"/>
              <a:t>IDENTIFICACIÓN DE LA ORGANIZACIÓN</a:t>
            </a:r>
            <a:endParaRPr lang="es-ES" sz="1100" b="1" dirty="0"/>
          </a:p>
        </p:txBody>
      </p:sp>
      <p:graphicFrame>
        <p:nvGraphicFramePr>
          <p:cNvPr id="8" name="7 Diagrama"/>
          <p:cNvGraphicFramePr/>
          <p:nvPr>
            <p:extLst>
              <p:ext uri="{D42A27DB-BD31-4B8C-83A1-F6EECF244321}">
                <p14:modId xmlns:p14="http://schemas.microsoft.com/office/powerpoint/2010/main" val="2078934706"/>
              </p:ext>
            </p:extLst>
          </p:nvPr>
        </p:nvGraphicFramePr>
        <p:xfrm>
          <a:off x="4473396" y="209538"/>
          <a:ext cx="4059044" cy="302516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178168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206351"/>
            <a:ext cx="1622425"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79512" y="194650"/>
            <a:ext cx="2376264" cy="369332"/>
          </a:xfrm>
          <a:prstGeom prst="rect">
            <a:avLst/>
          </a:prstGeom>
          <a:noFill/>
        </p:spPr>
        <p:txBody>
          <a:bodyPr wrap="square" rtlCol="0">
            <a:spAutoFit/>
          </a:bodyPr>
          <a:lstStyle/>
          <a:p>
            <a:r>
              <a:rPr lang="es-ES" b="1" dirty="0" smtClean="0"/>
              <a:t>MARCO TEÓRICO</a:t>
            </a:r>
            <a:endParaRPr lang="es-ES" b="1" dirty="0"/>
          </a:p>
        </p:txBody>
      </p:sp>
      <p:graphicFrame>
        <p:nvGraphicFramePr>
          <p:cNvPr id="4" name="3 Diagrama"/>
          <p:cNvGraphicFramePr/>
          <p:nvPr>
            <p:extLst>
              <p:ext uri="{D42A27DB-BD31-4B8C-83A1-F6EECF244321}">
                <p14:modId xmlns:p14="http://schemas.microsoft.com/office/powerpoint/2010/main" val="416505725"/>
              </p:ext>
            </p:extLst>
          </p:nvPr>
        </p:nvGraphicFramePr>
        <p:xfrm>
          <a:off x="755576" y="764704"/>
          <a:ext cx="7488832"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910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92454"/>
            <a:ext cx="1622425"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79512" y="334397"/>
            <a:ext cx="4572000" cy="646331"/>
          </a:xfrm>
          <a:prstGeom prst="rect">
            <a:avLst/>
          </a:prstGeom>
        </p:spPr>
        <p:txBody>
          <a:bodyPr>
            <a:spAutoFit/>
          </a:bodyPr>
          <a:lstStyle/>
          <a:p>
            <a:r>
              <a:rPr lang="es-ES" dirty="0" smtClean="0"/>
              <a:t>Normas de Auditoria Generalmente Aceptadas</a:t>
            </a:r>
            <a:endParaRPr lang="es-ES" dirty="0"/>
          </a:p>
        </p:txBody>
      </p:sp>
      <p:sp>
        <p:nvSpPr>
          <p:cNvPr id="4" name="3 Rectángulo"/>
          <p:cNvSpPr/>
          <p:nvPr/>
        </p:nvSpPr>
        <p:spPr>
          <a:xfrm>
            <a:off x="179512" y="1484784"/>
            <a:ext cx="4240263" cy="369332"/>
          </a:xfrm>
          <a:prstGeom prst="rect">
            <a:avLst/>
          </a:prstGeom>
        </p:spPr>
        <p:txBody>
          <a:bodyPr wrap="none">
            <a:spAutoFit/>
          </a:bodyPr>
          <a:lstStyle/>
          <a:p>
            <a:r>
              <a:rPr lang="es-ES" dirty="0" smtClean="0"/>
              <a:t>Técnicas y procedimientos de auditoría.</a:t>
            </a:r>
            <a:endParaRPr lang="es-ES" dirty="0"/>
          </a:p>
        </p:txBody>
      </p:sp>
      <p:sp>
        <p:nvSpPr>
          <p:cNvPr id="5" name="4 Rectángulo"/>
          <p:cNvSpPr/>
          <p:nvPr/>
        </p:nvSpPr>
        <p:spPr>
          <a:xfrm>
            <a:off x="179512" y="2420888"/>
            <a:ext cx="2114681" cy="369332"/>
          </a:xfrm>
          <a:prstGeom prst="rect">
            <a:avLst/>
          </a:prstGeom>
        </p:spPr>
        <p:txBody>
          <a:bodyPr wrap="none">
            <a:spAutoFit/>
          </a:bodyPr>
          <a:lstStyle/>
          <a:p>
            <a:r>
              <a:rPr lang="es-ES" dirty="0" smtClean="0"/>
              <a:t>Papeles de Trabajo</a:t>
            </a:r>
            <a:endParaRPr lang="es-ES" dirty="0"/>
          </a:p>
        </p:txBody>
      </p:sp>
      <p:sp>
        <p:nvSpPr>
          <p:cNvPr id="6" name="5 Rectángulo"/>
          <p:cNvSpPr/>
          <p:nvPr/>
        </p:nvSpPr>
        <p:spPr>
          <a:xfrm>
            <a:off x="179512" y="3429000"/>
            <a:ext cx="2262158" cy="369332"/>
          </a:xfrm>
          <a:prstGeom prst="rect">
            <a:avLst/>
          </a:prstGeom>
        </p:spPr>
        <p:txBody>
          <a:bodyPr wrap="none">
            <a:spAutoFit/>
          </a:bodyPr>
          <a:lstStyle/>
          <a:p>
            <a:r>
              <a:rPr lang="es-ES" dirty="0" smtClean="0"/>
              <a:t>Marcas de Auditoria</a:t>
            </a:r>
            <a:endParaRPr lang="es-ES" dirty="0"/>
          </a:p>
        </p:txBody>
      </p:sp>
      <p:sp>
        <p:nvSpPr>
          <p:cNvPr id="7" name="6 Rectángulo"/>
          <p:cNvSpPr/>
          <p:nvPr/>
        </p:nvSpPr>
        <p:spPr>
          <a:xfrm>
            <a:off x="179512" y="4365104"/>
            <a:ext cx="1188146" cy="369332"/>
          </a:xfrm>
          <a:prstGeom prst="rect">
            <a:avLst/>
          </a:prstGeom>
        </p:spPr>
        <p:txBody>
          <a:bodyPr wrap="none">
            <a:spAutoFit/>
          </a:bodyPr>
          <a:lstStyle/>
          <a:p>
            <a:r>
              <a:rPr lang="es-ES" dirty="0" smtClean="0"/>
              <a:t>Evidencia</a:t>
            </a:r>
            <a:endParaRPr lang="es-ES" dirty="0"/>
          </a:p>
        </p:txBody>
      </p:sp>
      <p:sp>
        <p:nvSpPr>
          <p:cNvPr id="8" name="7 Rectángulo"/>
          <p:cNvSpPr/>
          <p:nvPr/>
        </p:nvSpPr>
        <p:spPr>
          <a:xfrm>
            <a:off x="179512" y="5373216"/>
            <a:ext cx="2412840" cy="369332"/>
          </a:xfrm>
          <a:prstGeom prst="rect">
            <a:avLst/>
          </a:prstGeom>
        </p:spPr>
        <p:txBody>
          <a:bodyPr wrap="none">
            <a:spAutoFit/>
          </a:bodyPr>
          <a:lstStyle/>
          <a:p>
            <a:r>
              <a:rPr lang="es-ES" dirty="0" smtClean="0"/>
              <a:t>Hallazgo de Auditoria</a:t>
            </a:r>
            <a:endParaRPr lang="es-ES" dirty="0"/>
          </a:p>
        </p:txBody>
      </p:sp>
      <p:sp>
        <p:nvSpPr>
          <p:cNvPr id="9" name="8 Rectángulo redondeado"/>
          <p:cNvSpPr/>
          <p:nvPr/>
        </p:nvSpPr>
        <p:spPr>
          <a:xfrm>
            <a:off x="4644008" y="399622"/>
            <a:ext cx="2628800" cy="4370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200" dirty="0"/>
              <a:t>principios </a:t>
            </a:r>
            <a:r>
              <a:rPr lang="es-EC" sz="1200" dirty="0" smtClean="0"/>
              <a:t>fundamentales durante </a:t>
            </a:r>
            <a:r>
              <a:rPr lang="es-EC" sz="1200" dirty="0"/>
              <a:t>el proceso de la auditoria</a:t>
            </a:r>
            <a:endParaRPr lang="es-ES" sz="1200" dirty="0"/>
          </a:p>
        </p:txBody>
      </p:sp>
      <p:sp>
        <p:nvSpPr>
          <p:cNvPr id="10" name="9 Flecha derecha"/>
          <p:cNvSpPr/>
          <p:nvPr/>
        </p:nvSpPr>
        <p:spPr>
          <a:xfrm>
            <a:off x="4067944" y="548680"/>
            <a:ext cx="432048" cy="157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Abrir llave"/>
          <p:cNvSpPr/>
          <p:nvPr/>
        </p:nvSpPr>
        <p:spPr>
          <a:xfrm>
            <a:off x="4411451" y="1052736"/>
            <a:ext cx="216024" cy="1368152"/>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S"/>
          </a:p>
        </p:txBody>
      </p:sp>
      <p:sp>
        <p:nvSpPr>
          <p:cNvPr id="13" name="12 CuadroTexto"/>
          <p:cNvSpPr txBox="1"/>
          <p:nvPr/>
        </p:nvSpPr>
        <p:spPr>
          <a:xfrm>
            <a:off x="4762291" y="1192396"/>
            <a:ext cx="1476672" cy="954107"/>
          </a:xfrm>
          <a:prstGeom prst="rect">
            <a:avLst/>
          </a:prstGeom>
          <a:noFill/>
        </p:spPr>
        <p:txBody>
          <a:bodyPr wrap="square" rtlCol="0">
            <a:spAutoFit/>
          </a:bodyPr>
          <a:lstStyle/>
          <a:p>
            <a:r>
              <a:rPr lang="es-ES" sz="1400" dirty="0" smtClean="0"/>
              <a:t>Técnicas</a:t>
            </a:r>
          </a:p>
          <a:p>
            <a:endParaRPr lang="es-ES" sz="1400" dirty="0"/>
          </a:p>
          <a:p>
            <a:endParaRPr lang="es-ES" sz="1400" dirty="0" smtClean="0"/>
          </a:p>
          <a:p>
            <a:r>
              <a:rPr lang="es-ES" sz="1400" dirty="0" smtClean="0"/>
              <a:t>Procedimientos</a:t>
            </a:r>
            <a:endParaRPr lang="es-ES" sz="1400" dirty="0"/>
          </a:p>
        </p:txBody>
      </p:sp>
      <p:sp>
        <p:nvSpPr>
          <p:cNvPr id="15" name="14 Abrir llave"/>
          <p:cNvSpPr/>
          <p:nvPr/>
        </p:nvSpPr>
        <p:spPr>
          <a:xfrm>
            <a:off x="5652120" y="1068284"/>
            <a:ext cx="216024" cy="596602"/>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S"/>
          </a:p>
        </p:txBody>
      </p:sp>
      <p:sp>
        <p:nvSpPr>
          <p:cNvPr id="16" name="15 Abrir llave"/>
          <p:cNvSpPr/>
          <p:nvPr/>
        </p:nvSpPr>
        <p:spPr>
          <a:xfrm>
            <a:off x="6175932" y="1736812"/>
            <a:ext cx="216024" cy="596602"/>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S"/>
          </a:p>
        </p:txBody>
      </p:sp>
      <p:sp>
        <p:nvSpPr>
          <p:cNvPr id="14" name="13 CuadroTexto"/>
          <p:cNvSpPr txBox="1"/>
          <p:nvPr/>
        </p:nvSpPr>
        <p:spPr>
          <a:xfrm>
            <a:off x="5958408" y="981864"/>
            <a:ext cx="1564420" cy="769441"/>
          </a:xfrm>
          <a:prstGeom prst="rect">
            <a:avLst/>
          </a:prstGeom>
          <a:noFill/>
        </p:spPr>
        <p:txBody>
          <a:bodyPr wrap="square" rtlCol="0">
            <a:spAutoFit/>
          </a:bodyPr>
          <a:lstStyle/>
          <a:p>
            <a:r>
              <a:rPr lang="es-EC" sz="1100" dirty="0" smtClean="0"/>
              <a:t>Verificación ocular</a:t>
            </a:r>
          </a:p>
          <a:p>
            <a:r>
              <a:rPr lang="es-EC" sz="1100" dirty="0" smtClean="0"/>
              <a:t>Verbal</a:t>
            </a:r>
          </a:p>
          <a:p>
            <a:r>
              <a:rPr lang="es-EC" sz="1100" dirty="0" smtClean="0"/>
              <a:t>Documental</a:t>
            </a:r>
          </a:p>
          <a:p>
            <a:r>
              <a:rPr lang="es-EC" sz="1100" dirty="0"/>
              <a:t>Física</a:t>
            </a:r>
            <a:endParaRPr lang="es-ES" sz="1100" dirty="0"/>
          </a:p>
        </p:txBody>
      </p:sp>
      <p:sp>
        <p:nvSpPr>
          <p:cNvPr id="18" name="17 CuadroTexto"/>
          <p:cNvSpPr txBox="1"/>
          <p:nvPr/>
        </p:nvSpPr>
        <p:spPr>
          <a:xfrm>
            <a:off x="6444208" y="1701307"/>
            <a:ext cx="2257866" cy="600164"/>
          </a:xfrm>
          <a:prstGeom prst="rect">
            <a:avLst/>
          </a:prstGeom>
          <a:noFill/>
        </p:spPr>
        <p:txBody>
          <a:bodyPr wrap="square" rtlCol="0">
            <a:spAutoFit/>
          </a:bodyPr>
          <a:lstStyle/>
          <a:p>
            <a:r>
              <a:rPr lang="es-EC" sz="1100" dirty="0"/>
              <a:t>Naturaleza de los procedimientos </a:t>
            </a:r>
            <a:endParaRPr lang="es-EC" sz="1100" dirty="0" smtClean="0"/>
          </a:p>
          <a:p>
            <a:r>
              <a:rPr lang="es-EC" sz="1100" dirty="0"/>
              <a:t>Extensión o alcance </a:t>
            </a:r>
            <a:endParaRPr lang="es-EC" sz="1100" dirty="0" smtClean="0"/>
          </a:p>
          <a:p>
            <a:r>
              <a:rPr lang="es-EC" sz="1100" dirty="0" smtClean="0"/>
              <a:t>Oportunidad</a:t>
            </a:r>
          </a:p>
        </p:txBody>
      </p:sp>
      <p:sp>
        <p:nvSpPr>
          <p:cNvPr id="17" name="16 Elipse"/>
          <p:cNvSpPr/>
          <p:nvPr/>
        </p:nvSpPr>
        <p:spPr>
          <a:xfrm>
            <a:off x="2356285" y="2146503"/>
            <a:ext cx="1711659" cy="95157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400" dirty="0"/>
              <a:t>conjunto </a:t>
            </a:r>
            <a:r>
              <a:rPr lang="es-EC" sz="1200" dirty="0"/>
              <a:t>documentos elaborados u obtenidos por el auditor</a:t>
            </a:r>
            <a:endParaRPr lang="es-ES" sz="1200" dirty="0"/>
          </a:p>
        </p:txBody>
      </p:sp>
      <p:sp>
        <p:nvSpPr>
          <p:cNvPr id="19" name="18 Flecha curvada hacia arriba"/>
          <p:cNvSpPr/>
          <p:nvPr/>
        </p:nvSpPr>
        <p:spPr>
          <a:xfrm>
            <a:off x="2429774" y="3613666"/>
            <a:ext cx="1259568" cy="288032"/>
          </a:xfrm>
          <a:prstGeom prst="curved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solidFill>
                <a:schemeClr val="tx1"/>
              </a:solidFill>
            </a:endParaRPr>
          </a:p>
        </p:txBody>
      </p:sp>
      <p:sp>
        <p:nvSpPr>
          <p:cNvPr id="20" name="19 Cinta perforada"/>
          <p:cNvSpPr/>
          <p:nvPr/>
        </p:nvSpPr>
        <p:spPr>
          <a:xfrm>
            <a:off x="3765550" y="2996952"/>
            <a:ext cx="1958578" cy="1080119"/>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50" dirty="0" smtClean="0">
                <a:solidFill>
                  <a:schemeClr val="tx1"/>
                </a:solidFill>
              </a:rPr>
              <a:t>signos convencionales para dejar constancia de las pruebas de auditoría que se aplicaron</a:t>
            </a:r>
            <a:endParaRPr lang="es-ES" sz="1050" dirty="0">
              <a:solidFill>
                <a:schemeClr val="tx1"/>
              </a:solidFill>
            </a:endParaRPr>
          </a:p>
        </p:txBody>
      </p:sp>
      <p:sp>
        <p:nvSpPr>
          <p:cNvPr id="21" name="20 Flecha derecha"/>
          <p:cNvSpPr/>
          <p:nvPr/>
        </p:nvSpPr>
        <p:spPr>
          <a:xfrm>
            <a:off x="1343124" y="4457437"/>
            <a:ext cx="564580" cy="18466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23" name="22 Rectángulo"/>
          <p:cNvSpPr/>
          <p:nvPr/>
        </p:nvSpPr>
        <p:spPr>
          <a:xfrm>
            <a:off x="2123728" y="4293096"/>
            <a:ext cx="1800200" cy="5760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1200" dirty="0">
                <a:solidFill>
                  <a:schemeClr val="tx1"/>
                </a:solidFill>
              </a:rPr>
              <a:t>aquellos hechos susceptibles de ser probados por el auditor </a:t>
            </a:r>
            <a:endParaRPr lang="es-ES" sz="1200" dirty="0">
              <a:solidFill>
                <a:schemeClr val="tx1"/>
              </a:solidFill>
            </a:endParaRPr>
          </a:p>
        </p:txBody>
      </p:sp>
      <p:cxnSp>
        <p:nvCxnSpPr>
          <p:cNvPr id="25" name="24 Conector recto de flecha"/>
          <p:cNvCxnSpPr>
            <a:stCxn id="23" idx="3"/>
          </p:cNvCxnSpPr>
          <p:nvPr/>
        </p:nvCxnSpPr>
        <p:spPr>
          <a:xfrm flipV="1">
            <a:off x="3923928" y="4365104"/>
            <a:ext cx="576064" cy="216024"/>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27" name="26 Conector recto de flecha"/>
          <p:cNvCxnSpPr/>
          <p:nvPr/>
        </p:nvCxnSpPr>
        <p:spPr>
          <a:xfrm>
            <a:off x="3923928" y="4606280"/>
            <a:ext cx="576064" cy="2022"/>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28" name="27 Conector recto de flecha"/>
          <p:cNvCxnSpPr/>
          <p:nvPr/>
        </p:nvCxnSpPr>
        <p:spPr>
          <a:xfrm>
            <a:off x="3920816" y="4608302"/>
            <a:ext cx="533563" cy="260858"/>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31" name="30 CuadroTexto"/>
          <p:cNvSpPr txBox="1"/>
          <p:nvPr/>
        </p:nvSpPr>
        <p:spPr>
          <a:xfrm>
            <a:off x="4499992" y="4221088"/>
            <a:ext cx="1213569" cy="738664"/>
          </a:xfrm>
          <a:prstGeom prst="rect">
            <a:avLst/>
          </a:prstGeom>
          <a:noFill/>
        </p:spPr>
        <p:txBody>
          <a:bodyPr wrap="square" rtlCol="0">
            <a:spAutoFit/>
          </a:bodyPr>
          <a:lstStyle/>
          <a:p>
            <a:r>
              <a:rPr lang="es-EC" sz="1400" dirty="0" smtClean="0"/>
              <a:t>Física</a:t>
            </a:r>
          </a:p>
          <a:p>
            <a:r>
              <a:rPr lang="es-EC" sz="1400" dirty="0" smtClean="0"/>
              <a:t>Testimonial</a:t>
            </a:r>
          </a:p>
          <a:p>
            <a:r>
              <a:rPr lang="es-EC" sz="1400" dirty="0" smtClean="0"/>
              <a:t>Analítica</a:t>
            </a:r>
            <a:endParaRPr lang="es-ES" sz="1400" dirty="0"/>
          </a:p>
        </p:txBody>
      </p:sp>
      <p:sp>
        <p:nvSpPr>
          <p:cNvPr id="8193" name="8192 Flecha derecha"/>
          <p:cNvSpPr/>
          <p:nvPr/>
        </p:nvSpPr>
        <p:spPr>
          <a:xfrm>
            <a:off x="5687486" y="4174232"/>
            <a:ext cx="1053132" cy="86409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900" b="1" dirty="0"/>
              <a:t>cualidades</a:t>
            </a:r>
            <a:endParaRPr lang="es-ES" sz="900" b="1" dirty="0"/>
          </a:p>
        </p:txBody>
      </p:sp>
      <p:sp>
        <p:nvSpPr>
          <p:cNvPr id="35" name="34 Abrir llave"/>
          <p:cNvSpPr/>
          <p:nvPr/>
        </p:nvSpPr>
        <p:spPr>
          <a:xfrm>
            <a:off x="6912260" y="3951783"/>
            <a:ext cx="108012" cy="1277273"/>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ES"/>
          </a:p>
        </p:txBody>
      </p:sp>
      <p:sp>
        <p:nvSpPr>
          <p:cNvPr id="8195" name="8194 CuadroTexto"/>
          <p:cNvSpPr txBox="1"/>
          <p:nvPr/>
        </p:nvSpPr>
        <p:spPr>
          <a:xfrm>
            <a:off x="7111595" y="3951783"/>
            <a:ext cx="1043608" cy="1277273"/>
          </a:xfrm>
          <a:prstGeom prst="rect">
            <a:avLst/>
          </a:prstGeom>
          <a:noFill/>
        </p:spPr>
        <p:txBody>
          <a:bodyPr wrap="square" rtlCol="0">
            <a:spAutoFit/>
          </a:bodyPr>
          <a:lstStyle/>
          <a:p>
            <a:r>
              <a:rPr lang="es-EC" sz="1100" dirty="0" smtClean="0"/>
              <a:t>Competente</a:t>
            </a:r>
          </a:p>
          <a:p>
            <a:endParaRPr lang="es-EC" sz="1100" dirty="0" smtClean="0"/>
          </a:p>
          <a:p>
            <a:r>
              <a:rPr lang="es-EC" sz="1100" dirty="0" smtClean="0"/>
              <a:t>Relevante</a:t>
            </a:r>
          </a:p>
          <a:p>
            <a:endParaRPr lang="es-EC" sz="1100" dirty="0" smtClean="0"/>
          </a:p>
          <a:p>
            <a:r>
              <a:rPr lang="es-EC" sz="1100" dirty="0" smtClean="0"/>
              <a:t>Suficiente</a:t>
            </a:r>
          </a:p>
          <a:p>
            <a:endParaRPr lang="es-EC" sz="1100" dirty="0" smtClean="0"/>
          </a:p>
          <a:p>
            <a:r>
              <a:rPr lang="es-EC" sz="1100" dirty="0"/>
              <a:t>Oportuna</a:t>
            </a:r>
            <a:endParaRPr lang="es-ES" sz="1100" dirty="0"/>
          </a:p>
        </p:txBody>
      </p:sp>
      <p:sp>
        <p:nvSpPr>
          <p:cNvPr id="8196" name="8195 Recortar rectángulo de esquina sencilla"/>
          <p:cNvSpPr/>
          <p:nvPr/>
        </p:nvSpPr>
        <p:spPr>
          <a:xfrm>
            <a:off x="2552664" y="5350248"/>
            <a:ext cx="1368152" cy="648072"/>
          </a:xfrm>
          <a:prstGeom prst="snip1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400" dirty="0">
                <a:solidFill>
                  <a:schemeClr val="tx1"/>
                </a:solidFill>
              </a:rPr>
              <a:t>diferencias significativas encontradas</a:t>
            </a:r>
            <a:endParaRPr lang="es-ES" sz="1400" dirty="0">
              <a:solidFill>
                <a:schemeClr val="tx1"/>
              </a:solidFill>
            </a:endParaRPr>
          </a:p>
        </p:txBody>
      </p:sp>
      <p:sp>
        <p:nvSpPr>
          <p:cNvPr id="38" name="37 Flecha derecha"/>
          <p:cNvSpPr/>
          <p:nvPr/>
        </p:nvSpPr>
        <p:spPr>
          <a:xfrm>
            <a:off x="4190382" y="5242236"/>
            <a:ext cx="1053132" cy="86409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900" b="1" dirty="0" smtClean="0"/>
              <a:t>atributos</a:t>
            </a:r>
            <a:endParaRPr lang="es-ES" sz="900" b="1" dirty="0"/>
          </a:p>
        </p:txBody>
      </p:sp>
      <p:sp>
        <p:nvSpPr>
          <p:cNvPr id="39" name="38 Abrir llave"/>
          <p:cNvSpPr/>
          <p:nvPr/>
        </p:nvSpPr>
        <p:spPr>
          <a:xfrm>
            <a:off x="5392614" y="5301208"/>
            <a:ext cx="259505" cy="730349"/>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S"/>
          </a:p>
        </p:txBody>
      </p:sp>
      <p:sp>
        <p:nvSpPr>
          <p:cNvPr id="8198" name="8197 CuadroTexto"/>
          <p:cNvSpPr txBox="1"/>
          <p:nvPr/>
        </p:nvSpPr>
        <p:spPr>
          <a:xfrm>
            <a:off x="5652120" y="5251847"/>
            <a:ext cx="1152128" cy="769441"/>
          </a:xfrm>
          <a:prstGeom prst="rect">
            <a:avLst/>
          </a:prstGeom>
          <a:noFill/>
        </p:spPr>
        <p:txBody>
          <a:bodyPr wrap="square" rtlCol="0">
            <a:spAutoFit/>
          </a:bodyPr>
          <a:lstStyle/>
          <a:p>
            <a:r>
              <a:rPr lang="es-EC" sz="1100" dirty="0" smtClean="0"/>
              <a:t>Condición</a:t>
            </a:r>
          </a:p>
          <a:p>
            <a:r>
              <a:rPr lang="es-EC" sz="1100" dirty="0" smtClean="0"/>
              <a:t>Criterio</a:t>
            </a:r>
          </a:p>
          <a:p>
            <a:r>
              <a:rPr lang="es-EC" sz="1100" dirty="0" smtClean="0"/>
              <a:t>Causa</a:t>
            </a:r>
          </a:p>
          <a:p>
            <a:r>
              <a:rPr lang="es-EC" sz="1100" dirty="0"/>
              <a:t>Efecto</a:t>
            </a:r>
            <a:endParaRPr lang="es-ES" sz="1100" dirty="0"/>
          </a:p>
        </p:txBody>
      </p:sp>
    </p:spTree>
    <p:extLst>
      <p:ext uri="{BB962C8B-B14F-4D97-AF65-F5344CB8AC3E}">
        <p14:creationId xmlns:p14="http://schemas.microsoft.com/office/powerpoint/2010/main" val="2979840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88640"/>
            <a:ext cx="2037737" cy="369332"/>
          </a:xfrm>
          <a:prstGeom prst="rect">
            <a:avLst/>
          </a:prstGeom>
        </p:spPr>
        <p:txBody>
          <a:bodyPr wrap="none">
            <a:spAutoFit/>
          </a:bodyPr>
          <a:lstStyle/>
          <a:p>
            <a:r>
              <a:rPr lang="es-ES" b="1" dirty="0" smtClean="0"/>
              <a:t>MARCO LEGAL</a:t>
            </a:r>
            <a:endParaRPr lang="es-ES"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206351"/>
            <a:ext cx="1622425"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Diagrama"/>
          <p:cNvGraphicFramePr/>
          <p:nvPr>
            <p:extLst>
              <p:ext uri="{D42A27DB-BD31-4B8C-83A1-F6EECF244321}">
                <p14:modId xmlns:p14="http://schemas.microsoft.com/office/powerpoint/2010/main" val="3826614073"/>
              </p:ext>
            </p:extLst>
          </p:nvPr>
        </p:nvGraphicFramePr>
        <p:xfrm>
          <a:off x="-36512" y="557972"/>
          <a:ext cx="7262052" cy="5607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3219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77" y="175270"/>
            <a:ext cx="574357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206351"/>
            <a:ext cx="162718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96577" y="2780928"/>
            <a:ext cx="8738913" cy="646331"/>
          </a:xfrm>
          <a:prstGeom prst="rect">
            <a:avLst/>
          </a:prstGeom>
          <a:noFill/>
        </p:spPr>
        <p:txBody>
          <a:bodyPr wrap="square" rtlCol="0">
            <a:spAutoFit/>
          </a:bodyPr>
          <a:lstStyle/>
          <a:p>
            <a:r>
              <a:rPr lang="es-ES" b="1" dirty="0" smtClean="0"/>
              <a:t>Procedimiento: </a:t>
            </a:r>
            <a:r>
              <a:rPr lang="es-EC" dirty="0"/>
              <a:t>Términos de Referencia para la Elaboración de Auditorías Ambientales de Proyectos Mineros</a:t>
            </a:r>
            <a:r>
              <a:rPr lang="es-ES" dirty="0" smtClean="0"/>
              <a:t> </a:t>
            </a:r>
            <a:endParaRPr lang="es-ES" dirty="0"/>
          </a:p>
        </p:txBody>
      </p:sp>
      <p:graphicFrame>
        <p:nvGraphicFramePr>
          <p:cNvPr id="3" name="2 Diagrama"/>
          <p:cNvGraphicFramePr/>
          <p:nvPr>
            <p:extLst>
              <p:ext uri="{D42A27DB-BD31-4B8C-83A1-F6EECF244321}">
                <p14:modId xmlns:p14="http://schemas.microsoft.com/office/powerpoint/2010/main" val="67173801"/>
              </p:ext>
            </p:extLst>
          </p:nvPr>
        </p:nvGraphicFramePr>
        <p:xfrm>
          <a:off x="179512" y="3427258"/>
          <a:ext cx="4392488" cy="29540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6 Diagrama"/>
          <p:cNvGraphicFramePr/>
          <p:nvPr>
            <p:extLst>
              <p:ext uri="{D42A27DB-BD31-4B8C-83A1-F6EECF244321}">
                <p14:modId xmlns:p14="http://schemas.microsoft.com/office/powerpoint/2010/main" val="4239239197"/>
              </p:ext>
            </p:extLst>
          </p:nvPr>
        </p:nvGraphicFramePr>
        <p:xfrm>
          <a:off x="4543002" y="3427259"/>
          <a:ext cx="4392488" cy="295406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4101"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30448" y="686827"/>
            <a:ext cx="2834040" cy="2022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586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9"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r="5077"/>
          <a:stretch/>
        </p:blipFill>
        <p:spPr bwMode="auto">
          <a:xfrm>
            <a:off x="179513" y="116632"/>
            <a:ext cx="271400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208781"/>
            <a:ext cx="162718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2" name="Picture 12" descr="C:\Users\user\Desktop\FOTOS AAC\DSCF817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405"/>
          <a:stretch/>
        </p:blipFill>
        <p:spPr bwMode="auto">
          <a:xfrm>
            <a:off x="467544" y="4500731"/>
            <a:ext cx="2592288" cy="1830556"/>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C:\Users\user\Desktop\FOTOS AAC\DSCF715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607" r="1496" b="10654"/>
          <a:stretch/>
        </p:blipFill>
        <p:spPr bwMode="auto">
          <a:xfrm>
            <a:off x="3380203" y="4484723"/>
            <a:ext cx="2559949" cy="1846563"/>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D:\136_FUJI\DSCF6518.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63" r="2280" b="11028"/>
          <a:stretch/>
        </p:blipFill>
        <p:spPr bwMode="auto">
          <a:xfrm>
            <a:off x="6257181" y="4507080"/>
            <a:ext cx="2419275" cy="1817858"/>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3275856" y="764704"/>
            <a:ext cx="5616624" cy="2585323"/>
          </a:xfrm>
          <a:prstGeom prst="rect">
            <a:avLst/>
          </a:prstGeom>
          <a:noFill/>
        </p:spPr>
        <p:txBody>
          <a:bodyPr wrap="square" rtlCol="0">
            <a:spAutoFit/>
          </a:bodyPr>
          <a:lstStyle/>
          <a:p>
            <a:pPr marL="285750" indent="-285750">
              <a:buFont typeface="Arial" pitchFamily="34" charset="0"/>
              <a:buChar char="•"/>
            </a:pPr>
            <a:r>
              <a:rPr lang="es-EC" dirty="0"/>
              <a:t>Programa de mitigación y prevención</a:t>
            </a:r>
            <a:endParaRPr lang="es-ES" dirty="0"/>
          </a:p>
          <a:p>
            <a:r>
              <a:rPr lang="es-EC" dirty="0"/>
              <a:t>• </a:t>
            </a:r>
            <a:r>
              <a:rPr lang="es-EC" dirty="0" smtClean="0"/>
              <a:t>   Programa </a:t>
            </a:r>
            <a:r>
              <a:rPr lang="es-EC" dirty="0"/>
              <a:t>de manejo de desechos.</a:t>
            </a:r>
            <a:endParaRPr lang="es-ES" dirty="0"/>
          </a:p>
          <a:p>
            <a:r>
              <a:rPr lang="es-EC" dirty="0" smtClean="0"/>
              <a:t>•    </a:t>
            </a:r>
            <a:r>
              <a:rPr lang="es-EC" dirty="0"/>
              <a:t>Programa de recuperación </a:t>
            </a:r>
            <a:endParaRPr lang="es-ES" dirty="0"/>
          </a:p>
          <a:p>
            <a:r>
              <a:rPr lang="es-EC" dirty="0"/>
              <a:t>• </a:t>
            </a:r>
            <a:r>
              <a:rPr lang="es-EC" dirty="0" smtClean="0"/>
              <a:t>   Programa </a:t>
            </a:r>
            <a:r>
              <a:rPr lang="es-EC" dirty="0"/>
              <a:t>de contingencias </a:t>
            </a:r>
            <a:endParaRPr lang="es-ES" dirty="0"/>
          </a:p>
          <a:p>
            <a:r>
              <a:rPr lang="es-EC" dirty="0"/>
              <a:t>• </a:t>
            </a:r>
            <a:r>
              <a:rPr lang="es-EC" dirty="0" smtClean="0"/>
              <a:t>   Programa </a:t>
            </a:r>
            <a:r>
              <a:rPr lang="es-EC" dirty="0"/>
              <a:t>de salud y seguridad ocupacional </a:t>
            </a:r>
            <a:endParaRPr lang="es-ES" dirty="0"/>
          </a:p>
          <a:p>
            <a:r>
              <a:rPr lang="es-EC" dirty="0"/>
              <a:t>• </a:t>
            </a:r>
            <a:r>
              <a:rPr lang="es-EC" dirty="0" smtClean="0"/>
              <a:t>   Programa </a:t>
            </a:r>
            <a:r>
              <a:rPr lang="es-EC" dirty="0"/>
              <a:t>de Información, participación, de relaciones y acercamiento comunitario </a:t>
            </a:r>
            <a:endParaRPr lang="es-ES" dirty="0"/>
          </a:p>
          <a:p>
            <a:r>
              <a:rPr lang="es-EC" dirty="0"/>
              <a:t>• </a:t>
            </a:r>
            <a:r>
              <a:rPr lang="es-EC" dirty="0" smtClean="0"/>
              <a:t>   Programa </a:t>
            </a:r>
            <a:r>
              <a:rPr lang="es-EC" dirty="0"/>
              <a:t>de educación ambiental </a:t>
            </a:r>
            <a:endParaRPr lang="es-ES" dirty="0"/>
          </a:p>
          <a:p>
            <a:r>
              <a:rPr lang="es-EC" dirty="0"/>
              <a:t>• </a:t>
            </a:r>
            <a:r>
              <a:rPr lang="es-EC" dirty="0" smtClean="0"/>
              <a:t>   Programa </a:t>
            </a:r>
            <a:r>
              <a:rPr lang="es-EC" dirty="0"/>
              <a:t>de monitoreo y seguimiento ambiental</a:t>
            </a:r>
            <a:endParaRPr lang="es-ES" dirty="0"/>
          </a:p>
        </p:txBody>
      </p:sp>
    </p:spTree>
    <p:extLst>
      <p:ext uri="{BB962C8B-B14F-4D97-AF65-F5344CB8AC3E}">
        <p14:creationId xmlns:p14="http://schemas.microsoft.com/office/powerpoint/2010/main" val="3888268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179348"/>
            <a:ext cx="7632848" cy="646331"/>
          </a:xfrm>
          <a:prstGeom prst="rect">
            <a:avLst/>
          </a:prstGeom>
          <a:noFill/>
        </p:spPr>
        <p:txBody>
          <a:bodyPr wrap="square" rtlCol="0">
            <a:spAutoFit/>
          </a:bodyPr>
          <a:lstStyle/>
          <a:p>
            <a:pPr algn="ctr"/>
            <a:r>
              <a:rPr lang="es-ES" b="1" dirty="0" smtClean="0"/>
              <a:t>HALLAZGOS INCUMPLIMIENTO DE LA NORMATIVA AMBIENTAL</a:t>
            </a:r>
            <a:endParaRPr lang="es-ES" b="1" dirty="0"/>
          </a:p>
        </p:txBody>
      </p:sp>
      <p:graphicFrame>
        <p:nvGraphicFramePr>
          <p:cNvPr id="3" name="2 Diagrama"/>
          <p:cNvGraphicFramePr/>
          <p:nvPr>
            <p:extLst>
              <p:ext uri="{D42A27DB-BD31-4B8C-83A1-F6EECF244321}">
                <p14:modId xmlns:p14="http://schemas.microsoft.com/office/powerpoint/2010/main" val="2739232059"/>
              </p:ext>
            </p:extLst>
          </p:nvPr>
        </p:nvGraphicFramePr>
        <p:xfrm>
          <a:off x="1187624" y="980728"/>
          <a:ext cx="7416824"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69814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418</TotalTime>
  <Words>1030</Words>
  <Application>Microsoft Office PowerPoint</Application>
  <PresentationFormat>Presentación en pantalla (4:3)</PresentationFormat>
  <Paragraphs>175</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Civil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35</cp:revision>
  <dcterms:created xsi:type="dcterms:W3CDTF">2015-09-21T12:11:37Z</dcterms:created>
  <dcterms:modified xsi:type="dcterms:W3CDTF">2015-09-21T19:10:02Z</dcterms:modified>
</cp:coreProperties>
</file>