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3"/>
  </p:notesMasterIdLst>
  <p:sldIdLst>
    <p:sldId id="256" r:id="rId2"/>
    <p:sldId id="258" r:id="rId3"/>
    <p:sldId id="261" r:id="rId4"/>
    <p:sldId id="257" r:id="rId5"/>
    <p:sldId id="259" r:id="rId6"/>
    <p:sldId id="281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2" r:id="rId15"/>
    <p:sldId id="276" r:id="rId16"/>
    <p:sldId id="278" r:id="rId17"/>
    <p:sldId id="277" r:id="rId18"/>
    <p:sldId id="275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 autoAdjust="0"/>
  </p:normalViewPr>
  <p:slideViewPr>
    <p:cSldViewPr>
      <p:cViewPr varScale="1">
        <p:scale>
          <a:sx n="52" d="100"/>
          <a:sy n="52" d="100"/>
        </p:scale>
        <p:origin x="108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PE%20DECIMO\AVANCES%20TESIS\cuadros%20y%20tabla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ESPE%20DECIMO\AVANCES%20TESIS\cuadros%20y%20tabl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Selección</a:t>
            </a:r>
            <a:r>
              <a:rPr lang="es-EC" baseline="0" dirty="0"/>
              <a:t> de </a:t>
            </a:r>
            <a:r>
              <a:rPr lang="es-EC" baseline="0" dirty="0" smtClean="0"/>
              <a:t>productos para el análisis</a:t>
            </a:r>
            <a:endParaRPr lang="es-EC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7.4496339204823805E-2"/>
                  <c:y val="6.75491723260510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152226492197528"/>
                  <c:y val="-0.175684236309106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PARETO!$J$21:$J$23</c:f>
              <c:strCache>
                <c:ptCount val="3"/>
                <c:pt idx="0">
                  <c:v>ECÓGRAFO MÓVIL  KONTRON   IMAGIC MAESTRO</c:v>
                </c:pt>
                <c:pt idx="1">
                  <c:v>ECÓGRAFO PORTÁTIL  KONTRON   IMAGIC AGILE</c:v>
                </c:pt>
                <c:pt idx="2">
                  <c:v>OTROS PRODUCTOS</c:v>
                </c:pt>
              </c:strCache>
            </c:strRef>
          </c:cat>
          <c:val>
            <c:numRef>
              <c:f>PARETO!$M$21:$M$23</c:f>
              <c:numCache>
                <c:formatCode>0%</c:formatCode>
                <c:ptCount val="3"/>
                <c:pt idx="0">
                  <c:v>0.13174425532581799</c:v>
                </c:pt>
                <c:pt idx="1">
                  <c:v>5.5524398796321886E-2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Punto de Equilibrio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PE!$AA$62</c:f>
              <c:strCache>
                <c:ptCount val="1"/>
                <c:pt idx="0">
                  <c:v>Q. Ventas</c:v>
                </c:pt>
              </c:strCache>
            </c:strRef>
          </c:tx>
          <c:val>
            <c:numRef>
              <c:f>PE!$AB$62:$AF$62</c:f>
              <c:numCache>
                <c:formatCode>General</c:formatCode>
                <c:ptCount val="5"/>
                <c:pt idx="0" formatCode="#,##0_);\(#,##0\)">
                  <c:v>1</c:v>
                </c:pt>
                <c:pt idx="1">
                  <c:v>2</c:v>
                </c:pt>
                <c:pt idx="2">
                  <c:v>3</c:v>
                </c:pt>
                <c:pt idx="3" formatCode="0">
                  <c:v>4.0937777777770004</c:v>
                </c:pt>
                <c:pt idx="4" formatCode="0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PE!$AA$63</c:f>
              <c:strCache>
                <c:ptCount val="1"/>
                <c:pt idx="0">
                  <c:v>Precio/Unidad</c:v>
                </c:pt>
              </c:strCache>
            </c:strRef>
          </c:tx>
          <c:val>
            <c:numRef>
              <c:f>PE!$AB$63:$AF$63</c:f>
              <c:numCache>
                <c:formatCode>_("$"* #,##0.00_);_("$"* \(#,##0.00\);_("$"* "-"??_);_(@_)</c:formatCode>
                <c:ptCount val="5"/>
                <c:pt idx="0">
                  <c:v>72000</c:v>
                </c:pt>
                <c:pt idx="1">
                  <c:v>144000</c:v>
                </c:pt>
                <c:pt idx="2">
                  <c:v>216000</c:v>
                </c:pt>
                <c:pt idx="3">
                  <c:v>294751.999999944</c:v>
                </c:pt>
                <c:pt idx="4">
                  <c:v>360000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PE!$AA$64</c:f>
              <c:strCache>
                <c:ptCount val="1"/>
                <c:pt idx="0">
                  <c:v>Costo Variable</c:v>
                </c:pt>
              </c:strCache>
            </c:strRef>
          </c:tx>
          <c:val>
            <c:numRef>
              <c:f>PE!$AB$64:$AF$64</c:f>
              <c:numCache>
                <c:formatCode>_("$"* #,##0.00_);_("$"* \(#,##0.00\);_("$"* "-"??_);_(@_)</c:formatCode>
                <c:ptCount val="5"/>
                <c:pt idx="0">
                  <c:v>63475</c:v>
                </c:pt>
                <c:pt idx="1">
                  <c:v>126950</c:v>
                </c:pt>
                <c:pt idx="2">
                  <c:v>190425</c:v>
                </c:pt>
                <c:pt idx="3">
                  <c:v>259852.54444439508</c:v>
                </c:pt>
                <c:pt idx="4">
                  <c:v>317375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PE!$AA$65</c:f>
              <c:strCache>
                <c:ptCount val="1"/>
                <c:pt idx="0">
                  <c:v>Costo Fijo</c:v>
                </c:pt>
              </c:strCache>
            </c:strRef>
          </c:tx>
          <c:val>
            <c:numRef>
              <c:f>PE!$AB$65:$AF$65</c:f>
              <c:numCache>
                <c:formatCode>_("$"* #,##0.00_);_("$"* \(#,##0.00\);_("$"* "-"??_);_(@_)</c:formatCode>
                <c:ptCount val="5"/>
                <c:pt idx="0">
                  <c:v>34899.42</c:v>
                </c:pt>
                <c:pt idx="1">
                  <c:v>34899.42</c:v>
                </c:pt>
                <c:pt idx="2">
                  <c:v>34899.42</c:v>
                </c:pt>
                <c:pt idx="3">
                  <c:v>34899.42</c:v>
                </c:pt>
                <c:pt idx="4">
                  <c:v>34899.42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PE!$AA$66</c:f>
              <c:strCache>
                <c:ptCount val="1"/>
                <c:pt idx="0">
                  <c:v>Costo ToTal</c:v>
                </c:pt>
              </c:strCache>
            </c:strRef>
          </c:tx>
          <c:val>
            <c:numRef>
              <c:f>PE!$AB$66:$AF$66</c:f>
              <c:numCache>
                <c:formatCode>_("$"* #,##0.00_);_("$"* \(#,##0.00\);_("$"* "-"??_);_(@_)</c:formatCode>
                <c:ptCount val="5"/>
                <c:pt idx="0">
                  <c:v>98374.42</c:v>
                </c:pt>
                <c:pt idx="1">
                  <c:v>161849.41999999998</c:v>
                </c:pt>
                <c:pt idx="2">
                  <c:v>225324.41999999998</c:v>
                </c:pt>
                <c:pt idx="3">
                  <c:v>294751.9644443951</c:v>
                </c:pt>
                <c:pt idx="4">
                  <c:v>352274.42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181024"/>
        <c:axId val="189157896"/>
      </c:lineChart>
      <c:catAx>
        <c:axId val="1881810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9157896"/>
        <c:crosses val="autoZero"/>
        <c:auto val="1"/>
        <c:lblAlgn val="ctr"/>
        <c:lblOffset val="100"/>
        <c:noMultiLvlLbl val="0"/>
      </c:catAx>
      <c:valAx>
        <c:axId val="189157896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spPr>
          <a:ln w="9525">
            <a:noFill/>
          </a:ln>
        </c:spPr>
        <c:crossAx val="1881810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5F6A7-AEC2-425F-BA56-45FCA930C7BD}" type="doc">
      <dgm:prSet loTypeId="urn:microsoft.com/office/officeart/2005/8/layout/equation1" loCatId="relationship" qsTypeId="urn:microsoft.com/office/officeart/2005/8/quickstyle/3d2" qsCatId="3D" csTypeId="urn:microsoft.com/office/officeart/2005/8/colors/accent0_2" csCatId="mainScheme" phldr="1"/>
      <dgm:spPr/>
    </dgm:pt>
    <dgm:pt modelId="{E0968AD3-62FE-4801-B766-0376CDFD1BC7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ANÁLISIS </a:t>
          </a:r>
        </a:p>
        <a:p>
          <a:r>
            <a:rPr lang="es-EC" sz="1800" b="1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SITUACIONAL</a:t>
          </a:r>
          <a:endParaRPr lang="es-EC" sz="1800" b="1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gm:t>
    </dgm:pt>
    <dgm:pt modelId="{6AF09190-E3E2-406F-9AD5-555BD3A0340E}" type="parTrans" cxnId="{2D61B37F-8EA2-46E2-8C21-B968AA289360}">
      <dgm:prSet/>
      <dgm:spPr/>
      <dgm:t>
        <a:bodyPr/>
        <a:lstStyle/>
        <a:p>
          <a:endParaRPr lang="es-EC"/>
        </a:p>
      </dgm:t>
    </dgm:pt>
    <dgm:pt modelId="{53002958-A9D3-4F59-97B4-DCA74BDE736A}" type="sibTrans" cxnId="{2D61B37F-8EA2-46E2-8C21-B968AA289360}">
      <dgm:prSet/>
      <dgm:spPr/>
      <dgm:t>
        <a:bodyPr/>
        <a:lstStyle/>
        <a:p>
          <a:endParaRPr lang="es-EC"/>
        </a:p>
      </dgm:t>
    </dgm:pt>
    <dgm:pt modelId="{08ABB896-77C9-469F-A317-0CFFCDC04C5D}">
      <dgm:prSet phldrT="[Texto]" custT="1"/>
      <dgm:spPr/>
      <dgm:t>
        <a:bodyPr/>
        <a:lstStyle/>
        <a:p>
          <a:pPr algn="ctr"/>
          <a:r>
            <a:rPr lang="es-EC" sz="1200" b="1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ESTRATEGIA DE FIJACIÓN DE PRECIOS</a:t>
          </a:r>
          <a:endParaRPr lang="es-EC" sz="1400" b="1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gm:t>
    </dgm:pt>
    <dgm:pt modelId="{DD0CB88F-2076-4EDA-AC89-061FF03967F3}" type="parTrans" cxnId="{A412203B-5342-4B69-9EBB-2FBC011AE02B}">
      <dgm:prSet/>
      <dgm:spPr/>
      <dgm:t>
        <a:bodyPr/>
        <a:lstStyle/>
        <a:p>
          <a:endParaRPr lang="es-EC"/>
        </a:p>
      </dgm:t>
    </dgm:pt>
    <dgm:pt modelId="{831103A5-59C4-4B43-A494-394836819C98}" type="sibTrans" cxnId="{A412203B-5342-4B69-9EBB-2FBC011AE02B}">
      <dgm:prSet/>
      <dgm:spPr/>
      <dgm:t>
        <a:bodyPr/>
        <a:lstStyle/>
        <a:p>
          <a:endParaRPr lang="es-EC"/>
        </a:p>
      </dgm:t>
    </dgm:pt>
    <dgm:pt modelId="{861E8B00-9D95-4234-91FC-085BD19AB8BC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PROPUESTA</a:t>
          </a:r>
          <a:endParaRPr lang="es-EC" sz="2000" b="1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gm:t>
    </dgm:pt>
    <dgm:pt modelId="{BD3FE139-FF8C-499B-9524-E8AA96A99920}" type="parTrans" cxnId="{7EB11F95-9AE2-4436-8754-A5017216F368}">
      <dgm:prSet/>
      <dgm:spPr/>
      <dgm:t>
        <a:bodyPr/>
        <a:lstStyle/>
        <a:p>
          <a:endParaRPr lang="es-EC"/>
        </a:p>
      </dgm:t>
    </dgm:pt>
    <dgm:pt modelId="{B85112AC-B52D-493D-9F67-29701C959E4F}" type="sibTrans" cxnId="{7EB11F95-9AE2-4436-8754-A5017216F368}">
      <dgm:prSet/>
      <dgm:spPr/>
      <dgm:t>
        <a:bodyPr/>
        <a:lstStyle/>
        <a:p>
          <a:endParaRPr lang="es-EC"/>
        </a:p>
      </dgm:t>
    </dgm:pt>
    <dgm:pt modelId="{3F7C934D-89DF-45FC-973B-915F0089B8A8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INVESTIGACIÓN DE PRECIOS</a:t>
          </a:r>
          <a:endParaRPr lang="es-EC" sz="1600" b="1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gm:t>
    </dgm:pt>
    <dgm:pt modelId="{9FF48152-2B4B-4E30-A140-48B3681774ED}" type="sibTrans" cxnId="{02075D7F-8955-4FCE-97A5-3B84DF26772F}">
      <dgm:prSet/>
      <dgm:spPr/>
      <dgm:t>
        <a:bodyPr/>
        <a:lstStyle/>
        <a:p>
          <a:endParaRPr lang="es-EC"/>
        </a:p>
      </dgm:t>
    </dgm:pt>
    <dgm:pt modelId="{5F2946BF-759E-4808-84A4-16DA94490A92}" type="parTrans" cxnId="{02075D7F-8955-4FCE-97A5-3B84DF26772F}">
      <dgm:prSet/>
      <dgm:spPr/>
      <dgm:t>
        <a:bodyPr/>
        <a:lstStyle/>
        <a:p>
          <a:endParaRPr lang="es-EC"/>
        </a:p>
      </dgm:t>
    </dgm:pt>
    <dgm:pt modelId="{617D28B6-553F-4B06-9B94-0FECC6FC3DF4}" type="pres">
      <dgm:prSet presAssocID="{EE55F6A7-AEC2-425F-BA56-45FCA930C7BD}" presName="linearFlow" presStyleCnt="0">
        <dgm:presLayoutVars>
          <dgm:dir/>
          <dgm:resizeHandles val="exact"/>
        </dgm:presLayoutVars>
      </dgm:prSet>
      <dgm:spPr/>
    </dgm:pt>
    <dgm:pt modelId="{53C10D63-98DB-4923-B741-7925DE85BC35}" type="pres">
      <dgm:prSet presAssocID="{E0968AD3-62FE-4801-B766-0376CDFD1BC7}" presName="node" presStyleLbl="node1" presStyleIdx="0" presStyleCnt="4" custScaleX="191067" custScaleY="184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FF31C5-CA71-48AA-8CD5-EBD9563F9F57}" type="pres">
      <dgm:prSet presAssocID="{53002958-A9D3-4F59-97B4-DCA74BDE736A}" presName="spacerL" presStyleCnt="0"/>
      <dgm:spPr/>
    </dgm:pt>
    <dgm:pt modelId="{87742226-FE17-4D4F-9D3A-4C92556CFD9A}" type="pres">
      <dgm:prSet presAssocID="{53002958-A9D3-4F59-97B4-DCA74BDE736A}" presName="sibTrans" presStyleLbl="sibTrans2D1" presStyleIdx="0" presStyleCnt="3"/>
      <dgm:spPr/>
      <dgm:t>
        <a:bodyPr/>
        <a:lstStyle/>
        <a:p>
          <a:endParaRPr lang="es-EC"/>
        </a:p>
      </dgm:t>
    </dgm:pt>
    <dgm:pt modelId="{94F8FCFD-11E1-4D0B-AED4-9D3C5B73763D}" type="pres">
      <dgm:prSet presAssocID="{53002958-A9D3-4F59-97B4-DCA74BDE736A}" presName="spacerR" presStyleCnt="0"/>
      <dgm:spPr/>
    </dgm:pt>
    <dgm:pt modelId="{D35349A5-5C7B-4FCC-A1BF-5C68F3E106CB}" type="pres">
      <dgm:prSet presAssocID="{3F7C934D-89DF-45FC-973B-915F0089B8A8}" presName="node" presStyleLbl="node1" presStyleIdx="1" presStyleCnt="4" custScaleX="191067" custScaleY="1844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1D5FA-0881-409F-B12E-B3E44E236C9F}" type="pres">
      <dgm:prSet presAssocID="{9FF48152-2B4B-4E30-A140-48B3681774ED}" presName="spacerL" presStyleCnt="0"/>
      <dgm:spPr/>
    </dgm:pt>
    <dgm:pt modelId="{93E86188-1EE0-4098-B9D3-A42C828F48AB}" type="pres">
      <dgm:prSet presAssocID="{9FF48152-2B4B-4E30-A140-48B3681774ED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198C92D-FFDA-4722-9004-466449A4E7F2}" type="pres">
      <dgm:prSet presAssocID="{9FF48152-2B4B-4E30-A140-48B3681774ED}" presName="spacerR" presStyleCnt="0"/>
      <dgm:spPr/>
    </dgm:pt>
    <dgm:pt modelId="{914E4BA3-85CC-4155-8097-C2C628C62EF7}" type="pres">
      <dgm:prSet presAssocID="{08ABB896-77C9-469F-A317-0CFFCDC04C5D}" presName="node" presStyleLbl="node1" presStyleIdx="2" presStyleCnt="4" custScaleX="191067" custScaleY="184484" custLinFactX="225990" custLinFactNeighborX="300000" custLinFactNeighborY="-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0E9E15-B437-4C23-BE3A-BBAAD9327F4A}" type="pres">
      <dgm:prSet presAssocID="{831103A5-59C4-4B43-A494-394836819C98}" presName="spacerL" presStyleCnt="0"/>
      <dgm:spPr/>
    </dgm:pt>
    <dgm:pt modelId="{6437CD04-01E2-43BC-B1A9-D806BA533509}" type="pres">
      <dgm:prSet presAssocID="{831103A5-59C4-4B43-A494-394836819C98}" presName="sibTrans" presStyleLbl="sibTrans2D1" presStyleIdx="2" presStyleCnt="3"/>
      <dgm:spPr/>
      <dgm:t>
        <a:bodyPr/>
        <a:lstStyle/>
        <a:p>
          <a:endParaRPr lang="es-EC"/>
        </a:p>
      </dgm:t>
    </dgm:pt>
    <dgm:pt modelId="{306ED894-DEBC-4311-BC46-91BF7025B42F}" type="pres">
      <dgm:prSet presAssocID="{831103A5-59C4-4B43-A494-394836819C98}" presName="spacerR" presStyleCnt="0"/>
      <dgm:spPr/>
    </dgm:pt>
    <dgm:pt modelId="{932EFB1C-344B-42D4-AF18-1B7E65CEF920}" type="pres">
      <dgm:prSet presAssocID="{861E8B00-9D95-4234-91FC-085BD19AB8BC}" presName="node" presStyleLbl="node1" presStyleIdx="3" presStyleCnt="4" custScaleX="191067" custScaleY="184484" custLinFactX="-233150" custLinFactNeighborX="-300000" custLinFactNeighborY="-20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12203B-5342-4B69-9EBB-2FBC011AE02B}" srcId="{EE55F6A7-AEC2-425F-BA56-45FCA930C7BD}" destId="{08ABB896-77C9-469F-A317-0CFFCDC04C5D}" srcOrd="2" destOrd="0" parTransId="{DD0CB88F-2076-4EDA-AC89-061FF03967F3}" sibTransId="{831103A5-59C4-4B43-A494-394836819C98}"/>
    <dgm:cxn modelId="{7EB11F95-9AE2-4436-8754-A5017216F368}" srcId="{EE55F6A7-AEC2-425F-BA56-45FCA930C7BD}" destId="{861E8B00-9D95-4234-91FC-085BD19AB8BC}" srcOrd="3" destOrd="0" parTransId="{BD3FE139-FF8C-499B-9524-E8AA96A99920}" sibTransId="{B85112AC-B52D-493D-9F67-29701C959E4F}"/>
    <dgm:cxn modelId="{4F85CAA7-6E3C-40C6-B26F-4FAB85A7A321}" type="presOf" srcId="{08ABB896-77C9-469F-A317-0CFFCDC04C5D}" destId="{914E4BA3-85CC-4155-8097-C2C628C62EF7}" srcOrd="0" destOrd="0" presId="urn:microsoft.com/office/officeart/2005/8/layout/equation1"/>
    <dgm:cxn modelId="{29A48B00-7E8B-4947-9F50-65205F179BB7}" type="presOf" srcId="{3F7C934D-89DF-45FC-973B-915F0089B8A8}" destId="{D35349A5-5C7B-4FCC-A1BF-5C68F3E106CB}" srcOrd="0" destOrd="0" presId="urn:microsoft.com/office/officeart/2005/8/layout/equation1"/>
    <dgm:cxn modelId="{CA2D4855-E056-4772-A985-D4C2EC51D4BF}" type="presOf" srcId="{831103A5-59C4-4B43-A494-394836819C98}" destId="{6437CD04-01E2-43BC-B1A9-D806BA533509}" srcOrd="0" destOrd="0" presId="urn:microsoft.com/office/officeart/2005/8/layout/equation1"/>
    <dgm:cxn modelId="{A60F462A-1B49-47B6-8845-1F333A061652}" type="presOf" srcId="{E0968AD3-62FE-4801-B766-0376CDFD1BC7}" destId="{53C10D63-98DB-4923-B741-7925DE85BC35}" srcOrd="0" destOrd="0" presId="urn:microsoft.com/office/officeart/2005/8/layout/equation1"/>
    <dgm:cxn modelId="{2D61B37F-8EA2-46E2-8C21-B968AA289360}" srcId="{EE55F6A7-AEC2-425F-BA56-45FCA930C7BD}" destId="{E0968AD3-62FE-4801-B766-0376CDFD1BC7}" srcOrd="0" destOrd="0" parTransId="{6AF09190-E3E2-406F-9AD5-555BD3A0340E}" sibTransId="{53002958-A9D3-4F59-97B4-DCA74BDE736A}"/>
    <dgm:cxn modelId="{3AFF1B4C-AFC5-4786-AD8C-34FF6D8C84A7}" type="presOf" srcId="{53002958-A9D3-4F59-97B4-DCA74BDE736A}" destId="{87742226-FE17-4D4F-9D3A-4C92556CFD9A}" srcOrd="0" destOrd="0" presId="urn:microsoft.com/office/officeart/2005/8/layout/equation1"/>
    <dgm:cxn modelId="{AB1D1B4F-EC30-478D-BDC0-B293B6A7B835}" type="presOf" srcId="{9FF48152-2B4B-4E30-A140-48B3681774ED}" destId="{93E86188-1EE0-4098-B9D3-A42C828F48AB}" srcOrd="0" destOrd="0" presId="urn:microsoft.com/office/officeart/2005/8/layout/equation1"/>
    <dgm:cxn modelId="{DC8C9EA0-1FBD-431A-B6F6-ADF091409294}" type="presOf" srcId="{EE55F6A7-AEC2-425F-BA56-45FCA930C7BD}" destId="{617D28B6-553F-4B06-9B94-0FECC6FC3DF4}" srcOrd="0" destOrd="0" presId="urn:microsoft.com/office/officeart/2005/8/layout/equation1"/>
    <dgm:cxn modelId="{02075D7F-8955-4FCE-97A5-3B84DF26772F}" srcId="{EE55F6A7-AEC2-425F-BA56-45FCA930C7BD}" destId="{3F7C934D-89DF-45FC-973B-915F0089B8A8}" srcOrd="1" destOrd="0" parTransId="{5F2946BF-759E-4808-84A4-16DA94490A92}" sibTransId="{9FF48152-2B4B-4E30-A140-48B3681774ED}"/>
    <dgm:cxn modelId="{721CEC43-FACD-4BFB-A5E2-6B67489717F0}" type="presOf" srcId="{861E8B00-9D95-4234-91FC-085BD19AB8BC}" destId="{932EFB1C-344B-42D4-AF18-1B7E65CEF920}" srcOrd="0" destOrd="0" presId="urn:microsoft.com/office/officeart/2005/8/layout/equation1"/>
    <dgm:cxn modelId="{EDBAAC5C-5C52-4C43-99AD-481E61E605A3}" type="presParOf" srcId="{617D28B6-553F-4B06-9B94-0FECC6FC3DF4}" destId="{53C10D63-98DB-4923-B741-7925DE85BC35}" srcOrd="0" destOrd="0" presId="urn:microsoft.com/office/officeart/2005/8/layout/equation1"/>
    <dgm:cxn modelId="{7494A826-4D91-4900-9302-AF377E5F0567}" type="presParOf" srcId="{617D28B6-553F-4B06-9B94-0FECC6FC3DF4}" destId="{40FF31C5-CA71-48AA-8CD5-EBD9563F9F57}" srcOrd="1" destOrd="0" presId="urn:microsoft.com/office/officeart/2005/8/layout/equation1"/>
    <dgm:cxn modelId="{024A5384-67F1-47EA-BBCA-80D122C3CB2C}" type="presParOf" srcId="{617D28B6-553F-4B06-9B94-0FECC6FC3DF4}" destId="{87742226-FE17-4D4F-9D3A-4C92556CFD9A}" srcOrd="2" destOrd="0" presId="urn:microsoft.com/office/officeart/2005/8/layout/equation1"/>
    <dgm:cxn modelId="{B1BF5931-19C2-4247-A73C-10BF53E57EFB}" type="presParOf" srcId="{617D28B6-553F-4B06-9B94-0FECC6FC3DF4}" destId="{94F8FCFD-11E1-4D0B-AED4-9D3C5B73763D}" srcOrd="3" destOrd="0" presId="urn:microsoft.com/office/officeart/2005/8/layout/equation1"/>
    <dgm:cxn modelId="{2EC2E8E3-ED87-463D-A24B-F9E83921DD2F}" type="presParOf" srcId="{617D28B6-553F-4B06-9B94-0FECC6FC3DF4}" destId="{D35349A5-5C7B-4FCC-A1BF-5C68F3E106CB}" srcOrd="4" destOrd="0" presId="urn:microsoft.com/office/officeart/2005/8/layout/equation1"/>
    <dgm:cxn modelId="{595FC40A-94F5-4665-98A6-15013E09D6D9}" type="presParOf" srcId="{617D28B6-553F-4B06-9B94-0FECC6FC3DF4}" destId="{4D31D5FA-0881-409F-B12E-B3E44E236C9F}" srcOrd="5" destOrd="0" presId="urn:microsoft.com/office/officeart/2005/8/layout/equation1"/>
    <dgm:cxn modelId="{A3D099C4-FB62-4AAF-9D5E-E6EC8263B4B2}" type="presParOf" srcId="{617D28B6-553F-4B06-9B94-0FECC6FC3DF4}" destId="{93E86188-1EE0-4098-B9D3-A42C828F48AB}" srcOrd="6" destOrd="0" presId="urn:microsoft.com/office/officeart/2005/8/layout/equation1"/>
    <dgm:cxn modelId="{1F74671B-EC7C-47ED-A54D-BFDA73B75D93}" type="presParOf" srcId="{617D28B6-553F-4B06-9B94-0FECC6FC3DF4}" destId="{B198C92D-FFDA-4722-9004-466449A4E7F2}" srcOrd="7" destOrd="0" presId="urn:microsoft.com/office/officeart/2005/8/layout/equation1"/>
    <dgm:cxn modelId="{74D57D1B-5AC8-4B76-BCCE-5C47F529961A}" type="presParOf" srcId="{617D28B6-553F-4B06-9B94-0FECC6FC3DF4}" destId="{914E4BA3-85CC-4155-8097-C2C628C62EF7}" srcOrd="8" destOrd="0" presId="urn:microsoft.com/office/officeart/2005/8/layout/equation1"/>
    <dgm:cxn modelId="{85DA5C87-28CD-48E5-952C-454922FB2A9D}" type="presParOf" srcId="{617D28B6-553F-4B06-9B94-0FECC6FC3DF4}" destId="{740E9E15-B437-4C23-BE3A-BBAAD9327F4A}" srcOrd="9" destOrd="0" presId="urn:microsoft.com/office/officeart/2005/8/layout/equation1"/>
    <dgm:cxn modelId="{6779F155-D63D-4731-817B-EC84B52D96D5}" type="presParOf" srcId="{617D28B6-553F-4B06-9B94-0FECC6FC3DF4}" destId="{6437CD04-01E2-43BC-B1A9-D806BA533509}" srcOrd="10" destOrd="0" presId="urn:microsoft.com/office/officeart/2005/8/layout/equation1"/>
    <dgm:cxn modelId="{F5EA548F-AA59-4C95-BA19-775A76C9CD8D}" type="presParOf" srcId="{617D28B6-553F-4B06-9B94-0FECC6FC3DF4}" destId="{306ED894-DEBC-4311-BC46-91BF7025B42F}" srcOrd="11" destOrd="0" presId="urn:microsoft.com/office/officeart/2005/8/layout/equation1"/>
    <dgm:cxn modelId="{522197B0-4948-4681-9D6E-9EFEDD3DE880}" type="presParOf" srcId="{617D28B6-553F-4B06-9B94-0FECC6FC3DF4}" destId="{932EFB1C-344B-42D4-AF18-1B7E65CEF92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D09E7E-F069-46B5-9E66-BD0029B4610A}" type="doc">
      <dgm:prSet loTypeId="urn:microsoft.com/office/officeart/2005/8/layout/balance1" loCatId="relationship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1813BA4E-AEDB-4D17-99C8-4D993924C79D}">
      <dgm:prSet phldrT="[Texto]" custT="1"/>
      <dgm:spPr/>
      <dgm:t>
        <a:bodyPr/>
        <a:lstStyle/>
        <a:p>
          <a:r>
            <a:rPr lang="es-EC" sz="2000" b="1" dirty="0" smtClean="0">
              <a:solidFill>
                <a:srgbClr val="002060"/>
              </a:solidFill>
            </a:rPr>
            <a:t>CONCLUSIONES</a:t>
          </a:r>
          <a:endParaRPr lang="es-EC" sz="2000" b="1" dirty="0">
            <a:solidFill>
              <a:srgbClr val="002060"/>
            </a:solidFill>
          </a:endParaRPr>
        </a:p>
      </dgm:t>
    </dgm:pt>
    <dgm:pt modelId="{ABCAB4C2-397F-415E-B4A2-9DD54BCECACD}" type="parTrans" cxnId="{125EE4C0-6AD7-49D8-BE50-54C28F12651A}">
      <dgm:prSet/>
      <dgm:spPr/>
      <dgm:t>
        <a:bodyPr/>
        <a:lstStyle/>
        <a:p>
          <a:endParaRPr lang="es-EC"/>
        </a:p>
      </dgm:t>
    </dgm:pt>
    <dgm:pt modelId="{ED52DC9E-750A-4303-978F-3A9B1F01EBEC}" type="sibTrans" cxnId="{125EE4C0-6AD7-49D8-BE50-54C28F12651A}">
      <dgm:prSet/>
      <dgm:spPr/>
      <dgm:t>
        <a:bodyPr/>
        <a:lstStyle/>
        <a:p>
          <a:endParaRPr lang="es-EC"/>
        </a:p>
      </dgm:t>
    </dgm:pt>
    <dgm:pt modelId="{7E831693-1ED3-49EE-A9E3-277271C6CD82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</a:rPr>
            <a:t>No existe planificación financiera.</a:t>
          </a:r>
          <a:endParaRPr lang="es-EC" sz="1600" dirty="0">
            <a:solidFill>
              <a:srgbClr val="002060"/>
            </a:solidFill>
          </a:endParaRPr>
        </a:p>
      </dgm:t>
    </dgm:pt>
    <dgm:pt modelId="{00FB49C8-4470-44B8-BD08-AAABC7E307EB}" type="parTrans" cxnId="{F7F09CE6-FA83-4F2D-B054-44E6C9305FA9}">
      <dgm:prSet/>
      <dgm:spPr/>
      <dgm:t>
        <a:bodyPr/>
        <a:lstStyle/>
        <a:p>
          <a:endParaRPr lang="es-EC"/>
        </a:p>
      </dgm:t>
    </dgm:pt>
    <dgm:pt modelId="{EA3482B8-D526-4110-8CED-5B02681E7ACB}" type="sibTrans" cxnId="{F7F09CE6-FA83-4F2D-B054-44E6C9305FA9}">
      <dgm:prSet/>
      <dgm:spPr/>
      <dgm:t>
        <a:bodyPr/>
        <a:lstStyle/>
        <a:p>
          <a:endParaRPr lang="es-EC"/>
        </a:p>
      </dgm:t>
    </dgm:pt>
    <dgm:pt modelId="{453E793E-8EA8-4AAD-AAEC-BD0CF2B695D0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</a:rPr>
            <a:t>El cliente no es sensible al precio.</a:t>
          </a:r>
          <a:endParaRPr lang="es-EC" sz="1600" dirty="0">
            <a:solidFill>
              <a:srgbClr val="002060"/>
            </a:solidFill>
          </a:endParaRPr>
        </a:p>
      </dgm:t>
    </dgm:pt>
    <dgm:pt modelId="{387F1E5F-BCB8-4AD7-BC39-7E7114FD61A8}" type="parTrans" cxnId="{336F9C38-CAEB-49C0-80EE-FABDC0E4A2F9}">
      <dgm:prSet/>
      <dgm:spPr/>
      <dgm:t>
        <a:bodyPr/>
        <a:lstStyle/>
        <a:p>
          <a:endParaRPr lang="es-EC"/>
        </a:p>
      </dgm:t>
    </dgm:pt>
    <dgm:pt modelId="{47542C45-1C39-4D67-BF70-1F69950DBBB8}" type="sibTrans" cxnId="{336F9C38-CAEB-49C0-80EE-FABDC0E4A2F9}">
      <dgm:prSet/>
      <dgm:spPr/>
      <dgm:t>
        <a:bodyPr/>
        <a:lstStyle/>
        <a:p>
          <a:endParaRPr lang="es-EC"/>
        </a:p>
      </dgm:t>
    </dgm:pt>
    <dgm:pt modelId="{859C7461-7E86-43FF-8063-CBFA1CC0CDB5}">
      <dgm:prSet phldrT="[Texto]" custT="1"/>
      <dgm:spPr/>
      <dgm:t>
        <a:bodyPr/>
        <a:lstStyle/>
        <a:p>
          <a:r>
            <a:rPr lang="es-EC" sz="1600" b="1" dirty="0" smtClean="0">
              <a:solidFill>
                <a:srgbClr val="002060"/>
              </a:solidFill>
            </a:rPr>
            <a:t>RECOMENDACIONES</a:t>
          </a:r>
          <a:endParaRPr lang="es-EC" sz="1600" b="1" dirty="0">
            <a:solidFill>
              <a:srgbClr val="002060"/>
            </a:solidFill>
          </a:endParaRPr>
        </a:p>
      </dgm:t>
    </dgm:pt>
    <dgm:pt modelId="{CB35B26D-3512-4966-AA20-B00659ED560B}" type="parTrans" cxnId="{1047063A-5039-4A91-AE09-6FF43A787859}">
      <dgm:prSet/>
      <dgm:spPr/>
      <dgm:t>
        <a:bodyPr/>
        <a:lstStyle/>
        <a:p>
          <a:endParaRPr lang="es-EC"/>
        </a:p>
      </dgm:t>
    </dgm:pt>
    <dgm:pt modelId="{0BFD43D3-9814-4B3D-9008-E86AB3329590}" type="sibTrans" cxnId="{1047063A-5039-4A91-AE09-6FF43A787859}">
      <dgm:prSet/>
      <dgm:spPr/>
      <dgm:t>
        <a:bodyPr/>
        <a:lstStyle/>
        <a:p>
          <a:endParaRPr lang="es-EC"/>
        </a:p>
      </dgm:t>
    </dgm:pt>
    <dgm:pt modelId="{7AA69575-5E4B-4D26-968B-15BC78035A61}">
      <dgm:prSet phldrT="[Texto]" custT="1"/>
      <dgm:spPr/>
      <dgm:t>
        <a:bodyPr/>
        <a:lstStyle/>
        <a:p>
          <a:r>
            <a:rPr lang="es-ES" sz="1800" dirty="0" smtClean="0">
              <a:solidFill>
                <a:srgbClr val="002060"/>
              </a:solidFill>
            </a:rPr>
            <a:t>Proyectar los flujos de efectivo.</a:t>
          </a:r>
          <a:endParaRPr lang="es-EC" sz="1800" dirty="0">
            <a:solidFill>
              <a:srgbClr val="002060"/>
            </a:solidFill>
          </a:endParaRPr>
        </a:p>
      </dgm:t>
    </dgm:pt>
    <dgm:pt modelId="{9D4621B5-EA7B-4C2A-9919-029A0D6B6E65}" type="parTrans" cxnId="{4511B55A-B853-4DE5-B599-5F2D5FC57AA1}">
      <dgm:prSet/>
      <dgm:spPr/>
      <dgm:t>
        <a:bodyPr/>
        <a:lstStyle/>
        <a:p>
          <a:endParaRPr lang="es-EC"/>
        </a:p>
      </dgm:t>
    </dgm:pt>
    <dgm:pt modelId="{B628C5F5-84CD-4B9B-9CBF-D243199F9A3D}" type="sibTrans" cxnId="{4511B55A-B853-4DE5-B599-5F2D5FC57AA1}">
      <dgm:prSet/>
      <dgm:spPr/>
      <dgm:t>
        <a:bodyPr/>
        <a:lstStyle/>
        <a:p>
          <a:endParaRPr lang="es-EC"/>
        </a:p>
      </dgm:t>
    </dgm:pt>
    <dgm:pt modelId="{DB01EFCC-E9ED-49C4-9F64-E6E4EEB82EA2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Enfocar  el crecimiento en el mercado de la empresa y sus relacionadas.</a:t>
          </a:r>
          <a:endParaRPr lang="es-EC" sz="1600" dirty="0">
            <a:solidFill>
              <a:srgbClr val="002060"/>
            </a:solidFill>
          </a:endParaRPr>
        </a:p>
      </dgm:t>
    </dgm:pt>
    <dgm:pt modelId="{DA855C67-9317-41D6-81E9-04566DFC7222}" type="parTrans" cxnId="{7628285E-B7AF-48A3-8CAF-6BF4D35CE398}">
      <dgm:prSet/>
      <dgm:spPr/>
      <dgm:t>
        <a:bodyPr/>
        <a:lstStyle/>
        <a:p>
          <a:endParaRPr lang="es-EC"/>
        </a:p>
      </dgm:t>
    </dgm:pt>
    <dgm:pt modelId="{CD5E3CDC-9859-4324-B829-7CA2F7C0AB0F}" type="sibTrans" cxnId="{7628285E-B7AF-48A3-8CAF-6BF4D35CE398}">
      <dgm:prSet/>
      <dgm:spPr/>
      <dgm:t>
        <a:bodyPr/>
        <a:lstStyle/>
        <a:p>
          <a:endParaRPr lang="es-EC"/>
        </a:p>
      </dgm:t>
    </dgm:pt>
    <dgm:pt modelId="{9392E08B-F5E9-40C9-AE1B-2028DCBB076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2060"/>
              </a:solidFill>
            </a:rPr>
            <a:t>Implementar el diseño de la propuesta estratégica  de fijación de precios.</a:t>
          </a:r>
          <a:endParaRPr lang="es-EC" sz="1600" dirty="0">
            <a:solidFill>
              <a:srgbClr val="002060"/>
            </a:solidFill>
          </a:endParaRPr>
        </a:p>
      </dgm:t>
    </dgm:pt>
    <dgm:pt modelId="{BE7B338D-0E0F-486B-89E4-971D9B36C877}" type="parTrans" cxnId="{5386592C-E0DF-41FB-8F87-78FD979D597D}">
      <dgm:prSet/>
      <dgm:spPr/>
      <dgm:t>
        <a:bodyPr/>
        <a:lstStyle/>
        <a:p>
          <a:endParaRPr lang="es-EC"/>
        </a:p>
      </dgm:t>
    </dgm:pt>
    <dgm:pt modelId="{0FA5E4F9-7A1F-41DF-A05C-1AE6CC73B52B}" type="sibTrans" cxnId="{5386592C-E0DF-41FB-8F87-78FD979D597D}">
      <dgm:prSet/>
      <dgm:spPr/>
      <dgm:t>
        <a:bodyPr/>
        <a:lstStyle/>
        <a:p>
          <a:endParaRPr lang="es-EC"/>
        </a:p>
      </dgm:t>
    </dgm:pt>
    <dgm:pt modelId="{26CD8BD3-715A-4984-BCB4-F3A430D102A5}">
      <dgm:prSet phldrT="[Texto]" custT="1"/>
      <dgm:spPr/>
      <dgm:t>
        <a:bodyPr/>
        <a:lstStyle/>
        <a:p>
          <a:r>
            <a:rPr lang="es-EC" sz="1600" dirty="0" smtClean="0">
              <a:solidFill>
                <a:srgbClr val="002060"/>
              </a:solidFill>
            </a:rPr>
            <a:t>La empresa no cuenta con estrategias competitivas.</a:t>
          </a:r>
          <a:endParaRPr lang="es-EC" sz="1600" dirty="0">
            <a:solidFill>
              <a:srgbClr val="002060"/>
            </a:solidFill>
          </a:endParaRPr>
        </a:p>
      </dgm:t>
    </dgm:pt>
    <dgm:pt modelId="{75311024-9DB1-4EC2-8B08-0BFFDE761446}" type="parTrans" cxnId="{C2BD1DAC-90C0-4C0A-8F36-BD048B2135D9}">
      <dgm:prSet/>
      <dgm:spPr/>
      <dgm:t>
        <a:bodyPr/>
        <a:lstStyle/>
        <a:p>
          <a:endParaRPr lang="es-EC"/>
        </a:p>
      </dgm:t>
    </dgm:pt>
    <dgm:pt modelId="{A06618E0-A99A-412F-853B-629D0CD32819}" type="sibTrans" cxnId="{C2BD1DAC-90C0-4C0A-8F36-BD048B2135D9}">
      <dgm:prSet/>
      <dgm:spPr/>
      <dgm:t>
        <a:bodyPr/>
        <a:lstStyle/>
        <a:p>
          <a:endParaRPr lang="es-EC"/>
        </a:p>
      </dgm:t>
    </dgm:pt>
    <dgm:pt modelId="{319C6455-4DE9-47E0-ABFC-AADB1454BF36}" type="pres">
      <dgm:prSet presAssocID="{E8D09E7E-F069-46B5-9E66-BD0029B4610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C2CE4A-AFA2-47C3-BE72-3DC23D732B12}" type="pres">
      <dgm:prSet presAssocID="{E8D09E7E-F069-46B5-9E66-BD0029B4610A}" presName="dummyMaxCanvas" presStyleCnt="0"/>
      <dgm:spPr/>
    </dgm:pt>
    <dgm:pt modelId="{806B4A90-C85C-4880-89DE-321BA20B397C}" type="pres">
      <dgm:prSet presAssocID="{E8D09E7E-F069-46B5-9E66-BD0029B4610A}" presName="parentComposite" presStyleCnt="0"/>
      <dgm:spPr/>
    </dgm:pt>
    <dgm:pt modelId="{11B67A70-6690-40DB-B9B7-DB0C2252386F}" type="pres">
      <dgm:prSet presAssocID="{E8D09E7E-F069-46B5-9E66-BD0029B4610A}" presName="parent1" presStyleLbl="alignAccFollowNode1" presStyleIdx="0" presStyleCnt="4" custScaleX="127285" custLinFactNeighborX="-27592" custLinFactNeighborY="1949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719C159D-8835-4F88-BD85-50648C0DB4E5}" type="pres">
      <dgm:prSet presAssocID="{E8D09E7E-F069-46B5-9E66-BD0029B4610A}" presName="parent2" presStyleLbl="alignAccFollowNode1" presStyleIdx="1" presStyleCnt="4" custScaleX="127285" custLinFactNeighborX="21450" custLinFactNeighborY="6757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75390F05-2BC4-482C-AD50-7A3A189FC1F9}" type="pres">
      <dgm:prSet presAssocID="{E8D09E7E-F069-46B5-9E66-BD0029B4610A}" presName="childrenComposite" presStyleCnt="0"/>
      <dgm:spPr/>
    </dgm:pt>
    <dgm:pt modelId="{DCE56BA1-3090-42B6-81A3-0BBEECC4F4F2}" type="pres">
      <dgm:prSet presAssocID="{E8D09E7E-F069-46B5-9E66-BD0029B4610A}" presName="dummyMaxCanvas_ChildArea" presStyleCnt="0"/>
      <dgm:spPr/>
    </dgm:pt>
    <dgm:pt modelId="{444F2E53-A429-4AA2-821F-BAC3C750D950}" type="pres">
      <dgm:prSet presAssocID="{E8D09E7E-F069-46B5-9E66-BD0029B4610A}" presName="fulcrum" presStyleLbl="alignAccFollowNode1" presStyleIdx="2" presStyleCnt="4"/>
      <dgm:spPr/>
    </dgm:pt>
    <dgm:pt modelId="{21C2D0D9-C19E-4210-B071-F7549DF511AB}" type="pres">
      <dgm:prSet presAssocID="{E8D09E7E-F069-46B5-9E66-BD0029B4610A}" presName="balance_33" presStyleLbl="alignAccFollowNode1" presStyleIdx="3" presStyleCnt="4">
        <dgm:presLayoutVars>
          <dgm:bulletEnabled val="1"/>
        </dgm:presLayoutVars>
      </dgm:prSet>
      <dgm:spPr/>
    </dgm:pt>
    <dgm:pt modelId="{6E2633B1-3F80-421C-A137-EDE9CA940641}" type="pres">
      <dgm:prSet presAssocID="{E8D09E7E-F069-46B5-9E66-BD0029B4610A}" presName="right_33_1" presStyleLbl="node1" presStyleIdx="0" presStyleCnt="6" custScaleX="155183" custLinFactNeighborX="26477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844213-A060-4F51-9347-85499087F63E}" type="pres">
      <dgm:prSet presAssocID="{E8D09E7E-F069-46B5-9E66-BD0029B4610A}" presName="right_33_2" presStyleLbl="node1" presStyleIdx="1" presStyleCnt="6" custScaleX="155183" custLinFactNeighborX="26477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C456C5-6DF1-47BF-AEC9-F3FD99FCE94B}" type="pres">
      <dgm:prSet presAssocID="{E8D09E7E-F069-46B5-9E66-BD0029B4610A}" presName="right_33_3" presStyleLbl="node1" presStyleIdx="2" presStyleCnt="6" custScaleX="155183" custLinFactNeighborX="26477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60AD03-2CAD-4CEC-A259-A1EEB4B402B1}" type="pres">
      <dgm:prSet presAssocID="{E8D09E7E-F069-46B5-9E66-BD0029B4610A}" presName="left_33_1" presStyleLbl="node1" presStyleIdx="3" presStyleCnt="6" custScaleX="155183" custLinFactNeighborX="-26719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298FD-B451-48C3-BFC0-2BEB71C357D8}" type="pres">
      <dgm:prSet presAssocID="{E8D09E7E-F069-46B5-9E66-BD0029B4610A}" presName="left_33_2" presStyleLbl="node1" presStyleIdx="4" presStyleCnt="6" custScaleX="155183" custLinFactNeighborX="-26719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3F4BB9-06A6-4462-9CE6-38D5A8984784}" type="pres">
      <dgm:prSet presAssocID="{E8D09E7E-F069-46B5-9E66-BD0029B4610A}" presName="left_33_3" presStyleLbl="node1" presStyleIdx="5" presStyleCnt="6" custScaleX="155183" custLinFactNeighborX="-26719" custLinFactNeighborY="-100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4D8F45-2B08-4B06-B823-0D8AD385EDD0}" type="presOf" srcId="{7E831693-1ED3-49EE-A9E3-277271C6CD82}" destId="{FC60AD03-2CAD-4CEC-A259-A1EEB4B402B1}" srcOrd="0" destOrd="0" presId="urn:microsoft.com/office/officeart/2005/8/layout/balance1"/>
    <dgm:cxn modelId="{7628285E-B7AF-48A3-8CAF-6BF4D35CE398}" srcId="{859C7461-7E86-43FF-8063-CBFA1CC0CDB5}" destId="{DB01EFCC-E9ED-49C4-9F64-E6E4EEB82EA2}" srcOrd="1" destOrd="0" parTransId="{DA855C67-9317-41D6-81E9-04566DFC7222}" sibTransId="{CD5E3CDC-9859-4324-B829-7CA2F7C0AB0F}"/>
    <dgm:cxn modelId="{757F1E95-6254-4458-9AA3-83C3E3E0D556}" type="presOf" srcId="{DB01EFCC-E9ED-49C4-9F64-E6E4EEB82EA2}" destId="{37844213-A060-4F51-9347-85499087F63E}" srcOrd="0" destOrd="0" presId="urn:microsoft.com/office/officeart/2005/8/layout/balance1"/>
    <dgm:cxn modelId="{C2BD1DAC-90C0-4C0A-8F36-BD048B2135D9}" srcId="{1813BA4E-AEDB-4D17-99C8-4D993924C79D}" destId="{26CD8BD3-715A-4984-BCB4-F3A430D102A5}" srcOrd="2" destOrd="0" parTransId="{75311024-9DB1-4EC2-8B08-0BFFDE761446}" sibTransId="{A06618E0-A99A-412F-853B-629D0CD32819}"/>
    <dgm:cxn modelId="{125EE4C0-6AD7-49D8-BE50-54C28F12651A}" srcId="{E8D09E7E-F069-46B5-9E66-BD0029B4610A}" destId="{1813BA4E-AEDB-4D17-99C8-4D993924C79D}" srcOrd="0" destOrd="0" parTransId="{ABCAB4C2-397F-415E-B4A2-9DD54BCECACD}" sibTransId="{ED52DC9E-750A-4303-978F-3A9B1F01EBEC}"/>
    <dgm:cxn modelId="{4BC77000-04E6-4F6C-8BC7-E2018C1DF495}" type="presOf" srcId="{859C7461-7E86-43FF-8063-CBFA1CC0CDB5}" destId="{719C159D-8835-4F88-BD85-50648C0DB4E5}" srcOrd="0" destOrd="0" presId="urn:microsoft.com/office/officeart/2005/8/layout/balance1"/>
    <dgm:cxn modelId="{BA7A161D-6972-42F2-9345-B957DC19829B}" type="presOf" srcId="{7AA69575-5E4B-4D26-968B-15BC78035A61}" destId="{6E2633B1-3F80-421C-A137-EDE9CA940641}" srcOrd="0" destOrd="0" presId="urn:microsoft.com/office/officeart/2005/8/layout/balance1"/>
    <dgm:cxn modelId="{4511B55A-B853-4DE5-B599-5F2D5FC57AA1}" srcId="{859C7461-7E86-43FF-8063-CBFA1CC0CDB5}" destId="{7AA69575-5E4B-4D26-968B-15BC78035A61}" srcOrd="0" destOrd="0" parTransId="{9D4621B5-EA7B-4C2A-9919-029A0D6B6E65}" sibTransId="{B628C5F5-84CD-4B9B-9CBF-D243199F9A3D}"/>
    <dgm:cxn modelId="{F7F09CE6-FA83-4F2D-B054-44E6C9305FA9}" srcId="{1813BA4E-AEDB-4D17-99C8-4D993924C79D}" destId="{7E831693-1ED3-49EE-A9E3-277271C6CD82}" srcOrd="0" destOrd="0" parTransId="{00FB49C8-4470-44B8-BD08-AAABC7E307EB}" sibTransId="{EA3482B8-D526-4110-8CED-5B02681E7ACB}"/>
    <dgm:cxn modelId="{5EE3BE75-902A-4297-B2B0-F529294A3096}" type="presOf" srcId="{1813BA4E-AEDB-4D17-99C8-4D993924C79D}" destId="{11B67A70-6690-40DB-B9B7-DB0C2252386F}" srcOrd="0" destOrd="0" presId="urn:microsoft.com/office/officeart/2005/8/layout/balance1"/>
    <dgm:cxn modelId="{3447EC70-727D-4A78-9FCE-01B8C3D669F3}" type="presOf" srcId="{E8D09E7E-F069-46B5-9E66-BD0029B4610A}" destId="{319C6455-4DE9-47E0-ABFC-AADB1454BF36}" srcOrd="0" destOrd="0" presId="urn:microsoft.com/office/officeart/2005/8/layout/balance1"/>
    <dgm:cxn modelId="{1047063A-5039-4A91-AE09-6FF43A787859}" srcId="{E8D09E7E-F069-46B5-9E66-BD0029B4610A}" destId="{859C7461-7E86-43FF-8063-CBFA1CC0CDB5}" srcOrd="1" destOrd="0" parTransId="{CB35B26D-3512-4966-AA20-B00659ED560B}" sibTransId="{0BFD43D3-9814-4B3D-9008-E86AB3329590}"/>
    <dgm:cxn modelId="{3A0681AD-867E-4523-BF30-CB8277B1B927}" type="presOf" srcId="{26CD8BD3-715A-4984-BCB4-F3A430D102A5}" destId="{BC3F4BB9-06A6-4462-9CE6-38D5A8984784}" srcOrd="0" destOrd="0" presId="urn:microsoft.com/office/officeart/2005/8/layout/balance1"/>
    <dgm:cxn modelId="{8D9BF503-E00E-4561-A365-F3794002BACE}" type="presOf" srcId="{453E793E-8EA8-4AAD-AAEC-BD0CF2B695D0}" destId="{134298FD-B451-48C3-BFC0-2BEB71C357D8}" srcOrd="0" destOrd="0" presId="urn:microsoft.com/office/officeart/2005/8/layout/balance1"/>
    <dgm:cxn modelId="{336F9C38-CAEB-49C0-80EE-FABDC0E4A2F9}" srcId="{1813BA4E-AEDB-4D17-99C8-4D993924C79D}" destId="{453E793E-8EA8-4AAD-AAEC-BD0CF2B695D0}" srcOrd="1" destOrd="0" parTransId="{387F1E5F-BCB8-4AD7-BC39-7E7114FD61A8}" sibTransId="{47542C45-1C39-4D67-BF70-1F69950DBBB8}"/>
    <dgm:cxn modelId="{5386592C-E0DF-41FB-8F87-78FD979D597D}" srcId="{859C7461-7E86-43FF-8063-CBFA1CC0CDB5}" destId="{9392E08B-F5E9-40C9-AE1B-2028DCBB0767}" srcOrd="2" destOrd="0" parTransId="{BE7B338D-0E0F-486B-89E4-971D9B36C877}" sibTransId="{0FA5E4F9-7A1F-41DF-A05C-1AE6CC73B52B}"/>
    <dgm:cxn modelId="{FBB88199-A625-403C-AE2B-FD3329BCA28F}" type="presOf" srcId="{9392E08B-F5E9-40C9-AE1B-2028DCBB0767}" destId="{20C456C5-6DF1-47BF-AEC9-F3FD99FCE94B}" srcOrd="0" destOrd="0" presId="urn:microsoft.com/office/officeart/2005/8/layout/balance1"/>
    <dgm:cxn modelId="{3BA1E220-C13B-4C75-A456-3DD55FFE1C0A}" type="presParOf" srcId="{319C6455-4DE9-47E0-ABFC-AADB1454BF36}" destId="{B7C2CE4A-AFA2-47C3-BE72-3DC23D732B12}" srcOrd="0" destOrd="0" presId="urn:microsoft.com/office/officeart/2005/8/layout/balance1"/>
    <dgm:cxn modelId="{EADF4C98-1D55-462B-82A3-EE0447F5CB1F}" type="presParOf" srcId="{319C6455-4DE9-47E0-ABFC-AADB1454BF36}" destId="{806B4A90-C85C-4880-89DE-321BA20B397C}" srcOrd="1" destOrd="0" presId="urn:microsoft.com/office/officeart/2005/8/layout/balance1"/>
    <dgm:cxn modelId="{6A92C39F-45B2-4602-8DF8-E1895E798405}" type="presParOf" srcId="{806B4A90-C85C-4880-89DE-321BA20B397C}" destId="{11B67A70-6690-40DB-B9B7-DB0C2252386F}" srcOrd="0" destOrd="0" presId="urn:microsoft.com/office/officeart/2005/8/layout/balance1"/>
    <dgm:cxn modelId="{9FA4C76E-6A62-4071-963F-C3B0714845E3}" type="presParOf" srcId="{806B4A90-C85C-4880-89DE-321BA20B397C}" destId="{719C159D-8835-4F88-BD85-50648C0DB4E5}" srcOrd="1" destOrd="0" presId="urn:microsoft.com/office/officeart/2005/8/layout/balance1"/>
    <dgm:cxn modelId="{E004CF75-105A-4610-B501-12EF2B5CA726}" type="presParOf" srcId="{319C6455-4DE9-47E0-ABFC-AADB1454BF36}" destId="{75390F05-2BC4-482C-AD50-7A3A189FC1F9}" srcOrd="2" destOrd="0" presId="urn:microsoft.com/office/officeart/2005/8/layout/balance1"/>
    <dgm:cxn modelId="{CC257C6B-7DF3-44F6-B6B7-D691186418FE}" type="presParOf" srcId="{75390F05-2BC4-482C-AD50-7A3A189FC1F9}" destId="{DCE56BA1-3090-42B6-81A3-0BBEECC4F4F2}" srcOrd="0" destOrd="0" presId="urn:microsoft.com/office/officeart/2005/8/layout/balance1"/>
    <dgm:cxn modelId="{94D3AE9F-9B1B-46AD-9561-3DB12A7E9032}" type="presParOf" srcId="{75390F05-2BC4-482C-AD50-7A3A189FC1F9}" destId="{444F2E53-A429-4AA2-821F-BAC3C750D950}" srcOrd="1" destOrd="0" presId="urn:microsoft.com/office/officeart/2005/8/layout/balance1"/>
    <dgm:cxn modelId="{8478531A-010D-4CF2-AC27-52576BAB0EC6}" type="presParOf" srcId="{75390F05-2BC4-482C-AD50-7A3A189FC1F9}" destId="{21C2D0D9-C19E-4210-B071-F7549DF511AB}" srcOrd="2" destOrd="0" presId="urn:microsoft.com/office/officeart/2005/8/layout/balance1"/>
    <dgm:cxn modelId="{3E7F46B0-82A3-4675-B82F-495BEA23D8D9}" type="presParOf" srcId="{75390F05-2BC4-482C-AD50-7A3A189FC1F9}" destId="{6E2633B1-3F80-421C-A137-EDE9CA940641}" srcOrd="3" destOrd="0" presId="urn:microsoft.com/office/officeart/2005/8/layout/balance1"/>
    <dgm:cxn modelId="{AAD46712-44D0-411B-8E6B-9D533FDAC72B}" type="presParOf" srcId="{75390F05-2BC4-482C-AD50-7A3A189FC1F9}" destId="{37844213-A060-4F51-9347-85499087F63E}" srcOrd="4" destOrd="0" presId="urn:microsoft.com/office/officeart/2005/8/layout/balance1"/>
    <dgm:cxn modelId="{0EED03C5-3B67-4079-A75A-17DBD544A9C9}" type="presParOf" srcId="{75390F05-2BC4-482C-AD50-7A3A189FC1F9}" destId="{20C456C5-6DF1-47BF-AEC9-F3FD99FCE94B}" srcOrd="5" destOrd="0" presId="urn:microsoft.com/office/officeart/2005/8/layout/balance1"/>
    <dgm:cxn modelId="{F9A04564-080C-4FF3-83CB-BDB767919F0F}" type="presParOf" srcId="{75390F05-2BC4-482C-AD50-7A3A189FC1F9}" destId="{FC60AD03-2CAD-4CEC-A259-A1EEB4B402B1}" srcOrd="6" destOrd="0" presId="urn:microsoft.com/office/officeart/2005/8/layout/balance1"/>
    <dgm:cxn modelId="{D1D80A6E-6BCB-4EB7-BC33-261DF09489AD}" type="presParOf" srcId="{75390F05-2BC4-482C-AD50-7A3A189FC1F9}" destId="{134298FD-B451-48C3-BFC0-2BEB71C357D8}" srcOrd="7" destOrd="0" presId="urn:microsoft.com/office/officeart/2005/8/layout/balance1"/>
    <dgm:cxn modelId="{F8D642C3-12CE-4E78-AFB6-2DB0F75D7843}" type="presParOf" srcId="{75390F05-2BC4-482C-AD50-7A3A189FC1F9}" destId="{BC3F4BB9-06A6-4462-9CE6-38D5A8984784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658ABD-4426-4AE7-BACB-BA7B0A2406A2}" type="doc">
      <dgm:prSet loTypeId="urn:microsoft.com/office/officeart/2005/8/layout/radial5" loCatId="cycl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4F3BB36B-C430-4F6E-930E-1E40AE260A70}">
      <dgm:prSet phldrT="[Texto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s-EC" sz="1800" dirty="0" smtClean="0">
              <a:latin typeface="Algerian" panose="04020705040A02060702" pitchFamily="82" charset="0"/>
            </a:rPr>
            <a:t>PROBLEMA</a:t>
          </a:r>
          <a:endParaRPr lang="es-EC" sz="1800" dirty="0">
            <a:latin typeface="Algerian" panose="04020705040A02060702" pitchFamily="82" charset="0"/>
          </a:endParaRPr>
        </a:p>
      </dgm:t>
    </dgm:pt>
    <dgm:pt modelId="{96351408-E80D-4FAC-B089-0A338EA37314}" type="parTrans" cxnId="{303F98B6-FCAC-46D9-9E6B-2FD283BD85DA}">
      <dgm:prSet/>
      <dgm:spPr/>
      <dgm:t>
        <a:bodyPr/>
        <a:lstStyle/>
        <a:p>
          <a:endParaRPr lang="es-EC"/>
        </a:p>
      </dgm:t>
    </dgm:pt>
    <dgm:pt modelId="{E0865F20-6619-4E42-B3FA-1FA5F2D2BD1A}" type="sibTrans" cxnId="{303F98B6-FCAC-46D9-9E6B-2FD283BD85DA}">
      <dgm:prSet/>
      <dgm:spPr/>
      <dgm:t>
        <a:bodyPr/>
        <a:lstStyle/>
        <a:p>
          <a:endParaRPr lang="es-EC"/>
        </a:p>
      </dgm:t>
    </dgm:pt>
    <dgm:pt modelId="{4613ABB3-D669-4955-B1B6-8EB4B720189A}">
      <dgm:prSet phldrT="[Texto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s-EC" sz="1600" dirty="0" smtClean="0">
              <a:latin typeface="Algerian" panose="04020705040A02060702" pitchFamily="82" charset="0"/>
            </a:rPr>
            <a:t>DEMANDA</a:t>
          </a:r>
          <a:endParaRPr lang="es-EC" sz="1600" dirty="0">
            <a:latin typeface="Algerian" panose="04020705040A02060702" pitchFamily="82" charset="0"/>
          </a:endParaRPr>
        </a:p>
      </dgm:t>
    </dgm:pt>
    <dgm:pt modelId="{65A8D8B4-F7B8-4338-82AF-95CDD68FCDE3}" type="parTrans" cxnId="{615106D6-789E-44A8-B3EA-9188722186B7}">
      <dgm:prSet/>
      <dgm:spPr/>
      <dgm:t>
        <a:bodyPr/>
        <a:lstStyle/>
        <a:p>
          <a:endParaRPr lang="es-EC"/>
        </a:p>
      </dgm:t>
    </dgm:pt>
    <dgm:pt modelId="{446FDA50-C96D-45EB-8437-25753FAC6ADE}" type="sibTrans" cxnId="{615106D6-789E-44A8-B3EA-9188722186B7}">
      <dgm:prSet/>
      <dgm:spPr/>
      <dgm:t>
        <a:bodyPr/>
        <a:lstStyle/>
        <a:p>
          <a:endParaRPr lang="es-EC"/>
        </a:p>
      </dgm:t>
    </dgm:pt>
    <dgm:pt modelId="{2F03D1CE-E97F-46F5-B5B4-412BEE55486E}">
      <dgm:prSet phldrT="[Texto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s-EC" sz="1600" dirty="0" smtClean="0">
              <a:latin typeface="Algerian" panose="04020705040A02060702" pitchFamily="82" charset="0"/>
            </a:rPr>
            <a:t>OFERTA</a:t>
          </a:r>
          <a:endParaRPr lang="es-EC" sz="1600" dirty="0">
            <a:latin typeface="Algerian" panose="04020705040A02060702" pitchFamily="82" charset="0"/>
          </a:endParaRPr>
        </a:p>
      </dgm:t>
    </dgm:pt>
    <dgm:pt modelId="{01073D63-7BB3-4060-8A5A-7F170B966EBA}" type="parTrans" cxnId="{ACE47D74-87F0-41C4-8BA2-6C34B80426F5}">
      <dgm:prSet/>
      <dgm:spPr/>
      <dgm:t>
        <a:bodyPr/>
        <a:lstStyle/>
        <a:p>
          <a:endParaRPr lang="es-EC"/>
        </a:p>
      </dgm:t>
    </dgm:pt>
    <dgm:pt modelId="{53FF96CD-7532-4F75-9CA5-A2EE479A50D8}" type="sibTrans" cxnId="{ACE47D74-87F0-41C4-8BA2-6C34B80426F5}">
      <dgm:prSet/>
      <dgm:spPr/>
      <dgm:t>
        <a:bodyPr/>
        <a:lstStyle/>
        <a:p>
          <a:endParaRPr lang="es-EC"/>
        </a:p>
      </dgm:t>
    </dgm:pt>
    <dgm:pt modelId="{58CF7C66-9EDB-49AC-AE3F-776A9AA8514F}">
      <dgm:prSet phldrT="[Texto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s-EC" sz="1400" dirty="0" smtClean="0">
              <a:latin typeface="Algerian" panose="04020705040A02060702" pitchFamily="82" charset="0"/>
            </a:rPr>
            <a:t>COMPARACIÓN</a:t>
          </a:r>
          <a:endParaRPr lang="es-EC" sz="1600" dirty="0">
            <a:latin typeface="Algerian" panose="04020705040A02060702" pitchFamily="82" charset="0"/>
          </a:endParaRPr>
        </a:p>
      </dgm:t>
    </dgm:pt>
    <dgm:pt modelId="{0FAC0728-0EA5-4BD3-A02D-20C5F6ADBC80}" type="parTrans" cxnId="{5229C442-F184-45E7-9A41-02FD24ED4FB7}">
      <dgm:prSet/>
      <dgm:spPr/>
      <dgm:t>
        <a:bodyPr/>
        <a:lstStyle/>
        <a:p>
          <a:endParaRPr lang="es-EC"/>
        </a:p>
      </dgm:t>
    </dgm:pt>
    <dgm:pt modelId="{70BD1442-F397-4B91-8527-D41C884EAEF3}" type="sibTrans" cxnId="{5229C442-F184-45E7-9A41-02FD24ED4FB7}">
      <dgm:prSet/>
      <dgm:spPr/>
      <dgm:t>
        <a:bodyPr/>
        <a:lstStyle/>
        <a:p>
          <a:endParaRPr lang="es-EC"/>
        </a:p>
      </dgm:t>
    </dgm:pt>
    <dgm:pt modelId="{7AF9BA66-3C5D-4820-8A16-5C86819BB928}">
      <dgm:prSet phldrT="[Texto]" custT="1"/>
      <dgm:spPr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s-EC" sz="1600" dirty="0" smtClean="0">
              <a:latin typeface="Algerian" panose="04020705040A02060702" pitchFamily="82" charset="0"/>
            </a:rPr>
            <a:t>PRECIOS VARIABLES</a:t>
          </a:r>
          <a:endParaRPr lang="es-EC" sz="1600" dirty="0">
            <a:latin typeface="Algerian" panose="04020705040A02060702" pitchFamily="82" charset="0"/>
          </a:endParaRPr>
        </a:p>
      </dgm:t>
    </dgm:pt>
    <dgm:pt modelId="{FA385F5F-EB74-4C30-BB87-2834E0AC0EFD}" type="parTrans" cxnId="{3ADFD19B-5527-4F4D-B0CC-DDD4DC4F925F}">
      <dgm:prSet/>
      <dgm:spPr/>
      <dgm:t>
        <a:bodyPr/>
        <a:lstStyle/>
        <a:p>
          <a:endParaRPr lang="es-EC"/>
        </a:p>
      </dgm:t>
    </dgm:pt>
    <dgm:pt modelId="{6883469C-FB55-467E-A9BB-4902D015FA3A}" type="sibTrans" cxnId="{3ADFD19B-5527-4F4D-B0CC-DDD4DC4F925F}">
      <dgm:prSet/>
      <dgm:spPr/>
      <dgm:t>
        <a:bodyPr/>
        <a:lstStyle/>
        <a:p>
          <a:endParaRPr lang="es-EC"/>
        </a:p>
      </dgm:t>
    </dgm:pt>
    <dgm:pt modelId="{0B974366-F721-4995-92F2-E2E52907C8A6}" type="pres">
      <dgm:prSet presAssocID="{D0658ABD-4426-4AE7-BACB-BA7B0A2406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3B193A-BF39-4EC7-8F4D-0CD622741F29}" type="pres">
      <dgm:prSet presAssocID="{4F3BB36B-C430-4F6E-930E-1E40AE260A70}" presName="centerShape" presStyleLbl="node0" presStyleIdx="0" presStyleCnt="1" custScaleX="138272" custScaleY="126686"/>
      <dgm:spPr/>
      <dgm:t>
        <a:bodyPr/>
        <a:lstStyle/>
        <a:p>
          <a:endParaRPr lang="es-EC"/>
        </a:p>
      </dgm:t>
    </dgm:pt>
    <dgm:pt modelId="{2FB9FE09-300F-4928-8C39-C6ED78384825}" type="pres">
      <dgm:prSet presAssocID="{65A8D8B4-F7B8-4338-82AF-95CDD68FCDE3}" presName="parTrans" presStyleLbl="sibTrans2D1" presStyleIdx="0" presStyleCnt="4"/>
      <dgm:spPr/>
      <dgm:t>
        <a:bodyPr/>
        <a:lstStyle/>
        <a:p>
          <a:endParaRPr lang="es-EC"/>
        </a:p>
      </dgm:t>
    </dgm:pt>
    <dgm:pt modelId="{C85EB740-E8A2-4985-A032-2E8F8C994ECD}" type="pres">
      <dgm:prSet presAssocID="{65A8D8B4-F7B8-4338-82AF-95CDD68FCDE3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EB1952F8-03A6-4F6E-82C4-BB6D75364C77}" type="pres">
      <dgm:prSet presAssocID="{4613ABB3-D669-4955-B1B6-8EB4B720189A}" presName="node" presStyleLbl="node1" presStyleIdx="0" presStyleCnt="4" custScaleX="138272" custScaleY="126686" custRadScaleRad="100777" custRadScaleInc="-49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E3A838-7DE4-4230-A2A4-BFA51FB83AFF}" type="pres">
      <dgm:prSet presAssocID="{01073D63-7BB3-4060-8A5A-7F170B966EBA}" presName="parTrans" presStyleLbl="sibTrans2D1" presStyleIdx="1" presStyleCnt="4"/>
      <dgm:spPr/>
      <dgm:t>
        <a:bodyPr/>
        <a:lstStyle/>
        <a:p>
          <a:endParaRPr lang="es-EC"/>
        </a:p>
      </dgm:t>
    </dgm:pt>
    <dgm:pt modelId="{7BC6A340-FDFE-49E1-976E-F6C6E7B3D1DB}" type="pres">
      <dgm:prSet presAssocID="{01073D63-7BB3-4060-8A5A-7F170B966EBA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3A8AB8BB-1F79-434B-B949-8D613646201E}" type="pres">
      <dgm:prSet presAssocID="{2F03D1CE-E97F-46F5-B5B4-412BEE55486E}" presName="node" presStyleLbl="node1" presStyleIdx="1" presStyleCnt="4" custScaleX="138272" custScaleY="1266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9C651-BC0B-4242-9C8D-9408C9653797}" type="pres">
      <dgm:prSet presAssocID="{0FAC0728-0EA5-4BD3-A02D-20C5F6ADBC80}" presName="parTrans" presStyleLbl="sibTrans2D1" presStyleIdx="2" presStyleCnt="4"/>
      <dgm:spPr/>
      <dgm:t>
        <a:bodyPr/>
        <a:lstStyle/>
        <a:p>
          <a:endParaRPr lang="es-EC"/>
        </a:p>
      </dgm:t>
    </dgm:pt>
    <dgm:pt modelId="{50C62D6C-1576-4180-A54C-AE388A3FCE82}" type="pres">
      <dgm:prSet presAssocID="{0FAC0728-0EA5-4BD3-A02D-20C5F6ADBC80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1C32BFF2-2FD7-45BF-8A90-2B682E30F4C8}" type="pres">
      <dgm:prSet presAssocID="{58CF7C66-9EDB-49AC-AE3F-776A9AA8514F}" presName="node" presStyleLbl="node1" presStyleIdx="2" presStyleCnt="4" custScaleX="138272" custScaleY="1266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F472EB-10A7-4809-9E63-B44F3F723D17}" type="pres">
      <dgm:prSet presAssocID="{FA385F5F-EB74-4C30-BB87-2834E0AC0EFD}" presName="parTrans" presStyleLbl="sibTrans2D1" presStyleIdx="3" presStyleCnt="4"/>
      <dgm:spPr/>
      <dgm:t>
        <a:bodyPr/>
        <a:lstStyle/>
        <a:p>
          <a:endParaRPr lang="es-EC"/>
        </a:p>
      </dgm:t>
    </dgm:pt>
    <dgm:pt modelId="{4E9C0002-1FC9-4457-8C83-EB79BC3053DC}" type="pres">
      <dgm:prSet presAssocID="{FA385F5F-EB74-4C30-BB87-2834E0AC0EFD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95B1B837-2A3D-4B10-AD94-21AD71CB4891}" type="pres">
      <dgm:prSet presAssocID="{7AF9BA66-3C5D-4820-8A16-5C86819BB928}" presName="node" presStyleLbl="node1" presStyleIdx="3" presStyleCnt="4" custScaleX="138272" custScaleY="1266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03754F-4E4A-415B-BDFB-642893268310}" type="presOf" srcId="{2F03D1CE-E97F-46F5-B5B4-412BEE55486E}" destId="{3A8AB8BB-1F79-434B-B949-8D613646201E}" srcOrd="0" destOrd="0" presId="urn:microsoft.com/office/officeart/2005/8/layout/radial5"/>
    <dgm:cxn modelId="{C0F26E2B-F8FD-4C4F-9191-4449FDAFD74D}" type="presOf" srcId="{FA385F5F-EB74-4C30-BB87-2834E0AC0EFD}" destId="{4E9C0002-1FC9-4457-8C83-EB79BC3053DC}" srcOrd="1" destOrd="0" presId="urn:microsoft.com/office/officeart/2005/8/layout/radial5"/>
    <dgm:cxn modelId="{B439DCE3-CCB9-4E22-ADB2-596F5023193E}" type="presOf" srcId="{01073D63-7BB3-4060-8A5A-7F170B966EBA}" destId="{27E3A838-7DE4-4230-A2A4-BFA51FB83AFF}" srcOrd="0" destOrd="0" presId="urn:microsoft.com/office/officeart/2005/8/layout/radial5"/>
    <dgm:cxn modelId="{2455A0F6-EEBF-41DD-AB1F-9758E88D33A0}" type="presOf" srcId="{0FAC0728-0EA5-4BD3-A02D-20C5F6ADBC80}" destId="{50C62D6C-1576-4180-A54C-AE388A3FCE82}" srcOrd="1" destOrd="0" presId="urn:microsoft.com/office/officeart/2005/8/layout/radial5"/>
    <dgm:cxn modelId="{4B856951-3F85-4D2A-836B-7AF4B204DF40}" type="presOf" srcId="{4F3BB36B-C430-4F6E-930E-1E40AE260A70}" destId="{8E3B193A-BF39-4EC7-8F4D-0CD622741F29}" srcOrd="0" destOrd="0" presId="urn:microsoft.com/office/officeart/2005/8/layout/radial5"/>
    <dgm:cxn modelId="{3ADFD19B-5527-4F4D-B0CC-DDD4DC4F925F}" srcId="{4F3BB36B-C430-4F6E-930E-1E40AE260A70}" destId="{7AF9BA66-3C5D-4820-8A16-5C86819BB928}" srcOrd="3" destOrd="0" parTransId="{FA385F5F-EB74-4C30-BB87-2834E0AC0EFD}" sibTransId="{6883469C-FB55-467E-A9BB-4902D015FA3A}"/>
    <dgm:cxn modelId="{159764BC-0C8E-4039-85E0-E7FF78A3BBCF}" type="presOf" srcId="{65A8D8B4-F7B8-4338-82AF-95CDD68FCDE3}" destId="{C85EB740-E8A2-4985-A032-2E8F8C994ECD}" srcOrd="1" destOrd="0" presId="urn:microsoft.com/office/officeart/2005/8/layout/radial5"/>
    <dgm:cxn modelId="{FBA3A1DE-7290-45C0-9611-E0C2FA99675C}" type="presOf" srcId="{4613ABB3-D669-4955-B1B6-8EB4B720189A}" destId="{EB1952F8-03A6-4F6E-82C4-BB6D75364C77}" srcOrd="0" destOrd="0" presId="urn:microsoft.com/office/officeart/2005/8/layout/radial5"/>
    <dgm:cxn modelId="{C97791D5-7967-4888-B72A-D15C701B5F51}" type="presOf" srcId="{58CF7C66-9EDB-49AC-AE3F-776A9AA8514F}" destId="{1C32BFF2-2FD7-45BF-8A90-2B682E30F4C8}" srcOrd="0" destOrd="0" presId="urn:microsoft.com/office/officeart/2005/8/layout/radial5"/>
    <dgm:cxn modelId="{615106D6-789E-44A8-B3EA-9188722186B7}" srcId="{4F3BB36B-C430-4F6E-930E-1E40AE260A70}" destId="{4613ABB3-D669-4955-B1B6-8EB4B720189A}" srcOrd="0" destOrd="0" parTransId="{65A8D8B4-F7B8-4338-82AF-95CDD68FCDE3}" sibTransId="{446FDA50-C96D-45EB-8437-25753FAC6ADE}"/>
    <dgm:cxn modelId="{ACE47D74-87F0-41C4-8BA2-6C34B80426F5}" srcId="{4F3BB36B-C430-4F6E-930E-1E40AE260A70}" destId="{2F03D1CE-E97F-46F5-B5B4-412BEE55486E}" srcOrd="1" destOrd="0" parTransId="{01073D63-7BB3-4060-8A5A-7F170B966EBA}" sibTransId="{53FF96CD-7532-4F75-9CA5-A2EE479A50D8}"/>
    <dgm:cxn modelId="{0D4F5EF9-3BC6-4C94-92DC-AB003C2BF047}" type="presOf" srcId="{D0658ABD-4426-4AE7-BACB-BA7B0A2406A2}" destId="{0B974366-F721-4995-92F2-E2E52907C8A6}" srcOrd="0" destOrd="0" presId="urn:microsoft.com/office/officeart/2005/8/layout/radial5"/>
    <dgm:cxn modelId="{303F98B6-FCAC-46D9-9E6B-2FD283BD85DA}" srcId="{D0658ABD-4426-4AE7-BACB-BA7B0A2406A2}" destId="{4F3BB36B-C430-4F6E-930E-1E40AE260A70}" srcOrd="0" destOrd="0" parTransId="{96351408-E80D-4FAC-B089-0A338EA37314}" sibTransId="{E0865F20-6619-4E42-B3FA-1FA5F2D2BD1A}"/>
    <dgm:cxn modelId="{30D3FA2F-7A2D-40B1-8F3B-5A210D8E118B}" type="presOf" srcId="{7AF9BA66-3C5D-4820-8A16-5C86819BB928}" destId="{95B1B837-2A3D-4B10-AD94-21AD71CB4891}" srcOrd="0" destOrd="0" presId="urn:microsoft.com/office/officeart/2005/8/layout/radial5"/>
    <dgm:cxn modelId="{5229C442-F184-45E7-9A41-02FD24ED4FB7}" srcId="{4F3BB36B-C430-4F6E-930E-1E40AE260A70}" destId="{58CF7C66-9EDB-49AC-AE3F-776A9AA8514F}" srcOrd="2" destOrd="0" parTransId="{0FAC0728-0EA5-4BD3-A02D-20C5F6ADBC80}" sibTransId="{70BD1442-F397-4B91-8527-D41C884EAEF3}"/>
    <dgm:cxn modelId="{A9A08C1E-7431-45BF-BB47-A7AF0969CCE8}" type="presOf" srcId="{01073D63-7BB3-4060-8A5A-7F170B966EBA}" destId="{7BC6A340-FDFE-49E1-976E-F6C6E7B3D1DB}" srcOrd="1" destOrd="0" presId="urn:microsoft.com/office/officeart/2005/8/layout/radial5"/>
    <dgm:cxn modelId="{788D07D8-1909-449F-9030-72D29FB6E076}" type="presOf" srcId="{65A8D8B4-F7B8-4338-82AF-95CDD68FCDE3}" destId="{2FB9FE09-300F-4928-8C39-C6ED78384825}" srcOrd="0" destOrd="0" presId="urn:microsoft.com/office/officeart/2005/8/layout/radial5"/>
    <dgm:cxn modelId="{18B507BD-6D10-4774-95EF-26FE32A742CB}" type="presOf" srcId="{FA385F5F-EB74-4C30-BB87-2834E0AC0EFD}" destId="{88F472EB-10A7-4809-9E63-B44F3F723D17}" srcOrd="0" destOrd="0" presId="urn:microsoft.com/office/officeart/2005/8/layout/radial5"/>
    <dgm:cxn modelId="{94394CEA-ABBC-416D-936E-F069816D9FF2}" type="presOf" srcId="{0FAC0728-0EA5-4BD3-A02D-20C5F6ADBC80}" destId="{6489C651-BC0B-4242-9C8D-9408C9653797}" srcOrd="0" destOrd="0" presId="urn:microsoft.com/office/officeart/2005/8/layout/radial5"/>
    <dgm:cxn modelId="{61FD3E55-60A4-4A29-B797-70E4059D27D9}" type="presParOf" srcId="{0B974366-F721-4995-92F2-E2E52907C8A6}" destId="{8E3B193A-BF39-4EC7-8F4D-0CD622741F29}" srcOrd="0" destOrd="0" presId="urn:microsoft.com/office/officeart/2005/8/layout/radial5"/>
    <dgm:cxn modelId="{03FD5E70-E14A-4ACD-A605-6484131180F9}" type="presParOf" srcId="{0B974366-F721-4995-92F2-E2E52907C8A6}" destId="{2FB9FE09-300F-4928-8C39-C6ED78384825}" srcOrd="1" destOrd="0" presId="urn:microsoft.com/office/officeart/2005/8/layout/radial5"/>
    <dgm:cxn modelId="{D1470E94-2544-4063-A3B9-F424C575960B}" type="presParOf" srcId="{2FB9FE09-300F-4928-8C39-C6ED78384825}" destId="{C85EB740-E8A2-4985-A032-2E8F8C994ECD}" srcOrd="0" destOrd="0" presId="urn:microsoft.com/office/officeart/2005/8/layout/radial5"/>
    <dgm:cxn modelId="{BDF3F90C-B6FB-4C90-B2AD-A9983F660006}" type="presParOf" srcId="{0B974366-F721-4995-92F2-E2E52907C8A6}" destId="{EB1952F8-03A6-4F6E-82C4-BB6D75364C77}" srcOrd="2" destOrd="0" presId="urn:microsoft.com/office/officeart/2005/8/layout/radial5"/>
    <dgm:cxn modelId="{B866D7EC-336B-4C29-BFED-A9F063D29AA6}" type="presParOf" srcId="{0B974366-F721-4995-92F2-E2E52907C8A6}" destId="{27E3A838-7DE4-4230-A2A4-BFA51FB83AFF}" srcOrd="3" destOrd="0" presId="urn:microsoft.com/office/officeart/2005/8/layout/radial5"/>
    <dgm:cxn modelId="{74CCEA3B-6E87-4C0A-964E-1EA0BA523C44}" type="presParOf" srcId="{27E3A838-7DE4-4230-A2A4-BFA51FB83AFF}" destId="{7BC6A340-FDFE-49E1-976E-F6C6E7B3D1DB}" srcOrd="0" destOrd="0" presId="urn:microsoft.com/office/officeart/2005/8/layout/radial5"/>
    <dgm:cxn modelId="{04BE5566-3DA0-4E94-AAFA-F5521F3E9002}" type="presParOf" srcId="{0B974366-F721-4995-92F2-E2E52907C8A6}" destId="{3A8AB8BB-1F79-434B-B949-8D613646201E}" srcOrd="4" destOrd="0" presId="urn:microsoft.com/office/officeart/2005/8/layout/radial5"/>
    <dgm:cxn modelId="{4CE60E01-DEBA-4064-83C5-1A7AFC9D1239}" type="presParOf" srcId="{0B974366-F721-4995-92F2-E2E52907C8A6}" destId="{6489C651-BC0B-4242-9C8D-9408C9653797}" srcOrd="5" destOrd="0" presId="urn:microsoft.com/office/officeart/2005/8/layout/radial5"/>
    <dgm:cxn modelId="{22D6A93D-47EF-44AC-9D0A-2CD1A856C3B8}" type="presParOf" srcId="{6489C651-BC0B-4242-9C8D-9408C9653797}" destId="{50C62D6C-1576-4180-A54C-AE388A3FCE82}" srcOrd="0" destOrd="0" presId="urn:microsoft.com/office/officeart/2005/8/layout/radial5"/>
    <dgm:cxn modelId="{BEE20DF3-D6C8-4797-96AD-45C8B1939CA4}" type="presParOf" srcId="{0B974366-F721-4995-92F2-E2E52907C8A6}" destId="{1C32BFF2-2FD7-45BF-8A90-2B682E30F4C8}" srcOrd="6" destOrd="0" presId="urn:microsoft.com/office/officeart/2005/8/layout/radial5"/>
    <dgm:cxn modelId="{B3B7EF86-2F08-4725-A9FA-7600A22181B4}" type="presParOf" srcId="{0B974366-F721-4995-92F2-E2E52907C8A6}" destId="{88F472EB-10A7-4809-9E63-B44F3F723D17}" srcOrd="7" destOrd="0" presId="urn:microsoft.com/office/officeart/2005/8/layout/radial5"/>
    <dgm:cxn modelId="{D0A7091F-4BE1-4430-B0B0-297BF1E2DCDB}" type="presParOf" srcId="{88F472EB-10A7-4809-9E63-B44F3F723D17}" destId="{4E9C0002-1FC9-4457-8C83-EB79BC3053DC}" srcOrd="0" destOrd="0" presId="urn:microsoft.com/office/officeart/2005/8/layout/radial5"/>
    <dgm:cxn modelId="{D1C0E046-592B-4ECD-AC93-C2BA044F160B}" type="presParOf" srcId="{0B974366-F721-4995-92F2-E2E52907C8A6}" destId="{95B1B837-2A3D-4B10-AD94-21AD71CB4891}" srcOrd="8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F09F9-8703-4441-B01E-B3CC2C1B6AEB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F6F08B4-C6CD-4291-9EC4-B45DF30B4F33}">
      <dgm:prSet phldrT="[Texto]" custT="1"/>
      <dgm:spPr/>
      <dgm:t>
        <a:bodyPr/>
        <a:lstStyle/>
        <a:p>
          <a:r>
            <a:rPr lang="es-EC" sz="1600" dirty="0" smtClean="0"/>
            <a:t>Factor Social</a:t>
          </a:r>
          <a:endParaRPr lang="es-EC" sz="1600" dirty="0"/>
        </a:p>
      </dgm:t>
    </dgm:pt>
    <dgm:pt modelId="{9DF5FD54-D48F-45F2-93E2-9CF99E041755}" type="parTrans" cxnId="{9DE7584B-8193-4215-95AA-31E50A4D3E0D}">
      <dgm:prSet/>
      <dgm:spPr/>
      <dgm:t>
        <a:bodyPr/>
        <a:lstStyle/>
        <a:p>
          <a:endParaRPr lang="es-EC"/>
        </a:p>
      </dgm:t>
    </dgm:pt>
    <dgm:pt modelId="{25E03188-A411-4620-9B7D-58391D7D0629}" type="sibTrans" cxnId="{9DE7584B-8193-4215-95AA-31E50A4D3E0D}">
      <dgm:prSet/>
      <dgm:spPr/>
      <dgm:t>
        <a:bodyPr/>
        <a:lstStyle/>
        <a:p>
          <a:endParaRPr lang="es-EC"/>
        </a:p>
      </dgm:t>
    </dgm:pt>
    <dgm:pt modelId="{755880F7-2A1C-4EA9-B1F4-A46A2B4E1A23}">
      <dgm:prSet phldrT="[Texto]" custT="1"/>
      <dgm:spPr/>
      <dgm:t>
        <a:bodyPr/>
        <a:lstStyle/>
        <a:p>
          <a:r>
            <a:rPr lang="es-EC" sz="1600" dirty="0" smtClean="0"/>
            <a:t>Oportunidad</a:t>
          </a:r>
          <a:endParaRPr lang="es-EC" sz="1600" dirty="0"/>
        </a:p>
      </dgm:t>
    </dgm:pt>
    <dgm:pt modelId="{EF24E42D-936C-4B9E-9F15-CE88E28A1E41}" type="parTrans" cxnId="{865741C2-7A07-433B-87A5-4A195CC22D94}">
      <dgm:prSet/>
      <dgm:spPr/>
      <dgm:t>
        <a:bodyPr/>
        <a:lstStyle/>
        <a:p>
          <a:endParaRPr lang="es-EC"/>
        </a:p>
      </dgm:t>
    </dgm:pt>
    <dgm:pt modelId="{08ABD09C-3DB8-42DA-980C-4FCBD26227E2}" type="sibTrans" cxnId="{865741C2-7A07-433B-87A5-4A195CC22D94}">
      <dgm:prSet/>
      <dgm:spPr/>
      <dgm:t>
        <a:bodyPr/>
        <a:lstStyle/>
        <a:p>
          <a:endParaRPr lang="es-EC"/>
        </a:p>
      </dgm:t>
    </dgm:pt>
    <dgm:pt modelId="{CB00AA53-2B6B-47B4-97F6-9FFFCBA3371E}">
      <dgm:prSet phldrT="[Texto]" custT="1"/>
      <dgm:spPr/>
      <dgm:t>
        <a:bodyPr/>
        <a:lstStyle/>
        <a:p>
          <a:r>
            <a:rPr lang="es-EC" sz="1600" dirty="0" smtClean="0"/>
            <a:t>Factor Económico</a:t>
          </a:r>
          <a:endParaRPr lang="es-EC" sz="1600" dirty="0"/>
        </a:p>
      </dgm:t>
    </dgm:pt>
    <dgm:pt modelId="{3EBCCF09-9888-46AC-8EAF-2E4F2C3CB4D6}" type="parTrans" cxnId="{0974066C-B95B-4392-8C00-5307C985181D}">
      <dgm:prSet/>
      <dgm:spPr/>
      <dgm:t>
        <a:bodyPr/>
        <a:lstStyle/>
        <a:p>
          <a:endParaRPr lang="es-EC"/>
        </a:p>
      </dgm:t>
    </dgm:pt>
    <dgm:pt modelId="{21002031-7EAF-4C27-8B2F-868363C8CC82}" type="sibTrans" cxnId="{0974066C-B95B-4392-8C00-5307C985181D}">
      <dgm:prSet/>
      <dgm:spPr/>
      <dgm:t>
        <a:bodyPr/>
        <a:lstStyle/>
        <a:p>
          <a:endParaRPr lang="es-EC"/>
        </a:p>
      </dgm:t>
    </dgm:pt>
    <dgm:pt modelId="{97C3AAB0-BFC2-4EF2-8CAF-C53153F5A17E}">
      <dgm:prSet phldrT="[Texto]" custT="1"/>
      <dgm:spPr/>
      <dgm:t>
        <a:bodyPr/>
        <a:lstStyle/>
        <a:p>
          <a:r>
            <a:rPr lang="es-EC" sz="1600" dirty="0" smtClean="0"/>
            <a:t>Amenaza</a:t>
          </a:r>
          <a:endParaRPr lang="es-EC" sz="1600" dirty="0"/>
        </a:p>
      </dgm:t>
    </dgm:pt>
    <dgm:pt modelId="{574E82BB-6036-4392-A771-3A0C7104AA37}" type="parTrans" cxnId="{F08F0CCB-4F77-4027-B807-B19044DD57F2}">
      <dgm:prSet/>
      <dgm:spPr/>
      <dgm:t>
        <a:bodyPr/>
        <a:lstStyle/>
        <a:p>
          <a:endParaRPr lang="es-EC"/>
        </a:p>
      </dgm:t>
    </dgm:pt>
    <dgm:pt modelId="{84D7FC99-6B04-4E87-A30F-2F9E7E44281D}" type="sibTrans" cxnId="{F08F0CCB-4F77-4027-B807-B19044DD57F2}">
      <dgm:prSet/>
      <dgm:spPr/>
      <dgm:t>
        <a:bodyPr/>
        <a:lstStyle/>
        <a:p>
          <a:endParaRPr lang="es-EC"/>
        </a:p>
      </dgm:t>
    </dgm:pt>
    <dgm:pt modelId="{DC520A3B-BFDE-4F9F-9ECC-9625D7B70AD7}">
      <dgm:prSet phldrT="[Texto]" custT="1"/>
      <dgm:spPr/>
      <dgm:t>
        <a:bodyPr/>
        <a:lstStyle/>
        <a:p>
          <a:r>
            <a:rPr lang="es-EC" sz="1600" dirty="0" smtClean="0"/>
            <a:t>Factor Político</a:t>
          </a:r>
          <a:endParaRPr lang="es-EC" sz="1600" dirty="0"/>
        </a:p>
      </dgm:t>
    </dgm:pt>
    <dgm:pt modelId="{811EC311-D7C7-4FF2-B9C2-4EA0E3BD7B9D}" type="parTrans" cxnId="{35E8C991-7BE2-4B38-BEAA-B551A08B787F}">
      <dgm:prSet/>
      <dgm:spPr/>
      <dgm:t>
        <a:bodyPr/>
        <a:lstStyle/>
        <a:p>
          <a:endParaRPr lang="es-EC"/>
        </a:p>
      </dgm:t>
    </dgm:pt>
    <dgm:pt modelId="{AEDE0ABA-A417-4FF6-AFB4-DE30A0A5C91D}" type="sibTrans" cxnId="{35E8C991-7BE2-4B38-BEAA-B551A08B787F}">
      <dgm:prSet/>
      <dgm:spPr/>
      <dgm:t>
        <a:bodyPr/>
        <a:lstStyle/>
        <a:p>
          <a:endParaRPr lang="es-EC"/>
        </a:p>
      </dgm:t>
    </dgm:pt>
    <dgm:pt modelId="{FA278665-18A0-4FB9-A667-6F9432588F85}">
      <dgm:prSet phldrT="[Texto]" custT="1"/>
      <dgm:spPr/>
      <dgm:t>
        <a:bodyPr/>
        <a:lstStyle/>
        <a:p>
          <a:r>
            <a:rPr lang="es-EC" sz="1600" dirty="0" smtClean="0"/>
            <a:t>Amenaza</a:t>
          </a:r>
          <a:endParaRPr lang="es-EC" sz="1600" dirty="0"/>
        </a:p>
      </dgm:t>
    </dgm:pt>
    <dgm:pt modelId="{77526206-FBD1-4750-966B-84EB1B100ED5}" type="parTrans" cxnId="{ECE4BD88-A391-4B63-AAC9-167FBFEFF4B4}">
      <dgm:prSet/>
      <dgm:spPr/>
      <dgm:t>
        <a:bodyPr/>
        <a:lstStyle/>
        <a:p>
          <a:endParaRPr lang="es-EC"/>
        </a:p>
      </dgm:t>
    </dgm:pt>
    <dgm:pt modelId="{570BCA2B-F43E-4831-8D39-CA0AFC423AB0}" type="sibTrans" cxnId="{ECE4BD88-A391-4B63-AAC9-167FBFEFF4B4}">
      <dgm:prSet/>
      <dgm:spPr/>
      <dgm:t>
        <a:bodyPr/>
        <a:lstStyle/>
        <a:p>
          <a:endParaRPr lang="es-EC"/>
        </a:p>
      </dgm:t>
    </dgm:pt>
    <dgm:pt modelId="{CD09DDE1-45A1-4599-9931-B73A511789E8}">
      <dgm:prSet phldrT="[Texto]" custT="1"/>
      <dgm:spPr/>
      <dgm:t>
        <a:bodyPr/>
        <a:lstStyle/>
        <a:p>
          <a:r>
            <a:rPr lang="es-EC" sz="1600" dirty="0" smtClean="0"/>
            <a:t>Factor Tecnológico</a:t>
          </a:r>
          <a:endParaRPr lang="es-EC" sz="1600" dirty="0"/>
        </a:p>
      </dgm:t>
    </dgm:pt>
    <dgm:pt modelId="{67136CEA-8588-4CFB-8ABE-13BF6F0EBF26}" type="parTrans" cxnId="{C907A0FB-FDF9-4BD5-8A7D-DC121AE530A5}">
      <dgm:prSet/>
      <dgm:spPr/>
      <dgm:t>
        <a:bodyPr/>
        <a:lstStyle/>
        <a:p>
          <a:endParaRPr lang="es-EC"/>
        </a:p>
      </dgm:t>
    </dgm:pt>
    <dgm:pt modelId="{19E82C59-F963-497C-9195-94CE0C68B1DC}" type="sibTrans" cxnId="{C907A0FB-FDF9-4BD5-8A7D-DC121AE530A5}">
      <dgm:prSet/>
      <dgm:spPr/>
      <dgm:t>
        <a:bodyPr/>
        <a:lstStyle/>
        <a:p>
          <a:endParaRPr lang="es-EC"/>
        </a:p>
      </dgm:t>
    </dgm:pt>
    <dgm:pt modelId="{FA51633E-AF49-4C57-93FB-114BB4683A12}">
      <dgm:prSet phldrT="[Texto]" custT="1"/>
      <dgm:spPr/>
      <dgm:t>
        <a:bodyPr/>
        <a:lstStyle/>
        <a:p>
          <a:r>
            <a:rPr lang="es-EC" sz="1600" dirty="0" smtClean="0"/>
            <a:t>Oportunidad</a:t>
          </a:r>
          <a:endParaRPr lang="es-EC" sz="1600" dirty="0"/>
        </a:p>
      </dgm:t>
    </dgm:pt>
    <dgm:pt modelId="{136FA437-ACB5-4D58-80C7-64A57A249C33}" type="parTrans" cxnId="{913CBEAE-5044-46FE-B9CC-A7270F545661}">
      <dgm:prSet/>
      <dgm:spPr/>
      <dgm:t>
        <a:bodyPr/>
        <a:lstStyle/>
        <a:p>
          <a:endParaRPr lang="es-EC"/>
        </a:p>
      </dgm:t>
    </dgm:pt>
    <dgm:pt modelId="{6A349BF8-061A-4B08-BC44-5F7A0620B545}" type="sibTrans" cxnId="{913CBEAE-5044-46FE-B9CC-A7270F545661}">
      <dgm:prSet/>
      <dgm:spPr/>
      <dgm:t>
        <a:bodyPr/>
        <a:lstStyle/>
        <a:p>
          <a:endParaRPr lang="es-EC"/>
        </a:p>
      </dgm:t>
    </dgm:pt>
    <dgm:pt modelId="{DE42CD71-7F99-47E0-9351-11B105E56CD7}" type="pres">
      <dgm:prSet presAssocID="{63DF09F9-8703-4441-B01E-B3CC2C1B6AE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277D14F-9975-4B62-9FCC-CD1123B51C25}" type="pres">
      <dgm:prSet presAssocID="{63DF09F9-8703-4441-B01E-B3CC2C1B6AEB}" presName="children" presStyleCnt="0"/>
      <dgm:spPr/>
    </dgm:pt>
    <dgm:pt modelId="{D3AA73F2-4B80-4759-BAAD-F11B1E08C5BD}" type="pres">
      <dgm:prSet presAssocID="{63DF09F9-8703-4441-B01E-B3CC2C1B6AEB}" presName="child1group" presStyleCnt="0"/>
      <dgm:spPr/>
    </dgm:pt>
    <dgm:pt modelId="{A723B480-4CE0-4688-8795-AFCFAE7D80B2}" type="pres">
      <dgm:prSet presAssocID="{63DF09F9-8703-4441-B01E-B3CC2C1B6AEB}" presName="child1" presStyleLbl="bgAcc1" presStyleIdx="0" presStyleCnt="4" custScaleX="114379" custScaleY="94672"/>
      <dgm:spPr/>
      <dgm:t>
        <a:bodyPr/>
        <a:lstStyle/>
        <a:p>
          <a:endParaRPr lang="es-EC"/>
        </a:p>
      </dgm:t>
    </dgm:pt>
    <dgm:pt modelId="{6D4EB2A9-B54A-48FA-BC47-7F400509E39F}" type="pres">
      <dgm:prSet presAssocID="{63DF09F9-8703-4441-B01E-B3CC2C1B6AE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2C9537-4103-46BC-904D-8B2698D91B3B}" type="pres">
      <dgm:prSet presAssocID="{63DF09F9-8703-4441-B01E-B3CC2C1B6AEB}" presName="child2group" presStyleCnt="0"/>
      <dgm:spPr/>
    </dgm:pt>
    <dgm:pt modelId="{24DCED92-300F-4D64-86C4-9C455FE6BB68}" type="pres">
      <dgm:prSet presAssocID="{63DF09F9-8703-4441-B01E-B3CC2C1B6AEB}" presName="child2" presStyleLbl="bgAcc1" presStyleIdx="1" presStyleCnt="4" custScaleX="114379" custScaleY="94672"/>
      <dgm:spPr/>
      <dgm:t>
        <a:bodyPr/>
        <a:lstStyle/>
        <a:p>
          <a:endParaRPr lang="es-EC"/>
        </a:p>
      </dgm:t>
    </dgm:pt>
    <dgm:pt modelId="{140C1865-0B97-435F-845E-35E7364F3714}" type="pres">
      <dgm:prSet presAssocID="{63DF09F9-8703-4441-B01E-B3CC2C1B6AE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7AAB8C-6AFD-4D69-B773-3295E2EB2E8B}" type="pres">
      <dgm:prSet presAssocID="{63DF09F9-8703-4441-B01E-B3CC2C1B6AEB}" presName="child3group" presStyleCnt="0"/>
      <dgm:spPr/>
    </dgm:pt>
    <dgm:pt modelId="{1A0F9A34-51B2-4C61-B48F-652BE3EB242A}" type="pres">
      <dgm:prSet presAssocID="{63DF09F9-8703-4441-B01E-B3CC2C1B6AEB}" presName="child3" presStyleLbl="bgAcc1" presStyleIdx="2" presStyleCnt="4" custScaleX="114379" custScaleY="94672"/>
      <dgm:spPr/>
      <dgm:t>
        <a:bodyPr/>
        <a:lstStyle/>
        <a:p>
          <a:endParaRPr lang="es-EC"/>
        </a:p>
      </dgm:t>
    </dgm:pt>
    <dgm:pt modelId="{9EF369AB-8B97-4256-B8C6-F6CFA9639B80}" type="pres">
      <dgm:prSet presAssocID="{63DF09F9-8703-4441-B01E-B3CC2C1B6AE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56DC30-3A2F-4A15-9A44-A2B20E7B0A48}" type="pres">
      <dgm:prSet presAssocID="{63DF09F9-8703-4441-B01E-B3CC2C1B6AEB}" presName="child4group" presStyleCnt="0"/>
      <dgm:spPr/>
    </dgm:pt>
    <dgm:pt modelId="{2895A3C6-89F5-49C4-8BC9-6F811B4BD7A9}" type="pres">
      <dgm:prSet presAssocID="{63DF09F9-8703-4441-B01E-B3CC2C1B6AEB}" presName="child4" presStyleLbl="bgAcc1" presStyleIdx="3" presStyleCnt="4" custScaleX="114379" custScaleY="94672"/>
      <dgm:spPr/>
      <dgm:t>
        <a:bodyPr/>
        <a:lstStyle/>
        <a:p>
          <a:endParaRPr lang="es-EC"/>
        </a:p>
      </dgm:t>
    </dgm:pt>
    <dgm:pt modelId="{E16DF635-98EC-48B2-9F75-43E68898EC1A}" type="pres">
      <dgm:prSet presAssocID="{63DF09F9-8703-4441-B01E-B3CC2C1B6AE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DFB360-C010-4366-A2CD-B9506BBAB4BE}" type="pres">
      <dgm:prSet presAssocID="{63DF09F9-8703-4441-B01E-B3CC2C1B6AEB}" presName="childPlaceholder" presStyleCnt="0"/>
      <dgm:spPr/>
    </dgm:pt>
    <dgm:pt modelId="{056EF39B-FA92-439F-90BD-C691B30F4CFD}" type="pres">
      <dgm:prSet presAssocID="{63DF09F9-8703-4441-B01E-B3CC2C1B6AEB}" presName="circle" presStyleCnt="0"/>
      <dgm:spPr/>
    </dgm:pt>
    <dgm:pt modelId="{F178DE50-2BA1-4F71-824D-9E23098CF2B3}" type="pres">
      <dgm:prSet presAssocID="{63DF09F9-8703-4441-B01E-B3CC2C1B6AE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C9C3AF-BBF3-459B-807A-7D2D3912806A}" type="pres">
      <dgm:prSet presAssocID="{63DF09F9-8703-4441-B01E-B3CC2C1B6AE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03AECD-F49B-4BBD-A880-A291DAC37055}" type="pres">
      <dgm:prSet presAssocID="{63DF09F9-8703-4441-B01E-B3CC2C1B6AE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026939-D963-4807-9574-3F037743C228}" type="pres">
      <dgm:prSet presAssocID="{63DF09F9-8703-4441-B01E-B3CC2C1B6AE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7A49F-8A58-4A7F-9FF5-5B31ADEF13EB}" type="pres">
      <dgm:prSet presAssocID="{63DF09F9-8703-4441-B01E-B3CC2C1B6AEB}" presName="quadrantPlaceholder" presStyleCnt="0"/>
      <dgm:spPr/>
    </dgm:pt>
    <dgm:pt modelId="{0187ECDE-DF34-48AC-BB5C-E77100DFF13A}" type="pres">
      <dgm:prSet presAssocID="{63DF09F9-8703-4441-B01E-B3CC2C1B6AEB}" presName="center1" presStyleLbl="fgShp" presStyleIdx="0" presStyleCnt="2"/>
      <dgm:spPr/>
    </dgm:pt>
    <dgm:pt modelId="{424DF58E-EBAE-4B95-96A0-7C54D7F03635}" type="pres">
      <dgm:prSet presAssocID="{63DF09F9-8703-4441-B01E-B3CC2C1B6AEB}" presName="center2" presStyleLbl="fgShp" presStyleIdx="1" presStyleCnt="2"/>
      <dgm:spPr/>
    </dgm:pt>
  </dgm:ptLst>
  <dgm:cxnLst>
    <dgm:cxn modelId="{9DE7584B-8193-4215-95AA-31E50A4D3E0D}" srcId="{63DF09F9-8703-4441-B01E-B3CC2C1B6AEB}" destId="{CF6F08B4-C6CD-4291-9EC4-B45DF30B4F33}" srcOrd="0" destOrd="0" parTransId="{9DF5FD54-D48F-45F2-93E2-9CF99E041755}" sibTransId="{25E03188-A411-4620-9B7D-58391D7D0629}"/>
    <dgm:cxn modelId="{C29C0B9A-7735-4A29-B848-F6E590FF6727}" type="presOf" srcId="{755880F7-2A1C-4EA9-B1F4-A46A2B4E1A23}" destId="{A723B480-4CE0-4688-8795-AFCFAE7D80B2}" srcOrd="0" destOrd="0" presId="urn:microsoft.com/office/officeart/2005/8/layout/cycle4"/>
    <dgm:cxn modelId="{C7CE8EBB-0DD4-491F-855F-83354614CEF4}" type="presOf" srcId="{FA278665-18A0-4FB9-A667-6F9432588F85}" destId="{1A0F9A34-51B2-4C61-B48F-652BE3EB242A}" srcOrd="0" destOrd="0" presId="urn:microsoft.com/office/officeart/2005/8/layout/cycle4"/>
    <dgm:cxn modelId="{270ADA7B-5EFB-4CE7-9D42-22DA44A72F08}" type="presOf" srcId="{97C3AAB0-BFC2-4EF2-8CAF-C53153F5A17E}" destId="{24DCED92-300F-4D64-86C4-9C455FE6BB68}" srcOrd="0" destOrd="0" presId="urn:microsoft.com/office/officeart/2005/8/layout/cycle4"/>
    <dgm:cxn modelId="{35E8C991-7BE2-4B38-BEAA-B551A08B787F}" srcId="{63DF09F9-8703-4441-B01E-B3CC2C1B6AEB}" destId="{DC520A3B-BFDE-4F9F-9ECC-9625D7B70AD7}" srcOrd="2" destOrd="0" parTransId="{811EC311-D7C7-4FF2-B9C2-4EA0E3BD7B9D}" sibTransId="{AEDE0ABA-A417-4FF6-AFB4-DE30A0A5C91D}"/>
    <dgm:cxn modelId="{F08F0CCB-4F77-4027-B807-B19044DD57F2}" srcId="{CB00AA53-2B6B-47B4-97F6-9FFFCBA3371E}" destId="{97C3AAB0-BFC2-4EF2-8CAF-C53153F5A17E}" srcOrd="0" destOrd="0" parTransId="{574E82BB-6036-4392-A771-3A0C7104AA37}" sibTransId="{84D7FC99-6B04-4E87-A30F-2F9E7E44281D}"/>
    <dgm:cxn modelId="{913CBEAE-5044-46FE-B9CC-A7270F545661}" srcId="{CD09DDE1-45A1-4599-9931-B73A511789E8}" destId="{FA51633E-AF49-4C57-93FB-114BB4683A12}" srcOrd="0" destOrd="0" parTransId="{136FA437-ACB5-4D58-80C7-64A57A249C33}" sibTransId="{6A349BF8-061A-4B08-BC44-5F7A0620B545}"/>
    <dgm:cxn modelId="{066D8FBB-FF69-4240-9E0E-49864CEB7F47}" type="presOf" srcId="{CF6F08B4-C6CD-4291-9EC4-B45DF30B4F33}" destId="{F178DE50-2BA1-4F71-824D-9E23098CF2B3}" srcOrd="0" destOrd="0" presId="urn:microsoft.com/office/officeart/2005/8/layout/cycle4"/>
    <dgm:cxn modelId="{A6C640CD-6CBB-44FC-9B15-EF5112639C94}" type="presOf" srcId="{CB00AA53-2B6B-47B4-97F6-9FFFCBA3371E}" destId="{C9C9C3AF-BBF3-459B-807A-7D2D3912806A}" srcOrd="0" destOrd="0" presId="urn:microsoft.com/office/officeart/2005/8/layout/cycle4"/>
    <dgm:cxn modelId="{865741C2-7A07-433B-87A5-4A195CC22D94}" srcId="{CF6F08B4-C6CD-4291-9EC4-B45DF30B4F33}" destId="{755880F7-2A1C-4EA9-B1F4-A46A2B4E1A23}" srcOrd="0" destOrd="0" parTransId="{EF24E42D-936C-4B9E-9F15-CE88E28A1E41}" sibTransId="{08ABD09C-3DB8-42DA-980C-4FCBD26227E2}"/>
    <dgm:cxn modelId="{6A5E7524-2130-4DE8-B144-7A6FB4C3DFE6}" type="presOf" srcId="{63DF09F9-8703-4441-B01E-B3CC2C1B6AEB}" destId="{DE42CD71-7F99-47E0-9351-11B105E56CD7}" srcOrd="0" destOrd="0" presId="urn:microsoft.com/office/officeart/2005/8/layout/cycle4"/>
    <dgm:cxn modelId="{0974066C-B95B-4392-8C00-5307C985181D}" srcId="{63DF09F9-8703-4441-B01E-B3CC2C1B6AEB}" destId="{CB00AA53-2B6B-47B4-97F6-9FFFCBA3371E}" srcOrd="1" destOrd="0" parTransId="{3EBCCF09-9888-46AC-8EAF-2E4F2C3CB4D6}" sibTransId="{21002031-7EAF-4C27-8B2F-868363C8CC82}"/>
    <dgm:cxn modelId="{941BBFB4-2DE0-4247-A6E1-80BE36EC652A}" type="presOf" srcId="{FA51633E-AF49-4C57-93FB-114BB4683A12}" destId="{2895A3C6-89F5-49C4-8BC9-6F811B4BD7A9}" srcOrd="0" destOrd="0" presId="urn:microsoft.com/office/officeart/2005/8/layout/cycle4"/>
    <dgm:cxn modelId="{C907A0FB-FDF9-4BD5-8A7D-DC121AE530A5}" srcId="{63DF09F9-8703-4441-B01E-B3CC2C1B6AEB}" destId="{CD09DDE1-45A1-4599-9931-B73A511789E8}" srcOrd="3" destOrd="0" parTransId="{67136CEA-8588-4CFB-8ABE-13BF6F0EBF26}" sibTransId="{19E82C59-F963-497C-9195-94CE0C68B1DC}"/>
    <dgm:cxn modelId="{45FBA14E-6E0B-4AE7-8105-CF50A2F7A85C}" type="presOf" srcId="{97C3AAB0-BFC2-4EF2-8CAF-C53153F5A17E}" destId="{140C1865-0B97-435F-845E-35E7364F3714}" srcOrd="1" destOrd="0" presId="urn:microsoft.com/office/officeart/2005/8/layout/cycle4"/>
    <dgm:cxn modelId="{BD2A565C-499C-4DAE-9459-D0EC3F473A66}" type="presOf" srcId="{755880F7-2A1C-4EA9-B1F4-A46A2B4E1A23}" destId="{6D4EB2A9-B54A-48FA-BC47-7F400509E39F}" srcOrd="1" destOrd="0" presId="urn:microsoft.com/office/officeart/2005/8/layout/cycle4"/>
    <dgm:cxn modelId="{E9F3EF97-AF2A-40C6-A8E1-1BA76EF6D242}" type="presOf" srcId="{FA278665-18A0-4FB9-A667-6F9432588F85}" destId="{9EF369AB-8B97-4256-B8C6-F6CFA9639B80}" srcOrd="1" destOrd="0" presId="urn:microsoft.com/office/officeart/2005/8/layout/cycle4"/>
    <dgm:cxn modelId="{36B7EC9C-8871-41CC-9AA8-35E88C0E733F}" type="presOf" srcId="{FA51633E-AF49-4C57-93FB-114BB4683A12}" destId="{E16DF635-98EC-48B2-9F75-43E68898EC1A}" srcOrd="1" destOrd="0" presId="urn:microsoft.com/office/officeart/2005/8/layout/cycle4"/>
    <dgm:cxn modelId="{ECE4BD88-A391-4B63-AAC9-167FBFEFF4B4}" srcId="{DC520A3B-BFDE-4F9F-9ECC-9625D7B70AD7}" destId="{FA278665-18A0-4FB9-A667-6F9432588F85}" srcOrd="0" destOrd="0" parTransId="{77526206-FBD1-4750-966B-84EB1B100ED5}" sibTransId="{570BCA2B-F43E-4831-8D39-CA0AFC423AB0}"/>
    <dgm:cxn modelId="{30B5AC23-EBEA-48D0-A6CF-9F8752CBD9DC}" type="presOf" srcId="{CD09DDE1-45A1-4599-9931-B73A511789E8}" destId="{3E026939-D963-4807-9574-3F037743C228}" srcOrd="0" destOrd="0" presId="urn:microsoft.com/office/officeart/2005/8/layout/cycle4"/>
    <dgm:cxn modelId="{52CD6AF0-DDBB-4F41-9430-3C564E474A7A}" type="presOf" srcId="{DC520A3B-BFDE-4F9F-9ECC-9625D7B70AD7}" destId="{ED03AECD-F49B-4BBD-A880-A291DAC37055}" srcOrd="0" destOrd="0" presId="urn:microsoft.com/office/officeart/2005/8/layout/cycle4"/>
    <dgm:cxn modelId="{CB9B9939-F1FE-44E6-BAAB-3B0143CAD22C}" type="presParOf" srcId="{DE42CD71-7F99-47E0-9351-11B105E56CD7}" destId="{4277D14F-9975-4B62-9FCC-CD1123B51C25}" srcOrd="0" destOrd="0" presId="urn:microsoft.com/office/officeart/2005/8/layout/cycle4"/>
    <dgm:cxn modelId="{EDA9F184-677F-4790-A764-06F3DC4F621B}" type="presParOf" srcId="{4277D14F-9975-4B62-9FCC-CD1123B51C25}" destId="{D3AA73F2-4B80-4759-BAAD-F11B1E08C5BD}" srcOrd="0" destOrd="0" presId="urn:microsoft.com/office/officeart/2005/8/layout/cycle4"/>
    <dgm:cxn modelId="{980C7348-CA73-4551-8B2A-2453F62578ED}" type="presParOf" srcId="{D3AA73F2-4B80-4759-BAAD-F11B1E08C5BD}" destId="{A723B480-4CE0-4688-8795-AFCFAE7D80B2}" srcOrd="0" destOrd="0" presId="urn:microsoft.com/office/officeart/2005/8/layout/cycle4"/>
    <dgm:cxn modelId="{DDA13403-2622-4AE6-947D-7F46CA0429BD}" type="presParOf" srcId="{D3AA73F2-4B80-4759-BAAD-F11B1E08C5BD}" destId="{6D4EB2A9-B54A-48FA-BC47-7F400509E39F}" srcOrd="1" destOrd="0" presId="urn:microsoft.com/office/officeart/2005/8/layout/cycle4"/>
    <dgm:cxn modelId="{B818B03F-8583-40EE-89CF-3DDA2AA1E368}" type="presParOf" srcId="{4277D14F-9975-4B62-9FCC-CD1123B51C25}" destId="{432C9537-4103-46BC-904D-8B2698D91B3B}" srcOrd="1" destOrd="0" presId="urn:microsoft.com/office/officeart/2005/8/layout/cycle4"/>
    <dgm:cxn modelId="{C62D3CA9-393D-45A2-B56E-77E5B3D79169}" type="presParOf" srcId="{432C9537-4103-46BC-904D-8B2698D91B3B}" destId="{24DCED92-300F-4D64-86C4-9C455FE6BB68}" srcOrd="0" destOrd="0" presId="urn:microsoft.com/office/officeart/2005/8/layout/cycle4"/>
    <dgm:cxn modelId="{6683F7FF-501F-42A9-BA42-43037F11B4F5}" type="presParOf" srcId="{432C9537-4103-46BC-904D-8B2698D91B3B}" destId="{140C1865-0B97-435F-845E-35E7364F3714}" srcOrd="1" destOrd="0" presId="urn:microsoft.com/office/officeart/2005/8/layout/cycle4"/>
    <dgm:cxn modelId="{A62427BE-BDC1-4B12-A4AC-B82B779D24CB}" type="presParOf" srcId="{4277D14F-9975-4B62-9FCC-CD1123B51C25}" destId="{A07AAB8C-6AFD-4D69-B773-3295E2EB2E8B}" srcOrd="2" destOrd="0" presId="urn:microsoft.com/office/officeart/2005/8/layout/cycle4"/>
    <dgm:cxn modelId="{0E655AB8-36C1-4031-A26A-6C6E168AC572}" type="presParOf" srcId="{A07AAB8C-6AFD-4D69-B773-3295E2EB2E8B}" destId="{1A0F9A34-51B2-4C61-B48F-652BE3EB242A}" srcOrd="0" destOrd="0" presId="urn:microsoft.com/office/officeart/2005/8/layout/cycle4"/>
    <dgm:cxn modelId="{F58F6F20-E738-407B-9EE0-43E195BEC55E}" type="presParOf" srcId="{A07AAB8C-6AFD-4D69-B773-3295E2EB2E8B}" destId="{9EF369AB-8B97-4256-B8C6-F6CFA9639B80}" srcOrd="1" destOrd="0" presId="urn:microsoft.com/office/officeart/2005/8/layout/cycle4"/>
    <dgm:cxn modelId="{FF6F483B-FF57-4E7E-B6F8-34D1BEBA360D}" type="presParOf" srcId="{4277D14F-9975-4B62-9FCC-CD1123B51C25}" destId="{9356DC30-3A2F-4A15-9A44-A2B20E7B0A48}" srcOrd="3" destOrd="0" presId="urn:microsoft.com/office/officeart/2005/8/layout/cycle4"/>
    <dgm:cxn modelId="{BB9EFA5F-4F13-44EC-A0B4-E938CFCB1A86}" type="presParOf" srcId="{9356DC30-3A2F-4A15-9A44-A2B20E7B0A48}" destId="{2895A3C6-89F5-49C4-8BC9-6F811B4BD7A9}" srcOrd="0" destOrd="0" presId="urn:microsoft.com/office/officeart/2005/8/layout/cycle4"/>
    <dgm:cxn modelId="{64912CE0-8D34-432A-BE6F-06BDD62B6681}" type="presParOf" srcId="{9356DC30-3A2F-4A15-9A44-A2B20E7B0A48}" destId="{E16DF635-98EC-48B2-9F75-43E68898EC1A}" srcOrd="1" destOrd="0" presId="urn:microsoft.com/office/officeart/2005/8/layout/cycle4"/>
    <dgm:cxn modelId="{BAAFAE2A-0A3E-4207-A3C3-5E9072BC1E6A}" type="presParOf" srcId="{4277D14F-9975-4B62-9FCC-CD1123B51C25}" destId="{4CDFB360-C010-4366-A2CD-B9506BBAB4BE}" srcOrd="4" destOrd="0" presId="urn:microsoft.com/office/officeart/2005/8/layout/cycle4"/>
    <dgm:cxn modelId="{E2E6FAC5-1425-43D7-8C86-FA7DD88C272B}" type="presParOf" srcId="{DE42CD71-7F99-47E0-9351-11B105E56CD7}" destId="{056EF39B-FA92-439F-90BD-C691B30F4CFD}" srcOrd="1" destOrd="0" presId="urn:microsoft.com/office/officeart/2005/8/layout/cycle4"/>
    <dgm:cxn modelId="{A91E4B8A-C986-4417-B7D5-F190944A3BAD}" type="presParOf" srcId="{056EF39B-FA92-439F-90BD-C691B30F4CFD}" destId="{F178DE50-2BA1-4F71-824D-9E23098CF2B3}" srcOrd="0" destOrd="0" presId="urn:microsoft.com/office/officeart/2005/8/layout/cycle4"/>
    <dgm:cxn modelId="{5082E989-5229-45B6-B36A-EEA525242856}" type="presParOf" srcId="{056EF39B-FA92-439F-90BD-C691B30F4CFD}" destId="{C9C9C3AF-BBF3-459B-807A-7D2D3912806A}" srcOrd="1" destOrd="0" presId="urn:microsoft.com/office/officeart/2005/8/layout/cycle4"/>
    <dgm:cxn modelId="{D8F81CD2-24A5-48CB-8341-6EBEA7861BCC}" type="presParOf" srcId="{056EF39B-FA92-439F-90BD-C691B30F4CFD}" destId="{ED03AECD-F49B-4BBD-A880-A291DAC37055}" srcOrd="2" destOrd="0" presId="urn:microsoft.com/office/officeart/2005/8/layout/cycle4"/>
    <dgm:cxn modelId="{F0B931C2-57B0-4FEB-9A21-D9F3F98B95C6}" type="presParOf" srcId="{056EF39B-FA92-439F-90BD-C691B30F4CFD}" destId="{3E026939-D963-4807-9574-3F037743C228}" srcOrd="3" destOrd="0" presId="urn:microsoft.com/office/officeart/2005/8/layout/cycle4"/>
    <dgm:cxn modelId="{E7FBD642-2120-4BF6-AE7E-7ED10462B461}" type="presParOf" srcId="{056EF39B-FA92-439F-90BD-C691B30F4CFD}" destId="{2AC7A49F-8A58-4A7F-9FF5-5B31ADEF13EB}" srcOrd="4" destOrd="0" presId="urn:microsoft.com/office/officeart/2005/8/layout/cycle4"/>
    <dgm:cxn modelId="{A8083E00-1D4A-41E6-9148-7A6EF2BE8A00}" type="presParOf" srcId="{DE42CD71-7F99-47E0-9351-11B105E56CD7}" destId="{0187ECDE-DF34-48AC-BB5C-E77100DFF13A}" srcOrd="2" destOrd="0" presId="urn:microsoft.com/office/officeart/2005/8/layout/cycle4"/>
    <dgm:cxn modelId="{39DD3F05-9661-40AB-9E91-D0305A2AE43B}" type="presParOf" srcId="{DE42CD71-7F99-47E0-9351-11B105E56CD7}" destId="{424DF58E-EBAE-4B95-96A0-7C54D7F0363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C2244D-B0FF-4922-A7CF-51B6A85FAB32}" type="doc">
      <dgm:prSet loTypeId="urn:microsoft.com/office/officeart/2005/8/layout/hProcess11" loCatId="process" qsTypeId="urn:microsoft.com/office/officeart/2005/8/quickstyle/simple5" qsCatId="simple" csTypeId="urn:microsoft.com/office/officeart/2005/8/colors/accent6_3" csCatId="accent6" phldr="1"/>
      <dgm:spPr/>
    </dgm:pt>
    <dgm:pt modelId="{8D3A1FEE-E3CF-4CE6-88A1-54EA35CD5A94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Incrementar las utilidades</a:t>
          </a:r>
          <a:endParaRPr lang="es-EC" sz="14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E05F8036-4779-4F45-BFB9-854B19079FFC}" type="parTrans" cxnId="{1888C91B-2864-40F5-BA3D-92CE63900847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3E154999-A605-4141-B643-B18BE58B5899}" type="sibTrans" cxnId="{1888C91B-2864-40F5-BA3D-92CE63900847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F50F2004-74DB-4D7E-8302-0397ECE7817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Liderar el mercado</a:t>
          </a:r>
          <a:endParaRPr lang="es-EC" sz="14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7D4B0C5-791E-4731-86F8-71EA9096EF31}" type="parTrans" cxnId="{6CCF75FD-269E-4E0A-BE6E-9843EAC30AAD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EFF64A83-482C-4A23-8716-E3C162414F8A}" type="sibTrans" cxnId="{6CCF75FD-269E-4E0A-BE6E-9843EAC30AAD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D6B4470-940C-4DBA-98BD-E78CA248C8D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Optimizar recurso</a:t>
          </a:r>
          <a:endParaRPr lang="es-EC" sz="14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B34B71A4-72B7-42CD-801C-14C198B517D2}" type="parTrans" cxnId="{57C5ECAF-F801-4C58-A04A-1BA6E0E3F929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0BBB841-B8A2-4B33-B5AC-AA12A8ACC53D}" type="sibTrans" cxnId="{57C5ECAF-F801-4C58-A04A-1BA6E0E3F929}">
      <dgm:prSet/>
      <dgm:spPr/>
      <dgm:t>
        <a:bodyPr/>
        <a:lstStyle/>
        <a:p>
          <a:endParaRPr lang="es-EC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813A2D9-2898-4B3A-9A74-447C1E4B7F4C}" type="pres">
      <dgm:prSet presAssocID="{4DC2244D-B0FF-4922-A7CF-51B6A85FAB32}" presName="Name0" presStyleCnt="0">
        <dgm:presLayoutVars>
          <dgm:dir/>
          <dgm:resizeHandles val="exact"/>
        </dgm:presLayoutVars>
      </dgm:prSet>
      <dgm:spPr/>
    </dgm:pt>
    <dgm:pt modelId="{F3D23795-82D0-42D6-843F-7790BEC205FD}" type="pres">
      <dgm:prSet presAssocID="{4DC2244D-B0FF-4922-A7CF-51B6A85FAB32}" presName="arrow" presStyleLbl="bgShp" presStyleIdx="0" presStyleCnt="1"/>
      <dgm:spPr/>
    </dgm:pt>
    <dgm:pt modelId="{487492A6-0680-44E2-B022-C21137BCCCA7}" type="pres">
      <dgm:prSet presAssocID="{4DC2244D-B0FF-4922-A7CF-51B6A85FAB32}" presName="points" presStyleCnt="0"/>
      <dgm:spPr/>
    </dgm:pt>
    <dgm:pt modelId="{8549C904-2D6E-4005-A56D-6DA29EBDA7E9}" type="pres">
      <dgm:prSet presAssocID="{8D3A1FEE-E3CF-4CE6-88A1-54EA35CD5A94}" presName="compositeA" presStyleCnt="0"/>
      <dgm:spPr/>
    </dgm:pt>
    <dgm:pt modelId="{2837ED12-BC49-4F4A-8891-CACEA61B94DB}" type="pres">
      <dgm:prSet presAssocID="{8D3A1FEE-E3CF-4CE6-88A1-54EA35CD5A9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8DCCB2-B3F7-4958-A841-D835B74F32ED}" type="pres">
      <dgm:prSet presAssocID="{8D3A1FEE-E3CF-4CE6-88A1-54EA35CD5A94}" presName="circleA" presStyleLbl="node1" presStyleIdx="0" presStyleCnt="3"/>
      <dgm:spPr/>
    </dgm:pt>
    <dgm:pt modelId="{8CAF8662-763F-40C0-ADC0-C0547CA354D9}" type="pres">
      <dgm:prSet presAssocID="{8D3A1FEE-E3CF-4CE6-88A1-54EA35CD5A94}" presName="spaceA" presStyleCnt="0"/>
      <dgm:spPr/>
    </dgm:pt>
    <dgm:pt modelId="{BA2AB86E-9733-44FE-B282-97E0D230B012}" type="pres">
      <dgm:prSet presAssocID="{3E154999-A605-4141-B643-B18BE58B5899}" presName="space" presStyleCnt="0"/>
      <dgm:spPr/>
    </dgm:pt>
    <dgm:pt modelId="{5D14FB22-336A-475D-9F19-BD31B103ADBA}" type="pres">
      <dgm:prSet presAssocID="{F50F2004-74DB-4D7E-8302-0397ECE7817D}" presName="compositeB" presStyleCnt="0"/>
      <dgm:spPr/>
    </dgm:pt>
    <dgm:pt modelId="{BDA1745E-3E50-450C-BDCF-7704599BFEBE}" type="pres">
      <dgm:prSet presAssocID="{F50F2004-74DB-4D7E-8302-0397ECE7817D}" presName="textB" presStyleLbl="revTx" presStyleIdx="1" presStyleCnt="3" custLinFactNeighborX="-13739" custLinFactNeighborY="28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883676-5DA7-403F-B903-9017B639F690}" type="pres">
      <dgm:prSet presAssocID="{F50F2004-74DB-4D7E-8302-0397ECE7817D}" presName="circleB" presStyleLbl="node1" presStyleIdx="1" presStyleCnt="3"/>
      <dgm:spPr/>
    </dgm:pt>
    <dgm:pt modelId="{4517C26A-573E-49D4-A43A-4EAB7952D126}" type="pres">
      <dgm:prSet presAssocID="{F50F2004-74DB-4D7E-8302-0397ECE7817D}" presName="spaceB" presStyleCnt="0"/>
      <dgm:spPr/>
    </dgm:pt>
    <dgm:pt modelId="{1CCFA824-0FD6-4B42-94B7-F3CE048AA0BD}" type="pres">
      <dgm:prSet presAssocID="{EFF64A83-482C-4A23-8716-E3C162414F8A}" presName="space" presStyleCnt="0"/>
      <dgm:spPr/>
    </dgm:pt>
    <dgm:pt modelId="{0AC1090D-5376-49CD-B833-02FFBD4BECD6}" type="pres">
      <dgm:prSet presAssocID="{1D6B4470-940C-4DBA-98BD-E78CA248C8DD}" presName="compositeA" presStyleCnt="0"/>
      <dgm:spPr/>
    </dgm:pt>
    <dgm:pt modelId="{99C8647E-06DA-4126-B3E3-3A01085C19FA}" type="pres">
      <dgm:prSet presAssocID="{1D6B4470-940C-4DBA-98BD-E78CA248C8DD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276C17-0905-4520-958A-0A3AE3820171}" type="pres">
      <dgm:prSet presAssocID="{1D6B4470-940C-4DBA-98BD-E78CA248C8DD}" presName="circleA" presStyleLbl="node1" presStyleIdx="2" presStyleCnt="3"/>
      <dgm:spPr/>
    </dgm:pt>
    <dgm:pt modelId="{CDD5A2DE-9A7A-4945-91BB-F9DFAA998CB1}" type="pres">
      <dgm:prSet presAssocID="{1D6B4470-940C-4DBA-98BD-E78CA248C8DD}" presName="spaceA" presStyleCnt="0"/>
      <dgm:spPr/>
    </dgm:pt>
  </dgm:ptLst>
  <dgm:cxnLst>
    <dgm:cxn modelId="{32CF6375-2726-4DBC-876D-98E37F2ED0D2}" type="presOf" srcId="{4DC2244D-B0FF-4922-A7CF-51B6A85FAB32}" destId="{C813A2D9-2898-4B3A-9A74-447C1E4B7F4C}" srcOrd="0" destOrd="0" presId="urn:microsoft.com/office/officeart/2005/8/layout/hProcess11"/>
    <dgm:cxn modelId="{1888C91B-2864-40F5-BA3D-92CE63900847}" srcId="{4DC2244D-B0FF-4922-A7CF-51B6A85FAB32}" destId="{8D3A1FEE-E3CF-4CE6-88A1-54EA35CD5A94}" srcOrd="0" destOrd="0" parTransId="{E05F8036-4779-4F45-BFB9-854B19079FFC}" sibTransId="{3E154999-A605-4141-B643-B18BE58B5899}"/>
    <dgm:cxn modelId="{B4DA0F82-AC10-4DAB-84A3-43969B5E9626}" type="presOf" srcId="{1D6B4470-940C-4DBA-98BD-E78CA248C8DD}" destId="{99C8647E-06DA-4126-B3E3-3A01085C19FA}" srcOrd="0" destOrd="0" presId="urn:microsoft.com/office/officeart/2005/8/layout/hProcess11"/>
    <dgm:cxn modelId="{43C82FF0-9151-4E75-9253-FE6648607B0E}" type="presOf" srcId="{8D3A1FEE-E3CF-4CE6-88A1-54EA35CD5A94}" destId="{2837ED12-BC49-4F4A-8891-CACEA61B94DB}" srcOrd="0" destOrd="0" presId="urn:microsoft.com/office/officeart/2005/8/layout/hProcess11"/>
    <dgm:cxn modelId="{57C5ECAF-F801-4C58-A04A-1BA6E0E3F929}" srcId="{4DC2244D-B0FF-4922-A7CF-51B6A85FAB32}" destId="{1D6B4470-940C-4DBA-98BD-E78CA248C8DD}" srcOrd="2" destOrd="0" parTransId="{B34B71A4-72B7-42CD-801C-14C198B517D2}" sibTransId="{20BBB841-B8A2-4B33-B5AC-AA12A8ACC53D}"/>
    <dgm:cxn modelId="{6CCF75FD-269E-4E0A-BE6E-9843EAC30AAD}" srcId="{4DC2244D-B0FF-4922-A7CF-51B6A85FAB32}" destId="{F50F2004-74DB-4D7E-8302-0397ECE7817D}" srcOrd="1" destOrd="0" parTransId="{57D4B0C5-791E-4731-86F8-71EA9096EF31}" sibTransId="{EFF64A83-482C-4A23-8716-E3C162414F8A}"/>
    <dgm:cxn modelId="{3ED276FC-7EBC-4DEE-864F-515ADE423FD8}" type="presOf" srcId="{F50F2004-74DB-4D7E-8302-0397ECE7817D}" destId="{BDA1745E-3E50-450C-BDCF-7704599BFEBE}" srcOrd="0" destOrd="0" presId="urn:microsoft.com/office/officeart/2005/8/layout/hProcess11"/>
    <dgm:cxn modelId="{218E7B20-7ABA-456B-AACE-C2B82BC1EC08}" type="presParOf" srcId="{C813A2D9-2898-4B3A-9A74-447C1E4B7F4C}" destId="{F3D23795-82D0-42D6-843F-7790BEC205FD}" srcOrd="0" destOrd="0" presId="urn:microsoft.com/office/officeart/2005/8/layout/hProcess11"/>
    <dgm:cxn modelId="{BB0E35F9-1330-4C45-A7BF-8C0B229388DD}" type="presParOf" srcId="{C813A2D9-2898-4B3A-9A74-447C1E4B7F4C}" destId="{487492A6-0680-44E2-B022-C21137BCCCA7}" srcOrd="1" destOrd="0" presId="urn:microsoft.com/office/officeart/2005/8/layout/hProcess11"/>
    <dgm:cxn modelId="{923802BE-A038-4948-9F22-66DA014DBDF3}" type="presParOf" srcId="{487492A6-0680-44E2-B022-C21137BCCCA7}" destId="{8549C904-2D6E-4005-A56D-6DA29EBDA7E9}" srcOrd="0" destOrd="0" presId="urn:microsoft.com/office/officeart/2005/8/layout/hProcess11"/>
    <dgm:cxn modelId="{B231F9EA-1358-452E-A395-D5AF1D87D86C}" type="presParOf" srcId="{8549C904-2D6E-4005-A56D-6DA29EBDA7E9}" destId="{2837ED12-BC49-4F4A-8891-CACEA61B94DB}" srcOrd="0" destOrd="0" presId="urn:microsoft.com/office/officeart/2005/8/layout/hProcess11"/>
    <dgm:cxn modelId="{6C2C6790-BBFE-40ED-986C-7B5875954440}" type="presParOf" srcId="{8549C904-2D6E-4005-A56D-6DA29EBDA7E9}" destId="{7F8DCCB2-B3F7-4958-A841-D835B74F32ED}" srcOrd="1" destOrd="0" presId="urn:microsoft.com/office/officeart/2005/8/layout/hProcess11"/>
    <dgm:cxn modelId="{564BCB62-35D9-4B52-B600-E621B1147DF9}" type="presParOf" srcId="{8549C904-2D6E-4005-A56D-6DA29EBDA7E9}" destId="{8CAF8662-763F-40C0-ADC0-C0547CA354D9}" srcOrd="2" destOrd="0" presId="urn:microsoft.com/office/officeart/2005/8/layout/hProcess11"/>
    <dgm:cxn modelId="{8B739B6E-35DB-4EF2-B689-C841B89AC5F3}" type="presParOf" srcId="{487492A6-0680-44E2-B022-C21137BCCCA7}" destId="{BA2AB86E-9733-44FE-B282-97E0D230B012}" srcOrd="1" destOrd="0" presId="urn:microsoft.com/office/officeart/2005/8/layout/hProcess11"/>
    <dgm:cxn modelId="{91642546-A94E-49A1-B807-DDE24CD04716}" type="presParOf" srcId="{487492A6-0680-44E2-B022-C21137BCCCA7}" destId="{5D14FB22-336A-475D-9F19-BD31B103ADBA}" srcOrd="2" destOrd="0" presId="urn:microsoft.com/office/officeart/2005/8/layout/hProcess11"/>
    <dgm:cxn modelId="{9D1F8EA3-61B7-4E2A-835D-F160D012BEAC}" type="presParOf" srcId="{5D14FB22-336A-475D-9F19-BD31B103ADBA}" destId="{BDA1745E-3E50-450C-BDCF-7704599BFEBE}" srcOrd="0" destOrd="0" presId="urn:microsoft.com/office/officeart/2005/8/layout/hProcess11"/>
    <dgm:cxn modelId="{3A703713-C1B0-4FAB-B304-0633DDA373E5}" type="presParOf" srcId="{5D14FB22-336A-475D-9F19-BD31B103ADBA}" destId="{1B883676-5DA7-403F-B903-9017B639F690}" srcOrd="1" destOrd="0" presId="urn:microsoft.com/office/officeart/2005/8/layout/hProcess11"/>
    <dgm:cxn modelId="{3AA0A7F6-0BF5-414D-B0AB-C23A755791AB}" type="presParOf" srcId="{5D14FB22-336A-475D-9F19-BD31B103ADBA}" destId="{4517C26A-573E-49D4-A43A-4EAB7952D126}" srcOrd="2" destOrd="0" presId="urn:microsoft.com/office/officeart/2005/8/layout/hProcess11"/>
    <dgm:cxn modelId="{23AFC7D3-892C-48CA-9F14-1C4DC8BA7AB1}" type="presParOf" srcId="{487492A6-0680-44E2-B022-C21137BCCCA7}" destId="{1CCFA824-0FD6-4B42-94B7-F3CE048AA0BD}" srcOrd="3" destOrd="0" presId="urn:microsoft.com/office/officeart/2005/8/layout/hProcess11"/>
    <dgm:cxn modelId="{F4956BA2-A6BA-4C6D-AE53-F6D4B87C3010}" type="presParOf" srcId="{487492A6-0680-44E2-B022-C21137BCCCA7}" destId="{0AC1090D-5376-49CD-B833-02FFBD4BECD6}" srcOrd="4" destOrd="0" presId="urn:microsoft.com/office/officeart/2005/8/layout/hProcess11"/>
    <dgm:cxn modelId="{2B4924D7-3452-4066-B8F8-44EF266722EB}" type="presParOf" srcId="{0AC1090D-5376-49CD-B833-02FFBD4BECD6}" destId="{99C8647E-06DA-4126-B3E3-3A01085C19FA}" srcOrd="0" destOrd="0" presId="urn:microsoft.com/office/officeart/2005/8/layout/hProcess11"/>
    <dgm:cxn modelId="{4A45A27A-6C69-42EA-AC99-8046E40CFF03}" type="presParOf" srcId="{0AC1090D-5376-49CD-B833-02FFBD4BECD6}" destId="{EF276C17-0905-4520-958A-0A3AE3820171}" srcOrd="1" destOrd="0" presId="urn:microsoft.com/office/officeart/2005/8/layout/hProcess11"/>
    <dgm:cxn modelId="{1B1D0C89-C83E-4658-96C5-978AEDD0E752}" type="presParOf" srcId="{0AC1090D-5376-49CD-B833-02FFBD4BECD6}" destId="{CDD5A2DE-9A7A-4945-91BB-F9DFAA998CB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B1B20-9DDD-4946-91DC-A44F6385BB5E}" type="doc">
      <dgm:prSet loTypeId="urn:microsoft.com/office/officeart/2005/8/layout/bProcess3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4D9F1D7-8D3F-4999-A10B-3AD2B51C84EB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0" cap="none" spc="0" dirty="0" smtClean="0">
              <a:ln/>
              <a:solidFill>
                <a:srgbClr val="000000"/>
              </a:solidFill>
              <a:effectLst/>
              <a:latin typeface="Berlin Sans FB" panose="020E0602020502020306" pitchFamily="34" charset="0"/>
            </a:rPr>
            <a:t>MARCO METODOLÓGICO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65A783A5-D05B-4A06-B5E9-15D5FC674493}" type="parTrans" cxnId="{5DB3B695-0D77-445A-BF84-616170AA6685}">
      <dgm:prSet/>
      <dgm:spPr/>
      <dgm:t>
        <a:bodyPr/>
        <a:lstStyle/>
        <a:p>
          <a:endParaRPr lang="es-EC"/>
        </a:p>
      </dgm:t>
    </dgm:pt>
    <dgm:pt modelId="{10E53266-1AB8-4DE6-80F4-A4DA15EF5EA6}" type="sibTrans" cxnId="{5DB3B695-0D77-445A-BF84-616170AA6685}">
      <dgm:prSet/>
      <dgm:spPr/>
      <dgm:t>
        <a:bodyPr/>
        <a:lstStyle/>
        <a:p>
          <a:endParaRPr lang="es-EC"/>
        </a:p>
      </dgm:t>
    </dgm:pt>
    <dgm:pt modelId="{B0304643-28AC-4A19-BF51-BFCCC7CDEB8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Universo: </a:t>
          </a:r>
        </a:p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Establecimientos de Salud DM, Quito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87F815AA-F9D9-460D-81AB-B8CDAC85A943}" type="parTrans" cxnId="{EFE69749-E440-4A9A-BA07-FDECE15E2E97}">
      <dgm:prSet/>
      <dgm:spPr/>
      <dgm:t>
        <a:bodyPr/>
        <a:lstStyle/>
        <a:p>
          <a:endParaRPr lang="es-EC"/>
        </a:p>
      </dgm:t>
    </dgm:pt>
    <dgm:pt modelId="{9CC868C6-82DB-41C4-8E2D-17BAAA7A4B9A}" type="sibTrans" cxnId="{EFE69749-E440-4A9A-BA07-FDECE15E2E97}">
      <dgm:prSet/>
      <dgm:spPr/>
      <dgm:t>
        <a:bodyPr/>
        <a:lstStyle/>
        <a:p>
          <a:endParaRPr lang="es-EC"/>
        </a:p>
      </dgm:t>
    </dgm:pt>
    <dgm:pt modelId="{CC1FB6C3-43F4-4E17-9215-E008E2E29EA0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Tipo de muestra: Aleatorio Estratificado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DAB5F95E-A9FF-43DC-A2A1-B7DB3FC636F6}" type="parTrans" cxnId="{A5BF698B-5401-4241-9668-8B75DF5EB0B0}">
      <dgm:prSet/>
      <dgm:spPr/>
      <dgm:t>
        <a:bodyPr/>
        <a:lstStyle/>
        <a:p>
          <a:endParaRPr lang="es-EC"/>
        </a:p>
      </dgm:t>
    </dgm:pt>
    <dgm:pt modelId="{C8B89F38-BBBA-46F1-9209-E595614E0965}" type="sibTrans" cxnId="{A5BF698B-5401-4241-9668-8B75DF5EB0B0}">
      <dgm:prSet/>
      <dgm:spPr/>
      <dgm:t>
        <a:bodyPr/>
        <a:lstStyle/>
        <a:p>
          <a:endParaRPr lang="es-EC"/>
        </a:p>
      </dgm:t>
    </dgm:pt>
    <dgm:pt modelId="{FCA2A494-3B93-4B85-972E-757185C959B5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Instrumentos: </a:t>
          </a:r>
        </a:p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Encuesta</a:t>
          </a:r>
        </a:p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Entrevista</a:t>
          </a:r>
        </a:p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Observación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76342634-E2B9-4596-96A0-E2DFF63417AE}" type="parTrans" cxnId="{E9E5A690-273A-41D2-837E-B44470B0BF57}">
      <dgm:prSet/>
      <dgm:spPr/>
      <dgm:t>
        <a:bodyPr/>
        <a:lstStyle/>
        <a:p>
          <a:endParaRPr lang="es-EC"/>
        </a:p>
      </dgm:t>
    </dgm:pt>
    <dgm:pt modelId="{351385F6-256D-4374-9A69-6F85B320E9E6}" type="sibTrans" cxnId="{E9E5A690-273A-41D2-837E-B44470B0BF57}">
      <dgm:prSet/>
      <dgm:spPr/>
      <dgm:t>
        <a:bodyPr/>
        <a:lstStyle/>
        <a:p>
          <a:endParaRPr lang="es-EC"/>
        </a:p>
      </dgm:t>
    </dgm:pt>
    <dgm:pt modelId="{55F7ADEA-C6E1-4349-8EDC-F450FDCB7D36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Recopilación de Datos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DC10131F-53A4-45C1-805B-1A036D2A359F}" type="parTrans" cxnId="{C03238CF-A574-41E8-9987-EC98237ABAC4}">
      <dgm:prSet/>
      <dgm:spPr/>
      <dgm:t>
        <a:bodyPr/>
        <a:lstStyle/>
        <a:p>
          <a:endParaRPr lang="es-EC"/>
        </a:p>
      </dgm:t>
    </dgm:pt>
    <dgm:pt modelId="{CAC7B2CC-B05A-45D2-97D3-0AA41CD9CF0C}" type="sibTrans" cxnId="{C03238CF-A574-41E8-9987-EC98237ABAC4}">
      <dgm:prSet/>
      <dgm:spPr/>
      <dgm:t>
        <a:bodyPr/>
        <a:lstStyle/>
        <a:p>
          <a:endParaRPr lang="es-EC"/>
        </a:p>
      </dgm:t>
    </dgm:pt>
    <dgm:pt modelId="{039E00C7-6E01-43B3-970A-FFACB80446BC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Procesamiento de la información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F54E422B-8593-4DCF-9B8F-7B2990E32900}" type="parTrans" cxnId="{D594BDAF-FB54-4885-8208-F18935C59D7E}">
      <dgm:prSet/>
      <dgm:spPr/>
      <dgm:t>
        <a:bodyPr/>
        <a:lstStyle/>
        <a:p>
          <a:endParaRPr lang="es-EC"/>
        </a:p>
      </dgm:t>
    </dgm:pt>
    <dgm:pt modelId="{0018A643-243F-461E-A04F-7BAE92CF4FC4}" type="sibTrans" cxnId="{D594BDAF-FB54-4885-8208-F18935C59D7E}">
      <dgm:prSet/>
      <dgm:spPr/>
      <dgm:t>
        <a:bodyPr/>
        <a:lstStyle/>
        <a:p>
          <a:endParaRPr lang="es-EC"/>
        </a:p>
      </dgm:t>
    </dgm:pt>
    <dgm:pt modelId="{D2353DB3-DE1B-46CD-A290-A67B07FFFD0D}">
      <dgm:prSet phldrT="[Texto]" custT="1"/>
      <dgm:spPr/>
      <dgm:t>
        <a:bodyPr/>
        <a:lstStyle/>
        <a:p>
          <a:r>
            <a:rPr lang="es-EC" sz="1600" b="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Análisis e interpretación de Datos</a:t>
          </a:r>
          <a:endParaRPr lang="es-EC" sz="1600" b="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gm:t>
    </dgm:pt>
    <dgm:pt modelId="{71F94A53-D3BE-4003-A4AF-9161B7F110DF}" type="parTrans" cxnId="{4AEBA870-01C9-4435-8B54-1445047391B2}">
      <dgm:prSet/>
      <dgm:spPr/>
      <dgm:t>
        <a:bodyPr/>
        <a:lstStyle/>
        <a:p>
          <a:endParaRPr lang="es-EC"/>
        </a:p>
      </dgm:t>
    </dgm:pt>
    <dgm:pt modelId="{7FA8A32C-EE77-4982-9E4D-D822806764E6}" type="sibTrans" cxnId="{4AEBA870-01C9-4435-8B54-1445047391B2}">
      <dgm:prSet/>
      <dgm:spPr/>
      <dgm:t>
        <a:bodyPr/>
        <a:lstStyle/>
        <a:p>
          <a:endParaRPr lang="es-EC"/>
        </a:p>
      </dgm:t>
    </dgm:pt>
    <dgm:pt modelId="{DD75B4F6-E65D-4770-9CE0-C285946A468B}" type="pres">
      <dgm:prSet presAssocID="{A2DB1B20-9DDD-4946-91DC-A44F6385BB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24F142-B28B-402A-A9F9-EDDBE76B9E62}" type="pres">
      <dgm:prSet presAssocID="{04D9F1D7-8D3F-4999-A10B-3AD2B51C84E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AED0E-8048-4743-A7BC-69ACFEA8458F}" type="pres">
      <dgm:prSet presAssocID="{10E53266-1AB8-4DE6-80F4-A4DA15EF5EA6}" presName="sibTrans" presStyleLbl="sibTrans1D1" presStyleIdx="0" presStyleCnt="6"/>
      <dgm:spPr/>
      <dgm:t>
        <a:bodyPr/>
        <a:lstStyle/>
        <a:p>
          <a:endParaRPr lang="es-EC"/>
        </a:p>
      </dgm:t>
    </dgm:pt>
    <dgm:pt modelId="{B6E13FBE-491A-4A33-9FB9-4564E19E7F82}" type="pres">
      <dgm:prSet presAssocID="{10E53266-1AB8-4DE6-80F4-A4DA15EF5EA6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46A806C3-86F6-4BA0-8E4E-08BFBAE9C20F}" type="pres">
      <dgm:prSet presAssocID="{B0304643-28AC-4A19-BF51-BFCCC7CDEB8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9AFB8A-0996-4847-AC85-F826EAE5890F}" type="pres">
      <dgm:prSet presAssocID="{9CC868C6-82DB-41C4-8E2D-17BAAA7A4B9A}" presName="sibTrans" presStyleLbl="sibTrans1D1" presStyleIdx="1" presStyleCnt="6"/>
      <dgm:spPr/>
      <dgm:t>
        <a:bodyPr/>
        <a:lstStyle/>
        <a:p>
          <a:endParaRPr lang="es-EC"/>
        </a:p>
      </dgm:t>
    </dgm:pt>
    <dgm:pt modelId="{6D6192D6-90D4-4B65-9DE3-A6B7DD1959C1}" type="pres">
      <dgm:prSet presAssocID="{9CC868C6-82DB-41C4-8E2D-17BAAA7A4B9A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A8E12E2E-3687-4EEE-AC5C-740FA1FEE143}" type="pres">
      <dgm:prSet presAssocID="{CC1FB6C3-43F4-4E17-9215-E008E2E29EA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4CD0AC-C27D-4658-A3F4-CBEE1713B039}" type="pres">
      <dgm:prSet presAssocID="{C8B89F38-BBBA-46F1-9209-E595614E0965}" presName="sibTrans" presStyleLbl="sibTrans1D1" presStyleIdx="2" presStyleCnt="6"/>
      <dgm:spPr/>
      <dgm:t>
        <a:bodyPr/>
        <a:lstStyle/>
        <a:p>
          <a:endParaRPr lang="es-EC"/>
        </a:p>
      </dgm:t>
    </dgm:pt>
    <dgm:pt modelId="{88186CF0-01DC-4942-B489-28235BFD90D9}" type="pres">
      <dgm:prSet presAssocID="{C8B89F38-BBBA-46F1-9209-E595614E0965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EE489358-1074-44BE-A5B9-C2583CF81B9A}" type="pres">
      <dgm:prSet presAssocID="{FCA2A494-3B93-4B85-972E-757185C959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E775F-5510-4BA9-ADA7-8CFE01B0BB49}" type="pres">
      <dgm:prSet presAssocID="{351385F6-256D-4374-9A69-6F85B320E9E6}" presName="sibTrans" presStyleLbl="sibTrans1D1" presStyleIdx="3" presStyleCnt="6"/>
      <dgm:spPr/>
      <dgm:t>
        <a:bodyPr/>
        <a:lstStyle/>
        <a:p>
          <a:endParaRPr lang="es-EC"/>
        </a:p>
      </dgm:t>
    </dgm:pt>
    <dgm:pt modelId="{357FC6E4-C11E-48F3-ABB9-46E19FB7EBB5}" type="pres">
      <dgm:prSet presAssocID="{351385F6-256D-4374-9A69-6F85B320E9E6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1A9C611A-6714-48D0-94BD-1176AED710F6}" type="pres">
      <dgm:prSet presAssocID="{55F7ADEA-C6E1-4349-8EDC-F450FDCB7D3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32E7D8-CF6D-4825-AFFE-393BF65D7776}" type="pres">
      <dgm:prSet presAssocID="{CAC7B2CC-B05A-45D2-97D3-0AA41CD9CF0C}" presName="sibTrans" presStyleLbl="sibTrans1D1" presStyleIdx="4" presStyleCnt="6"/>
      <dgm:spPr/>
      <dgm:t>
        <a:bodyPr/>
        <a:lstStyle/>
        <a:p>
          <a:endParaRPr lang="es-EC"/>
        </a:p>
      </dgm:t>
    </dgm:pt>
    <dgm:pt modelId="{C6B93DE4-8FF4-4471-87B0-1725CC68965A}" type="pres">
      <dgm:prSet presAssocID="{CAC7B2CC-B05A-45D2-97D3-0AA41CD9CF0C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CEF117E9-9756-46FC-803A-CD6D55E16CB3}" type="pres">
      <dgm:prSet presAssocID="{039E00C7-6E01-43B3-970A-FFACB80446B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13AE93-9F1B-4512-8579-3A38454CD6BE}" type="pres">
      <dgm:prSet presAssocID="{0018A643-243F-461E-A04F-7BAE92CF4FC4}" presName="sibTrans" presStyleLbl="sibTrans1D1" presStyleIdx="5" presStyleCnt="6"/>
      <dgm:spPr/>
      <dgm:t>
        <a:bodyPr/>
        <a:lstStyle/>
        <a:p>
          <a:endParaRPr lang="es-EC"/>
        </a:p>
      </dgm:t>
    </dgm:pt>
    <dgm:pt modelId="{F074CCFB-C2AD-4AF1-BBA3-7E26B6638071}" type="pres">
      <dgm:prSet presAssocID="{0018A643-243F-461E-A04F-7BAE92CF4FC4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12F2F506-21B6-4BB6-AD05-77F152A49485}" type="pres">
      <dgm:prSet presAssocID="{D2353DB3-DE1B-46CD-A290-A67B07FFFD0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C6AFD8-183D-4FEF-A451-DA01150793A3}" type="presOf" srcId="{CAC7B2CC-B05A-45D2-97D3-0AA41CD9CF0C}" destId="{C6B93DE4-8FF4-4471-87B0-1725CC68965A}" srcOrd="1" destOrd="0" presId="urn:microsoft.com/office/officeart/2005/8/layout/bProcess3"/>
    <dgm:cxn modelId="{44011342-1C02-43AC-83A2-CFFB5F0A05A7}" type="presOf" srcId="{B0304643-28AC-4A19-BF51-BFCCC7CDEB85}" destId="{46A806C3-86F6-4BA0-8E4E-08BFBAE9C20F}" srcOrd="0" destOrd="0" presId="urn:microsoft.com/office/officeart/2005/8/layout/bProcess3"/>
    <dgm:cxn modelId="{837E6CAD-1D76-4B35-8F57-CB1A65699B74}" type="presOf" srcId="{55F7ADEA-C6E1-4349-8EDC-F450FDCB7D36}" destId="{1A9C611A-6714-48D0-94BD-1176AED710F6}" srcOrd="0" destOrd="0" presId="urn:microsoft.com/office/officeart/2005/8/layout/bProcess3"/>
    <dgm:cxn modelId="{D594BDAF-FB54-4885-8208-F18935C59D7E}" srcId="{A2DB1B20-9DDD-4946-91DC-A44F6385BB5E}" destId="{039E00C7-6E01-43B3-970A-FFACB80446BC}" srcOrd="5" destOrd="0" parTransId="{F54E422B-8593-4DCF-9B8F-7B2990E32900}" sibTransId="{0018A643-243F-461E-A04F-7BAE92CF4FC4}"/>
    <dgm:cxn modelId="{C4B88848-AF29-4EC2-B1B6-B5BE7BDFE3F1}" type="presOf" srcId="{C8B89F38-BBBA-46F1-9209-E595614E0965}" destId="{88186CF0-01DC-4942-B489-28235BFD90D9}" srcOrd="1" destOrd="0" presId="urn:microsoft.com/office/officeart/2005/8/layout/bProcess3"/>
    <dgm:cxn modelId="{77A75031-20E2-4213-B868-0BC5094E5453}" type="presOf" srcId="{FCA2A494-3B93-4B85-972E-757185C959B5}" destId="{EE489358-1074-44BE-A5B9-C2583CF81B9A}" srcOrd="0" destOrd="0" presId="urn:microsoft.com/office/officeart/2005/8/layout/bProcess3"/>
    <dgm:cxn modelId="{A5BF698B-5401-4241-9668-8B75DF5EB0B0}" srcId="{A2DB1B20-9DDD-4946-91DC-A44F6385BB5E}" destId="{CC1FB6C3-43F4-4E17-9215-E008E2E29EA0}" srcOrd="2" destOrd="0" parTransId="{DAB5F95E-A9FF-43DC-A2A1-B7DB3FC636F6}" sibTransId="{C8B89F38-BBBA-46F1-9209-E595614E0965}"/>
    <dgm:cxn modelId="{EFE69749-E440-4A9A-BA07-FDECE15E2E97}" srcId="{A2DB1B20-9DDD-4946-91DC-A44F6385BB5E}" destId="{B0304643-28AC-4A19-BF51-BFCCC7CDEB85}" srcOrd="1" destOrd="0" parTransId="{87F815AA-F9D9-460D-81AB-B8CDAC85A943}" sibTransId="{9CC868C6-82DB-41C4-8E2D-17BAAA7A4B9A}"/>
    <dgm:cxn modelId="{AAC53436-4224-483D-AA9E-FEAE6CE777AB}" type="presOf" srcId="{A2DB1B20-9DDD-4946-91DC-A44F6385BB5E}" destId="{DD75B4F6-E65D-4770-9CE0-C285946A468B}" srcOrd="0" destOrd="0" presId="urn:microsoft.com/office/officeart/2005/8/layout/bProcess3"/>
    <dgm:cxn modelId="{F094AF52-86A6-4858-B52C-CAF2ACCC48FE}" type="presOf" srcId="{351385F6-256D-4374-9A69-6F85B320E9E6}" destId="{D86E775F-5510-4BA9-ADA7-8CFE01B0BB49}" srcOrd="0" destOrd="0" presId="urn:microsoft.com/office/officeart/2005/8/layout/bProcess3"/>
    <dgm:cxn modelId="{A70EBEF0-E3E0-4DA4-85A0-AA932F2FDE3F}" type="presOf" srcId="{351385F6-256D-4374-9A69-6F85B320E9E6}" destId="{357FC6E4-C11E-48F3-ABB9-46E19FB7EBB5}" srcOrd="1" destOrd="0" presId="urn:microsoft.com/office/officeart/2005/8/layout/bProcess3"/>
    <dgm:cxn modelId="{48040405-1172-49DC-98EE-8C12C04EC7C9}" type="presOf" srcId="{0018A643-243F-461E-A04F-7BAE92CF4FC4}" destId="{5913AE93-9F1B-4512-8579-3A38454CD6BE}" srcOrd="0" destOrd="0" presId="urn:microsoft.com/office/officeart/2005/8/layout/bProcess3"/>
    <dgm:cxn modelId="{8C609806-F31E-4514-8027-9256AE62A7A2}" type="presOf" srcId="{CC1FB6C3-43F4-4E17-9215-E008E2E29EA0}" destId="{A8E12E2E-3687-4EEE-AC5C-740FA1FEE143}" srcOrd="0" destOrd="0" presId="urn:microsoft.com/office/officeart/2005/8/layout/bProcess3"/>
    <dgm:cxn modelId="{FEC516AD-5F98-44E2-905A-25ECCCEB5C55}" type="presOf" srcId="{9CC868C6-82DB-41C4-8E2D-17BAAA7A4B9A}" destId="{8D9AFB8A-0996-4847-AC85-F826EAE5890F}" srcOrd="0" destOrd="0" presId="urn:microsoft.com/office/officeart/2005/8/layout/bProcess3"/>
    <dgm:cxn modelId="{E9E5A690-273A-41D2-837E-B44470B0BF57}" srcId="{A2DB1B20-9DDD-4946-91DC-A44F6385BB5E}" destId="{FCA2A494-3B93-4B85-972E-757185C959B5}" srcOrd="3" destOrd="0" parTransId="{76342634-E2B9-4596-96A0-E2DFF63417AE}" sibTransId="{351385F6-256D-4374-9A69-6F85B320E9E6}"/>
    <dgm:cxn modelId="{811CAD18-FF02-4CD1-9D11-A106DDED8855}" type="presOf" srcId="{04D9F1D7-8D3F-4999-A10B-3AD2B51C84EB}" destId="{4D24F142-B28B-402A-A9F9-EDDBE76B9E62}" srcOrd="0" destOrd="0" presId="urn:microsoft.com/office/officeart/2005/8/layout/bProcess3"/>
    <dgm:cxn modelId="{4AEBA870-01C9-4435-8B54-1445047391B2}" srcId="{A2DB1B20-9DDD-4946-91DC-A44F6385BB5E}" destId="{D2353DB3-DE1B-46CD-A290-A67B07FFFD0D}" srcOrd="6" destOrd="0" parTransId="{71F94A53-D3BE-4003-A4AF-9161B7F110DF}" sibTransId="{7FA8A32C-EE77-4982-9E4D-D822806764E6}"/>
    <dgm:cxn modelId="{963073FA-D058-41D4-AA83-0698D6448830}" type="presOf" srcId="{0018A643-243F-461E-A04F-7BAE92CF4FC4}" destId="{F074CCFB-C2AD-4AF1-BBA3-7E26B6638071}" srcOrd="1" destOrd="0" presId="urn:microsoft.com/office/officeart/2005/8/layout/bProcess3"/>
    <dgm:cxn modelId="{24AC646B-19A9-4A37-9321-D54A1CAF675C}" type="presOf" srcId="{9CC868C6-82DB-41C4-8E2D-17BAAA7A4B9A}" destId="{6D6192D6-90D4-4B65-9DE3-A6B7DD1959C1}" srcOrd="1" destOrd="0" presId="urn:microsoft.com/office/officeart/2005/8/layout/bProcess3"/>
    <dgm:cxn modelId="{436CCC40-8DB8-4F03-A74A-2102D1CDD8ED}" type="presOf" srcId="{10E53266-1AB8-4DE6-80F4-A4DA15EF5EA6}" destId="{B6E13FBE-491A-4A33-9FB9-4564E19E7F82}" srcOrd="1" destOrd="0" presId="urn:microsoft.com/office/officeart/2005/8/layout/bProcess3"/>
    <dgm:cxn modelId="{C03238CF-A574-41E8-9987-EC98237ABAC4}" srcId="{A2DB1B20-9DDD-4946-91DC-A44F6385BB5E}" destId="{55F7ADEA-C6E1-4349-8EDC-F450FDCB7D36}" srcOrd="4" destOrd="0" parTransId="{DC10131F-53A4-45C1-805B-1A036D2A359F}" sibTransId="{CAC7B2CC-B05A-45D2-97D3-0AA41CD9CF0C}"/>
    <dgm:cxn modelId="{4996A8DB-4E65-4AFF-A604-24386C9BB30A}" type="presOf" srcId="{039E00C7-6E01-43B3-970A-FFACB80446BC}" destId="{CEF117E9-9756-46FC-803A-CD6D55E16CB3}" srcOrd="0" destOrd="0" presId="urn:microsoft.com/office/officeart/2005/8/layout/bProcess3"/>
    <dgm:cxn modelId="{B874115E-C876-4D26-BE43-8F4D0D789A20}" type="presOf" srcId="{D2353DB3-DE1B-46CD-A290-A67B07FFFD0D}" destId="{12F2F506-21B6-4BB6-AD05-77F152A49485}" srcOrd="0" destOrd="0" presId="urn:microsoft.com/office/officeart/2005/8/layout/bProcess3"/>
    <dgm:cxn modelId="{5DB3B695-0D77-445A-BF84-616170AA6685}" srcId="{A2DB1B20-9DDD-4946-91DC-A44F6385BB5E}" destId="{04D9F1D7-8D3F-4999-A10B-3AD2B51C84EB}" srcOrd="0" destOrd="0" parTransId="{65A783A5-D05B-4A06-B5E9-15D5FC674493}" sibTransId="{10E53266-1AB8-4DE6-80F4-A4DA15EF5EA6}"/>
    <dgm:cxn modelId="{8EA19DD4-1033-4620-87AA-FB262360CAAE}" type="presOf" srcId="{C8B89F38-BBBA-46F1-9209-E595614E0965}" destId="{784CD0AC-C27D-4658-A3F4-CBEE1713B039}" srcOrd="0" destOrd="0" presId="urn:microsoft.com/office/officeart/2005/8/layout/bProcess3"/>
    <dgm:cxn modelId="{46CBAEC4-EA86-404F-80E9-6C9EE0E93BA6}" type="presOf" srcId="{10E53266-1AB8-4DE6-80F4-A4DA15EF5EA6}" destId="{5EFAED0E-8048-4743-A7BC-69ACFEA8458F}" srcOrd="0" destOrd="0" presId="urn:microsoft.com/office/officeart/2005/8/layout/bProcess3"/>
    <dgm:cxn modelId="{38BF7C4B-9459-40AE-954C-ACACC696B948}" type="presOf" srcId="{CAC7B2CC-B05A-45D2-97D3-0AA41CD9CF0C}" destId="{4632E7D8-CF6D-4825-AFFE-393BF65D7776}" srcOrd="0" destOrd="0" presId="urn:microsoft.com/office/officeart/2005/8/layout/bProcess3"/>
    <dgm:cxn modelId="{89D7C48D-6175-43B3-94CE-D34770076D88}" type="presParOf" srcId="{DD75B4F6-E65D-4770-9CE0-C285946A468B}" destId="{4D24F142-B28B-402A-A9F9-EDDBE76B9E62}" srcOrd="0" destOrd="0" presId="urn:microsoft.com/office/officeart/2005/8/layout/bProcess3"/>
    <dgm:cxn modelId="{6939C90C-34EE-42C8-9EC9-22AA41A0C360}" type="presParOf" srcId="{DD75B4F6-E65D-4770-9CE0-C285946A468B}" destId="{5EFAED0E-8048-4743-A7BC-69ACFEA8458F}" srcOrd="1" destOrd="0" presId="urn:microsoft.com/office/officeart/2005/8/layout/bProcess3"/>
    <dgm:cxn modelId="{1B0C088E-31E5-4908-AD3D-B6D7E92D6386}" type="presParOf" srcId="{5EFAED0E-8048-4743-A7BC-69ACFEA8458F}" destId="{B6E13FBE-491A-4A33-9FB9-4564E19E7F82}" srcOrd="0" destOrd="0" presId="urn:microsoft.com/office/officeart/2005/8/layout/bProcess3"/>
    <dgm:cxn modelId="{00794F41-0638-448A-940E-D4E88EF29249}" type="presParOf" srcId="{DD75B4F6-E65D-4770-9CE0-C285946A468B}" destId="{46A806C3-86F6-4BA0-8E4E-08BFBAE9C20F}" srcOrd="2" destOrd="0" presId="urn:microsoft.com/office/officeart/2005/8/layout/bProcess3"/>
    <dgm:cxn modelId="{9D04BB6E-D04A-4A72-81DD-7A53EAD7E705}" type="presParOf" srcId="{DD75B4F6-E65D-4770-9CE0-C285946A468B}" destId="{8D9AFB8A-0996-4847-AC85-F826EAE5890F}" srcOrd="3" destOrd="0" presId="urn:microsoft.com/office/officeart/2005/8/layout/bProcess3"/>
    <dgm:cxn modelId="{F6E0CC89-5B07-415B-84C1-E238EB385E70}" type="presParOf" srcId="{8D9AFB8A-0996-4847-AC85-F826EAE5890F}" destId="{6D6192D6-90D4-4B65-9DE3-A6B7DD1959C1}" srcOrd="0" destOrd="0" presId="urn:microsoft.com/office/officeart/2005/8/layout/bProcess3"/>
    <dgm:cxn modelId="{B5D9F523-92D9-4516-96C8-6A687D70A74F}" type="presParOf" srcId="{DD75B4F6-E65D-4770-9CE0-C285946A468B}" destId="{A8E12E2E-3687-4EEE-AC5C-740FA1FEE143}" srcOrd="4" destOrd="0" presId="urn:microsoft.com/office/officeart/2005/8/layout/bProcess3"/>
    <dgm:cxn modelId="{DB6F1AAE-6955-48CB-BD71-08C7F571B97F}" type="presParOf" srcId="{DD75B4F6-E65D-4770-9CE0-C285946A468B}" destId="{784CD0AC-C27D-4658-A3F4-CBEE1713B039}" srcOrd="5" destOrd="0" presId="urn:microsoft.com/office/officeart/2005/8/layout/bProcess3"/>
    <dgm:cxn modelId="{459EC652-FD57-4451-AEB9-B2490736B3EB}" type="presParOf" srcId="{784CD0AC-C27D-4658-A3F4-CBEE1713B039}" destId="{88186CF0-01DC-4942-B489-28235BFD90D9}" srcOrd="0" destOrd="0" presId="urn:microsoft.com/office/officeart/2005/8/layout/bProcess3"/>
    <dgm:cxn modelId="{1444DE93-0269-49C7-8D89-32D88D05BBBC}" type="presParOf" srcId="{DD75B4F6-E65D-4770-9CE0-C285946A468B}" destId="{EE489358-1074-44BE-A5B9-C2583CF81B9A}" srcOrd="6" destOrd="0" presId="urn:microsoft.com/office/officeart/2005/8/layout/bProcess3"/>
    <dgm:cxn modelId="{8BB96E3F-A0E5-4B9A-B497-DA3F26D0541C}" type="presParOf" srcId="{DD75B4F6-E65D-4770-9CE0-C285946A468B}" destId="{D86E775F-5510-4BA9-ADA7-8CFE01B0BB49}" srcOrd="7" destOrd="0" presId="urn:microsoft.com/office/officeart/2005/8/layout/bProcess3"/>
    <dgm:cxn modelId="{943F19D7-ABB5-4971-AC58-974AAFD34FDE}" type="presParOf" srcId="{D86E775F-5510-4BA9-ADA7-8CFE01B0BB49}" destId="{357FC6E4-C11E-48F3-ABB9-46E19FB7EBB5}" srcOrd="0" destOrd="0" presId="urn:microsoft.com/office/officeart/2005/8/layout/bProcess3"/>
    <dgm:cxn modelId="{122AD279-37A1-4F0B-AC21-A4316CE2FFE3}" type="presParOf" srcId="{DD75B4F6-E65D-4770-9CE0-C285946A468B}" destId="{1A9C611A-6714-48D0-94BD-1176AED710F6}" srcOrd="8" destOrd="0" presId="urn:microsoft.com/office/officeart/2005/8/layout/bProcess3"/>
    <dgm:cxn modelId="{8CC55795-8FFD-4EA5-981B-F45087CFA13A}" type="presParOf" srcId="{DD75B4F6-E65D-4770-9CE0-C285946A468B}" destId="{4632E7D8-CF6D-4825-AFFE-393BF65D7776}" srcOrd="9" destOrd="0" presId="urn:microsoft.com/office/officeart/2005/8/layout/bProcess3"/>
    <dgm:cxn modelId="{F8FA7F40-7BE6-4E7E-9A28-48A30CA4A407}" type="presParOf" srcId="{4632E7D8-CF6D-4825-AFFE-393BF65D7776}" destId="{C6B93DE4-8FF4-4471-87B0-1725CC68965A}" srcOrd="0" destOrd="0" presId="urn:microsoft.com/office/officeart/2005/8/layout/bProcess3"/>
    <dgm:cxn modelId="{2D5912C4-F507-47C3-8072-7256D813B359}" type="presParOf" srcId="{DD75B4F6-E65D-4770-9CE0-C285946A468B}" destId="{CEF117E9-9756-46FC-803A-CD6D55E16CB3}" srcOrd="10" destOrd="0" presId="urn:microsoft.com/office/officeart/2005/8/layout/bProcess3"/>
    <dgm:cxn modelId="{EF37BEC9-8FA6-4E37-869E-C63F3D0480D6}" type="presParOf" srcId="{DD75B4F6-E65D-4770-9CE0-C285946A468B}" destId="{5913AE93-9F1B-4512-8579-3A38454CD6BE}" srcOrd="11" destOrd="0" presId="urn:microsoft.com/office/officeart/2005/8/layout/bProcess3"/>
    <dgm:cxn modelId="{AD7C8E48-3D72-473D-AAB6-6D827DB906E3}" type="presParOf" srcId="{5913AE93-9F1B-4512-8579-3A38454CD6BE}" destId="{F074CCFB-C2AD-4AF1-BBA3-7E26B6638071}" srcOrd="0" destOrd="0" presId="urn:microsoft.com/office/officeart/2005/8/layout/bProcess3"/>
    <dgm:cxn modelId="{91C04083-5C53-470D-84A0-DE8309D30C48}" type="presParOf" srcId="{DD75B4F6-E65D-4770-9CE0-C285946A468B}" destId="{12F2F506-21B6-4BB6-AD05-77F152A4948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B348BB-E310-4FF2-9D15-66CF120D0924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A5B26AEE-2840-48CF-A1AC-111D913247FC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MARCO EMPÍRICO</a:t>
          </a:r>
          <a:endParaRPr lang="es-EC" sz="2000" b="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gm:t>
    </dgm:pt>
    <dgm:pt modelId="{59455F41-D0B0-4DA5-8D0E-6A2C3042A2EA}" type="parTrans" cxnId="{CFF768B7-7252-4D4C-85B8-12F615D8AAD2}">
      <dgm:prSet/>
      <dgm:spPr/>
      <dgm:t>
        <a:bodyPr/>
        <a:lstStyle/>
        <a:p>
          <a:endParaRPr lang="es-EC"/>
        </a:p>
      </dgm:t>
    </dgm:pt>
    <dgm:pt modelId="{7889C34E-E069-417E-A078-4F5DD3A66825}" type="sibTrans" cxnId="{CFF768B7-7252-4D4C-85B8-12F615D8AAD2}">
      <dgm:prSet/>
      <dgm:spPr/>
      <dgm:t>
        <a:bodyPr/>
        <a:lstStyle/>
        <a:p>
          <a:endParaRPr lang="es-EC"/>
        </a:p>
      </dgm:t>
    </dgm:pt>
    <dgm:pt modelId="{D33275C9-C9B5-401B-B31D-EF9CC5AE56DD}">
      <dgm:prSet phldrT="[Texto]" custT="1"/>
      <dgm:spPr/>
      <dgm:t>
        <a:bodyPr/>
        <a:lstStyle/>
        <a:p>
          <a:r>
            <a:rPr lang="es-EC" sz="2000" b="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MÉTODOS CUANTITATIVOS</a:t>
          </a:r>
          <a:endParaRPr lang="es-EC" sz="2000" b="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gm:t>
    </dgm:pt>
    <dgm:pt modelId="{002C7C1A-BF83-45A5-B9C9-FE1B3D9BEFB7}" type="parTrans" cxnId="{7D6D4907-5D69-4DF7-86FE-1E3EF06C04DD}">
      <dgm:prSet/>
      <dgm:spPr/>
      <dgm:t>
        <a:bodyPr/>
        <a:lstStyle/>
        <a:p>
          <a:endParaRPr lang="es-EC"/>
        </a:p>
      </dgm:t>
    </dgm:pt>
    <dgm:pt modelId="{118507D4-13F1-427D-835B-688A50BF32D6}" type="sibTrans" cxnId="{7D6D4907-5D69-4DF7-86FE-1E3EF06C04DD}">
      <dgm:prSet/>
      <dgm:spPr/>
      <dgm:t>
        <a:bodyPr/>
        <a:lstStyle/>
        <a:p>
          <a:endParaRPr lang="es-EC"/>
        </a:p>
      </dgm:t>
    </dgm:pt>
    <dgm:pt modelId="{9C07BBEE-7238-4886-9383-17A2DCAA6745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MÉTODOS CUALITATIVOS</a:t>
          </a:r>
          <a:endParaRPr lang="es-EC" sz="1800" b="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gm:t>
    </dgm:pt>
    <dgm:pt modelId="{D93552C9-0A2B-4F63-A052-17E577FC2327}" type="parTrans" cxnId="{47A54C5E-73CC-415C-ACE8-5962924BADB0}">
      <dgm:prSet/>
      <dgm:spPr/>
      <dgm:t>
        <a:bodyPr/>
        <a:lstStyle/>
        <a:p>
          <a:endParaRPr lang="es-EC"/>
        </a:p>
      </dgm:t>
    </dgm:pt>
    <dgm:pt modelId="{C9FB1815-87F0-43D5-8C22-50BCE3AF5BF5}" type="sibTrans" cxnId="{47A54C5E-73CC-415C-ACE8-5962924BADB0}">
      <dgm:prSet/>
      <dgm:spPr/>
      <dgm:t>
        <a:bodyPr/>
        <a:lstStyle/>
        <a:p>
          <a:endParaRPr lang="es-EC"/>
        </a:p>
      </dgm:t>
    </dgm:pt>
    <dgm:pt modelId="{0462FBFB-F0B8-4975-A375-A6AD57C5CD65}" type="pres">
      <dgm:prSet presAssocID="{25B348BB-E310-4FF2-9D15-66CF120D092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DD99B15-50D7-4ED1-83D6-83449DC387BE}" type="pres">
      <dgm:prSet presAssocID="{A5B26AEE-2840-48CF-A1AC-111D913247F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F058929D-791C-42CC-AF90-272FB64846D2}" type="pres">
      <dgm:prSet presAssocID="{A5B26AEE-2840-48CF-A1AC-111D913247FC}" presName="rootComposite1" presStyleCnt="0"/>
      <dgm:spPr/>
      <dgm:t>
        <a:bodyPr/>
        <a:lstStyle/>
        <a:p>
          <a:endParaRPr lang="es-EC"/>
        </a:p>
      </dgm:t>
    </dgm:pt>
    <dgm:pt modelId="{43B03425-03BC-4A47-B128-7EC94C57DD3F}" type="pres">
      <dgm:prSet presAssocID="{A5B26AEE-2840-48CF-A1AC-111D913247FC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608681-9DE2-4DC9-8E64-08A0F1A80931}" type="pres">
      <dgm:prSet presAssocID="{A5B26AEE-2840-48CF-A1AC-111D913247FC}" presName="topArc1" presStyleLbl="parChTrans1D1" presStyleIdx="0" presStyleCnt="6"/>
      <dgm:spPr/>
      <dgm:t>
        <a:bodyPr/>
        <a:lstStyle/>
        <a:p>
          <a:endParaRPr lang="es-EC"/>
        </a:p>
      </dgm:t>
    </dgm:pt>
    <dgm:pt modelId="{B3EB0A24-629A-4313-850C-B2AE512433DD}" type="pres">
      <dgm:prSet presAssocID="{A5B26AEE-2840-48CF-A1AC-111D913247FC}" presName="bottomArc1" presStyleLbl="parChTrans1D1" presStyleIdx="1" presStyleCnt="6"/>
      <dgm:spPr/>
      <dgm:t>
        <a:bodyPr/>
        <a:lstStyle/>
        <a:p>
          <a:endParaRPr lang="es-EC"/>
        </a:p>
      </dgm:t>
    </dgm:pt>
    <dgm:pt modelId="{AF72762A-BDD6-4253-AA0B-821FCED7CB1F}" type="pres">
      <dgm:prSet presAssocID="{A5B26AEE-2840-48CF-A1AC-111D913247FC}" presName="topConnNode1" presStyleLbl="node1" presStyleIdx="0" presStyleCnt="0"/>
      <dgm:spPr/>
      <dgm:t>
        <a:bodyPr/>
        <a:lstStyle/>
        <a:p>
          <a:endParaRPr lang="es-EC"/>
        </a:p>
      </dgm:t>
    </dgm:pt>
    <dgm:pt modelId="{7076F65A-6038-4324-BB54-5A36A660741D}" type="pres">
      <dgm:prSet presAssocID="{A5B26AEE-2840-48CF-A1AC-111D913247FC}" presName="hierChild2" presStyleCnt="0"/>
      <dgm:spPr/>
      <dgm:t>
        <a:bodyPr/>
        <a:lstStyle/>
        <a:p>
          <a:endParaRPr lang="es-EC"/>
        </a:p>
      </dgm:t>
    </dgm:pt>
    <dgm:pt modelId="{E3161DED-1530-4C4A-8F2C-D5152B9D6E93}" type="pres">
      <dgm:prSet presAssocID="{002C7C1A-BF83-45A5-B9C9-FE1B3D9BEFB7}" presName="Name28" presStyleLbl="parChTrans1D2" presStyleIdx="0" presStyleCnt="2"/>
      <dgm:spPr/>
      <dgm:t>
        <a:bodyPr/>
        <a:lstStyle/>
        <a:p>
          <a:endParaRPr lang="es-EC"/>
        </a:p>
      </dgm:t>
    </dgm:pt>
    <dgm:pt modelId="{139227C7-42E7-44F3-ADA5-998EA7F9D241}" type="pres">
      <dgm:prSet presAssocID="{D33275C9-C9B5-401B-B31D-EF9CC5AE56D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93C24FA-DE89-4472-9B17-F94B504BBC54}" type="pres">
      <dgm:prSet presAssocID="{D33275C9-C9B5-401B-B31D-EF9CC5AE56DD}" presName="rootComposite2" presStyleCnt="0"/>
      <dgm:spPr/>
      <dgm:t>
        <a:bodyPr/>
        <a:lstStyle/>
        <a:p>
          <a:endParaRPr lang="es-EC"/>
        </a:p>
      </dgm:t>
    </dgm:pt>
    <dgm:pt modelId="{54BB34D8-2DD6-45AF-B126-418F6CD26B47}" type="pres">
      <dgm:prSet presAssocID="{D33275C9-C9B5-401B-B31D-EF9CC5AE56D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B8BC6B-CBEB-4EEA-8B04-17FEC42AEE77}" type="pres">
      <dgm:prSet presAssocID="{D33275C9-C9B5-401B-B31D-EF9CC5AE56DD}" presName="topArc2" presStyleLbl="parChTrans1D1" presStyleIdx="2" presStyleCnt="6"/>
      <dgm:spPr/>
      <dgm:t>
        <a:bodyPr/>
        <a:lstStyle/>
        <a:p>
          <a:endParaRPr lang="es-EC"/>
        </a:p>
      </dgm:t>
    </dgm:pt>
    <dgm:pt modelId="{02EF8D02-AE51-4B8B-A321-7F631133DAAE}" type="pres">
      <dgm:prSet presAssocID="{D33275C9-C9B5-401B-B31D-EF9CC5AE56DD}" presName="bottomArc2" presStyleLbl="parChTrans1D1" presStyleIdx="3" presStyleCnt="6"/>
      <dgm:spPr/>
      <dgm:t>
        <a:bodyPr/>
        <a:lstStyle/>
        <a:p>
          <a:endParaRPr lang="es-EC"/>
        </a:p>
      </dgm:t>
    </dgm:pt>
    <dgm:pt modelId="{695FED20-A72D-41BD-99D7-7F809D97C9B4}" type="pres">
      <dgm:prSet presAssocID="{D33275C9-C9B5-401B-B31D-EF9CC5AE56DD}" presName="topConnNode2" presStyleLbl="node2" presStyleIdx="0" presStyleCnt="0"/>
      <dgm:spPr/>
      <dgm:t>
        <a:bodyPr/>
        <a:lstStyle/>
        <a:p>
          <a:endParaRPr lang="es-EC"/>
        </a:p>
      </dgm:t>
    </dgm:pt>
    <dgm:pt modelId="{F5AD7380-1BB9-429C-A3EC-02AD2F54F752}" type="pres">
      <dgm:prSet presAssocID="{D33275C9-C9B5-401B-B31D-EF9CC5AE56DD}" presName="hierChild4" presStyleCnt="0"/>
      <dgm:spPr/>
      <dgm:t>
        <a:bodyPr/>
        <a:lstStyle/>
        <a:p>
          <a:endParaRPr lang="es-EC"/>
        </a:p>
      </dgm:t>
    </dgm:pt>
    <dgm:pt modelId="{EE444F15-1618-41A6-B363-3D7814D9ABE5}" type="pres">
      <dgm:prSet presAssocID="{D33275C9-C9B5-401B-B31D-EF9CC5AE56DD}" presName="hierChild5" presStyleCnt="0"/>
      <dgm:spPr/>
      <dgm:t>
        <a:bodyPr/>
        <a:lstStyle/>
        <a:p>
          <a:endParaRPr lang="es-EC"/>
        </a:p>
      </dgm:t>
    </dgm:pt>
    <dgm:pt modelId="{0CA47285-DA2C-4DFA-A015-230325B8C5D1}" type="pres">
      <dgm:prSet presAssocID="{D93552C9-0A2B-4F63-A052-17E577FC2327}" presName="Name28" presStyleLbl="parChTrans1D2" presStyleIdx="1" presStyleCnt="2"/>
      <dgm:spPr/>
      <dgm:t>
        <a:bodyPr/>
        <a:lstStyle/>
        <a:p>
          <a:endParaRPr lang="es-EC"/>
        </a:p>
      </dgm:t>
    </dgm:pt>
    <dgm:pt modelId="{A4CC76BD-62BA-4A83-B365-0C53AAC4C2C6}" type="pres">
      <dgm:prSet presAssocID="{9C07BBEE-7238-4886-9383-17A2DCAA674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1A9C796F-C8CB-465C-A74A-EA774EC69BED}" type="pres">
      <dgm:prSet presAssocID="{9C07BBEE-7238-4886-9383-17A2DCAA6745}" presName="rootComposite2" presStyleCnt="0"/>
      <dgm:spPr/>
      <dgm:t>
        <a:bodyPr/>
        <a:lstStyle/>
        <a:p>
          <a:endParaRPr lang="es-EC"/>
        </a:p>
      </dgm:t>
    </dgm:pt>
    <dgm:pt modelId="{0FC8A9F6-C397-44F0-96F4-F4D3AD6023A3}" type="pres">
      <dgm:prSet presAssocID="{9C07BBEE-7238-4886-9383-17A2DCAA674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7FEF884-0E7A-4BB0-85C9-EFEBE982ACCC}" type="pres">
      <dgm:prSet presAssocID="{9C07BBEE-7238-4886-9383-17A2DCAA6745}" presName="topArc2" presStyleLbl="parChTrans1D1" presStyleIdx="4" presStyleCnt="6"/>
      <dgm:spPr/>
      <dgm:t>
        <a:bodyPr/>
        <a:lstStyle/>
        <a:p>
          <a:endParaRPr lang="es-EC"/>
        </a:p>
      </dgm:t>
    </dgm:pt>
    <dgm:pt modelId="{CD93D6FC-BB1E-482F-A65E-C09048E02CEB}" type="pres">
      <dgm:prSet presAssocID="{9C07BBEE-7238-4886-9383-17A2DCAA6745}" presName="bottomArc2" presStyleLbl="parChTrans1D1" presStyleIdx="5" presStyleCnt="6"/>
      <dgm:spPr/>
      <dgm:t>
        <a:bodyPr/>
        <a:lstStyle/>
        <a:p>
          <a:endParaRPr lang="es-EC"/>
        </a:p>
      </dgm:t>
    </dgm:pt>
    <dgm:pt modelId="{14FE8F09-7E7E-425D-9988-33C282F764CD}" type="pres">
      <dgm:prSet presAssocID="{9C07BBEE-7238-4886-9383-17A2DCAA6745}" presName="topConnNode2" presStyleLbl="node2" presStyleIdx="0" presStyleCnt="0"/>
      <dgm:spPr/>
      <dgm:t>
        <a:bodyPr/>
        <a:lstStyle/>
        <a:p>
          <a:endParaRPr lang="es-EC"/>
        </a:p>
      </dgm:t>
    </dgm:pt>
    <dgm:pt modelId="{FB852DB6-8FF3-4D9C-8ECD-303444C1A158}" type="pres">
      <dgm:prSet presAssocID="{9C07BBEE-7238-4886-9383-17A2DCAA6745}" presName="hierChild4" presStyleCnt="0"/>
      <dgm:spPr/>
      <dgm:t>
        <a:bodyPr/>
        <a:lstStyle/>
        <a:p>
          <a:endParaRPr lang="es-EC"/>
        </a:p>
      </dgm:t>
    </dgm:pt>
    <dgm:pt modelId="{BA8BF366-6B43-41E6-B0B9-5ED064B4D84C}" type="pres">
      <dgm:prSet presAssocID="{9C07BBEE-7238-4886-9383-17A2DCAA6745}" presName="hierChild5" presStyleCnt="0"/>
      <dgm:spPr/>
      <dgm:t>
        <a:bodyPr/>
        <a:lstStyle/>
        <a:p>
          <a:endParaRPr lang="es-EC"/>
        </a:p>
      </dgm:t>
    </dgm:pt>
    <dgm:pt modelId="{8D57A80A-347B-4BBC-BECC-0EB9184EE17B}" type="pres">
      <dgm:prSet presAssocID="{A5B26AEE-2840-48CF-A1AC-111D913247FC}" presName="hierChild3" presStyleCnt="0"/>
      <dgm:spPr/>
      <dgm:t>
        <a:bodyPr/>
        <a:lstStyle/>
        <a:p>
          <a:endParaRPr lang="es-EC"/>
        </a:p>
      </dgm:t>
    </dgm:pt>
  </dgm:ptLst>
  <dgm:cxnLst>
    <dgm:cxn modelId="{CB8BD04A-678F-442C-986B-88E61E25E092}" type="presOf" srcId="{9C07BBEE-7238-4886-9383-17A2DCAA6745}" destId="{0FC8A9F6-C397-44F0-96F4-F4D3AD6023A3}" srcOrd="0" destOrd="0" presId="urn:microsoft.com/office/officeart/2008/layout/HalfCircleOrganizationChart"/>
    <dgm:cxn modelId="{69D3CBC9-8BD7-43C7-AC33-16D1D57A6491}" type="presOf" srcId="{9C07BBEE-7238-4886-9383-17A2DCAA6745}" destId="{14FE8F09-7E7E-425D-9988-33C282F764CD}" srcOrd="1" destOrd="0" presId="urn:microsoft.com/office/officeart/2008/layout/HalfCircleOrganizationChart"/>
    <dgm:cxn modelId="{67ED6D70-B97C-46A4-8D67-0E4FDBDEE466}" type="presOf" srcId="{002C7C1A-BF83-45A5-B9C9-FE1B3D9BEFB7}" destId="{E3161DED-1530-4C4A-8F2C-D5152B9D6E93}" srcOrd="0" destOrd="0" presId="urn:microsoft.com/office/officeart/2008/layout/HalfCircleOrganizationChart"/>
    <dgm:cxn modelId="{ECB3BB67-BE21-4BF8-8E37-2C2DABD14E29}" type="presOf" srcId="{D33275C9-C9B5-401B-B31D-EF9CC5AE56DD}" destId="{54BB34D8-2DD6-45AF-B126-418F6CD26B47}" srcOrd="0" destOrd="0" presId="urn:microsoft.com/office/officeart/2008/layout/HalfCircleOrganizationChart"/>
    <dgm:cxn modelId="{6B1ED5EF-5142-4757-90F3-15C8777CD66F}" type="presOf" srcId="{A5B26AEE-2840-48CF-A1AC-111D913247FC}" destId="{43B03425-03BC-4A47-B128-7EC94C57DD3F}" srcOrd="0" destOrd="0" presId="urn:microsoft.com/office/officeart/2008/layout/HalfCircleOrganizationChart"/>
    <dgm:cxn modelId="{7D6D4907-5D69-4DF7-86FE-1E3EF06C04DD}" srcId="{A5B26AEE-2840-48CF-A1AC-111D913247FC}" destId="{D33275C9-C9B5-401B-B31D-EF9CC5AE56DD}" srcOrd="0" destOrd="0" parTransId="{002C7C1A-BF83-45A5-B9C9-FE1B3D9BEFB7}" sibTransId="{118507D4-13F1-427D-835B-688A50BF32D6}"/>
    <dgm:cxn modelId="{A51339E2-B89E-495D-9D15-D6765216A50D}" type="presOf" srcId="{25B348BB-E310-4FF2-9D15-66CF120D0924}" destId="{0462FBFB-F0B8-4975-A375-A6AD57C5CD65}" srcOrd="0" destOrd="0" presId="urn:microsoft.com/office/officeart/2008/layout/HalfCircleOrganizationChart"/>
    <dgm:cxn modelId="{E5FA4E9D-0213-4401-ABE5-A7D3F0945080}" type="presOf" srcId="{A5B26AEE-2840-48CF-A1AC-111D913247FC}" destId="{AF72762A-BDD6-4253-AA0B-821FCED7CB1F}" srcOrd="1" destOrd="0" presId="urn:microsoft.com/office/officeart/2008/layout/HalfCircleOrganizationChart"/>
    <dgm:cxn modelId="{C48CD9B9-DD14-4323-BBA1-B29A289CB729}" type="presOf" srcId="{D93552C9-0A2B-4F63-A052-17E577FC2327}" destId="{0CA47285-DA2C-4DFA-A015-230325B8C5D1}" srcOrd="0" destOrd="0" presId="urn:microsoft.com/office/officeart/2008/layout/HalfCircleOrganizationChart"/>
    <dgm:cxn modelId="{47A54C5E-73CC-415C-ACE8-5962924BADB0}" srcId="{A5B26AEE-2840-48CF-A1AC-111D913247FC}" destId="{9C07BBEE-7238-4886-9383-17A2DCAA6745}" srcOrd="1" destOrd="0" parTransId="{D93552C9-0A2B-4F63-A052-17E577FC2327}" sibTransId="{C9FB1815-87F0-43D5-8C22-50BCE3AF5BF5}"/>
    <dgm:cxn modelId="{CFF768B7-7252-4D4C-85B8-12F615D8AAD2}" srcId="{25B348BB-E310-4FF2-9D15-66CF120D0924}" destId="{A5B26AEE-2840-48CF-A1AC-111D913247FC}" srcOrd="0" destOrd="0" parTransId="{59455F41-D0B0-4DA5-8D0E-6A2C3042A2EA}" sibTransId="{7889C34E-E069-417E-A078-4F5DD3A66825}"/>
    <dgm:cxn modelId="{0A870A9F-0716-4BEB-9B1A-C42F2088CC93}" type="presOf" srcId="{D33275C9-C9B5-401B-B31D-EF9CC5AE56DD}" destId="{695FED20-A72D-41BD-99D7-7F809D97C9B4}" srcOrd="1" destOrd="0" presId="urn:microsoft.com/office/officeart/2008/layout/HalfCircleOrganizationChart"/>
    <dgm:cxn modelId="{CEE72BE6-E7BB-4EF9-A1B7-22DA8D45BB1A}" type="presParOf" srcId="{0462FBFB-F0B8-4975-A375-A6AD57C5CD65}" destId="{FDD99B15-50D7-4ED1-83D6-83449DC387BE}" srcOrd="0" destOrd="0" presId="urn:microsoft.com/office/officeart/2008/layout/HalfCircleOrganizationChart"/>
    <dgm:cxn modelId="{5CB26763-EDE6-4C08-A025-517534D16A1F}" type="presParOf" srcId="{FDD99B15-50D7-4ED1-83D6-83449DC387BE}" destId="{F058929D-791C-42CC-AF90-272FB64846D2}" srcOrd="0" destOrd="0" presId="urn:microsoft.com/office/officeart/2008/layout/HalfCircleOrganizationChart"/>
    <dgm:cxn modelId="{4A55236B-E286-4E2E-A77B-2CE31EA8AB8C}" type="presParOf" srcId="{F058929D-791C-42CC-AF90-272FB64846D2}" destId="{43B03425-03BC-4A47-B128-7EC94C57DD3F}" srcOrd="0" destOrd="0" presId="urn:microsoft.com/office/officeart/2008/layout/HalfCircleOrganizationChart"/>
    <dgm:cxn modelId="{F52F7082-584A-4F38-B466-692DD5B18019}" type="presParOf" srcId="{F058929D-791C-42CC-AF90-272FB64846D2}" destId="{EA608681-9DE2-4DC9-8E64-08A0F1A80931}" srcOrd="1" destOrd="0" presId="urn:microsoft.com/office/officeart/2008/layout/HalfCircleOrganizationChart"/>
    <dgm:cxn modelId="{24F41E11-987C-417C-99BA-236623E5AC9C}" type="presParOf" srcId="{F058929D-791C-42CC-AF90-272FB64846D2}" destId="{B3EB0A24-629A-4313-850C-B2AE512433DD}" srcOrd="2" destOrd="0" presId="urn:microsoft.com/office/officeart/2008/layout/HalfCircleOrganizationChart"/>
    <dgm:cxn modelId="{F3DCC5F4-853B-4E59-B07D-70B7168149AE}" type="presParOf" srcId="{F058929D-791C-42CC-AF90-272FB64846D2}" destId="{AF72762A-BDD6-4253-AA0B-821FCED7CB1F}" srcOrd="3" destOrd="0" presId="urn:microsoft.com/office/officeart/2008/layout/HalfCircleOrganizationChart"/>
    <dgm:cxn modelId="{D58A5A1A-D006-40E2-B862-B786935430F3}" type="presParOf" srcId="{FDD99B15-50D7-4ED1-83D6-83449DC387BE}" destId="{7076F65A-6038-4324-BB54-5A36A660741D}" srcOrd="1" destOrd="0" presId="urn:microsoft.com/office/officeart/2008/layout/HalfCircleOrganizationChart"/>
    <dgm:cxn modelId="{C89FB844-A5A9-46FA-9903-13BA3B0CF72B}" type="presParOf" srcId="{7076F65A-6038-4324-BB54-5A36A660741D}" destId="{E3161DED-1530-4C4A-8F2C-D5152B9D6E93}" srcOrd="0" destOrd="0" presId="urn:microsoft.com/office/officeart/2008/layout/HalfCircleOrganizationChart"/>
    <dgm:cxn modelId="{4AED28A4-05DA-45A0-8170-20418D06EB1B}" type="presParOf" srcId="{7076F65A-6038-4324-BB54-5A36A660741D}" destId="{139227C7-42E7-44F3-ADA5-998EA7F9D241}" srcOrd="1" destOrd="0" presId="urn:microsoft.com/office/officeart/2008/layout/HalfCircleOrganizationChart"/>
    <dgm:cxn modelId="{3FDD4D4C-6E04-43D2-A721-F9005050E6FA}" type="presParOf" srcId="{139227C7-42E7-44F3-ADA5-998EA7F9D241}" destId="{B93C24FA-DE89-4472-9B17-F94B504BBC54}" srcOrd="0" destOrd="0" presId="urn:microsoft.com/office/officeart/2008/layout/HalfCircleOrganizationChart"/>
    <dgm:cxn modelId="{9A1981DC-26BA-4BA8-9744-CE38C0FEB63C}" type="presParOf" srcId="{B93C24FA-DE89-4472-9B17-F94B504BBC54}" destId="{54BB34D8-2DD6-45AF-B126-418F6CD26B47}" srcOrd="0" destOrd="0" presId="urn:microsoft.com/office/officeart/2008/layout/HalfCircleOrganizationChart"/>
    <dgm:cxn modelId="{DCFE4068-C830-4B18-A42B-CEF919C2A147}" type="presParOf" srcId="{B93C24FA-DE89-4472-9B17-F94B504BBC54}" destId="{53B8BC6B-CBEB-4EEA-8B04-17FEC42AEE77}" srcOrd="1" destOrd="0" presId="urn:microsoft.com/office/officeart/2008/layout/HalfCircleOrganizationChart"/>
    <dgm:cxn modelId="{3D9552CD-BAFC-4975-AC36-DD6FD003469F}" type="presParOf" srcId="{B93C24FA-DE89-4472-9B17-F94B504BBC54}" destId="{02EF8D02-AE51-4B8B-A321-7F631133DAAE}" srcOrd="2" destOrd="0" presId="urn:microsoft.com/office/officeart/2008/layout/HalfCircleOrganizationChart"/>
    <dgm:cxn modelId="{2128788B-442F-48FF-9F76-AB5404D488ED}" type="presParOf" srcId="{B93C24FA-DE89-4472-9B17-F94B504BBC54}" destId="{695FED20-A72D-41BD-99D7-7F809D97C9B4}" srcOrd="3" destOrd="0" presId="urn:microsoft.com/office/officeart/2008/layout/HalfCircleOrganizationChart"/>
    <dgm:cxn modelId="{A21B6A12-9AA4-4B40-9D7C-972C4EF55537}" type="presParOf" srcId="{139227C7-42E7-44F3-ADA5-998EA7F9D241}" destId="{F5AD7380-1BB9-429C-A3EC-02AD2F54F752}" srcOrd="1" destOrd="0" presId="urn:microsoft.com/office/officeart/2008/layout/HalfCircleOrganizationChart"/>
    <dgm:cxn modelId="{40A40FB0-E835-4517-A312-D1C5EC46AFC8}" type="presParOf" srcId="{139227C7-42E7-44F3-ADA5-998EA7F9D241}" destId="{EE444F15-1618-41A6-B363-3D7814D9ABE5}" srcOrd="2" destOrd="0" presId="urn:microsoft.com/office/officeart/2008/layout/HalfCircleOrganizationChart"/>
    <dgm:cxn modelId="{A8678CEB-6EAC-4C94-A4D1-3AB79E5C690D}" type="presParOf" srcId="{7076F65A-6038-4324-BB54-5A36A660741D}" destId="{0CA47285-DA2C-4DFA-A015-230325B8C5D1}" srcOrd="2" destOrd="0" presId="urn:microsoft.com/office/officeart/2008/layout/HalfCircleOrganizationChart"/>
    <dgm:cxn modelId="{DF066E01-2B74-46C7-931C-C0D506B0AF55}" type="presParOf" srcId="{7076F65A-6038-4324-BB54-5A36A660741D}" destId="{A4CC76BD-62BA-4A83-B365-0C53AAC4C2C6}" srcOrd="3" destOrd="0" presId="urn:microsoft.com/office/officeart/2008/layout/HalfCircleOrganizationChart"/>
    <dgm:cxn modelId="{823C5F3E-00B5-4ADB-9DAF-3B32AA52DA73}" type="presParOf" srcId="{A4CC76BD-62BA-4A83-B365-0C53AAC4C2C6}" destId="{1A9C796F-C8CB-465C-A74A-EA774EC69BED}" srcOrd="0" destOrd="0" presId="urn:microsoft.com/office/officeart/2008/layout/HalfCircleOrganizationChart"/>
    <dgm:cxn modelId="{ED8FA042-4BAD-46A0-8C6C-A6F1F5F8B2C4}" type="presParOf" srcId="{1A9C796F-C8CB-465C-A74A-EA774EC69BED}" destId="{0FC8A9F6-C397-44F0-96F4-F4D3AD6023A3}" srcOrd="0" destOrd="0" presId="urn:microsoft.com/office/officeart/2008/layout/HalfCircleOrganizationChart"/>
    <dgm:cxn modelId="{1B8BB53D-68C5-40F7-91AC-077BC7919AB4}" type="presParOf" srcId="{1A9C796F-C8CB-465C-A74A-EA774EC69BED}" destId="{37FEF884-0E7A-4BB0-85C9-EFEBE982ACCC}" srcOrd="1" destOrd="0" presId="urn:microsoft.com/office/officeart/2008/layout/HalfCircleOrganizationChart"/>
    <dgm:cxn modelId="{DAD5EF49-BE5F-49F3-A179-048165447F34}" type="presParOf" srcId="{1A9C796F-C8CB-465C-A74A-EA774EC69BED}" destId="{CD93D6FC-BB1E-482F-A65E-C09048E02CEB}" srcOrd="2" destOrd="0" presId="urn:microsoft.com/office/officeart/2008/layout/HalfCircleOrganizationChart"/>
    <dgm:cxn modelId="{DC7C0947-2255-46FD-AB79-D74A8C519280}" type="presParOf" srcId="{1A9C796F-C8CB-465C-A74A-EA774EC69BED}" destId="{14FE8F09-7E7E-425D-9988-33C282F764CD}" srcOrd="3" destOrd="0" presId="urn:microsoft.com/office/officeart/2008/layout/HalfCircleOrganizationChart"/>
    <dgm:cxn modelId="{F2C53967-03E2-4E01-885B-6F4CF95E167D}" type="presParOf" srcId="{A4CC76BD-62BA-4A83-B365-0C53AAC4C2C6}" destId="{FB852DB6-8FF3-4D9C-8ECD-303444C1A158}" srcOrd="1" destOrd="0" presId="urn:microsoft.com/office/officeart/2008/layout/HalfCircleOrganizationChart"/>
    <dgm:cxn modelId="{CC5B8B32-0DB2-442D-9CD7-3ADD870D0F31}" type="presParOf" srcId="{A4CC76BD-62BA-4A83-B365-0C53AAC4C2C6}" destId="{BA8BF366-6B43-41E6-B0B9-5ED064B4D84C}" srcOrd="2" destOrd="0" presId="urn:microsoft.com/office/officeart/2008/layout/HalfCircleOrganizationChart"/>
    <dgm:cxn modelId="{4C31FD2F-B351-49E2-AE2B-A53C833E8DAF}" type="presParOf" srcId="{FDD99B15-50D7-4ED1-83D6-83449DC387BE}" destId="{8D57A80A-347B-4BBC-BECC-0EB9184EE17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4B1236-99F0-4F31-B1F6-157DA5B8F712}" type="doc">
      <dgm:prSet loTypeId="urn:microsoft.com/office/officeart/2005/8/layout/StepDownProcess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6BEE47E-5B86-4521-8018-F5F1323B2434}">
      <dgm:prSet phldrT="[Texto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Decisión del producto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853A43EE-40E0-4486-AFE4-4A70EB2251DD}" type="parTrans" cxnId="{37F9F298-D791-4562-B045-631FB54E0DD4}">
      <dgm:prSet/>
      <dgm:spPr/>
      <dgm:t>
        <a:bodyPr/>
        <a:lstStyle/>
        <a:p>
          <a:endParaRPr lang="es-EC"/>
        </a:p>
      </dgm:t>
    </dgm:pt>
    <dgm:pt modelId="{A4A87E33-5916-4282-8E0D-9233BFA76BEA}" type="sibTrans" cxnId="{37F9F298-D791-4562-B045-631FB54E0DD4}">
      <dgm:prSet/>
      <dgm:spPr/>
      <dgm:t>
        <a:bodyPr/>
        <a:lstStyle/>
        <a:p>
          <a:endParaRPr lang="es-EC"/>
        </a:p>
      </dgm:t>
    </dgm:pt>
    <dgm:pt modelId="{2838534F-78FF-483A-B3D0-F7C520B2A654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Calidad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DF44B60E-488A-450F-8DA1-7FAB9F147F31}" type="parTrans" cxnId="{A1450D09-5756-44C4-976A-37EFE403C883}">
      <dgm:prSet/>
      <dgm:spPr/>
      <dgm:t>
        <a:bodyPr/>
        <a:lstStyle/>
        <a:p>
          <a:endParaRPr lang="es-EC"/>
        </a:p>
      </dgm:t>
    </dgm:pt>
    <dgm:pt modelId="{1C73EA5B-B777-4718-BEFC-6A05915640C6}" type="sibTrans" cxnId="{A1450D09-5756-44C4-976A-37EFE403C883}">
      <dgm:prSet/>
      <dgm:spPr/>
      <dgm:t>
        <a:bodyPr/>
        <a:lstStyle/>
        <a:p>
          <a:endParaRPr lang="es-EC"/>
        </a:p>
      </dgm:t>
    </dgm:pt>
    <dgm:pt modelId="{524C05D3-83E5-4BA1-B854-AB3E75221A80}">
      <dgm:prSet phldrT="[Texto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Frecuencia de cambio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D89EA657-0118-4338-8E02-C0C09DB91A25}" type="parTrans" cxnId="{B22B4400-EA9A-4898-963E-2D253197C843}">
      <dgm:prSet/>
      <dgm:spPr/>
      <dgm:t>
        <a:bodyPr/>
        <a:lstStyle/>
        <a:p>
          <a:endParaRPr lang="es-EC"/>
        </a:p>
      </dgm:t>
    </dgm:pt>
    <dgm:pt modelId="{017D58F1-7FD3-4DF4-A866-E79A39A285A8}" type="sibTrans" cxnId="{B22B4400-EA9A-4898-963E-2D253197C843}">
      <dgm:prSet/>
      <dgm:spPr/>
      <dgm:t>
        <a:bodyPr/>
        <a:lstStyle/>
        <a:p>
          <a:endParaRPr lang="es-EC"/>
        </a:p>
      </dgm:t>
    </dgm:pt>
    <dgm:pt modelId="{59079A45-6215-476E-92B8-4E50EFC58A0C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Más de 5 años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2CD99E01-024B-44F9-8AE4-7B024E6579DB}" type="parTrans" cxnId="{B1CE28EA-9C07-40CB-89E7-112109027EFD}">
      <dgm:prSet/>
      <dgm:spPr/>
      <dgm:t>
        <a:bodyPr/>
        <a:lstStyle/>
        <a:p>
          <a:endParaRPr lang="es-EC"/>
        </a:p>
      </dgm:t>
    </dgm:pt>
    <dgm:pt modelId="{EECA9361-AAB8-48A1-94FA-7774E4652F1A}" type="sibTrans" cxnId="{B1CE28EA-9C07-40CB-89E7-112109027EFD}">
      <dgm:prSet/>
      <dgm:spPr/>
      <dgm:t>
        <a:bodyPr/>
        <a:lstStyle/>
        <a:p>
          <a:endParaRPr lang="es-EC"/>
        </a:p>
      </dgm:t>
    </dgm:pt>
    <dgm:pt modelId="{22DD9355-1B8E-4B0A-BC92-344CAE712ACF}">
      <dgm:prSet phldrT="[Texto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Decisión del proveedor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8B39E6F6-DF39-4E25-B604-8C5FC4FB97CF}" type="parTrans" cxnId="{F69AB0CC-A464-47EE-BB26-1C6A96FA6011}">
      <dgm:prSet/>
      <dgm:spPr/>
      <dgm:t>
        <a:bodyPr/>
        <a:lstStyle/>
        <a:p>
          <a:endParaRPr lang="es-EC"/>
        </a:p>
      </dgm:t>
    </dgm:pt>
    <dgm:pt modelId="{57369327-966D-4C82-9910-841A21009CCD}" type="sibTrans" cxnId="{F69AB0CC-A464-47EE-BB26-1C6A96FA6011}">
      <dgm:prSet/>
      <dgm:spPr/>
      <dgm:t>
        <a:bodyPr/>
        <a:lstStyle/>
        <a:p>
          <a:endParaRPr lang="es-EC"/>
        </a:p>
      </dgm:t>
    </dgm:pt>
    <dgm:pt modelId="{1B28F8E4-C9BE-4FAB-B8F5-CB0838B3EB93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Mantenimiento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4B558ECD-0526-4B90-8D25-25BE4E28365C}" type="parTrans" cxnId="{EBE4C4FB-AFCC-4B20-9D6F-01290E1AB793}">
      <dgm:prSet/>
      <dgm:spPr/>
      <dgm:t>
        <a:bodyPr/>
        <a:lstStyle/>
        <a:p>
          <a:endParaRPr lang="es-EC"/>
        </a:p>
      </dgm:t>
    </dgm:pt>
    <dgm:pt modelId="{22CF30F9-B0D2-4AE5-9589-45E8C922DA1A}" type="sibTrans" cxnId="{EBE4C4FB-AFCC-4B20-9D6F-01290E1AB793}">
      <dgm:prSet/>
      <dgm:spPr/>
      <dgm:t>
        <a:bodyPr/>
        <a:lstStyle/>
        <a:p>
          <a:endParaRPr lang="es-EC"/>
        </a:p>
      </dgm:t>
    </dgm:pt>
    <dgm:pt modelId="{6FC37AB5-15D5-4F7B-B623-9484F7EB36F7}">
      <dgm:prSet phldrT="[Texto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Servicios actuales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9B6B7B37-8A92-4BDB-B659-ED3275ABA20D}" type="parTrans" cxnId="{56A67648-FA54-4DA9-9CFB-6AFFE5EC6F12}">
      <dgm:prSet/>
      <dgm:spPr/>
      <dgm:t>
        <a:bodyPr/>
        <a:lstStyle/>
        <a:p>
          <a:endParaRPr lang="es-EC"/>
        </a:p>
      </dgm:t>
    </dgm:pt>
    <dgm:pt modelId="{91C96FF2-048B-4DEF-B538-1D11B75D6A84}" type="sibTrans" cxnId="{56A67648-FA54-4DA9-9CFB-6AFFE5EC6F12}">
      <dgm:prSet/>
      <dgm:spPr/>
      <dgm:t>
        <a:bodyPr/>
        <a:lstStyle/>
        <a:p>
          <a:endParaRPr lang="es-EC"/>
        </a:p>
      </dgm:t>
    </dgm:pt>
    <dgm:pt modelId="{24876B12-B516-4447-B728-FA8EEA0D90FC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61E28E30-9F7C-4142-9D5B-F433A43B3A65}" type="parTrans" cxnId="{F49C56A7-2EE1-4D66-9047-E5B8A6C4D832}">
      <dgm:prSet/>
      <dgm:spPr/>
      <dgm:t>
        <a:bodyPr/>
        <a:lstStyle/>
        <a:p>
          <a:endParaRPr lang="es-EC"/>
        </a:p>
      </dgm:t>
    </dgm:pt>
    <dgm:pt modelId="{8D74B6DF-E8ED-4DAE-BC7F-9C12C4958ADD}" type="sibTrans" cxnId="{F49C56A7-2EE1-4D66-9047-E5B8A6C4D832}">
      <dgm:prSet/>
      <dgm:spPr/>
      <dgm:t>
        <a:bodyPr/>
        <a:lstStyle/>
        <a:p>
          <a:endParaRPr lang="es-EC"/>
        </a:p>
      </dgm:t>
    </dgm:pt>
    <dgm:pt modelId="{2F1C1F52-616B-4DD9-B35C-775ADE56AE69}">
      <dgm:prSet phldrT="[Texto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Precio estimado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0F8B2740-AFC8-4352-83F0-55F3C7DD09A1}" type="parTrans" cxnId="{011D48E9-9524-4BAD-AE22-1D6B7E96279E}">
      <dgm:prSet/>
      <dgm:spPr/>
      <dgm:t>
        <a:bodyPr/>
        <a:lstStyle/>
        <a:p>
          <a:endParaRPr lang="es-EC"/>
        </a:p>
      </dgm:t>
    </dgm:pt>
    <dgm:pt modelId="{91671A92-47FE-46D8-BD49-1704C6D32E56}" type="sibTrans" cxnId="{011D48E9-9524-4BAD-AE22-1D6B7E96279E}">
      <dgm:prSet/>
      <dgm:spPr/>
      <dgm:t>
        <a:bodyPr/>
        <a:lstStyle/>
        <a:p>
          <a:endParaRPr lang="es-EC"/>
        </a:p>
      </dgm:t>
    </dgm:pt>
    <dgm:pt modelId="{D6DA9101-BB2B-4054-8BEB-B21D8D74BABD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Más de $ 60.000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E16E2A2A-6351-4CB4-9F70-F0B589F69840}" type="parTrans" cxnId="{8A4AD2DA-AE0F-423F-981D-CF33AF7DC7D4}">
      <dgm:prSet/>
      <dgm:spPr/>
      <dgm:t>
        <a:bodyPr/>
        <a:lstStyle/>
        <a:p>
          <a:endParaRPr lang="es-EC"/>
        </a:p>
      </dgm:t>
    </dgm:pt>
    <dgm:pt modelId="{3F59236D-120E-45F2-803F-2AB71479D4E2}" type="sibTrans" cxnId="{8A4AD2DA-AE0F-423F-981D-CF33AF7DC7D4}">
      <dgm:prSet/>
      <dgm:spPr/>
      <dgm:t>
        <a:bodyPr/>
        <a:lstStyle/>
        <a:p>
          <a:endParaRPr lang="es-EC"/>
        </a:p>
      </dgm:t>
    </dgm:pt>
    <dgm:pt modelId="{45EFDBF6-9920-4332-AAE3-84A65064CD4B}">
      <dgm:prSet phldrT="[Texto]" custT="1"/>
      <dgm:spPr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Valor agregado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60AEBB3F-E491-4D05-A95D-B33A5216E7D4}" type="parTrans" cxnId="{42F04D54-2FE5-4E10-BC89-71CB73367585}">
      <dgm:prSet/>
      <dgm:spPr/>
      <dgm:t>
        <a:bodyPr/>
        <a:lstStyle/>
        <a:p>
          <a:endParaRPr lang="es-EC"/>
        </a:p>
      </dgm:t>
    </dgm:pt>
    <dgm:pt modelId="{D6A472D3-9F9F-4F1F-9BC5-A2A2663E47D2}" type="sibTrans" cxnId="{42F04D54-2FE5-4E10-BC89-71CB73367585}">
      <dgm:prSet/>
      <dgm:spPr/>
      <dgm:t>
        <a:bodyPr/>
        <a:lstStyle/>
        <a:p>
          <a:endParaRPr lang="es-EC"/>
        </a:p>
      </dgm:t>
    </dgm:pt>
    <dgm:pt modelId="{E6347305-3A2F-4C99-8C7A-6D0E8AF8C8D5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707ADAF2-F04B-469A-A640-73704EC7DDC5}" type="parTrans" cxnId="{11D81C84-2F52-4B2D-A1CE-B70064F122C7}">
      <dgm:prSet/>
      <dgm:spPr/>
      <dgm:t>
        <a:bodyPr/>
        <a:lstStyle/>
        <a:p>
          <a:endParaRPr lang="es-EC"/>
        </a:p>
      </dgm:t>
    </dgm:pt>
    <dgm:pt modelId="{4E38CAC7-479D-4F58-AF3C-5ECB6A7CC6C7}" type="sibTrans" cxnId="{11D81C84-2F52-4B2D-A1CE-B70064F122C7}">
      <dgm:prSet/>
      <dgm:spPr/>
      <dgm:t>
        <a:bodyPr/>
        <a:lstStyle/>
        <a:p>
          <a:endParaRPr lang="es-EC"/>
        </a:p>
      </dgm:t>
    </dgm:pt>
    <dgm:pt modelId="{8627CBBC-CD7E-4C8E-9713-40AEE24A9E33}">
      <dgm:prSet phldrT="[Texto]" custT="1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Fuentes de información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0E4896A2-4801-42A3-9447-6B6FF29C65C7}" type="parTrans" cxnId="{884E41C5-9A10-4F27-9815-6A85140383BC}">
      <dgm:prSet/>
      <dgm:spPr/>
      <dgm:t>
        <a:bodyPr/>
        <a:lstStyle/>
        <a:p>
          <a:endParaRPr lang="es-EC"/>
        </a:p>
      </dgm:t>
    </dgm:pt>
    <dgm:pt modelId="{A7DEABC0-6140-4CC2-9F7B-7DFAA5ACCB29}" type="sibTrans" cxnId="{884E41C5-9A10-4F27-9815-6A85140383BC}">
      <dgm:prSet/>
      <dgm:spPr/>
      <dgm:t>
        <a:bodyPr/>
        <a:lstStyle/>
        <a:p>
          <a:endParaRPr lang="es-EC"/>
        </a:p>
      </dgm:t>
    </dgm:pt>
    <dgm:pt modelId="{2A3C3DBF-5891-4900-B2A9-C547DBED5A1E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Lista de proveedores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CBE95BFC-C161-4F62-A744-BF476FB0C18D}" type="parTrans" cxnId="{FB4E3D08-CB09-4443-8515-E487D8A706A2}">
      <dgm:prSet/>
      <dgm:spPr/>
      <dgm:t>
        <a:bodyPr/>
        <a:lstStyle/>
        <a:p>
          <a:endParaRPr lang="es-EC"/>
        </a:p>
      </dgm:t>
    </dgm:pt>
    <dgm:pt modelId="{09357708-AEF8-4825-B44D-53093DCA1D6F}" type="sibTrans" cxnId="{FB4E3D08-CB09-4443-8515-E487D8A706A2}">
      <dgm:prSet/>
      <dgm:spPr/>
      <dgm:t>
        <a:bodyPr/>
        <a:lstStyle/>
        <a:p>
          <a:endParaRPr lang="es-EC"/>
        </a:p>
      </dgm:t>
    </dgm:pt>
    <dgm:pt modelId="{47AC980C-7A17-49A6-92CA-795C6AB0850C}">
      <dgm:prSet phldrT="[Texto]" custT="1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Aceptación de publicidad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FD69BB6B-DB2A-41D8-BE8A-A98A194E8080}" type="parTrans" cxnId="{BB01B2E8-B5B6-43E7-AA1E-7BA89012B7A8}">
      <dgm:prSet/>
      <dgm:spPr/>
      <dgm:t>
        <a:bodyPr/>
        <a:lstStyle/>
        <a:p>
          <a:endParaRPr lang="es-EC"/>
        </a:p>
      </dgm:t>
    </dgm:pt>
    <dgm:pt modelId="{CABF316A-20E1-4BFC-9368-78411E8A916E}" type="sibTrans" cxnId="{BB01B2E8-B5B6-43E7-AA1E-7BA89012B7A8}">
      <dgm:prSet/>
      <dgm:spPr/>
      <dgm:t>
        <a:bodyPr/>
        <a:lstStyle/>
        <a:p>
          <a:endParaRPr lang="es-EC"/>
        </a:p>
      </dgm:t>
    </dgm:pt>
    <dgm:pt modelId="{FCDD4889-471A-4161-AA9C-081E183C4C69}">
      <dgm:prSet phldrT="[Texto]" custT="1"/>
      <dgm:spPr/>
      <dgm:t>
        <a:bodyPr/>
        <a:lstStyle/>
        <a:p>
          <a:r>
            <a:rPr lang="es-EC" sz="14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1C832CEC-04EF-433A-B7D8-533B1D7361DD}" type="parTrans" cxnId="{B31BBD76-DB93-4748-B1D7-B346CD4CF731}">
      <dgm:prSet/>
      <dgm:spPr/>
      <dgm:t>
        <a:bodyPr/>
        <a:lstStyle/>
        <a:p>
          <a:endParaRPr lang="es-EC"/>
        </a:p>
      </dgm:t>
    </dgm:pt>
    <dgm:pt modelId="{81DF3019-91B3-43DD-8879-AF05491DA3DB}" type="sibTrans" cxnId="{B31BBD76-DB93-4748-B1D7-B346CD4CF731}">
      <dgm:prSet/>
      <dgm:spPr/>
      <dgm:t>
        <a:bodyPr/>
        <a:lstStyle/>
        <a:p>
          <a:endParaRPr lang="es-EC"/>
        </a:p>
      </dgm:t>
    </dgm:pt>
    <dgm:pt modelId="{C6B6F0E4-B6C1-4A82-84D1-4CC0943BB9AC}">
      <dgm:prSet phldrT="[Texto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Marcas conocidas</a:t>
          </a:r>
        </a:p>
        <a:p>
          <a:r>
            <a:rPr lang="es-EC" sz="1800" b="0" i="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	</a:t>
          </a:r>
          <a:endParaRPr lang="es-EC" sz="1800" b="0" i="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gm:t>
    </dgm:pt>
    <dgm:pt modelId="{347673CE-88BD-4F22-8AB2-3EF3681E7C4E}" type="parTrans" cxnId="{6E6E20CB-2617-4177-BCA7-C7C722E33917}">
      <dgm:prSet/>
      <dgm:spPr/>
      <dgm:t>
        <a:bodyPr/>
        <a:lstStyle/>
        <a:p>
          <a:endParaRPr lang="es-EC"/>
        </a:p>
      </dgm:t>
    </dgm:pt>
    <dgm:pt modelId="{1EE4AC21-7E90-4BA4-A8D4-E6A1F121EFF7}" type="sibTrans" cxnId="{6E6E20CB-2617-4177-BCA7-C7C722E33917}">
      <dgm:prSet/>
      <dgm:spPr/>
      <dgm:t>
        <a:bodyPr/>
        <a:lstStyle/>
        <a:p>
          <a:endParaRPr lang="es-EC"/>
        </a:p>
      </dgm:t>
    </dgm:pt>
    <dgm:pt modelId="{F90D7B3D-19A3-4894-AA91-1A4B9085A25E}" type="pres">
      <dgm:prSet presAssocID="{D44B1236-99F0-4F31-B1F6-157DA5B8F71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E20412-F288-4944-A51F-F5CD8728E92B}" type="pres">
      <dgm:prSet presAssocID="{46BEE47E-5B86-4521-8018-F5F1323B2434}" presName="composite" presStyleCnt="0"/>
      <dgm:spPr/>
    </dgm:pt>
    <dgm:pt modelId="{7F201CAD-AA78-4686-9FBA-7E146D873909}" type="pres">
      <dgm:prSet presAssocID="{46BEE47E-5B86-4521-8018-F5F1323B2434}" presName="bentUpArrow1" presStyleLbl="alignImgPlace1" presStyleIdx="0" presStyleCnt="8" custScaleX="49468" custScaleY="47141" custLinFactNeighborX="-6539" custLinFactNeighborY="41057"/>
      <dgm:spPr/>
    </dgm:pt>
    <dgm:pt modelId="{80049EE8-E349-47A0-A847-5947B9F9C263}" type="pres">
      <dgm:prSet presAssocID="{46BEE47E-5B86-4521-8018-F5F1323B2434}" presName="ParentText" presStyleLbl="node1" presStyleIdx="0" presStyleCnt="9" custScaleX="174681" custScaleY="138050" custLinFactNeighborX="3192" custLinFactNeighborY="-2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7311EC-8978-4DBC-8A15-8C9A5407BD04}" type="pres">
      <dgm:prSet presAssocID="{46BEE47E-5B86-4521-8018-F5F1323B2434}" presName="ChildText" presStyleLbl="revTx" presStyleIdx="0" presStyleCnt="8" custScaleX="208912" custScaleY="128523" custLinFactX="36506" custLinFactNeighborX="100000" custLinFactNeighborY="-5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5D3987-FBAF-42A2-B458-B7555FDDEEA3}" type="pres">
      <dgm:prSet presAssocID="{A4A87E33-5916-4282-8E0D-9233BFA76BEA}" presName="sibTrans" presStyleCnt="0"/>
      <dgm:spPr/>
    </dgm:pt>
    <dgm:pt modelId="{B418C4A0-C1CA-4B8F-B5EB-75D18C626701}" type="pres">
      <dgm:prSet presAssocID="{524C05D3-83E5-4BA1-B854-AB3E75221A80}" presName="composite" presStyleCnt="0"/>
      <dgm:spPr/>
    </dgm:pt>
    <dgm:pt modelId="{288100BC-D5A4-430F-A461-22DACE9B0234}" type="pres">
      <dgm:prSet presAssocID="{524C05D3-83E5-4BA1-B854-AB3E75221A80}" presName="bentUpArrow1" presStyleLbl="alignImgPlace1" presStyleIdx="1" presStyleCnt="8" custScaleX="49468" custScaleY="47141" custLinFactNeighborX="-6539" custLinFactNeighborY="41057"/>
      <dgm:spPr/>
    </dgm:pt>
    <dgm:pt modelId="{6155F443-5962-482C-97D5-8A731127B795}" type="pres">
      <dgm:prSet presAssocID="{524C05D3-83E5-4BA1-B854-AB3E75221A80}" presName="ParentText" presStyleLbl="node1" presStyleIdx="1" presStyleCnt="9" custScaleX="174681" custScaleY="138050" custLinFactNeighborX="-4807" custLinFactNeighborY="199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4F6032-F4C1-42BA-BE1F-1D90439F7AF2}" type="pres">
      <dgm:prSet presAssocID="{524C05D3-83E5-4BA1-B854-AB3E75221A80}" presName="ChildText" presStyleLbl="revTx" presStyleIdx="1" presStyleCnt="8" custScaleX="208912" custScaleY="128523" custLinFactX="3217" custLinFactNeighborX="100000" custLinFactNeighborY="-3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24ED99-0F9B-40FB-ACFC-A9F1C786ABD0}" type="pres">
      <dgm:prSet presAssocID="{017D58F1-7FD3-4DF4-A866-E79A39A285A8}" presName="sibTrans" presStyleCnt="0"/>
      <dgm:spPr/>
    </dgm:pt>
    <dgm:pt modelId="{004A5CE0-21C8-4C1D-A1EF-759FB578D223}" type="pres">
      <dgm:prSet presAssocID="{22DD9355-1B8E-4B0A-BC92-344CAE712ACF}" presName="composite" presStyleCnt="0"/>
      <dgm:spPr/>
    </dgm:pt>
    <dgm:pt modelId="{8B33C895-1103-44F0-A86C-12D99EE66C62}" type="pres">
      <dgm:prSet presAssocID="{22DD9355-1B8E-4B0A-BC92-344CAE712ACF}" presName="bentUpArrow1" presStyleLbl="alignImgPlace1" presStyleIdx="2" presStyleCnt="8" custScaleX="49468" custScaleY="47141" custLinFactNeighborX="-6539" custLinFactNeighborY="41057"/>
      <dgm:spPr/>
    </dgm:pt>
    <dgm:pt modelId="{D27E2BDB-B35F-4BC4-B0BB-446C7119097C}" type="pres">
      <dgm:prSet presAssocID="{22DD9355-1B8E-4B0A-BC92-344CAE712ACF}" presName="ParentText" presStyleLbl="node1" presStyleIdx="2" presStyleCnt="9" custScaleX="174681" custScaleY="138050" custLinFactNeighborX="-4020" custLinFactNeighborY="274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3EAF7E-CECD-4D81-8A98-3F586B125720}" type="pres">
      <dgm:prSet presAssocID="{22DD9355-1B8E-4B0A-BC92-344CAE712ACF}" presName="ChildText" presStyleLbl="revTx" presStyleIdx="2" presStyleCnt="8" custScaleX="242542" custScaleY="128523" custLinFactX="11020" custLinFactNeighborX="100000" custLinFactNeighborY="-1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D4E3E-64B2-4877-804E-F7033EF2D556}" type="pres">
      <dgm:prSet presAssocID="{57369327-966D-4C82-9910-841A21009CCD}" presName="sibTrans" presStyleCnt="0"/>
      <dgm:spPr/>
    </dgm:pt>
    <dgm:pt modelId="{2E203505-98AF-40C6-94E0-AB6D6ED31A5B}" type="pres">
      <dgm:prSet presAssocID="{6FC37AB5-15D5-4F7B-B623-9484F7EB36F7}" presName="composite" presStyleCnt="0"/>
      <dgm:spPr/>
    </dgm:pt>
    <dgm:pt modelId="{B2D7E7C4-0451-4AA0-98C3-63915A3A1025}" type="pres">
      <dgm:prSet presAssocID="{6FC37AB5-15D5-4F7B-B623-9484F7EB36F7}" presName="bentUpArrow1" presStyleLbl="alignImgPlace1" presStyleIdx="3" presStyleCnt="8" custScaleX="49468" custScaleY="47141" custLinFactNeighborX="-6539" custLinFactNeighborY="41057"/>
      <dgm:spPr/>
    </dgm:pt>
    <dgm:pt modelId="{28091047-67AC-4B55-B6E2-BF5BECC4DCEC}" type="pres">
      <dgm:prSet presAssocID="{6FC37AB5-15D5-4F7B-B623-9484F7EB36F7}" presName="ParentText" presStyleLbl="node1" presStyleIdx="3" presStyleCnt="9" custScaleX="174681" custScaleY="138050" custLinFactNeighborX="584" custLinFactNeighborY="325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0A3AD6-E9D0-4890-A3EF-E842B8829410}" type="pres">
      <dgm:prSet presAssocID="{6FC37AB5-15D5-4F7B-B623-9484F7EB36F7}" presName="ChildText" presStyleLbl="revTx" presStyleIdx="3" presStyleCnt="8" custScaleX="208912" custScaleY="128523" custLinFactX="18823" custLinFactNeighborX="100000" custLinFactNeighborY="1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C4E1D-FD27-422C-8ADC-CA6473D99C04}" type="pres">
      <dgm:prSet presAssocID="{91C96FF2-048B-4DEF-B538-1D11B75D6A84}" presName="sibTrans" presStyleCnt="0"/>
      <dgm:spPr/>
    </dgm:pt>
    <dgm:pt modelId="{FF130374-E6EF-42AC-AF61-7CAE9315EB70}" type="pres">
      <dgm:prSet presAssocID="{2F1C1F52-616B-4DD9-B35C-775ADE56AE69}" presName="composite" presStyleCnt="0"/>
      <dgm:spPr/>
    </dgm:pt>
    <dgm:pt modelId="{57AF7D75-0DF5-4251-8CD7-2E605AF593D1}" type="pres">
      <dgm:prSet presAssocID="{2F1C1F52-616B-4DD9-B35C-775ADE56AE69}" presName="bentUpArrow1" presStyleLbl="alignImgPlace1" presStyleIdx="4" presStyleCnt="8" custScaleX="49468" custScaleY="47141" custLinFactNeighborX="-6539" custLinFactNeighborY="41057"/>
      <dgm:spPr/>
    </dgm:pt>
    <dgm:pt modelId="{BE2A76E1-1F90-4A36-BFAC-8AA15E8355EF}" type="pres">
      <dgm:prSet presAssocID="{2F1C1F52-616B-4DD9-B35C-775ADE56AE69}" presName="ParentText" presStyleLbl="node1" presStyleIdx="4" presStyleCnt="9" custScaleX="174681" custScaleY="138050" custLinFactNeighborX="768" custLinFactNeighborY="335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C4CCAB-A541-4F87-8894-15D458D1D2BE}" type="pres">
      <dgm:prSet presAssocID="{2F1C1F52-616B-4DD9-B35C-775ADE56AE69}" presName="ChildText" presStyleLbl="revTx" presStyleIdx="4" presStyleCnt="8" custScaleX="208912" custScaleY="128523" custLinFactNeighborX="99231" custLinFactNeighborY="2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48019A-ADDD-49EE-9167-13ADC9FB5637}" type="pres">
      <dgm:prSet presAssocID="{91671A92-47FE-46D8-BD49-1704C6D32E56}" presName="sibTrans" presStyleCnt="0"/>
      <dgm:spPr/>
    </dgm:pt>
    <dgm:pt modelId="{AC77AC6D-14B4-4E09-A2EB-E92B98B029B0}" type="pres">
      <dgm:prSet presAssocID="{45EFDBF6-9920-4332-AAE3-84A65064CD4B}" presName="composite" presStyleCnt="0"/>
      <dgm:spPr/>
    </dgm:pt>
    <dgm:pt modelId="{8E93567B-B38E-4CFA-97A9-B99623FEE0CB}" type="pres">
      <dgm:prSet presAssocID="{45EFDBF6-9920-4332-AAE3-84A65064CD4B}" presName="bentUpArrow1" presStyleLbl="alignImgPlace1" presStyleIdx="5" presStyleCnt="8" custScaleX="49468" custScaleY="47141" custLinFactNeighborX="-6539" custLinFactNeighborY="41057"/>
      <dgm:spPr/>
    </dgm:pt>
    <dgm:pt modelId="{A0E8F59A-1AD7-4BE4-9145-10E625D06C11}" type="pres">
      <dgm:prSet presAssocID="{45EFDBF6-9920-4332-AAE3-84A65064CD4B}" presName="ParentText" presStyleLbl="node1" presStyleIdx="5" presStyleCnt="9" custScaleX="174681" custScaleY="138050" custLinFactNeighborX="5972" custLinFactNeighborY="3459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4C09C-9A05-4EE3-9583-481AE27CD033}" type="pres">
      <dgm:prSet presAssocID="{45EFDBF6-9920-4332-AAE3-84A65064CD4B}" presName="ChildText" presStyleLbl="revTx" presStyleIdx="5" presStyleCnt="8" custScaleX="208912" custScaleY="128523" custLinFactX="51574" custLinFactNeighborX="100000" custLinFactNeighborY="21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BC3885-EDAD-4AEE-AE0B-038DADE4BAB4}" type="pres">
      <dgm:prSet presAssocID="{D6A472D3-9F9F-4F1F-9BC5-A2A2663E47D2}" presName="sibTrans" presStyleCnt="0"/>
      <dgm:spPr/>
    </dgm:pt>
    <dgm:pt modelId="{FDC14F61-8C09-4D3C-A135-7E67318D3578}" type="pres">
      <dgm:prSet presAssocID="{8627CBBC-CD7E-4C8E-9713-40AEE24A9E33}" presName="composite" presStyleCnt="0"/>
      <dgm:spPr/>
    </dgm:pt>
    <dgm:pt modelId="{F626EC01-E2A1-44E5-ADEB-4A17B123AA85}" type="pres">
      <dgm:prSet presAssocID="{8627CBBC-CD7E-4C8E-9713-40AEE24A9E33}" presName="bentUpArrow1" presStyleLbl="alignImgPlace1" presStyleIdx="6" presStyleCnt="8" custScaleX="49468" custScaleY="47141" custLinFactNeighborX="-6539" custLinFactNeighborY="41057"/>
      <dgm:spPr/>
    </dgm:pt>
    <dgm:pt modelId="{225DFABD-07E2-4F33-86F5-1C5E8750778A}" type="pres">
      <dgm:prSet presAssocID="{8627CBBC-CD7E-4C8E-9713-40AEE24A9E33}" presName="ParentText" presStyleLbl="node1" presStyleIdx="6" presStyleCnt="9" custScaleX="174681" custScaleY="138050" custLinFactNeighborX="11177" custLinFactNeighborY="493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6071E-47B0-4095-BAF5-3B192B7461E8}" type="pres">
      <dgm:prSet presAssocID="{8627CBBC-CD7E-4C8E-9713-40AEE24A9E33}" presName="ChildText" presStyleLbl="revTx" presStyleIdx="6" presStyleCnt="8" custScaleX="208912" custScaleY="128523" custLinFactX="19053" custLinFactNeighborX="100000" custLinFactNeighborY="59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29A126-2764-4CED-9FAF-30E7C5885455}" type="pres">
      <dgm:prSet presAssocID="{A7DEABC0-6140-4CC2-9F7B-7DFAA5ACCB29}" presName="sibTrans" presStyleCnt="0"/>
      <dgm:spPr/>
    </dgm:pt>
    <dgm:pt modelId="{66221B0B-57DF-41BA-BA10-DBD0C45FCFF1}" type="pres">
      <dgm:prSet presAssocID="{47AC980C-7A17-49A6-92CA-795C6AB0850C}" presName="composite" presStyleCnt="0"/>
      <dgm:spPr/>
    </dgm:pt>
    <dgm:pt modelId="{B0CA4DAF-1E3A-4585-8358-5FAACB56C1B8}" type="pres">
      <dgm:prSet presAssocID="{47AC980C-7A17-49A6-92CA-795C6AB0850C}" presName="bentUpArrow1" presStyleLbl="alignImgPlace1" presStyleIdx="7" presStyleCnt="8" custScaleX="49468" custScaleY="47141" custLinFactNeighborX="-16554" custLinFactNeighborY="70843"/>
      <dgm:spPr/>
    </dgm:pt>
    <dgm:pt modelId="{FDB334A3-79B1-445D-A5AF-BC103BAA2A8F}" type="pres">
      <dgm:prSet presAssocID="{47AC980C-7A17-49A6-92CA-795C6AB0850C}" presName="ParentText" presStyleLbl="node1" presStyleIdx="7" presStyleCnt="9" custScaleX="174681" custScaleY="138050" custLinFactNeighborX="14516" custLinFactNeighborY="503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D3509A-2FED-42FF-940E-053130559FB0}" type="pres">
      <dgm:prSet presAssocID="{47AC980C-7A17-49A6-92CA-795C6AB0850C}" presName="ChildText" presStyleLbl="revTx" presStyleIdx="7" presStyleCnt="8" custScaleX="85955" custScaleY="128523" custLinFactNeighborX="43292" custLinFactNeighborY="255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66108-0E54-468C-B68A-D490DE1B952D}" type="pres">
      <dgm:prSet presAssocID="{CABF316A-20E1-4BFC-9368-78411E8A916E}" presName="sibTrans" presStyleCnt="0"/>
      <dgm:spPr/>
    </dgm:pt>
    <dgm:pt modelId="{AE7E28F6-1B5F-44E2-ABE4-566F7D8F25DB}" type="pres">
      <dgm:prSet presAssocID="{C6B6F0E4-B6C1-4A82-84D1-4CC0943BB9AC}" presName="composite" presStyleCnt="0"/>
      <dgm:spPr/>
    </dgm:pt>
    <dgm:pt modelId="{BCA84FA7-651D-439A-B5A6-14D35552E72C}" type="pres">
      <dgm:prSet presAssocID="{C6B6F0E4-B6C1-4A82-84D1-4CC0943BB9AC}" presName="ParentText" presStyleLbl="node1" presStyleIdx="8" presStyleCnt="9" custScaleX="174681" custScaleY="138050" custLinFactNeighborX="2347" custLinFactNeighborY="788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1BBD76-DB93-4748-B1D7-B346CD4CF731}" srcId="{47AC980C-7A17-49A6-92CA-795C6AB0850C}" destId="{FCDD4889-471A-4161-AA9C-081E183C4C69}" srcOrd="0" destOrd="0" parTransId="{1C832CEC-04EF-433A-B7D8-533B1D7361DD}" sibTransId="{81DF3019-91B3-43DD-8879-AF05491DA3DB}"/>
    <dgm:cxn modelId="{56A67648-FA54-4DA9-9CFB-6AFFE5EC6F12}" srcId="{D44B1236-99F0-4F31-B1F6-157DA5B8F712}" destId="{6FC37AB5-15D5-4F7B-B623-9484F7EB36F7}" srcOrd="3" destOrd="0" parTransId="{9B6B7B37-8A92-4BDB-B659-ED3275ABA20D}" sibTransId="{91C96FF2-048B-4DEF-B538-1D11B75D6A84}"/>
    <dgm:cxn modelId="{37F9F298-D791-4562-B045-631FB54E0DD4}" srcId="{D44B1236-99F0-4F31-B1F6-157DA5B8F712}" destId="{46BEE47E-5B86-4521-8018-F5F1323B2434}" srcOrd="0" destOrd="0" parTransId="{853A43EE-40E0-4486-AFE4-4A70EB2251DD}" sibTransId="{A4A87E33-5916-4282-8E0D-9233BFA76BEA}"/>
    <dgm:cxn modelId="{7BAE91D8-6647-41A5-B245-A93B83C5C6D6}" type="presOf" srcId="{C6B6F0E4-B6C1-4A82-84D1-4CC0943BB9AC}" destId="{BCA84FA7-651D-439A-B5A6-14D35552E72C}" srcOrd="0" destOrd="0" presId="urn:microsoft.com/office/officeart/2005/8/layout/StepDownProcess"/>
    <dgm:cxn modelId="{8E5129EE-F28B-42E4-91BF-CFF7072BC383}" type="presOf" srcId="{524C05D3-83E5-4BA1-B854-AB3E75221A80}" destId="{6155F443-5962-482C-97D5-8A731127B795}" srcOrd="0" destOrd="0" presId="urn:microsoft.com/office/officeart/2005/8/layout/StepDownProcess"/>
    <dgm:cxn modelId="{395341C6-DA59-4BAB-A80F-277822C5D36E}" type="presOf" srcId="{E6347305-3A2F-4C99-8C7A-6D0E8AF8C8D5}" destId="{A5B4C09C-9A05-4EE3-9583-481AE27CD033}" srcOrd="0" destOrd="0" presId="urn:microsoft.com/office/officeart/2005/8/layout/StepDownProcess"/>
    <dgm:cxn modelId="{FB4E3D08-CB09-4443-8515-E487D8A706A2}" srcId="{8627CBBC-CD7E-4C8E-9713-40AEE24A9E33}" destId="{2A3C3DBF-5891-4900-B2A9-C547DBED5A1E}" srcOrd="0" destOrd="0" parTransId="{CBE95BFC-C161-4F62-A744-BF476FB0C18D}" sibTransId="{09357708-AEF8-4825-B44D-53093DCA1D6F}"/>
    <dgm:cxn modelId="{09563989-AD0D-4690-9B77-3FFE21A7F163}" type="presOf" srcId="{FCDD4889-471A-4161-AA9C-081E183C4C69}" destId="{97D3509A-2FED-42FF-940E-053130559FB0}" srcOrd="0" destOrd="0" presId="urn:microsoft.com/office/officeart/2005/8/layout/StepDownProcess"/>
    <dgm:cxn modelId="{6E6E20CB-2617-4177-BCA7-C7C722E33917}" srcId="{D44B1236-99F0-4F31-B1F6-157DA5B8F712}" destId="{C6B6F0E4-B6C1-4A82-84D1-4CC0943BB9AC}" srcOrd="8" destOrd="0" parTransId="{347673CE-88BD-4F22-8AB2-3EF3681E7C4E}" sibTransId="{1EE4AC21-7E90-4BA4-A8D4-E6A1F121EFF7}"/>
    <dgm:cxn modelId="{8A4AD2DA-AE0F-423F-981D-CF33AF7DC7D4}" srcId="{2F1C1F52-616B-4DD9-B35C-775ADE56AE69}" destId="{D6DA9101-BB2B-4054-8BEB-B21D8D74BABD}" srcOrd="0" destOrd="0" parTransId="{E16E2A2A-6351-4CB4-9F70-F0B589F69840}" sibTransId="{3F59236D-120E-45F2-803F-2AB71479D4E2}"/>
    <dgm:cxn modelId="{4C2C8C3F-B0DA-4ED2-BCDB-0A29E1F6F4DD}" type="presOf" srcId="{47AC980C-7A17-49A6-92CA-795C6AB0850C}" destId="{FDB334A3-79B1-445D-A5AF-BC103BAA2A8F}" srcOrd="0" destOrd="0" presId="urn:microsoft.com/office/officeart/2005/8/layout/StepDownProcess"/>
    <dgm:cxn modelId="{884E41C5-9A10-4F27-9815-6A85140383BC}" srcId="{D44B1236-99F0-4F31-B1F6-157DA5B8F712}" destId="{8627CBBC-CD7E-4C8E-9713-40AEE24A9E33}" srcOrd="6" destOrd="0" parTransId="{0E4896A2-4801-42A3-9447-6B6FF29C65C7}" sibTransId="{A7DEABC0-6140-4CC2-9F7B-7DFAA5ACCB29}"/>
    <dgm:cxn modelId="{11D81C84-2F52-4B2D-A1CE-B70064F122C7}" srcId="{45EFDBF6-9920-4332-AAE3-84A65064CD4B}" destId="{E6347305-3A2F-4C99-8C7A-6D0E8AF8C8D5}" srcOrd="0" destOrd="0" parTransId="{707ADAF2-F04B-469A-A640-73704EC7DDC5}" sibTransId="{4E38CAC7-479D-4F58-AF3C-5ECB6A7CC6C7}"/>
    <dgm:cxn modelId="{B72C0904-55D9-4B5F-AE0A-DB659E09B10D}" type="presOf" srcId="{1B28F8E4-C9BE-4FAB-B8F5-CB0838B3EB93}" destId="{843EAF7E-CECD-4D81-8A98-3F586B125720}" srcOrd="0" destOrd="0" presId="urn:microsoft.com/office/officeart/2005/8/layout/StepDownProcess"/>
    <dgm:cxn modelId="{0B6ABC98-504D-435D-924E-2723B97DA8CA}" type="presOf" srcId="{6FC37AB5-15D5-4F7B-B623-9484F7EB36F7}" destId="{28091047-67AC-4B55-B6E2-BF5BECC4DCEC}" srcOrd="0" destOrd="0" presId="urn:microsoft.com/office/officeart/2005/8/layout/StepDownProcess"/>
    <dgm:cxn modelId="{6E9C3CC0-AD0F-4337-8261-56026624D4CE}" type="presOf" srcId="{59079A45-6215-476E-92B8-4E50EFC58A0C}" destId="{AC4F6032-F4C1-42BA-BE1F-1D90439F7AF2}" srcOrd="0" destOrd="0" presId="urn:microsoft.com/office/officeart/2005/8/layout/StepDownProcess"/>
    <dgm:cxn modelId="{BB01B2E8-B5B6-43E7-AA1E-7BA89012B7A8}" srcId="{D44B1236-99F0-4F31-B1F6-157DA5B8F712}" destId="{47AC980C-7A17-49A6-92CA-795C6AB0850C}" srcOrd="7" destOrd="0" parTransId="{FD69BB6B-DB2A-41D8-BE8A-A98A194E8080}" sibTransId="{CABF316A-20E1-4BFC-9368-78411E8A916E}"/>
    <dgm:cxn modelId="{F49C56A7-2EE1-4D66-9047-E5B8A6C4D832}" srcId="{6FC37AB5-15D5-4F7B-B623-9484F7EB36F7}" destId="{24876B12-B516-4447-B728-FA8EEA0D90FC}" srcOrd="0" destOrd="0" parTransId="{61E28E30-9F7C-4142-9D5B-F433A43B3A65}" sibTransId="{8D74B6DF-E8ED-4DAE-BC7F-9C12C4958ADD}"/>
    <dgm:cxn modelId="{578C0DAD-9937-4BBD-A446-81B2DC541892}" type="presOf" srcId="{8627CBBC-CD7E-4C8E-9713-40AEE24A9E33}" destId="{225DFABD-07E2-4F33-86F5-1C5E8750778A}" srcOrd="0" destOrd="0" presId="urn:microsoft.com/office/officeart/2005/8/layout/StepDownProcess"/>
    <dgm:cxn modelId="{214DEE12-D77A-4E97-BD8A-3CFCFA9EA39D}" type="presOf" srcId="{24876B12-B516-4447-B728-FA8EEA0D90FC}" destId="{240A3AD6-E9D0-4890-A3EF-E842B8829410}" srcOrd="0" destOrd="0" presId="urn:microsoft.com/office/officeart/2005/8/layout/StepDownProcess"/>
    <dgm:cxn modelId="{3237A2B6-D4A8-49D0-B9BB-D06042416B2F}" type="presOf" srcId="{D44B1236-99F0-4F31-B1F6-157DA5B8F712}" destId="{F90D7B3D-19A3-4894-AA91-1A4B9085A25E}" srcOrd="0" destOrd="0" presId="urn:microsoft.com/office/officeart/2005/8/layout/StepDownProcess"/>
    <dgm:cxn modelId="{EBE4C4FB-AFCC-4B20-9D6F-01290E1AB793}" srcId="{22DD9355-1B8E-4B0A-BC92-344CAE712ACF}" destId="{1B28F8E4-C9BE-4FAB-B8F5-CB0838B3EB93}" srcOrd="0" destOrd="0" parTransId="{4B558ECD-0526-4B90-8D25-25BE4E28365C}" sibTransId="{22CF30F9-B0D2-4AE5-9589-45E8C922DA1A}"/>
    <dgm:cxn modelId="{42F04D54-2FE5-4E10-BC89-71CB73367585}" srcId="{D44B1236-99F0-4F31-B1F6-157DA5B8F712}" destId="{45EFDBF6-9920-4332-AAE3-84A65064CD4B}" srcOrd="5" destOrd="0" parTransId="{60AEBB3F-E491-4D05-A95D-B33A5216E7D4}" sibTransId="{D6A472D3-9F9F-4F1F-9BC5-A2A2663E47D2}"/>
    <dgm:cxn modelId="{B1CE28EA-9C07-40CB-89E7-112109027EFD}" srcId="{524C05D3-83E5-4BA1-B854-AB3E75221A80}" destId="{59079A45-6215-476E-92B8-4E50EFC58A0C}" srcOrd="0" destOrd="0" parTransId="{2CD99E01-024B-44F9-8AE4-7B024E6579DB}" sibTransId="{EECA9361-AAB8-48A1-94FA-7774E4652F1A}"/>
    <dgm:cxn modelId="{12B49316-3C47-4A83-A281-4FD10B8AD2B3}" type="presOf" srcId="{22DD9355-1B8E-4B0A-BC92-344CAE712ACF}" destId="{D27E2BDB-B35F-4BC4-B0BB-446C7119097C}" srcOrd="0" destOrd="0" presId="urn:microsoft.com/office/officeart/2005/8/layout/StepDownProcess"/>
    <dgm:cxn modelId="{B22B4400-EA9A-4898-963E-2D253197C843}" srcId="{D44B1236-99F0-4F31-B1F6-157DA5B8F712}" destId="{524C05D3-83E5-4BA1-B854-AB3E75221A80}" srcOrd="1" destOrd="0" parTransId="{D89EA657-0118-4338-8E02-C0C09DB91A25}" sibTransId="{017D58F1-7FD3-4DF4-A866-E79A39A285A8}"/>
    <dgm:cxn modelId="{B7B5039C-358C-4C43-B904-B4A9CEB6EE88}" type="presOf" srcId="{2A3C3DBF-5891-4900-B2A9-C547DBED5A1E}" destId="{5636071E-47B0-4095-BAF5-3B192B7461E8}" srcOrd="0" destOrd="0" presId="urn:microsoft.com/office/officeart/2005/8/layout/StepDownProcess"/>
    <dgm:cxn modelId="{1A4B52A3-0BAB-4CC3-9012-FB6FA48929F4}" type="presOf" srcId="{2F1C1F52-616B-4DD9-B35C-775ADE56AE69}" destId="{BE2A76E1-1F90-4A36-BFAC-8AA15E8355EF}" srcOrd="0" destOrd="0" presId="urn:microsoft.com/office/officeart/2005/8/layout/StepDownProcess"/>
    <dgm:cxn modelId="{E7109543-40CA-4A07-8E33-338F3EA1C58B}" type="presOf" srcId="{45EFDBF6-9920-4332-AAE3-84A65064CD4B}" destId="{A0E8F59A-1AD7-4BE4-9145-10E625D06C11}" srcOrd="0" destOrd="0" presId="urn:microsoft.com/office/officeart/2005/8/layout/StepDownProcess"/>
    <dgm:cxn modelId="{4C08EEFB-3C2F-4338-B8AA-FEDABDD71F6F}" type="presOf" srcId="{D6DA9101-BB2B-4054-8BEB-B21D8D74BABD}" destId="{98C4CCAB-A541-4F87-8894-15D458D1D2BE}" srcOrd="0" destOrd="0" presId="urn:microsoft.com/office/officeart/2005/8/layout/StepDownProcess"/>
    <dgm:cxn modelId="{A1450D09-5756-44C4-976A-37EFE403C883}" srcId="{46BEE47E-5B86-4521-8018-F5F1323B2434}" destId="{2838534F-78FF-483A-B3D0-F7C520B2A654}" srcOrd="0" destOrd="0" parTransId="{DF44B60E-488A-450F-8DA1-7FAB9F147F31}" sibTransId="{1C73EA5B-B777-4718-BEFC-6A05915640C6}"/>
    <dgm:cxn modelId="{F07069AB-8773-47D1-9456-BFB9E8D564A0}" type="presOf" srcId="{46BEE47E-5B86-4521-8018-F5F1323B2434}" destId="{80049EE8-E349-47A0-A847-5947B9F9C263}" srcOrd="0" destOrd="0" presId="urn:microsoft.com/office/officeart/2005/8/layout/StepDownProcess"/>
    <dgm:cxn modelId="{011D48E9-9524-4BAD-AE22-1D6B7E96279E}" srcId="{D44B1236-99F0-4F31-B1F6-157DA5B8F712}" destId="{2F1C1F52-616B-4DD9-B35C-775ADE56AE69}" srcOrd="4" destOrd="0" parTransId="{0F8B2740-AFC8-4352-83F0-55F3C7DD09A1}" sibTransId="{91671A92-47FE-46D8-BD49-1704C6D32E56}"/>
    <dgm:cxn modelId="{410FAF88-2E40-4ACD-9DC0-8974F308FA7A}" type="presOf" srcId="{2838534F-78FF-483A-B3D0-F7C520B2A654}" destId="{6F7311EC-8978-4DBC-8A15-8C9A5407BD04}" srcOrd="0" destOrd="0" presId="urn:microsoft.com/office/officeart/2005/8/layout/StepDownProcess"/>
    <dgm:cxn modelId="{F69AB0CC-A464-47EE-BB26-1C6A96FA6011}" srcId="{D44B1236-99F0-4F31-B1F6-157DA5B8F712}" destId="{22DD9355-1B8E-4B0A-BC92-344CAE712ACF}" srcOrd="2" destOrd="0" parTransId="{8B39E6F6-DF39-4E25-B604-8C5FC4FB97CF}" sibTransId="{57369327-966D-4C82-9910-841A21009CCD}"/>
    <dgm:cxn modelId="{E73C5D1F-24D3-4866-BC54-C31A6AD539BC}" type="presParOf" srcId="{F90D7B3D-19A3-4894-AA91-1A4B9085A25E}" destId="{8AE20412-F288-4944-A51F-F5CD8728E92B}" srcOrd="0" destOrd="0" presId="urn:microsoft.com/office/officeart/2005/8/layout/StepDownProcess"/>
    <dgm:cxn modelId="{65CDE950-02A4-4BB9-A706-D426BF48BCCD}" type="presParOf" srcId="{8AE20412-F288-4944-A51F-F5CD8728E92B}" destId="{7F201CAD-AA78-4686-9FBA-7E146D873909}" srcOrd="0" destOrd="0" presId="urn:microsoft.com/office/officeart/2005/8/layout/StepDownProcess"/>
    <dgm:cxn modelId="{D059ABEE-F17E-4177-9DA2-9086DDC1E490}" type="presParOf" srcId="{8AE20412-F288-4944-A51F-F5CD8728E92B}" destId="{80049EE8-E349-47A0-A847-5947B9F9C263}" srcOrd="1" destOrd="0" presId="urn:microsoft.com/office/officeart/2005/8/layout/StepDownProcess"/>
    <dgm:cxn modelId="{77872E97-ECEE-4EE9-9A06-48155F21B5DD}" type="presParOf" srcId="{8AE20412-F288-4944-A51F-F5CD8728E92B}" destId="{6F7311EC-8978-4DBC-8A15-8C9A5407BD04}" srcOrd="2" destOrd="0" presId="urn:microsoft.com/office/officeart/2005/8/layout/StepDownProcess"/>
    <dgm:cxn modelId="{69119313-0025-44AD-A096-ACCE870B60E5}" type="presParOf" srcId="{F90D7B3D-19A3-4894-AA91-1A4B9085A25E}" destId="{705D3987-FBAF-42A2-B458-B7555FDDEEA3}" srcOrd="1" destOrd="0" presId="urn:microsoft.com/office/officeart/2005/8/layout/StepDownProcess"/>
    <dgm:cxn modelId="{DF480278-729B-4E77-BDDD-3A9886E69CD8}" type="presParOf" srcId="{F90D7B3D-19A3-4894-AA91-1A4B9085A25E}" destId="{B418C4A0-C1CA-4B8F-B5EB-75D18C626701}" srcOrd="2" destOrd="0" presId="urn:microsoft.com/office/officeart/2005/8/layout/StepDownProcess"/>
    <dgm:cxn modelId="{15A08505-3823-4A9E-A1D8-123D6157D425}" type="presParOf" srcId="{B418C4A0-C1CA-4B8F-B5EB-75D18C626701}" destId="{288100BC-D5A4-430F-A461-22DACE9B0234}" srcOrd="0" destOrd="0" presId="urn:microsoft.com/office/officeart/2005/8/layout/StepDownProcess"/>
    <dgm:cxn modelId="{5D88B977-4138-44B5-939F-7110E46C5CEB}" type="presParOf" srcId="{B418C4A0-C1CA-4B8F-B5EB-75D18C626701}" destId="{6155F443-5962-482C-97D5-8A731127B795}" srcOrd="1" destOrd="0" presId="urn:microsoft.com/office/officeart/2005/8/layout/StepDownProcess"/>
    <dgm:cxn modelId="{CE14CACC-FDE8-45F6-BA7C-DA848D9FB617}" type="presParOf" srcId="{B418C4A0-C1CA-4B8F-B5EB-75D18C626701}" destId="{AC4F6032-F4C1-42BA-BE1F-1D90439F7AF2}" srcOrd="2" destOrd="0" presId="urn:microsoft.com/office/officeart/2005/8/layout/StepDownProcess"/>
    <dgm:cxn modelId="{B49440D7-0392-40E1-B6B8-E80948767068}" type="presParOf" srcId="{F90D7B3D-19A3-4894-AA91-1A4B9085A25E}" destId="{2324ED99-0F9B-40FB-ACFC-A9F1C786ABD0}" srcOrd="3" destOrd="0" presId="urn:microsoft.com/office/officeart/2005/8/layout/StepDownProcess"/>
    <dgm:cxn modelId="{98663BC5-B434-416E-B8D8-E1794DB5A21C}" type="presParOf" srcId="{F90D7B3D-19A3-4894-AA91-1A4B9085A25E}" destId="{004A5CE0-21C8-4C1D-A1EF-759FB578D223}" srcOrd="4" destOrd="0" presId="urn:microsoft.com/office/officeart/2005/8/layout/StepDownProcess"/>
    <dgm:cxn modelId="{5BC0FE40-C9A0-4FC5-AD9F-3781B6ACEB11}" type="presParOf" srcId="{004A5CE0-21C8-4C1D-A1EF-759FB578D223}" destId="{8B33C895-1103-44F0-A86C-12D99EE66C62}" srcOrd="0" destOrd="0" presId="urn:microsoft.com/office/officeart/2005/8/layout/StepDownProcess"/>
    <dgm:cxn modelId="{BCC6C73E-7EB1-4BCA-821A-0ED018019395}" type="presParOf" srcId="{004A5CE0-21C8-4C1D-A1EF-759FB578D223}" destId="{D27E2BDB-B35F-4BC4-B0BB-446C7119097C}" srcOrd="1" destOrd="0" presId="urn:microsoft.com/office/officeart/2005/8/layout/StepDownProcess"/>
    <dgm:cxn modelId="{D9699504-B957-4937-9CFE-D73D8BE91211}" type="presParOf" srcId="{004A5CE0-21C8-4C1D-A1EF-759FB578D223}" destId="{843EAF7E-CECD-4D81-8A98-3F586B125720}" srcOrd="2" destOrd="0" presId="urn:microsoft.com/office/officeart/2005/8/layout/StepDownProcess"/>
    <dgm:cxn modelId="{A2CB85C1-42D8-4B8D-A3F1-32145EADBD3B}" type="presParOf" srcId="{F90D7B3D-19A3-4894-AA91-1A4B9085A25E}" destId="{3E5D4E3E-64B2-4877-804E-F7033EF2D556}" srcOrd="5" destOrd="0" presId="urn:microsoft.com/office/officeart/2005/8/layout/StepDownProcess"/>
    <dgm:cxn modelId="{6FEE8DB3-E69B-4BC9-8263-AB03DA622426}" type="presParOf" srcId="{F90D7B3D-19A3-4894-AA91-1A4B9085A25E}" destId="{2E203505-98AF-40C6-94E0-AB6D6ED31A5B}" srcOrd="6" destOrd="0" presId="urn:microsoft.com/office/officeart/2005/8/layout/StepDownProcess"/>
    <dgm:cxn modelId="{181FE298-6AB3-4BC7-812F-D44A7FBCFBAE}" type="presParOf" srcId="{2E203505-98AF-40C6-94E0-AB6D6ED31A5B}" destId="{B2D7E7C4-0451-4AA0-98C3-63915A3A1025}" srcOrd="0" destOrd="0" presId="urn:microsoft.com/office/officeart/2005/8/layout/StepDownProcess"/>
    <dgm:cxn modelId="{319B5038-BD1D-4C67-9AB9-7AFED73E6437}" type="presParOf" srcId="{2E203505-98AF-40C6-94E0-AB6D6ED31A5B}" destId="{28091047-67AC-4B55-B6E2-BF5BECC4DCEC}" srcOrd="1" destOrd="0" presId="urn:microsoft.com/office/officeart/2005/8/layout/StepDownProcess"/>
    <dgm:cxn modelId="{2B96A8D6-F332-4A32-A2AE-F13C494381B4}" type="presParOf" srcId="{2E203505-98AF-40C6-94E0-AB6D6ED31A5B}" destId="{240A3AD6-E9D0-4890-A3EF-E842B8829410}" srcOrd="2" destOrd="0" presId="urn:microsoft.com/office/officeart/2005/8/layout/StepDownProcess"/>
    <dgm:cxn modelId="{90A7410C-1ADA-4755-B6F5-54B77B28F97A}" type="presParOf" srcId="{F90D7B3D-19A3-4894-AA91-1A4B9085A25E}" destId="{E88C4E1D-FD27-422C-8ADC-CA6473D99C04}" srcOrd="7" destOrd="0" presId="urn:microsoft.com/office/officeart/2005/8/layout/StepDownProcess"/>
    <dgm:cxn modelId="{686DD72B-A8DA-4983-9757-FD41918060F6}" type="presParOf" srcId="{F90D7B3D-19A3-4894-AA91-1A4B9085A25E}" destId="{FF130374-E6EF-42AC-AF61-7CAE9315EB70}" srcOrd="8" destOrd="0" presId="urn:microsoft.com/office/officeart/2005/8/layout/StepDownProcess"/>
    <dgm:cxn modelId="{7899CC77-505A-4192-9EA0-F21E3FCA2AC6}" type="presParOf" srcId="{FF130374-E6EF-42AC-AF61-7CAE9315EB70}" destId="{57AF7D75-0DF5-4251-8CD7-2E605AF593D1}" srcOrd="0" destOrd="0" presId="urn:microsoft.com/office/officeart/2005/8/layout/StepDownProcess"/>
    <dgm:cxn modelId="{A67ADC27-200C-4F5F-A018-3EA7C63573D3}" type="presParOf" srcId="{FF130374-E6EF-42AC-AF61-7CAE9315EB70}" destId="{BE2A76E1-1F90-4A36-BFAC-8AA15E8355EF}" srcOrd="1" destOrd="0" presId="urn:microsoft.com/office/officeart/2005/8/layout/StepDownProcess"/>
    <dgm:cxn modelId="{4E0E793F-27AC-4910-B013-01BE821E2FEE}" type="presParOf" srcId="{FF130374-E6EF-42AC-AF61-7CAE9315EB70}" destId="{98C4CCAB-A541-4F87-8894-15D458D1D2BE}" srcOrd="2" destOrd="0" presId="urn:microsoft.com/office/officeart/2005/8/layout/StepDownProcess"/>
    <dgm:cxn modelId="{C7D50114-0B16-4463-9214-D67D3849ECF7}" type="presParOf" srcId="{F90D7B3D-19A3-4894-AA91-1A4B9085A25E}" destId="{FA48019A-ADDD-49EE-9167-13ADC9FB5637}" srcOrd="9" destOrd="0" presId="urn:microsoft.com/office/officeart/2005/8/layout/StepDownProcess"/>
    <dgm:cxn modelId="{56D65218-313D-4CE2-83A4-37798327493E}" type="presParOf" srcId="{F90D7B3D-19A3-4894-AA91-1A4B9085A25E}" destId="{AC77AC6D-14B4-4E09-A2EB-E92B98B029B0}" srcOrd="10" destOrd="0" presId="urn:microsoft.com/office/officeart/2005/8/layout/StepDownProcess"/>
    <dgm:cxn modelId="{588EEEF3-E175-41D4-AA87-A42116C1E9A0}" type="presParOf" srcId="{AC77AC6D-14B4-4E09-A2EB-E92B98B029B0}" destId="{8E93567B-B38E-4CFA-97A9-B99623FEE0CB}" srcOrd="0" destOrd="0" presId="urn:microsoft.com/office/officeart/2005/8/layout/StepDownProcess"/>
    <dgm:cxn modelId="{0231E876-6995-49EF-AF07-377A4362373B}" type="presParOf" srcId="{AC77AC6D-14B4-4E09-A2EB-E92B98B029B0}" destId="{A0E8F59A-1AD7-4BE4-9145-10E625D06C11}" srcOrd="1" destOrd="0" presId="urn:microsoft.com/office/officeart/2005/8/layout/StepDownProcess"/>
    <dgm:cxn modelId="{C24EFC0A-DCB0-4961-928C-D211EC7F4396}" type="presParOf" srcId="{AC77AC6D-14B4-4E09-A2EB-E92B98B029B0}" destId="{A5B4C09C-9A05-4EE3-9583-481AE27CD033}" srcOrd="2" destOrd="0" presId="urn:microsoft.com/office/officeart/2005/8/layout/StepDownProcess"/>
    <dgm:cxn modelId="{C2C2A1B0-44AF-44C5-96B3-98C82AE8C7F3}" type="presParOf" srcId="{F90D7B3D-19A3-4894-AA91-1A4B9085A25E}" destId="{CBBC3885-EDAD-4AEE-AE0B-038DADE4BAB4}" srcOrd="11" destOrd="0" presId="urn:microsoft.com/office/officeart/2005/8/layout/StepDownProcess"/>
    <dgm:cxn modelId="{B2C82ADA-39AC-4BB0-938D-221AC615EB82}" type="presParOf" srcId="{F90D7B3D-19A3-4894-AA91-1A4B9085A25E}" destId="{FDC14F61-8C09-4D3C-A135-7E67318D3578}" srcOrd="12" destOrd="0" presId="urn:microsoft.com/office/officeart/2005/8/layout/StepDownProcess"/>
    <dgm:cxn modelId="{52FC8440-6657-49B6-8DC4-429C5AB203ED}" type="presParOf" srcId="{FDC14F61-8C09-4D3C-A135-7E67318D3578}" destId="{F626EC01-E2A1-44E5-ADEB-4A17B123AA85}" srcOrd="0" destOrd="0" presId="urn:microsoft.com/office/officeart/2005/8/layout/StepDownProcess"/>
    <dgm:cxn modelId="{1759D8CA-1937-4B83-9F87-BEDA6D54BEE6}" type="presParOf" srcId="{FDC14F61-8C09-4D3C-A135-7E67318D3578}" destId="{225DFABD-07E2-4F33-86F5-1C5E8750778A}" srcOrd="1" destOrd="0" presId="urn:microsoft.com/office/officeart/2005/8/layout/StepDownProcess"/>
    <dgm:cxn modelId="{2CCEDE2B-BD9A-4F63-8310-659DF2CAAA4A}" type="presParOf" srcId="{FDC14F61-8C09-4D3C-A135-7E67318D3578}" destId="{5636071E-47B0-4095-BAF5-3B192B7461E8}" srcOrd="2" destOrd="0" presId="urn:microsoft.com/office/officeart/2005/8/layout/StepDownProcess"/>
    <dgm:cxn modelId="{712DE0A2-E5E4-41AD-820A-0674805324CC}" type="presParOf" srcId="{F90D7B3D-19A3-4894-AA91-1A4B9085A25E}" destId="{F929A126-2764-4CED-9FAF-30E7C5885455}" srcOrd="13" destOrd="0" presId="urn:microsoft.com/office/officeart/2005/8/layout/StepDownProcess"/>
    <dgm:cxn modelId="{EF59CD2B-6130-4A73-B616-DB66AD5AE53A}" type="presParOf" srcId="{F90D7B3D-19A3-4894-AA91-1A4B9085A25E}" destId="{66221B0B-57DF-41BA-BA10-DBD0C45FCFF1}" srcOrd="14" destOrd="0" presId="urn:microsoft.com/office/officeart/2005/8/layout/StepDownProcess"/>
    <dgm:cxn modelId="{77A154BD-9C1D-4F2B-8A2C-ADC5B9F97C75}" type="presParOf" srcId="{66221B0B-57DF-41BA-BA10-DBD0C45FCFF1}" destId="{B0CA4DAF-1E3A-4585-8358-5FAACB56C1B8}" srcOrd="0" destOrd="0" presId="urn:microsoft.com/office/officeart/2005/8/layout/StepDownProcess"/>
    <dgm:cxn modelId="{A9345E23-018F-4EA7-811A-B11E0AA57D6B}" type="presParOf" srcId="{66221B0B-57DF-41BA-BA10-DBD0C45FCFF1}" destId="{FDB334A3-79B1-445D-A5AF-BC103BAA2A8F}" srcOrd="1" destOrd="0" presId="urn:microsoft.com/office/officeart/2005/8/layout/StepDownProcess"/>
    <dgm:cxn modelId="{D1D02938-1D53-4087-8BB7-4686AE2C8A20}" type="presParOf" srcId="{66221B0B-57DF-41BA-BA10-DBD0C45FCFF1}" destId="{97D3509A-2FED-42FF-940E-053130559FB0}" srcOrd="2" destOrd="0" presId="urn:microsoft.com/office/officeart/2005/8/layout/StepDownProcess"/>
    <dgm:cxn modelId="{10681B0F-CC60-4048-9E58-1CBD3BF0EF59}" type="presParOf" srcId="{F90D7B3D-19A3-4894-AA91-1A4B9085A25E}" destId="{B6966108-0E54-468C-B68A-D490DE1B952D}" srcOrd="15" destOrd="0" presId="urn:microsoft.com/office/officeart/2005/8/layout/StepDownProcess"/>
    <dgm:cxn modelId="{957F2A1D-A447-453C-A2A1-32C63080361F}" type="presParOf" srcId="{F90D7B3D-19A3-4894-AA91-1A4B9085A25E}" destId="{AE7E28F6-1B5F-44E2-ABE4-566F7D8F25DB}" srcOrd="16" destOrd="0" presId="urn:microsoft.com/office/officeart/2005/8/layout/StepDownProcess"/>
    <dgm:cxn modelId="{A5B19BAA-7A15-450B-88AE-9F80BD551166}" type="presParOf" srcId="{AE7E28F6-1B5F-44E2-ABE4-566F7D8F25DB}" destId="{BCA84FA7-651D-439A-B5A6-14D35552E72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53B8B9-52F1-45D1-B890-FCEB3EA7282B}" type="doc">
      <dgm:prSet loTypeId="urn:microsoft.com/office/officeart/2005/8/layout/cycle4#1" loCatId="cycl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7FE0505C-B67C-4B59-ABEA-E0F6289A80E1}">
      <dgm:prSet phldrT="[Texto]" custT="1"/>
      <dgm:spPr/>
      <dgm:t>
        <a:bodyPr/>
        <a:lstStyle/>
        <a:p>
          <a:r>
            <a:rPr lang="es-EC" sz="1600" dirty="0">
              <a:solidFill>
                <a:srgbClr val="000000"/>
              </a:solidFill>
            </a:rPr>
            <a:t>Aspectos Financieros</a:t>
          </a:r>
        </a:p>
      </dgm:t>
    </dgm:pt>
    <dgm:pt modelId="{D300FF8C-C767-4635-AB8F-EF9859096196}" type="parTrans" cxnId="{AD436ACB-BC8D-46EF-AE03-714FCA2A87F5}">
      <dgm:prSet/>
      <dgm:spPr/>
      <dgm:t>
        <a:bodyPr/>
        <a:lstStyle/>
        <a:p>
          <a:endParaRPr lang="es-EC"/>
        </a:p>
      </dgm:t>
    </dgm:pt>
    <dgm:pt modelId="{A4F9E626-613F-4B00-B95B-BC3668DB437B}" type="sibTrans" cxnId="{AD436ACB-BC8D-46EF-AE03-714FCA2A87F5}">
      <dgm:prSet/>
      <dgm:spPr/>
      <dgm:t>
        <a:bodyPr/>
        <a:lstStyle/>
        <a:p>
          <a:endParaRPr lang="es-EC"/>
        </a:p>
      </dgm:t>
    </dgm:pt>
    <dgm:pt modelId="{42D5D40A-9C51-4EB4-8102-9D1CC2394A7A}">
      <dgm:prSet phldrT="[Texto]" custT="1"/>
      <dgm:spPr/>
      <dgm:t>
        <a:bodyPr/>
        <a:lstStyle/>
        <a:p>
          <a:r>
            <a:rPr lang="es-EC" sz="3200" dirty="0">
              <a:solidFill>
                <a:srgbClr val="000000"/>
              </a:solidFill>
            </a:rPr>
            <a:t>Interno</a:t>
          </a:r>
        </a:p>
      </dgm:t>
    </dgm:pt>
    <dgm:pt modelId="{E723938D-D42D-4F98-8C0B-731CBD8B0703}" type="parTrans" cxnId="{62C6D8F1-8E3A-4188-8549-0206AAE144C2}">
      <dgm:prSet/>
      <dgm:spPr/>
      <dgm:t>
        <a:bodyPr/>
        <a:lstStyle/>
        <a:p>
          <a:endParaRPr lang="es-EC"/>
        </a:p>
      </dgm:t>
    </dgm:pt>
    <dgm:pt modelId="{05172F52-58C1-4847-80EA-DD0CF6416052}" type="sibTrans" cxnId="{62C6D8F1-8E3A-4188-8549-0206AAE144C2}">
      <dgm:prSet/>
      <dgm:spPr/>
      <dgm:t>
        <a:bodyPr/>
        <a:lstStyle/>
        <a:p>
          <a:endParaRPr lang="es-EC"/>
        </a:p>
      </dgm:t>
    </dgm:pt>
    <dgm:pt modelId="{A7E10452-6373-4248-984A-A65843FFE4AE}">
      <dgm:prSet phldrT="[Texto]" custT="1"/>
      <dgm:spPr/>
      <dgm:t>
        <a:bodyPr/>
        <a:lstStyle/>
        <a:p>
          <a:r>
            <a:rPr lang="es-EC" sz="1600" dirty="0">
              <a:solidFill>
                <a:srgbClr val="000000"/>
              </a:solidFill>
            </a:rPr>
            <a:t>Clientes</a:t>
          </a:r>
        </a:p>
      </dgm:t>
    </dgm:pt>
    <dgm:pt modelId="{C8543FE7-1A92-40DA-9898-63D4D4CB81A2}" type="parTrans" cxnId="{A66F13D7-4553-487A-BEDD-8AA3B8402B45}">
      <dgm:prSet/>
      <dgm:spPr/>
      <dgm:t>
        <a:bodyPr/>
        <a:lstStyle/>
        <a:p>
          <a:endParaRPr lang="es-EC"/>
        </a:p>
      </dgm:t>
    </dgm:pt>
    <dgm:pt modelId="{B33738A8-DE67-431C-869E-B5BE43BED526}" type="sibTrans" cxnId="{A66F13D7-4553-487A-BEDD-8AA3B8402B45}">
      <dgm:prSet/>
      <dgm:spPr/>
      <dgm:t>
        <a:bodyPr/>
        <a:lstStyle/>
        <a:p>
          <a:endParaRPr lang="es-EC"/>
        </a:p>
      </dgm:t>
    </dgm:pt>
    <dgm:pt modelId="{04F13488-ED86-42AF-A16E-E6A8D31CF9D1}">
      <dgm:prSet phldrT="[Texto]" custT="1"/>
      <dgm:spPr/>
      <dgm:t>
        <a:bodyPr/>
        <a:lstStyle/>
        <a:p>
          <a:r>
            <a:rPr lang="es-EC" sz="3200" dirty="0">
              <a:solidFill>
                <a:srgbClr val="000000"/>
              </a:solidFill>
            </a:rPr>
            <a:t>Externo</a:t>
          </a:r>
        </a:p>
      </dgm:t>
    </dgm:pt>
    <dgm:pt modelId="{F57176E5-993C-4AEC-8E2F-458443B8E8B0}" type="parTrans" cxnId="{56144F72-CD3E-4C27-9020-928073A58263}">
      <dgm:prSet/>
      <dgm:spPr/>
      <dgm:t>
        <a:bodyPr/>
        <a:lstStyle/>
        <a:p>
          <a:endParaRPr lang="es-EC"/>
        </a:p>
      </dgm:t>
    </dgm:pt>
    <dgm:pt modelId="{E2C74AB4-8298-4F8F-8986-33B305613DB9}" type="sibTrans" cxnId="{56144F72-CD3E-4C27-9020-928073A58263}">
      <dgm:prSet/>
      <dgm:spPr/>
      <dgm:t>
        <a:bodyPr/>
        <a:lstStyle/>
        <a:p>
          <a:endParaRPr lang="es-EC"/>
        </a:p>
      </dgm:t>
    </dgm:pt>
    <dgm:pt modelId="{009FC277-7535-401B-B028-D12F73FC395A}">
      <dgm:prSet phldrT="[Texto]" custT="1"/>
      <dgm:spPr/>
      <dgm:t>
        <a:bodyPr/>
        <a:lstStyle/>
        <a:p>
          <a:r>
            <a:rPr lang="es-EC" sz="1600" dirty="0">
              <a:solidFill>
                <a:srgbClr val="000000"/>
              </a:solidFill>
            </a:rPr>
            <a:t>Competencia</a:t>
          </a:r>
        </a:p>
      </dgm:t>
    </dgm:pt>
    <dgm:pt modelId="{5DC23F85-C1F0-47FF-81BC-2BF88B35F5C7}" type="parTrans" cxnId="{801BA7F6-C85B-4975-8F63-5C58922F4179}">
      <dgm:prSet/>
      <dgm:spPr/>
      <dgm:t>
        <a:bodyPr/>
        <a:lstStyle/>
        <a:p>
          <a:endParaRPr lang="es-EC"/>
        </a:p>
      </dgm:t>
    </dgm:pt>
    <dgm:pt modelId="{28E3984A-B278-45B3-BD70-B70CE8DB43BD}" type="sibTrans" cxnId="{801BA7F6-C85B-4975-8F63-5C58922F4179}">
      <dgm:prSet/>
      <dgm:spPr/>
      <dgm:t>
        <a:bodyPr/>
        <a:lstStyle/>
        <a:p>
          <a:endParaRPr lang="es-EC"/>
        </a:p>
      </dgm:t>
    </dgm:pt>
    <dgm:pt modelId="{C55D7BC5-DF97-4281-9DD9-352E88B9D696}">
      <dgm:prSet phldrT="[Texto]" custT="1"/>
      <dgm:spPr/>
      <dgm:t>
        <a:bodyPr/>
        <a:lstStyle/>
        <a:p>
          <a:r>
            <a:rPr lang="es-EC" sz="3200" dirty="0">
              <a:solidFill>
                <a:srgbClr val="000000"/>
              </a:solidFill>
            </a:rPr>
            <a:t>Externo</a:t>
          </a:r>
        </a:p>
      </dgm:t>
    </dgm:pt>
    <dgm:pt modelId="{301C0A62-4BB6-492D-ADA9-4DA1B7A60332}" type="parTrans" cxnId="{7FF4367F-E01D-4C32-B583-FFE7000340BE}">
      <dgm:prSet/>
      <dgm:spPr/>
      <dgm:t>
        <a:bodyPr/>
        <a:lstStyle/>
        <a:p>
          <a:endParaRPr lang="es-EC"/>
        </a:p>
      </dgm:t>
    </dgm:pt>
    <dgm:pt modelId="{6BDAE7F1-D7B8-425B-9D25-1757CDC2DFDB}" type="sibTrans" cxnId="{7FF4367F-E01D-4C32-B583-FFE7000340BE}">
      <dgm:prSet/>
      <dgm:spPr/>
      <dgm:t>
        <a:bodyPr/>
        <a:lstStyle/>
        <a:p>
          <a:endParaRPr lang="es-EC"/>
        </a:p>
      </dgm:t>
    </dgm:pt>
    <dgm:pt modelId="{86168E54-6EDE-4C2E-8C05-05B38B698691}">
      <dgm:prSet phldrT="[Texto]" custT="1"/>
      <dgm:spPr/>
      <dgm:t>
        <a:bodyPr/>
        <a:lstStyle/>
        <a:p>
          <a:r>
            <a:rPr lang="es-EC" sz="1600" dirty="0">
              <a:solidFill>
                <a:srgbClr val="000000"/>
              </a:solidFill>
            </a:rPr>
            <a:t>Estrategias Competitiva</a:t>
          </a:r>
        </a:p>
      </dgm:t>
    </dgm:pt>
    <dgm:pt modelId="{F65D66AD-C30B-43FF-9736-FF3C29FE6430}" type="parTrans" cxnId="{AC80978C-D0FC-4293-97B1-7BA90E230BA3}">
      <dgm:prSet/>
      <dgm:spPr/>
      <dgm:t>
        <a:bodyPr/>
        <a:lstStyle/>
        <a:p>
          <a:endParaRPr lang="es-EC"/>
        </a:p>
      </dgm:t>
    </dgm:pt>
    <dgm:pt modelId="{E1B88FAA-2812-4468-8C80-4566B8419224}" type="sibTrans" cxnId="{AC80978C-D0FC-4293-97B1-7BA90E230BA3}">
      <dgm:prSet/>
      <dgm:spPr/>
      <dgm:t>
        <a:bodyPr/>
        <a:lstStyle/>
        <a:p>
          <a:endParaRPr lang="es-EC"/>
        </a:p>
      </dgm:t>
    </dgm:pt>
    <dgm:pt modelId="{E4F7F66D-0DE5-449D-B366-F40B1D789026}">
      <dgm:prSet phldrT="[Texto]" custT="1"/>
      <dgm:spPr/>
      <dgm:t>
        <a:bodyPr/>
        <a:lstStyle/>
        <a:p>
          <a:r>
            <a:rPr lang="es-EC" sz="3200" dirty="0">
              <a:solidFill>
                <a:srgbClr val="000000"/>
              </a:solidFill>
            </a:rPr>
            <a:t>Interno</a:t>
          </a:r>
        </a:p>
      </dgm:t>
    </dgm:pt>
    <dgm:pt modelId="{EBAF0129-B991-4182-825F-2D58CCA6E9FB}" type="parTrans" cxnId="{1DD1AF44-206C-401F-B250-2FADE0CB4119}">
      <dgm:prSet/>
      <dgm:spPr/>
      <dgm:t>
        <a:bodyPr/>
        <a:lstStyle/>
        <a:p>
          <a:endParaRPr lang="es-EC"/>
        </a:p>
      </dgm:t>
    </dgm:pt>
    <dgm:pt modelId="{C02E8E7A-3087-4F82-86ED-DCB372B4324E}" type="sibTrans" cxnId="{1DD1AF44-206C-401F-B250-2FADE0CB4119}">
      <dgm:prSet/>
      <dgm:spPr/>
      <dgm:t>
        <a:bodyPr/>
        <a:lstStyle/>
        <a:p>
          <a:endParaRPr lang="es-EC"/>
        </a:p>
      </dgm:t>
    </dgm:pt>
    <dgm:pt modelId="{7D22BD03-23CC-4FE7-B7E5-CBF6E927170D}" type="pres">
      <dgm:prSet presAssocID="{C853B8B9-52F1-45D1-B890-FCEB3EA7282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EFFBB3-9BA7-4390-B5B0-3BED1CE715BB}" type="pres">
      <dgm:prSet presAssocID="{C853B8B9-52F1-45D1-B890-FCEB3EA7282B}" presName="children" presStyleCnt="0"/>
      <dgm:spPr/>
      <dgm:t>
        <a:bodyPr/>
        <a:lstStyle/>
        <a:p>
          <a:endParaRPr lang="es-EC"/>
        </a:p>
      </dgm:t>
    </dgm:pt>
    <dgm:pt modelId="{9854033B-4925-408C-9CA1-2D844E50D31D}" type="pres">
      <dgm:prSet presAssocID="{C853B8B9-52F1-45D1-B890-FCEB3EA7282B}" presName="child1group" presStyleCnt="0"/>
      <dgm:spPr/>
      <dgm:t>
        <a:bodyPr/>
        <a:lstStyle/>
        <a:p>
          <a:endParaRPr lang="es-EC"/>
        </a:p>
      </dgm:t>
    </dgm:pt>
    <dgm:pt modelId="{C664962C-22AF-4F21-BFD9-C39BA3CD3D65}" type="pres">
      <dgm:prSet presAssocID="{C853B8B9-52F1-45D1-B890-FCEB3EA7282B}" presName="child1" presStyleLbl="bgAcc1" presStyleIdx="0" presStyleCnt="4" custScaleX="107624" custScaleY="78572"/>
      <dgm:spPr/>
      <dgm:t>
        <a:bodyPr/>
        <a:lstStyle/>
        <a:p>
          <a:endParaRPr lang="es-EC"/>
        </a:p>
      </dgm:t>
    </dgm:pt>
    <dgm:pt modelId="{5B33360E-CB20-4A4D-AA9F-0DB1BBD5A79F}" type="pres">
      <dgm:prSet presAssocID="{C853B8B9-52F1-45D1-B890-FCEB3EA7282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9A655C-3503-45D5-9F1F-63657A12503D}" type="pres">
      <dgm:prSet presAssocID="{C853B8B9-52F1-45D1-B890-FCEB3EA7282B}" presName="child2group" presStyleCnt="0"/>
      <dgm:spPr/>
      <dgm:t>
        <a:bodyPr/>
        <a:lstStyle/>
        <a:p>
          <a:endParaRPr lang="es-EC"/>
        </a:p>
      </dgm:t>
    </dgm:pt>
    <dgm:pt modelId="{433E1EB9-BF17-4DC4-8BBB-89E45CCC52FD}" type="pres">
      <dgm:prSet presAssocID="{C853B8B9-52F1-45D1-B890-FCEB3EA7282B}" presName="child2" presStyleLbl="bgAcc1" presStyleIdx="1" presStyleCnt="4" custScaleX="107624" custScaleY="78572"/>
      <dgm:spPr/>
      <dgm:t>
        <a:bodyPr/>
        <a:lstStyle/>
        <a:p>
          <a:endParaRPr lang="es-EC"/>
        </a:p>
      </dgm:t>
    </dgm:pt>
    <dgm:pt modelId="{5663108A-10C0-4455-AD52-CFC60CB186F9}" type="pres">
      <dgm:prSet presAssocID="{C853B8B9-52F1-45D1-B890-FCEB3EA7282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67230D-62D5-497B-A1E9-43E5F57D2F6D}" type="pres">
      <dgm:prSet presAssocID="{C853B8B9-52F1-45D1-B890-FCEB3EA7282B}" presName="child3group" presStyleCnt="0"/>
      <dgm:spPr/>
      <dgm:t>
        <a:bodyPr/>
        <a:lstStyle/>
        <a:p>
          <a:endParaRPr lang="es-EC"/>
        </a:p>
      </dgm:t>
    </dgm:pt>
    <dgm:pt modelId="{F2D6CB99-35E8-4284-B133-B9DD3270EFE2}" type="pres">
      <dgm:prSet presAssocID="{C853B8B9-52F1-45D1-B890-FCEB3EA7282B}" presName="child3" presStyleLbl="bgAcc1" presStyleIdx="2" presStyleCnt="4" custScaleX="107624" custScaleY="78572"/>
      <dgm:spPr/>
      <dgm:t>
        <a:bodyPr/>
        <a:lstStyle/>
        <a:p>
          <a:endParaRPr lang="es-EC"/>
        </a:p>
      </dgm:t>
    </dgm:pt>
    <dgm:pt modelId="{29AF5FF1-9DE1-48B7-9EAE-652E4F71F4C9}" type="pres">
      <dgm:prSet presAssocID="{C853B8B9-52F1-45D1-B890-FCEB3EA7282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7A12DE-FD89-460B-A60F-632EE6FE2D4C}" type="pres">
      <dgm:prSet presAssocID="{C853B8B9-52F1-45D1-B890-FCEB3EA7282B}" presName="child4group" presStyleCnt="0"/>
      <dgm:spPr/>
      <dgm:t>
        <a:bodyPr/>
        <a:lstStyle/>
        <a:p>
          <a:endParaRPr lang="es-EC"/>
        </a:p>
      </dgm:t>
    </dgm:pt>
    <dgm:pt modelId="{246EE4EA-4A5B-45B5-901F-483586D56E6D}" type="pres">
      <dgm:prSet presAssocID="{C853B8B9-52F1-45D1-B890-FCEB3EA7282B}" presName="child4" presStyleLbl="bgAcc1" presStyleIdx="3" presStyleCnt="4" custScaleX="107624" custScaleY="78572"/>
      <dgm:spPr/>
      <dgm:t>
        <a:bodyPr/>
        <a:lstStyle/>
        <a:p>
          <a:endParaRPr lang="es-EC"/>
        </a:p>
      </dgm:t>
    </dgm:pt>
    <dgm:pt modelId="{3E2914C9-BDEE-4F4A-840A-CD3B7FEDF837}" type="pres">
      <dgm:prSet presAssocID="{C853B8B9-52F1-45D1-B890-FCEB3EA7282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A6CFF-FDA5-4B51-AC97-B97AAE4B28E6}" type="pres">
      <dgm:prSet presAssocID="{C853B8B9-52F1-45D1-B890-FCEB3EA7282B}" presName="childPlaceholder" presStyleCnt="0"/>
      <dgm:spPr/>
      <dgm:t>
        <a:bodyPr/>
        <a:lstStyle/>
        <a:p>
          <a:endParaRPr lang="es-EC"/>
        </a:p>
      </dgm:t>
    </dgm:pt>
    <dgm:pt modelId="{7EE9B8BA-38B8-4480-B235-BCC6E4ADA857}" type="pres">
      <dgm:prSet presAssocID="{C853B8B9-52F1-45D1-B890-FCEB3EA7282B}" presName="circle" presStyleCnt="0"/>
      <dgm:spPr/>
      <dgm:t>
        <a:bodyPr/>
        <a:lstStyle/>
        <a:p>
          <a:endParaRPr lang="es-EC"/>
        </a:p>
      </dgm:t>
    </dgm:pt>
    <dgm:pt modelId="{BEEEEC1A-11EB-43F8-B829-0D1BB357DA16}" type="pres">
      <dgm:prSet presAssocID="{C853B8B9-52F1-45D1-B890-FCEB3EA7282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CDF260-7B6E-4FB3-B41F-4F61C2E11EE5}" type="pres">
      <dgm:prSet presAssocID="{C853B8B9-52F1-45D1-B890-FCEB3EA7282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786411-D745-413B-BFC5-23BEFE062C4E}" type="pres">
      <dgm:prSet presAssocID="{C853B8B9-52F1-45D1-B890-FCEB3EA7282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106D72-28A2-4C64-9C3A-4EB1D6419944}" type="pres">
      <dgm:prSet presAssocID="{C853B8B9-52F1-45D1-B890-FCEB3EA7282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974026-44A6-46DE-846A-FABC1AD61A92}" type="pres">
      <dgm:prSet presAssocID="{C853B8B9-52F1-45D1-B890-FCEB3EA7282B}" presName="quadrantPlaceholder" presStyleCnt="0"/>
      <dgm:spPr/>
      <dgm:t>
        <a:bodyPr/>
        <a:lstStyle/>
        <a:p>
          <a:endParaRPr lang="es-EC"/>
        </a:p>
      </dgm:t>
    </dgm:pt>
    <dgm:pt modelId="{49555D1E-D066-4381-8A7C-2CAB73DBBDA4}" type="pres">
      <dgm:prSet presAssocID="{C853B8B9-52F1-45D1-B890-FCEB3EA7282B}" presName="center1" presStyleLbl="fgShp" presStyleIdx="0" presStyleCnt="2"/>
      <dgm:spPr/>
      <dgm:t>
        <a:bodyPr/>
        <a:lstStyle/>
        <a:p>
          <a:endParaRPr lang="es-EC"/>
        </a:p>
      </dgm:t>
    </dgm:pt>
    <dgm:pt modelId="{7CC5152D-DFFE-4E42-80E4-2532F4E7048B}" type="pres">
      <dgm:prSet presAssocID="{C853B8B9-52F1-45D1-B890-FCEB3EA7282B}" presName="center2" presStyleLbl="fgShp" presStyleIdx="1" presStyleCnt="2"/>
      <dgm:spPr/>
      <dgm:t>
        <a:bodyPr/>
        <a:lstStyle/>
        <a:p>
          <a:endParaRPr lang="es-EC"/>
        </a:p>
      </dgm:t>
    </dgm:pt>
  </dgm:ptLst>
  <dgm:cxnLst>
    <dgm:cxn modelId="{3CEFA04B-1321-4EB8-A993-36CA24BD4772}" type="presOf" srcId="{C55D7BC5-DF97-4281-9DD9-352E88B9D696}" destId="{29AF5FF1-9DE1-48B7-9EAE-652E4F71F4C9}" srcOrd="1" destOrd="0" presId="urn:microsoft.com/office/officeart/2005/8/layout/cycle4#1"/>
    <dgm:cxn modelId="{142C983A-A303-4000-8285-0B136C023EB7}" type="presOf" srcId="{7FE0505C-B67C-4B59-ABEA-E0F6289A80E1}" destId="{BEEEEC1A-11EB-43F8-B829-0D1BB357DA16}" srcOrd="0" destOrd="0" presId="urn:microsoft.com/office/officeart/2005/8/layout/cycle4#1"/>
    <dgm:cxn modelId="{F98A5ED0-1C20-45FD-9354-5D58AD582ABC}" type="presOf" srcId="{42D5D40A-9C51-4EB4-8102-9D1CC2394A7A}" destId="{C664962C-22AF-4F21-BFD9-C39BA3CD3D65}" srcOrd="0" destOrd="0" presId="urn:microsoft.com/office/officeart/2005/8/layout/cycle4#1"/>
    <dgm:cxn modelId="{AD436ACB-BC8D-46EF-AE03-714FCA2A87F5}" srcId="{C853B8B9-52F1-45D1-B890-FCEB3EA7282B}" destId="{7FE0505C-B67C-4B59-ABEA-E0F6289A80E1}" srcOrd="0" destOrd="0" parTransId="{D300FF8C-C767-4635-AB8F-EF9859096196}" sibTransId="{A4F9E626-613F-4B00-B95B-BC3668DB437B}"/>
    <dgm:cxn modelId="{EC96429A-6CF1-4255-8FC6-DFAB02E83182}" type="presOf" srcId="{009FC277-7535-401B-B028-D12F73FC395A}" destId="{B6786411-D745-413B-BFC5-23BEFE062C4E}" srcOrd="0" destOrd="0" presId="urn:microsoft.com/office/officeart/2005/8/layout/cycle4#1"/>
    <dgm:cxn modelId="{801BA7F6-C85B-4975-8F63-5C58922F4179}" srcId="{C853B8B9-52F1-45D1-B890-FCEB3EA7282B}" destId="{009FC277-7535-401B-B028-D12F73FC395A}" srcOrd="2" destOrd="0" parTransId="{5DC23F85-C1F0-47FF-81BC-2BF88B35F5C7}" sibTransId="{28E3984A-B278-45B3-BD70-B70CE8DB43BD}"/>
    <dgm:cxn modelId="{EEA3AD58-4533-46E0-B474-1812F75965D2}" type="presOf" srcId="{86168E54-6EDE-4C2E-8C05-05B38B698691}" destId="{64106D72-28A2-4C64-9C3A-4EB1D6419944}" srcOrd="0" destOrd="0" presId="urn:microsoft.com/office/officeart/2005/8/layout/cycle4#1"/>
    <dgm:cxn modelId="{AC80978C-D0FC-4293-97B1-7BA90E230BA3}" srcId="{C853B8B9-52F1-45D1-B890-FCEB3EA7282B}" destId="{86168E54-6EDE-4C2E-8C05-05B38B698691}" srcOrd="3" destOrd="0" parTransId="{F65D66AD-C30B-43FF-9736-FF3C29FE6430}" sibTransId="{E1B88FAA-2812-4468-8C80-4566B8419224}"/>
    <dgm:cxn modelId="{535B6996-0173-4DFF-9808-29673F41DE4A}" type="presOf" srcId="{E4F7F66D-0DE5-449D-B366-F40B1D789026}" destId="{3E2914C9-BDEE-4F4A-840A-CD3B7FEDF837}" srcOrd="1" destOrd="0" presId="urn:microsoft.com/office/officeart/2005/8/layout/cycle4#1"/>
    <dgm:cxn modelId="{D4632E9C-61A5-4423-B32B-6882DE6ED8E0}" type="presOf" srcId="{04F13488-ED86-42AF-A16E-E6A8D31CF9D1}" destId="{433E1EB9-BF17-4DC4-8BBB-89E45CCC52FD}" srcOrd="0" destOrd="0" presId="urn:microsoft.com/office/officeart/2005/8/layout/cycle4#1"/>
    <dgm:cxn modelId="{E35A1025-CA3B-44A7-92FB-1FA6DE1B0ABF}" type="presOf" srcId="{42D5D40A-9C51-4EB4-8102-9D1CC2394A7A}" destId="{5B33360E-CB20-4A4D-AA9F-0DB1BBD5A79F}" srcOrd="1" destOrd="0" presId="urn:microsoft.com/office/officeart/2005/8/layout/cycle4#1"/>
    <dgm:cxn modelId="{1DD1AF44-206C-401F-B250-2FADE0CB4119}" srcId="{86168E54-6EDE-4C2E-8C05-05B38B698691}" destId="{E4F7F66D-0DE5-449D-B366-F40B1D789026}" srcOrd="0" destOrd="0" parTransId="{EBAF0129-B991-4182-825F-2D58CCA6E9FB}" sibTransId="{C02E8E7A-3087-4F82-86ED-DCB372B4324E}"/>
    <dgm:cxn modelId="{7FF4367F-E01D-4C32-B583-FFE7000340BE}" srcId="{009FC277-7535-401B-B028-D12F73FC395A}" destId="{C55D7BC5-DF97-4281-9DD9-352E88B9D696}" srcOrd="0" destOrd="0" parTransId="{301C0A62-4BB6-492D-ADA9-4DA1B7A60332}" sibTransId="{6BDAE7F1-D7B8-425B-9D25-1757CDC2DFDB}"/>
    <dgm:cxn modelId="{56144F72-CD3E-4C27-9020-928073A58263}" srcId="{A7E10452-6373-4248-984A-A65843FFE4AE}" destId="{04F13488-ED86-42AF-A16E-E6A8D31CF9D1}" srcOrd="0" destOrd="0" parTransId="{F57176E5-993C-4AEC-8E2F-458443B8E8B0}" sibTransId="{E2C74AB4-8298-4F8F-8986-33B305613DB9}"/>
    <dgm:cxn modelId="{5EFF66E8-C98A-4CB6-81E1-F4F143AB4ED6}" type="presOf" srcId="{A7E10452-6373-4248-984A-A65843FFE4AE}" destId="{72CDF260-7B6E-4FB3-B41F-4F61C2E11EE5}" srcOrd="0" destOrd="0" presId="urn:microsoft.com/office/officeart/2005/8/layout/cycle4#1"/>
    <dgm:cxn modelId="{62C6D8F1-8E3A-4188-8549-0206AAE144C2}" srcId="{7FE0505C-B67C-4B59-ABEA-E0F6289A80E1}" destId="{42D5D40A-9C51-4EB4-8102-9D1CC2394A7A}" srcOrd="0" destOrd="0" parTransId="{E723938D-D42D-4F98-8C0B-731CBD8B0703}" sibTransId="{05172F52-58C1-4847-80EA-DD0CF6416052}"/>
    <dgm:cxn modelId="{4295C3AA-41DB-4128-A7E8-6A73D773E67F}" type="presOf" srcId="{E4F7F66D-0DE5-449D-B366-F40B1D789026}" destId="{246EE4EA-4A5B-45B5-901F-483586D56E6D}" srcOrd="0" destOrd="0" presId="urn:microsoft.com/office/officeart/2005/8/layout/cycle4#1"/>
    <dgm:cxn modelId="{496C83E3-93C2-4CD0-8E9B-9B15C69B53CC}" type="presOf" srcId="{04F13488-ED86-42AF-A16E-E6A8D31CF9D1}" destId="{5663108A-10C0-4455-AD52-CFC60CB186F9}" srcOrd="1" destOrd="0" presId="urn:microsoft.com/office/officeart/2005/8/layout/cycle4#1"/>
    <dgm:cxn modelId="{04971CE0-7F3C-4551-9564-2531BFA051CD}" type="presOf" srcId="{C55D7BC5-DF97-4281-9DD9-352E88B9D696}" destId="{F2D6CB99-35E8-4284-B133-B9DD3270EFE2}" srcOrd="0" destOrd="0" presId="urn:microsoft.com/office/officeart/2005/8/layout/cycle4#1"/>
    <dgm:cxn modelId="{DF78ACF2-17C8-45DE-9BA0-D25C4E738FD3}" type="presOf" srcId="{C853B8B9-52F1-45D1-B890-FCEB3EA7282B}" destId="{7D22BD03-23CC-4FE7-B7E5-CBF6E927170D}" srcOrd="0" destOrd="0" presId="urn:microsoft.com/office/officeart/2005/8/layout/cycle4#1"/>
    <dgm:cxn modelId="{A66F13D7-4553-487A-BEDD-8AA3B8402B45}" srcId="{C853B8B9-52F1-45D1-B890-FCEB3EA7282B}" destId="{A7E10452-6373-4248-984A-A65843FFE4AE}" srcOrd="1" destOrd="0" parTransId="{C8543FE7-1A92-40DA-9898-63D4D4CB81A2}" sibTransId="{B33738A8-DE67-431C-869E-B5BE43BED526}"/>
    <dgm:cxn modelId="{D19313D7-B507-40A0-873D-9B4AA79BE4C9}" type="presParOf" srcId="{7D22BD03-23CC-4FE7-B7E5-CBF6E927170D}" destId="{19EFFBB3-9BA7-4390-B5B0-3BED1CE715BB}" srcOrd="0" destOrd="0" presId="urn:microsoft.com/office/officeart/2005/8/layout/cycle4#1"/>
    <dgm:cxn modelId="{0D4EB597-A6A2-4E04-9F47-D0DD5C2C5D71}" type="presParOf" srcId="{19EFFBB3-9BA7-4390-B5B0-3BED1CE715BB}" destId="{9854033B-4925-408C-9CA1-2D844E50D31D}" srcOrd="0" destOrd="0" presId="urn:microsoft.com/office/officeart/2005/8/layout/cycle4#1"/>
    <dgm:cxn modelId="{FD6517FB-EBFB-4F9E-AB11-6857D04A2B5A}" type="presParOf" srcId="{9854033B-4925-408C-9CA1-2D844E50D31D}" destId="{C664962C-22AF-4F21-BFD9-C39BA3CD3D65}" srcOrd="0" destOrd="0" presId="urn:microsoft.com/office/officeart/2005/8/layout/cycle4#1"/>
    <dgm:cxn modelId="{15A5371B-9A79-4D0A-8627-1A2F098FDBC3}" type="presParOf" srcId="{9854033B-4925-408C-9CA1-2D844E50D31D}" destId="{5B33360E-CB20-4A4D-AA9F-0DB1BBD5A79F}" srcOrd="1" destOrd="0" presId="urn:microsoft.com/office/officeart/2005/8/layout/cycle4#1"/>
    <dgm:cxn modelId="{3C6868EF-138E-4D1E-A18E-EEBD62A9E73A}" type="presParOf" srcId="{19EFFBB3-9BA7-4390-B5B0-3BED1CE715BB}" destId="{229A655C-3503-45D5-9F1F-63657A12503D}" srcOrd="1" destOrd="0" presId="urn:microsoft.com/office/officeart/2005/8/layout/cycle4#1"/>
    <dgm:cxn modelId="{34F0DC2D-D23F-496F-8DED-2B949387D64F}" type="presParOf" srcId="{229A655C-3503-45D5-9F1F-63657A12503D}" destId="{433E1EB9-BF17-4DC4-8BBB-89E45CCC52FD}" srcOrd="0" destOrd="0" presId="urn:microsoft.com/office/officeart/2005/8/layout/cycle4#1"/>
    <dgm:cxn modelId="{BA501CA9-C5C8-419D-B403-0A32063748FD}" type="presParOf" srcId="{229A655C-3503-45D5-9F1F-63657A12503D}" destId="{5663108A-10C0-4455-AD52-CFC60CB186F9}" srcOrd="1" destOrd="0" presId="urn:microsoft.com/office/officeart/2005/8/layout/cycle4#1"/>
    <dgm:cxn modelId="{D619F2ED-B588-4006-AF41-20B9015591C9}" type="presParOf" srcId="{19EFFBB3-9BA7-4390-B5B0-3BED1CE715BB}" destId="{9C67230D-62D5-497B-A1E9-43E5F57D2F6D}" srcOrd="2" destOrd="0" presId="urn:microsoft.com/office/officeart/2005/8/layout/cycle4#1"/>
    <dgm:cxn modelId="{DBB76702-5DA3-430A-9C8A-4E64E3528C81}" type="presParOf" srcId="{9C67230D-62D5-497B-A1E9-43E5F57D2F6D}" destId="{F2D6CB99-35E8-4284-B133-B9DD3270EFE2}" srcOrd="0" destOrd="0" presId="urn:microsoft.com/office/officeart/2005/8/layout/cycle4#1"/>
    <dgm:cxn modelId="{C40D2938-E400-4646-871F-7C82E7F2690B}" type="presParOf" srcId="{9C67230D-62D5-497B-A1E9-43E5F57D2F6D}" destId="{29AF5FF1-9DE1-48B7-9EAE-652E4F71F4C9}" srcOrd="1" destOrd="0" presId="urn:microsoft.com/office/officeart/2005/8/layout/cycle4#1"/>
    <dgm:cxn modelId="{9BD2720A-195E-4CC6-BC7B-1D5E321378E2}" type="presParOf" srcId="{19EFFBB3-9BA7-4390-B5B0-3BED1CE715BB}" destId="{937A12DE-FD89-460B-A60F-632EE6FE2D4C}" srcOrd="3" destOrd="0" presId="urn:microsoft.com/office/officeart/2005/8/layout/cycle4#1"/>
    <dgm:cxn modelId="{D68DA1BF-AE13-4019-AEEF-FE62979C8091}" type="presParOf" srcId="{937A12DE-FD89-460B-A60F-632EE6FE2D4C}" destId="{246EE4EA-4A5B-45B5-901F-483586D56E6D}" srcOrd="0" destOrd="0" presId="urn:microsoft.com/office/officeart/2005/8/layout/cycle4#1"/>
    <dgm:cxn modelId="{2BE15FF8-6028-492C-9F02-D4BF1BC9E64D}" type="presParOf" srcId="{937A12DE-FD89-460B-A60F-632EE6FE2D4C}" destId="{3E2914C9-BDEE-4F4A-840A-CD3B7FEDF837}" srcOrd="1" destOrd="0" presId="urn:microsoft.com/office/officeart/2005/8/layout/cycle4#1"/>
    <dgm:cxn modelId="{CAB6BB48-0F27-4D29-91DB-0D87561D6A32}" type="presParOf" srcId="{19EFFBB3-9BA7-4390-B5B0-3BED1CE715BB}" destId="{169A6CFF-FDA5-4B51-AC97-B97AAE4B28E6}" srcOrd="4" destOrd="0" presId="urn:microsoft.com/office/officeart/2005/8/layout/cycle4#1"/>
    <dgm:cxn modelId="{1E28E5CD-EA70-4686-AEEF-C97392A4D0D8}" type="presParOf" srcId="{7D22BD03-23CC-4FE7-B7E5-CBF6E927170D}" destId="{7EE9B8BA-38B8-4480-B235-BCC6E4ADA857}" srcOrd="1" destOrd="0" presId="urn:microsoft.com/office/officeart/2005/8/layout/cycle4#1"/>
    <dgm:cxn modelId="{9CFE429A-CE8D-4C93-982F-18682E05C094}" type="presParOf" srcId="{7EE9B8BA-38B8-4480-B235-BCC6E4ADA857}" destId="{BEEEEC1A-11EB-43F8-B829-0D1BB357DA16}" srcOrd="0" destOrd="0" presId="urn:microsoft.com/office/officeart/2005/8/layout/cycle4#1"/>
    <dgm:cxn modelId="{A0F99049-2EA9-4253-9E24-9E5637DF1042}" type="presParOf" srcId="{7EE9B8BA-38B8-4480-B235-BCC6E4ADA857}" destId="{72CDF260-7B6E-4FB3-B41F-4F61C2E11EE5}" srcOrd="1" destOrd="0" presId="urn:microsoft.com/office/officeart/2005/8/layout/cycle4#1"/>
    <dgm:cxn modelId="{3E40200E-9BC3-458E-932F-033701A0D8CF}" type="presParOf" srcId="{7EE9B8BA-38B8-4480-B235-BCC6E4ADA857}" destId="{B6786411-D745-413B-BFC5-23BEFE062C4E}" srcOrd="2" destOrd="0" presId="urn:microsoft.com/office/officeart/2005/8/layout/cycle4#1"/>
    <dgm:cxn modelId="{DDFCBAAF-F1ED-4FBB-AEBA-D919BE2B0E41}" type="presParOf" srcId="{7EE9B8BA-38B8-4480-B235-BCC6E4ADA857}" destId="{64106D72-28A2-4C64-9C3A-4EB1D6419944}" srcOrd="3" destOrd="0" presId="urn:microsoft.com/office/officeart/2005/8/layout/cycle4#1"/>
    <dgm:cxn modelId="{B514298F-7B88-4985-B96D-D6E664EDC590}" type="presParOf" srcId="{7EE9B8BA-38B8-4480-B235-BCC6E4ADA857}" destId="{CA974026-44A6-46DE-846A-FABC1AD61A92}" srcOrd="4" destOrd="0" presId="urn:microsoft.com/office/officeart/2005/8/layout/cycle4#1"/>
    <dgm:cxn modelId="{06CB0554-123F-4D34-A38D-F4DE083B1350}" type="presParOf" srcId="{7D22BD03-23CC-4FE7-B7E5-CBF6E927170D}" destId="{49555D1E-D066-4381-8A7C-2CAB73DBBDA4}" srcOrd="2" destOrd="0" presId="urn:microsoft.com/office/officeart/2005/8/layout/cycle4#1"/>
    <dgm:cxn modelId="{CE9202D3-B0B8-4908-BDE5-A2DE059E877C}" type="presParOf" srcId="{7D22BD03-23CC-4FE7-B7E5-CBF6E927170D}" destId="{7CC5152D-DFFE-4E42-80E4-2532F4E7048B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021CD9-4515-4963-82D6-AC686549A90D}" type="doc">
      <dgm:prSet loTypeId="urn:microsoft.com/office/officeart/2008/layout/PictureAccentList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F4714A5C-1DA0-442A-B571-89FFAC2EFA00}">
      <dgm:prSet phldrT="[Texto]" custT="1"/>
      <dgm:spPr/>
      <dgm:t>
        <a:bodyPr/>
        <a:lstStyle/>
        <a:p>
          <a:r>
            <a:rPr lang="es-ES" sz="2000" dirty="0" smtClean="0"/>
            <a:t>FINANCIERAS</a:t>
          </a:r>
          <a:endParaRPr lang="es-EC" sz="2000" dirty="0"/>
        </a:p>
      </dgm:t>
    </dgm:pt>
    <dgm:pt modelId="{3AFC600E-AFC5-4F32-8591-2D89A80B08EB}" type="parTrans" cxnId="{03AAEBA8-1053-40EA-83C4-D2BC18C19A96}">
      <dgm:prSet/>
      <dgm:spPr/>
      <dgm:t>
        <a:bodyPr/>
        <a:lstStyle/>
        <a:p>
          <a:endParaRPr lang="es-EC"/>
        </a:p>
      </dgm:t>
    </dgm:pt>
    <dgm:pt modelId="{B0BB99AF-B902-4692-989C-6F09657F413B}" type="sibTrans" cxnId="{03AAEBA8-1053-40EA-83C4-D2BC18C19A96}">
      <dgm:prSet/>
      <dgm:spPr/>
      <dgm:t>
        <a:bodyPr/>
        <a:lstStyle/>
        <a:p>
          <a:endParaRPr lang="es-EC"/>
        </a:p>
      </dgm:t>
    </dgm:pt>
    <dgm:pt modelId="{DE3D48C0-B952-4B25-9AA4-EA0728848AAF}">
      <dgm:prSet phldrT="[Texto]" custT="1"/>
      <dgm:spPr/>
      <dgm:t>
        <a:bodyPr/>
        <a:lstStyle/>
        <a:p>
          <a:r>
            <a:rPr lang="es-ES" sz="1400" dirty="0" smtClean="0"/>
            <a:t>Mejorar la liquidez de la empresa </a:t>
          </a:r>
          <a:endParaRPr lang="es-EC" sz="1400" dirty="0"/>
        </a:p>
      </dgm:t>
    </dgm:pt>
    <dgm:pt modelId="{0FF2F2B2-A065-4632-AA8A-2CEAA581448E}" type="parTrans" cxnId="{DA7ED584-356D-4E42-B126-2F42FDAEAA7B}">
      <dgm:prSet/>
      <dgm:spPr/>
      <dgm:t>
        <a:bodyPr/>
        <a:lstStyle/>
        <a:p>
          <a:endParaRPr lang="es-EC"/>
        </a:p>
      </dgm:t>
    </dgm:pt>
    <dgm:pt modelId="{53A44F57-FB23-4631-9F9D-8DE3358EA74C}" type="sibTrans" cxnId="{DA7ED584-356D-4E42-B126-2F42FDAEAA7B}">
      <dgm:prSet/>
      <dgm:spPr/>
      <dgm:t>
        <a:bodyPr/>
        <a:lstStyle/>
        <a:p>
          <a:endParaRPr lang="es-EC"/>
        </a:p>
      </dgm:t>
    </dgm:pt>
    <dgm:pt modelId="{523B113B-B92F-45A6-9E3E-6095A5783493}">
      <dgm:prSet phldrT="[Texto]" custT="1"/>
      <dgm:spPr/>
      <dgm:t>
        <a:bodyPr/>
        <a:lstStyle/>
        <a:p>
          <a:r>
            <a:rPr lang="es-ES" sz="1400" dirty="0" smtClean="0"/>
            <a:t>Determinar costos reales</a:t>
          </a:r>
          <a:endParaRPr lang="es-EC" sz="1400" dirty="0" smtClean="0"/>
        </a:p>
        <a:p>
          <a:r>
            <a:rPr lang="es-ES" sz="1400" dirty="0" smtClean="0"/>
            <a:t>Reducción de gastos administrativos</a:t>
          </a:r>
          <a:endParaRPr lang="es-EC" sz="1400" dirty="0"/>
        </a:p>
      </dgm:t>
    </dgm:pt>
    <dgm:pt modelId="{7788D4BE-FC0F-47A5-AACC-E898964305BE}" type="parTrans" cxnId="{6120D8F4-09C1-4960-ABA9-99F6C367C714}">
      <dgm:prSet/>
      <dgm:spPr/>
      <dgm:t>
        <a:bodyPr/>
        <a:lstStyle/>
        <a:p>
          <a:endParaRPr lang="es-EC"/>
        </a:p>
      </dgm:t>
    </dgm:pt>
    <dgm:pt modelId="{0C8F8429-E33A-4AB0-BDF7-6369D7C6A091}" type="sibTrans" cxnId="{6120D8F4-09C1-4960-ABA9-99F6C367C714}">
      <dgm:prSet/>
      <dgm:spPr/>
      <dgm:t>
        <a:bodyPr/>
        <a:lstStyle/>
        <a:p>
          <a:endParaRPr lang="es-EC"/>
        </a:p>
      </dgm:t>
    </dgm:pt>
    <dgm:pt modelId="{CAC9C6BE-5778-42D9-A818-C0C12600DBC4}">
      <dgm:prSet phldrT="[Texto]" custT="1"/>
      <dgm:spPr/>
      <dgm:t>
        <a:bodyPr/>
        <a:lstStyle/>
        <a:p>
          <a:r>
            <a:rPr lang="es-ES" sz="2000" dirty="0" smtClean="0"/>
            <a:t>COMPETITIVAS</a:t>
          </a:r>
          <a:endParaRPr lang="es-EC" sz="2000" dirty="0"/>
        </a:p>
      </dgm:t>
    </dgm:pt>
    <dgm:pt modelId="{13A4D492-DC29-46F4-AA35-A10E84560D6B}" type="parTrans" cxnId="{93BD495C-DEF8-4329-89F7-BB3CE8A10F3D}">
      <dgm:prSet/>
      <dgm:spPr/>
      <dgm:t>
        <a:bodyPr/>
        <a:lstStyle/>
        <a:p>
          <a:endParaRPr lang="es-EC"/>
        </a:p>
      </dgm:t>
    </dgm:pt>
    <dgm:pt modelId="{2062DFF2-6689-48BA-A200-BB2858C1B5CE}" type="sibTrans" cxnId="{93BD495C-DEF8-4329-89F7-BB3CE8A10F3D}">
      <dgm:prSet/>
      <dgm:spPr/>
      <dgm:t>
        <a:bodyPr/>
        <a:lstStyle/>
        <a:p>
          <a:endParaRPr lang="es-EC"/>
        </a:p>
      </dgm:t>
    </dgm:pt>
    <dgm:pt modelId="{1CDD7124-2D85-4696-A7E6-E0BD61209630}">
      <dgm:prSet phldrT="[Texto]" custT="1"/>
      <dgm:spPr/>
      <dgm:t>
        <a:bodyPr/>
        <a:lstStyle/>
        <a:p>
          <a:r>
            <a:rPr lang="es-ES" sz="1400" dirty="0" smtClean="0"/>
            <a:t>Mejorar la posición comercial de la empresa.</a:t>
          </a:r>
          <a:endParaRPr lang="es-EC" sz="1400" dirty="0"/>
        </a:p>
      </dgm:t>
    </dgm:pt>
    <dgm:pt modelId="{C74BE435-0F0B-46C3-A5DA-88D0C7EE72C8}" type="parTrans" cxnId="{B2A05FF9-398D-45BA-B80A-68421E745989}">
      <dgm:prSet/>
      <dgm:spPr/>
      <dgm:t>
        <a:bodyPr/>
        <a:lstStyle/>
        <a:p>
          <a:endParaRPr lang="es-EC"/>
        </a:p>
      </dgm:t>
    </dgm:pt>
    <dgm:pt modelId="{B8CD6B8B-D790-45C1-96A6-721192752600}" type="sibTrans" cxnId="{B2A05FF9-398D-45BA-B80A-68421E745989}">
      <dgm:prSet/>
      <dgm:spPr/>
      <dgm:t>
        <a:bodyPr/>
        <a:lstStyle/>
        <a:p>
          <a:endParaRPr lang="es-EC"/>
        </a:p>
      </dgm:t>
    </dgm:pt>
    <dgm:pt modelId="{8E4688A3-2897-4DBB-AFCE-9179566B0EF7}">
      <dgm:prSet phldrT="[Texto]" custT="1"/>
      <dgm:spPr/>
      <dgm:t>
        <a:bodyPr/>
        <a:lstStyle/>
        <a:p>
          <a:r>
            <a:rPr lang="es-ES" sz="1400" dirty="0" smtClean="0"/>
            <a:t>Buscar nuevos proveedores de bienes y servicios</a:t>
          </a:r>
          <a:endParaRPr lang="es-EC" sz="1400" dirty="0"/>
        </a:p>
      </dgm:t>
    </dgm:pt>
    <dgm:pt modelId="{B5A362AB-BF3A-4CC2-9D49-7BBA292FC68C}" type="parTrans" cxnId="{CFAE252E-83F6-419F-8D9C-C886B92C34CB}">
      <dgm:prSet/>
      <dgm:spPr/>
      <dgm:t>
        <a:bodyPr/>
        <a:lstStyle/>
        <a:p>
          <a:endParaRPr lang="es-EC"/>
        </a:p>
      </dgm:t>
    </dgm:pt>
    <dgm:pt modelId="{9C3A0CCE-DF6E-4922-8A15-223D4A60DC6B}" type="sibTrans" cxnId="{CFAE252E-83F6-419F-8D9C-C886B92C34CB}">
      <dgm:prSet/>
      <dgm:spPr/>
      <dgm:t>
        <a:bodyPr/>
        <a:lstStyle/>
        <a:p>
          <a:endParaRPr lang="es-EC"/>
        </a:p>
      </dgm:t>
    </dgm:pt>
    <dgm:pt modelId="{ECF95C00-2C1A-4FD8-98BB-28A1ABEBED0A}">
      <dgm:prSet phldrT="[Texto]" custT="1"/>
      <dgm:spPr/>
      <dgm:t>
        <a:bodyPr/>
        <a:lstStyle/>
        <a:p>
          <a:r>
            <a:rPr lang="es-ES" sz="2000" dirty="0" smtClean="0"/>
            <a:t>EN FUNCION DE CLIENTES</a:t>
          </a:r>
          <a:endParaRPr lang="es-EC" sz="2000" dirty="0"/>
        </a:p>
      </dgm:t>
    </dgm:pt>
    <dgm:pt modelId="{702791AF-57FB-4CE1-B2E1-078E38915355}" type="parTrans" cxnId="{50DC545D-DDD0-4BB5-AC62-90F3A0F142C4}">
      <dgm:prSet/>
      <dgm:spPr/>
      <dgm:t>
        <a:bodyPr/>
        <a:lstStyle/>
        <a:p>
          <a:endParaRPr lang="es-EC"/>
        </a:p>
      </dgm:t>
    </dgm:pt>
    <dgm:pt modelId="{356E49AE-0E54-48D2-935C-696C0B482384}" type="sibTrans" cxnId="{50DC545D-DDD0-4BB5-AC62-90F3A0F142C4}">
      <dgm:prSet/>
      <dgm:spPr/>
      <dgm:t>
        <a:bodyPr/>
        <a:lstStyle/>
        <a:p>
          <a:endParaRPr lang="es-EC"/>
        </a:p>
      </dgm:t>
    </dgm:pt>
    <dgm:pt modelId="{C58C77E3-6DF8-461E-835A-F73A578804E7}">
      <dgm:prSet phldrT="[Texto]" custT="1"/>
      <dgm:spPr/>
      <dgm:t>
        <a:bodyPr/>
        <a:lstStyle/>
        <a:p>
          <a:r>
            <a:rPr lang="es-ES" sz="1400" dirty="0" smtClean="0"/>
            <a:t>Atraer y retener a clientes actuales y potenciales</a:t>
          </a:r>
          <a:endParaRPr lang="es-EC" sz="1400" dirty="0"/>
        </a:p>
      </dgm:t>
    </dgm:pt>
    <dgm:pt modelId="{15ADA065-D987-49D3-868B-255F574D7BD9}" type="parTrans" cxnId="{E7543D46-0F3D-4658-B84D-4B799E7CF13B}">
      <dgm:prSet/>
      <dgm:spPr/>
      <dgm:t>
        <a:bodyPr/>
        <a:lstStyle/>
        <a:p>
          <a:endParaRPr lang="es-EC"/>
        </a:p>
      </dgm:t>
    </dgm:pt>
    <dgm:pt modelId="{11D8A063-B855-4428-802E-D3591FDEBAEE}" type="sibTrans" cxnId="{E7543D46-0F3D-4658-B84D-4B799E7CF13B}">
      <dgm:prSet/>
      <dgm:spPr/>
      <dgm:t>
        <a:bodyPr/>
        <a:lstStyle/>
        <a:p>
          <a:endParaRPr lang="es-EC"/>
        </a:p>
      </dgm:t>
    </dgm:pt>
    <dgm:pt modelId="{E1E6166A-D120-419B-9C2D-07C3B16BD075}">
      <dgm:prSet phldrT="[Texto]" custT="1"/>
      <dgm:spPr/>
      <dgm:t>
        <a:bodyPr/>
        <a:lstStyle/>
        <a:p>
          <a:r>
            <a:rPr lang="es-ES" sz="1400" dirty="0" smtClean="0"/>
            <a:t>Ofrecer alternativas de productos cautivos, mejorar el servicio y mantenimiento para los equipos.</a:t>
          </a:r>
          <a:endParaRPr lang="es-EC" sz="1400" dirty="0"/>
        </a:p>
      </dgm:t>
    </dgm:pt>
    <dgm:pt modelId="{BFA7A2EB-9F25-43EC-ABB1-6B4E06EA07B5}" type="parTrans" cxnId="{FC8486AC-1036-494F-9EDC-17EF6E68E2AF}">
      <dgm:prSet/>
      <dgm:spPr/>
      <dgm:t>
        <a:bodyPr/>
        <a:lstStyle/>
        <a:p>
          <a:endParaRPr lang="es-EC"/>
        </a:p>
      </dgm:t>
    </dgm:pt>
    <dgm:pt modelId="{5E1A39E6-12AA-49F4-BA89-E6A83FB3223E}" type="sibTrans" cxnId="{FC8486AC-1036-494F-9EDC-17EF6E68E2AF}">
      <dgm:prSet/>
      <dgm:spPr/>
      <dgm:t>
        <a:bodyPr/>
        <a:lstStyle/>
        <a:p>
          <a:endParaRPr lang="es-EC"/>
        </a:p>
      </dgm:t>
    </dgm:pt>
    <dgm:pt modelId="{C9B87F3F-EE6F-49D3-968B-8C026999E313}">
      <dgm:prSet phldrT="[Texto]" custT="1"/>
      <dgm:spPr/>
      <dgm:t>
        <a:bodyPr/>
        <a:lstStyle/>
        <a:p>
          <a:r>
            <a:rPr lang="es-ES" sz="2000" dirty="0" smtClean="0"/>
            <a:t>EN FUNCION DE LA COMPETENCIA</a:t>
          </a:r>
          <a:endParaRPr lang="es-EC" sz="2000" dirty="0"/>
        </a:p>
      </dgm:t>
    </dgm:pt>
    <dgm:pt modelId="{89515811-176A-4BB6-AE93-4A82FE89DB3E}" type="parTrans" cxnId="{B41263DD-DF06-4AA5-A183-B6155945CE24}">
      <dgm:prSet/>
      <dgm:spPr/>
      <dgm:t>
        <a:bodyPr/>
        <a:lstStyle/>
        <a:p>
          <a:endParaRPr lang="es-EC"/>
        </a:p>
      </dgm:t>
    </dgm:pt>
    <dgm:pt modelId="{C68EC66E-486D-41A5-B233-ADB11634DAF4}" type="sibTrans" cxnId="{B41263DD-DF06-4AA5-A183-B6155945CE24}">
      <dgm:prSet/>
      <dgm:spPr/>
      <dgm:t>
        <a:bodyPr/>
        <a:lstStyle/>
        <a:p>
          <a:endParaRPr lang="es-EC"/>
        </a:p>
      </dgm:t>
    </dgm:pt>
    <dgm:pt modelId="{D0BE7367-810F-4458-ADE5-D441A7F76F98}">
      <dgm:prSet phldrT="[Texto]" custT="1"/>
      <dgm:spPr/>
      <dgm:t>
        <a:bodyPr/>
        <a:lstStyle/>
        <a:p>
          <a:r>
            <a:rPr lang="es-ES" sz="1400" dirty="0" smtClean="0"/>
            <a:t>Mantenerse en un perfil comercial a la par de los competidores.</a:t>
          </a:r>
          <a:endParaRPr lang="es-EC" sz="1400" dirty="0"/>
        </a:p>
      </dgm:t>
    </dgm:pt>
    <dgm:pt modelId="{4B48625F-BB32-43A5-96C3-B402F87CFFA1}" type="parTrans" cxnId="{1AC59B51-8E3D-40EB-82A2-0073437335BF}">
      <dgm:prSet/>
      <dgm:spPr/>
      <dgm:t>
        <a:bodyPr/>
        <a:lstStyle/>
        <a:p>
          <a:endParaRPr lang="es-EC"/>
        </a:p>
      </dgm:t>
    </dgm:pt>
    <dgm:pt modelId="{F63CDA3F-8A41-46FC-884F-6CB9569E86B2}" type="sibTrans" cxnId="{1AC59B51-8E3D-40EB-82A2-0073437335BF}">
      <dgm:prSet/>
      <dgm:spPr/>
      <dgm:t>
        <a:bodyPr/>
        <a:lstStyle/>
        <a:p>
          <a:endParaRPr lang="es-EC"/>
        </a:p>
      </dgm:t>
    </dgm:pt>
    <dgm:pt modelId="{FA647AF3-C36E-432E-B868-DCCFDB3F17DF}">
      <dgm:prSet phldrT="[Texto]" custT="1"/>
      <dgm:spPr/>
      <dgm:t>
        <a:bodyPr/>
        <a:lstStyle/>
        <a:p>
          <a:r>
            <a:rPr lang="es-ES" sz="1400" dirty="0" smtClean="0"/>
            <a:t>Mantener precios a la par de la competencia, diferenciando el valor agregado que es el servicio de mantenimiento</a:t>
          </a:r>
          <a:endParaRPr lang="es-EC" sz="1400" dirty="0"/>
        </a:p>
      </dgm:t>
    </dgm:pt>
    <dgm:pt modelId="{93DF6281-8DD9-4524-A7CC-D71910CCB0BE}" type="parTrans" cxnId="{66A21E34-25DA-4DED-9DF9-93EA43041B63}">
      <dgm:prSet/>
      <dgm:spPr/>
      <dgm:t>
        <a:bodyPr/>
        <a:lstStyle/>
        <a:p>
          <a:endParaRPr lang="es-EC"/>
        </a:p>
      </dgm:t>
    </dgm:pt>
    <dgm:pt modelId="{8706591F-1B57-466B-AD8B-2EAB290EA6E1}" type="sibTrans" cxnId="{66A21E34-25DA-4DED-9DF9-93EA43041B63}">
      <dgm:prSet/>
      <dgm:spPr/>
      <dgm:t>
        <a:bodyPr/>
        <a:lstStyle/>
        <a:p>
          <a:endParaRPr lang="es-EC"/>
        </a:p>
      </dgm:t>
    </dgm:pt>
    <dgm:pt modelId="{72299157-82E3-433F-B2BC-029ED60929AD}" type="pres">
      <dgm:prSet presAssocID="{80021CD9-4515-4963-82D6-AC686549A90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6B49768-09D5-4A81-9822-09BE578A0A93}" type="pres">
      <dgm:prSet presAssocID="{F4714A5C-1DA0-442A-B571-89FFAC2EFA00}" presName="root" presStyleCnt="0">
        <dgm:presLayoutVars>
          <dgm:chMax/>
          <dgm:chPref val="4"/>
        </dgm:presLayoutVars>
      </dgm:prSet>
      <dgm:spPr/>
    </dgm:pt>
    <dgm:pt modelId="{5024879D-05C1-4728-981F-1C4CD811C2CB}" type="pres">
      <dgm:prSet presAssocID="{F4714A5C-1DA0-442A-B571-89FFAC2EFA00}" presName="rootComposite" presStyleCnt="0">
        <dgm:presLayoutVars/>
      </dgm:prSet>
      <dgm:spPr/>
    </dgm:pt>
    <dgm:pt modelId="{882DABEF-D2B7-4176-AB49-6F1CD26C8F53}" type="pres">
      <dgm:prSet presAssocID="{F4714A5C-1DA0-442A-B571-89FFAC2EFA00}" presName="rootText" presStyleLbl="node0" presStyleIdx="0" presStyleCnt="4" custScaleX="196816" custScaleY="459489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AA0723A3-C5A2-48B7-8EBC-4FAB23C2850A}" type="pres">
      <dgm:prSet presAssocID="{F4714A5C-1DA0-442A-B571-89FFAC2EFA00}" presName="childShape" presStyleCnt="0">
        <dgm:presLayoutVars>
          <dgm:chMax val="0"/>
          <dgm:chPref val="0"/>
        </dgm:presLayoutVars>
      </dgm:prSet>
      <dgm:spPr/>
    </dgm:pt>
    <dgm:pt modelId="{3EF95453-AC31-497A-8323-5EB706712AEC}" type="pres">
      <dgm:prSet presAssocID="{DE3D48C0-B952-4B25-9AA4-EA0728848AAF}" presName="childComposite" presStyleCnt="0">
        <dgm:presLayoutVars>
          <dgm:chMax val="0"/>
          <dgm:chPref val="0"/>
        </dgm:presLayoutVars>
      </dgm:prSet>
      <dgm:spPr/>
    </dgm:pt>
    <dgm:pt modelId="{8BA8BBEB-6B93-416C-868A-55BFB237D961}" type="pres">
      <dgm:prSet presAssocID="{DE3D48C0-B952-4B25-9AA4-EA0728848AAF}" presName="Image" presStyleLbl="node1" presStyleIdx="0" presStyleCnt="8"/>
      <dgm:spPr/>
    </dgm:pt>
    <dgm:pt modelId="{E0C06282-B301-4E2A-8374-5E73C50DFA37}" type="pres">
      <dgm:prSet presAssocID="{DE3D48C0-B952-4B25-9AA4-EA0728848AAF}" presName="childText" presStyleLbl="lnNode1" presStyleIdx="0" presStyleCnt="8" custScaleX="242945" custScaleY="613082" custLinFactNeighborX="-434" custLinFactNeighborY="7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3D8177-9B91-45C3-B3F8-C5F2E8DEBD95}" type="pres">
      <dgm:prSet presAssocID="{523B113B-B92F-45A6-9E3E-6095A5783493}" presName="childComposite" presStyleCnt="0">
        <dgm:presLayoutVars>
          <dgm:chMax val="0"/>
          <dgm:chPref val="0"/>
        </dgm:presLayoutVars>
      </dgm:prSet>
      <dgm:spPr/>
    </dgm:pt>
    <dgm:pt modelId="{E36FBC5B-2C5B-4AAB-8CCE-E756A9943E8F}" type="pres">
      <dgm:prSet presAssocID="{523B113B-B92F-45A6-9E3E-6095A5783493}" presName="Image" presStyleLbl="node1" presStyleIdx="1" presStyleCnt="8"/>
      <dgm:spPr/>
    </dgm:pt>
    <dgm:pt modelId="{8DAA5CED-7FEE-4DEA-B0B6-91361D3A18A6}" type="pres">
      <dgm:prSet presAssocID="{523B113B-B92F-45A6-9E3E-6095A5783493}" presName="childText" presStyleLbl="lnNode1" presStyleIdx="1" presStyleCnt="8" custScaleX="233285" custScaleY="697979" custLinFactY="84771" custLinFactNeighborX="-66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90DCC0-473F-4A25-AACF-0E6538D18629}" type="pres">
      <dgm:prSet presAssocID="{CAC9C6BE-5778-42D9-A818-C0C12600DBC4}" presName="root" presStyleCnt="0">
        <dgm:presLayoutVars>
          <dgm:chMax/>
          <dgm:chPref val="4"/>
        </dgm:presLayoutVars>
      </dgm:prSet>
      <dgm:spPr/>
    </dgm:pt>
    <dgm:pt modelId="{4DBA33FE-AD1D-4D7E-8A9A-6ABE9D7DABF2}" type="pres">
      <dgm:prSet presAssocID="{CAC9C6BE-5778-42D9-A818-C0C12600DBC4}" presName="rootComposite" presStyleCnt="0">
        <dgm:presLayoutVars/>
      </dgm:prSet>
      <dgm:spPr/>
    </dgm:pt>
    <dgm:pt modelId="{605D327F-E532-4510-9653-F808B9DD74FC}" type="pres">
      <dgm:prSet presAssocID="{CAC9C6BE-5778-42D9-A818-C0C12600DBC4}" presName="rootText" presStyleLbl="node0" presStyleIdx="1" presStyleCnt="4" custScaleX="196816" custScaleY="459489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4ACF6E77-CAB5-4169-8968-2AD99BAA511A}" type="pres">
      <dgm:prSet presAssocID="{CAC9C6BE-5778-42D9-A818-C0C12600DBC4}" presName="childShape" presStyleCnt="0">
        <dgm:presLayoutVars>
          <dgm:chMax val="0"/>
          <dgm:chPref val="0"/>
        </dgm:presLayoutVars>
      </dgm:prSet>
      <dgm:spPr/>
    </dgm:pt>
    <dgm:pt modelId="{DE6A9350-9CC5-4781-BD73-56A27122ECCB}" type="pres">
      <dgm:prSet presAssocID="{1CDD7124-2D85-4696-A7E6-E0BD61209630}" presName="childComposite" presStyleCnt="0">
        <dgm:presLayoutVars>
          <dgm:chMax val="0"/>
          <dgm:chPref val="0"/>
        </dgm:presLayoutVars>
      </dgm:prSet>
      <dgm:spPr/>
    </dgm:pt>
    <dgm:pt modelId="{EB2BEA2B-BA88-40D5-9D40-59967431A92B}" type="pres">
      <dgm:prSet presAssocID="{1CDD7124-2D85-4696-A7E6-E0BD61209630}" presName="Image" presStyleLbl="node1" presStyleIdx="2" presStyleCnt="8"/>
      <dgm:spPr/>
    </dgm:pt>
    <dgm:pt modelId="{FF7DD253-71CA-4A4E-BEE4-9B8777761A9B}" type="pres">
      <dgm:prSet presAssocID="{1CDD7124-2D85-4696-A7E6-E0BD61209630}" presName="childText" presStyleLbl="lnNode1" presStyleIdx="2" presStyleCnt="8" custScaleX="242945" custScaleY="613082" custLinFactNeighborX="-434" custLinFactNeighborY="7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70C8AB-9F99-4147-AC30-EC81DA2AA8B2}" type="pres">
      <dgm:prSet presAssocID="{8E4688A3-2897-4DBB-AFCE-9179566B0EF7}" presName="childComposite" presStyleCnt="0">
        <dgm:presLayoutVars>
          <dgm:chMax val="0"/>
          <dgm:chPref val="0"/>
        </dgm:presLayoutVars>
      </dgm:prSet>
      <dgm:spPr/>
    </dgm:pt>
    <dgm:pt modelId="{7EDA9449-AAE8-4F9F-A0FC-A023D7A42B37}" type="pres">
      <dgm:prSet presAssocID="{8E4688A3-2897-4DBB-AFCE-9179566B0EF7}" presName="Image" presStyleLbl="node1" presStyleIdx="3" presStyleCnt="8"/>
      <dgm:spPr/>
    </dgm:pt>
    <dgm:pt modelId="{66AF7A1E-5F1E-4B6B-AD58-2DDDDEBEE796}" type="pres">
      <dgm:prSet presAssocID="{8E4688A3-2897-4DBB-AFCE-9179566B0EF7}" presName="childText" presStyleLbl="lnNode1" presStyleIdx="3" presStyleCnt="8" custScaleX="233285" custScaleY="697979" custLinFactY="84771" custLinFactNeighborX="-66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4CC124-DDD7-46E1-85BC-21C8FF111DB7}" type="pres">
      <dgm:prSet presAssocID="{ECF95C00-2C1A-4FD8-98BB-28A1ABEBED0A}" presName="root" presStyleCnt="0">
        <dgm:presLayoutVars>
          <dgm:chMax/>
          <dgm:chPref val="4"/>
        </dgm:presLayoutVars>
      </dgm:prSet>
      <dgm:spPr/>
    </dgm:pt>
    <dgm:pt modelId="{D1670EA2-7B39-439C-97CD-1EADE26B0833}" type="pres">
      <dgm:prSet presAssocID="{ECF95C00-2C1A-4FD8-98BB-28A1ABEBED0A}" presName="rootComposite" presStyleCnt="0">
        <dgm:presLayoutVars/>
      </dgm:prSet>
      <dgm:spPr/>
    </dgm:pt>
    <dgm:pt modelId="{FBE71472-0FBA-459D-9BFA-76B8590C4427}" type="pres">
      <dgm:prSet presAssocID="{ECF95C00-2C1A-4FD8-98BB-28A1ABEBED0A}" presName="rootText" presStyleLbl="node0" presStyleIdx="2" presStyleCnt="4" custScaleX="196816" custScaleY="459489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C30C4BCF-40E0-41D3-8784-CEB3620F5477}" type="pres">
      <dgm:prSet presAssocID="{ECF95C00-2C1A-4FD8-98BB-28A1ABEBED0A}" presName="childShape" presStyleCnt="0">
        <dgm:presLayoutVars>
          <dgm:chMax val="0"/>
          <dgm:chPref val="0"/>
        </dgm:presLayoutVars>
      </dgm:prSet>
      <dgm:spPr/>
    </dgm:pt>
    <dgm:pt modelId="{115C8C89-2387-4B4B-B414-E1265B541FF7}" type="pres">
      <dgm:prSet presAssocID="{C58C77E3-6DF8-461E-835A-F73A578804E7}" presName="childComposite" presStyleCnt="0">
        <dgm:presLayoutVars>
          <dgm:chMax val="0"/>
          <dgm:chPref val="0"/>
        </dgm:presLayoutVars>
      </dgm:prSet>
      <dgm:spPr/>
    </dgm:pt>
    <dgm:pt modelId="{3DE12654-3777-4B55-A5F7-BB7C728F37C2}" type="pres">
      <dgm:prSet presAssocID="{C58C77E3-6DF8-461E-835A-F73A578804E7}" presName="Image" presStyleLbl="node1" presStyleIdx="4" presStyleCnt="8"/>
      <dgm:spPr/>
    </dgm:pt>
    <dgm:pt modelId="{142EC277-CE8B-462D-BEE8-4FBB9613ECC2}" type="pres">
      <dgm:prSet presAssocID="{C58C77E3-6DF8-461E-835A-F73A578804E7}" presName="childText" presStyleLbl="lnNode1" presStyleIdx="4" presStyleCnt="8" custScaleX="242945" custScaleY="613082" custLinFactNeighborX="-434" custLinFactNeighborY="73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7F182-FE15-442F-919B-C273FBA97F64}" type="pres">
      <dgm:prSet presAssocID="{E1E6166A-D120-419B-9C2D-07C3B16BD075}" presName="childComposite" presStyleCnt="0">
        <dgm:presLayoutVars>
          <dgm:chMax val="0"/>
          <dgm:chPref val="0"/>
        </dgm:presLayoutVars>
      </dgm:prSet>
      <dgm:spPr/>
    </dgm:pt>
    <dgm:pt modelId="{9000ABE9-67AA-4C2F-8D26-905B8A413D1E}" type="pres">
      <dgm:prSet presAssocID="{E1E6166A-D120-419B-9C2D-07C3B16BD075}" presName="Image" presStyleLbl="node1" presStyleIdx="5" presStyleCnt="8"/>
      <dgm:spPr/>
    </dgm:pt>
    <dgm:pt modelId="{CE6BF381-D8E4-4C53-9BF1-AA3A85C4DB1D}" type="pres">
      <dgm:prSet presAssocID="{E1E6166A-D120-419B-9C2D-07C3B16BD075}" presName="childText" presStyleLbl="lnNode1" presStyleIdx="5" presStyleCnt="8" custScaleX="233285" custScaleY="697979" custLinFactY="84771" custLinFactNeighborX="-66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52D9D3-3631-49C1-AA6F-0B852F30DC89}" type="pres">
      <dgm:prSet presAssocID="{C9B87F3F-EE6F-49D3-968B-8C026999E313}" presName="root" presStyleCnt="0">
        <dgm:presLayoutVars>
          <dgm:chMax/>
          <dgm:chPref val="4"/>
        </dgm:presLayoutVars>
      </dgm:prSet>
      <dgm:spPr/>
    </dgm:pt>
    <dgm:pt modelId="{76D718CE-DC74-40AA-80BA-F4692AC362F4}" type="pres">
      <dgm:prSet presAssocID="{C9B87F3F-EE6F-49D3-968B-8C026999E313}" presName="rootComposite" presStyleCnt="0">
        <dgm:presLayoutVars/>
      </dgm:prSet>
      <dgm:spPr/>
    </dgm:pt>
    <dgm:pt modelId="{028E0684-5E3E-4E2B-89F3-81B23C5DEC41}" type="pres">
      <dgm:prSet presAssocID="{C9B87F3F-EE6F-49D3-968B-8C026999E313}" presName="rootText" presStyleLbl="node0" presStyleIdx="3" presStyleCnt="4" custScaleX="196816" custScaleY="459489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8CAB03A7-686B-4CBB-BB51-9701BBE703F1}" type="pres">
      <dgm:prSet presAssocID="{C9B87F3F-EE6F-49D3-968B-8C026999E313}" presName="childShape" presStyleCnt="0">
        <dgm:presLayoutVars>
          <dgm:chMax val="0"/>
          <dgm:chPref val="0"/>
        </dgm:presLayoutVars>
      </dgm:prSet>
      <dgm:spPr/>
    </dgm:pt>
    <dgm:pt modelId="{DC72EFCA-8776-4C80-9756-BBB3AFD86366}" type="pres">
      <dgm:prSet presAssocID="{D0BE7367-810F-4458-ADE5-D441A7F76F98}" presName="childComposite" presStyleCnt="0">
        <dgm:presLayoutVars>
          <dgm:chMax val="0"/>
          <dgm:chPref val="0"/>
        </dgm:presLayoutVars>
      </dgm:prSet>
      <dgm:spPr/>
    </dgm:pt>
    <dgm:pt modelId="{31E266DE-B30D-4D5A-8193-16C4D42612D5}" type="pres">
      <dgm:prSet presAssocID="{D0BE7367-810F-4458-ADE5-D441A7F76F98}" presName="Image" presStyleLbl="node1" presStyleIdx="6" presStyleCnt="8"/>
      <dgm:spPr/>
    </dgm:pt>
    <dgm:pt modelId="{F2DE45E0-56C8-4CDE-8ED6-4443D78BFFB3}" type="pres">
      <dgm:prSet presAssocID="{D0BE7367-810F-4458-ADE5-D441A7F76F98}" presName="childText" presStyleLbl="lnNode1" presStyleIdx="6" presStyleCnt="8" custScaleX="242945" custScaleY="613082" custLinFactNeighborX="0" custLinFactNeighborY="73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6A7DA3-9872-48E2-BA7B-C56AC39F2EA8}" type="pres">
      <dgm:prSet presAssocID="{FA647AF3-C36E-432E-B868-DCCFDB3F17DF}" presName="childComposite" presStyleCnt="0">
        <dgm:presLayoutVars>
          <dgm:chMax val="0"/>
          <dgm:chPref val="0"/>
        </dgm:presLayoutVars>
      </dgm:prSet>
      <dgm:spPr/>
    </dgm:pt>
    <dgm:pt modelId="{2553F634-102A-44C5-BCBE-2E274A7AA07B}" type="pres">
      <dgm:prSet presAssocID="{FA647AF3-C36E-432E-B868-DCCFDB3F17DF}" presName="Image" presStyleLbl="node1" presStyleIdx="7" presStyleCnt="8"/>
      <dgm:spPr/>
    </dgm:pt>
    <dgm:pt modelId="{108B95A8-94E2-48DC-BA62-412BD6AA4269}" type="pres">
      <dgm:prSet presAssocID="{FA647AF3-C36E-432E-B868-DCCFDB3F17DF}" presName="childText" presStyleLbl="lnNode1" presStyleIdx="7" presStyleCnt="8" custScaleX="233285" custScaleY="697979" custLinFactY="84771" custLinFactNeighborX="-66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C59B51-8E3D-40EB-82A2-0073437335BF}" srcId="{C9B87F3F-EE6F-49D3-968B-8C026999E313}" destId="{D0BE7367-810F-4458-ADE5-D441A7F76F98}" srcOrd="0" destOrd="0" parTransId="{4B48625F-BB32-43A5-96C3-B402F87CFFA1}" sibTransId="{F63CDA3F-8A41-46FC-884F-6CB9569E86B2}"/>
    <dgm:cxn modelId="{19BC71DD-08B4-44AD-9036-93272E307E5F}" type="presOf" srcId="{523B113B-B92F-45A6-9E3E-6095A5783493}" destId="{8DAA5CED-7FEE-4DEA-B0B6-91361D3A18A6}" srcOrd="0" destOrd="0" presId="urn:microsoft.com/office/officeart/2008/layout/PictureAccentList"/>
    <dgm:cxn modelId="{936A36CD-F96F-47BD-A1D0-29DA6AA3C23D}" type="presOf" srcId="{CAC9C6BE-5778-42D9-A818-C0C12600DBC4}" destId="{605D327F-E532-4510-9653-F808B9DD74FC}" srcOrd="0" destOrd="0" presId="urn:microsoft.com/office/officeart/2008/layout/PictureAccentList"/>
    <dgm:cxn modelId="{6262F85A-68A1-4B91-85E3-F1B7DAB7BF1B}" type="presOf" srcId="{FA647AF3-C36E-432E-B868-DCCFDB3F17DF}" destId="{108B95A8-94E2-48DC-BA62-412BD6AA4269}" srcOrd="0" destOrd="0" presId="urn:microsoft.com/office/officeart/2008/layout/PictureAccentList"/>
    <dgm:cxn modelId="{A87BF1B2-F063-496A-988D-F198995AB8DF}" type="presOf" srcId="{1CDD7124-2D85-4696-A7E6-E0BD61209630}" destId="{FF7DD253-71CA-4A4E-BEE4-9B8777761A9B}" srcOrd="0" destOrd="0" presId="urn:microsoft.com/office/officeart/2008/layout/PictureAccentList"/>
    <dgm:cxn modelId="{B31402DF-C078-4E1F-9233-B470BF345B8D}" type="presOf" srcId="{80021CD9-4515-4963-82D6-AC686549A90D}" destId="{72299157-82E3-433F-B2BC-029ED60929AD}" srcOrd="0" destOrd="0" presId="urn:microsoft.com/office/officeart/2008/layout/PictureAccentList"/>
    <dgm:cxn modelId="{D38B804C-D1E1-45F0-8EE3-E95461403E89}" type="presOf" srcId="{DE3D48C0-B952-4B25-9AA4-EA0728848AAF}" destId="{E0C06282-B301-4E2A-8374-5E73C50DFA37}" srcOrd="0" destOrd="0" presId="urn:microsoft.com/office/officeart/2008/layout/PictureAccentList"/>
    <dgm:cxn modelId="{33FE0212-3DBC-40D6-B061-A07584F1BC12}" type="presOf" srcId="{F4714A5C-1DA0-442A-B571-89FFAC2EFA00}" destId="{882DABEF-D2B7-4176-AB49-6F1CD26C8F53}" srcOrd="0" destOrd="0" presId="urn:microsoft.com/office/officeart/2008/layout/PictureAccentList"/>
    <dgm:cxn modelId="{3DD3AD5E-492C-4735-ACED-E23EC8C36123}" type="presOf" srcId="{E1E6166A-D120-419B-9C2D-07C3B16BD075}" destId="{CE6BF381-D8E4-4C53-9BF1-AA3A85C4DB1D}" srcOrd="0" destOrd="0" presId="urn:microsoft.com/office/officeart/2008/layout/PictureAccentList"/>
    <dgm:cxn modelId="{E7543D46-0F3D-4658-B84D-4B799E7CF13B}" srcId="{ECF95C00-2C1A-4FD8-98BB-28A1ABEBED0A}" destId="{C58C77E3-6DF8-461E-835A-F73A578804E7}" srcOrd="0" destOrd="0" parTransId="{15ADA065-D987-49D3-868B-255F574D7BD9}" sibTransId="{11D8A063-B855-4428-802E-D3591FDEBAEE}"/>
    <dgm:cxn modelId="{ADFE5A39-EA21-42D5-861D-6EBD85660DB3}" type="presOf" srcId="{D0BE7367-810F-4458-ADE5-D441A7F76F98}" destId="{F2DE45E0-56C8-4CDE-8ED6-4443D78BFFB3}" srcOrd="0" destOrd="0" presId="urn:microsoft.com/office/officeart/2008/layout/PictureAccentList"/>
    <dgm:cxn modelId="{4EAD781B-3B3F-47EB-8F35-F7203DEB64AB}" type="presOf" srcId="{C58C77E3-6DF8-461E-835A-F73A578804E7}" destId="{142EC277-CE8B-462D-BEE8-4FBB9613ECC2}" srcOrd="0" destOrd="0" presId="urn:microsoft.com/office/officeart/2008/layout/PictureAccentList"/>
    <dgm:cxn modelId="{6120D8F4-09C1-4960-ABA9-99F6C367C714}" srcId="{F4714A5C-1DA0-442A-B571-89FFAC2EFA00}" destId="{523B113B-B92F-45A6-9E3E-6095A5783493}" srcOrd="1" destOrd="0" parTransId="{7788D4BE-FC0F-47A5-AACC-E898964305BE}" sibTransId="{0C8F8429-E33A-4AB0-BDF7-6369D7C6A091}"/>
    <dgm:cxn modelId="{A193AE3D-C670-43A4-9F48-242593EDF4E6}" type="presOf" srcId="{8E4688A3-2897-4DBB-AFCE-9179566B0EF7}" destId="{66AF7A1E-5F1E-4B6B-AD58-2DDDDEBEE796}" srcOrd="0" destOrd="0" presId="urn:microsoft.com/office/officeart/2008/layout/PictureAccentList"/>
    <dgm:cxn modelId="{B2A05FF9-398D-45BA-B80A-68421E745989}" srcId="{CAC9C6BE-5778-42D9-A818-C0C12600DBC4}" destId="{1CDD7124-2D85-4696-A7E6-E0BD61209630}" srcOrd="0" destOrd="0" parTransId="{C74BE435-0F0B-46C3-A5DA-88D0C7EE72C8}" sibTransId="{B8CD6B8B-D790-45C1-96A6-721192752600}"/>
    <dgm:cxn modelId="{CFAE252E-83F6-419F-8D9C-C886B92C34CB}" srcId="{CAC9C6BE-5778-42D9-A818-C0C12600DBC4}" destId="{8E4688A3-2897-4DBB-AFCE-9179566B0EF7}" srcOrd="1" destOrd="0" parTransId="{B5A362AB-BF3A-4CC2-9D49-7BBA292FC68C}" sibTransId="{9C3A0CCE-DF6E-4922-8A15-223D4A60DC6B}"/>
    <dgm:cxn modelId="{50DC545D-DDD0-4BB5-AC62-90F3A0F142C4}" srcId="{80021CD9-4515-4963-82D6-AC686549A90D}" destId="{ECF95C00-2C1A-4FD8-98BB-28A1ABEBED0A}" srcOrd="2" destOrd="0" parTransId="{702791AF-57FB-4CE1-B2E1-078E38915355}" sibTransId="{356E49AE-0E54-48D2-935C-696C0B482384}"/>
    <dgm:cxn modelId="{03AAEBA8-1053-40EA-83C4-D2BC18C19A96}" srcId="{80021CD9-4515-4963-82D6-AC686549A90D}" destId="{F4714A5C-1DA0-442A-B571-89FFAC2EFA00}" srcOrd="0" destOrd="0" parTransId="{3AFC600E-AFC5-4F32-8591-2D89A80B08EB}" sibTransId="{B0BB99AF-B902-4692-989C-6F09657F413B}"/>
    <dgm:cxn modelId="{B41263DD-DF06-4AA5-A183-B6155945CE24}" srcId="{80021CD9-4515-4963-82D6-AC686549A90D}" destId="{C9B87F3F-EE6F-49D3-968B-8C026999E313}" srcOrd="3" destOrd="0" parTransId="{89515811-176A-4BB6-AE93-4A82FE89DB3E}" sibTransId="{C68EC66E-486D-41A5-B233-ADB11634DAF4}"/>
    <dgm:cxn modelId="{DA7ED584-356D-4E42-B126-2F42FDAEAA7B}" srcId="{F4714A5C-1DA0-442A-B571-89FFAC2EFA00}" destId="{DE3D48C0-B952-4B25-9AA4-EA0728848AAF}" srcOrd="0" destOrd="0" parTransId="{0FF2F2B2-A065-4632-AA8A-2CEAA581448E}" sibTransId="{53A44F57-FB23-4631-9F9D-8DE3358EA74C}"/>
    <dgm:cxn modelId="{4FD905C7-E909-4A20-9215-5ACA1E5E961D}" type="presOf" srcId="{ECF95C00-2C1A-4FD8-98BB-28A1ABEBED0A}" destId="{FBE71472-0FBA-459D-9BFA-76B8590C4427}" srcOrd="0" destOrd="0" presId="urn:microsoft.com/office/officeart/2008/layout/PictureAccentList"/>
    <dgm:cxn modelId="{24AB75D2-E54E-4F6C-9A60-4B585987101B}" type="presOf" srcId="{C9B87F3F-EE6F-49D3-968B-8C026999E313}" destId="{028E0684-5E3E-4E2B-89F3-81B23C5DEC41}" srcOrd="0" destOrd="0" presId="urn:microsoft.com/office/officeart/2008/layout/PictureAccentList"/>
    <dgm:cxn modelId="{93BD495C-DEF8-4329-89F7-BB3CE8A10F3D}" srcId="{80021CD9-4515-4963-82D6-AC686549A90D}" destId="{CAC9C6BE-5778-42D9-A818-C0C12600DBC4}" srcOrd="1" destOrd="0" parTransId="{13A4D492-DC29-46F4-AA35-A10E84560D6B}" sibTransId="{2062DFF2-6689-48BA-A200-BB2858C1B5CE}"/>
    <dgm:cxn modelId="{66A21E34-25DA-4DED-9DF9-93EA43041B63}" srcId="{C9B87F3F-EE6F-49D3-968B-8C026999E313}" destId="{FA647AF3-C36E-432E-B868-DCCFDB3F17DF}" srcOrd="1" destOrd="0" parTransId="{93DF6281-8DD9-4524-A7CC-D71910CCB0BE}" sibTransId="{8706591F-1B57-466B-AD8B-2EAB290EA6E1}"/>
    <dgm:cxn modelId="{FC8486AC-1036-494F-9EDC-17EF6E68E2AF}" srcId="{ECF95C00-2C1A-4FD8-98BB-28A1ABEBED0A}" destId="{E1E6166A-D120-419B-9C2D-07C3B16BD075}" srcOrd="1" destOrd="0" parTransId="{BFA7A2EB-9F25-43EC-ABB1-6B4E06EA07B5}" sibTransId="{5E1A39E6-12AA-49F4-BA89-E6A83FB3223E}"/>
    <dgm:cxn modelId="{1554311C-D5FB-460C-ACE9-7B8F734C4536}" type="presParOf" srcId="{72299157-82E3-433F-B2BC-029ED60929AD}" destId="{26B49768-09D5-4A81-9822-09BE578A0A93}" srcOrd="0" destOrd="0" presId="urn:microsoft.com/office/officeart/2008/layout/PictureAccentList"/>
    <dgm:cxn modelId="{970486DA-A217-455C-8FFF-C93F21895376}" type="presParOf" srcId="{26B49768-09D5-4A81-9822-09BE578A0A93}" destId="{5024879D-05C1-4728-981F-1C4CD811C2CB}" srcOrd="0" destOrd="0" presId="urn:microsoft.com/office/officeart/2008/layout/PictureAccentList"/>
    <dgm:cxn modelId="{7DA2DD00-2519-4DBE-BB9F-711A4ECE665D}" type="presParOf" srcId="{5024879D-05C1-4728-981F-1C4CD811C2CB}" destId="{882DABEF-D2B7-4176-AB49-6F1CD26C8F53}" srcOrd="0" destOrd="0" presId="urn:microsoft.com/office/officeart/2008/layout/PictureAccentList"/>
    <dgm:cxn modelId="{41B934FB-5550-4AB5-AFD1-03F40737E0DC}" type="presParOf" srcId="{26B49768-09D5-4A81-9822-09BE578A0A93}" destId="{AA0723A3-C5A2-48B7-8EBC-4FAB23C2850A}" srcOrd="1" destOrd="0" presId="urn:microsoft.com/office/officeart/2008/layout/PictureAccentList"/>
    <dgm:cxn modelId="{8EE61DC7-3F2C-43F2-BE14-110F3197A711}" type="presParOf" srcId="{AA0723A3-C5A2-48B7-8EBC-4FAB23C2850A}" destId="{3EF95453-AC31-497A-8323-5EB706712AEC}" srcOrd="0" destOrd="0" presId="urn:microsoft.com/office/officeart/2008/layout/PictureAccentList"/>
    <dgm:cxn modelId="{9779AC60-9EC1-4E76-ADA6-F25BA0BC3EAB}" type="presParOf" srcId="{3EF95453-AC31-497A-8323-5EB706712AEC}" destId="{8BA8BBEB-6B93-416C-868A-55BFB237D961}" srcOrd="0" destOrd="0" presId="urn:microsoft.com/office/officeart/2008/layout/PictureAccentList"/>
    <dgm:cxn modelId="{4F8CACF9-B8DE-4E2B-9E5D-6278CB138F16}" type="presParOf" srcId="{3EF95453-AC31-497A-8323-5EB706712AEC}" destId="{E0C06282-B301-4E2A-8374-5E73C50DFA37}" srcOrd="1" destOrd="0" presId="urn:microsoft.com/office/officeart/2008/layout/PictureAccentList"/>
    <dgm:cxn modelId="{5CF0BE68-ABF7-4C3C-BCC6-E6AAFB48F314}" type="presParOf" srcId="{AA0723A3-C5A2-48B7-8EBC-4FAB23C2850A}" destId="{153D8177-9B91-45C3-B3F8-C5F2E8DEBD95}" srcOrd="1" destOrd="0" presId="urn:microsoft.com/office/officeart/2008/layout/PictureAccentList"/>
    <dgm:cxn modelId="{8A23A3BB-5F40-4B68-AB68-5D27CE5B38B1}" type="presParOf" srcId="{153D8177-9B91-45C3-B3F8-C5F2E8DEBD95}" destId="{E36FBC5B-2C5B-4AAB-8CCE-E756A9943E8F}" srcOrd="0" destOrd="0" presId="urn:microsoft.com/office/officeart/2008/layout/PictureAccentList"/>
    <dgm:cxn modelId="{CEBC5166-7A0F-426F-B113-62742F26D8E8}" type="presParOf" srcId="{153D8177-9B91-45C3-B3F8-C5F2E8DEBD95}" destId="{8DAA5CED-7FEE-4DEA-B0B6-91361D3A18A6}" srcOrd="1" destOrd="0" presId="urn:microsoft.com/office/officeart/2008/layout/PictureAccentList"/>
    <dgm:cxn modelId="{E13269BC-FA87-4FC6-8B07-B98A24225BDE}" type="presParOf" srcId="{72299157-82E3-433F-B2BC-029ED60929AD}" destId="{B290DCC0-473F-4A25-AACF-0E6538D18629}" srcOrd="1" destOrd="0" presId="urn:microsoft.com/office/officeart/2008/layout/PictureAccentList"/>
    <dgm:cxn modelId="{4608D718-F0B2-441F-BC90-891E3AD62FFA}" type="presParOf" srcId="{B290DCC0-473F-4A25-AACF-0E6538D18629}" destId="{4DBA33FE-AD1D-4D7E-8A9A-6ABE9D7DABF2}" srcOrd="0" destOrd="0" presId="urn:microsoft.com/office/officeart/2008/layout/PictureAccentList"/>
    <dgm:cxn modelId="{9189A61F-B57B-4DA8-B3FF-6F820719AF88}" type="presParOf" srcId="{4DBA33FE-AD1D-4D7E-8A9A-6ABE9D7DABF2}" destId="{605D327F-E532-4510-9653-F808B9DD74FC}" srcOrd="0" destOrd="0" presId="urn:microsoft.com/office/officeart/2008/layout/PictureAccentList"/>
    <dgm:cxn modelId="{C671BD21-0BA6-42BA-90AA-D3B41592C9EE}" type="presParOf" srcId="{B290DCC0-473F-4A25-AACF-0E6538D18629}" destId="{4ACF6E77-CAB5-4169-8968-2AD99BAA511A}" srcOrd="1" destOrd="0" presId="urn:microsoft.com/office/officeart/2008/layout/PictureAccentList"/>
    <dgm:cxn modelId="{385DAA05-B5FA-44CE-B723-2D281679F8F8}" type="presParOf" srcId="{4ACF6E77-CAB5-4169-8968-2AD99BAA511A}" destId="{DE6A9350-9CC5-4781-BD73-56A27122ECCB}" srcOrd="0" destOrd="0" presId="urn:microsoft.com/office/officeart/2008/layout/PictureAccentList"/>
    <dgm:cxn modelId="{718A0CB7-CAE8-417E-9302-A46257A5B0DA}" type="presParOf" srcId="{DE6A9350-9CC5-4781-BD73-56A27122ECCB}" destId="{EB2BEA2B-BA88-40D5-9D40-59967431A92B}" srcOrd="0" destOrd="0" presId="urn:microsoft.com/office/officeart/2008/layout/PictureAccentList"/>
    <dgm:cxn modelId="{7FE01BA1-CA76-44AA-AA88-7671F1876331}" type="presParOf" srcId="{DE6A9350-9CC5-4781-BD73-56A27122ECCB}" destId="{FF7DD253-71CA-4A4E-BEE4-9B8777761A9B}" srcOrd="1" destOrd="0" presId="urn:microsoft.com/office/officeart/2008/layout/PictureAccentList"/>
    <dgm:cxn modelId="{54895C45-EF11-41FF-BA7B-AE377AAE9B3B}" type="presParOf" srcId="{4ACF6E77-CAB5-4169-8968-2AD99BAA511A}" destId="{6970C8AB-9F99-4147-AC30-EC81DA2AA8B2}" srcOrd="1" destOrd="0" presId="urn:microsoft.com/office/officeart/2008/layout/PictureAccentList"/>
    <dgm:cxn modelId="{822B6D44-8050-4B63-905A-98AE7951C1B2}" type="presParOf" srcId="{6970C8AB-9F99-4147-AC30-EC81DA2AA8B2}" destId="{7EDA9449-AAE8-4F9F-A0FC-A023D7A42B37}" srcOrd="0" destOrd="0" presId="urn:microsoft.com/office/officeart/2008/layout/PictureAccentList"/>
    <dgm:cxn modelId="{0188CAD6-ADBC-4399-A56A-24D8A882411B}" type="presParOf" srcId="{6970C8AB-9F99-4147-AC30-EC81DA2AA8B2}" destId="{66AF7A1E-5F1E-4B6B-AD58-2DDDDEBEE796}" srcOrd="1" destOrd="0" presId="urn:microsoft.com/office/officeart/2008/layout/PictureAccentList"/>
    <dgm:cxn modelId="{07961496-F125-49A0-BB9E-3C706E662BCC}" type="presParOf" srcId="{72299157-82E3-433F-B2BC-029ED60929AD}" destId="{154CC124-DDD7-46E1-85BC-21C8FF111DB7}" srcOrd="2" destOrd="0" presId="urn:microsoft.com/office/officeart/2008/layout/PictureAccentList"/>
    <dgm:cxn modelId="{7D471131-1043-42A6-9B60-368D17E42F79}" type="presParOf" srcId="{154CC124-DDD7-46E1-85BC-21C8FF111DB7}" destId="{D1670EA2-7B39-439C-97CD-1EADE26B0833}" srcOrd="0" destOrd="0" presId="urn:microsoft.com/office/officeart/2008/layout/PictureAccentList"/>
    <dgm:cxn modelId="{60FC4CE9-FC2F-460C-8AD5-97852E0A3B67}" type="presParOf" srcId="{D1670EA2-7B39-439C-97CD-1EADE26B0833}" destId="{FBE71472-0FBA-459D-9BFA-76B8590C4427}" srcOrd="0" destOrd="0" presId="urn:microsoft.com/office/officeart/2008/layout/PictureAccentList"/>
    <dgm:cxn modelId="{BBDD9B04-991C-4E9A-9605-17EAF14D8D87}" type="presParOf" srcId="{154CC124-DDD7-46E1-85BC-21C8FF111DB7}" destId="{C30C4BCF-40E0-41D3-8784-CEB3620F5477}" srcOrd="1" destOrd="0" presId="urn:microsoft.com/office/officeart/2008/layout/PictureAccentList"/>
    <dgm:cxn modelId="{48FDA3F8-5508-4BDC-910F-4685AAAF9BC0}" type="presParOf" srcId="{C30C4BCF-40E0-41D3-8784-CEB3620F5477}" destId="{115C8C89-2387-4B4B-B414-E1265B541FF7}" srcOrd="0" destOrd="0" presId="urn:microsoft.com/office/officeart/2008/layout/PictureAccentList"/>
    <dgm:cxn modelId="{4B9473CA-AE91-40C8-88D4-40253199E329}" type="presParOf" srcId="{115C8C89-2387-4B4B-B414-E1265B541FF7}" destId="{3DE12654-3777-4B55-A5F7-BB7C728F37C2}" srcOrd="0" destOrd="0" presId="urn:microsoft.com/office/officeart/2008/layout/PictureAccentList"/>
    <dgm:cxn modelId="{4BF3CED0-D7D7-4EEC-AFF2-E6DD70953966}" type="presParOf" srcId="{115C8C89-2387-4B4B-B414-E1265B541FF7}" destId="{142EC277-CE8B-462D-BEE8-4FBB9613ECC2}" srcOrd="1" destOrd="0" presId="urn:microsoft.com/office/officeart/2008/layout/PictureAccentList"/>
    <dgm:cxn modelId="{E9577619-889A-45AD-9DE7-AEAAE2A89D44}" type="presParOf" srcId="{C30C4BCF-40E0-41D3-8784-CEB3620F5477}" destId="{50F7F182-FE15-442F-919B-C273FBA97F64}" srcOrd="1" destOrd="0" presId="urn:microsoft.com/office/officeart/2008/layout/PictureAccentList"/>
    <dgm:cxn modelId="{1FDD4999-6BC8-450E-9E1A-0D577A87B569}" type="presParOf" srcId="{50F7F182-FE15-442F-919B-C273FBA97F64}" destId="{9000ABE9-67AA-4C2F-8D26-905B8A413D1E}" srcOrd="0" destOrd="0" presId="urn:microsoft.com/office/officeart/2008/layout/PictureAccentList"/>
    <dgm:cxn modelId="{0184FF01-AEC1-4C1E-A048-FBE42E9D8318}" type="presParOf" srcId="{50F7F182-FE15-442F-919B-C273FBA97F64}" destId="{CE6BF381-D8E4-4C53-9BF1-AA3A85C4DB1D}" srcOrd="1" destOrd="0" presId="urn:microsoft.com/office/officeart/2008/layout/PictureAccentList"/>
    <dgm:cxn modelId="{4B662D9F-D7E4-4688-BB13-3AD0ADCBF7E3}" type="presParOf" srcId="{72299157-82E3-433F-B2BC-029ED60929AD}" destId="{2C52D9D3-3631-49C1-AA6F-0B852F30DC89}" srcOrd="3" destOrd="0" presId="urn:microsoft.com/office/officeart/2008/layout/PictureAccentList"/>
    <dgm:cxn modelId="{E2C7ADF1-9242-4C0D-AE06-01AF9AACA56E}" type="presParOf" srcId="{2C52D9D3-3631-49C1-AA6F-0B852F30DC89}" destId="{76D718CE-DC74-40AA-80BA-F4692AC362F4}" srcOrd="0" destOrd="0" presId="urn:microsoft.com/office/officeart/2008/layout/PictureAccentList"/>
    <dgm:cxn modelId="{8B947AD5-77F0-4184-9419-6A0448C40E3D}" type="presParOf" srcId="{76D718CE-DC74-40AA-80BA-F4692AC362F4}" destId="{028E0684-5E3E-4E2B-89F3-81B23C5DEC41}" srcOrd="0" destOrd="0" presId="urn:microsoft.com/office/officeart/2008/layout/PictureAccentList"/>
    <dgm:cxn modelId="{63ACA730-5BC5-499C-9E9B-6ACBEAAC046A}" type="presParOf" srcId="{2C52D9D3-3631-49C1-AA6F-0B852F30DC89}" destId="{8CAB03A7-686B-4CBB-BB51-9701BBE703F1}" srcOrd="1" destOrd="0" presId="urn:microsoft.com/office/officeart/2008/layout/PictureAccentList"/>
    <dgm:cxn modelId="{625219B3-8AB9-4744-9CD2-4DA58F5F9CD8}" type="presParOf" srcId="{8CAB03A7-686B-4CBB-BB51-9701BBE703F1}" destId="{DC72EFCA-8776-4C80-9756-BBB3AFD86366}" srcOrd="0" destOrd="0" presId="urn:microsoft.com/office/officeart/2008/layout/PictureAccentList"/>
    <dgm:cxn modelId="{BCC37FFB-DB7E-4210-9FCE-B74BE7B90851}" type="presParOf" srcId="{DC72EFCA-8776-4C80-9756-BBB3AFD86366}" destId="{31E266DE-B30D-4D5A-8193-16C4D42612D5}" srcOrd="0" destOrd="0" presId="urn:microsoft.com/office/officeart/2008/layout/PictureAccentList"/>
    <dgm:cxn modelId="{43A58CE3-0CAD-4374-89A6-272E626F2421}" type="presParOf" srcId="{DC72EFCA-8776-4C80-9756-BBB3AFD86366}" destId="{F2DE45E0-56C8-4CDE-8ED6-4443D78BFFB3}" srcOrd="1" destOrd="0" presId="urn:microsoft.com/office/officeart/2008/layout/PictureAccentList"/>
    <dgm:cxn modelId="{8D4DB4AC-1FD2-402F-B6E4-78E69B02A7B8}" type="presParOf" srcId="{8CAB03A7-686B-4CBB-BB51-9701BBE703F1}" destId="{DC6A7DA3-9872-48E2-BA7B-C56AC39F2EA8}" srcOrd="1" destOrd="0" presId="urn:microsoft.com/office/officeart/2008/layout/PictureAccentList"/>
    <dgm:cxn modelId="{2BE8F3B9-1AF6-40F1-9017-F197AC4860E4}" type="presParOf" srcId="{DC6A7DA3-9872-48E2-BA7B-C56AC39F2EA8}" destId="{2553F634-102A-44C5-BCBE-2E274A7AA07B}" srcOrd="0" destOrd="0" presId="urn:microsoft.com/office/officeart/2008/layout/PictureAccentList"/>
    <dgm:cxn modelId="{657A5031-5DE6-4982-BD7E-6556F731A17C}" type="presParOf" srcId="{DC6A7DA3-9872-48E2-BA7B-C56AC39F2EA8}" destId="{108B95A8-94E2-48DC-BA62-412BD6AA426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10D63-98DB-4923-B741-7925DE85BC35}">
      <dsp:nvSpPr>
        <dsp:cNvPr id="0" name=""/>
        <dsp:cNvSpPr/>
      </dsp:nvSpPr>
      <dsp:spPr>
        <a:xfrm>
          <a:off x="4771" y="1960921"/>
          <a:ext cx="1531523" cy="14787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ANÁLISIS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SITUACIONAL</a:t>
          </a:r>
          <a:endParaRPr lang="es-EC" sz="1800" b="1" kern="1200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sp:txBody>
      <dsp:txXfrm>
        <a:off x="229057" y="2177480"/>
        <a:ext cx="1082951" cy="1045638"/>
      </dsp:txXfrm>
    </dsp:sp>
    <dsp:sp modelId="{87742226-FE17-4D4F-9D3A-4C92556CFD9A}">
      <dsp:nvSpPr>
        <dsp:cNvPr id="0" name=""/>
        <dsp:cNvSpPr/>
      </dsp:nvSpPr>
      <dsp:spPr>
        <a:xfrm>
          <a:off x="1601382" y="2467846"/>
          <a:ext cx="464906" cy="46490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1663005" y="2645626"/>
        <a:ext cx="341660" cy="109346"/>
      </dsp:txXfrm>
    </dsp:sp>
    <dsp:sp modelId="{D35349A5-5C7B-4FCC-A1BF-5C68F3E106CB}">
      <dsp:nvSpPr>
        <dsp:cNvPr id="0" name=""/>
        <dsp:cNvSpPr/>
      </dsp:nvSpPr>
      <dsp:spPr>
        <a:xfrm>
          <a:off x="2131375" y="1960921"/>
          <a:ext cx="1531523" cy="14787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INVESTIGACIÓN DE PRECIOS</a:t>
          </a:r>
          <a:endParaRPr lang="es-EC" sz="1600" b="1" kern="1200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sp:txBody>
      <dsp:txXfrm>
        <a:off x="2355661" y="2177480"/>
        <a:ext cx="1082951" cy="1045638"/>
      </dsp:txXfrm>
    </dsp:sp>
    <dsp:sp modelId="{93E86188-1EE0-4098-B9D3-A42C828F48AB}">
      <dsp:nvSpPr>
        <dsp:cNvPr id="0" name=""/>
        <dsp:cNvSpPr/>
      </dsp:nvSpPr>
      <dsp:spPr>
        <a:xfrm>
          <a:off x="3727986" y="2467846"/>
          <a:ext cx="464906" cy="464906"/>
        </a:xfrm>
        <a:prstGeom prst="mathPl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3789609" y="2645626"/>
        <a:ext cx="341660" cy="109346"/>
      </dsp:txXfrm>
    </dsp:sp>
    <dsp:sp modelId="{914E4BA3-85CC-4155-8097-C2C628C62EF7}">
      <dsp:nvSpPr>
        <dsp:cNvPr id="0" name=""/>
        <dsp:cNvSpPr/>
      </dsp:nvSpPr>
      <dsp:spPr>
        <a:xfrm>
          <a:off x="6264695" y="1944217"/>
          <a:ext cx="1531523" cy="14787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ESTRATEGIA DE FIJACIÓN DE PRECIOS</a:t>
          </a:r>
          <a:endParaRPr lang="es-EC" sz="1400" b="1" kern="1200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sp:txBody>
      <dsp:txXfrm>
        <a:off x="6488981" y="2160776"/>
        <a:ext cx="1082951" cy="1045638"/>
      </dsp:txXfrm>
    </dsp:sp>
    <dsp:sp modelId="{6437CD04-01E2-43BC-B1A9-D806BA533509}">
      <dsp:nvSpPr>
        <dsp:cNvPr id="0" name=""/>
        <dsp:cNvSpPr/>
      </dsp:nvSpPr>
      <dsp:spPr>
        <a:xfrm>
          <a:off x="5854591" y="2467846"/>
          <a:ext cx="464906" cy="464906"/>
        </a:xfrm>
        <a:prstGeom prst="mathEqual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900" kern="1200"/>
        </a:p>
      </dsp:txBody>
      <dsp:txXfrm>
        <a:off x="5916214" y="2563617"/>
        <a:ext cx="341660" cy="273364"/>
      </dsp:txXfrm>
    </dsp:sp>
    <dsp:sp modelId="{932EFB1C-344B-42D4-AF18-1B7E65CEF920}">
      <dsp:nvSpPr>
        <dsp:cNvPr id="0" name=""/>
        <dsp:cNvSpPr/>
      </dsp:nvSpPr>
      <dsp:spPr>
        <a:xfrm>
          <a:off x="4320478" y="1944217"/>
          <a:ext cx="1531523" cy="147875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rPr>
            <a:t>PROPUESTA</a:t>
          </a:r>
          <a:endParaRPr lang="es-EC" sz="2000" b="1" kern="1200" dirty="0">
            <a:solidFill>
              <a:schemeClr val="accent1">
                <a:lumMod val="75000"/>
              </a:schemeClr>
            </a:solidFill>
            <a:latin typeface="Mistral" panose="03090702030407020403" pitchFamily="66" charset="0"/>
          </a:endParaRPr>
        </a:p>
      </dsp:txBody>
      <dsp:txXfrm>
        <a:off x="4544764" y="2160776"/>
        <a:ext cx="1082951" cy="1045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67A70-6690-40DB-B9B7-DB0C2252386F}">
      <dsp:nvSpPr>
        <dsp:cNvPr id="0" name=""/>
        <dsp:cNvSpPr/>
      </dsp:nvSpPr>
      <dsp:spPr>
        <a:xfrm>
          <a:off x="680844" y="20770"/>
          <a:ext cx="2441699" cy="106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rgbClr val="002060"/>
              </a:solidFill>
            </a:rPr>
            <a:t>CONCLUSIONES</a:t>
          </a:r>
          <a:endParaRPr lang="es-EC" sz="2000" b="1" kern="1200" dirty="0">
            <a:solidFill>
              <a:srgbClr val="002060"/>
            </a:solidFill>
          </a:endParaRPr>
        </a:p>
      </dsp:txBody>
      <dsp:txXfrm>
        <a:off x="712058" y="51984"/>
        <a:ext cx="2379271" cy="1003290"/>
      </dsp:txXfrm>
    </dsp:sp>
    <dsp:sp modelId="{719C159D-8835-4F88-BD85-50648C0DB4E5}">
      <dsp:nvSpPr>
        <dsp:cNvPr id="0" name=""/>
        <dsp:cNvSpPr/>
      </dsp:nvSpPr>
      <dsp:spPr>
        <a:xfrm>
          <a:off x="4392482" y="72010"/>
          <a:ext cx="2441699" cy="1065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rgbClr val="002060"/>
              </a:solidFill>
            </a:rPr>
            <a:t>RECOMENDACIONES</a:t>
          </a:r>
          <a:endParaRPr lang="es-EC" sz="1600" b="1" kern="1200" dirty="0">
            <a:solidFill>
              <a:srgbClr val="002060"/>
            </a:solidFill>
          </a:endParaRPr>
        </a:p>
      </dsp:txBody>
      <dsp:txXfrm>
        <a:off x="4423696" y="103224"/>
        <a:ext cx="2379271" cy="1003290"/>
      </dsp:txXfrm>
    </dsp:sp>
    <dsp:sp modelId="{444F2E53-A429-4AA2-821F-BAC3C750D950}">
      <dsp:nvSpPr>
        <dsp:cNvPr id="0" name=""/>
        <dsp:cNvSpPr/>
      </dsp:nvSpPr>
      <dsp:spPr>
        <a:xfrm>
          <a:off x="3416779" y="4529303"/>
          <a:ext cx="799288" cy="799288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2D0D9-C19E-4210-B071-F7549DF511AB}">
      <dsp:nvSpPr>
        <dsp:cNvPr id="0" name=""/>
        <dsp:cNvSpPr/>
      </dsp:nvSpPr>
      <dsp:spPr>
        <a:xfrm>
          <a:off x="1418557" y="4194667"/>
          <a:ext cx="4795732" cy="32397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633B1-3F80-421C-A137-EDE9CA940641}">
      <dsp:nvSpPr>
        <dsp:cNvPr id="0" name=""/>
        <dsp:cNvSpPr/>
      </dsp:nvSpPr>
      <dsp:spPr>
        <a:xfrm>
          <a:off x="4221331" y="3171237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2060"/>
              </a:solidFill>
            </a:rPr>
            <a:t>Proyectar los flujos de efectivo.</a:t>
          </a:r>
          <a:endParaRPr lang="es-EC" sz="1800" kern="1200" dirty="0">
            <a:solidFill>
              <a:srgbClr val="002060"/>
            </a:solidFill>
          </a:endParaRPr>
        </a:p>
      </dsp:txBody>
      <dsp:txXfrm>
        <a:off x="4265031" y="3214937"/>
        <a:ext cx="2889464" cy="807803"/>
      </dsp:txXfrm>
    </dsp:sp>
    <dsp:sp modelId="{37844213-A060-4F51-9347-85499087F63E}">
      <dsp:nvSpPr>
        <dsp:cNvPr id="0" name=""/>
        <dsp:cNvSpPr/>
      </dsp:nvSpPr>
      <dsp:spPr>
        <a:xfrm>
          <a:off x="4221331" y="2212091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2060"/>
              </a:solidFill>
            </a:rPr>
            <a:t>Enfocar  el crecimiento en el mercado de la empresa y sus relacionadas.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4265031" y="2255791"/>
        <a:ext cx="2889464" cy="807803"/>
      </dsp:txXfrm>
    </dsp:sp>
    <dsp:sp modelId="{20C456C5-6DF1-47BF-AEC9-F3FD99FCE94B}">
      <dsp:nvSpPr>
        <dsp:cNvPr id="0" name=""/>
        <dsp:cNvSpPr/>
      </dsp:nvSpPr>
      <dsp:spPr>
        <a:xfrm>
          <a:off x="4221331" y="1252944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2060"/>
              </a:solidFill>
            </a:rPr>
            <a:t>Implementar el diseño de la propuesta estratégica  de fijación de precios.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4265031" y="1296644"/>
        <a:ext cx="2889464" cy="807803"/>
      </dsp:txXfrm>
    </dsp:sp>
    <dsp:sp modelId="{FC60AD03-2CAD-4CEC-A259-A1EEB4B402B1}">
      <dsp:nvSpPr>
        <dsp:cNvPr id="0" name=""/>
        <dsp:cNvSpPr/>
      </dsp:nvSpPr>
      <dsp:spPr>
        <a:xfrm>
          <a:off x="430008" y="3171237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No existe planificación financiera.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473708" y="3214937"/>
        <a:ext cx="2889464" cy="807803"/>
      </dsp:txXfrm>
    </dsp:sp>
    <dsp:sp modelId="{134298FD-B451-48C3-BFC0-2BEB71C357D8}">
      <dsp:nvSpPr>
        <dsp:cNvPr id="0" name=""/>
        <dsp:cNvSpPr/>
      </dsp:nvSpPr>
      <dsp:spPr>
        <a:xfrm>
          <a:off x="430008" y="2212091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El cliente no es sensible al precio.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473708" y="2255791"/>
        <a:ext cx="2889464" cy="807803"/>
      </dsp:txXfrm>
    </dsp:sp>
    <dsp:sp modelId="{BC3F4BB9-06A6-4462-9CE6-38D5A8984784}">
      <dsp:nvSpPr>
        <dsp:cNvPr id="0" name=""/>
        <dsp:cNvSpPr/>
      </dsp:nvSpPr>
      <dsp:spPr>
        <a:xfrm>
          <a:off x="430008" y="1252944"/>
          <a:ext cx="2976864" cy="8952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rgbClr val="002060"/>
              </a:solidFill>
            </a:rPr>
            <a:t>La empresa no cuenta con estrategias competitivas.</a:t>
          </a:r>
          <a:endParaRPr lang="es-EC" sz="1600" kern="1200" dirty="0">
            <a:solidFill>
              <a:srgbClr val="002060"/>
            </a:solidFill>
          </a:endParaRPr>
        </a:p>
      </dsp:txBody>
      <dsp:txXfrm>
        <a:off x="473708" y="1296644"/>
        <a:ext cx="2889464" cy="807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B193A-BF39-4EC7-8F4D-0CD622741F29}">
      <dsp:nvSpPr>
        <dsp:cNvPr id="0" name=""/>
        <dsp:cNvSpPr/>
      </dsp:nvSpPr>
      <dsp:spPr>
        <a:xfrm>
          <a:off x="2985483" y="1945018"/>
          <a:ext cx="1805896" cy="16545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lgerian" panose="04020705040A02060702" pitchFamily="82" charset="0"/>
            </a:rPr>
            <a:t>PROBLEMA</a:t>
          </a:r>
          <a:endParaRPr lang="es-EC" sz="1800" kern="1200" dirty="0">
            <a:latin typeface="Algerian" panose="04020705040A02060702" pitchFamily="82" charset="0"/>
          </a:endParaRPr>
        </a:p>
      </dsp:txBody>
      <dsp:txXfrm>
        <a:off x="3249950" y="2187325"/>
        <a:ext cx="1276962" cy="1169964"/>
      </dsp:txXfrm>
    </dsp:sp>
    <dsp:sp modelId="{2FB9FE09-300F-4928-8C39-C6ED78384825}">
      <dsp:nvSpPr>
        <dsp:cNvPr id="0" name=""/>
        <dsp:cNvSpPr/>
      </dsp:nvSpPr>
      <dsp:spPr>
        <a:xfrm rot="16064573">
          <a:off x="3773399" y="1557031"/>
          <a:ext cx="153806" cy="4957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10800000">
        <a:off x="3797379" y="1679239"/>
        <a:ext cx="107664" cy="297465"/>
      </dsp:txXfrm>
    </dsp:sp>
    <dsp:sp modelId="{EB1952F8-03A6-4F6E-82C4-BB6D75364C77}">
      <dsp:nvSpPr>
        <dsp:cNvPr id="0" name=""/>
        <dsp:cNvSpPr/>
      </dsp:nvSpPr>
      <dsp:spPr>
        <a:xfrm>
          <a:off x="2799920" y="-191103"/>
          <a:ext cx="2016229" cy="184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lgerian" panose="04020705040A02060702" pitchFamily="82" charset="0"/>
            </a:rPr>
            <a:t>DEMANDA</a:t>
          </a:r>
          <a:endParaRPr lang="es-EC" sz="1600" kern="1200" dirty="0">
            <a:latin typeface="Algerian" panose="04020705040A02060702" pitchFamily="82" charset="0"/>
          </a:endParaRPr>
        </a:p>
      </dsp:txBody>
      <dsp:txXfrm>
        <a:off x="3095190" y="79426"/>
        <a:ext cx="1425689" cy="1306229"/>
      </dsp:txXfrm>
    </dsp:sp>
    <dsp:sp modelId="{27E3A838-7DE4-4230-A2A4-BFA51FB83AFF}">
      <dsp:nvSpPr>
        <dsp:cNvPr id="0" name=""/>
        <dsp:cNvSpPr/>
      </dsp:nvSpPr>
      <dsp:spPr>
        <a:xfrm>
          <a:off x="4819695" y="2524420"/>
          <a:ext cx="68213" cy="4957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4819695" y="2623575"/>
        <a:ext cx="47749" cy="297465"/>
      </dsp:txXfrm>
    </dsp:sp>
    <dsp:sp modelId="{3A8AB8BB-1F79-434B-B949-8D613646201E}">
      <dsp:nvSpPr>
        <dsp:cNvPr id="0" name=""/>
        <dsp:cNvSpPr/>
      </dsp:nvSpPr>
      <dsp:spPr>
        <a:xfrm>
          <a:off x="4920085" y="1848664"/>
          <a:ext cx="2016229" cy="184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lgerian" panose="04020705040A02060702" pitchFamily="82" charset="0"/>
            </a:rPr>
            <a:t>OFERTA</a:t>
          </a:r>
          <a:endParaRPr lang="es-EC" sz="1600" kern="1200" dirty="0">
            <a:latin typeface="Algerian" panose="04020705040A02060702" pitchFamily="82" charset="0"/>
          </a:endParaRPr>
        </a:p>
      </dsp:txBody>
      <dsp:txXfrm>
        <a:off x="5215355" y="2119193"/>
        <a:ext cx="1425689" cy="1306229"/>
      </dsp:txXfrm>
    </dsp:sp>
    <dsp:sp modelId="{6489C651-BC0B-4242-9C8D-9408C9653797}">
      <dsp:nvSpPr>
        <dsp:cNvPr id="0" name=""/>
        <dsp:cNvSpPr/>
      </dsp:nvSpPr>
      <dsp:spPr>
        <a:xfrm rot="5400000">
          <a:off x="3811890" y="3491794"/>
          <a:ext cx="153082" cy="4957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>
        <a:off x="3834853" y="3567987"/>
        <a:ext cx="107157" cy="297465"/>
      </dsp:txXfrm>
    </dsp:sp>
    <dsp:sp modelId="{1C32BFF2-2FD7-45BF-8A90-2B682E30F4C8}">
      <dsp:nvSpPr>
        <dsp:cNvPr id="0" name=""/>
        <dsp:cNvSpPr/>
      </dsp:nvSpPr>
      <dsp:spPr>
        <a:xfrm>
          <a:off x="2880317" y="3888432"/>
          <a:ext cx="2016229" cy="184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lgerian" panose="04020705040A02060702" pitchFamily="82" charset="0"/>
            </a:rPr>
            <a:t>COMPARACIÓN</a:t>
          </a:r>
          <a:endParaRPr lang="es-EC" sz="1600" kern="1200" dirty="0">
            <a:latin typeface="Algerian" panose="04020705040A02060702" pitchFamily="82" charset="0"/>
          </a:endParaRPr>
        </a:p>
      </dsp:txBody>
      <dsp:txXfrm>
        <a:off x="3175587" y="4158961"/>
        <a:ext cx="1425689" cy="1306229"/>
      </dsp:txXfrm>
    </dsp:sp>
    <dsp:sp modelId="{88F472EB-10A7-4809-9E63-B44F3F723D17}">
      <dsp:nvSpPr>
        <dsp:cNvPr id="0" name=""/>
        <dsp:cNvSpPr/>
      </dsp:nvSpPr>
      <dsp:spPr>
        <a:xfrm rot="10800000">
          <a:off x="2888955" y="2524420"/>
          <a:ext cx="68213" cy="49577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100" kern="1200"/>
        </a:p>
      </dsp:txBody>
      <dsp:txXfrm rot="10800000">
        <a:off x="2909419" y="2623575"/>
        <a:ext cx="47749" cy="297465"/>
      </dsp:txXfrm>
    </dsp:sp>
    <dsp:sp modelId="{95B1B837-2A3D-4B10-AD94-21AD71CB4891}">
      <dsp:nvSpPr>
        <dsp:cNvPr id="0" name=""/>
        <dsp:cNvSpPr/>
      </dsp:nvSpPr>
      <dsp:spPr>
        <a:xfrm>
          <a:off x="840549" y="1848664"/>
          <a:ext cx="2016229" cy="18472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10000"/>
            </a:schemeClr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lgerian" panose="04020705040A02060702" pitchFamily="82" charset="0"/>
            </a:rPr>
            <a:t>PRECIOS VARIABLES</a:t>
          </a:r>
          <a:endParaRPr lang="es-EC" sz="1600" kern="1200" dirty="0">
            <a:latin typeface="Algerian" panose="04020705040A02060702" pitchFamily="82" charset="0"/>
          </a:endParaRPr>
        </a:p>
      </dsp:txBody>
      <dsp:txXfrm>
        <a:off x="1135819" y="2119193"/>
        <a:ext cx="1425689" cy="1306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F9A34-51B2-4C61-B48F-652BE3EB242A}">
      <dsp:nvSpPr>
        <dsp:cNvPr id="0" name=""/>
        <dsp:cNvSpPr/>
      </dsp:nvSpPr>
      <dsp:spPr>
        <a:xfrm>
          <a:off x="3395073" y="3024336"/>
          <a:ext cx="2481897" cy="133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720648"/>
              <a:satOff val="-20381"/>
              <a:lumOff val="62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Amenaza</a:t>
          </a:r>
          <a:endParaRPr lang="es-EC" sz="1600" kern="1200" dirty="0"/>
        </a:p>
      </dsp:txBody>
      <dsp:txXfrm>
        <a:off x="4168874" y="3386244"/>
        <a:ext cx="1678866" cy="939567"/>
      </dsp:txXfrm>
    </dsp:sp>
    <dsp:sp modelId="{2895A3C6-89F5-49C4-8BC9-6F811B4BD7A9}">
      <dsp:nvSpPr>
        <dsp:cNvPr id="0" name=""/>
        <dsp:cNvSpPr/>
      </dsp:nvSpPr>
      <dsp:spPr>
        <a:xfrm>
          <a:off x="-145271" y="3024336"/>
          <a:ext cx="2481897" cy="133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Oportunidad</a:t>
          </a:r>
          <a:endParaRPr lang="es-EC" sz="1600" kern="1200" dirty="0"/>
        </a:p>
      </dsp:txBody>
      <dsp:txXfrm>
        <a:off x="-116040" y="3386244"/>
        <a:ext cx="1678866" cy="939567"/>
      </dsp:txXfrm>
    </dsp:sp>
    <dsp:sp modelId="{24DCED92-300F-4D64-86C4-9C455FE6BB68}">
      <dsp:nvSpPr>
        <dsp:cNvPr id="0" name=""/>
        <dsp:cNvSpPr/>
      </dsp:nvSpPr>
      <dsp:spPr>
        <a:xfrm>
          <a:off x="3395073" y="37445"/>
          <a:ext cx="2481897" cy="133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860324"/>
              <a:satOff val="-10190"/>
              <a:lumOff val="313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Amenaza</a:t>
          </a:r>
          <a:endParaRPr lang="es-EC" sz="1600" kern="1200" dirty="0"/>
        </a:p>
      </dsp:txBody>
      <dsp:txXfrm>
        <a:off x="4168874" y="66676"/>
        <a:ext cx="1678866" cy="939567"/>
      </dsp:txXfrm>
    </dsp:sp>
    <dsp:sp modelId="{A723B480-4CE0-4688-8795-AFCFAE7D80B2}">
      <dsp:nvSpPr>
        <dsp:cNvPr id="0" name=""/>
        <dsp:cNvSpPr/>
      </dsp:nvSpPr>
      <dsp:spPr>
        <a:xfrm>
          <a:off x="-145271" y="37445"/>
          <a:ext cx="2481897" cy="133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Oportunidad</a:t>
          </a:r>
          <a:endParaRPr lang="es-EC" sz="1600" kern="1200" dirty="0"/>
        </a:p>
      </dsp:txBody>
      <dsp:txXfrm>
        <a:off x="-116040" y="66676"/>
        <a:ext cx="1678866" cy="939567"/>
      </dsp:txXfrm>
    </dsp:sp>
    <dsp:sp modelId="{F178DE50-2BA1-4F71-824D-9E23098CF2B3}">
      <dsp:nvSpPr>
        <dsp:cNvPr id="0" name=""/>
        <dsp:cNvSpPr/>
      </dsp:nvSpPr>
      <dsp:spPr>
        <a:xfrm>
          <a:off x="919977" y="250371"/>
          <a:ext cx="1901947" cy="1901947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Factor Social</a:t>
          </a:r>
          <a:endParaRPr lang="es-EC" sz="1600" kern="1200" dirty="0"/>
        </a:p>
      </dsp:txBody>
      <dsp:txXfrm>
        <a:off x="1477044" y="807438"/>
        <a:ext cx="1344880" cy="1344880"/>
      </dsp:txXfrm>
    </dsp:sp>
    <dsp:sp modelId="{C9C9C3AF-BBF3-459B-807A-7D2D3912806A}">
      <dsp:nvSpPr>
        <dsp:cNvPr id="0" name=""/>
        <dsp:cNvSpPr/>
      </dsp:nvSpPr>
      <dsp:spPr>
        <a:xfrm rot="5400000">
          <a:off x="2909774" y="250371"/>
          <a:ext cx="1901947" cy="1901947"/>
        </a:xfrm>
        <a:prstGeom prst="pieWedge">
          <a:avLst/>
        </a:prstGeom>
        <a:gradFill rotWithShape="0">
          <a:gsLst>
            <a:gs pos="0">
              <a:schemeClr val="accent3">
                <a:hueOff val="-1860324"/>
                <a:satOff val="-10190"/>
                <a:lumOff val="3137"/>
                <a:alphaOff val="0"/>
                <a:tint val="60000"/>
                <a:satMod val="160000"/>
              </a:schemeClr>
            </a:gs>
            <a:gs pos="46000">
              <a:schemeClr val="accent3">
                <a:hueOff val="-1860324"/>
                <a:satOff val="-10190"/>
                <a:lumOff val="3137"/>
                <a:alphaOff val="0"/>
                <a:tint val="86000"/>
                <a:satMod val="160000"/>
              </a:schemeClr>
            </a:gs>
            <a:gs pos="100000">
              <a:schemeClr val="accent3">
                <a:hueOff val="-1860324"/>
                <a:satOff val="-10190"/>
                <a:lumOff val="3137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Factor Económico</a:t>
          </a:r>
          <a:endParaRPr lang="es-EC" sz="1600" kern="1200" dirty="0"/>
        </a:p>
      </dsp:txBody>
      <dsp:txXfrm rot="-5400000">
        <a:off x="2909774" y="807438"/>
        <a:ext cx="1344880" cy="1344880"/>
      </dsp:txXfrm>
    </dsp:sp>
    <dsp:sp modelId="{ED03AECD-F49B-4BBD-A880-A291DAC37055}">
      <dsp:nvSpPr>
        <dsp:cNvPr id="0" name=""/>
        <dsp:cNvSpPr/>
      </dsp:nvSpPr>
      <dsp:spPr>
        <a:xfrm rot="10800000">
          <a:off x="2909774" y="2240168"/>
          <a:ext cx="1901947" cy="1901947"/>
        </a:xfrm>
        <a:prstGeom prst="pieWedge">
          <a:avLst/>
        </a:prstGeom>
        <a:gradFill rotWithShape="0">
          <a:gsLst>
            <a:gs pos="0">
              <a:schemeClr val="accent3">
                <a:hueOff val="-3720648"/>
                <a:satOff val="-20381"/>
                <a:lumOff val="6275"/>
                <a:alphaOff val="0"/>
                <a:tint val="60000"/>
                <a:satMod val="160000"/>
              </a:schemeClr>
            </a:gs>
            <a:gs pos="46000">
              <a:schemeClr val="accent3">
                <a:hueOff val="-3720648"/>
                <a:satOff val="-20381"/>
                <a:lumOff val="6275"/>
                <a:alphaOff val="0"/>
                <a:tint val="86000"/>
                <a:satMod val="160000"/>
              </a:schemeClr>
            </a:gs>
            <a:gs pos="100000">
              <a:schemeClr val="accent3">
                <a:hueOff val="-3720648"/>
                <a:satOff val="-20381"/>
                <a:lumOff val="6275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Factor Político</a:t>
          </a:r>
          <a:endParaRPr lang="es-EC" sz="1600" kern="1200" dirty="0"/>
        </a:p>
      </dsp:txBody>
      <dsp:txXfrm rot="10800000">
        <a:off x="2909774" y="2240168"/>
        <a:ext cx="1344880" cy="1344880"/>
      </dsp:txXfrm>
    </dsp:sp>
    <dsp:sp modelId="{3E026939-D963-4807-9574-3F037743C228}">
      <dsp:nvSpPr>
        <dsp:cNvPr id="0" name=""/>
        <dsp:cNvSpPr/>
      </dsp:nvSpPr>
      <dsp:spPr>
        <a:xfrm rot="16200000">
          <a:off x="919977" y="2240168"/>
          <a:ext cx="1901947" cy="1901947"/>
        </a:xfrm>
        <a:prstGeom prst="pieWedge">
          <a:avLst/>
        </a:prstGeom>
        <a:gradFill rotWithShape="0">
          <a:gsLst>
            <a:gs pos="0">
              <a:schemeClr val="accent3">
                <a:hueOff val="-5580972"/>
                <a:satOff val="-30571"/>
                <a:lumOff val="9412"/>
                <a:alphaOff val="0"/>
                <a:tint val="60000"/>
                <a:satMod val="160000"/>
              </a:schemeClr>
            </a:gs>
            <a:gs pos="46000">
              <a:schemeClr val="accent3">
                <a:hueOff val="-5580972"/>
                <a:satOff val="-30571"/>
                <a:lumOff val="9412"/>
                <a:alphaOff val="0"/>
                <a:tint val="86000"/>
                <a:satMod val="160000"/>
              </a:schemeClr>
            </a:gs>
            <a:gs pos="100000">
              <a:schemeClr val="accent3">
                <a:hueOff val="-5580972"/>
                <a:satOff val="-30571"/>
                <a:lumOff val="941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Factor Tecnológico</a:t>
          </a:r>
          <a:endParaRPr lang="es-EC" sz="1600" kern="1200" dirty="0"/>
        </a:p>
      </dsp:txBody>
      <dsp:txXfrm rot="5400000">
        <a:off x="1477044" y="2240168"/>
        <a:ext cx="1344880" cy="1344880"/>
      </dsp:txXfrm>
    </dsp:sp>
    <dsp:sp modelId="{0187ECDE-DF34-48AC-BB5C-E77100DFF13A}">
      <dsp:nvSpPr>
        <dsp:cNvPr id="0" name=""/>
        <dsp:cNvSpPr/>
      </dsp:nvSpPr>
      <dsp:spPr>
        <a:xfrm>
          <a:off x="2537511" y="1800920"/>
          <a:ext cx="656676" cy="5710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4DF58E-EBAE-4B95-96A0-7C54D7F03635}">
      <dsp:nvSpPr>
        <dsp:cNvPr id="0" name=""/>
        <dsp:cNvSpPr/>
      </dsp:nvSpPr>
      <dsp:spPr>
        <a:xfrm rot="10800000">
          <a:off x="2537511" y="2020544"/>
          <a:ext cx="656676" cy="571023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23795-82D0-42D6-843F-7790BEC205FD}">
      <dsp:nvSpPr>
        <dsp:cNvPr id="0" name=""/>
        <dsp:cNvSpPr/>
      </dsp:nvSpPr>
      <dsp:spPr>
        <a:xfrm>
          <a:off x="0" y="1217295"/>
          <a:ext cx="6657975" cy="1623060"/>
        </a:xfrm>
        <a:prstGeom prst="notched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37ED12-BC49-4F4A-8891-CACEA61B94DB}">
      <dsp:nvSpPr>
        <dsp:cNvPr id="0" name=""/>
        <dsp:cNvSpPr/>
      </dsp:nvSpPr>
      <dsp:spPr>
        <a:xfrm>
          <a:off x="2925" y="0"/>
          <a:ext cx="1931072" cy="16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Incrementar las utilidades</a:t>
          </a:r>
          <a:endParaRPr lang="es-EC" sz="14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925" y="0"/>
        <a:ext cx="1931072" cy="1623060"/>
      </dsp:txXfrm>
    </dsp:sp>
    <dsp:sp modelId="{7F8DCCB2-B3F7-4958-A841-D835B74F32ED}">
      <dsp:nvSpPr>
        <dsp:cNvPr id="0" name=""/>
        <dsp:cNvSpPr/>
      </dsp:nvSpPr>
      <dsp:spPr>
        <a:xfrm>
          <a:off x="765579" y="1825942"/>
          <a:ext cx="405765" cy="4057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6">
                <a:shade val="8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1745E-3E50-450C-BDCF-7704599BFEBE}">
      <dsp:nvSpPr>
        <dsp:cNvPr id="0" name=""/>
        <dsp:cNvSpPr/>
      </dsp:nvSpPr>
      <dsp:spPr>
        <a:xfrm>
          <a:off x="1765242" y="2434590"/>
          <a:ext cx="1931072" cy="16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Liderar el mercado</a:t>
          </a:r>
          <a:endParaRPr lang="es-EC" sz="14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765242" y="2434590"/>
        <a:ext cx="1931072" cy="1623060"/>
      </dsp:txXfrm>
    </dsp:sp>
    <dsp:sp modelId="{1B883676-5DA7-403F-B903-9017B639F690}">
      <dsp:nvSpPr>
        <dsp:cNvPr id="0" name=""/>
        <dsp:cNvSpPr/>
      </dsp:nvSpPr>
      <dsp:spPr>
        <a:xfrm>
          <a:off x="2793206" y="1825942"/>
          <a:ext cx="405765" cy="4057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123482"/>
                <a:satOff val="444"/>
                <a:lumOff val="12096"/>
                <a:alphaOff val="0"/>
                <a:tint val="60000"/>
                <a:satMod val="160000"/>
              </a:schemeClr>
            </a:gs>
            <a:gs pos="46000">
              <a:schemeClr val="accent6">
                <a:shade val="80000"/>
                <a:hueOff val="-123482"/>
                <a:satOff val="444"/>
                <a:lumOff val="12096"/>
                <a:alphaOff val="0"/>
                <a:tint val="86000"/>
                <a:satMod val="160000"/>
              </a:schemeClr>
            </a:gs>
            <a:gs pos="100000">
              <a:schemeClr val="accent6">
                <a:shade val="80000"/>
                <a:hueOff val="-123482"/>
                <a:satOff val="444"/>
                <a:lumOff val="12096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80000"/>
              <a:hueOff val="-123482"/>
              <a:satOff val="444"/>
              <a:lumOff val="1209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C8647E-06DA-4126-B3E3-3A01085C19FA}">
      <dsp:nvSpPr>
        <dsp:cNvPr id="0" name=""/>
        <dsp:cNvSpPr/>
      </dsp:nvSpPr>
      <dsp:spPr>
        <a:xfrm>
          <a:off x="4058178" y="0"/>
          <a:ext cx="1931072" cy="1623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Optimizar recurso</a:t>
          </a:r>
          <a:endParaRPr lang="es-EC" sz="14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058178" y="0"/>
        <a:ext cx="1931072" cy="1623060"/>
      </dsp:txXfrm>
    </dsp:sp>
    <dsp:sp modelId="{EF276C17-0905-4520-958A-0A3AE3820171}">
      <dsp:nvSpPr>
        <dsp:cNvPr id="0" name=""/>
        <dsp:cNvSpPr/>
      </dsp:nvSpPr>
      <dsp:spPr>
        <a:xfrm>
          <a:off x="4820832" y="1825942"/>
          <a:ext cx="405765" cy="405765"/>
        </a:xfrm>
        <a:prstGeom prst="ellipse">
          <a:avLst/>
        </a:prstGeom>
        <a:gradFill rotWithShape="0">
          <a:gsLst>
            <a:gs pos="0">
              <a:schemeClr val="accent6">
                <a:shade val="80000"/>
                <a:hueOff val="-246963"/>
                <a:satOff val="888"/>
                <a:lumOff val="24193"/>
                <a:alphaOff val="0"/>
                <a:tint val="60000"/>
                <a:satMod val="160000"/>
              </a:schemeClr>
            </a:gs>
            <a:gs pos="46000">
              <a:schemeClr val="accent6">
                <a:shade val="80000"/>
                <a:hueOff val="-246963"/>
                <a:satOff val="888"/>
                <a:lumOff val="24193"/>
                <a:alphaOff val="0"/>
                <a:tint val="86000"/>
                <a:satMod val="160000"/>
              </a:schemeClr>
            </a:gs>
            <a:gs pos="100000">
              <a:schemeClr val="accent6">
                <a:shade val="80000"/>
                <a:hueOff val="-246963"/>
                <a:satOff val="888"/>
                <a:lumOff val="24193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6">
              <a:shade val="80000"/>
              <a:hueOff val="-246963"/>
              <a:satOff val="888"/>
              <a:lumOff val="2419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ED0E-8048-4743-A7BC-69ACFEA8458F}">
      <dsp:nvSpPr>
        <dsp:cNvPr id="0" name=""/>
        <dsp:cNvSpPr/>
      </dsp:nvSpPr>
      <dsp:spPr>
        <a:xfrm>
          <a:off x="2310868" y="723604"/>
          <a:ext cx="49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90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7558" y="766672"/>
        <a:ext cx="26525" cy="5305"/>
      </dsp:txXfrm>
    </dsp:sp>
    <dsp:sp modelId="{4D24F142-B28B-402A-A9F9-EDDBE76B9E62}">
      <dsp:nvSpPr>
        <dsp:cNvPr id="0" name=""/>
        <dsp:cNvSpPr/>
      </dsp:nvSpPr>
      <dsp:spPr>
        <a:xfrm>
          <a:off x="6127" y="77362"/>
          <a:ext cx="2306541" cy="1383924"/>
        </a:xfrm>
        <a:prstGeom prst="rect">
          <a:avLst/>
        </a:prstGeom>
        <a:gradFill rotWithShape="1">
          <a:gsLst>
            <a:gs pos="0">
              <a:schemeClr val="dk1">
                <a:tint val="10000"/>
                <a:satMod val="300000"/>
              </a:schemeClr>
            </a:gs>
            <a:gs pos="34000">
              <a:schemeClr val="dk1">
                <a:tint val="13500"/>
                <a:satMod val="250000"/>
              </a:schemeClr>
            </a:gs>
            <a:gs pos="100000">
              <a:schemeClr val="dk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cap="none" spc="0" dirty="0" smtClean="0">
              <a:ln/>
              <a:solidFill>
                <a:srgbClr val="000000"/>
              </a:solidFill>
              <a:effectLst/>
              <a:latin typeface="Berlin Sans FB" panose="020E0602020502020306" pitchFamily="34" charset="0"/>
            </a:rPr>
            <a:t>MARCO METODOLÓGICO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6127" y="77362"/>
        <a:ext cx="2306541" cy="1383924"/>
      </dsp:txXfrm>
    </dsp:sp>
    <dsp:sp modelId="{8D9AFB8A-0996-4847-AC85-F826EAE5890F}">
      <dsp:nvSpPr>
        <dsp:cNvPr id="0" name=""/>
        <dsp:cNvSpPr/>
      </dsp:nvSpPr>
      <dsp:spPr>
        <a:xfrm>
          <a:off x="5147914" y="723604"/>
          <a:ext cx="49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904" y="45720"/>
              </a:lnTo>
            </a:path>
          </a:pathLst>
        </a:custGeom>
        <a:noFill/>
        <a:ln w="9525" cap="flat" cmpd="sng" algn="ctr">
          <a:solidFill>
            <a:schemeClr val="accent5">
              <a:hueOff val="-2803860"/>
              <a:satOff val="4123"/>
              <a:lumOff val="352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84603" y="766672"/>
        <a:ext cx="26525" cy="5305"/>
      </dsp:txXfrm>
    </dsp:sp>
    <dsp:sp modelId="{46A806C3-86F6-4BA0-8E4E-08BFBAE9C20F}">
      <dsp:nvSpPr>
        <dsp:cNvPr id="0" name=""/>
        <dsp:cNvSpPr/>
      </dsp:nvSpPr>
      <dsp:spPr>
        <a:xfrm>
          <a:off x="2843172" y="77362"/>
          <a:ext cx="2306541" cy="1383924"/>
        </a:xfrm>
        <a:prstGeom prst="rect">
          <a:avLst/>
        </a:prstGeom>
        <a:gradFill rotWithShape="1">
          <a:gsLst>
            <a:gs pos="0">
              <a:schemeClr val="accent6">
                <a:tint val="10000"/>
                <a:satMod val="300000"/>
              </a:schemeClr>
            </a:gs>
            <a:gs pos="34000">
              <a:schemeClr val="accent6">
                <a:tint val="13500"/>
                <a:satMod val="250000"/>
              </a:schemeClr>
            </a:gs>
            <a:gs pos="100000">
              <a:schemeClr val="accent6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6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Universo: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Establecimientos de Salud DM, Quito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2843172" y="77362"/>
        <a:ext cx="2306541" cy="1383924"/>
      </dsp:txXfrm>
    </dsp:sp>
    <dsp:sp modelId="{784CD0AC-C27D-4658-A3F4-CBEE1713B039}">
      <dsp:nvSpPr>
        <dsp:cNvPr id="0" name=""/>
        <dsp:cNvSpPr/>
      </dsp:nvSpPr>
      <dsp:spPr>
        <a:xfrm>
          <a:off x="1159397" y="1459487"/>
          <a:ext cx="5674091" cy="499904"/>
        </a:xfrm>
        <a:custGeom>
          <a:avLst/>
          <a:gdLst/>
          <a:ahLst/>
          <a:cxnLst/>
          <a:rect l="0" t="0" r="0" b="0"/>
          <a:pathLst>
            <a:path>
              <a:moveTo>
                <a:pt x="5674091" y="0"/>
              </a:moveTo>
              <a:lnTo>
                <a:pt x="5674091" y="267052"/>
              </a:lnTo>
              <a:lnTo>
                <a:pt x="0" y="267052"/>
              </a:lnTo>
              <a:lnTo>
                <a:pt x="0" y="499904"/>
              </a:lnTo>
            </a:path>
          </a:pathLst>
        </a:custGeom>
        <a:noFill/>
        <a:ln w="9525" cap="flat" cmpd="sng" algn="ctr">
          <a:solidFill>
            <a:schemeClr val="accent5">
              <a:hueOff val="-5607719"/>
              <a:satOff val="8245"/>
              <a:lumOff val="7059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853972" y="1706786"/>
        <a:ext cx="284941" cy="5305"/>
      </dsp:txXfrm>
    </dsp:sp>
    <dsp:sp modelId="{A8E12E2E-3687-4EEE-AC5C-740FA1FEE143}">
      <dsp:nvSpPr>
        <dsp:cNvPr id="0" name=""/>
        <dsp:cNvSpPr/>
      </dsp:nvSpPr>
      <dsp:spPr>
        <a:xfrm>
          <a:off x="5680218" y="77362"/>
          <a:ext cx="2306541" cy="1383924"/>
        </a:xfrm>
        <a:prstGeom prst="rect">
          <a:avLst/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Tipo de muestra: Aleatorio Estratificado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5680218" y="77362"/>
        <a:ext cx="2306541" cy="1383924"/>
      </dsp:txXfrm>
    </dsp:sp>
    <dsp:sp modelId="{D86E775F-5510-4BA9-ADA7-8CFE01B0BB49}">
      <dsp:nvSpPr>
        <dsp:cNvPr id="0" name=""/>
        <dsp:cNvSpPr/>
      </dsp:nvSpPr>
      <dsp:spPr>
        <a:xfrm>
          <a:off x="2310868" y="2638034"/>
          <a:ext cx="49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904" y="45720"/>
              </a:lnTo>
            </a:path>
          </a:pathLst>
        </a:custGeom>
        <a:noFill/>
        <a:ln w="9525" cap="flat" cmpd="sng" algn="ctr">
          <a:solidFill>
            <a:schemeClr val="accent5">
              <a:hueOff val="-8411580"/>
              <a:satOff val="12368"/>
              <a:lumOff val="1058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47558" y="2681101"/>
        <a:ext cx="26525" cy="5305"/>
      </dsp:txXfrm>
    </dsp:sp>
    <dsp:sp modelId="{EE489358-1074-44BE-A5B9-C2583CF81B9A}">
      <dsp:nvSpPr>
        <dsp:cNvPr id="0" name=""/>
        <dsp:cNvSpPr/>
      </dsp:nvSpPr>
      <dsp:spPr>
        <a:xfrm>
          <a:off x="6127" y="1991791"/>
          <a:ext cx="2306541" cy="1383924"/>
        </a:xfrm>
        <a:prstGeom prst="rect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Instrumentos: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Encuesta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Entrevista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Observación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6127" y="1991791"/>
        <a:ext cx="2306541" cy="1383924"/>
      </dsp:txXfrm>
    </dsp:sp>
    <dsp:sp modelId="{4632E7D8-CF6D-4825-AFFE-393BF65D7776}">
      <dsp:nvSpPr>
        <dsp:cNvPr id="0" name=""/>
        <dsp:cNvSpPr/>
      </dsp:nvSpPr>
      <dsp:spPr>
        <a:xfrm>
          <a:off x="5147914" y="2638034"/>
          <a:ext cx="49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904" y="45720"/>
              </a:lnTo>
            </a:path>
          </a:pathLst>
        </a:custGeom>
        <a:noFill/>
        <a:ln w="9525" cap="flat" cmpd="sng" algn="ctr">
          <a:solidFill>
            <a:schemeClr val="accent5">
              <a:hueOff val="-11215439"/>
              <a:satOff val="16490"/>
              <a:lumOff val="14118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84603" y="2681101"/>
        <a:ext cx="26525" cy="5305"/>
      </dsp:txXfrm>
    </dsp:sp>
    <dsp:sp modelId="{1A9C611A-6714-48D0-94BD-1176AED710F6}">
      <dsp:nvSpPr>
        <dsp:cNvPr id="0" name=""/>
        <dsp:cNvSpPr/>
      </dsp:nvSpPr>
      <dsp:spPr>
        <a:xfrm>
          <a:off x="2843172" y="1991791"/>
          <a:ext cx="2306541" cy="1383924"/>
        </a:xfrm>
        <a:prstGeom prst="rect">
          <a:avLst/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Recopilación de Datos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2843172" y="1991791"/>
        <a:ext cx="2306541" cy="1383924"/>
      </dsp:txXfrm>
    </dsp:sp>
    <dsp:sp modelId="{5913AE93-9F1B-4512-8579-3A38454CD6BE}">
      <dsp:nvSpPr>
        <dsp:cNvPr id="0" name=""/>
        <dsp:cNvSpPr/>
      </dsp:nvSpPr>
      <dsp:spPr>
        <a:xfrm>
          <a:off x="1159397" y="3373916"/>
          <a:ext cx="5674091" cy="499904"/>
        </a:xfrm>
        <a:custGeom>
          <a:avLst/>
          <a:gdLst/>
          <a:ahLst/>
          <a:cxnLst/>
          <a:rect l="0" t="0" r="0" b="0"/>
          <a:pathLst>
            <a:path>
              <a:moveTo>
                <a:pt x="5674091" y="0"/>
              </a:moveTo>
              <a:lnTo>
                <a:pt x="5674091" y="267052"/>
              </a:lnTo>
              <a:lnTo>
                <a:pt x="0" y="267052"/>
              </a:lnTo>
              <a:lnTo>
                <a:pt x="0" y="499904"/>
              </a:lnTo>
            </a:path>
          </a:pathLst>
        </a:custGeom>
        <a:noFill/>
        <a:ln w="9525" cap="flat" cmpd="sng" algn="ctr">
          <a:solidFill>
            <a:schemeClr val="accent5">
              <a:hueOff val="-14019298"/>
              <a:satOff val="20613"/>
              <a:lumOff val="17647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853972" y="3621216"/>
        <a:ext cx="284941" cy="5305"/>
      </dsp:txXfrm>
    </dsp:sp>
    <dsp:sp modelId="{CEF117E9-9756-46FC-803A-CD6D55E16CB3}">
      <dsp:nvSpPr>
        <dsp:cNvPr id="0" name=""/>
        <dsp:cNvSpPr/>
      </dsp:nvSpPr>
      <dsp:spPr>
        <a:xfrm>
          <a:off x="5680218" y="1991791"/>
          <a:ext cx="2306541" cy="1383924"/>
        </a:xfrm>
        <a:prstGeom prst="rect">
          <a:avLst/>
        </a:prstGeom>
        <a:solidFill>
          <a:schemeClr val="accent5">
            <a:hueOff val="-11682748"/>
            <a:satOff val="17177"/>
            <a:lumOff val="1470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Procesamiento de la información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5680218" y="1991791"/>
        <a:ext cx="2306541" cy="1383924"/>
      </dsp:txXfrm>
    </dsp:sp>
    <dsp:sp modelId="{12F2F506-21B6-4BB6-AD05-77F152A49485}">
      <dsp:nvSpPr>
        <dsp:cNvPr id="0" name=""/>
        <dsp:cNvSpPr/>
      </dsp:nvSpPr>
      <dsp:spPr>
        <a:xfrm>
          <a:off x="6127" y="3906220"/>
          <a:ext cx="2306541" cy="1383924"/>
        </a:xfrm>
        <a:prstGeom prst="rect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solidFill>
                <a:srgbClr val="000000"/>
              </a:solidFill>
              <a:latin typeface="Berlin Sans FB" panose="020E0602020502020306" pitchFamily="34" charset="0"/>
              <a:cs typeface="Aparajita" panose="020B0604020202020204" pitchFamily="34" charset="0"/>
            </a:rPr>
            <a:t>Análisis e interpretación de Datos</a:t>
          </a:r>
          <a:endParaRPr lang="es-EC" sz="1600" b="0" kern="1200" dirty="0">
            <a:solidFill>
              <a:srgbClr val="000000"/>
            </a:solidFill>
            <a:latin typeface="Berlin Sans FB" panose="020E0602020502020306" pitchFamily="34" charset="0"/>
            <a:cs typeface="Aparajita" panose="020B0604020202020204" pitchFamily="34" charset="0"/>
          </a:endParaRPr>
        </a:p>
      </dsp:txBody>
      <dsp:txXfrm>
        <a:off x="6127" y="3906220"/>
        <a:ext cx="2306541" cy="1383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47285-DA2C-4DFA-A015-230325B8C5D1}">
      <dsp:nvSpPr>
        <dsp:cNvPr id="0" name=""/>
        <dsp:cNvSpPr/>
      </dsp:nvSpPr>
      <dsp:spPr>
        <a:xfrm>
          <a:off x="4104455" y="2238463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28"/>
              </a:lnTo>
              <a:lnTo>
                <a:pt x="2246152" y="389828"/>
              </a:lnTo>
              <a:lnTo>
                <a:pt x="2246152" y="77965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61DED-1530-4C4A-8F2C-D5152B9D6E93}">
      <dsp:nvSpPr>
        <dsp:cNvPr id="0" name=""/>
        <dsp:cNvSpPr/>
      </dsp:nvSpPr>
      <dsp:spPr>
        <a:xfrm>
          <a:off x="1858303" y="2238463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2246152" y="0"/>
              </a:moveTo>
              <a:lnTo>
                <a:pt x="2246152" y="389828"/>
              </a:lnTo>
              <a:lnTo>
                <a:pt x="0" y="389828"/>
              </a:lnTo>
              <a:lnTo>
                <a:pt x="0" y="77965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8681-9DE2-4DC9-8E64-08A0F1A80931}">
      <dsp:nvSpPr>
        <dsp:cNvPr id="0" name=""/>
        <dsp:cNvSpPr/>
      </dsp:nvSpPr>
      <dsp:spPr>
        <a:xfrm>
          <a:off x="3176293" y="382139"/>
          <a:ext cx="1856324" cy="18563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B0A24-629A-4313-850C-B2AE512433DD}">
      <dsp:nvSpPr>
        <dsp:cNvPr id="0" name=""/>
        <dsp:cNvSpPr/>
      </dsp:nvSpPr>
      <dsp:spPr>
        <a:xfrm>
          <a:off x="3176293" y="382139"/>
          <a:ext cx="1856324" cy="18563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03425-03BC-4A47-B128-7EC94C57DD3F}">
      <dsp:nvSpPr>
        <dsp:cNvPr id="0" name=""/>
        <dsp:cNvSpPr/>
      </dsp:nvSpPr>
      <dsp:spPr>
        <a:xfrm>
          <a:off x="2248131" y="716277"/>
          <a:ext cx="3712648" cy="118804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MARCO EMPÍRICO</a:t>
          </a:r>
          <a:endParaRPr lang="es-EC" sz="2000" b="0" kern="120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sp:txBody>
      <dsp:txXfrm>
        <a:off x="2248131" y="716277"/>
        <a:ext cx="3712648" cy="1188047"/>
      </dsp:txXfrm>
    </dsp:sp>
    <dsp:sp modelId="{53B8BC6B-CBEB-4EEA-8B04-17FEC42AEE77}">
      <dsp:nvSpPr>
        <dsp:cNvPr id="0" name=""/>
        <dsp:cNvSpPr/>
      </dsp:nvSpPr>
      <dsp:spPr>
        <a:xfrm>
          <a:off x="930141" y="3018120"/>
          <a:ext cx="1856324" cy="18563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F8D02-AE51-4B8B-A321-7F631133DAAE}">
      <dsp:nvSpPr>
        <dsp:cNvPr id="0" name=""/>
        <dsp:cNvSpPr/>
      </dsp:nvSpPr>
      <dsp:spPr>
        <a:xfrm>
          <a:off x="930141" y="3018120"/>
          <a:ext cx="1856324" cy="18563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B34D8-2DD6-45AF-B126-418F6CD26B47}">
      <dsp:nvSpPr>
        <dsp:cNvPr id="0" name=""/>
        <dsp:cNvSpPr/>
      </dsp:nvSpPr>
      <dsp:spPr>
        <a:xfrm>
          <a:off x="1979" y="3352258"/>
          <a:ext cx="3712648" cy="118804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MÉTODOS CUANTITATIVOS</a:t>
          </a:r>
          <a:endParaRPr lang="es-EC" sz="2000" b="0" kern="120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sp:txBody>
      <dsp:txXfrm>
        <a:off x="1979" y="3352258"/>
        <a:ext cx="3712648" cy="1188047"/>
      </dsp:txXfrm>
    </dsp:sp>
    <dsp:sp modelId="{37FEF884-0E7A-4BB0-85C9-EFEBE982ACCC}">
      <dsp:nvSpPr>
        <dsp:cNvPr id="0" name=""/>
        <dsp:cNvSpPr/>
      </dsp:nvSpPr>
      <dsp:spPr>
        <a:xfrm>
          <a:off x="5422446" y="3018120"/>
          <a:ext cx="1856324" cy="185632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3D6FC-BB1E-482F-A65E-C09048E02CEB}">
      <dsp:nvSpPr>
        <dsp:cNvPr id="0" name=""/>
        <dsp:cNvSpPr/>
      </dsp:nvSpPr>
      <dsp:spPr>
        <a:xfrm>
          <a:off x="5422446" y="3018120"/>
          <a:ext cx="1856324" cy="185632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8A9F6-C397-44F0-96F4-F4D3AD6023A3}">
      <dsp:nvSpPr>
        <dsp:cNvPr id="0" name=""/>
        <dsp:cNvSpPr/>
      </dsp:nvSpPr>
      <dsp:spPr>
        <a:xfrm>
          <a:off x="4494284" y="3352258"/>
          <a:ext cx="3712648" cy="118804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bg2">
                  <a:lumMod val="10000"/>
                  <a:lumOff val="90000"/>
                </a:schemeClr>
              </a:solidFill>
              <a:latin typeface="Berlin Sans FB" panose="020E0602020502020306" pitchFamily="34" charset="0"/>
            </a:rPr>
            <a:t>MÉTODOS CUALITATIVOS</a:t>
          </a:r>
          <a:endParaRPr lang="es-EC" sz="1800" b="0" kern="1200" dirty="0">
            <a:solidFill>
              <a:schemeClr val="bg2">
                <a:lumMod val="10000"/>
                <a:lumOff val="90000"/>
              </a:schemeClr>
            </a:solidFill>
            <a:latin typeface="Berlin Sans FB" panose="020E0602020502020306" pitchFamily="34" charset="0"/>
          </a:endParaRPr>
        </a:p>
      </dsp:txBody>
      <dsp:txXfrm>
        <a:off x="4494284" y="3352258"/>
        <a:ext cx="3712648" cy="11880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01CAD-AA78-4686-9FBA-7E146D873909}">
      <dsp:nvSpPr>
        <dsp:cNvPr id="0" name=""/>
        <dsp:cNvSpPr/>
      </dsp:nvSpPr>
      <dsp:spPr>
        <a:xfrm rot="5400000">
          <a:off x="487837" y="1396365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0049EE8-E349-47A0-A847-5947B9F9C263}">
      <dsp:nvSpPr>
        <dsp:cNvPr id="0" name=""/>
        <dsp:cNvSpPr/>
      </dsp:nvSpPr>
      <dsp:spPr>
        <a:xfrm>
          <a:off x="29967" y="481255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Decisión del producto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65285" y="516573"/>
        <a:ext cx="1237004" cy="652728"/>
      </dsp:txXfrm>
    </dsp:sp>
    <dsp:sp modelId="{6F7311EC-8978-4DBC-8A15-8C9A5407BD04}">
      <dsp:nvSpPr>
        <dsp:cNvPr id="0" name=""/>
        <dsp:cNvSpPr/>
      </dsp:nvSpPr>
      <dsp:spPr>
        <a:xfrm>
          <a:off x="1480908" y="559215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Calidad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1480908" y="559215"/>
        <a:ext cx="1137424" cy="544307"/>
      </dsp:txXfrm>
    </dsp:sp>
    <dsp:sp modelId="{288100BC-D5A4-430F-A461-22DACE9B0234}">
      <dsp:nvSpPr>
        <dsp:cNvPr id="0" name=""/>
        <dsp:cNvSpPr/>
      </dsp:nvSpPr>
      <dsp:spPr>
        <a:xfrm rot="5400000">
          <a:off x="1384981" y="1967136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919342"/>
            <a:satOff val="-8480"/>
            <a:lumOff val="1009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55F443-5962-482C-97D5-8A731127B795}">
      <dsp:nvSpPr>
        <dsp:cNvPr id="0" name=""/>
        <dsp:cNvSpPr/>
      </dsp:nvSpPr>
      <dsp:spPr>
        <a:xfrm>
          <a:off x="867232" y="1168707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Frecuencia de cambio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902550" y="1204025"/>
        <a:ext cx="1237004" cy="652728"/>
      </dsp:txXfrm>
    </dsp:sp>
    <dsp:sp modelId="{AC4F6032-F4C1-42BA-BE1F-1D90439F7AF2}">
      <dsp:nvSpPr>
        <dsp:cNvPr id="0" name=""/>
        <dsp:cNvSpPr/>
      </dsp:nvSpPr>
      <dsp:spPr>
        <a:xfrm>
          <a:off x="2196811" y="1137974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Más de 5 años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2196811" y="1137974"/>
        <a:ext cx="1137424" cy="544307"/>
      </dsp:txXfrm>
    </dsp:sp>
    <dsp:sp modelId="{8B33C895-1103-44F0-A86C-12D99EE66C62}">
      <dsp:nvSpPr>
        <dsp:cNvPr id="0" name=""/>
        <dsp:cNvSpPr/>
      </dsp:nvSpPr>
      <dsp:spPr>
        <a:xfrm rot="5400000">
          <a:off x="2282126" y="2537907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838684"/>
            <a:satOff val="-16961"/>
            <a:lumOff val="2019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7E2BDB-B35F-4BC4-B0BB-446C7119097C}">
      <dsp:nvSpPr>
        <dsp:cNvPr id="0" name=""/>
        <dsp:cNvSpPr/>
      </dsp:nvSpPr>
      <dsp:spPr>
        <a:xfrm>
          <a:off x="1770268" y="1778714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Decisión del proveedor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1805586" y="1814032"/>
        <a:ext cx="1237004" cy="652728"/>
      </dsp:txXfrm>
    </dsp:sp>
    <dsp:sp modelId="{843EAF7E-CECD-4D81-8A98-3F586B125720}">
      <dsp:nvSpPr>
        <dsp:cNvPr id="0" name=""/>
        <dsp:cNvSpPr/>
      </dsp:nvSpPr>
      <dsp:spPr>
        <a:xfrm>
          <a:off x="3044890" y="1716736"/>
          <a:ext cx="1320523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Mantenimiento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3044890" y="1716736"/>
        <a:ext cx="1320523" cy="544307"/>
      </dsp:txXfrm>
    </dsp:sp>
    <dsp:sp modelId="{B2D7E7C4-0451-4AA0-98C3-63915A3A1025}">
      <dsp:nvSpPr>
        <dsp:cNvPr id="0" name=""/>
        <dsp:cNvSpPr/>
      </dsp:nvSpPr>
      <dsp:spPr>
        <a:xfrm rot="5400000">
          <a:off x="3179271" y="3108678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8758025"/>
            <a:satOff val="-25441"/>
            <a:lumOff val="3028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091047-67AC-4B55-B6E2-BF5BECC4DCEC}">
      <dsp:nvSpPr>
        <dsp:cNvPr id="0" name=""/>
        <dsp:cNvSpPr/>
      </dsp:nvSpPr>
      <dsp:spPr>
        <a:xfrm>
          <a:off x="2701878" y="2376266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Servicios actuales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2737196" y="2411584"/>
        <a:ext cx="1237004" cy="652728"/>
      </dsp:txXfrm>
    </dsp:sp>
    <dsp:sp modelId="{240A3AD6-E9D0-4890-A3EF-E842B8829410}">
      <dsp:nvSpPr>
        <dsp:cNvPr id="0" name=""/>
        <dsp:cNvSpPr/>
      </dsp:nvSpPr>
      <dsp:spPr>
        <a:xfrm>
          <a:off x="4076067" y="2295495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4076067" y="2295495"/>
        <a:ext cx="1137424" cy="544307"/>
      </dsp:txXfrm>
    </dsp:sp>
    <dsp:sp modelId="{57AF7D75-0DF5-4251-8CD7-2E605AF593D1}">
      <dsp:nvSpPr>
        <dsp:cNvPr id="0" name=""/>
        <dsp:cNvSpPr/>
      </dsp:nvSpPr>
      <dsp:spPr>
        <a:xfrm rot="5400000">
          <a:off x="4076416" y="3679449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1677367"/>
            <a:satOff val="-33922"/>
            <a:lumOff val="4038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2A76E1-1F90-4A36-BFAC-8AA15E8355EF}">
      <dsp:nvSpPr>
        <dsp:cNvPr id="0" name=""/>
        <dsp:cNvSpPr/>
      </dsp:nvSpPr>
      <dsp:spPr>
        <a:xfrm>
          <a:off x="3600400" y="2952329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Precio estimado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3635718" y="2987647"/>
        <a:ext cx="1237004" cy="652728"/>
      </dsp:txXfrm>
    </dsp:sp>
    <dsp:sp modelId="{98C4CCAB-A541-4F87-8894-15D458D1D2BE}">
      <dsp:nvSpPr>
        <dsp:cNvPr id="0" name=""/>
        <dsp:cNvSpPr/>
      </dsp:nvSpPr>
      <dsp:spPr>
        <a:xfrm>
          <a:off x="4866543" y="2874257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Más de $ 60.000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4866543" y="2874257"/>
        <a:ext cx="1137424" cy="544307"/>
      </dsp:txXfrm>
    </dsp:sp>
    <dsp:sp modelId="{8E93567B-B38E-4CFA-97A9-B99623FEE0CB}">
      <dsp:nvSpPr>
        <dsp:cNvPr id="0" name=""/>
        <dsp:cNvSpPr/>
      </dsp:nvSpPr>
      <dsp:spPr>
        <a:xfrm rot="5400000">
          <a:off x="4973561" y="4250219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4596709"/>
            <a:satOff val="-42402"/>
            <a:lumOff val="5047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E8F59A-1AD7-4BE4-9145-10E625D06C11}">
      <dsp:nvSpPr>
        <dsp:cNvPr id="0" name=""/>
        <dsp:cNvSpPr/>
      </dsp:nvSpPr>
      <dsp:spPr>
        <a:xfrm>
          <a:off x="4536502" y="3528392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2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2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Valor agregado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4571820" y="3563710"/>
        <a:ext cx="1237004" cy="652728"/>
      </dsp:txXfrm>
    </dsp:sp>
    <dsp:sp modelId="{A5B4C09C-9A05-4EE3-9583-481AE27CD033}">
      <dsp:nvSpPr>
        <dsp:cNvPr id="0" name=""/>
        <dsp:cNvSpPr/>
      </dsp:nvSpPr>
      <dsp:spPr>
        <a:xfrm>
          <a:off x="6048670" y="3528392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6048670" y="3528392"/>
        <a:ext cx="1137424" cy="544307"/>
      </dsp:txXfrm>
    </dsp:sp>
    <dsp:sp modelId="{F626EC01-E2A1-44E5-ADEB-4A17B123AA85}">
      <dsp:nvSpPr>
        <dsp:cNvPr id="0" name=""/>
        <dsp:cNvSpPr/>
      </dsp:nvSpPr>
      <dsp:spPr>
        <a:xfrm rot="5400000">
          <a:off x="5870706" y="4820990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17516050"/>
            <a:satOff val="-50883"/>
            <a:lumOff val="6057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5DFABD-07E2-4F33-86F5-1C5E8750778A}">
      <dsp:nvSpPr>
        <dsp:cNvPr id="0" name=""/>
        <dsp:cNvSpPr/>
      </dsp:nvSpPr>
      <dsp:spPr>
        <a:xfrm>
          <a:off x="5472611" y="4176462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3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Fuentes de información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5507929" y="4211780"/>
        <a:ext cx="1237004" cy="652728"/>
      </dsp:txXfrm>
    </dsp:sp>
    <dsp:sp modelId="{5636071E-47B0-4095-BAF5-3B192B7461E8}">
      <dsp:nvSpPr>
        <dsp:cNvPr id="0" name=""/>
        <dsp:cNvSpPr/>
      </dsp:nvSpPr>
      <dsp:spPr>
        <a:xfrm>
          <a:off x="6768754" y="4032447"/>
          <a:ext cx="1137424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Lista de proveedores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6768754" y="4032447"/>
        <a:ext cx="1137424" cy="544307"/>
      </dsp:txXfrm>
    </dsp:sp>
    <dsp:sp modelId="{B0CA4DAF-1E3A-4585-8358-5FAACB56C1B8}">
      <dsp:nvSpPr>
        <dsp:cNvPr id="0" name=""/>
        <dsp:cNvSpPr/>
      </dsp:nvSpPr>
      <dsp:spPr>
        <a:xfrm rot="5400000">
          <a:off x="6717149" y="5524215"/>
          <a:ext cx="209628" cy="2504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20435392"/>
            <a:satOff val="-59363"/>
            <a:lumOff val="7066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B334A3-79B1-445D-A5AF-BC103BAA2A8F}">
      <dsp:nvSpPr>
        <dsp:cNvPr id="0" name=""/>
        <dsp:cNvSpPr/>
      </dsp:nvSpPr>
      <dsp:spPr>
        <a:xfrm>
          <a:off x="6394751" y="4752530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4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4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3500000" scaled="1"/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Aceptación de publicidad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6430069" y="4787848"/>
        <a:ext cx="1237004" cy="652728"/>
      </dsp:txXfrm>
    </dsp:sp>
    <dsp:sp modelId="{97D3509A-2FED-42FF-940E-053130559FB0}">
      <dsp:nvSpPr>
        <dsp:cNvPr id="0" name=""/>
        <dsp:cNvSpPr/>
      </dsp:nvSpPr>
      <dsp:spPr>
        <a:xfrm>
          <a:off x="7588138" y="4686230"/>
          <a:ext cx="467983" cy="54430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Sí</a:t>
          </a:r>
          <a:endParaRPr lang="es-EC" sz="14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7588138" y="4686230"/>
        <a:ext cx="467983" cy="544307"/>
      </dsp:txXfrm>
    </dsp:sp>
    <dsp:sp modelId="{BCA84FA7-651D-439A-B5A6-14D35552E72C}">
      <dsp:nvSpPr>
        <dsp:cNvPr id="0" name=""/>
        <dsp:cNvSpPr/>
      </dsp:nvSpPr>
      <dsp:spPr>
        <a:xfrm>
          <a:off x="7189303" y="5472606"/>
          <a:ext cx="1307640" cy="723364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5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Marcas conocidas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>
              <a:solidFill>
                <a:schemeClr val="accent1">
                  <a:lumMod val="50000"/>
                </a:schemeClr>
              </a:solidFill>
              <a:effectLst/>
              <a:latin typeface="Garamond" pitchFamily="18" charset="0"/>
            </a:rPr>
            <a:t>	</a:t>
          </a:r>
          <a:endParaRPr lang="es-EC" sz="1800" b="0" i="0" kern="1200" dirty="0">
            <a:solidFill>
              <a:schemeClr val="accent1">
                <a:lumMod val="50000"/>
              </a:schemeClr>
            </a:solidFill>
            <a:effectLst/>
            <a:latin typeface="Garamond" pitchFamily="18" charset="0"/>
          </a:endParaRPr>
        </a:p>
      </dsp:txBody>
      <dsp:txXfrm>
        <a:off x="7224621" y="5507924"/>
        <a:ext cx="1237004" cy="6527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CB99-35E8-4284-B133-B9DD3270EFE2}">
      <dsp:nvSpPr>
        <dsp:cNvPr id="0" name=""/>
        <dsp:cNvSpPr/>
      </dsp:nvSpPr>
      <dsp:spPr>
        <a:xfrm>
          <a:off x="4973015" y="3960434"/>
          <a:ext cx="2947864" cy="13940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>
              <a:solidFill>
                <a:srgbClr val="000000"/>
              </a:solidFill>
            </a:rPr>
            <a:t>Externo</a:t>
          </a:r>
        </a:p>
      </dsp:txBody>
      <dsp:txXfrm>
        <a:off x="5887998" y="4339579"/>
        <a:ext cx="2002259" cy="984317"/>
      </dsp:txXfrm>
    </dsp:sp>
    <dsp:sp modelId="{246EE4EA-4A5B-45B5-901F-483586D56E6D}">
      <dsp:nvSpPr>
        <dsp:cNvPr id="0" name=""/>
        <dsp:cNvSpPr/>
      </dsp:nvSpPr>
      <dsp:spPr>
        <a:xfrm>
          <a:off x="504055" y="3960434"/>
          <a:ext cx="2947864" cy="13940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>
              <a:solidFill>
                <a:srgbClr val="000000"/>
              </a:solidFill>
            </a:rPr>
            <a:t>Interno</a:t>
          </a:r>
        </a:p>
      </dsp:txBody>
      <dsp:txXfrm>
        <a:off x="534678" y="4339579"/>
        <a:ext cx="2002259" cy="984317"/>
      </dsp:txXfrm>
    </dsp:sp>
    <dsp:sp modelId="{433E1EB9-BF17-4DC4-8BBB-89E45CCC52FD}">
      <dsp:nvSpPr>
        <dsp:cNvPr id="0" name=""/>
        <dsp:cNvSpPr/>
      </dsp:nvSpPr>
      <dsp:spPr>
        <a:xfrm>
          <a:off x="4973015" y="190096"/>
          <a:ext cx="2947864" cy="13940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>
              <a:solidFill>
                <a:srgbClr val="000000"/>
              </a:solidFill>
            </a:rPr>
            <a:t>Externo</a:t>
          </a:r>
        </a:p>
      </dsp:txBody>
      <dsp:txXfrm>
        <a:off x="5887998" y="220719"/>
        <a:ext cx="2002259" cy="984317"/>
      </dsp:txXfrm>
    </dsp:sp>
    <dsp:sp modelId="{C664962C-22AF-4F21-BFD9-C39BA3CD3D65}">
      <dsp:nvSpPr>
        <dsp:cNvPr id="0" name=""/>
        <dsp:cNvSpPr/>
      </dsp:nvSpPr>
      <dsp:spPr>
        <a:xfrm>
          <a:off x="504055" y="190096"/>
          <a:ext cx="2947864" cy="139408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200" kern="1200" dirty="0">
              <a:solidFill>
                <a:srgbClr val="000000"/>
              </a:solidFill>
            </a:rPr>
            <a:t>Interno</a:t>
          </a:r>
        </a:p>
      </dsp:txBody>
      <dsp:txXfrm>
        <a:off x="534678" y="220719"/>
        <a:ext cx="2002259" cy="984317"/>
      </dsp:txXfrm>
    </dsp:sp>
    <dsp:sp modelId="{BEEEEC1A-11EB-43F8-B829-0D1BB357DA16}">
      <dsp:nvSpPr>
        <dsp:cNvPr id="0" name=""/>
        <dsp:cNvSpPr/>
      </dsp:nvSpPr>
      <dsp:spPr>
        <a:xfrm>
          <a:off x="1756203" y="316043"/>
          <a:ext cx="2400818" cy="240081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</a:rPr>
            <a:t>Aspectos Financieros</a:t>
          </a:r>
        </a:p>
      </dsp:txBody>
      <dsp:txXfrm>
        <a:off x="2459386" y="1019226"/>
        <a:ext cx="1697635" cy="1697635"/>
      </dsp:txXfrm>
    </dsp:sp>
    <dsp:sp modelId="{72CDF260-7B6E-4FB3-B41F-4F61C2E11EE5}">
      <dsp:nvSpPr>
        <dsp:cNvPr id="0" name=""/>
        <dsp:cNvSpPr/>
      </dsp:nvSpPr>
      <dsp:spPr>
        <a:xfrm rot="5400000">
          <a:off x="4267914" y="316043"/>
          <a:ext cx="2400818" cy="240081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</a:rPr>
            <a:t>Clientes</a:t>
          </a:r>
        </a:p>
      </dsp:txBody>
      <dsp:txXfrm rot="-5400000">
        <a:off x="4267914" y="1019226"/>
        <a:ext cx="1697635" cy="1697635"/>
      </dsp:txXfrm>
    </dsp:sp>
    <dsp:sp modelId="{B6786411-D745-413B-BFC5-23BEFE062C4E}">
      <dsp:nvSpPr>
        <dsp:cNvPr id="0" name=""/>
        <dsp:cNvSpPr/>
      </dsp:nvSpPr>
      <dsp:spPr>
        <a:xfrm rot="10800000">
          <a:off x="4267914" y="2827754"/>
          <a:ext cx="2400818" cy="240081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</a:rPr>
            <a:t>Competencia</a:t>
          </a:r>
        </a:p>
      </dsp:txBody>
      <dsp:txXfrm rot="10800000">
        <a:off x="4267914" y="2827754"/>
        <a:ext cx="1697635" cy="1697635"/>
      </dsp:txXfrm>
    </dsp:sp>
    <dsp:sp modelId="{64106D72-28A2-4C64-9C3A-4EB1D6419944}">
      <dsp:nvSpPr>
        <dsp:cNvPr id="0" name=""/>
        <dsp:cNvSpPr/>
      </dsp:nvSpPr>
      <dsp:spPr>
        <a:xfrm rot="16200000">
          <a:off x="1756203" y="2827754"/>
          <a:ext cx="2400818" cy="2400818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solidFill>
                <a:srgbClr val="000000"/>
              </a:solidFill>
            </a:rPr>
            <a:t>Estrategias Competitiva</a:t>
          </a:r>
        </a:p>
      </dsp:txBody>
      <dsp:txXfrm rot="5400000">
        <a:off x="2459386" y="2827754"/>
        <a:ext cx="1697635" cy="1697635"/>
      </dsp:txXfrm>
    </dsp:sp>
    <dsp:sp modelId="{49555D1E-D066-4381-8A7C-2CAB73DBBDA4}">
      <dsp:nvSpPr>
        <dsp:cNvPr id="0" name=""/>
        <dsp:cNvSpPr/>
      </dsp:nvSpPr>
      <dsp:spPr>
        <a:xfrm>
          <a:off x="3798007" y="2273292"/>
          <a:ext cx="828920" cy="720800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dk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7CC5152D-DFFE-4E42-80E4-2532F4E7048B}">
      <dsp:nvSpPr>
        <dsp:cNvPr id="0" name=""/>
        <dsp:cNvSpPr/>
      </dsp:nvSpPr>
      <dsp:spPr>
        <a:xfrm rot="10800000">
          <a:off x="3798007" y="2550523"/>
          <a:ext cx="828920" cy="720800"/>
        </a:xfrm>
        <a:prstGeom prst="circularArrow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dk2">
                <a:tint val="60000"/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dk2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DABEF-D2B7-4176-AB49-6F1CD26C8F53}">
      <dsp:nvSpPr>
        <dsp:cNvPr id="0" name=""/>
        <dsp:cNvSpPr/>
      </dsp:nvSpPr>
      <dsp:spPr>
        <a:xfrm>
          <a:off x="4421" y="1441852"/>
          <a:ext cx="2155907" cy="89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FINANCIERAS</a:t>
          </a:r>
          <a:endParaRPr lang="es-EC" sz="2000" kern="1200" dirty="0"/>
        </a:p>
      </dsp:txBody>
      <dsp:txXfrm>
        <a:off x="30768" y="1468199"/>
        <a:ext cx="2103213" cy="846865"/>
      </dsp:txXfrm>
    </dsp:sp>
    <dsp:sp modelId="{8BA8BBEB-6B93-416C-868A-55BFB237D961}">
      <dsp:nvSpPr>
        <dsp:cNvPr id="0" name=""/>
        <dsp:cNvSpPr/>
      </dsp:nvSpPr>
      <dsp:spPr>
        <a:xfrm>
          <a:off x="430918" y="2878891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C06282-B301-4E2A-8374-5E73C50DFA37}">
      <dsp:nvSpPr>
        <dsp:cNvPr id="0" name=""/>
        <dsp:cNvSpPr/>
      </dsp:nvSpPr>
      <dsp:spPr>
        <a:xfrm>
          <a:off x="1" y="2520280"/>
          <a:ext cx="2157040" cy="12002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Mejorar la liquidez de la empresa </a:t>
          </a:r>
          <a:endParaRPr lang="es-EC" sz="1400" kern="1200" dirty="0"/>
        </a:p>
      </dsp:txBody>
      <dsp:txXfrm>
        <a:off x="58603" y="2578882"/>
        <a:ext cx="2039836" cy="1083050"/>
      </dsp:txXfrm>
    </dsp:sp>
    <dsp:sp modelId="{E36FBC5B-2C5B-4AAB-8CCE-E756A9943E8F}">
      <dsp:nvSpPr>
        <dsp:cNvPr id="0" name=""/>
        <dsp:cNvSpPr/>
      </dsp:nvSpPr>
      <dsp:spPr>
        <a:xfrm>
          <a:off x="473803" y="4185742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A5CED-7FEE-4DEA-B0B6-91361D3A18A6}">
      <dsp:nvSpPr>
        <dsp:cNvPr id="0" name=""/>
        <dsp:cNvSpPr/>
      </dsp:nvSpPr>
      <dsp:spPr>
        <a:xfrm>
          <a:off x="30420" y="3962132"/>
          <a:ext cx="2071271" cy="13664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Determinar costos reales</a:t>
          </a:r>
          <a:endParaRPr lang="es-EC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Reducción de gastos administrativos</a:t>
          </a:r>
          <a:endParaRPr lang="es-EC" sz="1400" kern="1200" dirty="0"/>
        </a:p>
      </dsp:txBody>
      <dsp:txXfrm>
        <a:off x="97137" y="4028849"/>
        <a:ext cx="1937837" cy="1233027"/>
      </dsp:txXfrm>
    </dsp:sp>
    <dsp:sp modelId="{605D327F-E532-4510-9653-F808B9DD74FC}">
      <dsp:nvSpPr>
        <dsp:cNvPr id="0" name=""/>
        <dsp:cNvSpPr/>
      </dsp:nvSpPr>
      <dsp:spPr>
        <a:xfrm>
          <a:off x="2271000" y="1441852"/>
          <a:ext cx="2155907" cy="89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COMPETITIVAS</a:t>
          </a:r>
          <a:endParaRPr lang="es-EC" sz="2000" kern="1200" dirty="0"/>
        </a:p>
      </dsp:txBody>
      <dsp:txXfrm>
        <a:off x="2297347" y="1468199"/>
        <a:ext cx="2103213" cy="846865"/>
      </dsp:txXfrm>
    </dsp:sp>
    <dsp:sp modelId="{EB2BEA2B-BA88-40D5-9D40-59967431A92B}">
      <dsp:nvSpPr>
        <dsp:cNvPr id="0" name=""/>
        <dsp:cNvSpPr/>
      </dsp:nvSpPr>
      <dsp:spPr>
        <a:xfrm>
          <a:off x="2697498" y="2878891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DD253-71CA-4A4E-BEE4-9B8777761A9B}">
      <dsp:nvSpPr>
        <dsp:cNvPr id="0" name=""/>
        <dsp:cNvSpPr/>
      </dsp:nvSpPr>
      <dsp:spPr>
        <a:xfrm>
          <a:off x="2266580" y="2520280"/>
          <a:ext cx="2157040" cy="12002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Mejorar la posición comercial de la empresa.</a:t>
          </a:r>
          <a:endParaRPr lang="es-EC" sz="1400" kern="1200" dirty="0"/>
        </a:p>
      </dsp:txBody>
      <dsp:txXfrm>
        <a:off x="2325182" y="2578882"/>
        <a:ext cx="2039836" cy="1083050"/>
      </dsp:txXfrm>
    </dsp:sp>
    <dsp:sp modelId="{7EDA9449-AAE8-4F9F-A0FC-A023D7A42B37}">
      <dsp:nvSpPr>
        <dsp:cNvPr id="0" name=""/>
        <dsp:cNvSpPr/>
      </dsp:nvSpPr>
      <dsp:spPr>
        <a:xfrm>
          <a:off x="2740382" y="4185742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F7A1E-5F1E-4B6B-AD58-2DDDDEBEE796}">
      <dsp:nvSpPr>
        <dsp:cNvPr id="0" name=""/>
        <dsp:cNvSpPr/>
      </dsp:nvSpPr>
      <dsp:spPr>
        <a:xfrm>
          <a:off x="2296999" y="3962132"/>
          <a:ext cx="2071271" cy="13664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Buscar nuevos proveedores de bienes y servicios</a:t>
          </a:r>
          <a:endParaRPr lang="es-EC" sz="1400" kern="1200" dirty="0"/>
        </a:p>
      </dsp:txBody>
      <dsp:txXfrm>
        <a:off x="2363716" y="4028849"/>
        <a:ext cx="1937837" cy="1233027"/>
      </dsp:txXfrm>
    </dsp:sp>
    <dsp:sp modelId="{FBE71472-0FBA-459D-9BFA-76B8590C4427}">
      <dsp:nvSpPr>
        <dsp:cNvPr id="0" name=""/>
        <dsp:cNvSpPr/>
      </dsp:nvSpPr>
      <dsp:spPr>
        <a:xfrm>
          <a:off x="4537580" y="1441852"/>
          <a:ext cx="2155907" cy="89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FUNCION DE CLIENTES</a:t>
          </a:r>
          <a:endParaRPr lang="es-EC" sz="2000" kern="1200" dirty="0"/>
        </a:p>
      </dsp:txBody>
      <dsp:txXfrm>
        <a:off x="4563927" y="1468199"/>
        <a:ext cx="2103213" cy="846865"/>
      </dsp:txXfrm>
    </dsp:sp>
    <dsp:sp modelId="{3DE12654-3777-4B55-A5F7-BB7C728F37C2}">
      <dsp:nvSpPr>
        <dsp:cNvPr id="0" name=""/>
        <dsp:cNvSpPr/>
      </dsp:nvSpPr>
      <dsp:spPr>
        <a:xfrm>
          <a:off x="4964077" y="2878891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EC277-CE8B-462D-BEE8-4FBB9613ECC2}">
      <dsp:nvSpPr>
        <dsp:cNvPr id="0" name=""/>
        <dsp:cNvSpPr/>
      </dsp:nvSpPr>
      <dsp:spPr>
        <a:xfrm>
          <a:off x="4533160" y="2520280"/>
          <a:ext cx="2157040" cy="12002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Atraer y retener a clientes actuales y potenciales</a:t>
          </a:r>
          <a:endParaRPr lang="es-EC" sz="1400" kern="1200" dirty="0"/>
        </a:p>
      </dsp:txBody>
      <dsp:txXfrm>
        <a:off x="4591762" y="2578882"/>
        <a:ext cx="2039836" cy="1083050"/>
      </dsp:txXfrm>
    </dsp:sp>
    <dsp:sp modelId="{9000ABE9-67AA-4C2F-8D26-905B8A413D1E}">
      <dsp:nvSpPr>
        <dsp:cNvPr id="0" name=""/>
        <dsp:cNvSpPr/>
      </dsp:nvSpPr>
      <dsp:spPr>
        <a:xfrm>
          <a:off x="5006961" y="4185742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6BF381-D8E4-4C53-9BF1-AA3A85C4DB1D}">
      <dsp:nvSpPr>
        <dsp:cNvPr id="0" name=""/>
        <dsp:cNvSpPr/>
      </dsp:nvSpPr>
      <dsp:spPr>
        <a:xfrm>
          <a:off x="4563578" y="3962132"/>
          <a:ext cx="2071271" cy="13664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Ofrecer alternativas de productos cautivos, mejorar el servicio y mantenimiento para los equipos.</a:t>
          </a:r>
          <a:endParaRPr lang="es-EC" sz="1400" kern="1200" dirty="0"/>
        </a:p>
      </dsp:txBody>
      <dsp:txXfrm>
        <a:off x="4630295" y="4028849"/>
        <a:ext cx="1937837" cy="1233027"/>
      </dsp:txXfrm>
    </dsp:sp>
    <dsp:sp modelId="{028E0684-5E3E-4E2B-89F3-81B23C5DEC41}">
      <dsp:nvSpPr>
        <dsp:cNvPr id="0" name=""/>
        <dsp:cNvSpPr/>
      </dsp:nvSpPr>
      <dsp:spPr>
        <a:xfrm>
          <a:off x="6804159" y="1441852"/>
          <a:ext cx="2155907" cy="8995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EN FUNCION DE LA COMPETENCIA</a:t>
          </a:r>
          <a:endParaRPr lang="es-EC" sz="2000" kern="1200" dirty="0"/>
        </a:p>
      </dsp:txBody>
      <dsp:txXfrm>
        <a:off x="6830506" y="1468199"/>
        <a:ext cx="2103213" cy="846865"/>
      </dsp:txXfrm>
    </dsp:sp>
    <dsp:sp modelId="{31E266DE-B30D-4D5A-8193-16C4D42612D5}">
      <dsp:nvSpPr>
        <dsp:cNvPr id="0" name=""/>
        <dsp:cNvSpPr/>
      </dsp:nvSpPr>
      <dsp:spPr>
        <a:xfrm>
          <a:off x="7230656" y="2878891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DE45E0-56C8-4CDE-8ED6-4443D78BFFB3}">
      <dsp:nvSpPr>
        <dsp:cNvPr id="0" name=""/>
        <dsp:cNvSpPr/>
      </dsp:nvSpPr>
      <dsp:spPr>
        <a:xfrm>
          <a:off x="6803592" y="2520668"/>
          <a:ext cx="2157040" cy="1200254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Mantenerse en un perfil comercial a la par de los competidores.</a:t>
          </a:r>
          <a:endParaRPr lang="es-EC" sz="1400" kern="1200" dirty="0"/>
        </a:p>
      </dsp:txBody>
      <dsp:txXfrm>
        <a:off x="6862194" y="2579270"/>
        <a:ext cx="2039836" cy="1083050"/>
      </dsp:txXfrm>
    </dsp:sp>
    <dsp:sp modelId="{2553F634-102A-44C5-BCBE-2E274A7AA07B}">
      <dsp:nvSpPr>
        <dsp:cNvPr id="0" name=""/>
        <dsp:cNvSpPr/>
      </dsp:nvSpPr>
      <dsp:spPr>
        <a:xfrm>
          <a:off x="7273540" y="4185742"/>
          <a:ext cx="195773" cy="195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8B95A8-94E2-48DC-BA62-412BD6AA4269}">
      <dsp:nvSpPr>
        <dsp:cNvPr id="0" name=""/>
        <dsp:cNvSpPr/>
      </dsp:nvSpPr>
      <dsp:spPr>
        <a:xfrm>
          <a:off x="6830158" y="3962132"/>
          <a:ext cx="2071271" cy="136646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l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Mantener precios a la par de la competencia, diferenciando el valor agregado que es el servicio de mantenimiento</a:t>
          </a:r>
          <a:endParaRPr lang="es-EC" sz="1400" kern="1200" dirty="0"/>
        </a:p>
      </dsp:txBody>
      <dsp:txXfrm>
        <a:off x="6896875" y="4028849"/>
        <a:ext cx="1937837" cy="1233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0.69118</cdr:x>
      <cdr:y>0.25911</cdr:y>
    </cdr:from>
    <cdr:to>
      <cdr:x>0.74101</cdr:x>
      <cdr:y>0.38654</cdr:y>
    </cdr:to>
    <cdr:sp macro="" textlink="">
      <cdr:nvSpPr>
        <cdr:cNvPr id="2" name="1 Conector"/>
        <cdr:cNvSpPr/>
      </cdr:nvSpPr>
      <cdr:spPr>
        <a:xfrm xmlns:a="http://schemas.openxmlformats.org/drawingml/2006/main">
          <a:off x="4789488" y="919957"/>
          <a:ext cx="345282" cy="452438"/>
        </a:xfrm>
        <a:prstGeom xmlns:a="http://schemas.openxmlformats.org/drawingml/2006/main" prst="flowChartConnector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ED9-71D2-43C7-A51F-904559645317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EBED0-A53B-4178-A148-108602FFF8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582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8FC452-0389-4560-B5BE-30DB469143C2}" type="datetimeFigureOut">
              <a:rPr lang="es-EC" smtClean="0"/>
              <a:t>22/09/2015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FA5ED15-4A2D-4F00-8410-5368690A3F76}" type="slidenum">
              <a:rPr lang="es-EC" smtClean="0"/>
              <a:t>‹Nº›</a:t>
            </a:fld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12" Type="http://schemas.microsoft.com/office/2007/relationships/hdphoto" Target="../media/hdphoto7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7.xml"/><Relationship Id="rId10" Type="http://schemas.microsoft.com/office/2007/relationships/hdphoto" Target="../media/hdphoto6.wdp"/><Relationship Id="rId4" Type="http://schemas.openxmlformats.org/officeDocument/2006/relationships/diagramData" Target="../diagrams/data7.xml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9.emf"/><Relationship Id="rId4" Type="http://schemas.openxmlformats.org/officeDocument/2006/relationships/package" Target="../embeddings/Hoja_de_c_lculo_de_Microsoft_Excel1.xlsx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hyperlink" Target="file:///E:\ESPE%20DECIMO\AVANCES%20TESIS\cuadros%20y%20tablas.xlsx" TargetMode="External"/><Relationship Id="rId4" Type="http://schemas.openxmlformats.org/officeDocument/2006/relationships/diagramQuickStyle" Target="../diagrams/quickStyle9.xml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3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5.wdp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11560" y="116080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UNIVERSIDAD DE LAS FUERZAS ARMADAS  “ESPE”</a:t>
            </a:r>
          </a:p>
          <a:p>
            <a:pPr algn="ctr"/>
            <a:r>
              <a:rPr lang="es-EC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DEPARTAMENTO DE CIENCIAS ECONÓMICAS, ADMINISTRATIVAS Y DE COMERCIO</a:t>
            </a:r>
          </a:p>
          <a:p>
            <a:pPr algn="ctr"/>
            <a:r>
              <a:rPr lang="es-EC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CARRERA </a:t>
            </a:r>
            <a:r>
              <a:rPr lang="es-EC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DE CONTABILIDAD Y </a:t>
            </a:r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AUDITORÍA</a:t>
            </a:r>
            <a:endParaRPr lang="es-EC" b="1" dirty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1402024" y="285293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TEMA:</a:t>
            </a:r>
          </a:p>
          <a:p>
            <a:pPr algn="ctr"/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DISEÑO DE UNA PROPUESTA ESTRATÉGICA  DE PRECIOS EN LA EMPRESA COMERCIALIZADORA DE EQUIPOS DE ELECTROMEDICINA SISAEL CIA.LTDA, EN EL DISTRITO METROPOLITANO DE QUITO.</a:t>
            </a:r>
          </a:p>
          <a:p>
            <a:pPr algn="ctr"/>
            <a:endParaRPr lang="es-EC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s-EC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EC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AUTOR: PAOLA NATHALIA TORRES VELASCO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5639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37172"/>
              </p:ext>
            </p:extLst>
          </p:nvPr>
        </p:nvGraphicFramePr>
        <p:xfrm>
          <a:off x="2339752" y="1916832"/>
          <a:ext cx="4752529" cy="50337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56380"/>
                <a:gridCol w="1137945"/>
                <a:gridCol w="1229102"/>
                <a:gridCol w="1229102"/>
              </a:tblGrid>
              <a:tr h="54713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sng" dirty="0" smtClean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DESCRIPCIÓN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sng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DATOS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u="sng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VALORES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27356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Población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N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357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54713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Intervalo de confianza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Z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1,1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27356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Error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e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0,05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273565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Porcentaje de éxitos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p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0,86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54713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Porcentaje de fracasos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q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0,07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54713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Tamaño de la muestra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27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</a:tr>
              <a:tr h="19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</a:tr>
              <a:tr h="273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n=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Berlin Sans FB" panose="020E0602020502020306" pitchFamily="34" charset="0"/>
                        </a:rPr>
                        <a:t>27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ea typeface="Calibri"/>
                        <a:cs typeface="Calibri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Berlin Sans FB" panose="020E0602020502020306" pitchFamily="34" charset="0"/>
                        <a:cs typeface="Times New Roman"/>
                      </a:endParaRPr>
                    </a:p>
                  </a:txBody>
                  <a:tcPr marL="44328" marR="44328" marT="0" marB="0" anchor="b"/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636735"/>
              </p:ext>
            </p:extLst>
          </p:nvPr>
        </p:nvGraphicFramePr>
        <p:xfrm>
          <a:off x="1475656" y="908720"/>
          <a:ext cx="6096000" cy="10109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UNIVERSO:</a:t>
                      </a:r>
                      <a:endParaRPr lang="es-EC" b="0" dirty="0">
                        <a:solidFill>
                          <a:srgbClr val="0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Establecimientos de Salud </a:t>
                      </a:r>
                      <a:endParaRPr lang="es-EC" b="0" dirty="0">
                        <a:solidFill>
                          <a:srgbClr val="0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Total:</a:t>
                      </a:r>
                      <a:endParaRPr lang="es-EC" b="0" dirty="0">
                        <a:solidFill>
                          <a:srgbClr val="0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357</a:t>
                      </a:r>
                      <a:endParaRPr lang="es-EC" b="0" dirty="0">
                        <a:solidFill>
                          <a:srgbClr val="00000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1874006" y="321322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205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15719272"/>
              </p:ext>
            </p:extLst>
          </p:nvPr>
        </p:nvGraphicFramePr>
        <p:xfrm>
          <a:off x="395536" y="692696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2555776" y="290114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9970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07504" y="476672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7968" y="1031252"/>
            <a:ext cx="72448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DIAGRAMA DE PARETO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216793"/>
              </p:ext>
            </p:extLst>
          </p:nvPr>
        </p:nvGraphicFramePr>
        <p:xfrm>
          <a:off x="1259632" y="2057400"/>
          <a:ext cx="6883204" cy="453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7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1874006" y="321322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2286861"/>
              </p:ext>
            </p:extLst>
          </p:nvPr>
        </p:nvGraphicFramePr>
        <p:xfrm>
          <a:off x="251520" y="476672"/>
          <a:ext cx="8496944" cy="6276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6" name="Picture 4" descr="http://www.leomader.net/wp-content/uploads/2012/02/oferta-ICONO-300x30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01208"/>
            <a:ext cx="1417340" cy="1417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://www.lascasascanarias.net/canarias_imagenes/mejor_precio.gif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61" b="98039" l="8527" r="891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81" y="3212976"/>
            <a:ext cx="122872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1.ftcdn.net/jpg/00/31/94/24/400_F_31942421_dIgAdaiM9G69OaPzMN1iYPdXJEe2V3Pz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0" b="100000" l="13000" r="8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161782" cy="24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033081"/>
              </p:ext>
            </p:extLst>
          </p:nvPr>
        </p:nvGraphicFramePr>
        <p:xfrm>
          <a:off x="251520" y="1124744"/>
          <a:ext cx="8672633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Worksheet" r:id="rId4" imgW="6076909" imgH="2114660" progId="Excel.Sheet.12">
                  <p:embed/>
                </p:oleObj>
              </mc:Choice>
              <mc:Fallback>
                <p:oleObj name="Worksheet" r:id="rId4" imgW="6076909" imgH="21146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8672633" cy="4824536"/>
                      </a:xfrm>
                      <a:prstGeom prst="rect">
                        <a:avLst/>
                      </a:prstGeom>
                      <a:pattFill prst="pct5">
                        <a:fgClr>
                          <a:schemeClr val="accent4">
                            <a:lumMod val="60000"/>
                            <a:lumOff val="40000"/>
                          </a:schemeClr>
                        </a:fgClr>
                        <a:bgClr>
                          <a:schemeClr val="bg2">
                            <a:lumMod val="20000"/>
                            <a:lumOff val="80000"/>
                          </a:schemeClr>
                        </a:bgClr>
                      </a:pattFill>
                      <a:ln>
                        <a:solidFill>
                          <a:srgbClr val="C0000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07504" y="476672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2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83488019"/>
              </p:ext>
            </p:extLst>
          </p:nvPr>
        </p:nvGraphicFramePr>
        <p:xfrm>
          <a:off x="323528" y="980728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051720" y="548680"/>
            <a:ext cx="2304256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itchFamily="34" charset="0"/>
              </a:rPr>
              <a:t>PROPUESTA</a:t>
            </a:r>
            <a:endParaRPr lang="es-ES" sz="2400" dirty="0">
              <a:solidFill>
                <a:schemeClr val="accent2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2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555D1E-D066-4381-8A7C-2CAB73DBB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49555D1E-D066-4381-8A7C-2CAB73DBB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C5152D-DFFE-4E42-80E4-2532F4E70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graphicEl>
                                              <a:dgm id="{7CC5152D-DFFE-4E42-80E4-2532F4E70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EEC1A-11EB-43F8-B829-0D1BB357D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graphicEl>
                                              <a:dgm id="{BEEEEC1A-11EB-43F8-B829-0D1BB357D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4962C-22AF-4F21-BFD9-C39BA3CD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C664962C-22AF-4F21-BFD9-C39BA3CD3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CDF260-7B6E-4FB3-B41F-4F61C2E1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72CDF260-7B6E-4FB3-B41F-4F61C2E1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E1EB9-BF17-4DC4-8BBB-89E45CCC5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433E1EB9-BF17-4DC4-8BBB-89E45CCC5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786411-D745-413B-BFC5-23BEFE062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B6786411-D745-413B-BFC5-23BEFE062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D6CB99-35E8-4284-B133-B9DD3270E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2D6CB99-35E8-4284-B133-B9DD3270E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106D72-28A2-4C64-9C3A-4EB1D6419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4106D72-28A2-4C64-9C3A-4EB1D6419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6EE4EA-4A5B-45B5-901F-483586D5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246EE4EA-4A5B-45B5-901F-483586D5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07811149"/>
              </p:ext>
            </p:extLst>
          </p:nvPr>
        </p:nvGraphicFramePr>
        <p:xfrm>
          <a:off x="0" y="260648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7236296" y="591414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hlinkClick r:id="rId10" action="ppaction://hlinkfile">
                  <a:snd r:embed="rId9" name="click.wav"/>
                </a:hlinkClick>
                <a:hlinkMouseOver r:id="rId10" action="ppaction://hlinkfile">
                  <a:snd r:embed="rId9" name="click.wav"/>
                </a:hlinkMouseOver>
              </a:rPr>
              <a:t>ESTRATEGIA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9297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11660" y="764704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DATOS PARA EL ANÁLISIS DEL PUNTO DE EQUILIBRIO</a:t>
            </a:r>
          </a:p>
          <a:p>
            <a:endParaRPr lang="es-EC" dirty="0">
              <a:latin typeface="Algerian" panose="04020705040A02060702" pitchFamily="8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126757"/>
              </p:ext>
            </p:extLst>
          </p:nvPr>
        </p:nvGraphicFramePr>
        <p:xfrm>
          <a:off x="83310" y="2060848"/>
          <a:ext cx="8881179" cy="3320295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044192"/>
                <a:gridCol w="1344377"/>
                <a:gridCol w="1381209"/>
                <a:gridCol w="1362794"/>
                <a:gridCol w="1367398"/>
                <a:gridCol w="1381209"/>
              </a:tblGrid>
              <a:tr h="75997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Precio de venta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 $        72.000,00 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Costo variable Unitario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63.475,00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Costos fijos mensuales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 $        34.899,42 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P.E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>
                          <a:effectLst/>
                        </a:rPr>
                        <a:t>4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Q. Ventas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</a:rPr>
                        <a:t>1 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>
                          <a:effectLst/>
                        </a:rPr>
                        <a:t>2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>
                          <a:effectLst/>
                        </a:rPr>
                        <a:t>3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>
                          <a:effectLst/>
                        </a:rPr>
                        <a:t>4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>
                          <a:effectLst/>
                        </a:rPr>
                        <a:t>5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Precio/Unidad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72.000,00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144.000,00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216.000,00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294.752,00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360.000,00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Costo Variable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63.475,00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126.950,00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190.425,00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259.852,54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317.375,00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Costo Fijo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34.899,42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 34.899,42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34.899,42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34.899,42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 34.899,42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4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>
                          <a:effectLst/>
                        </a:rPr>
                        <a:t>Costo ToTal</a:t>
                      </a:r>
                      <a:endParaRPr lang="es-EC" sz="1400" b="1" i="1" u="sng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 dirty="0">
                          <a:effectLst/>
                        </a:rPr>
                        <a:t> $        98.374,42 </a:t>
                      </a:r>
                      <a:endParaRPr lang="es-EC" sz="1400" b="1" i="1" u="sng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>
                          <a:effectLst/>
                        </a:rPr>
                        <a:t> $      161.849,42 </a:t>
                      </a:r>
                      <a:endParaRPr lang="es-EC" sz="1400" b="1" i="1" u="sng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>
                          <a:effectLst/>
                        </a:rPr>
                        <a:t> $      225.324,42 </a:t>
                      </a:r>
                      <a:endParaRPr lang="es-EC" sz="1400" b="1" i="1" u="sng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>
                          <a:effectLst/>
                        </a:rPr>
                        <a:t> $      294.751,96 </a:t>
                      </a:r>
                      <a:endParaRPr lang="es-EC" sz="1400" b="1" i="1" u="sng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sng" strike="noStrike">
                          <a:effectLst/>
                        </a:rPr>
                        <a:t> $      352.274,42 </a:t>
                      </a:r>
                      <a:endParaRPr lang="es-EC" sz="1400" b="1" i="1" u="sng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131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Beneficio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(26.374,42)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 $       (17.849,42)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 (9.324,42)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 $                     0,0 </a:t>
                      </a:r>
                      <a:endParaRPr lang="es-EC" sz="1400" b="1" i="1" u="none" strike="noStrike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 $           7.725,58 </a:t>
                      </a:r>
                      <a:endParaRPr lang="es-EC" sz="1400" b="1" i="1" u="none" strike="noStrike" dirty="0">
                        <a:solidFill>
                          <a:srgbClr val="C5D9F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54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3268393804"/>
              </p:ext>
            </p:extLst>
          </p:nvPr>
        </p:nvGraphicFramePr>
        <p:xfrm>
          <a:off x="827584" y="1196752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1986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94251067"/>
              </p:ext>
            </p:extLst>
          </p:nvPr>
        </p:nvGraphicFramePr>
        <p:xfrm>
          <a:off x="611560" y="836712"/>
          <a:ext cx="76328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097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2D0D9-C19E-4210-B071-F7549DF5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graphicEl>
                                              <a:dgm id="{21C2D0D9-C19E-4210-B071-F7549DF51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graphicEl>
                                              <a:dgm id="{21C2D0D9-C19E-4210-B071-F7549DF5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50" decel="100000" fill="hold"/>
                                        <p:tgtEl>
                                          <p:spTgt spid="3">
                                            <p:graphicEl>
                                              <a:dgm id="{21C2D0D9-C19E-4210-B071-F7549DF5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2D0D9-C19E-4210-B071-F7549DF51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F2E53-A429-4AA2-821F-BAC3C750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graphicEl>
                                              <a:dgm id="{444F2E53-A429-4AA2-821F-BAC3C750D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graphicEl>
                                              <a:dgm id="{444F2E53-A429-4AA2-821F-BAC3C750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50" decel="100000" fill="hold"/>
                                        <p:tgtEl>
                                          <p:spTgt spid="3">
                                            <p:graphicEl>
                                              <a:dgm id="{444F2E53-A429-4AA2-821F-BAC3C750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F2E53-A429-4AA2-821F-BAC3C750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B67A70-6690-40DB-B9B7-DB0C2252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graphicEl>
                                              <a:dgm id="{11B67A70-6690-40DB-B9B7-DB0C22523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graphicEl>
                                              <a:dgm id="{11B67A70-6690-40DB-B9B7-DB0C2252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50" decel="100000" fill="hold"/>
                                        <p:tgtEl>
                                          <p:spTgt spid="3">
                                            <p:graphicEl>
                                              <a:dgm id="{11B67A70-6690-40DB-B9B7-DB0C2252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B67A70-6690-40DB-B9B7-DB0C22523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60AD03-2CAD-4CEC-A259-A1EEB4B40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graphicEl>
                                              <a:dgm id="{FC60AD03-2CAD-4CEC-A259-A1EEB4B40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graphicEl>
                                              <a:dgm id="{FC60AD03-2CAD-4CEC-A259-A1EEB4B40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" decel="100000" fill="hold"/>
                                        <p:tgtEl>
                                          <p:spTgt spid="3">
                                            <p:graphicEl>
                                              <a:dgm id="{FC60AD03-2CAD-4CEC-A259-A1EEB4B40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60AD03-2CAD-4CEC-A259-A1EEB4B40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298FD-B451-48C3-BFC0-2BEB71C35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graphicEl>
                                              <a:dgm id="{134298FD-B451-48C3-BFC0-2BEB71C35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graphicEl>
                                              <a:dgm id="{134298FD-B451-48C3-BFC0-2BEB71C35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50" decel="100000" fill="hold"/>
                                        <p:tgtEl>
                                          <p:spTgt spid="3">
                                            <p:graphicEl>
                                              <a:dgm id="{134298FD-B451-48C3-BFC0-2BEB71C35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4298FD-B451-48C3-BFC0-2BEB71C35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3F4BB9-06A6-4462-9CE6-38D5A898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graphicEl>
                                              <a:dgm id="{BC3F4BB9-06A6-4462-9CE6-38D5A8984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">
                                            <p:graphicEl>
                                              <a:dgm id="{BC3F4BB9-06A6-4462-9CE6-38D5A898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50" decel="100000" fill="hold"/>
                                        <p:tgtEl>
                                          <p:spTgt spid="3">
                                            <p:graphicEl>
                                              <a:dgm id="{BC3F4BB9-06A6-4462-9CE6-38D5A898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3F4BB9-06A6-4462-9CE6-38D5A898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9C159D-8835-4F88-BD85-50648C0D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graphicEl>
                                              <a:dgm id="{719C159D-8835-4F88-BD85-50648C0DB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graphicEl>
                                              <a:dgm id="{719C159D-8835-4F88-BD85-50648C0D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50" decel="100000" fill="hold"/>
                                        <p:tgtEl>
                                          <p:spTgt spid="3">
                                            <p:graphicEl>
                                              <a:dgm id="{719C159D-8835-4F88-BD85-50648C0D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9C159D-8835-4F88-BD85-50648C0DB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633B1-3F80-421C-A137-EDE9CA9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">
                                            <p:graphicEl>
                                              <a:dgm id="{6E2633B1-3F80-421C-A137-EDE9CA940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">
                                            <p:graphicEl>
                                              <a:dgm id="{6E2633B1-3F80-421C-A137-EDE9CA9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50" decel="100000" fill="hold"/>
                                        <p:tgtEl>
                                          <p:spTgt spid="3">
                                            <p:graphicEl>
                                              <a:dgm id="{6E2633B1-3F80-421C-A137-EDE9CA9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2633B1-3F80-421C-A137-EDE9CA94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44213-A060-4F51-9347-85499087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">
                                            <p:graphicEl>
                                              <a:dgm id="{37844213-A060-4F51-9347-85499087F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>
                                            <p:graphicEl>
                                              <a:dgm id="{37844213-A060-4F51-9347-85499087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50" decel="100000" fill="hold"/>
                                        <p:tgtEl>
                                          <p:spTgt spid="3">
                                            <p:graphicEl>
                                              <a:dgm id="{37844213-A060-4F51-9347-85499087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44213-A060-4F51-9347-85499087F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C456C5-6DF1-47BF-AEC9-F3FD99FCE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">
                                            <p:graphicEl>
                                              <a:dgm id="{20C456C5-6DF1-47BF-AEC9-F3FD99FCE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3">
                                            <p:graphicEl>
                                              <a:dgm id="{20C456C5-6DF1-47BF-AEC9-F3FD99FCE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50" decel="100000" fill="hold"/>
                                        <p:tgtEl>
                                          <p:spTgt spid="3">
                                            <p:graphicEl>
                                              <a:dgm id="{20C456C5-6DF1-47BF-AEC9-F3FD99FCE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C456C5-6DF1-47BF-AEC9-F3FD99FCE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1760511"/>
              </p:ext>
            </p:extLst>
          </p:nvPr>
        </p:nvGraphicFramePr>
        <p:xfrm>
          <a:off x="755576" y="1124744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483768" y="8727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RESUMEN</a:t>
            </a:r>
            <a:endParaRPr lang="es-EC" i="1" dirty="0">
              <a:solidFill>
                <a:schemeClr val="accent3">
                  <a:lumMod val="20000"/>
                  <a:lumOff val="8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0726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1760" y="2708920"/>
            <a:ext cx="4878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s-EC" sz="3200" i="1" dirty="0">
                <a:solidFill>
                  <a:schemeClr val="tx1">
                    <a:lumMod val="75000"/>
                  </a:schemeClr>
                </a:solidFill>
              </a:rPr>
              <a:t>“Esfuérzate por no ser un éxito, si no más bien para ser de valor”</a:t>
            </a:r>
            <a:endParaRPr lang="es-EC" sz="3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27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" y="244683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670134" y="2967335"/>
            <a:ext cx="7803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GRACIAS POR SU ATENCIÓN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4600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3" y="188640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169950"/>
              </p:ext>
            </p:extLst>
          </p:nvPr>
        </p:nvGraphicFramePr>
        <p:xfrm>
          <a:off x="1414034" y="1772816"/>
          <a:ext cx="6144344" cy="376019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72172"/>
                <a:gridCol w="3072172"/>
              </a:tblGrid>
              <a:tr h="1253397">
                <a:tc>
                  <a:txBody>
                    <a:bodyPr/>
                    <a:lstStyle/>
                    <a:p>
                      <a:r>
                        <a:rPr lang="es-EC" i="1" dirty="0" smtClean="0">
                          <a:solidFill>
                            <a:srgbClr val="002060"/>
                          </a:solidFill>
                        </a:rPr>
                        <a:t>Objetivo</a:t>
                      </a:r>
                    </a:p>
                    <a:p>
                      <a:endParaRPr lang="es-EC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i="1" dirty="0" smtClean="0">
                          <a:solidFill>
                            <a:schemeClr val="bg2">
                              <a:lumMod val="25000"/>
                              <a:lumOff val="75000"/>
                            </a:schemeClr>
                          </a:solidFill>
                        </a:rPr>
                        <a:t>3) Mejorar</a:t>
                      </a:r>
                      <a:r>
                        <a:rPr lang="es-EC" i="1" baseline="0" dirty="0" smtClean="0">
                          <a:solidFill>
                            <a:schemeClr val="bg2">
                              <a:lumMod val="25000"/>
                              <a:lumOff val="75000"/>
                            </a:schemeClr>
                          </a:solidFill>
                        </a:rPr>
                        <a:t> la calidad de vida de la población</a:t>
                      </a:r>
                      <a:endParaRPr lang="es-EC" i="1" dirty="0">
                        <a:solidFill>
                          <a:schemeClr val="bg2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r>
                        <a:rPr lang="es-EC" i="1" dirty="0" smtClean="0">
                          <a:solidFill>
                            <a:srgbClr val="002060"/>
                          </a:solidFill>
                        </a:rPr>
                        <a:t>Política</a:t>
                      </a:r>
                      <a:endParaRPr lang="es-EC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i="1" dirty="0" smtClean="0">
                          <a:solidFill>
                            <a:srgbClr val="002060"/>
                          </a:solidFill>
                        </a:rPr>
                        <a:t>Garantizar la atención integral de salud</a:t>
                      </a:r>
                    </a:p>
                    <a:p>
                      <a:endParaRPr lang="es-EC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53397">
                <a:tc>
                  <a:txBody>
                    <a:bodyPr/>
                    <a:lstStyle/>
                    <a:p>
                      <a:r>
                        <a:rPr lang="es-EC" i="1" dirty="0" smtClean="0">
                          <a:solidFill>
                            <a:srgbClr val="002060"/>
                          </a:solidFill>
                        </a:rPr>
                        <a:t>Meta</a:t>
                      </a:r>
                      <a:endParaRPr lang="es-EC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i="1" dirty="0" smtClean="0">
                          <a:solidFill>
                            <a:srgbClr val="002060"/>
                          </a:solidFill>
                        </a:rPr>
                        <a:t>Aumentar a 7 la calificación de los servicios de salud</a:t>
                      </a:r>
                      <a:endParaRPr lang="es-EC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Flecha derecha"/>
          <p:cNvSpPr/>
          <p:nvPr/>
        </p:nvSpPr>
        <p:spPr>
          <a:xfrm>
            <a:off x="3347864" y="1988840"/>
            <a:ext cx="792088" cy="64807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3378754" y="3248980"/>
            <a:ext cx="792088" cy="64807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3378754" y="4274604"/>
            <a:ext cx="792088" cy="64807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9" name="Picture 11" descr="http://planbuenvivir.senplades.gob.ec/objetivos/images/logoplannacio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07988"/>
            <a:ext cx="33909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627784" y="87271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anose="04020705040A02060702" pitchFamily="82" charset="0"/>
              </a:rPr>
              <a:t>PLANTEAMIENTO DEL PROBLEMA</a:t>
            </a:r>
            <a:endParaRPr lang="es-EC" sz="2000" dirty="0">
              <a:solidFill>
                <a:schemeClr val="accent3">
                  <a:lumMod val="20000"/>
                  <a:lumOff val="8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0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07053153"/>
              </p:ext>
            </p:extLst>
          </p:nvPr>
        </p:nvGraphicFramePr>
        <p:xfrm>
          <a:off x="755576" y="1052736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4 Conector recto"/>
          <p:cNvCxnSpPr/>
          <p:nvPr/>
        </p:nvCxnSpPr>
        <p:spPr>
          <a:xfrm flipH="1">
            <a:off x="2771800" y="2204864"/>
            <a:ext cx="792088" cy="648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H="1" flipV="1">
            <a:off x="5601638" y="2132856"/>
            <a:ext cx="864096" cy="648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5601638" y="4797152"/>
            <a:ext cx="792088" cy="648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 flipV="1">
            <a:off x="2812027" y="4797152"/>
            <a:ext cx="864096" cy="648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836712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dirty="0"/>
              <a:t>SISTEMAS AVANZADOS EN ELECTROMEDICINA “SISAEL CIA.LTDA”</a:t>
            </a:r>
            <a:endParaRPr lang="es-EC" i="1" dirty="0"/>
          </a:p>
          <a:p>
            <a:endParaRPr lang="es-EC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9" y="307767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 descr="https://pbs.twimg.com/profile_images/2395059013/9qv4smi03z7g4oabbqkx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4" y="1503661"/>
            <a:ext cx="2876223" cy="5127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042281"/>
              </p:ext>
            </p:extLst>
          </p:nvPr>
        </p:nvGraphicFramePr>
        <p:xfrm>
          <a:off x="1574800" y="2195036"/>
          <a:ext cx="5805512" cy="585892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954048"/>
                <a:gridCol w="4851464"/>
              </a:tblGrid>
              <a:tr h="5858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G51500901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Venta </a:t>
                      </a:r>
                      <a:r>
                        <a:rPr lang="es-ES" sz="1200" dirty="0" smtClean="0">
                          <a:effectLst/>
                        </a:rPr>
                        <a:t>de </a:t>
                      </a:r>
                      <a:r>
                        <a:rPr lang="es-ES" sz="1200" dirty="0">
                          <a:effectLst/>
                        </a:rPr>
                        <a:t>equipo médico,  incluso partes, piezas y materiales conexos.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5 Imagen" descr="http://www.mes-usa.com/images/productfullimage/Kontron_Imagic_Maestrofull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1516" y="2996952"/>
            <a:ext cx="1064260" cy="133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See larg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38" y="3055652"/>
            <a:ext cx="1188588" cy="133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See larger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64" y="3027943"/>
            <a:ext cx="946165" cy="135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See larger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996952"/>
            <a:ext cx="1080120" cy="1330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9 Imagen"/>
          <p:cNvPicPr/>
          <p:nvPr/>
        </p:nvPicPr>
        <p:blipFill rotWithShape="1">
          <a:blip r:embed="rId9" cstate="print"/>
          <a:srcRect l="35535" t="28571" r="1427" b="15151"/>
          <a:stretch/>
        </p:blipFill>
        <p:spPr bwMode="auto">
          <a:xfrm>
            <a:off x="2579865" y="4581516"/>
            <a:ext cx="3984625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252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643647" y="1044025"/>
            <a:ext cx="7973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/>
                <a:solidFill>
                  <a:srgbClr val="002060"/>
                </a:solidFill>
                <a:effectLst/>
              </a:rPr>
              <a:t>ANÁLISIS SITUACIONAL: MACROENTORNO</a:t>
            </a:r>
            <a:endParaRPr lang="es-E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82409285"/>
              </p:ext>
            </p:extLst>
          </p:nvPr>
        </p:nvGraphicFramePr>
        <p:xfrm>
          <a:off x="1803326" y="1988840"/>
          <a:ext cx="57317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http://s3.timetoast.com/public/uploads/photos/1726224/seguridad_social.jpg?1315331448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917" b="98125" l="4481" r="942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2276871"/>
            <a:ext cx="937008" cy="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dBSBJgv444L2-IEHTWggueUGVTMQdgIHL-6iWrAzCPMQdLTe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5" b="100000" l="431" r="995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4737981"/>
            <a:ext cx="1276852" cy="11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ata:image/jpeg;base64,/9j/4AAQSkZJRgABAQAAAQABAAD/2wCEAAkGBxQPEhIQEBQQFBUUFhYQFRYUFBcZFRUXFBUWFxQWFhcYHCggGBolHRQVITEhJikrLi4uFx8zODMuNygtLisBCgoKDg0OGxAQGy4kHyQ0LCwtLC0sLCw0LCwsNCwsNCwsLCwsLDIsLCwsLCwsLCwsLCwsLCwsLCwsLCwsLCwsLP/AABEIALgBEgMBIgACEQEDEQH/xAAcAAEAAgMBAQEAAAAAAAAAAAAABQcBBAYCAwj/xABJEAABAwICBQgECgYKAwAAAAABAAIDBBESIQUGMUFREyJhcYGRobEHMoLBIzNCUnJ0kqKy0RQkU2Lh8BUWJTQ1Q3OzwvFko+L/xAAaAQEAAwEBAQAAAAAAAAAAAAAAAgMEAQUG/8QAMBEAAgIBAwIEBAQHAAAAAAAAAAECAxEEITESURMyQZEUInGhBSNCYTNSgbHB0fD/2gAMAwEAAhEDEQA/ALxREQBERAEREAREQBEUZpvTUdIzFIbuPqsHrO/IcT/BcbSWWdSbeESa15K2Nps6SNp4F7QfEriGvrdJkkHk4tlgS1nVfbIfDoC3otRW258zif3WgDxus3jzl/Djld3sWeGl5mdVFVxv9V7HdTgfJfYLh6rUd4zilaeh4I8RfyWg811Ft5UNG8HHH7wO2y49RZHzw9tzvhxflkWQi4Wh13eLCVjXDi3mn3hTlLrbTv8AWLmH95vvF1OGqql6+5F0zXoTpVbP1hl5earJY0NcImQO+MLYjJcFozaXYndpHBd2zTNO7MTRdrwPNcHpDSPw5rLR3ZVci025hjYzC19/lZSE3vbJQ1FiwsP1JVLd5RZETrgGxFwDY7Rfcele1Gy6dp27ZWH6Jxfhuo2r1xhb8W17z9kd5z8Fe7oR5aK1CT9DpF4e8NFyQBxOQXCVWtVRLzY8Md8hhF3dV3Xv2ALNPoCpqedKSL75XEnsBufJZ/i1J4rTZZ4LW8ng7H+k4f2sXY8HyX3ina/1XNd1EHyXPQ6nRgc+SQn92zR4gr4VWqr4+fSzOBGeGTf0BzRl3FTU7uXFe5zpr7/Y61FymhtY3B/6PWNLHjK7suq+4g8QuqBVtdimtiEouLMoiKwiEREAREQBERAEREAREQBERAEREAREQHxrJSxj3NaXua0uDAbFxAyA61w2r2in6QkdV1fq4rAfOtsAHyWC+zp6ye9e+wJO4E9yhtVJbxOadoe47b815xN7LG3ZbcqbIKcknwWRk4p4JljA0AAAAZADYF6RFcVhYssogInSGrtPPcujAcflM5rus229t1BVOov7KU9T2+8fkuzRVTorn5kTjZJcMrx+ptSNhhPU4+9qh6nFHA6MgFzal8RvsxBrAbduStpVTpjZN9fmPi1YdRpoVpNerL67ZS5JeDUyoPrOhb7Tie7D71LUepbG5yyOd0NGEe8rqVlaY6OpehW75v1NSi0bFAPg2Nb07z2nNbVllFpSS2RU3nkIiLpwh9ZNDtqYybWkYC5jht44eo2WNUuU/Rmcs5rzc4S35l7NF755b+Flv6SlLY3Fu0jC36TjhGzpK1dXMoRH+zJZ2bW+BCq6V4mf2J5fTglERFaQCIiAIiIAiIgCIiAIiIAiIgCIiAIiIDS0u48m5oyL7Rj2yG+RK0tHjBIzhIHt2743kt+6XfZW5V86WFvAukPsiw8XeC03fEMkGfJycplwDyHfdcVU+cklwTSLAKyrSIREQBERAFU2mTlL9em/E1WyVUumfVl+uz/iCx6zyx+pdTyy2kRFsKQiIgCIsFAadWcUkTOF5T7OQ8XDuWvok2db5zA7tYS0+GFbFNzpJX8LRD2Rd3i77q1oRYQOzyc6M9Ti4D7waq3zkkSyLCyrCIREQBERAEREAREQBERAEREAREQBEWHFAaUPOmkd80NjGXtOz9pqxQR44Q12xwcDfPaSoX9PkaXYCxoeTJmwk87ZfncAFv6Jc8xN5/zhk0bnEe5Y1qq+rGRlt4SN7RUhdE2+1t2HrYcJ8luKN0ccMkrCfWtMPa5rvFoPtKSWmuSlFNHXyERFM4EREAKqXTPqS/XZ/wAQVtKpNMfFSn/zaj8QWPWcR+pdTyy20RFsKQvjWVTIY3yyuDWMaXvcdjWtF3E9QC+yh9cow6grWnYaacf+pyAq3S3ppknkdDoyKFgGyardYOzA5sYOW0WuSehcprDrtpuKdtNNU8m+QMLWxNjAtIbNNw3ELrR1j9Hxgpo6yKQOa9oc5jtoJF8jvXN6uDDI+bdDHJL7WEtZ94juXHwCX03rxXctK2KsqmsDi1obKQDhyLst5IJ7U1e10rWzQsfV1Loy9rS10hcLuNg6x4OIPYuTbntNun/pbsVM0lvJPLpLgtDWO2g5bQmNsDO529L6XtK0r3MlkimwOc0iWJvyTYi8eHgrO1B9LcOkpW0s8Zp533DLOxRSEC9g7Itd0HvvkqtrvR3V1L5KljWtjdaTnZEHC0uaQbDbfeStH0XUgGmqOJ4Dg2V5zGWJkUjmnsIB7F1boPk/VSIiAIiIAiIgCIiAIiIAiIgCIiAKK0xpVkTXtvd5aQANxOQvwX103XchEXD1jzW9Z39guuJc+5Fze5uc9u9Y9TqPD+VckHPEsElLNiNwLABrQL39UALao9J8k3AWOObjcEb3E5jbvUWxy+7XLxXY+py7nFJ+jMS61BswIicQwOa7OxN7ZAHha+a6rRek2VLcTCelrhZw6wuYkhEgNwMVuaekZgHyU3o6ka3DIw7QCLbwRfuXrabV1uGEsEIQvzmUk19CaRYabrK9BPJeEREBgqpdM/Ey/Xan8QVtqpNMfES/Xar8Sx6zhfUup5LbREWwpCitaheirPq83+05SqiNbqpkNFVyTODWCGQEn95haB0kkgW6UBWWtn+EQ/6bfwqnGtMdG52+eUM9iHnE9ryPsq4dcDbREP8Apt/CFTunxgMNP+xiaHfTk+Efs+kB2LjBFKV1aP6xH1jzCilJ6vH4ePrHmpHD9JxSWpJW8Y2yDtbhPi3xVLejL/H6b/Vm/wBmVXDM61I13GNzD3Bw8iqY9G9Q2PTtM+RwaOWkbcnLE+ORjB2uc0dqhHsSZ+pkWAsqRwIiIAiIgCIiAIiIAiIgCIiA5LXKbnxs4NLu82/4qAx2ueAU5rq20kbuLSPsn/6UAxy8fUr8xsxTeJyN7+rL5bFziDtJue5vAKRm0Q6nia7EXi9jfaL7M+C9f0/ybb4QRuN/A9K1INcI5MUUzcLHiwc0XwniRvCsrqlfBrG3p9SMp6WmW7w33MsktmpLROlI2xhjntuHOaAMyRe4sBe+23YvVLq5BK0PdI+ZpzFn2Yexlr9pK3qKjjppcEbGsa9mVhvYc8+pw7u7tGg8Peb59DXCVj4xj3/73N6kfiF7OA3YhY921bCIvRjHpWEWBERSAVR6YP6vL9cq/wAStxVFpf8Au0n1yr/Eses4X1LqeS3URFsKQoHXygZUaOrI5QS3kXvsDY3jbjbn9JoU8orWv+5Vn1ef/acgKUr2Vraemhnwy0zg1we4AuY0DEWue0jFkCLlg27TvqrSFTy0skp+W9z+wk28LK79bJsOio7bTCGj2mhp8CVRC4uQ+D6xQh218bfpY/c0rf0YGxSteZY3WOxuO/e5gHeVGLc0P8czrUjhddJrOamnbDFELeriMocQbEDmwteLE/Oc1Vz6PNGsqtNUsU13NMr5DkW3dDG+VoscwMTBe+dlb8c+GhvwbfoyVa+juDk9ZIWjZylQ4dT6aZw7r27FH1Jeh+lkRF04EREAREQBERAEREAREQBERAQutdFykBcNsfP7PlDu8lwocrH0pmGR/Pe1p6hzneDfFQGntWiS6WnG3NzOneW/l/0sWppcn1RM2orbWYnNg3BBzB2rQn0VfOM3/dPuO/qW0bgkEEEZEHaDwK9tesVd1lLzE822mu5Ymj46Eqpqd143FufOafVPW3+Su3h0uJmseRhfG5pI4tdzHYTvHOvboXPaPlY57RLvyDt46+IXVf0czCWgbQR3hbPjVNcbmvQaaVSwpZRLhZWpoyflImOO21j1tyPiFtrbFprKPQCIi6DzI8NBc4gAC5J2ADMkncFT+kqhrqaQtc0/rVU/I/Jc67XdRGxW1pCmbNFJFILse1zH525rhY5jZkqsbVYaKOWNjGgukwtbdt8ANsTmm7r238Vg1ssJGihLLLXgmbI0PY4Oa4YmuaQQQdhBG0L6LQ0DAyOnhbELMwNc3O/rDFe++97rfW5GcKI1vkDKGsc4gAU81yTYfFuUuoHXrRTaygqoH4gHROdzTniZz2+LRkugqnXJ99GR9EbGj7Nz5hUsrP150lNFTimfFeK1o5AHAkAW52RYeOTr9CrFouuR4EjC29FfGs615ZQudsMPbPEPNwW1RULmPa4mE2N7NmicexrHElSOF4GX9QP0fcuI1Alb/TOi53END2zQkk7XxxTRNF+JuwAdSlptOtbSiLDYuFgZJIYh3SvDz2NK5v0faMFdV0sBf8VWcsXMvk0RvlsMQBzdABfpuoskfp9FgLK6cCIiAIiIAiIgCIiAIiIAiIgIfSekYoZWGaRjAxjnc521ziGiw3mwd3qLl14ic7BTxzTE7LDCD1Xz8FA68NPLcrbmuLowbb4w0Hz8FGaEqAyaMk77d+Q8VlnqOjOFk8zUaqxXeGnhbb4/2dpUUjq0YpoY4XbiH439tgB2Zrmq+hfTloeMnC7XDYf457F20dYzDcuaOsqC1o0vDNDybXAva5paOjMEjsKx5d3VKSNGorrjDPVv++NznmuXa6vVvKxc485hwH3H+eC4NsimtXazByo3cw9vP/gqIQzLYp013TLfg6/Rb8Mk0fTyrep+37wcpRcvomrxVAO4tMZ6zzm/hcuoC9ehNQwz0FNT+ZBERXHSN1lquRpKmQbWwyEdeE4fGyrlsOGgo28S/wC8Cuu9JtRg0fKBte6OMdr2lw+yHLna5mGjohwI8l5mve6RqoR12ok/KaPpDtwxNiPXF8H/AMVPLj/RfJ+qPj/ZTys6sRx+byuwXoVvMEzPNYk0FDa3VRipJ3M9bk327GknssCplU96TNY6xr6iJseCFgfCHBpNw6PNxcchdr+gi65ZLpQjHLIPXV/9mwfQb5Kn1bGuj/7OgH7jfJVOrEQYsvtRgF7QcxdfFfal9dvWugtqJjGURwNY27dzQFznoerhFpeIHZIXs6L2OfRYYv5KmXS/qZHQq/1cq3Q1kUrPWa5xHa1w96hLhklyfsYLKr7ULXeatkFPNEDkfhY72GEbZAbgXyF77TsVgpCakso7KLi8MIiKREIiIAiIgCIiAIiIAtetq2wsMjyAG8SBnuGe9bCpLXvV2tmqJZX452iR3Jhrr4IySWNDCcjhLcwM875qq2zoWScIdTwdhpqvpp6NsfKAy5yNwgkcptc3EBa3Ot2riBJbavnomQ04/WIpcIOKxa4Z789y3tMaYpqghzGNiIFubnf6WfisHjdT+YxfiP4dKz56vN/cxNXueBc7rHMi/SelfGAWNyf4LSZODsN19WzdKtzLo6U9j5yWVZ+YvmRJNkWWaQwYrbzbuH5kqNqavANhudmXiouV0kmTWvI4NBPltXKXCt9U/Y9CnR6jU46PlXd/47lgavay0rYHtdKBPjEoDmuA+DN2tDiMJyB325ysalqWysa9hBa4XBC/Or9FStw3Y5tzlcWN+rard9GmgXUkLpHOPw2FwYPUaG3s4cXHFmegK6q9zng+i+HjTWop8HZoiLUVFf8ApalLmUlO3bJKX244G2/5+C8azR4Kamb80t/CF9dddHSzV1NIG3ijjIviaOc5zsVgTmfUX314ic5jMLXHnA5AnLCOC8jWPM3+2DZVso/1Pn6N5MMlVHf1ncqB7RB8C1d2q+1GoZGVb5HWDTG7K/OOLk73G4XYrBW7RvNSKb1ibCitMaL5UFzbYt43Otl32UqsK+UVJYZVFtPKKf1s0I6XC3ACGggxkAdIIGxQlFqlSvwiSkwn5Ru4eRV7VFKyQWe1rusKMl1agdsDm/RcfesU9LZ+iRpV8P1Iq9/o80c7/KeOqV/5rDPR1o9puI5Oj4V/5qyTqpHuklH2fyQaqM/aSfd/JQ8HU9/ud8Snt9jjG6vUwZyeAlvAvd+aUOq9Ixw5GlhxXyOC57zdd3Fq3CNuN3W78lJU1IyMWY1reoZ96nHT2vzyIu2C8qNPQWjBTs2AE7QBYAcMlJoi2xiorCM7bbywiIpHAiIgCIiAIiIAiIgMLVrqISDLJ3H81tooyipLDOptPKOQq4nRmzx+R7VqfBnayM9bWn3LuHNByIBHStKXRELtsbey48lgnof5Wao6nujkJIYT/lRdjG/kvDYIhkGMHYF1LtXIDuePaKwNWoOD/tKv4O3ucdtTecfY5Ylgzwt7gsOm4AnoAv3ALsI9AwN+RfrJPvW7DSsj9RrW9QAU46KX6mdeoiuEcBo3Vmesk5SoaYoRbmnKSRozw2+QDvvn0Kw42BoAAsBkANwC9IttVMa1sZ52Ob3CIitIGhpjR7aiMsJLTY4XN2tPHNcDW0lUyOIOkZd5LWHEbusL5iy7PXGpbFRzufI+IYbB8Zs8EkABvSTl1ErkqwyiCme7lJM7tJIBaXAjMCMWy43Xm65RyttzXp5NI7HVzRogiacRe97Q5zza5uL2FtgzUsoHUqcPpI7SPkIxAmQnGDiJwnFnYAi3Ra2VlPLfXjoWDNPPU8hERTIhEWLoDKLF1lAEREAREQBERAEREAREQBERAEREAREQBERAEWEugMosXS6ZBlF5xBResWmRRwulwl5uGtbsu5xDW3O4XO1RckuTqTZKPdYXNgBvKhdM6101ICHSsdIBdsLHNMjjuFr5X4mwVFab0jV1zy+pdI8A35PPkmWOQDBkLd/TdfaiMTRZjcD95kFw36Nha/SQss9VjyovjR3JrW7WGevc3lBybBzmQgklv78h3utfdkPGX1b0xLDCMYJZfEMTSb2G47tigqKCRvOimhJJufhmAkm/yX28lMyfpLoLObE4gkDC6LZ0hhsvOusk92aYxXBil1udTyulhs4uPPi2NlG61vi3jYDYi2RHDv8AQWt9NVhoEjI5SOdBI5olaeFr59nFVO+CS2F742Dpka3vttWvpGSmczDNgmeLtvGCb8OfYeZV9OolDblFc6lLfhl98qDmLEcV5Mi/OmhZaykJlpHSxgEuLbnkjvOJjjZ3mrv1U03+mwiQtLHg8nI3cHgAuw8Rn5jctkbVPgodfTyTWNMS9BiYV3cjsecSY1nCmFMM7sMS9B6xgXoRqSUiLweg5e15DV6Vyz6kGERF0BERAEREAREQBERAFhxRFx8A8OevBeURUSkyxIxiWMSwii2zuBiWboiJgyCvhW0bZmlkgDmuFiCiLuM7HM4OTrtQmOB5N1uGIuuOjEDcjoKizqA+/ODXdIc9p7PWWUVMtPBliukeJPR429wKg+1GfMC635NW3sjwtE53W+Dv35oihPTRYjdJMgf6kuLif0efPjIAPCNSNLqK7dTxt6XSPJHZcXRFOGlj3Yle+xOUupZNjM8Zbmi/dfJvYul0ZoqOmYI4m2aP5JRFprohDhFUrJS5N2yyiK4g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data:image/jpeg;base64,/9j/4AAQSkZJRgABAQAAAQABAAD/2wCEAAkGBxQPEhIQEBQQFBUUFhYQFRYUFBcZFRUXFBUWFxQWFhcYHCggGBolHRQVITEhJikrLi4uFx8zODMuNygtLisBCgoKDg0OGxAQGy4kHyQ0LCwtLC0sLCw0LCwsNCwsNCwsLCwsLDIsLCwsLCwsLCwsLCwsLCwsLCwsLCwsLCwsLP/AABEIALgBEgMBIgACEQEDEQH/xAAcAAEAAgMBAQEAAAAAAAAAAAAABQcBBAYCAwj/xABJEAABAwICBQgECgYKAwAAAAABAAIDBBESIQUGMUFREyJhcYGRobEHMoLBIzNCUnJ0kqKy0RQkU2Lh8BUWJTQ1Q3OzwvFko+L/xAAaAQEAAwEBAQAAAAAAAAAAAAAAAgMEAQUG/8QAMBEAAgIBAwIEBAQHAAAAAAAAAAECAxEEITESURMyQZEUInGhBSNCYTNSgbHB0fD/2gAMAwEAAhEDEQA/ALxREQBERAEREAREQBEUZpvTUdIzFIbuPqsHrO/IcT/BcbSWWdSbeESa15K2Nps6SNp4F7QfEriGvrdJkkHk4tlgS1nVfbIfDoC3otRW258zif3WgDxus3jzl/Djld3sWeGl5mdVFVxv9V7HdTgfJfYLh6rUd4zilaeh4I8RfyWg811Ft5UNG8HHH7wO2y49RZHzw9tzvhxflkWQi4Wh13eLCVjXDi3mn3hTlLrbTv8AWLmH95vvF1OGqql6+5F0zXoTpVbP1hl5earJY0NcImQO+MLYjJcFozaXYndpHBd2zTNO7MTRdrwPNcHpDSPw5rLR3ZVci025hjYzC19/lZSE3vbJQ1FiwsP1JVLd5RZETrgGxFwDY7Rfcele1Gy6dp27ZWH6Jxfhuo2r1xhb8W17z9kd5z8Fe7oR5aK1CT9DpF4e8NFyQBxOQXCVWtVRLzY8Md8hhF3dV3Xv2ALNPoCpqedKSL75XEnsBufJZ/i1J4rTZZ4LW8ng7H+k4f2sXY8HyX3ina/1XNd1EHyXPQ6nRgc+SQn92zR4gr4VWqr4+fSzOBGeGTf0BzRl3FTU7uXFe5zpr7/Y61FymhtY3B/6PWNLHjK7suq+4g8QuqBVtdimtiEouLMoiKwiEREAREQBERAEREAREQBERAEREAREQHxrJSxj3NaXua0uDAbFxAyA61w2r2in6QkdV1fq4rAfOtsAHyWC+zp6ye9e+wJO4E9yhtVJbxOadoe47b815xN7LG3ZbcqbIKcknwWRk4p4JljA0AAAAZADYF6RFcVhYssogInSGrtPPcujAcflM5rus229t1BVOov7KU9T2+8fkuzRVTorn5kTjZJcMrx+ptSNhhPU4+9qh6nFHA6MgFzal8RvsxBrAbduStpVTpjZN9fmPi1YdRpoVpNerL67ZS5JeDUyoPrOhb7Tie7D71LUepbG5yyOd0NGEe8rqVlaY6OpehW75v1NSi0bFAPg2Nb07z2nNbVllFpSS2RU3nkIiLpwh9ZNDtqYybWkYC5jht44eo2WNUuU/Rmcs5rzc4S35l7NF755b+Flv6SlLY3Fu0jC36TjhGzpK1dXMoRH+zJZ2bW+BCq6V4mf2J5fTglERFaQCIiAIiIAiIgCIiAIiIAiIgCIiAIiIDS0u48m5oyL7Rj2yG+RK0tHjBIzhIHt2743kt+6XfZW5V86WFvAukPsiw8XeC03fEMkGfJycplwDyHfdcVU+cklwTSLAKyrSIREQBERAFU2mTlL9em/E1WyVUumfVl+uz/iCx6zyx+pdTyy2kRFsKQiIgCIsFAadWcUkTOF5T7OQ8XDuWvok2db5zA7tYS0+GFbFNzpJX8LRD2Rd3i77q1oRYQOzyc6M9Ti4D7waq3zkkSyLCyrCIREQBERAEREAREQBERAEREAREQBEWHFAaUPOmkd80NjGXtOz9pqxQR44Q12xwcDfPaSoX9PkaXYCxoeTJmwk87ZfncAFv6Jc8xN5/zhk0bnEe5Y1qq+rGRlt4SN7RUhdE2+1t2HrYcJ8luKN0ccMkrCfWtMPa5rvFoPtKSWmuSlFNHXyERFM4EREAKqXTPqS/XZ/wAQVtKpNMfFSn/zaj8QWPWcR+pdTyy20RFsKQvjWVTIY3yyuDWMaXvcdjWtF3E9QC+yh9cow6grWnYaacf+pyAq3S3ppknkdDoyKFgGyardYOzA5sYOW0WuSehcprDrtpuKdtNNU8m+QMLWxNjAtIbNNw3ELrR1j9Hxgpo6yKQOa9oc5jtoJF8jvXN6uDDI+bdDHJL7WEtZ94juXHwCX03rxXctK2KsqmsDi1obKQDhyLst5IJ7U1e10rWzQsfV1Loy9rS10hcLuNg6x4OIPYuTbntNun/pbsVM0lvJPLpLgtDWO2g5bQmNsDO529L6XtK0r3MlkimwOc0iWJvyTYi8eHgrO1B9LcOkpW0s8Zp533DLOxRSEC9g7Itd0HvvkqtrvR3V1L5KljWtjdaTnZEHC0uaQbDbfeStH0XUgGmqOJ4Dg2V5zGWJkUjmnsIB7F1boPk/VSIiAIiIAiIgCIiAIiIAiIgCIiAKK0xpVkTXtvd5aQANxOQvwX103XchEXD1jzW9Z39guuJc+5Fze5uc9u9Y9TqPD+VckHPEsElLNiNwLABrQL39UALao9J8k3AWOObjcEb3E5jbvUWxy+7XLxXY+py7nFJ+jMS61BswIicQwOa7OxN7ZAHha+a6rRek2VLcTCelrhZw6wuYkhEgNwMVuaekZgHyU3o6ka3DIw7QCLbwRfuXrabV1uGEsEIQvzmUk19CaRYabrK9BPJeEREBgqpdM/Ey/Xan8QVtqpNMfES/Xar8Sx6zhfUup5LbREWwpCitaheirPq83+05SqiNbqpkNFVyTODWCGQEn95haB0kkgW6UBWWtn+EQ/6bfwqnGtMdG52+eUM9iHnE9ryPsq4dcDbREP8Apt/CFTunxgMNP+xiaHfTk+Efs+kB2LjBFKV1aP6xH1jzCilJ6vH4ePrHmpHD9JxSWpJW8Y2yDtbhPi3xVLejL/H6b/Vm/wBmVXDM61I13GNzD3Bw8iqY9G9Q2PTtM+RwaOWkbcnLE+ORjB2uc0dqhHsSZ+pkWAsqRwIiIAiIgCIiAIiIAiIgCIiA5LXKbnxs4NLu82/4qAx2ueAU5rq20kbuLSPsn/6UAxy8fUr8xsxTeJyN7+rL5bFziDtJue5vAKRm0Q6nia7EXi9jfaL7M+C9f0/ybb4QRuN/A9K1INcI5MUUzcLHiwc0XwniRvCsrqlfBrG3p9SMp6WmW7w33MsktmpLROlI2xhjntuHOaAMyRe4sBe+23YvVLq5BK0PdI+ZpzFn2Yexlr9pK3qKjjppcEbGsa9mVhvYc8+pw7u7tGg8Peb59DXCVj4xj3/73N6kfiF7OA3YhY921bCIvRjHpWEWBERSAVR6YP6vL9cq/wAStxVFpf8Au0n1yr/Eses4X1LqeS3URFsKQoHXygZUaOrI5QS3kXvsDY3jbjbn9JoU8orWv+5Vn1ef/acgKUr2Vraemhnwy0zg1we4AuY0DEWue0jFkCLlg27TvqrSFTy0skp+W9z+wk28LK79bJsOio7bTCGj2mhp8CVRC4uQ+D6xQh218bfpY/c0rf0YGxSteZY3WOxuO/e5gHeVGLc0P8czrUjhddJrOamnbDFELeriMocQbEDmwteLE/Oc1Vz6PNGsqtNUsU13NMr5DkW3dDG+VoscwMTBe+dlb8c+GhvwbfoyVa+juDk9ZIWjZylQ4dT6aZw7r27FH1Jeh+lkRF04EREAREQBERAEREAREQBERAQutdFykBcNsfP7PlDu8lwocrH0pmGR/Pe1p6hzneDfFQGntWiS6WnG3NzOneW/l/0sWppcn1RM2orbWYnNg3BBzB2rQn0VfOM3/dPuO/qW0bgkEEEZEHaDwK9tesVd1lLzE822mu5Ymj46Eqpqd143FufOafVPW3+Su3h0uJmseRhfG5pI4tdzHYTvHOvboXPaPlY57RLvyDt46+IXVf0czCWgbQR3hbPjVNcbmvQaaVSwpZRLhZWpoyflImOO21j1tyPiFtrbFprKPQCIi6DzI8NBc4gAC5J2ADMkncFT+kqhrqaQtc0/rVU/I/Jc67XdRGxW1pCmbNFJFILse1zH525rhY5jZkqsbVYaKOWNjGgukwtbdt8ANsTmm7r238Vg1ssJGihLLLXgmbI0PY4Oa4YmuaQQQdhBG0L6LQ0DAyOnhbELMwNc3O/rDFe++97rfW5GcKI1vkDKGsc4gAU81yTYfFuUuoHXrRTaygqoH4gHROdzTniZz2+LRkugqnXJ99GR9EbGj7Nz5hUsrP150lNFTimfFeK1o5AHAkAW52RYeOTr9CrFouuR4EjC29FfGs615ZQudsMPbPEPNwW1RULmPa4mE2N7NmicexrHElSOF4GX9QP0fcuI1Alb/TOi53END2zQkk7XxxTRNF+JuwAdSlptOtbSiLDYuFgZJIYh3SvDz2NK5v0faMFdV0sBf8VWcsXMvk0RvlsMQBzdABfpuoskfp9FgLK6cCIiAIiIAiIgCIiAIiIAiIgIfSekYoZWGaRjAxjnc521ziGiw3mwd3qLl14ic7BTxzTE7LDCD1Xz8FA68NPLcrbmuLowbb4w0Hz8FGaEqAyaMk77d+Q8VlnqOjOFk8zUaqxXeGnhbb4/2dpUUjq0YpoY4XbiH439tgB2Zrmq+hfTloeMnC7XDYf457F20dYzDcuaOsqC1o0vDNDybXAva5paOjMEjsKx5d3VKSNGorrjDPVv++NznmuXa6vVvKxc485hwH3H+eC4NsimtXazByo3cw9vP/gqIQzLYp013TLfg6/Rb8Mk0fTyrep+37wcpRcvomrxVAO4tMZ6zzm/hcuoC9ehNQwz0FNT+ZBERXHSN1lquRpKmQbWwyEdeE4fGyrlsOGgo28S/wC8Cuu9JtRg0fKBte6OMdr2lw+yHLna5mGjohwI8l5mve6RqoR12ok/KaPpDtwxNiPXF8H/AMVPLj/RfJ+qPj/ZTys6sRx+byuwXoVvMEzPNYk0FDa3VRipJ3M9bk327GknssCplU96TNY6xr6iJseCFgfCHBpNw6PNxcchdr+gi65ZLpQjHLIPXV/9mwfQb5Kn1bGuj/7OgH7jfJVOrEQYsvtRgF7QcxdfFfal9dvWugtqJjGURwNY27dzQFznoerhFpeIHZIXs6L2OfRYYv5KmXS/qZHQq/1cq3Q1kUrPWa5xHa1w96hLhklyfsYLKr7ULXeatkFPNEDkfhY72GEbZAbgXyF77TsVgpCakso7KLi8MIiKREIiIAiIgCIiAIiIAtetq2wsMjyAG8SBnuGe9bCpLXvV2tmqJZX452iR3Jhrr4IySWNDCcjhLcwM875qq2zoWScIdTwdhpqvpp6NsfKAy5yNwgkcptc3EBa3Ot2riBJbavnomQ04/WIpcIOKxa4Z789y3tMaYpqghzGNiIFubnf6WfisHjdT+YxfiP4dKz56vN/cxNXueBc7rHMi/SelfGAWNyf4LSZODsN19WzdKtzLo6U9j5yWVZ+YvmRJNkWWaQwYrbzbuH5kqNqavANhudmXiouV0kmTWvI4NBPltXKXCt9U/Y9CnR6jU46PlXd/47lgavay0rYHtdKBPjEoDmuA+DN2tDiMJyB325ysalqWysa9hBa4XBC/Or9FStw3Y5tzlcWN+rard9GmgXUkLpHOPw2FwYPUaG3s4cXHFmegK6q9zng+i+HjTWop8HZoiLUVFf8ApalLmUlO3bJKX244G2/5+C8azR4Kamb80t/CF9dddHSzV1NIG3ijjIviaOc5zsVgTmfUX314ic5jMLXHnA5AnLCOC8jWPM3+2DZVso/1Pn6N5MMlVHf1ncqB7RB8C1d2q+1GoZGVb5HWDTG7K/OOLk73G4XYrBW7RvNSKb1ibCitMaL5UFzbYt43Otl32UqsK+UVJYZVFtPKKf1s0I6XC3ACGggxkAdIIGxQlFqlSvwiSkwn5Ru4eRV7VFKyQWe1rusKMl1agdsDm/RcfesU9LZ+iRpV8P1Iq9/o80c7/KeOqV/5rDPR1o9puI5Oj4V/5qyTqpHuklH2fyQaqM/aSfd/JQ8HU9/ud8Snt9jjG6vUwZyeAlvAvd+aUOq9Ixw5GlhxXyOC57zdd3Fq3CNuN3W78lJU1IyMWY1reoZ96nHT2vzyIu2C8qNPQWjBTs2AE7QBYAcMlJoi2xiorCM7bbywiIpHAiIgCIiAIiIAiIgMLVrqISDLJ3H81tooyipLDOptPKOQq4nRmzx+R7VqfBnayM9bWn3LuHNByIBHStKXRELtsbey48lgnof5Wao6nujkJIYT/lRdjG/kvDYIhkGMHYF1LtXIDuePaKwNWoOD/tKv4O3ucdtTecfY5Ylgzwt7gsOm4AnoAv3ALsI9AwN+RfrJPvW7DSsj9RrW9QAU46KX6mdeoiuEcBo3Vmesk5SoaYoRbmnKSRozw2+QDvvn0Kw42BoAAsBkANwC9IttVMa1sZ52Ob3CIitIGhpjR7aiMsJLTY4XN2tPHNcDW0lUyOIOkZd5LWHEbusL5iy7PXGpbFRzufI+IYbB8Zs8EkABvSTl1ErkqwyiCme7lJM7tJIBaXAjMCMWy43Xm65RyttzXp5NI7HVzRogiacRe97Q5zza5uL2FtgzUsoHUqcPpI7SPkIxAmQnGDiJwnFnYAi3Ra2VlPLfXjoWDNPPU8hERTIhEWLoDKLF1lAEREAREQBERAEREAREQBERAEREAREQBERAEWEugMosXS6ZBlF5xBResWmRRwulwl5uGtbsu5xDW3O4XO1RckuTqTZKPdYXNgBvKhdM6101ICHSsdIBdsLHNMjjuFr5X4mwVFab0jV1zy+pdI8A35PPkmWOQDBkLd/TdfaiMTRZjcD95kFw36Nha/SQss9VjyovjR3JrW7WGevc3lBybBzmQgklv78h3utfdkPGX1b0xLDCMYJZfEMTSb2G47tigqKCRvOimhJJufhmAkm/yX28lMyfpLoLObE4gkDC6LZ0hhsvOusk92aYxXBil1udTyulhs4uPPi2NlG61vi3jYDYi2RHDv8AQWt9NVhoEjI5SOdBI5olaeFr59nFVO+CS2F742Dpka3vttWvpGSmczDNgmeLtvGCb8OfYeZV9OolDblFc6lLfhl98qDmLEcV5Mi/OmhZaykJlpHSxgEuLbnkjvOJjjZ3mrv1U03+mwiQtLHg8nI3cHgAuw8Rn5jctkbVPgodfTyTWNMS9BiYV3cjsecSY1nCmFMM7sMS9B6xgXoRqSUiLweg5e15DV6Vyz6kGERF0BERAEREAREQBERAFhxRFx8A8OevBeURUSkyxIxiWMSwii2zuBiWboiJgyCvhW0bZmlkgDmuFiCiLuM7HM4OTrtQmOB5N1uGIuuOjEDcjoKizqA+/ODXdIc9p7PWWUVMtPBliukeJPR429wKg+1GfMC635NW3sjwtE53W+Dv35oihPTRYjdJMgf6kuLif0efPjIAPCNSNLqK7dTxt6XSPJHZcXRFOGlj3Yle+xOUupZNjM8Zbmi/dfJvYul0ZoqOmYI4m2aP5JRFprohDhFUrJS5N2yyiK4gEREAREQBERAEREAREQBER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8" name="Picture 12" descr="http://razon.com.mx/IMG/arton18674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39" y="3429000"/>
            <a:ext cx="1361645" cy="9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0" name="Picture 14" descr="http://images.eldiario.es/agendapublica/Pt_EDIIMA20130909_0176_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71" l="9798" r="89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056" y="4924767"/>
            <a:ext cx="1789583" cy="10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7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87ECDE-DF34-48AC-BB5C-E77100DFF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4DF58E-EBAE-4B95-96A0-7C54D7F0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78DE50-2BA1-4F71-824D-9E23098CF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3B480-4CE0-4688-8795-AFCFAE7D8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9C3AF-BBF3-459B-807A-7D2D39128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CED92-300F-4D64-86C4-9C455FE6B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03AECD-F49B-4BBD-A880-A291DAC37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F9A34-51B2-4C61-B48F-652BE3EB2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26939-D963-4807-9574-3F037743C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95A3C6-89F5-49C4-8BC9-6F811B4BD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881936" y="278650"/>
            <a:ext cx="7907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/>
                <a:solidFill>
                  <a:srgbClr val="002060"/>
                </a:solidFill>
                <a:effectLst/>
              </a:rPr>
              <a:t>ANÁLISIS SITUACIONAL: MICROAMBIENTE</a:t>
            </a:r>
            <a:endParaRPr lang="es-E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4644008" y="3789040"/>
            <a:ext cx="3816424" cy="273630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691952" y="5525616"/>
            <a:ext cx="7272808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36514"/>
              </p:ext>
            </p:extLst>
          </p:nvPr>
        </p:nvGraphicFramePr>
        <p:xfrm>
          <a:off x="529208" y="476672"/>
          <a:ext cx="8229600" cy="6180743"/>
        </p:xfrm>
        <a:graphic>
          <a:graphicData uri="http://schemas.openxmlformats.org/drawingml/2006/table">
            <a:tbl>
              <a:tblPr/>
              <a:tblGrid>
                <a:gridCol w="3114955"/>
                <a:gridCol w="667491"/>
                <a:gridCol w="667491"/>
                <a:gridCol w="144623"/>
                <a:gridCol w="333745"/>
                <a:gridCol w="450556"/>
                <a:gridCol w="425525"/>
                <a:gridCol w="100123"/>
                <a:gridCol w="333745"/>
                <a:gridCol w="450556"/>
                <a:gridCol w="333745"/>
                <a:gridCol w="88999"/>
                <a:gridCol w="333745"/>
                <a:gridCol w="450556"/>
                <a:gridCol w="333745"/>
              </a:tblGrid>
              <a:tr h="581213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GRADO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GRADO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IMPACTO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OPORTUNIDADES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AMENAZAS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8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ALTO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ALTO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200" b="1" i="0" u="none" strike="noStrike">
                        <a:solidFill>
                          <a:srgbClr val="B1A0C7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ALTO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MEDIO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B1A0C7"/>
                          </a:solidFill>
                          <a:effectLst/>
                          <a:latin typeface="Calibri"/>
                        </a:rPr>
                        <a:t>BAJO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ANÁLISIS DE LAS 5 FUERZAS DE PORTER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 dirty="0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Arial"/>
                        </a:rPr>
                        <a:t>Poder de negociar de los proveedores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 dirty="0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Arial"/>
                        </a:rPr>
                        <a:t>Los competidores potenciales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Arial"/>
                        </a:rPr>
                        <a:t>Poder negociador de clientes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Arial"/>
                        </a:rPr>
                        <a:t>Amenaza de productos sustitutos: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C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92CDDC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Arial"/>
                        </a:rPr>
                        <a:t>Rivalidad entre actuales competidores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92CDD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73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9009" y="367183"/>
            <a:ext cx="8484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/>
                <a:solidFill>
                  <a:srgbClr val="002060"/>
                </a:solidFill>
                <a:effectLst/>
              </a:rPr>
              <a:t>ANÁLISIS SITUACIONAL: AMBIENTE INTERNO</a:t>
            </a:r>
            <a:endParaRPr lang="es-E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107504" y="1092222"/>
            <a:ext cx="2592288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002060"/>
                </a:solidFill>
              </a:rPr>
              <a:t>MISIÓN:</a:t>
            </a:r>
          </a:p>
          <a:p>
            <a:pPr algn="just"/>
            <a:r>
              <a:rPr lang="es-EC" sz="1200" dirty="0">
                <a:solidFill>
                  <a:srgbClr val="002060"/>
                </a:solidFill>
              </a:rPr>
              <a:t>SISAEL  CIA LTDA., es una empresa dedicada a la comercialización de equipos de electromedicina, ofreciendo servicio personalizado en asesoramiento de productos de acuerdo a los requerimientos de cada cliente  con la entrega de productos de calidad garantizando la satisfacción  de los mismos,  en   la provincia de Pichincha. </a:t>
            </a:r>
          </a:p>
          <a:p>
            <a:endParaRPr lang="es-EC" dirty="0">
              <a:solidFill>
                <a:srgbClr val="002060"/>
              </a:solidFill>
            </a:endParaRPr>
          </a:p>
        </p:txBody>
      </p:sp>
      <p:sp>
        <p:nvSpPr>
          <p:cNvPr id="5" name="4 Tarjeta"/>
          <p:cNvSpPr/>
          <p:nvPr/>
        </p:nvSpPr>
        <p:spPr>
          <a:xfrm>
            <a:off x="6012160" y="1092222"/>
            <a:ext cx="2915816" cy="2376264"/>
          </a:xfrm>
          <a:prstGeom prst="flowChartPunchedCar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b="1" dirty="0">
                <a:solidFill>
                  <a:srgbClr val="002060"/>
                </a:solidFill>
              </a:rPr>
              <a:t>VISIÓN </a:t>
            </a:r>
            <a:endParaRPr lang="es-EC" sz="1200" dirty="0">
              <a:solidFill>
                <a:srgbClr val="002060"/>
              </a:solidFill>
            </a:endParaRPr>
          </a:p>
          <a:p>
            <a:pPr algn="just"/>
            <a:r>
              <a:rPr lang="es-EC" sz="1200" dirty="0">
                <a:solidFill>
                  <a:srgbClr val="002060"/>
                </a:solidFill>
              </a:rPr>
              <a:t> </a:t>
            </a:r>
            <a:r>
              <a:rPr lang="es-ES" sz="1200" dirty="0"/>
              <a:t>Al 2020 llegar a ser una empresa líder en la comercialización equipos de </a:t>
            </a:r>
            <a:r>
              <a:rPr lang="es-ES" sz="1200" dirty="0" err="1"/>
              <a:t>electromedicina</a:t>
            </a:r>
            <a:r>
              <a:rPr lang="es-ES" sz="1200" dirty="0"/>
              <a:t>  dentro del campo tecnológico   en la región Sierra Norte,  cooperando en el desarrollo del país,   manteniendo criterios de igualdad y equidad donde los proveedores sean socios estratégicos y los empleados tengan un crecimiento </a:t>
            </a:r>
            <a:r>
              <a:rPr lang="es-ES" sz="1200" dirty="0" smtClean="0"/>
              <a:t>integral.</a:t>
            </a:r>
            <a:endParaRPr lang="es-EC" sz="1200" dirty="0"/>
          </a:p>
          <a:p>
            <a:endParaRPr lang="es-EC" sz="1000" dirty="0">
              <a:solidFill>
                <a:srgbClr val="002060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361517" y="1952836"/>
            <a:ext cx="2232248" cy="12241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buFont typeface="Arial" pitchFamily="34" charset="0"/>
              <a:buChar char="•"/>
              <a:tabLst>
                <a:tab pos="4394200" algn="l"/>
              </a:tabLst>
            </a:pPr>
            <a:r>
              <a:rPr lang="es-ES" sz="1400" b="1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VALORES</a:t>
            </a:r>
          </a:p>
          <a:p>
            <a:pPr algn="ctr" eaLnBrk="0" hangingPunct="0">
              <a:buFont typeface="Arial" pitchFamily="34" charset="0"/>
              <a:buChar char="•"/>
              <a:tabLst>
                <a:tab pos="4394200" algn="l"/>
              </a:tabLst>
            </a:pPr>
            <a:r>
              <a:rPr lang="es-ES" sz="1400" b="1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POLÍTICAS  </a:t>
            </a:r>
          </a:p>
          <a:p>
            <a:pPr algn="ctr" eaLnBrk="0" hangingPunct="0">
              <a:tabLst>
                <a:tab pos="4394200" algn="l"/>
              </a:tabLst>
            </a:pPr>
            <a:r>
              <a:rPr lang="es-ES" sz="1400" b="1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CORPORATIVAS</a:t>
            </a:r>
          </a:p>
        </p:txBody>
      </p:sp>
      <p:sp>
        <p:nvSpPr>
          <p:cNvPr id="7" name="AutoShape 30" descr="Papel seda rosa"/>
          <p:cNvSpPr>
            <a:spLocks noChangeArrowheads="1"/>
          </p:cNvSpPr>
          <p:nvPr/>
        </p:nvSpPr>
        <p:spPr bwMode="auto">
          <a:xfrm>
            <a:off x="3631846" y="5459110"/>
            <a:ext cx="2055172" cy="72008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s-EC" sz="1200" b="1" dirty="0" smtClean="0">
              <a:solidFill>
                <a:schemeClr val="bg2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es-EC" sz="1600" b="1" dirty="0" smtClean="0">
                <a:solidFill>
                  <a:schemeClr val="bg2"/>
                </a:solidFill>
                <a:latin typeface="Arial Narrow" pitchFamily="34" charset="0"/>
                <a:cs typeface="Arial" pitchFamily="34" charset="0"/>
              </a:rPr>
              <a:t>ESTRATEGIAS</a:t>
            </a:r>
            <a:endParaRPr lang="en-US" sz="1600" b="1" dirty="0">
              <a:solidFill>
                <a:schemeClr val="bg2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10" name="7 Diagrama"/>
          <p:cNvGraphicFramePr/>
          <p:nvPr>
            <p:extLst>
              <p:ext uri="{D42A27DB-BD31-4B8C-83A1-F6EECF244321}">
                <p14:modId xmlns:p14="http://schemas.microsoft.com/office/powerpoint/2010/main" val="1133758548"/>
              </p:ext>
            </p:extLst>
          </p:nvPr>
        </p:nvGraphicFramePr>
        <p:xfrm>
          <a:off x="1222581" y="2588777"/>
          <a:ext cx="6657975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10 Flecha curvada hacia la derecha"/>
          <p:cNvSpPr/>
          <p:nvPr/>
        </p:nvSpPr>
        <p:spPr>
          <a:xfrm rot="17622234">
            <a:off x="1066062" y="5124025"/>
            <a:ext cx="684264" cy="168548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 rot="14837147">
            <a:off x="7129069" y="4976410"/>
            <a:ext cx="684264" cy="168548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curvada hacia la derecha"/>
          <p:cNvSpPr/>
          <p:nvPr/>
        </p:nvSpPr>
        <p:spPr>
          <a:xfrm rot="6161280">
            <a:off x="4853603" y="481048"/>
            <a:ext cx="684264" cy="168548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Flecha curvada hacia la derecha"/>
          <p:cNvSpPr/>
          <p:nvPr/>
        </p:nvSpPr>
        <p:spPr>
          <a:xfrm rot="3366776">
            <a:off x="2959712" y="683716"/>
            <a:ext cx="684264" cy="1685483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1580929" cy="39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1874006" y="321322"/>
            <a:ext cx="4774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rgbClr val="FF0000"/>
                </a:solidFill>
              </a:rPr>
              <a:t>INVESTIGACIÓN DE PRECIOS</a:t>
            </a:r>
            <a:endParaRPr lang="es-ES" sz="28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898902660"/>
              </p:ext>
            </p:extLst>
          </p:nvPr>
        </p:nvGraphicFramePr>
        <p:xfrm>
          <a:off x="611560" y="1013820"/>
          <a:ext cx="7992887" cy="536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http://tanialu.co/wp-content/uploads/2013/07/metodologia-300x236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458" l="10000" r="81667">
                        <a14:backgroundMark x1="72667" y1="17373" x2="65667" y2="0"/>
                        <a14:backgroundMark x1="69333" y1="7627" x2="69333" y2="7627"/>
                        <a14:backgroundMark x1="69333" y1="7627" x2="76333" y2="7627"/>
                        <a14:backgroundMark x1="71000" y1="7627" x2="77000" y2="12712"/>
                        <a14:backgroundMark x1="94000" y1="22458" x2="94000" y2="22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06" y="5013176"/>
            <a:ext cx="2068490" cy="16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858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24F142-B28B-402A-A9F9-EDDBE76B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D24F142-B28B-402A-A9F9-EDDBE76B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D24F142-B28B-402A-A9F9-EDDBE76B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FAED0E-8048-4743-A7BC-69ACFEA8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5EFAED0E-8048-4743-A7BC-69ACFEA8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EFAED0E-8048-4743-A7BC-69ACFEA84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A806C3-86F6-4BA0-8E4E-08BFBAE9C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46A806C3-86F6-4BA0-8E4E-08BFBAE9C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6A806C3-86F6-4BA0-8E4E-08BFBAE9C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AFB8A-0996-4847-AC85-F826EAE5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8D9AFB8A-0996-4847-AC85-F826EAE5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8D9AFB8A-0996-4847-AC85-F826EAE58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E12E2E-3687-4EEE-AC5C-740FA1F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8E12E2E-3687-4EEE-AC5C-740FA1F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8E12E2E-3687-4EEE-AC5C-740FA1FE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4CD0AC-C27D-4658-A3F4-CBEE1713B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84CD0AC-C27D-4658-A3F4-CBEE1713B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784CD0AC-C27D-4658-A3F4-CBEE1713B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89358-1074-44BE-A5B9-C2583CF81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EE489358-1074-44BE-A5B9-C2583CF81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EE489358-1074-44BE-A5B9-C2583CF81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E775F-5510-4BA9-ADA7-8CFE01B0B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D86E775F-5510-4BA9-ADA7-8CFE01B0B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D86E775F-5510-4BA9-ADA7-8CFE01B0B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C611A-6714-48D0-94BD-1176AED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1A9C611A-6714-48D0-94BD-1176AED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1A9C611A-6714-48D0-94BD-1176AED71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2E7D8-CF6D-4825-AFFE-393BF65D7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4632E7D8-CF6D-4825-AFFE-393BF65D7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4632E7D8-CF6D-4825-AFFE-393BF65D77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F117E9-9756-46FC-803A-CD6D55E1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CEF117E9-9756-46FC-803A-CD6D55E1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CEF117E9-9756-46FC-803A-CD6D55E16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3AE93-9F1B-4512-8579-3A38454C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5913AE93-9F1B-4512-8579-3A38454C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5913AE93-9F1B-4512-8579-3A38454CD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F2F506-21B6-4BB6-AD05-77F152A49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12F2F506-21B6-4BB6-AD05-77F152A49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12F2F506-21B6-4BB6-AD05-77F152A49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7094</TotalTime>
  <Words>708</Words>
  <Application>Microsoft Office PowerPoint</Application>
  <PresentationFormat>Presentación en pantalla (4:3)</PresentationFormat>
  <Paragraphs>297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7" baseType="lpstr">
      <vt:lpstr>Aharoni</vt:lpstr>
      <vt:lpstr>Algerian</vt:lpstr>
      <vt:lpstr>Aparajita</vt:lpstr>
      <vt:lpstr>Arial</vt:lpstr>
      <vt:lpstr>Arial Black</vt:lpstr>
      <vt:lpstr>Arial Narrow</vt:lpstr>
      <vt:lpstr>Berlin Sans FB</vt:lpstr>
      <vt:lpstr>Calibri</vt:lpstr>
      <vt:lpstr>Century Gothic</vt:lpstr>
      <vt:lpstr>Garamond</vt:lpstr>
      <vt:lpstr>Mistral</vt:lpstr>
      <vt:lpstr>Times New Roman</vt:lpstr>
      <vt:lpstr>Verdana</vt:lpstr>
      <vt:lpstr>Wingdings 2</vt:lpstr>
      <vt:lpstr>Brío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</dc:creator>
  <cp:lastModifiedBy>Paola</cp:lastModifiedBy>
  <cp:revision>102</cp:revision>
  <dcterms:created xsi:type="dcterms:W3CDTF">2015-08-11T19:10:22Z</dcterms:created>
  <dcterms:modified xsi:type="dcterms:W3CDTF">2015-09-22T14:33:01Z</dcterms:modified>
</cp:coreProperties>
</file>