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2">
  <p:sldMasterIdLst>
    <p:sldMasterId id="2147483744" r:id="rId1"/>
  </p:sld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3" r:id="rId15"/>
    <p:sldId id="289" r:id="rId16"/>
    <p:sldId id="271" r:id="rId17"/>
    <p:sldId id="272" r:id="rId18"/>
    <p:sldId id="290" r:id="rId19"/>
    <p:sldId id="274" r:id="rId20"/>
    <p:sldId id="275" r:id="rId21"/>
    <p:sldId id="291" r:id="rId22"/>
    <p:sldId id="292" r:id="rId23"/>
    <p:sldId id="276" r:id="rId24"/>
    <p:sldId id="277" r:id="rId25"/>
    <p:sldId id="278" r:id="rId26"/>
    <p:sldId id="293" r:id="rId27"/>
    <p:sldId id="279" r:id="rId28"/>
    <p:sldId id="280" r:id="rId29"/>
    <p:sldId id="281" r:id="rId30"/>
    <p:sldId id="282" r:id="rId31"/>
    <p:sldId id="283" r:id="rId32"/>
    <p:sldId id="302" r:id="rId33"/>
    <p:sldId id="284" r:id="rId34"/>
    <p:sldId id="294" r:id="rId35"/>
    <p:sldId id="296" r:id="rId36"/>
    <p:sldId id="295" r:id="rId37"/>
    <p:sldId id="297" r:id="rId38"/>
    <p:sldId id="285" r:id="rId39"/>
    <p:sldId id="298" r:id="rId40"/>
    <p:sldId id="299" r:id="rId41"/>
    <p:sldId id="300" r:id="rId42"/>
    <p:sldId id="301" r:id="rId43"/>
    <p:sldId id="303" r:id="rId44"/>
    <p:sldId id="286" r:id="rId45"/>
    <p:sldId id="287" r:id="rId46"/>
    <p:sldId id="304" r:id="rId47"/>
    <p:sldId id="305" r:id="rId48"/>
    <p:sldId id="288" r:id="rId49"/>
    <p:sldId id="306" r:id="rId50"/>
    <p:sldId id="307" r:id="rId51"/>
    <p:sldId id="308"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9735" autoAdjust="0"/>
  </p:normalViewPr>
  <p:slideViewPr>
    <p:cSldViewPr>
      <p:cViewPr>
        <p:scale>
          <a:sx n="60" d="100"/>
          <a:sy n="60" d="100"/>
        </p:scale>
        <p:origin x="-798" y="-366"/>
      </p:cViewPr>
      <p:guideLst>
        <p:guide orient="horz" pos="2160"/>
        <p:guide pos="2880"/>
      </p:guideLst>
    </p:cSldViewPr>
  </p:slideViewPr>
  <p:outlineViewPr>
    <p:cViewPr>
      <p:scale>
        <a:sx n="33" d="100"/>
        <a:sy n="33" d="100"/>
      </p:scale>
      <p:origin x="0" y="16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8992C-8074-4A3B-8403-B3BD1601ECCB}"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C"/>
        </a:p>
      </dgm:t>
    </dgm:pt>
    <dgm:pt modelId="{AA9E968E-3174-4138-8254-A59A048055AD}">
      <dgm:prSet phldrT="[Texto]"/>
      <dgm:spPr/>
      <dgm:t>
        <a:bodyPr/>
        <a:lstStyle/>
        <a:p>
          <a:r>
            <a:rPr lang="es-EC" dirty="0" smtClean="0"/>
            <a:t>Hotelería Tradicional</a:t>
          </a:r>
          <a:endParaRPr lang="es-EC" dirty="0"/>
        </a:p>
      </dgm:t>
    </dgm:pt>
    <dgm:pt modelId="{9524654C-0F8E-4254-94A4-343A6F3D0DA0}" type="parTrans" cxnId="{AA96D6BE-83C3-40CF-A27C-CB0E8B8DC0B3}">
      <dgm:prSet/>
      <dgm:spPr/>
      <dgm:t>
        <a:bodyPr/>
        <a:lstStyle/>
        <a:p>
          <a:endParaRPr lang="es-EC"/>
        </a:p>
      </dgm:t>
    </dgm:pt>
    <dgm:pt modelId="{CD0AACA3-B58A-4F87-A698-9908FA7ABD69}" type="sibTrans" cxnId="{AA96D6BE-83C3-40CF-A27C-CB0E8B8DC0B3}">
      <dgm:prSet/>
      <dgm:spPr/>
      <dgm:t>
        <a:bodyPr/>
        <a:lstStyle/>
        <a:p>
          <a:endParaRPr lang="es-EC"/>
        </a:p>
      </dgm:t>
    </dgm:pt>
    <dgm:pt modelId="{482032AD-C55C-4FCA-8CB9-ADE64B9F79A7}">
      <dgm:prSet phldrT="[Texto]"/>
      <dgm:spPr/>
      <dgm:t>
        <a:bodyPr/>
        <a:lstStyle/>
        <a:p>
          <a:r>
            <a:rPr lang="es-EC" dirty="0" smtClean="0"/>
            <a:t>Contaminante</a:t>
          </a:r>
          <a:endParaRPr lang="es-EC" dirty="0"/>
        </a:p>
      </dgm:t>
    </dgm:pt>
    <dgm:pt modelId="{051C9E5B-A5D8-48A0-8B15-DE8A4F68A03C}" type="parTrans" cxnId="{2544DF61-7F6B-4E07-B856-C35C26DA1789}">
      <dgm:prSet/>
      <dgm:spPr/>
      <dgm:t>
        <a:bodyPr/>
        <a:lstStyle/>
        <a:p>
          <a:endParaRPr lang="es-EC"/>
        </a:p>
      </dgm:t>
    </dgm:pt>
    <dgm:pt modelId="{B6E4ACDD-4AE2-469E-A3F6-5CE223037093}" type="sibTrans" cxnId="{2544DF61-7F6B-4E07-B856-C35C26DA1789}">
      <dgm:prSet/>
      <dgm:spPr/>
      <dgm:t>
        <a:bodyPr/>
        <a:lstStyle/>
        <a:p>
          <a:endParaRPr lang="es-EC"/>
        </a:p>
      </dgm:t>
    </dgm:pt>
    <dgm:pt modelId="{DE6E1171-6BD0-4767-BC84-0C94C38C9891}">
      <dgm:prSet phldrT="[Texto]"/>
      <dgm:spPr/>
      <dgm:t>
        <a:bodyPr/>
        <a:lstStyle/>
        <a:p>
          <a:r>
            <a:rPr lang="es-EC" dirty="0" smtClean="0"/>
            <a:t>No contribuye al desarrollo Social</a:t>
          </a:r>
          <a:endParaRPr lang="es-EC" dirty="0"/>
        </a:p>
      </dgm:t>
    </dgm:pt>
    <dgm:pt modelId="{3EE995E9-22D9-4D2B-BB9D-F8B51B1AE42D}" type="parTrans" cxnId="{9D8D0132-2ACB-4107-9258-64CE2B011E45}">
      <dgm:prSet/>
      <dgm:spPr/>
      <dgm:t>
        <a:bodyPr/>
        <a:lstStyle/>
        <a:p>
          <a:endParaRPr lang="es-EC"/>
        </a:p>
      </dgm:t>
    </dgm:pt>
    <dgm:pt modelId="{9E7DC7A9-8E34-4ED1-B633-3C5B0F0DFF54}" type="sibTrans" cxnId="{9D8D0132-2ACB-4107-9258-64CE2B011E45}">
      <dgm:prSet/>
      <dgm:spPr/>
      <dgm:t>
        <a:bodyPr/>
        <a:lstStyle/>
        <a:p>
          <a:endParaRPr lang="es-EC"/>
        </a:p>
      </dgm:t>
    </dgm:pt>
    <dgm:pt modelId="{F88FB244-5E76-4DFC-94E9-F3C126122139}">
      <dgm:prSet phldrT="[Texto]"/>
      <dgm:spPr/>
      <dgm:t>
        <a:bodyPr/>
        <a:lstStyle/>
        <a:p>
          <a:r>
            <a:rPr lang="es-EC" dirty="0" smtClean="0"/>
            <a:t>Eje de desarrollo</a:t>
          </a:r>
          <a:endParaRPr lang="es-EC" dirty="0"/>
        </a:p>
      </dgm:t>
    </dgm:pt>
    <dgm:pt modelId="{22A2B246-26D4-4573-96A3-32171B3EAFCE}" type="parTrans" cxnId="{17DD4683-917E-49C4-822C-086BD08C3068}">
      <dgm:prSet/>
      <dgm:spPr/>
      <dgm:t>
        <a:bodyPr/>
        <a:lstStyle/>
        <a:p>
          <a:endParaRPr lang="es-EC"/>
        </a:p>
      </dgm:t>
    </dgm:pt>
    <dgm:pt modelId="{641F72ED-BF15-4644-8F23-9B4AA7A0D15F}" type="sibTrans" cxnId="{17DD4683-917E-49C4-822C-086BD08C3068}">
      <dgm:prSet/>
      <dgm:spPr/>
      <dgm:t>
        <a:bodyPr/>
        <a:lstStyle/>
        <a:p>
          <a:endParaRPr lang="es-EC"/>
        </a:p>
      </dgm:t>
    </dgm:pt>
    <dgm:pt modelId="{7F6A9C5B-9776-4D2C-9D96-D85B75452EED}">
      <dgm:prSet/>
      <dgm:spPr/>
      <dgm:t>
        <a:bodyPr/>
        <a:lstStyle/>
        <a:p>
          <a:r>
            <a:rPr lang="es-EC" dirty="0" smtClean="0"/>
            <a:t>Economía</a:t>
          </a:r>
          <a:endParaRPr lang="es-EC" dirty="0"/>
        </a:p>
      </dgm:t>
    </dgm:pt>
    <dgm:pt modelId="{02E03AB7-8467-45D8-84A9-F7B2AC077442}" type="parTrans" cxnId="{91D99812-2673-4BD4-B61F-035E0BA946DE}">
      <dgm:prSet/>
      <dgm:spPr/>
      <dgm:t>
        <a:bodyPr/>
        <a:lstStyle/>
        <a:p>
          <a:endParaRPr lang="es-EC"/>
        </a:p>
      </dgm:t>
    </dgm:pt>
    <dgm:pt modelId="{7DCF140B-61E9-445D-8648-B1CC4A74D0B4}" type="sibTrans" cxnId="{91D99812-2673-4BD4-B61F-035E0BA946DE}">
      <dgm:prSet/>
      <dgm:spPr/>
      <dgm:t>
        <a:bodyPr/>
        <a:lstStyle/>
        <a:p>
          <a:endParaRPr lang="es-EC"/>
        </a:p>
      </dgm:t>
    </dgm:pt>
    <dgm:pt modelId="{B7A91D0B-4ABF-4C04-A58A-A13039B273C9}" type="pres">
      <dgm:prSet presAssocID="{EAB8992C-8074-4A3B-8403-B3BD1601ECCB}" presName="diagram" presStyleCnt="0">
        <dgm:presLayoutVars>
          <dgm:dir/>
          <dgm:resizeHandles val="exact"/>
        </dgm:presLayoutVars>
      </dgm:prSet>
      <dgm:spPr/>
      <dgm:t>
        <a:bodyPr/>
        <a:lstStyle/>
        <a:p>
          <a:endParaRPr lang="es-EC"/>
        </a:p>
      </dgm:t>
    </dgm:pt>
    <dgm:pt modelId="{F831DCAC-66F1-4395-9E4F-4E1681297656}" type="pres">
      <dgm:prSet presAssocID="{AA9E968E-3174-4138-8254-A59A048055AD}" presName="node" presStyleLbl="node1" presStyleIdx="0" presStyleCnt="5">
        <dgm:presLayoutVars>
          <dgm:bulletEnabled val="1"/>
        </dgm:presLayoutVars>
      </dgm:prSet>
      <dgm:spPr/>
      <dgm:t>
        <a:bodyPr/>
        <a:lstStyle/>
        <a:p>
          <a:endParaRPr lang="es-EC"/>
        </a:p>
      </dgm:t>
    </dgm:pt>
    <dgm:pt modelId="{CA65AC20-CB2B-4CFF-9A42-F8CEA24ADCD1}" type="pres">
      <dgm:prSet presAssocID="{CD0AACA3-B58A-4F87-A698-9908FA7ABD69}" presName="sibTrans" presStyleLbl="sibTrans2D1" presStyleIdx="0" presStyleCnt="4"/>
      <dgm:spPr/>
      <dgm:t>
        <a:bodyPr/>
        <a:lstStyle/>
        <a:p>
          <a:endParaRPr lang="es-EC"/>
        </a:p>
      </dgm:t>
    </dgm:pt>
    <dgm:pt modelId="{5E924626-53D1-412D-8E42-7878E1E2C572}" type="pres">
      <dgm:prSet presAssocID="{CD0AACA3-B58A-4F87-A698-9908FA7ABD69}" presName="connectorText" presStyleLbl="sibTrans2D1" presStyleIdx="0" presStyleCnt="4"/>
      <dgm:spPr/>
      <dgm:t>
        <a:bodyPr/>
        <a:lstStyle/>
        <a:p>
          <a:endParaRPr lang="es-EC"/>
        </a:p>
      </dgm:t>
    </dgm:pt>
    <dgm:pt modelId="{1840ED19-F379-407E-9E63-C908577B2CA3}" type="pres">
      <dgm:prSet presAssocID="{482032AD-C55C-4FCA-8CB9-ADE64B9F79A7}" presName="node" presStyleLbl="node1" presStyleIdx="1" presStyleCnt="5">
        <dgm:presLayoutVars>
          <dgm:bulletEnabled val="1"/>
        </dgm:presLayoutVars>
      </dgm:prSet>
      <dgm:spPr/>
      <dgm:t>
        <a:bodyPr/>
        <a:lstStyle/>
        <a:p>
          <a:endParaRPr lang="es-EC"/>
        </a:p>
      </dgm:t>
    </dgm:pt>
    <dgm:pt modelId="{5A1EC02D-E0E7-4B4D-AC66-2F384E3B391D}" type="pres">
      <dgm:prSet presAssocID="{B6E4ACDD-4AE2-469E-A3F6-5CE223037093}" presName="sibTrans" presStyleLbl="sibTrans2D1" presStyleIdx="1" presStyleCnt="4"/>
      <dgm:spPr/>
      <dgm:t>
        <a:bodyPr/>
        <a:lstStyle/>
        <a:p>
          <a:endParaRPr lang="es-EC"/>
        </a:p>
      </dgm:t>
    </dgm:pt>
    <dgm:pt modelId="{4DCFCD5C-FA70-4ABC-B3FC-FE3883AF4726}" type="pres">
      <dgm:prSet presAssocID="{B6E4ACDD-4AE2-469E-A3F6-5CE223037093}" presName="connectorText" presStyleLbl="sibTrans2D1" presStyleIdx="1" presStyleCnt="4"/>
      <dgm:spPr/>
      <dgm:t>
        <a:bodyPr/>
        <a:lstStyle/>
        <a:p>
          <a:endParaRPr lang="es-EC"/>
        </a:p>
      </dgm:t>
    </dgm:pt>
    <dgm:pt modelId="{25C886F4-E505-49FE-BF31-FE5999577322}" type="pres">
      <dgm:prSet presAssocID="{DE6E1171-6BD0-4767-BC84-0C94C38C9891}" presName="node" presStyleLbl="node1" presStyleIdx="2" presStyleCnt="5">
        <dgm:presLayoutVars>
          <dgm:bulletEnabled val="1"/>
        </dgm:presLayoutVars>
      </dgm:prSet>
      <dgm:spPr/>
      <dgm:t>
        <a:bodyPr/>
        <a:lstStyle/>
        <a:p>
          <a:endParaRPr lang="es-EC"/>
        </a:p>
      </dgm:t>
    </dgm:pt>
    <dgm:pt modelId="{09243F27-87F6-4D99-8C17-119192D05149}" type="pres">
      <dgm:prSet presAssocID="{9E7DC7A9-8E34-4ED1-B633-3C5B0F0DFF54}" presName="sibTrans" presStyleLbl="sibTrans2D1" presStyleIdx="2" presStyleCnt="4"/>
      <dgm:spPr/>
      <dgm:t>
        <a:bodyPr/>
        <a:lstStyle/>
        <a:p>
          <a:endParaRPr lang="es-EC"/>
        </a:p>
      </dgm:t>
    </dgm:pt>
    <dgm:pt modelId="{CD741D1C-45D8-4CBA-A80C-416709644AD9}" type="pres">
      <dgm:prSet presAssocID="{9E7DC7A9-8E34-4ED1-B633-3C5B0F0DFF54}" presName="connectorText" presStyleLbl="sibTrans2D1" presStyleIdx="2" presStyleCnt="4"/>
      <dgm:spPr/>
      <dgm:t>
        <a:bodyPr/>
        <a:lstStyle/>
        <a:p>
          <a:endParaRPr lang="es-EC"/>
        </a:p>
      </dgm:t>
    </dgm:pt>
    <dgm:pt modelId="{EE46D62C-4FB5-4A17-9250-670EB26F60B8}" type="pres">
      <dgm:prSet presAssocID="{7F6A9C5B-9776-4D2C-9D96-D85B75452EED}" presName="node" presStyleLbl="node1" presStyleIdx="3" presStyleCnt="5">
        <dgm:presLayoutVars>
          <dgm:bulletEnabled val="1"/>
        </dgm:presLayoutVars>
      </dgm:prSet>
      <dgm:spPr/>
      <dgm:t>
        <a:bodyPr/>
        <a:lstStyle/>
        <a:p>
          <a:endParaRPr lang="es-EC"/>
        </a:p>
      </dgm:t>
    </dgm:pt>
    <dgm:pt modelId="{E93558CF-D59A-4A80-B3B4-56960AAA0EDA}" type="pres">
      <dgm:prSet presAssocID="{7DCF140B-61E9-445D-8648-B1CC4A74D0B4}" presName="sibTrans" presStyleLbl="sibTrans2D1" presStyleIdx="3" presStyleCnt="4"/>
      <dgm:spPr/>
      <dgm:t>
        <a:bodyPr/>
        <a:lstStyle/>
        <a:p>
          <a:endParaRPr lang="es-EC"/>
        </a:p>
      </dgm:t>
    </dgm:pt>
    <dgm:pt modelId="{95EE51A7-2A65-4E96-ADA0-128109A414C3}" type="pres">
      <dgm:prSet presAssocID="{7DCF140B-61E9-445D-8648-B1CC4A74D0B4}" presName="connectorText" presStyleLbl="sibTrans2D1" presStyleIdx="3" presStyleCnt="4"/>
      <dgm:spPr/>
      <dgm:t>
        <a:bodyPr/>
        <a:lstStyle/>
        <a:p>
          <a:endParaRPr lang="es-EC"/>
        </a:p>
      </dgm:t>
    </dgm:pt>
    <dgm:pt modelId="{2C71351A-D4C9-4A47-B694-9CF20E32192F}" type="pres">
      <dgm:prSet presAssocID="{F88FB244-5E76-4DFC-94E9-F3C126122139}" presName="node" presStyleLbl="node1" presStyleIdx="4" presStyleCnt="5">
        <dgm:presLayoutVars>
          <dgm:bulletEnabled val="1"/>
        </dgm:presLayoutVars>
      </dgm:prSet>
      <dgm:spPr/>
      <dgm:t>
        <a:bodyPr/>
        <a:lstStyle/>
        <a:p>
          <a:endParaRPr lang="es-EC"/>
        </a:p>
      </dgm:t>
    </dgm:pt>
  </dgm:ptLst>
  <dgm:cxnLst>
    <dgm:cxn modelId="{0295E766-DE2B-4791-8FF8-9123E790C23D}" type="presOf" srcId="{7DCF140B-61E9-445D-8648-B1CC4A74D0B4}" destId="{E93558CF-D59A-4A80-B3B4-56960AAA0EDA}" srcOrd="0" destOrd="0" presId="urn:microsoft.com/office/officeart/2005/8/layout/process5"/>
    <dgm:cxn modelId="{AA96D6BE-83C3-40CF-A27C-CB0E8B8DC0B3}" srcId="{EAB8992C-8074-4A3B-8403-B3BD1601ECCB}" destId="{AA9E968E-3174-4138-8254-A59A048055AD}" srcOrd="0" destOrd="0" parTransId="{9524654C-0F8E-4254-94A4-343A6F3D0DA0}" sibTransId="{CD0AACA3-B58A-4F87-A698-9908FA7ABD69}"/>
    <dgm:cxn modelId="{2544DF61-7F6B-4E07-B856-C35C26DA1789}" srcId="{EAB8992C-8074-4A3B-8403-B3BD1601ECCB}" destId="{482032AD-C55C-4FCA-8CB9-ADE64B9F79A7}" srcOrd="1" destOrd="0" parTransId="{051C9E5B-A5D8-48A0-8B15-DE8A4F68A03C}" sibTransId="{B6E4ACDD-4AE2-469E-A3F6-5CE223037093}"/>
    <dgm:cxn modelId="{876D9EA3-58B9-47AF-938B-3DF8BFC9D77E}" type="presOf" srcId="{482032AD-C55C-4FCA-8CB9-ADE64B9F79A7}" destId="{1840ED19-F379-407E-9E63-C908577B2CA3}" srcOrd="0" destOrd="0" presId="urn:microsoft.com/office/officeart/2005/8/layout/process5"/>
    <dgm:cxn modelId="{2442D1CF-AF0F-45AA-9533-6C5A9A90C7D9}" type="presOf" srcId="{7DCF140B-61E9-445D-8648-B1CC4A74D0B4}" destId="{95EE51A7-2A65-4E96-ADA0-128109A414C3}" srcOrd="1" destOrd="0" presId="urn:microsoft.com/office/officeart/2005/8/layout/process5"/>
    <dgm:cxn modelId="{BAAFA207-4394-4956-BA31-8998970F75D0}" type="presOf" srcId="{B6E4ACDD-4AE2-469E-A3F6-5CE223037093}" destId="{5A1EC02D-E0E7-4B4D-AC66-2F384E3B391D}" srcOrd="0" destOrd="0" presId="urn:microsoft.com/office/officeart/2005/8/layout/process5"/>
    <dgm:cxn modelId="{94EDF823-E99A-4753-A090-581D75798054}" type="presOf" srcId="{AA9E968E-3174-4138-8254-A59A048055AD}" destId="{F831DCAC-66F1-4395-9E4F-4E1681297656}" srcOrd="0" destOrd="0" presId="urn:microsoft.com/office/officeart/2005/8/layout/process5"/>
    <dgm:cxn modelId="{ED6844B6-50E2-47FD-80B8-080474C67691}" type="presOf" srcId="{EAB8992C-8074-4A3B-8403-B3BD1601ECCB}" destId="{B7A91D0B-4ABF-4C04-A58A-A13039B273C9}" srcOrd="0" destOrd="0" presId="urn:microsoft.com/office/officeart/2005/8/layout/process5"/>
    <dgm:cxn modelId="{AB305A65-4A10-40D6-A680-AD8265D08420}" type="presOf" srcId="{F88FB244-5E76-4DFC-94E9-F3C126122139}" destId="{2C71351A-D4C9-4A47-B694-9CF20E32192F}" srcOrd="0" destOrd="0" presId="urn:microsoft.com/office/officeart/2005/8/layout/process5"/>
    <dgm:cxn modelId="{11D4ED70-1962-415C-8DD4-05CCF724B59D}" type="presOf" srcId="{DE6E1171-6BD0-4767-BC84-0C94C38C9891}" destId="{25C886F4-E505-49FE-BF31-FE5999577322}" srcOrd="0" destOrd="0" presId="urn:microsoft.com/office/officeart/2005/8/layout/process5"/>
    <dgm:cxn modelId="{200D9709-9A6F-4E90-8D15-345CFB7F8221}" type="presOf" srcId="{B6E4ACDD-4AE2-469E-A3F6-5CE223037093}" destId="{4DCFCD5C-FA70-4ABC-B3FC-FE3883AF4726}" srcOrd="1" destOrd="0" presId="urn:microsoft.com/office/officeart/2005/8/layout/process5"/>
    <dgm:cxn modelId="{17DD4683-917E-49C4-822C-086BD08C3068}" srcId="{EAB8992C-8074-4A3B-8403-B3BD1601ECCB}" destId="{F88FB244-5E76-4DFC-94E9-F3C126122139}" srcOrd="4" destOrd="0" parTransId="{22A2B246-26D4-4573-96A3-32171B3EAFCE}" sibTransId="{641F72ED-BF15-4644-8F23-9B4AA7A0D15F}"/>
    <dgm:cxn modelId="{91D99812-2673-4BD4-B61F-035E0BA946DE}" srcId="{EAB8992C-8074-4A3B-8403-B3BD1601ECCB}" destId="{7F6A9C5B-9776-4D2C-9D96-D85B75452EED}" srcOrd="3" destOrd="0" parTransId="{02E03AB7-8467-45D8-84A9-F7B2AC077442}" sibTransId="{7DCF140B-61E9-445D-8648-B1CC4A74D0B4}"/>
    <dgm:cxn modelId="{3F9CA9AC-FDEB-44DF-974E-633ED454EF9B}" type="presOf" srcId="{9E7DC7A9-8E34-4ED1-B633-3C5B0F0DFF54}" destId="{CD741D1C-45D8-4CBA-A80C-416709644AD9}" srcOrd="1" destOrd="0" presId="urn:microsoft.com/office/officeart/2005/8/layout/process5"/>
    <dgm:cxn modelId="{21BF2BDE-52F5-4BF2-AAAE-69AE4E995795}" type="presOf" srcId="{7F6A9C5B-9776-4D2C-9D96-D85B75452EED}" destId="{EE46D62C-4FB5-4A17-9250-670EB26F60B8}" srcOrd="0" destOrd="0" presId="urn:microsoft.com/office/officeart/2005/8/layout/process5"/>
    <dgm:cxn modelId="{9D8D0132-2ACB-4107-9258-64CE2B011E45}" srcId="{EAB8992C-8074-4A3B-8403-B3BD1601ECCB}" destId="{DE6E1171-6BD0-4767-BC84-0C94C38C9891}" srcOrd="2" destOrd="0" parTransId="{3EE995E9-22D9-4D2B-BB9D-F8B51B1AE42D}" sibTransId="{9E7DC7A9-8E34-4ED1-B633-3C5B0F0DFF54}"/>
    <dgm:cxn modelId="{00282797-7103-4CA5-A006-CCE4978D9631}" type="presOf" srcId="{CD0AACA3-B58A-4F87-A698-9908FA7ABD69}" destId="{CA65AC20-CB2B-4CFF-9A42-F8CEA24ADCD1}" srcOrd="0" destOrd="0" presId="urn:microsoft.com/office/officeart/2005/8/layout/process5"/>
    <dgm:cxn modelId="{E5EF57DB-4CD4-439D-8902-A717932BC07D}" type="presOf" srcId="{9E7DC7A9-8E34-4ED1-B633-3C5B0F0DFF54}" destId="{09243F27-87F6-4D99-8C17-119192D05149}" srcOrd="0" destOrd="0" presId="urn:microsoft.com/office/officeart/2005/8/layout/process5"/>
    <dgm:cxn modelId="{7C483AC3-23BD-4D7C-9974-81CB6C50A533}" type="presOf" srcId="{CD0AACA3-B58A-4F87-A698-9908FA7ABD69}" destId="{5E924626-53D1-412D-8E42-7878E1E2C572}" srcOrd="1" destOrd="0" presId="urn:microsoft.com/office/officeart/2005/8/layout/process5"/>
    <dgm:cxn modelId="{F4AA0AAE-F251-495F-AC15-531CF99B113F}" type="presParOf" srcId="{B7A91D0B-4ABF-4C04-A58A-A13039B273C9}" destId="{F831DCAC-66F1-4395-9E4F-4E1681297656}" srcOrd="0" destOrd="0" presId="urn:microsoft.com/office/officeart/2005/8/layout/process5"/>
    <dgm:cxn modelId="{3ACC1AF2-A5CF-4EB3-8C4A-062E0DABA7CC}" type="presParOf" srcId="{B7A91D0B-4ABF-4C04-A58A-A13039B273C9}" destId="{CA65AC20-CB2B-4CFF-9A42-F8CEA24ADCD1}" srcOrd="1" destOrd="0" presId="urn:microsoft.com/office/officeart/2005/8/layout/process5"/>
    <dgm:cxn modelId="{D86ABA9F-254E-422D-97EF-FF1E899AE32F}" type="presParOf" srcId="{CA65AC20-CB2B-4CFF-9A42-F8CEA24ADCD1}" destId="{5E924626-53D1-412D-8E42-7878E1E2C572}" srcOrd="0" destOrd="0" presId="urn:microsoft.com/office/officeart/2005/8/layout/process5"/>
    <dgm:cxn modelId="{D7E59B8E-53AC-4BD2-836B-F4939CCA3530}" type="presParOf" srcId="{B7A91D0B-4ABF-4C04-A58A-A13039B273C9}" destId="{1840ED19-F379-407E-9E63-C908577B2CA3}" srcOrd="2" destOrd="0" presId="urn:microsoft.com/office/officeart/2005/8/layout/process5"/>
    <dgm:cxn modelId="{F76EC410-C316-4E69-AC31-EC3D474856A9}" type="presParOf" srcId="{B7A91D0B-4ABF-4C04-A58A-A13039B273C9}" destId="{5A1EC02D-E0E7-4B4D-AC66-2F384E3B391D}" srcOrd="3" destOrd="0" presId="urn:microsoft.com/office/officeart/2005/8/layout/process5"/>
    <dgm:cxn modelId="{CA7A84C2-A486-4033-BD65-BA7B4C2845E3}" type="presParOf" srcId="{5A1EC02D-E0E7-4B4D-AC66-2F384E3B391D}" destId="{4DCFCD5C-FA70-4ABC-B3FC-FE3883AF4726}" srcOrd="0" destOrd="0" presId="urn:microsoft.com/office/officeart/2005/8/layout/process5"/>
    <dgm:cxn modelId="{0C1F2338-3D06-4B63-BBDF-87036CF5C313}" type="presParOf" srcId="{B7A91D0B-4ABF-4C04-A58A-A13039B273C9}" destId="{25C886F4-E505-49FE-BF31-FE5999577322}" srcOrd="4" destOrd="0" presId="urn:microsoft.com/office/officeart/2005/8/layout/process5"/>
    <dgm:cxn modelId="{C863B36E-7C0A-4661-9E90-DA83719FFCF1}" type="presParOf" srcId="{B7A91D0B-4ABF-4C04-A58A-A13039B273C9}" destId="{09243F27-87F6-4D99-8C17-119192D05149}" srcOrd="5" destOrd="0" presId="urn:microsoft.com/office/officeart/2005/8/layout/process5"/>
    <dgm:cxn modelId="{B12B64C6-E3D5-4952-BE41-A39E86BCEB12}" type="presParOf" srcId="{09243F27-87F6-4D99-8C17-119192D05149}" destId="{CD741D1C-45D8-4CBA-A80C-416709644AD9}" srcOrd="0" destOrd="0" presId="urn:microsoft.com/office/officeart/2005/8/layout/process5"/>
    <dgm:cxn modelId="{7530A539-43D7-499E-B55E-CE0915407D9D}" type="presParOf" srcId="{B7A91D0B-4ABF-4C04-A58A-A13039B273C9}" destId="{EE46D62C-4FB5-4A17-9250-670EB26F60B8}" srcOrd="6" destOrd="0" presId="urn:microsoft.com/office/officeart/2005/8/layout/process5"/>
    <dgm:cxn modelId="{0B1088CF-F315-463C-AC57-6A38BE946FBD}" type="presParOf" srcId="{B7A91D0B-4ABF-4C04-A58A-A13039B273C9}" destId="{E93558CF-D59A-4A80-B3B4-56960AAA0EDA}" srcOrd="7" destOrd="0" presId="urn:microsoft.com/office/officeart/2005/8/layout/process5"/>
    <dgm:cxn modelId="{8B978EAC-A770-4C8E-BB0A-C4E9D30B24F5}" type="presParOf" srcId="{E93558CF-D59A-4A80-B3B4-56960AAA0EDA}" destId="{95EE51A7-2A65-4E96-ADA0-128109A414C3}" srcOrd="0" destOrd="0" presId="urn:microsoft.com/office/officeart/2005/8/layout/process5"/>
    <dgm:cxn modelId="{7EBA0E00-06BF-4CD7-9894-3EF3B62C35A7}" type="presParOf" srcId="{B7A91D0B-4ABF-4C04-A58A-A13039B273C9}" destId="{2C71351A-D4C9-4A47-B694-9CF20E32192F}"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084CAB-FB0D-474A-A822-5BC9D3F06B81}" type="doc">
      <dgm:prSet loTypeId="urn:microsoft.com/office/officeart/2005/8/layout/cycle7" loCatId="cycle" qsTypeId="urn:microsoft.com/office/officeart/2005/8/quickstyle/simple3" qsCatId="simple" csTypeId="urn:microsoft.com/office/officeart/2005/8/colors/colorful3" csCatId="colorful" phldr="1"/>
      <dgm:spPr/>
      <dgm:t>
        <a:bodyPr/>
        <a:lstStyle/>
        <a:p>
          <a:endParaRPr lang="es-EC"/>
        </a:p>
      </dgm:t>
    </dgm:pt>
    <dgm:pt modelId="{9158E335-9F41-409E-A9B4-26EE4D529F16}">
      <dgm:prSet phldrT="[Texto]"/>
      <dgm:spPr/>
      <dgm:t>
        <a:bodyPr/>
        <a:lstStyle/>
        <a:p>
          <a:r>
            <a:rPr lang="es-EC" b="0" i="0" dirty="0" smtClean="0"/>
            <a:t>Contribución al desarrollo local, rescate y protección del patrimonio Histórico – Cultural</a:t>
          </a:r>
          <a:endParaRPr lang="es-EC" b="0" i="0" dirty="0"/>
        </a:p>
      </dgm:t>
    </dgm:pt>
    <dgm:pt modelId="{718EC3B9-7BB8-4334-A046-E7AEF4B3848C}" type="parTrans" cxnId="{0517780D-35FE-4635-AC8E-DDAEB869CC0C}">
      <dgm:prSet/>
      <dgm:spPr/>
      <dgm:t>
        <a:bodyPr/>
        <a:lstStyle/>
        <a:p>
          <a:endParaRPr lang="es-EC" b="0" i="0"/>
        </a:p>
      </dgm:t>
    </dgm:pt>
    <dgm:pt modelId="{7FC0CBBA-BFC6-4160-B4B9-476E0AB20E94}" type="sibTrans" cxnId="{0517780D-35FE-4635-AC8E-DDAEB869CC0C}">
      <dgm:prSet/>
      <dgm:spPr/>
      <dgm:t>
        <a:bodyPr/>
        <a:lstStyle/>
        <a:p>
          <a:endParaRPr lang="es-EC" b="0" i="0"/>
        </a:p>
      </dgm:t>
    </dgm:pt>
    <dgm:pt modelId="{2613CCC4-8824-4A49-9736-ECBE75FA4ED1}">
      <dgm:prSet phldrT="[Texto]"/>
      <dgm:spPr/>
      <dgm:t>
        <a:bodyPr/>
        <a:lstStyle/>
        <a:p>
          <a:r>
            <a:rPr lang="es-EC" b="0" i="0" dirty="0" smtClean="0"/>
            <a:t>Actividades culturales como parte del producto turístico</a:t>
          </a:r>
          <a:endParaRPr lang="es-EC" b="0" i="0" dirty="0"/>
        </a:p>
      </dgm:t>
    </dgm:pt>
    <dgm:pt modelId="{291FC7F2-723E-444A-B932-FE7D25E092B4}" type="parTrans" cxnId="{DBA6E1F6-5F80-492B-95AF-D4575C3B1518}">
      <dgm:prSet/>
      <dgm:spPr/>
      <dgm:t>
        <a:bodyPr/>
        <a:lstStyle/>
        <a:p>
          <a:endParaRPr lang="es-EC" b="0" i="0"/>
        </a:p>
      </dgm:t>
    </dgm:pt>
    <dgm:pt modelId="{FEE2EF85-E268-4F74-9715-06125EA00F17}" type="sibTrans" cxnId="{DBA6E1F6-5F80-492B-95AF-D4575C3B1518}">
      <dgm:prSet/>
      <dgm:spPr/>
      <dgm:t>
        <a:bodyPr/>
        <a:lstStyle/>
        <a:p>
          <a:endParaRPr lang="es-EC" b="0" i="0"/>
        </a:p>
      </dgm:t>
    </dgm:pt>
    <dgm:pt modelId="{D15C6FD9-86BD-4C5B-8F0E-EA00F551C56A}">
      <dgm:prSet phldrT="[Texto]"/>
      <dgm:spPr/>
      <dgm:t>
        <a:bodyPr/>
        <a:lstStyle/>
        <a:p>
          <a:r>
            <a:rPr lang="es-EC" b="0" i="0" dirty="0" smtClean="0"/>
            <a:t>Calidad de vida de los empleados</a:t>
          </a:r>
          <a:endParaRPr lang="es-EC" b="0" i="0" dirty="0"/>
        </a:p>
      </dgm:t>
    </dgm:pt>
    <dgm:pt modelId="{4C0CF3A4-D5C8-41CE-AB8A-AF0F5AEF3967}" type="parTrans" cxnId="{0772217C-60AA-4EEB-86BE-0D4356B23CC6}">
      <dgm:prSet/>
      <dgm:spPr/>
      <dgm:t>
        <a:bodyPr/>
        <a:lstStyle/>
        <a:p>
          <a:endParaRPr lang="es-EC" b="0" i="0"/>
        </a:p>
      </dgm:t>
    </dgm:pt>
    <dgm:pt modelId="{CB8F4851-C37A-4B01-9B11-793CCFE9436F}" type="sibTrans" cxnId="{0772217C-60AA-4EEB-86BE-0D4356B23CC6}">
      <dgm:prSet/>
      <dgm:spPr/>
      <dgm:t>
        <a:bodyPr/>
        <a:lstStyle/>
        <a:p>
          <a:endParaRPr lang="es-EC" b="0" i="0"/>
        </a:p>
      </dgm:t>
    </dgm:pt>
    <dgm:pt modelId="{101A6076-005C-4D54-BA40-20885004181D}" type="pres">
      <dgm:prSet presAssocID="{C9084CAB-FB0D-474A-A822-5BC9D3F06B81}" presName="Name0" presStyleCnt="0">
        <dgm:presLayoutVars>
          <dgm:dir/>
          <dgm:resizeHandles val="exact"/>
        </dgm:presLayoutVars>
      </dgm:prSet>
      <dgm:spPr/>
      <dgm:t>
        <a:bodyPr/>
        <a:lstStyle/>
        <a:p>
          <a:endParaRPr lang="es-EC"/>
        </a:p>
      </dgm:t>
    </dgm:pt>
    <dgm:pt modelId="{1BE050C0-40C2-4584-B972-2E9B8A57A049}" type="pres">
      <dgm:prSet presAssocID="{9158E335-9F41-409E-A9B4-26EE4D529F16}" presName="node" presStyleLbl="node1" presStyleIdx="0" presStyleCnt="3">
        <dgm:presLayoutVars>
          <dgm:bulletEnabled val="1"/>
        </dgm:presLayoutVars>
      </dgm:prSet>
      <dgm:spPr/>
      <dgm:t>
        <a:bodyPr/>
        <a:lstStyle/>
        <a:p>
          <a:endParaRPr lang="es-EC"/>
        </a:p>
      </dgm:t>
    </dgm:pt>
    <dgm:pt modelId="{853E22B5-380A-4207-95DF-26989FCCF25E}" type="pres">
      <dgm:prSet presAssocID="{7FC0CBBA-BFC6-4160-B4B9-476E0AB20E94}" presName="sibTrans" presStyleLbl="sibTrans2D1" presStyleIdx="0" presStyleCnt="3"/>
      <dgm:spPr/>
      <dgm:t>
        <a:bodyPr/>
        <a:lstStyle/>
        <a:p>
          <a:endParaRPr lang="es-EC"/>
        </a:p>
      </dgm:t>
    </dgm:pt>
    <dgm:pt modelId="{F8B65D5B-F733-45F6-BF3A-471459607707}" type="pres">
      <dgm:prSet presAssocID="{7FC0CBBA-BFC6-4160-B4B9-476E0AB20E94}" presName="connectorText" presStyleLbl="sibTrans2D1" presStyleIdx="0" presStyleCnt="3"/>
      <dgm:spPr/>
      <dgm:t>
        <a:bodyPr/>
        <a:lstStyle/>
        <a:p>
          <a:endParaRPr lang="es-EC"/>
        </a:p>
      </dgm:t>
    </dgm:pt>
    <dgm:pt modelId="{1E1D34A2-E90A-4E77-9D89-D07712DA8351}" type="pres">
      <dgm:prSet presAssocID="{2613CCC4-8824-4A49-9736-ECBE75FA4ED1}" presName="node" presStyleLbl="node1" presStyleIdx="1" presStyleCnt="3">
        <dgm:presLayoutVars>
          <dgm:bulletEnabled val="1"/>
        </dgm:presLayoutVars>
      </dgm:prSet>
      <dgm:spPr/>
      <dgm:t>
        <a:bodyPr/>
        <a:lstStyle/>
        <a:p>
          <a:endParaRPr lang="es-EC"/>
        </a:p>
      </dgm:t>
    </dgm:pt>
    <dgm:pt modelId="{8F81DEED-6F5F-46CF-A462-47E8845704E7}" type="pres">
      <dgm:prSet presAssocID="{FEE2EF85-E268-4F74-9715-06125EA00F17}" presName="sibTrans" presStyleLbl="sibTrans2D1" presStyleIdx="1" presStyleCnt="3"/>
      <dgm:spPr/>
      <dgm:t>
        <a:bodyPr/>
        <a:lstStyle/>
        <a:p>
          <a:endParaRPr lang="es-EC"/>
        </a:p>
      </dgm:t>
    </dgm:pt>
    <dgm:pt modelId="{4A806C2C-A6C8-47DF-A15D-924FF0FD7754}" type="pres">
      <dgm:prSet presAssocID="{FEE2EF85-E268-4F74-9715-06125EA00F17}" presName="connectorText" presStyleLbl="sibTrans2D1" presStyleIdx="1" presStyleCnt="3"/>
      <dgm:spPr/>
      <dgm:t>
        <a:bodyPr/>
        <a:lstStyle/>
        <a:p>
          <a:endParaRPr lang="es-EC"/>
        </a:p>
      </dgm:t>
    </dgm:pt>
    <dgm:pt modelId="{9032C459-F9EF-4AA9-A04A-2171D11B76FD}" type="pres">
      <dgm:prSet presAssocID="{D15C6FD9-86BD-4C5B-8F0E-EA00F551C56A}" presName="node" presStyleLbl="node1" presStyleIdx="2" presStyleCnt="3">
        <dgm:presLayoutVars>
          <dgm:bulletEnabled val="1"/>
        </dgm:presLayoutVars>
      </dgm:prSet>
      <dgm:spPr/>
      <dgm:t>
        <a:bodyPr/>
        <a:lstStyle/>
        <a:p>
          <a:endParaRPr lang="es-EC"/>
        </a:p>
      </dgm:t>
    </dgm:pt>
    <dgm:pt modelId="{59CFB4F9-FFFA-4C94-9A79-C8F076BE420C}" type="pres">
      <dgm:prSet presAssocID="{CB8F4851-C37A-4B01-9B11-793CCFE9436F}" presName="sibTrans" presStyleLbl="sibTrans2D1" presStyleIdx="2" presStyleCnt="3"/>
      <dgm:spPr/>
      <dgm:t>
        <a:bodyPr/>
        <a:lstStyle/>
        <a:p>
          <a:endParaRPr lang="es-EC"/>
        </a:p>
      </dgm:t>
    </dgm:pt>
    <dgm:pt modelId="{57CD7437-1471-42B4-BBD7-C4AE2C24E139}" type="pres">
      <dgm:prSet presAssocID="{CB8F4851-C37A-4B01-9B11-793CCFE9436F}" presName="connectorText" presStyleLbl="sibTrans2D1" presStyleIdx="2" presStyleCnt="3"/>
      <dgm:spPr/>
      <dgm:t>
        <a:bodyPr/>
        <a:lstStyle/>
        <a:p>
          <a:endParaRPr lang="es-EC"/>
        </a:p>
      </dgm:t>
    </dgm:pt>
  </dgm:ptLst>
  <dgm:cxnLst>
    <dgm:cxn modelId="{18E9FB45-7729-474E-9F7D-10E6606959A9}" type="presOf" srcId="{9158E335-9F41-409E-A9B4-26EE4D529F16}" destId="{1BE050C0-40C2-4584-B972-2E9B8A57A049}" srcOrd="0" destOrd="0" presId="urn:microsoft.com/office/officeart/2005/8/layout/cycle7"/>
    <dgm:cxn modelId="{0517780D-35FE-4635-AC8E-DDAEB869CC0C}" srcId="{C9084CAB-FB0D-474A-A822-5BC9D3F06B81}" destId="{9158E335-9F41-409E-A9B4-26EE4D529F16}" srcOrd="0" destOrd="0" parTransId="{718EC3B9-7BB8-4334-A046-E7AEF4B3848C}" sibTransId="{7FC0CBBA-BFC6-4160-B4B9-476E0AB20E94}"/>
    <dgm:cxn modelId="{DBA6E1F6-5F80-492B-95AF-D4575C3B1518}" srcId="{C9084CAB-FB0D-474A-A822-5BC9D3F06B81}" destId="{2613CCC4-8824-4A49-9736-ECBE75FA4ED1}" srcOrd="1" destOrd="0" parTransId="{291FC7F2-723E-444A-B932-FE7D25E092B4}" sibTransId="{FEE2EF85-E268-4F74-9715-06125EA00F17}"/>
    <dgm:cxn modelId="{6D37C27B-EC85-46B3-B72D-CD2F0A92A584}" type="presOf" srcId="{C9084CAB-FB0D-474A-A822-5BC9D3F06B81}" destId="{101A6076-005C-4D54-BA40-20885004181D}" srcOrd="0" destOrd="0" presId="urn:microsoft.com/office/officeart/2005/8/layout/cycle7"/>
    <dgm:cxn modelId="{FD02E177-8881-4D1B-99D5-951EACFD2345}" type="presOf" srcId="{7FC0CBBA-BFC6-4160-B4B9-476E0AB20E94}" destId="{853E22B5-380A-4207-95DF-26989FCCF25E}" srcOrd="0" destOrd="0" presId="urn:microsoft.com/office/officeart/2005/8/layout/cycle7"/>
    <dgm:cxn modelId="{A7525B7A-F28C-4E5B-B425-45D9964386A1}" type="presOf" srcId="{CB8F4851-C37A-4B01-9B11-793CCFE9436F}" destId="{59CFB4F9-FFFA-4C94-9A79-C8F076BE420C}" srcOrd="0" destOrd="0" presId="urn:microsoft.com/office/officeart/2005/8/layout/cycle7"/>
    <dgm:cxn modelId="{4291B130-84E0-474F-83E5-4182A17CC6B6}" type="presOf" srcId="{FEE2EF85-E268-4F74-9715-06125EA00F17}" destId="{4A806C2C-A6C8-47DF-A15D-924FF0FD7754}" srcOrd="1" destOrd="0" presId="urn:microsoft.com/office/officeart/2005/8/layout/cycle7"/>
    <dgm:cxn modelId="{0772217C-60AA-4EEB-86BE-0D4356B23CC6}" srcId="{C9084CAB-FB0D-474A-A822-5BC9D3F06B81}" destId="{D15C6FD9-86BD-4C5B-8F0E-EA00F551C56A}" srcOrd="2" destOrd="0" parTransId="{4C0CF3A4-D5C8-41CE-AB8A-AF0F5AEF3967}" sibTransId="{CB8F4851-C37A-4B01-9B11-793CCFE9436F}"/>
    <dgm:cxn modelId="{94899B5B-0560-46A5-9D54-EF9F82978569}" type="presOf" srcId="{FEE2EF85-E268-4F74-9715-06125EA00F17}" destId="{8F81DEED-6F5F-46CF-A462-47E8845704E7}" srcOrd="0" destOrd="0" presId="urn:microsoft.com/office/officeart/2005/8/layout/cycle7"/>
    <dgm:cxn modelId="{FA40D871-AFAC-4BDF-BFEF-924F5F632E1B}" type="presOf" srcId="{7FC0CBBA-BFC6-4160-B4B9-476E0AB20E94}" destId="{F8B65D5B-F733-45F6-BF3A-471459607707}" srcOrd="1" destOrd="0" presId="urn:microsoft.com/office/officeart/2005/8/layout/cycle7"/>
    <dgm:cxn modelId="{02EFCAC5-ECC7-47EA-B398-A2D124F14EF0}" type="presOf" srcId="{2613CCC4-8824-4A49-9736-ECBE75FA4ED1}" destId="{1E1D34A2-E90A-4E77-9D89-D07712DA8351}" srcOrd="0" destOrd="0" presId="urn:microsoft.com/office/officeart/2005/8/layout/cycle7"/>
    <dgm:cxn modelId="{E143BFDC-7FE5-4DCE-A5C1-BA778D1C85BE}" type="presOf" srcId="{CB8F4851-C37A-4B01-9B11-793CCFE9436F}" destId="{57CD7437-1471-42B4-BBD7-C4AE2C24E139}" srcOrd="1" destOrd="0" presId="urn:microsoft.com/office/officeart/2005/8/layout/cycle7"/>
    <dgm:cxn modelId="{4C0F0154-AF01-4489-B3A8-0AD37FBBFB2A}" type="presOf" srcId="{D15C6FD9-86BD-4C5B-8F0E-EA00F551C56A}" destId="{9032C459-F9EF-4AA9-A04A-2171D11B76FD}" srcOrd="0" destOrd="0" presId="urn:microsoft.com/office/officeart/2005/8/layout/cycle7"/>
    <dgm:cxn modelId="{3D703758-52DD-41E2-88F1-559113C27E85}" type="presParOf" srcId="{101A6076-005C-4D54-BA40-20885004181D}" destId="{1BE050C0-40C2-4584-B972-2E9B8A57A049}" srcOrd="0" destOrd="0" presId="urn:microsoft.com/office/officeart/2005/8/layout/cycle7"/>
    <dgm:cxn modelId="{8FEF120B-C539-4283-A20A-E37308BCDE9B}" type="presParOf" srcId="{101A6076-005C-4D54-BA40-20885004181D}" destId="{853E22B5-380A-4207-95DF-26989FCCF25E}" srcOrd="1" destOrd="0" presId="urn:microsoft.com/office/officeart/2005/8/layout/cycle7"/>
    <dgm:cxn modelId="{9F7DA928-7095-467A-8BDA-CAAF4E0FD520}" type="presParOf" srcId="{853E22B5-380A-4207-95DF-26989FCCF25E}" destId="{F8B65D5B-F733-45F6-BF3A-471459607707}" srcOrd="0" destOrd="0" presId="urn:microsoft.com/office/officeart/2005/8/layout/cycle7"/>
    <dgm:cxn modelId="{C665493F-9110-4DFE-972F-85CE94B4B162}" type="presParOf" srcId="{101A6076-005C-4D54-BA40-20885004181D}" destId="{1E1D34A2-E90A-4E77-9D89-D07712DA8351}" srcOrd="2" destOrd="0" presId="urn:microsoft.com/office/officeart/2005/8/layout/cycle7"/>
    <dgm:cxn modelId="{374BFDDD-E178-4937-845E-5AD0AF4AFF2A}" type="presParOf" srcId="{101A6076-005C-4D54-BA40-20885004181D}" destId="{8F81DEED-6F5F-46CF-A462-47E8845704E7}" srcOrd="3" destOrd="0" presId="urn:microsoft.com/office/officeart/2005/8/layout/cycle7"/>
    <dgm:cxn modelId="{3E873A15-8C32-424C-A5DF-9DC6846746E0}" type="presParOf" srcId="{8F81DEED-6F5F-46CF-A462-47E8845704E7}" destId="{4A806C2C-A6C8-47DF-A15D-924FF0FD7754}" srcOrd="0" destOrd="0" presId="urn:microsoft.com/office/officeart/2005/8/layout/cycle7"/>
    <dgm:cxn modelId="{6E6C6014-DB88-4F14-95D8-03E4770D11EE}" type="presParOf" srcId="{101A6076-005C-4D54-BA40-20885004181D}" destId="{9032C459-F9EF-4AA9-A04A-2171D11B76FD}" srcOrd="4" destOrd="0" presId="urn:microsoft.com/office/officeart/2005/8/layout/cycle7"/>
    <dgm:cxn modelId="{C1CBE930-D33B-45C5-932A-DC3AD8981149}" type="presParOf" srcId="{101A6076-005C-4D54-BA40-20885004181D}" destId="{59CFB4F9-FFFA-4C94-9A79-C8F076BE420C}" srcOrd="5" destOrd="0" presId="urn:microsoft.com/office/officeart/2005/8/layout/cycle7"/>
    <dgm:cxn modelId="{AB68E6FB-B412-4963-82A5-40C928F50756}" type="presParOf" srcId="{59CFB4F9-FFFA-4C94-9A79-C8F076BE420C}" destId="{57CD7437-1471-42B4-BBD7-C4AE2C24E139}"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FEEADE-3BA8-4249-BEBF-B609300E943A}" type="doc">
      <dgm:prSet loTypeId="urn:microsoft.com/office/officeart/2005/8/layout/cycle2" loCatId="cycle" qsTypeId="urn:microsoft.com/office/officeart/2005/8/quickstyle/simple3" qsCatId="simple" csTypeId="urn:microsoft.com/office/officeart/2005/8/colors/colorful4" csCatId="colorful" phldr="1"/>
      <dgm:spPr/>
      <dgm:t>
        <a:bodyPr/>
        <a:lstStyle/>
        <a:p>
          <a:endParaRPr lang="es-EC"/>
        </a:p>
      </dgm:t>
    </dgm:pt>
    <dgm:pt modelId="{C0F13236-F09C-4011-A25B-C8889E264BE9}">
      <dgm:prSet phldrT="[Texto]"/>
      <dgm:spPr/>
      <dgm:t>
        <a:bodyPr/>
        <a:lstStyle/>
        <a:p>
          <a:r>
            <a:rPr lang="es-EC" dirty="0" smtClean="0"/>
            <a:t>Administración de la empresa como proceso</a:t>
          </a:r>
          <a:endParaRPr lang="es-EC" dirty="0"/>
        </a:p>
      </dgm:t>
    </dgm:pt>
    <dgm:pt modelId="{FC4BBA3C-D405-4E12-B680-4E55B602F22F}" type="parTrans" cxnId="{933E1A6C-9646-4E6C-AE2E-DE8C8E70F154}">
      <dgm:prSet/>
      <dgm:spPr/>
      <dgm:t>
        <a:bodyPr/>
        <a:lstStyle/>
        <a:p>
          <a:endParaRPr lang="es-EC"/>
        </a:p>
      </dgm:t>
    </dgm:pt>
    <dgm:pt modelId="{C1AC2EA3-BF15-4928-B497-3B21B5A51D58}" type="sibTrans" cxnId="{933E1A6C-9646-4E6C-AE2E-DE8C8E70F154}">
      <dgm:prSet/>
      <dgm:spPr/>
      <dgm:t>
        <a:bodyPr/>
        <a:lstStyle/>
        <a:p>
          <a:endParaRPr lang="es-EC"/>
        </a:p>
      </dgm:t>
    </dgm:pt>
    <dgm:pt modelId="{257BA188-7045-450E-81E1-1C2D8964873E}">
      <dgm:prSet phldrT="[Texto]"/>
      <dgm:spPr/>
      <dgm:t>
        <a:bodyPr/>
        <a:lstStyle/>
        <a:p>
          <a:r>
            <a:rPr lang="es-EC" dirty="0" smtClean="0"/>
            <a:t>Plan de acción para el personal</a:t>
          </a:r>
          <a:endParaRPr lang="es-EC" dirty="0"/>
        </a:p>
      </dgm:t>
    </dgm:pt>
    <dgm:pt modelId="{FF6BC79F-1C3E-4C8C-81EC-34A0BE0DB605}" type="parTrans" cxnId="{B8A9D8BE-C5F2-458C-BC2C-2600A419E639}">
      <dgm:prSet/>
      <dgm:spPr/>
      <dgm:t>
        <a:bodyPr/>
        <a:lstStyle/>
        <a:p>
          <a:endParaRPr lang="es-EC"/>
        </a:p>
      </dgm:t>
    </dgm:pt>
    <dgm:pt modelId="{D3C6FC32-109D-4AE8-959C-68A30586D3C6}" type="sibTrans" cxnId="{B8A9D8BE-C5F2-458C-BC2C-2600A419E639}">
      <dgm:prSet/>
      <dgm:spPr/>
      <dgm:t>
        <a:bodyPr/>
        <a:lstStyle/>
        <a:p>
          <a:endParaRPr lang="es-EC"/>
        </a:p>
      </dgm:t>
    </dgm:pt>
    <dgm:pt modelId="{53E6BFAD-8812-4320-96CC-CBA038C4DFEC}">
      <dgm:prSet phldrT="[Texto]"/>
      <dgm:spPr/>
      <dgm:t>
        <a:bodyPr/>
        <a:lstStyle/>
        <a:p>
          <a:r>
            <a:rPr lang="es-EC" dirty="0" smtClean="0"/>
            <a:t>El Turista o Cliente</a:t>
          </a:r>
          <a:endParaRPr lang="es-EC" dirty="0"/>
        </a:p>
      </dgm:t>
    </dgm:pt>
    <dgm:pt modelId="{AB4B7335-5224-43F4-88CA-203E809BE386}" type="parTrans" cxnId="{BB0590C8-3ABB-405C-AD2B-9C19CB669774}">
      <dgm:prSet/>
      <dgm:spPr/>
      <dgm:t>
        <a:bodyPr/>
        <a:lstStyle/>
        <a:p>
          <a:endParaRPr lang="es-EC"/>
        </a:p>
      </dgm:t>
    </dgm:pt>
    <dgm:pt modelId="{45C15545-3BBF-4499-B75F-91D865E5B025}" type="sibTrans" cxnId="{BB0590C8-3ABB-405C-AD2B-9C19CB669774}">
      <dgm:prSet/>
      <dgm:spPr/>
      <dgm:t>
        <a:bodyPr/>
        <a:lstStyle/>
        <a:p>
          <a:endParaRPr lang="es-EC"/>
        </a:p>
      </dgm:t>
    </dgm:pt>
    <dgm:pt modelId="{851BC7F6-5CB7-402E-A516-0BEFDFE073D9}" type="pres">
      <dgm:prSet presAssocID="{05FEEADE-3BA8-4249-BEBF-B609300E943A}" presName="cycle" presStyleCnt="0">
        <dgm:presLayoutVars>
          <dgm:dir/>
          <dgm:resizeHandles val="exact"/>
        </dgm:presLayoutVars>
      </dgm:prSet>
      <dgm:spPr/>
      <dgm:t>
        <a:bodyPr/>
        <a:lstStyle/>
        <a:p>
          <a:endParaRPr lang="es-EC"/>
        </a:p>
      </dgm:t>
    </dgm:pt>
    <dgm:pt modelId="{8767513B-9F46-4BAA-8E63-E9BC80BD4FD2}" type="pres">
      <dgm:prSet presAssocID="{C0F13236-F09C-4011-A25B-C8889E264BE9}" presName="node" presStyleLbl="node1" presStyleIdx="0" presStyleCnt="3">
        <dgm:presLayoutVars>
          <dgm:bulletEnabled val="1"/>
        </dgm:presLayoutVars>
      </dgm:prSet>
      <dgm:spPr/>
      <dgm:t>
        <a:bodyPr/>
        <a:lstStyle/>
        <a:p>
          <a:endParaRPr lang="es-EC"/>
        </a:p>
      </dgm:t>
    </dgm:pt>
    <dgm:pt modelId="{E44B29A5-1F0D-4B5C-AC54-C5D2BCA77CFB}" type="pres">
      <dgm:prSet presAssocID="{C1AC2EA3-BF15-4928-B497-3B21B5A51D58}" presName="sibTrans" presStyleLbl="sibTrans2D1" presStyleIdx="0" presStyleCnt="3"/>
      <dgm:spPr/>
      <dgm:t>
        <a:bodyPr/>
        <a:lstStyle/>
        <a:p>
          <a:endParaRPr lang="es-EC"/>
        </a:p>
      </dgm:t>
    </dgm:pt>
    <dgm:pt modelId="{104FD3AB-E47E-4E49-8500-98A74D376E31}" type="pres">
      <dgm:prSet presAssocID="{C1AC2EA3-BF15-4928-B497-3B21B5A51D58}" presName="connectorText" presStyleLbl="sibTrans2D1" presStyleIdx="0" presStyleCnt="3"/>
      <dgm:spPr/>
      <dgm:t>
        <a:bodyPr/>
        <a:lstStyle/>
        <a:p>
          <a:endParaRPr lang="es-EC"/>
        </a:p>
      </dgm:t>
    </dgm:pt>
    <dgm:pt modelId="{7E40A776-25D5-4B3E-A958-146255F9E92E}" type="pres">
      <dgm:prSet presAssocID="{257BA188-7045-450E-81E1-1C2D8964873E}" presName="node" presStyleLbl="node1" presStyleIdx="1" presStyleCnt="3">
        <dgm:presLayoutVars>
          <dgm:bulletEnabled val="1"/>
        </dgm:presLayoutVars>
      </dgm:prSet>
      <dgm:spPr/>
      <dgm:t>
        <a:bodyPr/>
        <a:lstStyle/>
        <a:p>
          <a:endParaRPr lang="es-EC"/>
        </a:p>
      </dgm:t>
    </dgm:pt>
    <dgm:pt modelId="{F891C9B0-3FD4-43E2-9AA4-AF0E8C27B062}" type="pres">
      <dgm:prSet presAssocID="{D3C6FC32-109D-4AE8-959C-68A30586D3C6}" presName="sibTrans" presStyleLbl="sibTrans2D1" presStyleIdx="1" presStyleCnt="3"/>
      <dgm:spPr/>
      <dgm:t>
        <a:bodyPr/>
        <a:lstStyle/>
        <a:p>
          <a:endParaRPr lang="es-EC"/>
        </a:p>
      </dgm:t>
    </dgm:pt>
    <dgm:pt modelId="{2CEA0352-4D65-4C45-A5FE-0CBBC3FE36F3}" type="pres">
      <dgm:prSet presAssocID="{D3C6FC32-109D-4AE8-959C-68A30586D3C6}" presName="connectorText" presStyleLbl="sibTrans2D1" presStyleIdx="1" presStyleCnt="3"/>
      <dgm:spPr/>
      <dgm:t>
        <a:bodyPr/>
        <a:lstStyle/>
        <a:p>
          <a:endParaRPr lang="es-EC"/>
        </a:p>
      </dgm:t>
    </dgm:pt>
    <dgm:pt modelId="{32DFE515-6C0C-4A80-97F0-17866681CA91}" type="pres">
      <dgm:prSet presAssocID="{53E6BFAD-8812-4320-96CC-CBA038C4DFEC}" presName="node" presStyleLbl="node1" presStyleIdx="2" presStyleCnt="3">
        <dgm:presLayoutVars>
          <dgm:bulletEnabled val="1"/>
        </dgm:presLayoutVars>
      </dgm:prSet>
      <dgm:spPr/>
      <dgm:t>
        <a:bodyPr/>
        <a:lstStyle/>
        <a:p>
          <a:endParaRPr lang="es-EC"/>
        </a:p>
      </dgm:t>
    </dgm:pt>
    <dgm:pt modelId="{8EA937C3-03DB-4C23-8E13-C281C713BD78}" type="pres">
      <dgm:prSet presAssocID="{45C15545-3BBF-4499-B75F-91D865E5B025}" presName="sibTrans" presStyleLbl="sibTrans2D1" presStyleIdx="2" presStyleCnt="3"/>
      <dgm:spPr/>
      <dgm:t>
        <a:bodyPr/>
        <a:lstStyle/>
        <a:p>
          <a:endParaRPr lang="es-EC"/>
        </a:p>
      </dgm:t>
    </dgm:pt>
    <dgm:pt modelId="{BD13285B-EE95-46FD-94F5-E263D5E412BC}" type="pres">
      <dgm:prSet presAssocID="{45C15545-3BBF-4499-B75F-91D865E5B025}" presName="connectorText" presStyleLbl="sibTrans2D1" presStyleIdx="2" presStyleCnt="3"/>
      <dgm:spPr/>
      <dgm:t>
        <a:bodyPr/>
        <a:lstStyle/>
        <a:p>
          <a:endParaRPr lang="es-EC"/>
        </a:p>
      </dgm:t>
    </dgm:pt>
  </dgm:ptLst>
  <dgm:cxnLst>
    <dgm:cxn modelId="{CDE39F85-DB1D-4B59-AB5E-F12A90D35A0B}" type="presOf" srcId="{45C15545-3BBF-4499-B75F-91D865E5B025}" destId="{8EA937C3-03DB-4C23-8E13-C281C713BD78}" srcOrd="0" destOrd="0" presId="urn:microsoft.com/office/officeart/2005/8/layout/cycle2"/>
    <dgm:cxn modelId="{386532BE-924D-469C-9D7E-F2033648F4FA}" type="presOf" srcId="{05FEEADE-3BA8-4249-BEBF-B609300E943A}" destId="{851BC7F6-5CB7-402E-A516-0BEFDFE073D9}" srcOrd="0" destOrd="0" presId="urn:microsoft.com/office/officeart/2005/8/layout/cycle2"/>
    <dgm:cxn modelId="{9FA5CBC2-86D1-4428-AE16-EC3DEC18DF02}" type="presOf" srcId="{45C15545-3BBF-4499-B75F-91D865E5B025}" destId="{BD13285B-EE95-46FD-94F5-E263D5E412BC}" srcOrd="1" destOrd="0" presId="urn:microsoft.com/office/officeart/2005/8/layout/cycle2"/>
    <dgm:cxn modelId="{55D06068-AADB-4B10-B220-BCF99D61F821}" type="presOf" srcId="{53E6BFAD-8812-4320-96CC-CBA038C4DFEC}" destId="{32DFE515-6C0C-4A80-97F0-17866681CA91}" srcOrd="0" destOrd="0" presId="urn:microsoft.com/office/officeart/2005/8/layout/cycle2"/>
    <dgm:cxn modelId="{6B17ED55-4679-4509-8825-562DC620112D}" type="presOf" srcId="{D3C6FC32-109D-4AE8-959C-68A30586D3C6}" destId="{F891C9B0-3FD4-43E2-9AA4-AF0E8C27B062}" srcOrd="0" destOrd="0" presId="urn:microsoft.com/office/officeart/2005/8/layout/cycle2"/>
    <dgm:cxn modelId="{7B60E22A-1C28-4AEE-AAD2-FC54F691E751}" type="presOf" srcId="{C1AC2EA3-BF15-4928-B497-3B21B5A51D58}" destId="{E44B29A5-1F0D-4B5C-AC54-C5D2BCA77CFB}" srcOrd="0" destOrd="0" presId="urn:microsoft.com/office/officeart/2005/8/layout/cycle2"/>
    <dgm:cxn modelId="{ACB51544-746F-4900-AD7D-813976072D27}" type="presOf" srcId="{C0F13236-F09C-4011-A25B-C8889E264BE9}" destId="{8767513B-9F46-4BAA-8E63-E9BC80BD4FD2}" srcOrd="0" destOrd="0" presId="urn:microsoft.com/office/officeart/2005/8/layout/cycle2"/>
    <dgm:cxn modelId="{B8A9D8BE-C5F2-458C-BC2C-2600A419E639}" srcId="{05FEEADE-3BA8-4249-BEBF-B609300E943A}" destId="{257BA188-7045-450E-81E1-1C2D8964873E}" srcOrd="1" destOrd="0" parTransId="{FF6BC79F-1C3E-4C8C-81EC-34A0BE0DB605}" sibTransId="{D3C6FC32-109D-4AE8-959C-68A30586D3C6}"/>
    <dgm:cxn modelId="{B2679138-924B-4831-A8E6-32DC3C9D18B5}" type="presOf" srcId="{C1AC2EA3-BF15-4928-B497-3B21B5A51D58}" destId="{104FD3AB-E47E-4E49-8500-98A74D376E31}" srcOrd="1" destOrd="0" presId="urn:microsoft.com/office/officeart/2005/8/layout/cycle2"/>
    <dgm:cxn modelId="{9D4E3658-E455-41AE-96D5-D4F84A6D039F}" type="presOf" srcId="{257BA188-7045-450E-81E1-1C2D8964873E}" destId="{7E40A776-25D5-4B3E-A958-146255F9E92E}" srcOrd="0" destOrd="0" presId="urn:microsoft.com/office/officeart/2005/8/layout/cycle2"/>
    <dgm:cxn modelId="{60350794-55A7-49DE-97AC-E3D8204FCD67}" type="presOf" srcId="{D3C6FC32-109D-4AE8-959C-68A30586D3C6}" destId="{2CEA0352-4D65-4C45-A5FE-0CBBC3FE36F3}" srcOrd="1" destOrd="0" presId="urn:microsoft.com/office/officeart/2005/8/layout/cycle2"/>
    <dgm:cxn modelId="{933E1A6C-9646-4E6C-AE2E-DE8C8E70F154}" srcId="{05FEEADE-3BA8-4249-BEBF-B609300E943A}" destId="{C0F13236-F09C-4011-A25B-C8889E264BE9}" srcOrd="0" destOrd="0" parTransId="{FC4BBA3C-D405-4E12-B680-4E55B602F22F}" sibTransId="{C1AC2EA3-BF15-4928-B497-3B21B5A51D58}"/>
    <dgm:cxn modelId="{BB0590C8-3ABB-405C-AD2B-9C19CB669774}" srcId="{05FEEADE-3BA8-4249-BEBF-B609300E943A}" destId="{53E6BFAD-8812-4320-96CC-CBA038C4DFEC}" srcOrd="2" destOrd="0" parTransId="{AB4B7335-5224-43F4-88CA-203E809BE386}" sibTransId="{45C15545-3BBF-4499-B75F-91D865E5B025}"/>
    <dgm:cxn modelId="{75ED6013-A09F-4DFB-A9AA-564D76257D3D}" type="presParOf" srcId="{851BC7F6-5CB7-402E-A516-0BEFDFE073D9}" destId="{8767513B-9F46-4BAA-8E63-E9BC80BD4FD2}" srcOrd="0" destOrd="0" presId="urn:microsoft.com/office/officeart/2005/8/layout/cycle2"/>
    <dgm:cxn modelId="{A63CBB44-579C-4346-B98B-1DB161679657}" type="presParOf" srcId="{851BC7F6-5CB7-402E-A516-0BEFDFE073D9}" destId="{E44B29A5-1F0D-4B5C-AC54-C5D2BCA77CFB}" srcOrd="1" destOrd="0" presId="urn:microsoft.com/office/officeart/2005/8/layout/cycle2"/>
    <dgm:cxn modelId="{5F9C6F02-22F2-4F55-A70C-E290A436C8EB}" type="presParOf" srcId="{E44B29A5-1F0D-4B5C-AC54-C5D2BCA77CFB}" destId="{104FD3AB-E47E-4E49-8500-98A74D376E31}" srcOrd="0" destOrd="0" presId="urn:microsoft.com/office/officeart/2005/8/layout/cycle2"/>
    <dgm:cxn modelId="{31BD38D1-B311-4BBD-8814-723D3E30C774}" type="presParOf" srcId="{851BC7F6-5CB7-402E-A516-0BEFDFE073D9}" destId="{7E40A776-25D5-4B3E-A958-146255F9E92E}" srcOrd="2" destOrd="0" presId="urn:microsoft.com/office/officeart/2005/8/layout/cycle2"/>
    <dgm:cxn modelId="{90D69230-CBEB-40F7-A9D5-AFC68BB112CE}" type="presParOf" srcId="{851BC7F6-5CB7-402E-A516-0BEFDFE073D9}" destId="{F891C9B0-3FD4-43E2-9AA4-AF0E8C27B062}" srcOrd="3" destOrd="0" presId="urn:microsoft.com/office/officeart/2005/8/layout/cycle2"/>
    <dgm:cxn modelId="{045BD658-D717-48FC-B746-D297249DF6B7}" type="presParOf" srcId="{F891C9B0-3FD4-43E2-9AA4-AF0E8C27B062}" destId="{2CEA0352-4D65-4C45-A5FE-0CBBC3FE36F3}" srcOrd="0" destOrd="0" presId="urn:microsoft.com/office/officeart/2005/8/layout/cycle2"/>
    <dgm:cxn modelId="{52ED9DC9-8B8D-4348-8982-7C2E60A5CC7F}" type="presParOf" srcId="{851BC7F6-5CB7-402E-A516-0BEFDFE073D9}" destId="{32DFE515-6C0C-4A80-97F0-17866681CA91}" srcOrd="4" destOrd="0" presId="urn:microsoft.com/office/officeart/2005/8/layout/cycle2"/>
    <dgm:cxn modelId="{675C753E-1E66-457F-9FE0-8E02B116605D}" type="presParOf" srcId="{851BC7F6-5CB7-402E-A516-0BEFDFE073D9}" destId="{8EA937C3-03DB-4C23-8E13-C281C713BD78}" srcOrd="5" destOrd="0" presId="urn:microsoft.com/office/officeart/2005/8/layout/cycle2"/>
    <dgm:cxn modelId="{D7BF33C9-90B3-4E6B-87BA-22E4DD855CF5}" type="presParOf" srcId="{8EA937C3-03DB-4C23-8E13-C281C713BD78}" destId="{BD13285B-EE95-46FD-94F5-E263D5E412B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AB1685-FA29-48FC-AB73-ED546AD9C761}"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C"/>
        </a:p>
      </dgm:t>
    </dgm:pt>
    <dgm:pt modelId="{69E874E9-4C43-4036-A45E-A48318BA5770}">
      <dgm:prSet phldrT="[Texto]"/>
      <dgm:spPr/>
      <dgm:t>
        <a:bodyPr/>
        <a:lstStyle/>
        <a:p>
          <a:r>
            <a:rPr lang="es-EC" dirty="0" smtClean="0"/>
            <a:t>Normas</a:t>
          </a:r>
          <a:endParaRPr lang="es-EC" dirty="0"/>
        </a:p>
      </dgm:t>
    </dgm:pt>
    <dgm:pt modelId="{926F8612-7C53-44C8-8008-1C38922E6C79}" type="parTrans" cxnId="{90CB5956-8E8F-433A-915E-B09CE7FD4A96}">
      <dgm:prSet/>
      <dgm:spPr/>
      <dgm:t>
        <a:bodyPr/>
        <a:lstStyle/>
        <a:p>
          <a:endParaRPr lang="es-EC"/>
        </a:p>
      </dgm:t>
    </dgm:pt>
    <dgm:pt modelId="{2DB6306B-FD52-450B-B990-E4BACE21005E}" type="sibTrans" cxnId="{90CB5956-8E8F-433A-915E-B09CE7FD4A96}">
      <dgm:prSet/>
      <dgm:spPr/>
      <dgm:t>
        <a:bodyPr/>
        <a:lstStyle/>
        <a:p>
          <a:endParaRPr lang="es-EC"/>
        </a:p>
      </dgm:t>
    </dgm:pt>
    <dgm:pt modelId="{53D6B764-4524-415F-854D-9A704A8F111D}">
      <dgm:prSet phldrT="[Texto]"/>
      <dgm:spPr/>
      <dgm:t>
        <a:bodyPr/>
        <a:lstStyle/>
        <a:p>
          <a:r>
            <a:rPr lang="es-EC" dirty="0" smtClean="0"/>
            <a:t>Impuestos</a:t>
          </a:r>
          <a:endParaRPr lang="es-EC" dirty="0"/>
        </a:p>
      </dgm:t>
    </dgm:pt>
    <dgm:pt modelId="{F2734E07-CFF5-46AA-B595-74DFA2FE12DA}" type="parTrans" cxnId="{1BF8BA35-728B-4203-BE58-808B88AA18F3}">
      <dgm:prSet/>
      <dgm:spPr/>
      <dgm:t>
        <a:bodyPr/>
        <a:lstStyle/>
        <a:p>
          <a:endParaRPr lang="es-EC"/>
        </a:p>
      </dgm:t>
    </dgm:pt>
    <dgm:pt modelId="{D64601B0-54B7-42FD-B28E-203E6396DB01}" type="sibTrans" cxnId="{1BF8BA35-728B-4203-BE58-808B88AA18F3}">
      <dgm:prSet/>
      <dgm:spPr/>
      <dgm:t>
        <a:bodyPr/>
        <a:lstStyle/>
        <a:p>
          <a:endParaRPr lang="es-EC"/>
        </a:p>
      </dgm:t>
    </dgm:pt>
    <dgm:pt modelId="{4E78EE5B-7A95-4D31-8305-90550288CF21}">
      <dgm:prSet phldrT="[Texto]"/>
      <dgm:spPr/>
      <dgm:t>
        <a:bodyPr/>
        <a:lstStyle/>
        <a:p>
          <a:r>
            <a:rPr lang="es-EC" dirty="0" smtClean="0"/>
            <a:t>Pagos</a:t>
          </a:r>
          <a:endParaRPr lang="es-EC" dirty="0"/>
        </a:p>
      </dgm:t>
    </dgm:pt>
    <dgm:pt modelId="{87B198BB-046B-4BFD-9F11-B238325E4DD7}" type="parTrans" cxnId="{6B642B78-FB44-4B27-8558-793B035FEE89}">
      <dgm:prSet/>
      <dgm:spPr/>
      <dgm:t>
        <a:bodyPr/>
        <a:lstStyle/>
        <a:p>
          <a:endParaRPr lang="es-EC"/>
        </a:p>
      </dgm:t>
    </dgm:pt>
    <dgm:pt modelId="{CB0B3C16-A4BD-4AAF-9CD1-4304DA714F91}" type="sibTrans" cxnId="{6B642B78-FB44-4B27-8558-793B035FEE89}">
      <dgm:prSet/>
      <dgm:spPr/>
      <dgm:t>
        <a:bodyPr/>
        <a:lstStyle/>
        <a:p>
          <a:endParaRPr lang="es-EC"/>
        </a:p>
      </dgm:t>
    </dgm:pt>
    <dgm:pt modelId="{456A9E6A-C36C-4D68-8319-F2570E426AD2}">
      <dgm:prSet phldrT="[Texto]"/>
      <dgm:spPr/>
      <dgm:t>
        <a:bodyPr/>
        <a:lstStyle/>
        <a:p>
          <a:r>
            <a:rPr lang="es-EC" dirty="0" smtClean="0"/>
            <a:t>Permisos de funcionamiento</a:t>
          </a:r>
          <a:endParaRPr lang="es-EC" dirty="0"/>
        </a:p>
      </dgm:t>
    </dgm:pt>
    <dgm:pt modelId="{E5A4BC83-B08D-4C3D-BC43-14ED954656FB}" type="parTrans" cxnId="{726FE565-5A5F-43EA-8AAB-044B99A35310}">
      <dgm:prSet/>
      <dgm:spPr/>
      <dgm:t>
        <a:bodyPr/>
        <a:lstStyle/>
        <a:p>
          <a:endParaRPr lang="es-EC"/>
        </a:p>
      </dgm:t>
    </dgm:pt>
    <dgm:pt modelId="{36366D2A-20FF-4166-8E36-8BBB6C74A44F}" type="sibTrans" cxnId="{726FE565-5A5F-43EA-8AAB-044B99A35310}">
      <dgm:prSet/>
      <dgm:spPr/>
      <dgm:t>
        <a:bodyPr/>
        <a:lstStyle/>
        <a:p>
          <a:endParaRPr lang="es-EC"/>
        </a:p>
      </dgm:t>
    </dgm:pt>
    <dgm:pt modelId="{4D99C082-2955-4A12-86A7-E56A77301CE6}">
      <dgm:prSet phldrT="[Texto]"/>
      <dgm:spPr/>
      <dgm:t>
        <a:bodyPr/>
        <a:lstStyle/>
        <a:p>
          <a:r>
            <a:rPr lang="es-EC" dirty="0" smtClean="0"/>
            <a:t>Políticas</a:t>
          </a:r>
          <a:endParaRPr lang="es-EC" dirty="0"/>
        </a:p>
      </dgm:t>
    </dgm:pt>
    <dgm:pt modelId="{B7404144-15B5-4CA1-A357-8433F9EC0B10}" type="parTrans" cxnId="{D445B021-9D3A-4B04-9CAE-7026D5A80A3B}">
      <dgm:prSet/>
      <dgm:spPr/>
      <dgm:t>
        <a:bodyPr/>
        <a:lstStyle/>
        <a:p>
          <a:endParaRPr lang="es-EC"/>
        </a:p>
      </dgm:t>
    </dgm:pt>
    <dgm:pt modelId="{3BBA0058-B9C2-451C-8C68-8BEADF46201E}" type="sibTrans" cxnId="{D445B021-9D3A-4B04-9CAE-7026D5A80A3B}">
      <dgm:prSet/>
      <dgm:spPr/>
      <dgm:t>
        <a:bodyPr/>
        <a:lstStyle/>
        <a:p>
          <a:endParaRPr lang="es-EC"/>
        </a:p>
      </dgm:t>
    </dgm:pt>
    <dgm:pt modelId="{75B7FABE-2BA2-400D-AF69-853708735FEA}" type="pres">
      <dgm:prSet presAssocID="{5FAB1685-FA29-48FC-AB73-ED546AD9C761}" presName="Name0" presStyleCnt="0">
        <dgm:presLayoutVars>
          <dgm:dir/>
          <dgm:resizeHandles val="exact"/>
        </dgm:presLayoutVars>
      </dgm:prSet>
      <dgm:spPr/>
      <dgm:t>
        <a:bodyPr/>
        <a:lstStyle/>
        <a:p>
          <a:endParaRPr lang="es-EC"/>
        </a:p>
      </dgm:t>
    </dgm:pt>
    <dgm:pt modelId="{C567AB64-CF12-4CE9-819D-535FB06B7886}" type="pres">
      <dgm:prSet presAssocID="{69E874E9-4C43-4036-A45E-A48318BA5770}" presName="node" presStyleLbl="node1" presStyleIdx="0" presStyleCnt="5">
        <dgm:presLayoutVars>
          <dgm:bulletEnabled val="1"/>
        </dgm:presLayoutVars>
      </dgm:prSet>
      <dgm:spPr/>
      <dgm:t>
        <a:bodyPr/>
        <a:lstStyle/>
        <a:p>
          <a:endParaRPr lang="es-EC"/>
        </a:p>
      </dgm:t>
    </dgm:pt>
    <dgm:pt modelId="{EE6819A6-83E3-48F2-B352-D7B3ED3D4BF5}" type="pres">
      <dgm:prSet presAssocID="{2DB6306B-FD52-450B-B990-E4BACE21005E}" presName="sibTrans" presStyleLbl="sibTrans1D1" presStyleIdx="0" presStyleCnt="4"/>
      <dgm:spPr/>
      <dgm:t>
        <a:bodyPr/>
        <a:lstStyle/>
        <a:p>
          <a:endParaRPr lang="es-EC"/>
        </a:p>
      </dgm:t>
    </dgm:pt>
    <dgm:pt modelId="{06740EA3-51C4-45D9-9E52-E560F409792B}" type="pres">
      <dgm:prSet presAssocID="{2DB6306B-FD52-450B-B990-E4BACE21005E}" presName="connectorText" presStyleLbl="sibTrans1D1" presStyleIdx="0" presStyleCnt="4"/>
      <dgm:spPr/>
      <dgm:t>
        <a:bodyPr/>
        <a:lstStyle/>
        <a:p>
          <a:endParaRPr lang="es-EC"/>
        </a:p>
      </dgm:t>
    </dgm:pt>
    <dgm:pt modelId="{BFF9446E-DA8B-4947-BE68-162524DE8D63}" type="pres">
      <dgm:prSet presAssocID="{53D6B764-4524-415F-854D-9A704A8F111D}" presName="node" presStyleLbl="node1" presStyleIdx="1" presStyleCnt="5">
        <dgm:presLayoutVars>
          <dgm:bulletEnabled val="1"/>
        </dgm:presLayoutVars>
      </dgm:prSet>
      <dgm:spPr/>
      <dgm:t>
        <a:bodyPr/>
        <a:lstStyle/>
        <a:p>
          <a:endParaRPr lang="es-EC"/>
        </a:p>
      </dgm:t>
    </dgm:pt>
    <dgm:pt modelId="{905D148D-E325-45BF-AC5C-55C6B8AA6B3C}" type="pres">
      <dgm:prSet presAssocID="{D64601B0-54B7-42FD-B28E-203E6396DB01}" presName="sibTrans" presStyleLbl="sibTrans1D1" presStyleIdx="1" presStyleCnt="4"/>
      <dgm:spPr/>
      <dgm:t>
        <a:bodyPr/>
        <a:lstStyle/>
        <a:p>
          <a:endParaRPr lang="es-EC"/>
        </a:p>
      </dgm:t>
    </dgm:pt>
    <dgm:pt modelId="{CC468FED-07C0-44EC-B51C-2869BC20FB67}" type="pres">
      <dgm:prSet presAssocID="{D64601B0-54B7-42FD-B28E-203E6396DB01}" presName="connectorText" presStyleLbl="sibTrans1D1" presStyleIdx="1" presStyleCnt="4"/>
      <dgm:spPr/>
      <dgm:t>
        <a:bodyPr/>
        <a:lstStyle/>
        <a:p>
          <a:endParaRPr lang="es-EC"/>
        </a:p>
      </dgm:t>
    </dgm:pt>
    <dgm:pt modelId="{D067B8E6-5B25-46F3-84AD-E3589A1EDA1A}" type="pres">
      <dgm:prSet presAssocID="{4E78EE5B-7A95-4D31-8305-90550288CF21}" presName="node" presStyleLbl="node1" presStyleIdx="2" presStyleCnt="5">
        <dgm:presLayoutVars>
          <dgm:bulletEnabled val="1"/>
        </dgm:presLayoutVars>
      </dgm:prSet>
      <dgm:spPr/>
      <dgm:t>
        <a:bodyPr/>
        <a:lstStyle/>
        <a:p>
          <a:endParaRPr lang="es-EC"/>
        </a:p>
      </dgm:t>
    </dgm:pt>
    <dgm:pt modelId="{E4A83535-7F9B-437C-97B1-2378C5A12CA4}" type="pres">
      <dgm:prSet presAssocID="{CB0B3C16-A4BD-4AAF-9CD1-4304DA714F91}" presName="sibTrans" presStyleLbl="sibTrans1D1" presStyleIdx="2" presStyleCnt="4"/>
      <dgm:spPr/>
      <dgm:t>
        <a:bodyPr/>
        <a:lstStyle/>
        <a:p>
          <a:endParaRPr lang="es-EC"/>
        </a:p>
      </dgm:t>
    </dgm:pt>
    <dgm:pt modelId="{D97E9136-B4CA-4B29-A66A-3F0E7B8955C5}" type="pres">
      <dgm:prSet presAssocID="{CB0B3C16-A4BD-4AAF-9CD1-4304DA714F91}" presName="connectorText" presStyleLbl="sibTrans1D1" presStyleIdx="2" presStyleCnt="4"/>
      <dgm:spPr/>
      <dgm:t>
        <a:bodyPr/>
        <a:lstStyle/>
        <a:p>
          <a:endParaRPr lang="es-EC"/>
        </a:p>
      </dgm:t>
    </dgm:pt>
    <dgm:pt modelId="{1B666ECB-27B3-4B5B-943C-A32D226B33E3}" type="pres">
      <dgm:prSet presAssocID="{456A9E6A-C36C-4D68-8319-F2570E426AD2}" presName="node" presStyleLbl="node1" presStyleIdx="3" presStyleCnt="5">
        <dgm:presLayoutVars>
          <dgm:bulletEnabled val="1"/>
        </dgm:presLayoutVars>
      </dgm:prSet>
      <dgm:spPr/>
      <dgm:t>
        <a:bodyPr/>
        <a:lstStyle/>
        <a:p>
          <a:endParaRPr lang="es-EC"/>
        </a:p>
      </dgm:t>
    </dgm:pt>
    <dgm:pt modelId="{7A1DA013-C2C8-4053-897D-F2413716F6E6}" type="pres">
      <dgm:prSet presAssocID="{36366D2A-20FF-4166-8E36-8BBB6C74A44F}" presName="sibTrans" presStyleLbl="sibTrans1D1" presStyleIdx="3" presStyleCnt="4"/>
      <dgm:spPr/>
      <dgm:t>
        <a:bodyPr/>
        <a:lstStyle/>
        <a:p>
          <a:endParaRPr lang="es-EC"/>
        </a:p>
      </dgm:t>
    </dgm:pt>
    <dgm:pt modelId="{563C2C86-1EA6-4E11-9BB7-8BD2B7A8DAE2}" type="pres">
      <dgm:prSet presAssocID="{36366D2A-20FF-4166-8E36-8BBB6C74A44F}" presName="connectorText" presStyleLbl="sibTrans1D1" presStyleIdx="3" presStyleCnt="4"/>
      <dgm:spPr/>
      <dgm:t>
        <a:bodyPr/>
        <a:lstStyle/>
        <a:p>
          <a:endParaRPr lang="es-EC"/>
        </a:p>
      </dgm:t>
    </dgm:pt>
    <dgm:pt modelId="{487B3856-58FE-4A19-BF05-D8D8644404DD}" type="pres">
      <dgm:prSet presAssocID="{4D99C082-2955-4A12-86A7-E56A77301CE6}" presName="node" presStyleLbl="node1" presStyleIdx="4" presStyleCnt="5">
        <dgm:presLayoutVars>
          <dgm:bulletEnabled val="1"/>
        </dgm:presLayoutVars>
      </dgm:prSet>
      <dgm:spPr/>
      <dgm:t>
        <a:bodyPr/>
        <a:lstStyle/>
        <a:p>
          <a:endParaRPr lang="es-EC"/>
        </a:p>
      </dgm:t>
    </dgm:pt>
  </dgm:ptLst>
  <dgm:cxnLst>
    <dgm:cxn modelId="{15C18144-E5A9-4699-93A2-D4995AF32320}" type="presOf" srcId="{4D99C082-2955-4A12-86A7-E56A77301CE6}" destId="{487B3856-58FE-4A19-BF05-D8D8644404DD}" srcOrd="0" destOrd="0" presId="urn:microsoft.com/office/officeart/2005/8/layout/bProcess3"/>
    <dgm:cxn modelId="{1BF8BA35-728B-4203-BE58-808B88AA18F3}" srcId="{5FAB1685-FA29-48FC-AB73-ED546AD9C761}" destId="{53D6B764-4524-415F-854D-9A704A8F111D}" srcOrd="1" destOrd="0" parTransId="{F2734E07-CFF5-46AA-B595-74DFA2FE12DA}" sibTransId="{D64601B0-54B7-42FD-B28E-203E6396DB01}"/>
    <dgm:cxn modelId="{6B642B78-FB44-4B27-8558-793B035FEE89}" srcId="{5FAB1685-FA29-48FC-AB73-ED546AD9C761}" destId="{4E78EE5B-7A95-4D31-8305-90550288CF21}" srcOrd="2" destOrd="0" parTransId="{87B198BB-046B-4BFD-9F11-B238325E4DD7}" sibTransId="{CB0B3C16-A4BD-4AAF-9CD1-4304DA714F91}"/>
    <dgm:cxn modelId="{90CB5956-8E8F-433A-915E-B09CE7FD4A96}" srcId="{5FAB1685-FA29-48FC-AB73-ED546AD9C761}" destId="{69E874E9-4C43-4036-A45E-A48318BA5770}" srcOrd="0" destOrd="0" parTransId="{926F8612-7C53-44C8-8008-1C38922E6C79}" sibTransId="{2DB6306B-FD52-450B-B990-E4BACE21005E}"/>
    <dgm:cxn modelId="{608311F7-1FB2-4E39-9246-3F98D69851CF}" type="presOf" srcId="{CB0B3C16-A4BD-4AAF-9CD1-4304DA714F91}" destId="{E4A83535-7F9B-437C-97B1-2378C5A12CA4}" srcOrd="0" destOrd="0" presId="urn:microsoft.com/office/officeart/2005/8/layout/bProcess3"/>
    <dgm:cxn modelId="{B519B020-9EFE-459B-B9E2-C5562FBD1C06}" type="presOf" srcId="{69E874E9-4C43-4036-A45E-A48318BA5770}" destId="{C567AB64-CF12-4CE9-819D-535FB06B7886}" srcOrd="0" destOrd="0" presId="urn:microsoft.com/office/officeart/2005/8/layout/bProcess3"/>
    <dgm:cxn modelId="{78ECA04D-EE93-4A66-BF8B-5588E79E9ACE}" type="presOf" srcId="{36366D2A-20FF-4166-8E36-8BBB6C74A44F}" destId="{7A1DA013-C2C8-4053-897D-F2413716F6E6}" srcOrd="0" destOrd="0" presId="urn:microsoft.com/office/officeart/2005/8/layout/bProcess3"/>
    <dgm:cxn modelId="{9FE7F9AA-7124-443B-9128-CA4320550D67}" type="presOf" srcId="{5FAB1685-FA29-48FC-AB73-ED546AD9C761}" destId="{75B7FABE-2BA2-400D-AF69-853708735FEA}" srcOrd="0" destOrd="0" presId="urn:microsoft.com/office/officeart/2005/8/layout/bProcess3"/>
    <dgm:cxn modelId="{726FE565-5A5F-43EA-8AAB-044B99A35310}" srcId="{5FAB1685-FA29-48FC-AB73-ED546AD9C761}" destId="{456A9E6A-C36C-4D68-8319-F2570E426AD2}" srcOrd="3" destOrd="0" parTransId="{E5A4BC83-B08D-4C3D-BC43-14ED954656FB}" sibTransId="{36366D2A-20FF-4166-8E36-8BBB6C74A44F}"/>
    <dgm:cxn modelId="{984F42E1-C274-47A9-8497-C830E355E6BD}" type="presOf" srcId="{456A9E6A-C36C-4D68-8319-F2570E426AD2}" destId="{1B666ECB-27B3-4B5B-943C-A32D226B33E3}" srcOrd="0" destOrd="0" presId="urn:microsoft.com/office/officeart/2005/8/layout/bProcess3"/>
    <dgm:cxn modelId="{F9B4D286-D93B-4089-BC8B-33D7C22EC40A}" type="presOf" srcId="{D64601B0-54B7-42FD-B28E-203E6396DB01}" destId="{CC468FED-07C0-44EC-B51C-2869BC20FB67}" srcOrd="1" destOrd="0" presId="urn:microsoft.com/office/officeart/2005/8/layout/bProcess3"/>
    <dgm:cxn modelId="{B2684615-476E-491C-963A-6884A925FD89}" type="presOf" srcId="{2DB6306B-FD52-450B-B990-E4BACE21005E}" destId="{EE6819A6-83E3-48F2-B352-D7B3ED3D4BF5}" srcOrd="0" destOrd="0" presId="urn:microsoft.com/office/officeart/2005/8/layout/bProcess3"/>
    <dgm:cxn modelId="{D445B021-9D3A-4B04-9CAE-7026D5A80A3B}" srcId="{5FAB1685-FA29-48FC-AB73-ED546AD9C761}" destId="{4D99C082-2955-4A12-86A7-E56A77301CE6}" srcOrd="4" destOrd="0" parTransId="{B7404144-15B5-4CA1-A357-8433F9EC0B10}" sibTransId="{3BBA0058-B9C2-451C-8C68-8BEADF46201E}"/>
    <dgm:cxn modelId="{6DDD899E-D073-49D4-A94B-62D7F1E9A949}" type="presOf" srcId="{CB0B3C16-A4BD-4AAF-9CD1-4304DA714F91}" destId="{D97E9136-B4CA-4B29-A66A-3F0E7B8955C5}" srcOrd="1" destOrd="0" presId="urn:microsoft.com/office/officeart/2005/8/layout/bProcess3"/>
    <dgm:cxn modelId="{CC3D9BC0-0FBA-420F-BBC5-0F93375BF8B1}" type="presOf" srcId="{36366D2A-20FF-4166-8E36-8BBB6C74A44F}" destId="{563C2C86-1EA6-4E11-9BB7-8BD2B7A8DAE2}" srcOrd="1" destOrd="0" presId="urn:microsoft.com/office/officeart/2005/8/layout/bProcess3"/>
    <dgm:cxn modelId="{CE29964F-1EEB-4F14-A04C-536980B7F780}" type="presOf" srcId="{D64601B0-54B7-42FD-B28E-203E6396DB01}" destId="{905D148D-E325-45BF-AC5C-55C6B8AA6B3C}" srcOrd="0" destOrd="0" presId="urn:microsoft.com/office/officeart/2005/8/layout/bProcess3"/>
    <dgm:cxn modelId="{F4E3D29D-AD65-48C1-BDA9-4F485DD4F77A}" type="presOf" srcId="{53D6B764-4524-415F-854D-9A704A8F111D}" destId="{BFF9446E-DA8B-4947-BE68-162524DE8D63}" srcOrd="0" destOrd="0" presId="urn:microsoft.com/office/officeart/2005/8/layout/bProcess3"/>
    <dgm:cxn modelId="{596D048A-8B0D-4006-A24F-0FFC90639D3B}" type="presOf" srcId="{4E78EE5B-7A95-4D31-8305-90550288CF21}" destId="{D067B8E6-5B25-46F3-84AD-E3589A1EDA1A}" srcOrd="0" destOrd="0" presId="urn:microsoft.com/office/officeart/2005/8/layout/bProcess3"/>
    <dgm:cxn modelId="{EB563E10-EE52-4762-85E8-3BDD9BC4A80E}" type="presOf" srcId="{2DB6306B-FD52-450B-B990-E4BACE21005E}" destId="{06740EA3-51C4-45D9-9E52-E560F409792B}" srcOrd="1" destOrd="0" presId="urn:microsoft.com/office/officeart/2005/8/layout/bProcess3"/>
    <dgm:cxn modelId="{824D6186-2C80-42D1-90DB-6E036DAE8461}" type="presParOf" srcId="{75B7FABE-2BA2-400D-AF69-853708735FEA}" destId="{C567AB64-CF12-4CE9-819D-535FB06B7886}" srcOrd="0" destOrd="0" presId="urn:microsoft.com/office/officeart/2005/8/layout/bProcess3"/>
    <dgm:cxn modelId="{85142084-9377-47D6-80FB-0EE2532A0290}" type="presParOf" srcId="{75B7FABE-2BA2-400D-AF69-853708735FEA}" destId="{EE6819A6-83E3-48F2-B352-D7B3ED3D4BF5}" srcOrd="1" destOrd="0" presId="urn:microsoft.com/office/officeart/2005/8/layout/bProcess3"/>
    <dgm:cxn modelId="{362C637D-045E-4A2A-B956-39A445B7449C}" type="presParOf" srcId="{EE6819A6-83E3-48F2-B352-D7B3ED3D4BF5}" destId="{06740EA3-51C4-45D9-9E52-E560F409792B}" srcOrd="0" destOrd="0" presId="urn:microsoft.com/office/officeart/2005/8/layout/bProcess3"/>
    <dgm:cxn modelId="{DBB19960-6C39-4A47-BCD4-5EE13AE807F0}" type="presParOf" srcId="{75B7FABE-2BA2-400D-AF69-853708735FEA}" destId="{BFF9446E-DA8B-4947-BE68-162524DE8D63}" srcOrd="2" destOrd="0" presId="urn:microsoft.com/office/officeart/2005/8/layout/bProcess3"/>
    <dgm:cxn modelId="{0B243E42-EFC6-406E-812D-09DE89E2B2A5}" type="presParOf" srcId="{75B7FABE-2BA2-400D-AF69-853708735FEA}" destId="{905D148D-E325-45BF-AC5C-55C6B8AA6B3C}" srcOrd="3" destOrd="0" presId="urn:microsoft.com/office/officeart/2005/8/layout/bProcess3"/>
    <dgm:cxn modelId="{B6C8E3B5-E21F-495F-B321-580A3A55AE92}" type="presParOf" srcId="{905D148D-E325-45BF-AC5C-55C6B8AA6B3C}" destId="{CC468FED-07C0-44EC-B51C-2869BC20FB67}" srcOrd="0" destOrd="0" presId="urn:microsoft.com/office/officeart/2005/8/layout/bProcess3"/>
    <dgm:cxn modelId="{7B5D227E-8A6C-4506-895B-F5E65A7AB09A}" type="presParOf" srcId="{75B7FABE-2BA2-400D-AF69-853708735FEA}" destId="{D067B8E6-5B25-46F3-84AD-E3589A1EDA1A}" srcOrd="4" destOrd="0" presId="urn:microsoft.com/office/officeart/2005/8/layout/bProcess3"/>
    <dgm:cxn modelId="{5F6FFF55-82B0-46ED-9C23-54D3BFA05DE1}" type="presParOf" srcId="{75B7FABE-2BA2-400D-AF69-853708735FEA}" destId="{E4A83535-7F9B-437C-97B1-2378C5A12CA4}" srcOrd="5" destOrd="0" presId="urn:microsoft.com/office/officeart/2005/8/layout/bProcess3"/>
    <dgm:cxn modelId="{3EC9581A-6E48-4215-A22C-C231EBFFAC1C}" type="presParOf" srcId="{E4A83535-7F9B-437C-97B1-2378C5A12CA4}" destId="{D97E9136-B4CA-4B29-A66A-3F0E7B8955C5}" srcOrd="0" destOrd="0" presId="urn:microsoft.com/office/officeart/2005/8/layout/bProcess3"/>
    <dgm:cxn modelId="{3E8D4DC3-EE05-4D3D-AF0F-7D56A886C20D}" type="presParOf" srcId="{75B7FABE-2BA2-400D-AF69-853708735FEA}" destId="{1B666ECB-27B3-4B5B-943C-A32D226B33E3}" srcOrd="6" destOrd="0" presId="urn:microsoft.com/office/officeart/2005/8/layout/bProcess3"/>
    <dgm:cxn modelId="{C95B465B-D732-4176-9389-46B45F71034D}" type="presParOf" srcId="{75B7FABE-2BA2-400D-AF69-853708735FEA}" destId="{7A1DA013-C2C8-4053-897D-F2413716F6E6}" srcOrd="7" destOrd="0" presId="urn:microsoft.com/office/officeart/2005/8/layout/bProcess3"/>
    <dgm:cxn modelId="{57C196AE-36DE-4D5A-8BB4-D697A9C1D440}" type="presParOf" srcId="{7A1DA013-C2C8-4053-897D-F2413716F6E6}" destId="{563C2C86-1EA6-4E11-9BB7-8BD2B7A8DAE2}" srcOrd="0" destOrd="0" presId="urn:microsoft.com/office/officeart/2005/8/layout/bProcess3"/>
    <dgm:cxn modelId="{E18B8095-BB0D-4EF1-8B74-E35BEC206585}" type="presParOf" srcId="{75B7FABE-2BA2-400D-AF69-853708735FEA}" destId="{487B3856-58FE-4A19-BF05-D8D8644404DD}"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4E857F-901F-43BA-A00A-2082CF95F7A4}"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es-EC"/>
        </a:p>
      </dgm:t>
    </dgm:pt>
    <dgm:pt modelId="{D4CB00BF-188E-4D35-8094-8F6E81F52276}">
      <dgm:prSet phldrT="[Texto]"/>
      <dgm:spPr/>
      <dgm:t>
        <a:bodyPr/>
        <a:lstStyle/>
        <a:p>
          <a:r>
            <a:rPr lang="es-EC" dirty="0" smtClean="0"/>
            <a:t>Energía</a:t>
          </a:r>
          <a:endParaRPr lang="es-EC" dirty="0"/>
        </a:p>
      </dgm:t>
    </dgm:pt>
    <dgm:pt modelId="{16729895-A0E2-4742-A4BC-60D97F3E2044}" type="parTrans" cxnId="{89369A21-C3A5-4D0C-9345-ACDEED48D8C8}">
      <dgm:prSet/>
      <dgm:spPr/>
      <dgm:t>
        <a:bodyPr/>
        <a:lstStyle/>
        <a:p>
          <a:endParaRPr lang="es-EC"/>
        </a:p>
      </dgm:t>
    </dgm:pt>
    <dgm:pt modelId="{611F1E94-4BF1-43EF-AE6C-A277E567970D}" type="sibTrans" cxnId="{89369A21-C3A5-4D0C-9345-ACDEED48D8C8}">
      <dgm:prSet/>
      <dgm:spPr/>
      <dgm:t>
        <a:bodyPr/>
        <a:lstStyle/>
        <a:p>
          <a:endParaRPr lang="es-EC"/>
        </a:p>
      </dgm:t>
    </dgm:pt>
    <dgm:pt modelId="{535F7513-2688-4074-842E-25E278BD7126}">
      <dgm:prSet phldrT="[Texto]"/>
      <dgm:spPr/>
      <dgm:t>
        <a:bodyPr/>
        <a:lstStyle/>
        <a:p>
          <a:r>
            <a:rPr lang="es-EC" dirty="0" smtClean="0"/>
            <a:t>Biodiversidad</a:t>
          </a:r>
          <a:endParaRPr lang="es-EC" dirty="0"/>
        </a:p>
      </dgm:t>
    </dgm:pt>
    <dgm:pt modelId="{2E176C20-D505-41BF-9E54-B671264FBF64}" type="parTrans" cxnId="{6A53677E-D744-4805-98BA-B3E14468FB85}">
      <dgm:prSet/>
      <dgm:spPr/>
      <dgm:t>
        <a:bodyPr/>
        <a:lstStyle/>
        <a:p>
          <a:endParaRPr lang="es-EC"/>
        </a:p>
      </dgm:t>
    </dgm:pt>
    <dgm:pt modelId="{B2D0FDA0-34AA-40A7-BADE-850B328FD45F}" type="sibTrans" cxnId="{6A53677E-D744-4805-98BA-B3E14468FB85}">
      <dgm:prSet/>
      <dgm:spPr/>
      <dgm:t>
        <a:bodyPr/>
        <a:lstStyle/>
        <a:p>
          <a:endParaRPr lang="es-EC"/>
        </a:p>
      </dgm:t>
    </dgm:pt>
    <dgm:pt modelId="{1D63C7C2-3837-493F-AEFC-0FE659E8F6E4}">
      <dgm:prSet phldrT="[Texto]"/>
      <dgm:spPr/>
      <dgm:t>
        <a:bodyPr/>
        <a:lstStyle/>
        <a:p>
          <a:r>
            <a:rPr lang="es-EC" dirty="0" smtClean="0"/>
            <a:t>Aire</a:t>
          </a:r>
          <a:endParaRPr lang="es-EC" dirty="0"/>
        </a:p>
      </dgm:t>
    </dgm:pt>
    <dgm:pt modelId="{1286CDF4-877F-45E1-9DA3-B17A83CE151C}" type="parTrans" cxnId="{4C248142-F4CA-4D4B-8983-BF6EA6D2E425}">
      <dgm:prSet/>
      <dgm:spPr/>
      <dgm:t>
        <a:bodyPr/>
        <a:lstStyle/>
        <a:p>
          <a:endParaRPr lang="es-EC"/>
        </a:p>
      </dgm:t>
    </dgm:pt>
    <dgm:pt modelId="{BD4A15C8-5FCD-4CCE-BE2B-1FCFAC6D098A}" type="sibTrans" cxnId="{4C248142-F4CA-4D4B-8983-BF6EA6D2E425}">
      <dgm:prSet/>
      <dgm:spPr/>
      <dgm:t>
        <a:bodyPr/>
        <a:lstStyle/>
        <a:p>
          <a:endParaRPr lang="es-EC"/>
        </a:p>
      </dgm:t>
    </dgm:pt>
    <dgm:pt modelId="{C4A77369-39F1-4853-83A5-EE90D934CEFE}">
      <dgm:prSet phldrT="[Texto]"/>
      <dgm:spPr/>
      <dgm:t>
        <a:bodyPr/>
        <a:lstStyle/>
        <a:p>
          <a:r>
            <a:rPr lang="es-EC" dirty="0" smtClean="0"/>
            <a:t>Contaminación</a:t>
          </a:r>
          <a:endParaRPr lang="es-EC" dirty="0"/>
        </a:p>
      </dgm:t>
    </dgm:pt>
    <dgm:pt modelId="{D24FA43C-F06F-44FE-A8B2-AFDC4D6E0705}" type="parTrans" cxnId="{7F1954B3-F0EB-4E9B-9DB9-A04616E2B601}">
      <dgm:prSet/>
      <dgm:spPr/>
      <dgm:t>
        <a:bodyPr/>
        <a:lstStyle/>
        <a:p>
          <a:endParaRPr lang="es-EC"/>
        </a:p>
      </dgm:t>
    </dgm:pt>
    <dgm:pt modelId="{7555B3D0-E357-4F2C-8957-0D3A66829CF0}" type="sibTrans" cxnId="{7F1954B3-F0EB-4E9B-9DB9-A04616E2B601}">
      <dgm:prSet/>
      <dgm:spPr/>
      <dgm:t>
        <a:bodyPr/>
        <a:lstStyle/>
        <a:p>
          <a:endParaRPr lang="es-EC"/>
        </a:p>
      </dgm:t>
    </dgm:pt>
    <dgm:pt modelId="{F2E95390-042D-45DB-951F-2DD92A833D73}">
      <dgm:prSet phldrT="[Texto]"/>
      <dgm:spPr/>
      <dgm:t>
        <a:bodyPr/>
        <a:lstStyle/>
        <a:p>
          <a:r>
            <a:rPr lang="es-EC" dirty="0" smtClean="0"/>
            <a:t>Ruido</a:t>
          </a:r>
          <a:endParaRPr lang="es-EC" dirty="0"/>
        </a:p>
      </dgm:t>
    </dgm:pt>
    <dgm:pt modelId="{BE7380BA-6307-4681-A29B-6254D7D363E2}" type="parTrans" cxnId="{A6B962B4-446B-4569-9BD0-EE301414AFFC}">
      <dgm:prSet/>
      <dgm:spPr/>
      <dgm:t>
        <a:bodyPr/>
        <a:lstStyle/>
        <a:p>
          <a:endParaRPr lang="es-EC"/>
        </a:p>
      </dgm:t>
    </dgm:pt>
    <dgm:pt modelId="{1A26A103-E54C-489E-B36E-90E9E074D270}" type="sibTrans" cxnId="{A6B962B4-446B-4569-9BD0-EE301414AFFC}">
      <dgm:prSet/>
      <dgm:spPr/>
      <dgm:t>
        <a:bodyPr/>
        <a:lstStyle/>
        <a:p>
          <a:endParaRPr lang="es-EC"/>
        </a:p>
      </dgm:t>
    </dgm:pt>
    <dgm:pt modelId="{574B0BFE-2AEA-4CEF-82F0-EF590386FA3A}">
      <dgm:prSet/>
      <dgm:spPr/>
      <dgm:t>
        <a:bodyPr/>
        <a:lstStyle/>
        <a:p>
          <a:r>
            <a:rPr lang="es-EC" dirty="0" smtClean="0"/>
            <a:t>Suelo</a:t>
          </a:r>
          <a:endParaRPr lang="es-EC" dirty="0"/>
        </a:p>
      </dgm:t>
    </dgm:pt>
    <dgm:pt modelId="{AEFE0D78-5775-4051-A5A6-16F7AA1CA42C}" type="parTrans" cxnId="{513EC1E3-E85F-4108-8301-6D3292DE323A}">
      <dgm:prSet/>
      <dgm:spPr/>
      <dgm:t>
        <a:bodyPr/>
        <a:lstStyle/>
        <a:p>
          <a:endParaRPr lang="es-EC"/>
        </a:p>
      </dgm:t>
    </dgm:pt>
    <dgm:pt modelId="{395DC8B7-15EC-480D-A33B-851924EF5B01}" type="sibTrans" cxnId="{513EC1E3-E85F-4108-8301-6D3292DE323A}">
      <dgm:prSet/>
      <dgm:spPr/>
      <dgm:t>
        <a:bodyPr/>
        <a:lstStyle/>
        <a:p>
          <a:endParaRPr lang="es-EC"/>
        </a:p>
      </dgm:t>
    </dgm:pt>
    <dgm:pt modelId="{879608AE-1954-409B-AC81-C9EDD9CEA049}" type="pres">
      <dgm:prSet presAssocID="{684E857F-901F-43BA-A00A-2082CF95F7A4}" presName="cycle" presStyleCnt="0">
        <dgm:presLayoutVars>
          <dgm:dir/>
          <dgm:resizeHandles val="exact"/>
        </dgm:presLayoutVars>
      </dgm:prSet>
      <dgm:spPr/>
      <dgm:t>
        <a:bodyPr/>
        <a:lstStyle/>
        <a:p>
          <a:endParaRPr lang="es-EC"/>
        </a:p>
      </dgm:t>
    </dgm:pt>
    <dgm:pt modelId="{31BC6EC5-08FC-4B1C-965E-D0CBBBE8BC1B}" type="pres">
      <dgm:prSet presAssocID="{D4CB00BF-188E-4D35-8094-8F6E81F52276}" presName="node" presStyleLbl="node1" presStyleIdx="0" presStyleCnt="6">
        <dgm:presLayoutVars>
          <dgm:bulletEnabled val="1"/>
        </dgm:presLayoutVars>
      </dgm:prSet>
      <dgm:spPr/>
      <dgm:t>
        <a:bodyPr/>
        <a:lstStyle/>
        <a:p>
          <a:endParaRPr lang="es-EC"/>
        </a:p>
      </dgm:t>
    </dgm:pt>
    <dgm:pt modelId="{B5F6DD83-8CAD-44A1-9353-08DF3DEC3A25}" type="pres">
      <dgm:prSet presAssocID="{D4CB00BF-188E-4D35-8094-8F6E81F52276}" presName="spNode" presStyleCnt="0"/>
      <dgm:spPr/>
    </dgm:pt>
    <dgm:pt modelId="{A52D9B8F-F568-45D1-9220-4D7888B1BBDD}" type="pres">
      <dgm:prSet presAssocID="{611F1E94-4BF1-43EF-AE6C-A277E567970D}" presName="sibTrans" presStyleLbl="sibTrans1D1" presStyleIdx="0" presStyleCnt="6"/>
      <dgm:spPr/>
      <dgm:t>
        <a:bodyPr/>
        <a:lstStyle/>
        <a:p>
          <a:endParaRPr lang="es-EC"/>
        </a:p>
      </dgm:t>
    </dgm:pt>
    <dgm:pt modelId="{7505E850-031F-44B2-89A7-3CCD97F78A6D}" type="pres">
      <dgm:prSet presAssocID="{535F7513-2688-4074-842E-25E278BD7126}" presName="node" presStyleLbl="node1" presStyleIdx="1" presStyleCnt="6">
        <dgm:presLayoutVars>
          <dgm:bulletEnabled val="1"/>
        </dgm:presLayoutVars>
      </dgm:prSet>
      <dgm:spPr/>
      <dgm:t>
        <a:bodyPr/>
        <a:lstStyle/>
        <a:p>
          <a:endParaRPr lang="es-EC"/>
        </a:p>
      </dgm:t>
    </dgm:pt>
    <dgm:pt modelId="{337AD929-6858-40F5-9214-E2920F1CD8A4}" type="pres">
      <dgm:prSet presAssocID="{535F7513-2688-4074-842E-25E278BD7126}" presName="spNode" presStyleCnt="0"/>
      <dgm:spPr/>
    </dgm:pt>
    <dgm:pt modelId="{1F4C3B0F-EA0F-4812-A55D-BC4D974EF55A}" type="pres">
      <dgm:prSet presAssocID="{B2D0FDA0-34AA-40A7-BADE-850B328FD45F}" presName="sibTrans" presStyleLbl="sibTrans1D1" presStyleIdx="1" presStyleCnt="6"/>
      <dgm:spPr/>
      <dgm:t>
        <a:bodyPr/>
        <a:lstStyle/>
        <a:p>
          <a:endParaRPr lang="es-EC"/>
        </a:p>
      </dgm:t>
    </dgm:pt>
    <dgm:pt modelId="{5AF13CB4-F0DF-4E9B-9D76-053F09935AD2}" type="pres">
      <dgm:prSet presAssocID="{1D63C7C2-3837-493F-AEFC-0FE659E8F6E4}" presName="node" presStyleLbl="node1" presStyleIdx="2" presStyleCnt="6">
        <dgm:presLayoutVars>
          <dgm:bulletEnabled val="1"/>
        </dgm:presLayoutVars>
      </dgm:prSet>
      <dgm:spPr/>
      <dgm:t>
        <a:bodyPr/>
        <a:lstStyle/>
        <a:p>
          <a:endParaRPr lang="es-EC"/>
        </a:p>
      </dgm:t>
    </dgm:pt>
    <dgm:pt modelId="{52DD7E46-45C6-426E-B881-98CB518B75A6}" type="pres">
      <dgm:prSet presAssocID="{1D63C7C2-3837-493F-AEFC-0FE659E8F6E4}" presName="spNode" presStyleCnt="0"/>
      <dgm:spPr/>
    </dgm:pt>
    <dgm:pt modelId="{B614CB27-046B-429F-8981-1744CE40D236}" type="pres">
      <dgm:prSet presAssocID="{BD4A15C8-5FCD-4CCE-BE2B-1FCFAC6D098A}" presName="sibTrans" presStyleLbl="sibTrans1D1" presStyleIdx="2" presStyleCnt="6"/>
      <dgm:spPr/>
      <dgm:t>
        <a:bodyPr/>
        <a:lstStyle/>
        <a:p>
          <a:endParaRPr lang="es-EC"/>
        </a:p>
      </dgm:t>
    </dgm:pt>
    <dgm:pt modelId="{3E6DBE56-D9A4-4F06-B32A-8DF585020E67}" type="pres">
      <dgm:prSet presAssocID="{C4A77369-39F1-4853-83A5-EE90D934CEFE}" presName="node" presStyleLbl="node1" presStyleIdx="3" presStyleCnt="6">
        <dgm:presLayoutVars>
          <dgm:bulletEnabled val="1"/>
        </dgm:presLayoutVars>
      </dgm:prSet>
      <dgm:spPr/>
      <dgm:t>
        <a:bodyPr/>
        <a:lstStyle/>
        <a:p>
          <a:endParaRPr lang="es-EC"/>
        </a:p>
      </dgm:t>
    </dgm:pt>
    <dgm:pt modelId="{967CDD05-9A10-460E-92E8-F6BF09D8CD12}" type="pres">
      <dgm:prSet presAssocID="{C4A77369-39F1-4853-83A5-EE90D934CEFE}" presName="spNode" presStyleCnt="0"/>
      <dgm:spPr/>
    </dgm:pt>
    <dgm:pt modelId="{0EA9743F-E16F-4DC0-8ACD-39092389A669}" type="pres">
      <dgm:prSet presAssocID="{7555B3D0-E357-4F2C-8957-0D3A66829CF0}" presName="sibTrans" presStyleLbl="sibTrans1D1" presStyleIdx="3" presStyleCnt="6"/>
      <dgm:spPr/>
      <dgm:t>
        <a:bodyPr/>
        <a:lstStyle/>
        <a:p>
          <a:endParaRPr lang="es-EC"/>
        </a:p>
      </dgm:t>
    </dgm:pt>
    <dgm:pt modelId="{32D6E03D-BCAE-4813-A9FF-8A42C727E14E}" type="pres">
      <dgm:prSet presAssocID="{F2E95390-042D-45DB-951F-2DD92A833D73}" presName="node" presStyleLbl="node1" presStyleIdx="4" presStyleCnt="6">
        <dgm:presLayoutVars>
          <dgm:bulletEnabled val="1"/>
        </dgm:presLayoutVars>
      </dgm:prSet>
      <dgm:spPr/>
      <dgm:t>
        <a:bodyPr/>
        <a:lstStyle/>
        <a:p>
          <a:endParaRPr lang="es-EC"/>
        </a:p>
      </dgm:t>
    </dgm:pt>
    <dgm:pt modelId="{C26C6B40-4400-495F-BBE5-E98BB14D6DA3}" type="pres">
      <dgm:prSet presAssocID="{F2E95390-042D-45DB-951F-2DD92A833D73}" presName="spNode" presStyleCnt="0"/>
      <dgm:spPr/>
    </dgm:pt>
    <dgm:pt modelId="{1EC5BB60-ACE0-40CA-B012-0CF59562DAEC}" type="pres">
      <dgm:prSet presAssocID="{1A26A103-E54C-489E-B36E-90E9E074D270}" presName="sibTrans" presStyleLbl="sibTrans1D1" presStyleIdx="4" presStyleCnt="6"/>
      <dgm:spPr/>
      <dgm:t>
        <a:bodyPr/>
        <a:lstStyle/>
        <a:p>
          <a:endParaRPr lang="es-EC"/>
        </a:p>
      </dgm:t>
    </dgm:pt>
    <dgm:pt modelId="{1CC378E3-CB1F-4AFE-AAF0-C0B5F0F3ECB8}" type="pres">
      <dgm:prSet presAssocID="{574B0BFE-2AEA-4CEF-82F0-EF590386FA3A}" presName="node" presStyleLbl="node1" presStyleIdx="5" presStyleCnt="6">
        <dgm:presLayoutVars>
          <dgm:bulletEnabled val="1"/>
        </dgm:presLayoutVars>
      </dgm:prSet>
      <dgm:spPr/>
      <dgm:t>
        <a:bodyPr/>
        <a:lstStyle/>
        <a:p>
          <a:endParaRPr lang="es-EC"/>
        </a:p>
      </dgm:t>
    </dgm:pt>
    <dgm:pt modelId="{4AFE085C-D36E-45B8-BA3D-D862111B1DF1}" type="pres">
      <dgm:prSet presAssocID="{574B0BFE-2AEA-4CEF-82F0-EF590386FA3A}" presName="spNode" presStyleCnt="0"/>
      <dgm:spPr/>
    </dgm:pt>
    <dgm:pt modelId="{50AE73A2-188F-401F-B205-40C6E273ECB5}" type="pres">
      <dgm:prSet presAssocID="{395DC8B7-15EC-480D-A33B-851924EF5B01}" presName="sibTrans" presStyleLbl="sibTrans1D1" presStyleIdx="5" presStyleCnt="6"/>
      <dgm:spPr/>
      <dgm:t>
        <a:bodyPr/>
        <a:lstStyle/>
        <a:p>
          <a:endParaRPr lang="es-EC"/>
        </a:p>
      </dgm:t>
    </dgm:pt>
  </dgm:ptLst>
  <dgm:cxnLst>
    <dgm:cxn modelId="{6A53677E-D744-4805-98BA-B3E14468FB85}" srcId="{684E857F-901F-43BA-A00A-2082CF95F7A4}" destId="{535F7513-2688-4074-842E-25E278BD7126}" srcOrd="1" destOrd="0" parTransId="{2E176C20-D505-41BF-9E54-B671264FBF64}" sibTransId="{B2D0FDA0-34AA-40A7-BADE-850B328FD45F}"/>
    <dgm:cxn modelId="{FBDE2DE8-B23E-4063-AC85-EE33DA8FEA75}" type="presOf" srcId="{611F1E94-4BF1-43EF-AE6C-A277E567970D}" destId="{A52D9B8F-F568-45D1-9220-4D7888B1BBDD}" srcOrd="0" destOrd="0" presId="urn:microsoft.com/office/officeart/2005/8/layout/cycle5"/>
    <dgm:cxn modelId="{66F99026-2D39-439F-8318-0969C73CBB02}" type="presOf" srcId="{395DC8B7-15EC-480D-A33B-851924EF5B01}" destId="{50AE73A2-188F-401F-B205-40C6E273ECB5}" srcOrd="0" destOrd="0" presId="urn:microsoft.com/office/officeart/2005/8/layout/cycle5"/>
    <dgm:cxn modelId="{DD1DF41D-952F-4282-9DC4-2ECE9800EE2F}" type="presOf" srcId="{1A26A103-E54C-489E-B36E-90E9E074D270}" destId="{1EC5BB60-ACE0-40CA-B012-0CF59562DAEC}" srcOrd="0" destOrd="0" presId="urn:microsoft.com/office/officeart/2005/8/layout/cycle5"/>
    <dgm:cxn modelId="{B5D2D633-F31E-4F0B-B698-A3AE9E375335}" type="presOf" srcId="{1D63C7C2-3837-493F-AEFC-0FE659E8F6E4}" destId="{5AF13CB4-F0DF-4E9B-9D76-053F09935AD2}" srcOrd="0" destOrd="0" presId="urn:microsoft.com/office/officeart/2005/8/layout/cycle5"/>
    <dgm:cxn modelId="{00E65A0F-E0FE-4A25-8F58-15BFCEBEEB3F}" type="presOf" srcId="{535F7513-2688-4074-842E-25E278BD7126}" destId="{7505E850-031F-44B2-89A7-3CCD97F78A6D}" srcOrd="0" destOrd="0" presId="urn:microsoft.com/office/officeart/2005/8/layout/cycle5"/>
    <dgm:cxn modelId="{A6B962B4-446B-4569-9BD0-EE301414AFFC}" srcId="{684E857F-901F-43BA-A00A-2082CF95F7A4}" destId="{F2E95390-042D-45DB-951F-2DD92A833D73}" srcOrd="4" destOrd="0" parTransId="{BE7380BA-6307-4681-A29B-6254D7D363E2}" sibTransId="{1A26A103-E54C-489E-B36E-90E9E074D270}"/>
    <dgm:cxn modelId="{9CC734B3-1DFA-4960-8158-99916B4BD274}" type="presOf" srcId="{7555B3D0-E357-4F2C-8957-0D3A66829CF0}" destId="{0EA9743F-E16F-4DC0-8ACD-39092389A669}" srcOrd="0" destOrd="0" presId="urn:microsoft.com/office/officeart/2005/8/layout/cycle5"/>
    <dgm:cxn modelId="{7F1954B3-F0EB-4E9B-9DB9-A04616E2B601}" srcId="{684E857F-901F-43BA-A00A-2082CF95F7A4}" destId="{C4A77369-39F1-4853-83A5-EE90D934CEFE}" srcOrd="3" destOrd="0" parTransId="{D24FA43C-F06F-44FE-A8B2-AFDC4D6E0705}" sibTransId="{7555B3D0-E357-4F2C-8957-0D3A66829CF0}"/>
    <dgm:cxn modelId="{513EC1E3-E85F-4108-8301-6D3292DE323A}" srcId="{684E857F-901F-43BA-A00A-2082CF95F7A4}" destId="{574B0BFE-2AEA-4CEF-82F0-EF590386FA3A}" srcOrd="5" destOrd="0" parTransId="{AEFE0D78-5775-4051-A5A6-16F7AA1CA42C}" sibTransId="{395DC8B7-15EC-480D-A33B-851924EF5B01}"/>
    <dgm:cxn modelId="{4C248142-F4CA-4D4B-8983-BF6EA6D2E425}" srcId="{684E857F-901F-43BA-A00A-2082CF95F7A4}" destId="{1D63C7C2-3837-493F-AEFC-0FE659E8F6E4}" srcOrd="2" destOrd="0" parTransId="{1286CDF4-877F-45E1-9DA3-B17A83CE151C}" sibTransId="{BD4A15C8-5FCD-4CCE-BE2B-1FCFAC6D098A}"/>
    <dgm:cxn modelId="{89369A21-C3A5-4D0C-9345-ACDEED48D8C8}" srcId="{684E857F-901F-43BA-A00A-2082CF95F7A4}" destId="{D4CB00BF-188E-4D35-8094-8F6E81F52276}" srcOrd="0" destOrd="0" parTransId="{16729895-A0E2-4742-A4BC-60D97F3E2044}" sibTransId="{611F1E94-4BF1-43EF-AE6C-A277E567970D}"/>
    <dgm:cxn modelId="{C77C8503-C1D9-4FE5-9243-BF1FF0914A66}" type="presOf" srcId="{684E857F-901F-43BA-A00A-2082CF95F7A4}" destId="{879608AE-1954-409B-AC81-C9EDD9CEA049}" srcOrd="0" destOrd="0" presId="urn:microsoft.com/office/officeart/2005/8/layout/cycle5"/>
    <dgm:cxn modelId="{E1D373AA-BB4A-4FD5-9415-34328809BC10}" type="presOf" srcId="{C4A77369-39F1-4853-83A5-EE90D934CEFE}" destId="{3E6DBE56-D9A4-4F06-B32A-8DF585020E67}" srcOrd="0" destOrd="0" presId="urn:microsoft.com/office/officeart/2005/8/layout/cycle5"/>
    <dgm:cxn modelId="{9A93963A-8268-48F5-B4EE-1BEFE5D5E86A}" type="presOf" srcId="{F2E95390-042D-45DB-951F-2DD92A833D73}" destId="{32D6E03D-BCAE-4813-A9FF-8A42C727E14E}" srcOrd="0" destOrd="0" presId="urn:microsoft.com/office/officeart/2005/8/layout/cycle5"/>
    <dgm:cxn modelId="{F86D9383-E857-476C-ABFC-B6C3873E2F1F}" type="presOf" srcId="{BD4A15C8-5FCD-4CCE-BE2B-1FCFAC6D098A}" destId="{B614CB27-046B-429F-8981-1744CE40D236}" srcOrd="0" destOrd="0" presId="urn:microsoft.com/office/officeart/2005/8/layout/cycle5"/>
    <dgm:cxn modelId="{99C792F7-77A9-49C8-B24D-482286A9ED22}" type="presOf" srcId="{574B0BFE-2AEA-4CEF-82F0-EF590386FA3A}" destId="{1CC378E3-CB1F-4AFE-AAF0-C0B5F0F3ECB8}" srcOrd="0" destOrd="0" presId="urn:microsoft.com/office/officeart/2005/8/layout/cycle5"/>
    <dgm:cxn modelId="{7BA61B8D-AE52-4148-8664-E5561CFBE7F8}" type="presOf" srcId="{B2D0FDA0-34AA-40A7-BADE-850B328FD45F}" destId="{1F4C3B0F-EA0F-4812-A55D-BC4D974EF55A}" srcOrd="0" destOrd="0" presId="urn:microsoft.com/office/officeart/2005/8/layout/cycle5"/>
    <dgm:cxn modelId="{6B53018E-C8C8-42B3-B73E-CD95FF170AA3}" type="presOf" srcId="{D4CB00BF-188E-4D35-8094-8F6E81F52276}" destId="{31BC6EC5-08FC-4B1C-965E-D0CBBBE8BC1B}" srcOrd="0" destOrd="0" presId="urn:microsoft.com/office/officeart/2005/8/layout/cycle5"/>
    <dgm:cxn modelId="{B9CFECA3-AF2F-47FE-8C8B-7E9F3FCBDF6A}" type="presParOf" srcId="{879608AE-1954-409B-AC81-C9EDD9CEA049}" destId="{31BC6EC5-08FC-4B1C-965E-D0CBBBE8BC1B}" srcOrd="0" destOrd="0" presId="urn:microsoft.com/office/officeart/2005/8/layout/cycle5"/>
    <dgm:cxn modelId="{128F3742-4ACB-4F0A-95E0-94ACFCC922F7}" type="presParOf" srcId="{879608AE-1954-409B-AC81-C9EDD9CEA049}" destId="{B5F6DD83-8CAD-44A1-9353-08DF3DEC3A25}" srcOrd="1" destOrd="0" presId="urn:microsoft.com/office/officeart/2005/8/layout/cycle5"/>
    <dgm:cxn modelId="{3E47559B-76EF-47B0-843D-EC2958BC2EEF}" type="presParOf" srcId="{879608AE-1954-409B-AC81-C9EDD9CEA049}" destId="{A52D9B8F-F568-45D1-9220-4D7888B1BBDD}" srcOrd="2" destOrd="0" presId="urn:microsoft.com/office/officeart/2005/8/layout/cycle5"/>
    <dgm:cxn modelId="{4F5A88B6-979C-4EDF-A8D5-175ED66362CF}" type="presParOf" srcId="{879608AE-1954-409B-AC81-C9EDD9CEA049}" destId="{7505E850-031F-44B2-89A7-3CCD97F78A6D}" srcOrd="3" destOrd="0" presId="urn:microsoft.com/office/officeart/2005/8/layout/cycle5"/>
    <dgm:cxn modelId="{AB6E9E0E-4505-45CE-9E2B-CEE2BF905182}" type="presParOf" srcId="{879608AE-1954-409B-AC81-C9EDD9CEA049}" destId="{337AD929-6858-40F5-9214-E2920F1CD8A4}" srcOrd="4" destOrd="0" presId="urn:microsoft.com/office/officeart/2005/8/layout/cycle5"/>
    <dgm:cxn modelId="{C3F15295-237F-44C3-8020-2B475608F384}" type="presParOf" srcId="{879608AE-1954-409B-AC81-C9EDD9CEA049}" destId="{1F4C3B0F-EA0F-4812-A55D-BC4D974EF55A}" srcOrd="5" destOrd="0" presId="urn:microsoft.com/office/officeart/2005/8/layout/cycle5"/>
    <dgm:cxn modelId="{A2B4A0EE-D318-4328-AAB8-6CF298214141}" type="presParOf" srcId="{879608AE-1954-409B-AC81-C9EDD9CEA049}" destId="{5AF13CB4-F0DF-4E9B-9D76-053F09935AD2}" srcOrd="6" destOrd="0" presId="urn:microsoft.com/office/officeart/2005/8/layout/cycle5"/>
    <dgm:cxn modelId="{03FA2ABF-EBCD-4E80-A729-D5E9FB19EB5E}" type="presParOf" srcId="{879608AE-1954-409B-AC81-C9EDD9CEA049}" destId="{52DD7E46-45C6-426E-B881-98CB518B75A6}" srcOrd="7" destOrd="0" presId="urn:microsoft.com/office/officeart/2005/8/layout/cycle5"/>
    <dgm:cxn modelId="{201446DB-0610-4175-B55A-1AFF05EB22F3}" type="presParOf" srcId="{879608AE-1954-409B-AC81-C9EDD9CEA049}" destId="{B614CB27-046B-429F-8981-1744CE40D236}" srcOrd="8" destOrd="0" presId="urn:microsoft.com/office/officeart/2005/8/layout/cycle5"/>
    <dgm:cxn modelId="{7C1A5D1E-AC72-4AD8-9B17-24100FD075D9}" type="presParOf" srcId="{879608AE-1954-409B-AC81-C9EDD9CEA049}" destId="{3E6DBE56-D9A4-4F06-B32A-8DF585020E67}" srcOrd="9" destOrd="0" presId="urn:microsoft.com/office/officeart/2005/8/layout/cycle5"/>
    <dgm:cxn modelId="{6C682E4F-79CE-4B2E-8C2B-BC2E8AAF14FE}" type="presParOf" srcId="{879608AE-1954-409B-AC81-C9EDD9CEA049}" destId="{967CDD05-9A10-460E-92E8-F6BF09D8CD12}" srcOrd="10" destOrd="0" presId="urn:microsoft.com/office/officeart/2005/8/layout/cycle5"/>
    <dgm:cxn modelId="{05976935-09FA-401A-9CC2-51E2C52F7104}" type="presParOf" srcId="{879608AE-1954-409B-AC81-C9EDD9CEA049}" destId="{0EA9743F-E16F-4DC0-8ACD-39092389A669}" srcOrd="11" destOrd="0" presId="urn:microsoft.com/office/officeart/2005/8/layout/cycle5"/>
    <dgm:cxn modelId="{8C6D067F-6816-4781-833A-48BA1D57BB62}" type="presParOf" srcId="{879608AE-1954-409B-AC81-C9EDD9CEA049}" destId="{32D6E03D-BCAE-4813-A9FF-8A42C727E14E}" srcOrd="12" destOrd="0" presId="urn:microsoft.com/office/officeart/2005/8/layout/cycle5"/>
    <dgm:cxn modelId="{64888EB7-5334-490E-8DA7-EC1862610C82}" type="presParOf" srcId="{879608AE-1954-409B-AC81-C9EDD9CEA049}" destId="{C26C6B40-4400-495F-BBE5-E98BB14D6DA3}" srcOrd="13" destOrd="0" presId="urn:microsoft.com/office/officeart/2005/8/layout/cycle5"/>
    <dgm:cxn modelId="{5955C700-09CA-49E6-8D14-672ABA6F14BF}" type="presParOf" srcId="{879608AE-1954-409B-AC81-C9EDD9CEA049}" destId="{1EC5BB60-ACE0-40CA-B012-0CF59562DAEC}" srcOrd="14" destOrd="0" presId="urn:microsoft.com/office/officeart/2005/8/layout/cycle5"/>
    <dgm:cxn modelId="{E6F16C7F-A671-40A8-B299-4F716C8C5EB7}" type="presParOf" srcId="{879608AE-1954-409B-AC81-C9EDD9CEA049}" destId="{1CC378E3-CB1F-4AFE-AAF0-C0B5F0F3ECB8}" srcOrd="15" destOrd="0" presId="urn:microsoft.com/office/officeart/2005/8/layout/cycle5"/>
    <dgm:cxn modelId="{42B99F79-E105-4DDF-93EC-E9F35B46AE43}" type="presParOf" srcId="{879608AE-1954-409B-AC81-C9EDD9CEA049}" destId="{4AFE085C-D36E-45B8-BA3D-D862111B1DF1}" srcOrd="16" destOrd="0" presId="urn:microsoft.com/office/officeart/2005/8/layout/cycle5"/>
    <dgm:cxn modelId="{B4BE19C2-69E6-4F46-BB62-23D0C390D546}" type="presParOf" srcId="{879608AE-1954-409B-AC81-C9EDD9CEA049}" destId="{50AE73A2-188F-401F-B205-40C6E273ECB5}"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C514D6-403D-4801-B847-263B2816BB01}" type="doc">
      <dgm:prSet loTypeId="urn:microsoft.com/office/officeart/2005/8/layout/cycle7" loCatId="cycle" qsTypeId="urn:microsoft.com/office/officeart/2005/8/quickstyle/simple3" qsCatId="simple" csTypeId="urn:microsoft.com/office/officeart/2005/8/colors/colorful2" csCatId="colorful" phldr="1"/>
      <dgm:spPr/>
      <dgm:t>
        <a:bodyPr/>
        <a:lstStyle/>
        <a:p>
          <a:endParaRPr lang="es-EC"/>
        </a:p>
      </dgm:t>
    </dgm:pt>
    <dgm:pt modelId="{AD0FB8F3-B3CF-49B1-8109-52ED1E3CA59C}">
      <dgm:prSet phldrT="[Texto]"/>
      <dgm:spPr/>
      <dgm:t>
        <a:bodyPr/>
        <a:lstStyle/>
        <a:p>
          <a:r>
            <a:rPr lang="es-EC" dirty="0" smtClean="0"/>
            <a:t>Personal</a:t>
          </a:r>
          <a:endParaRPr lang="es-EC" dirty="0"/>
        </a:p>
      </dgm:t>
    </dgm:pt>
    <dgm:pt modelId="{AB1680DD-9719-4253-A0B7-587931875729}" type="parTrans" cxnId="{43AC523B-A982-4555-B6A0-FE4252662DFA}">
      <dgm:prSet/>
      <dgm:spPr/>
      <dgm:t>
        <a:bodyPr/>
        <a:lstStyle/>
        <a:p>
          <a:endParaRPr lang="es-EC"/>
        </a:p>
      </dgm:t>
    </dgm:pt>
    <dgm:pt modelId="{07F20DC6-7F02-4621-A058-4EF2700E7258}" type="sibTrans" cxnId="{43AC523B-A982-4555-B6A0-FE4252662DFA}">
      <dgm:prSet/>
      <dgm:spPr/>
      <dgm:t>
        <a:bodyPr/>
        <a:lstStyle/>
        <a:p>
          <a:endParaRPr lang="es-EC"/>
        </a:p>
      </dgm:t>
    </dgm:pt>
    <dgm:pt modelId="{F4B75B69-2255-4E8A-8289-FEAB990F7990}">
      <dgm:prSet phldrT="[Texto]"/>
      <dgm:spPr/>
      <dgm:t>
        <a:bodyPr/>
        <a:lstStyle/>
        <a:p>
          <a:r>
            <a:rPr lang="es-EC" dirty="0" smtClean="0"/>
            <a:t>Instalaciones</a:t>
          </a:r>
          <a:endParaRPr lang="es-EC" dirty="0"/>
        </a:p>
      </dgm:t>
    </dgm:pt>
    <dgm:pt modelId="{8ADF911B-D626-41DF-8046-8BE34EBD26ED}" type="parTrans" cxnId="{B9F86070-7D5B-48BA-A969-D115BA24F53A}">
      <dgm:prSet/>
      <dgm:spPr/>
      <dgm:t>
        <a:bodyPr/>
        <a:lstStyle/>
        <a:p>
          <a:endParaRPr lang="es-EC"/>
        </a:p>
      </dgm:t>
    </dgm:pt>
    <dgm:pt modelId="{F4C4CD6A-BBD7-4AE3-9030-DE86B9F65DFD}" type="sibTrans" cxnId="{B9F86070-7D5B-48BA-A969-D115BA24F53A}">
      <dgm:prSet/>
      <dgm:spPr/>
      <dgm:t>
        <a:bodyPr/>
        <a:lstStyle/>
        <a:p>
          <a:endParaRPr lang="es-EC"/>
        </a:p>
      </dgm:t>
    </dgm:pt>
    <dgm:pt modelId="{C3C8FBF3-4E45-41F3-952C-CE9B93C5F1EF}">
      <dgm:prSet phldrT="[Texto]"/>
      <dgm:spPr/>
      <dgm:t>
        <a:bodyPr/>
        <a:lstStyle/>
        <a:p>
          <a:r>
            <a:rPr lang="es-EC" dirty="0" smtClean="0"/>
            <a:t>Catástrofes y accidentes</a:t>
          </a:r>
          <a:endParaRPr lang="es-EC" dirty="0"/>
        </a:p>
      </dgm:t>
    </dgm:pt>
    <dgm:pt modelId="{5EB47311-4C9E-4264-B399-E63B1FF0B3FD}" type="parTrans" cxnId="{671F93A3-6586-4022-AAFE-A3E04FEBFC53}">
      <dgm:prSet/>
      <dgm:spPr/>
      <dgm:t>
        <a:bodyPr/>
        <a:lstStyle/>
        <a:p>
          <a:endParaRPr lang="es-EC"/>
        </a:p>
      </dgm:t>
    </dgm:pt>
    <dgm:pt modelId="{4759D7FA-85F8-4C4D-A43D-8F228F18512F}" type="sibTrans" cxnId="{671F93A3-6586-4022-AAFE-A3E04FEBFC53}">
      <dgm:prSet/>
      <dgm:spPr/>
      <dgm:t>
        <a:bodyPr/>
        <a:lstStyle/>
        <a:p>
          <a:endParaRPr lang="es-EC"/>
        </a:p>
      </dgm:t>
    </dgm:pt>
    <dgm:pt modelId="{5B279CC7-F158-4705-9650-205B6DEA8162}">
      <dgm:prSet phldrT="[Texto]"/>
      <dgm:spPr/>
      <dgm:t>
        <a:bodyPr/>
        <a:lstStyle/>
        <a:p>
          <a:r>
            <a:rPr lang="es-EC" dirty="0" err="1" smtClean="0"/>
            <a:t>Señalética</a:t>
          </a:r>
          <a:endParaRPr lang="es-EC" dirty="0"/>
        </a:p>
      </dgm:t>
    </dgm:pt>
    <dgm:pt modelId="{2EC41C31-7CE4-4922-A329-1A8BD5B64F4D}" type="parTrans" cxnId="{88CB01A8-E085-4858-9E38-13A7F8D66808}">
      <dgm:prSet/>
      <dgm:spPr/>
      <dgm:t>
        <a:bodyPr/>
        <a:lstStyle/>
        <a:p>
          <a:endParaRPr lang="es-EC"/>
        </a:p>
      </dgm:t>
    </dgm:pt>
    <dgm:pt modelId="{5193E0B0-2EEC-469C-A227-C95AEE588BE8}" type="sibTrans" cxnId="{88CB01A8-E085-4858-9E38-13A7F8D66808}">
      <dgm:prSet/>
      <dgm:spPr/>
      <dgm:t>
        <a:bodyPr/>
        <a:lstStyle/>
        <a:p>
          <a:endParaRPr lang="es-EC"/>
        </a:p>
      </dgm:t>
    </dgm:pt>
    <dgm:pt modelId="{7F97BF4A-BC2A-4155-8756-4309B3DD5A71}" type="pres">
      <dgm:prSet presAssocID="{34C514D6-403D-4801-B847-263B2816BB01}" presName="Name0" presStyleCnt="0">
        <dgm:presLayoutVars>
          <dgm:dir/>
          <dgm:resizeHandles val="exact"/>
        </dgm:presLayoutVars>
      </dgm:prSet>
      <dgm:spPr/>
      <dgm:t>
        <a:bodyPr/>
        <a:lstStyle/>
        <a:p>
          <a:endParaRPr lang="es-EC"/>
        </a:p>
      </dgm:t>
    </dgm:pt>
    <dgm:pt modelId="{503DED5D-BCDE-4E82-8526-703EA42A7FDC}" type="pres">
      <dgm:prSet presAssocID="{AD0FB8F3-B3CF-49B1-8109-52ED1E3CA59C}" presName="node" presStyleLbl="node1" presStyleIdx="0" presStyleCnt="4">
        <dgm:presLayoutVars>
          <dgm:bulletEnabled val="1"/>
        </dgm:presLayoutVars>
      </dgm:prSet>
      <dgm:spPr/>
      <dgm:t>
        <a:bodyPr/>
        <a:lstStyle/>
        <a:p>
          <a:endParaRPr lang="es-EC"/>
        </a:p>
      </dgm:t>
    </dgm:pt>
    <dgm:pt modelId="{109F5A1F-DEA5-4B58-BFFB-129C0BE7330F}" type="pres">
      <dgm:prSet presAssocID="{07F20DC6-7F02-4621-A058-4EF2700E7258}" presName="sibTrans" presStyleLbl="sibTrans2D1" presStyleIdx="0" presStyleCnt="4"/>
      <dgm:spPr/>
      <dgm:t>
        <a:bodyPr/>
        <a:lstStyle/>
        <a:p>
          <a:endParaRPr lang="es-EC"/>
        </a:p>
      </dgm:t>
    </dgm:pt>
    <dgm:pt modelId="{6B498BEE-8F13-4F90-BFAA-F26A2E640FEF}" type="pres">
      <dgm:prSet presAssocID="{07F20DC6-7F02-4621-A058-4EF2700E7258}" presName="connectorText" presStyleLbl="sibTrans2D1" presStyleIdx="0" presStyleCnt="4"/>
      <dgm:spPr/>
      <dgm:t>
        <a:bodyPr/>
        <a:lstStyle/>
        <a:p>
          <a:endParaRPr lang="es-EC"/>
        </a:p>
      </dgm:t>
    </dgm:pt>
    <dgm:pt modelId="{2BB7CE66-5EAD-45FA-878A-8AE07AA31E52}" type="pres">
      <dgm:prSet presAssocID="{F4B75B69-2255-4E8A-8289-FEAB990F7990}" presName="node" presStyleLbl="node1" presStyleIdx="1" presStyleCnt="4">
        <dgm:presLayoutVars>
          <dgm:bulletEnabled val="1"/>
        </dgm:presLayoutVars>
      </dgm:prSet>
      <dgm:spPr/>
      <dgm:t>
        <a:bodyPr/>
        <a:lstStyle/>
        <a:p>
          <a:endParaRPr lang="es-EC"/>
        </a:p>
      </dgm:t>
    </dgm:pt>
    <dgm:pt modelId="{68D45762-0275-4E7D-B4B7-383C3F016A20}" type="pres">
      <dgm:prSet presAssocID="{F4C4CD6A-BBD7-4AE3-9030-DE86B9F65DFD}" presName="sibTrans" presStyleLbl="sibTrans2D1" presStyleIdx="1" presStyleCnt="4"/>
      <dgm:spPr/>
      <dgm:t>
        <a:bodyPr/>
        <a:lstStyle/>
        <a:p>
          <a:endParaRPr lang="es-EC"/>
        </a:p>
      </dgm:t>
    </dgm:pt>
    <dgm:pt modelId="{95C9EDF1-D6A5-465F-89B8-3044BD5C39B6}" type="pres">
      <dgm:prSet presAssocID="{F4C4CD6A-BBD7-4AE3-9030-DE86B9F65DFD}" presName="connectorText" presStyleLbl="sibTrans2D1" presStyleIdx="1" presStyleCnt="4"/>
      <dgm:spPr/>
      <dgm:t>
        <a:bodyPr/>
        <a:lstStyle/>
        <a:p>
          <a:endParaRPr lang="es-EC"/>
        </a:p>
      </dgm:t>
    </dgm:pt>
    <dgm:pt modelId="{6F0A339F-D6C9-45AE-822D-98382029753F}" type="pres">
      <dgm:prSet presAssocID="{C3C8FBF3-4E45-41F3-952C-CE9B93C5F1EF}" presName="node" presStyleLbl="node1" presStyleIdx="2" presStyleCnt="4">
        <dgm:presLayoutVars>
          <dgm:bulletEnabled val="1"/>
        </dgm:presLayoutVars>
      </dgm:prSet>
      <dgm:spPr/>
      <dgm:t>
        <a:bodyPr/>
        <a:lstStyle/>
        <a:p>
          <a:endParaRPr lang="es-EC"/>
        </a:p>
      </dgm:t>
    </dgm:pt>
    <dgm:pt modelId="{647D263D-BA09-49A9-BDF5-58D6D160BDA1}" type="pres">
      <dgm:prSet presAssocID="{4759D7FA-85F8-4C4D-A43D-8F228F18512F}" presName="sibTrans" presStyleLbl="sibTrans2D1" presStyleIdx="2" presStyleCnt="4"/>
      <dgm:spPr/>
      <dgm:t>
        <a:bodyPr/>
        <a:lstStyle/>
        <a:p>
          <a:endParaRPr lang="es-EC"/>
        </a:p>
      </dgm:t>
    </dgm:pt>
    <dgm:pt modelId="{54853445-DF05-4084-8BC3-3B6C8DD0B714}" type="pres">
      <dgm:prSet presAssocID="{4759D7FA-85F8-4C4D-A43D-8F228F18512F}" presName="connectorText" presStyleLbl="sibTrans2D1" presStyleIdx="2" presStyleCnt="4"/>
      <dgm:spPr/>
      <dgm:t>
        <a:bodyPr/>
        <a:lstStyle/>
        <a:p>
          <a:endParaRPr lang="es-EC"/>
        </a:p>
      </dgm:t>
    </dgm:pt>
    <dgm:pt modelId="{22352FE2-BC8F-41F9-911B-6877FBA3D809}" type="pres">
      <dgm:prSet presAssocID="{5B279CC7-F158-4705-9650-205B6DEA8162}" presName="node" presStyleLbl="node1" presStyleIdx="3" presStyleCnt="4">
        <dgm:presLayoutVars>
          <dgm:bulletEnabled val="1"/>
        </dgm:presLayoutVars>
      </dgm:prSet>
      <dgm:spPr/>
      <dgm:t>
        <a:bodyPr/>
        <a:lstStyle/>
        <a:p>
          <a:endParaRPr lang="es-EC"/>
        </a:p>
      </dgm:t>
    </dgm:pt>
    <dgm:pt modelId="{0C26EF3A-3BCE-436C-9E4D-17B03443173E}" type="pres">
      <dgm:prSet presAssocID="{5193E0B0-2EEC-469C-A227-C95AEE588BE8}" presName="sibTrans" presStyleLbl="sibTrans2D1" presStyleIdx="3" presStyleCnt="4"/>
      <dgm:spPr/>
      <dgm:t>
        <a:bodyPr/>
        <a:lstStyle/>
        <a:p>
          <a:endParaRPr lang="es-EC"/>
        </a:p>
      </dgm:t>
    </dgm:pt>
    <dgm:pt modelId="{FB1CC861-BA80-48B0-B558-758C88A1E2B0}" type="pres">
      <dgm:prSet presAssocID="{5193E0B0-2EEC-469C-A227-C95AEE588BE8}" presName="connectorText" presStyleLbl="sibTrans2D1" presStyleIdx="3" presStyleCnt="4"/>
      <dgm:spPr/>
      <dgm:t>
        <a:bodyPr/>
        <a:lstStyle/>
        <a:p>
          <a:endParaRPr lang="es-EC"/>
        </a:p>
      </dgm:t>
    </dgm:pt>
  </dgm:ptLst>
  <dgm:cxnLst>
    <dgm:cxn modelId="{CE01959E-960D-4025-91D2-6738F2412955}" type="presOf" srcId="{F4B75B69-2255-4E8A-8289-FEAB990F7990}" destId="{2BB7CE66-5EAD-45FA-878A-8AE07AA31E52}" srcOrd="0" destOrd="0" presId="urn:microsoft.com/office/officeart/2005/8/layout/cycle7"/>
    <dgm:cxn modelId="{223DDE75-85B9-4A27-B778-7ED6C37CDFEE}" type="presOf" srcId="{5193E0B0-2EEC-469C-A227-C95AEE588BE8}" destId="{FB1CC861-BA80-48B0-B558-758C88A1E2B0}" srcOrd="1" destOrd="0" presId="urn:microsoft.com/office/officeart/2005/8/layout/cycle7"/>
    <dgm:cxn modelId="{85BBE279-E628-413B-A5EC-3AEDDBBC781B}" type="presOf" srcId="{07F20DC6-7F02-4621-A058-4EF2700E7258}" destId="{109F5A1F-DEA5-4B58-BFFB-129C0BE7330F}" srcOrd="0" destOrd="0" presId="urn:microsoft.com/office/officeart/2005/8/layout/cycle7"/>
    <dgm:cxn modelId="{43AC523B-A982-4555-B6A0-FE4252662DFA}" srcId="{34C514D6-403D-4801-B847-263B2816BB01}" destId="{AD0FB8F3-B3CF-49B1-8109-52ED1E3CA59C}" srcOrd="0" destOrd="0" parTransId="{AB1680DD-9719-4253-A0B7-587931875729}" sibTransId="{07F20DC6-7F02-4621-A058-4EF2700E7258}"/>
    <dgm:cxn modelId="{C4DAF412-005B-46B2-9326-AC1A08B96EFE}" type="presOf" srcId="{07F20DC6-7F02-4621-A058-4EF2700E7258}" destId="{6B498BEE-8F13-4F90-BFAA-F26A2E640FEF}" srcOrd="1" destOrd="0" presId="urn:microsoft.com/office/officeart/2005/8/layout/cycle7"/>
    <dgm:cxn modelId="{BDFAEA94-BC90-44F9-9397-B2B69B900296}" type="presOf" srcId="{34C514D6-403D-4801-B847-263B2816BB01}" destId="{7F97BF4A-BC2A-4155-8756-4309B3DD5A71}" srcOrd="0" destOrd="0" presId="urn:microsoft.com/office/officeart/2005/8/layout/cycle7"/>
    <dgm:cxn modelId="{255000E7-9D3E-49AB-B15B-A1944973BF13}" type="presOf" srcId="{4759D7FA-85F8-4C4D-A43D-8F228F18512F}" destId="{647D263D-BA09-49A9-BDF5-58D6D160BDA1}" srcOrd="0" destOrd="0" presId="urn:microsoft.com/office/officeart/2005/8/layout/cycle7"/>
    <dgm:cxn modelId="{B9F86070-7D5B-48BA-A969-D115BA24F53A}" srcId="{34C514D6-403D-4801-B847-263B2816BB01}" destId="{F4B75B69-2255-4E8A-8289-FEAB990F7990}" srcOrd="1" destOrd="0" parTransId="{8ADF911B-D626-41DF-8046-8BE34EBD26ED}" sibTransId="{F4C4CD6A-BBD7-4AE3-9030-DE86B9F65DFD}"/>
    <dgm:cxn modelId="{B75B0B59-8672-44CD-AADC-A27BC3D65665}" type="presOf" srcId="{AD0FB8F3-B3CF-49B1-8109-52ED1E3CA59C}" destId="{503DED5D-BCDE-4E82-8526-703EA42A7FDC}" srcOrd="0" destOrd="0" presId="urn:microsoft.com/office/officeart/2005/8/layout/cycle7"/>
    <dgm:cxn modelId="{65ED3EE8-CD32-460C-98E1-B6B39AE8B71E}" type="presOf" srcId="{C3C8FBF3-4E45-41F3-952C-CE9B93C5F1EF}" destId="{6F0A339F-D6C9-45AE-822D-98382029753F}" srcOrd="0" destOrd="0" presId="urn:microsoft.com/office/officeart/2005/8/layout/cycle7"/>
    <dgm:cxn modelId="{D07BA8FE-88FE-43D5-85B8-1F966808CA55}" type="presOf" srcId="{F4C4CD6A-BBD7-4AE3-9030-DE86B9F65DFD}" destId="{95C9EDF1-D6A5-465F-89B8-3044BD5C39B6}" srcOrd="1" destOrd="0" presId="urn:microsoft.com/office/officeart/2005/8/layout/cycle7"/>
    <dgm:cxn modelId="{3F9E00DD-708C-413E-B615-DD967375D52F}" type="presOf" srcId="{4759D7FA-85F8-4C4D-A43D-8F228F18512F}" destId="{54853445-DF05-4084-8BC3-3B6C8DD0B714}" srcOrd="1" destOrd="0" presId="urn:microsoft.com/office/officeart/2005/8/layout/cycle7"/>
    <dgm:cxn modelId="{88CB01A8-E085-4858-9E38-13A7F8D66808}" srcId="{34C514D6-403D-4801-B847-263B2816BB01}" destId="{5B279CC7-F158-4705-9650-205B6DEA8162}" srcOrd="3" destOrd="0" parTransId="{2EC41C31-7CE4-4922-A329-1A8BD5B64F4D}" sibTransId="{5193E0B0-2EEC-469C-A227-C95AEE588BE8}"/>
    <dgm:cxn modelId="{671F93A3-6586-4022-AAFE-A3E04FEBFC53}" srcId="{34C514D6-403D-4801-B847-263B2816BB01}" destId="{C3C8FBF3-4E45-41F3-952C-CE9B93C5F1EF}" srcOrd="2" destOrd="0" parTransId="{5EB47311-4C9E-4264-B399-E63B1FF0B3FD}" sibTransId="{4759D7FA-85F8-4C4D-A43D-8F228F18512F}"/>
    <dgm:cxn modelId="{811C9669-9392-4E28-A3AA-13FFCDB87304}" type="presOf" srcId="{5B279CC7-F158-4705-9650-205B6DEA8162}" destId="{22352FE2-BC8F-41F9-911B-6877FBA3D809}" srcOrd="0" destOrd="0" presId="urn:microsoft.com/office/officeart/2005/8/layout/cycle7"/>
    <dgm:cxn modelId="{0617F6B5-A846-45F8-8443-AB5A99E301A1}" type="presOf" srcId="{5193E0B0-2EEC-469C-A227-C95AEE588BE8}" destId="{0C26EF3A-3BCE-436C-9E4D-17B03443173E}" srcOrd="0" destOrd="0" presId="urn:microsoft.com/office/officeart/2005/8/layout/cycle7"/>
    <dgm:cxn modelId="{1C41D516-0244-48C3-9CF8-761467CAFF15}" type="presOf" srcId="{F4C4CD6A-BBD7-4AE3-9030-DE86B9F65DFD}" destId="{68D45762-0275-4E7D-B4B7-383C3F016A20}" srcOrd="0" destOrd="0" presId="urn:microsoft.com/office/officeart/2005/8/layout/cycle7"/>
    <dgm:cxn modelId="{E3D43389-8C62-4E6C-BF66-5C5E4942F1D0}" type="presParOf" srcId="{7F97BF4A-BC2A-4155-8756-4309B3DD5A71}" destId="{503DED5D-BCDE-4E82-8526-703EA42A7FDC}" srcOrd="0" destOrd="0" presId="urn:microsoft.com/office/officeart/2005/8/layout/cycle7"/>
    <dgm:cxn modelId="{0EF52E6E-17B1-454F-B089-D175281359E1}" type="presParOf" srcId="{7F97BF4A-BC2A-4155-8756-4309B3DD5A71}" destId="{109F5A1F-DEA5-4B58-BFFB-129C0BE7330F}" srcOrd="1" destOrd="0" presId="urn:microsoft.com/office/officeart/2005/8/layout/cycle7"/>
    <dgm:cxn modelId="{A22B1349-DEC4-4666-83D3-81A4A1E70C61}" type="presParOf" srcId="{109F5A1F-DEA5-4B58-BFFB-129C0BE7330F}" destId="{6B498BEE-8F13-4F90-BFAA-F26A2E640FEF}" srcOrd="0" destOrd="0" presId="urn:microsoft.com/office/officeart/2005/8/layout/cycle7"/>
    <dgm:cxn modelId="{582854E6-E53D-4FAF-B12E-9A572619032A}" type="presParOf" srcId="{7F97BF4A-BC2A-4155-8756-4309B3DD5A71}" destId="{2BB7CE66-5EAD-45FA-878A-8AE07AA31E52}" srcOrd="2" destOrd="0" presId="urn:microsoft.com/office/officeart/2005/8/layout/cycle7"/>
    <dgm:cxn modelId="{76F2F552-4A7A-460F-81D0-F5DEE6BEEB22}" type="presParOf" srcId="{7F97BF4A-BC2A-4155-8756-4309B3DD5A71}" destId="{68D45762-0275-4E7D-B4B7-383C3F016A20}" srcOrd="3" destOrd="0" presId="urn:microsoft.com/office/officeart/2005/8/layout/cycle7"/>
    <dgm:cxn modelId="{9B966E1C-E0A3-4302-84A1-D678600A2B2C}" type="presParOf" srcId="{68D45762-0275-4E7D-B4B7-383C3F016A20}" destId="{95C9EDF1-D6A5-465F-89B8-3044BD5C39B6}" srcOrd="0" destOrd="0" presId="urn:microsoft.com/office/officeart/2005/8/layout/cycle7"/>
    <dgm:cxn modelId="{28326B2E-E0B2-4E90-9132-55BD17F9EDC0}" type="presParOf" srcId="{7F97BF4A-BC2A-4155-8756-4309B3DD5A71}" destId="{6F0A339F-D6C9-45AE-822D-98382029753F}" srcOrd="4" destOrd="0" presId="urn:microsoft.com/office/officeart/2005/8/layout/cycle7"/>
    <dgm:cxn modelId="{44ABCB19-301F-4408-A5D6-A02461C400A8}" type="presParOf" srcId="{7F97BF4A-BC2A-4155-8756-4309B3DD5A71}" destId="{647D263D-BA09-49A9-BDF5-58D6D160BDA1}" srcOrd="5" destOrd="0" presId="urn:microsoft.com/office/officeart/2005/8/layout/cycle7"/>
    <dgm:cxn modelId="{8B64B199-D3A6-462C-9802-69216049871D}" type="presParOf" srcId="{647D263D-BA09-49A9-BDF5-58D6D160BDA1}" destId="{54853445-DF05-4084-8BC3-3B6C8DD0B714}" srcOrd="0" destOrd="0" presId="urn:microsoft.com/office/officeart/2005/8/layout/cycle7"/>
    <dgm:cxn modelId="{D0695B5E-1C2C-4A77-9D38-52E5D7066F2C}" type="presParOf" srcId="{7F97BF4A-BC2A-4155-8756-4309B3DD5A71}" destId="{22352FE2-BC8F-41F9-911B-6877FBA3D809}" srcOrd="6" destOrd="0" presId="urn:microsoft.com/office/officeart/2005/8/layout/cycle7"/>
    <dgm:cxn modelId="{F8C46661-1E81-4884-B0CE-FC3737DD4F49}" type="presParOf" srcId="{7F97BF4A-BC2A-4155-8756-4309B3DD5A71}" destId="{0C26EF3A-3BCE-436C-9E4D-17B03443173E}" srcOrd="7" destOrd="0" presId="urn:microsoft.com/office/officeart/2005/8/layout/cycle7"/>
    <dgm:cxn modelId="{CAB72C90-EF1A-4CAA-8164-67C829FCD4DA}" type="presParOf" srcId="{0C26EF3A-3BCE-436C-9E4D-17B03443173E}" destId="{FB1CC861-BA80-48B0-B558-758C88A1E2B0}"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399D58-A285-4206-8558-ED8C9ED8258B}" type="doc">
      <dgm:prSet loTypeId="urn:microsoft.com/office/officeart/2005/8/layout/arrow5" loCatId="process" qsTypeId="urn:microsoft.com/office/officeart/2005/8/quickstyle/simple3" qsCatId="simple" csTypeId="urn:microsoft.com/office/officeart/2005/8/colors/colorful3" csCatId="colorful" phldr="1"/>
      <dgm:spPr/>
      <dgm:t>
        <a:bodyPr/>
        <a:lstStyle/>
        <a:p>
          <a:endParaRPr lang="es-EC"/>
        </a:p>
      </dgm:t>
    </dgm:pt>
    <dgm:pt modelId="{3ADE8DF5-CB79-4692-BEF6-4465724CB21D}">
      <dgm:prSet phldrT="[Texto]" custT="1"/>
      <dgm:spPr/>
      <dgm:t>
        <a:bodyPr/>
        <a:lstStyle/>
        <a:p>
          <a:r>
            <a:rPr lang="es-EC" sz="1800" dirty="0" smtClean="0"/>
            <a:t>Comunidad</a:t>
          </a:r>
          <a:endParaRPr lang="es-EC" sz="1800" dirty="0"/>
        </a:p>
      </dgm:t>
    </dgm:pt>
    <dgm:pt modelId="{4E468078-4A05-4538-958A-94CE87BA3077}" type="parTrans" cxnId="{BEB8D46A-B23C-4832-A12C-A22A4B0514B8}">
      <dgm:prSet/>
      <dgm:spPr/>
      <dgm:t>
        <a:bodyPr/>
        <a:lstStyle/>
        <a:p>
          <a:endParaRPr lang="es-EC" sz="2800"/>
        </a:p>
      </dgm:t>
    </dgm:pt>
    <dgm:pt modelId="{A5C6FED8-FF27-4E16-861A-B1CAFEB31CCA}" type="sibTrans" cxnId="{BEB8D46A-B23C-4832-A12C-A22A4B0514B8}">
      <dgm:prSet/>
      <dgm:spPr/>
      <dgm:t>
        <a:bodyPr/>
        <a:lstStyle/>
        <a:p>
          <a:endParaRPr lang="es-EC" sz="2800"/>
        </a:p>
      </dgm:t>
    </dgm:pt>
    <dgm:pt modelId="{8F7989C9-9446-403E-8E6F-F6DE470845CA}">
      <dgm:prSet phldrT="[Texto]" custT="1"/>
      <dgm:spPr/>
      <dgm:t>
        <a:bodyPr/>
        <a:lstStyle/>
        <a:p>
          <a:r>
            <a:rPr lang="es-EC" sz="1800" dirty="0" smtClean="0"/>
            <a:t>Patrimonio</a:t>
          </a:r>
          <a:endParaRPr lang="es-EC" sz="1800" dirty="0"/>
        </a:p>
      </dgm:t>
    </dgm:pt>
    <dgm:pt modelId="{132A9963-3DA3-4474-9D25-B0E048F50C64}" type="parTrans" cxnId="{19313B02-1C3A-4353-82FD-0CF5DAA8DDE7}">
      <dgm:prSet/>
      <dgm:spPr/>
      <dgm:t>
        <a:bodyPr/>
        <a:lstStyle/>
        <a:p>
          <a:endParaRPr lang="es-EC" sz="2800"/>
        </a:p>
      </dgm:t>
    </dgm:pt>
    <dgm:pt modelId="{E4CC8114-7CB0-45E3-8323-3061E652BE22}" type="sibTrans" cxnId="{19313B02-1C3A-4353-82FD-0CF5DAA8DDE7}">
      <dgm:prSet/>
      <dgm:spPr/>
      <dgm:t>
        <a:bodyPr/>
        <a:lstStyle/>
        <a:p>
          <a:endParaRPr lang="es-EC" sz="2800"/>
        </a:p>
      </dgm:t>
    </dgm:pt>
    <dgm:pt modelId="{0A356CD3-F40E-4E5C-B3DA-5DEA436202EC}">
      <dgm:prSet custT="1"/>
      <dgm:spPr/>
      <dgm:t>
        <a:bodyPr/>
        <a:lstStyle/>
        <a:p>
          <a:r>
            <a:rPr lang="es-EC" sz="1800" dirty="0" smtClean="0"/>
            <a:t>Interacción Empresa - Comunidad</a:t>
          </a:r>
          <a:endParaRPr lang="es-EC" sz="1800" dirty="0"/>
        </a:p>
      </dgm:t>
    </dgm:pt>
    <dgm:pt modelId="{49CA49C7-6727-48CC-B7BF-BEC5FE0DC275}" type="parTrans" cxnId="{A898FF00-47FD-468B-89E6-8EE7D9B7DB21}">
      <dgm:prSet/>
      <dgm:spPr/>
      <dgm:t>
        <a:bodyPr/>
        <a:lstStyle/>
        <a:p>
          <a:endParaRPr lang="es-EC" sz="2800"/>
        </a:p>
      </dgm:t>
    </dgm:pt>
    <dgm:pt modelId="{20251953-3F2A-4212-AC1A-75F60682CCFB}" type="sibTrans" cxnId="{A898FF00-47FD-468B-89E6-8EE7D9B7DB21}">
      <dgm:prSet/>
      <dgm:spPr/>
      <dgm:t>
        <a:bodyPr/>
        <a:lstStyle/>
        <a:p>
          <a:endParaRPr lang="es-EC" sz="2800"/>
        </a:p>
      </dgm:t>
    </dgm:pt>
    <dgm:pt modelId="{D51E09FB-0B31-43F2-8BCE-FE57D2BFA26C}" type="pres">
      <dgm:prSet presAssocID="{2D399D58-A285-4206-8558-ED8C9ED8258B}" presName="diagram" presStyleCnt="0">
        <dgm:presLayoutVars>
          <dgm:dir/>
          <dgm:resizeHandles val="exact"/>
        </dgm:presLayoutVars>
      </dgm:prSet>
      <dgm:spPr/>
      <dgm:t>
        <a:bodyPr/>
        <a:lstStyle/>
        <a:p>
          <a:endParaRPr lang="es-EC"/>
        </a:p>
      </dgm:t>
    </dgm:pt>
    <dgm:pt modelId="{7B155CEB-5877-4BD0-97F0-D3B4077EB68F}" type="pres">
      <dgm:prSet presAssocID="{3ADE8DF5-CB79-4692-BEF6-4465724CB21D}" presName="arrow" presStyleLbl="node1" presStyleIdx="0" presStyleCnt="3">
        <dgm:presLayoutVars>
          <dgm:bulletEnabled val="1"/>
        </dgm:presLayoutVars>
      </dgm:prSet>
      <dgm:spPr/>
      <dgm:t>
        <a:bodyPr/>
        <a:lstStyle/>
        <a:p>
          <a:endParaRPr lang="es-EC"/>
        </a:p>
      </dgm:t>
    </dgm:pt>
    <dgm:pt modelId="{AA9D1D59-45F6-4A36-8FF9-790E9C97B2E6}" type="pres">
      <dgm:prSet presAssocID="{8F7989C9-9446-403E-8E6F-F6DE470845CA}" presName="arrow" presStyleLbl="node1" presStyleIdx="1" presStyleCnt="3">
        <dgm:presLayoutVars>
          <dgm:bulletEnabled val="1"/>
        </dgm:presLayoutVars>
      </dgm:prSet>
      <dgm:spPr/>
      <dgm:t>
        <a:bodyPr/>
        <a:lstStyle/>
        <a:p>
          <a:endParaRPr lang="es-EC"/>
        </a:p>
      </dgm:t>
    </dgm:pt>
    <dgm:pt modelId="{416D4597-D6C2-45E8-8142-542F8EB63D81}" type="pres">
      <dgm:prSet presAssocID="{0A356CD3-F40E-4E5C-B3DA-5DEA436202EC}" presName="arrow" presStyleLbl="node1" presStyleIdx="2" presStyleCnt="3">
        <dgm:presLayoutVars>
          <dgm:bulletEnabled val="1"/>
        </dgm:presLayoutVars>
      </dgm:prSet>
      <dgm:spPr/>
      <dgm:t>
        <a:bodyPr/>
        <a:lstStyle/>
        <a:p>
          <a:endParaRPr lang="es-EC"/>
        </a:p>
      </dgm:t>
    </dgm:pt>
  </dgm:ptLst>
  <dgm:cxnLst>
    <dgm:cxn modelId="{3678AF13-C5F6-41CD-9279-C76161E58D8D}" type="presOf" srcId="{0A356CD3-F40E-4E5C-B3DA-5DEA436202EC}" destId="{416D4597-D6C2-45E8-8142-542F8EB63D81}" srcOrd="0" destOrd="0" presId="urn:microsoft.com/office/officeart/2005/8/layout/arrow5"/>
    <dgm:cxn modelId="{4888A69A-1221-4F59-A390-BC5C2528792C}" type="presOf" srcId="{2D399D58-A285-4206-8558-ED8C9ED8258B}" destId="{D51E09FB-0B31-43F2-8BCE-FE57D2BFA26C}" srcOrd="0" destOrd="0" presId="urn:microsoft.com/office/officeart/2005/8/layout/arrow5"/>
    <dgm:cxn modelId="{BEB8D46A-B23C-4832-A12C-A22A4B0514B8}" srcId="{2D399D58-A285-4206-8558-ED8C9ED8258B}" destId="{3ADE8DF5-CB79-4692-BEF6-4465724CB21D}" srcOrd="0" destOrd="0" parTransId="{4E468078-4A05-4538-958A-94CE87BA3077}" sibTransId="{A5C6FED8-FF27-4E16-861A-B1CAFEB31CCA}"/>
    <dgm:cxn modelId="{19313B02-1C3A-4353-82FD-0CF5DAA8DDE7}" srcId="{2D399D58-A285-4206-8558-ED8C9ED8258B}" destId="{8F7989C9-9446-403E-8E6F-F6DE470845CA}" srcOrd="1" destOrd="0" parTransId="{132A9963-3DA3-4474-9D25-B0E048F50C64}" sibTransId="{E4CC8114-7CB0-45E3-8323-3061E652BE22}"/>
    <dgm:cxn modelId="{A7469B28-2AE1-433D-A89D-E96DC186993A}" type="presOf" srcId="{3ADE8DF5-CB79-4692-BEF6-4465724CB21D}" destId="{7B155CEB-5877-4BD0-97F0-D3B4077EB68F}" srcOrd="0" destOrd="0" presId="urn:microsoft.com/office/officeart/2005/8/layout/arrow5"/>
    <dgm:cxn modelId="{18B49FD5-D4E2-4EF2-9210-8C9D082CC94A}" type="presOf" srcId="{8F7989C9-9446-403E-8E6F-F6DE470845CA}" destId="{AA9D1D59-45F6-4A36-8FF9-790E9C97B2E6}" srcOrd="0" destOrd="0" presId="urn:microsoft.com/office/officeart/2005/8/layout/arrow5"/>
    <dgm:cxn modelId="{A898FF00-47FD-468B-89E6-8EE7D9B7DB21}" srcId="{2D399D58-A285-4206-8558-ED8C9ED8258B}" destId="{0A356CD3-F40E-4E5C-B3DA-5DEA436202EC}" srcOrd="2" destOrd="0" parTransId="{49CA49C7-6727-48CC-B7BF-BEC5FE0DC275}" sibTransId="{20251953-3F2A-4212-AC1A-75F60682CCFB}"/>
    <dgm:cxn modelId="{316F82C6-A484-4D9B-AFBE-EFC6AA511257}" type="presParOf" srcId="{D51E09FB-0B31-43F2-8BCE-FE57D2BFA26C}" destId="{7B155CEB-5877-4BD0-97F0-D3B4077EB68F}" srcOrd="0" destOrd="0" presId="urn:microsoft.com/office/officeart/2005/8/layout/arrow5"/>
    <dgm:cxn modelId="{3E079451-9260-417F-B671-DDC1F50BE248}" type="presParOf" srcId="{D51E09FB-0B31-43F2-8BCE-FE57D2BFA26C}" destId="{AA9D1D59-45F6-4A36-8FF9-790E9C97B2E6}" srcOrd="1" destOrd="0" presId="urn:microsoft.com/office/officeart/2005/8/layout/arrow5"/>
    <dgm:cxn modelId="{A716BFD1-6CD7-4918-AAA1-085543380969}" type="presParOf" srcId="{D51E09FB-0B31-43F2-8BCE-FE57D2BFA26C}" destId="{416D4597-D6C2-45E8-8142-542F8EB63D81}" srcOrd="2"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6B47CD-3BED-46D8-8B87-4303DC03A90E}" type="doc">
      <dgm:prSet loTypeId="urn:microsoft.com/office/officeart/2005/8/layout/process5" loCatId="process" qsTypeId="urn:microsoft.com/office/officeart/2005/8/quickstyle/simple3" qsCatId="simple" csTypeId="urn:microsoft.com/office/officeart/2005/8/colors/colorful3" csCatId="colorful" phldr="1"/>
      <dgm:spPr/>
    </dgm:pt>
    <dgm:pt modelId="{542ADD5F-A143-43B1-9501-2DC5E2C43536}">
      <dgm:prSet phldrT="[Texto]"/>
      <dgm:spPr/>
      <dgm:t>
        <a:bodyPr/>
        <a:lstStyle/>
        <a:p>
          <a:r>
            <a:rPr lang="es-EC" dirty="0" smtClean="0"/>
            <a:t>Insumos</a:t>
          </a:r>
          <a:endParaRPr lang="es-EC" dirty="0"/>
        </a:p>
      </dgm:t>
    </dgm:pt>
    <dgm:pt modelId="{C62B839F-38E0-4AD2-9E22-29E23D46E621}" type="parTrans" cxnId="{682F4156-FC2F-471F-A641-07D03EBC81DA}">
      <dgm:prSet/>
      <dgm:spPr/>
      <dgm:t>
        <a:bodyPr/>
        <a:lstStyle/>
        <a:p>
          <a:endParaRPr lang="es-EC"/>
        </a:p>
      </dgm:t>
    </dgm:pt>
    <dgm:pt modelId="{205D44E9-51A6-4DE4-9DB7-5948775AFE9A}" type="sibTrans" cxnId="{682F4156-FC2F-471F-A641-07D03EBC81DA}">
      <dgm:prSet/>
      <dgm:spPr/>
      <dgm:t>
        <a:bodyPr/>
        <a:lstStyle/>
        <a:p>
          <a:endParaRPr lang="es-EC"/>
        </a:p>
      </dgm:t>
    </dgm:pt>
    <dgm:pt modelId="{BDB1FD03-6628-406B-85C1-F51573088DBA}">
      <dgm:prSet phldrT="[Texto]"/>
      <dgm:spPr/>
      <dgm:t>
        <a:bodyPr/>
        <a:lstStyle/>
        <a:p>
          <a:r>
            <a:rPr lang="es-EC" dirty="0" smtClean="0"/>
            <a:t>Personal</a:t>
          </a:r>
          <a:endParaRPr lang="es-EC" dirty="0"/>
        </a:p>
      </dgm:t>
    </dgm:pt>
    <dgm:pt modelId="{7F4C66C6-12C5-415A-B395-89CBC0FE8DA8}" type="parTrans" cxnId="{70F8AE18-88A6-4FF4-B1E8-473BF6A5CFA0}">
      <dgm:prSet/>
      <dgm:spPr/>
      <dgm:t>
        <a:bodyPr/>
        <a:lstStyle/>
        <a:p>
          <a:endParaRPr lang="es-EC"/>
        </a:p>
      </dgm:t>
    </dgm:pt>
    <dgm:pt modelId="{DA520F74-579A-47F5-B673-E8E67FF322C7}" type="sibTrans" cxnId="{70F8AE18-88A6-4FF4-B1E8-473BF6A5CFA0}">
      <dgm:prSet/>
      <dgm:spPr/>
      <dgm:t>
        <a:bodyPr/>
        <a:lstStyle/>
        <a:p>
          <a:endParaRPr lang="es-EC"/>
        </a:p>
      </dgm:t>
    </dgm:pt>
    <dgm:pt modelId="{883A67EB-C537-4633-A306-4C5DC6013D12}">
      <dgm:prSet phldrT="[Texto]"/>
      <dgm:spPr/>
      <dgm:t>
        <a:bodyPr/>
        <a:lstStyle/>
        <a:p>
          <a:r>
            <a:rPr lang="es-EC" dirty="0" smtClean="0"/>
            <a:t>Alimentos y Bebidas</a:t>
          </a:r>
          <a:endParaRPr lang="es-EC" dirty="0"/>
        </a:p>
      </dgm:t>
    </dgm:pt>
    <dgm:pt modelId="{B15C8232-538C-4C1F-9A80-F18A022D45F6}" type="parTrans" cxnId="{9089666C-BC01-4FFC-8FA6-2458230C0D20}">
      <dgm:prSet/>
      <dgm:spPr/>
      <dgm:t>
        <a:bodyPr/>
        <a:lstStyle/>
        <a:p>
          <a:endParaRPr lang="es-EC"/>
        </a:p>
      </dgm:t>
    </dgm:pt>
    <dgm:pt modelId="{6260C300-3643-49DB-9ACF-339EEC77F4FD}" type="sibTrans" cxnId="{9089666C-BC01-4FFC-8FA6-2458230C0D20}">
      <dgm:prSet/>
      <dgm:spPr/>
      <dgm:t>
        <a:bodyPr/>
        <a:lstStyle/>
        <a:p>
          <a:endParaRPr lang="es-EC"/>
        </a:p>
      </dgm:t>
    </dgm:pt>
    <dgm:pt modelId="{49D366DD-49BA-414A-B8F4-379C7F8FC9A2}">
      <dgm:prSet/>
      <dgm:spPr/>
      <dgm:t>
        <a:bodyPr/>
        <a:lstStyle/>
        <a:p>
          <a:r>
            <a:rPr lang="es-EC" dirty="0" smtClean="0"/>
            <a:t>Servicio</a:t>
          </a:r>
          <a:endParaRPr lang="es-EC" dirty="0"/>
        </a:p>
      </dgm:t>
    </dgm:pt>
    <dgm:pt modelId="{55CA3C3C-EE52-48DB-888A-17D99E4B2D04}" type="parTrans" cxnId="{0C0908F9-9DAC-4521-9B0A-45181B507694}">
      <dgm:prSet/>
      <dgm:spPr/>
      <dgm:t>
        <a:bodyPr/>
        <a:lstStyle/>
        <a:p>
          <a:endParaRPr lang="es-EC"/>
        </a:p>
      </dgm:t>
    </dgm:pt>
    <dgm:pt modelId="{B5893C85-644A-4DA7-B6BE-6D3FE482CAC5}" type="sibTrans" cxnId="{0C0908F9-9DAC-4521-9B0A-45181B507694}">
      <dgm:prSet/>
      <dgm:spPr/>
      <dgm:t>
        <a:bodyPr/>
        <a:lstStyle/>
        <a:p>
          <a:endParaRPr lang="es-EC"/>
        </a:p>
      </dgm:t>
    </dgm:pt>
    <dgm:pt modelId="{30016A79-9E79-4ADF-A36D-6EEA02223C3F}" type="pres">
      <dgm:prSet presAssocID="{D66B47CD-3BED-46D8-8B87-4303DC03A90E}" presName="diagram" presStyleCnt="0">
        <dgm:presLayoutVars>
          <dgm:dir/>
          <dgm:resizeHandles val="exact"/>
        </dgm:presLayoutVars>
      </dgm:prSet>
      <dgm:spPr/>
    </dgm:pt>
    <dgm:pt modelId="{8AEAF545-5323-4332-B476-F8AE809BCD43}" type="pres">
      <dgm:prSet presAssocID="{542ADD5F-A143-43B1-9501-2DC5E2C43536}" presName="node" presStyleLbl="node1" presStyleIdx="0" presStyleCnt="4">
        <dgm:presLayoutVars>
          <dgm:bulletEnabled val="1"/>
        </dgm:presLayoutVars>
      </dgm:prSet>
      <dgm:spPr/>
      <dgm:t>
        <a:bodyPr/>
        <a:lstStyle/>
        <a:p>
          <a:endParaRPr lang="es-EC"/>
        </a:p>
      </dgm:t>
    </dgm:pt>
    <dgm:pt modelId="{A500984F-D99B-4145-B8DF-75A50685B78C}" type="pres">
      <dgm:prSet presAssocID="{205D44E9-51A6-4DE4-9DB7-5948775AFE9A}" presName="sibTrans" presStyleLbl="sibTrans2D1" presStyleIdx="0" presStyleCnt="3"/>
      <dgm:spPr/>
      <dgm:t>
        <a:bodyPr/>
        <a:lstStyle/>
        <a:p>
          <a:endParaRPr lang="es-EC"/>
        </a:p>
      </dgm:t>
    </dgm:pt>
    <dgm:pt modelId="{FC3DA600-EBE4-4A14-AE28-AAD5FFF5A1C7}" type="pres">
      <dgm:prSet presAssocID="{205D44E9-51A6-4DE4-9DB7-5948775AFE9A}" presName="connectorText" presStyleLbl="sibTrans2D1" presStyleIdx="0" presStyleCnt="3"/>
      <dgm:spPr/>
      <dgm:t>
        <a:bodyPr/>
        <a:lstStyle/>
        <a:p>
          <a:endParaRPr lang="es-EC"/>
        </a:p>
      </dgm:t>
    </dgm:pt>
    <dgm:pt modelId="{1044B8F3-0F3D-4082-AF31-E0BBA42BFC3F}" type="pres">
      <dgm:prSet presAssocID="{BDB1FD03-6628-406B-85C1-F51573088DBA}" presName="node" presStyleLbl="node1" presStyleIdx="1" presStyleCnt="4">
        <dgm:presLayoutVars>
          <dgm:bulletEnabled val="1"/>
        </dgm:presLayoutVars>
      </dgm:prSet>
      <dgm:spPr/>
      <dgm:t>
        <a:bodyPr/>
        <a:lstStyle/>
        <a:p>
          <a:endParaRPr lang="es-EC"/>
        </a:p>
      </dgm:t>
    </dgm:pt>
    <dgm:pt modelId="{1A8E081B-0328-4C18-9BFF-5995B628D03D}" type="pres">
      <dgm:prSet presAssocID="{DA520F74-579A-47F5-B673-E8E67FF322C7}" presName="sibTrans" presStyleLbl="sibTrans2D1" presStyleIdx="1" presStyleCnt="3"/>
      <dgm:spPr/>
      <dgm:t>
        <a:bodyPr/>
        <a:lstStyle/>
        <a:p>
          <a:endParaRPr lang="es-EC"/>
        </a:p>
      </dgm:t>
    </dgm:pt>
    <dgm:pt modelId="{79F92EE0-132A-4C8A-931F-54B1F8781B98}" type="pres">
      <dgm:prSet presAssocID="{DA520F74-579A-47F5-B673-E8E67FF322C7}" presName="connectorText" presStyleLbl="sibTrans2D1" presStyleIdx="1" presStyleCnt="3"/>
      <dgm:spPr/>
      <dgm:t>
        <a:bodyPr/>
        <a:lstStyle/>
        <a:p>
          <a:endParaRPr lang="es-EC"/>
        </a:p>
      </dgm:t>
    </dgm:pt>
    <dgm:pt modelId="{0347B993-0D5A-4B84-9E40-C5B26E5AE4C5}" type="pres">
      <dgm:prSet presAssocID="{883A67EB-C537-4633-A306-4C5DC6013D12}" presName="node" presStyleLbl="node1" presStyleIdx="2" presStyleCnt="4">
        <dgm:presLayoutVars>
          <dgm:bulletEnabled val="1"/>
        </dgm:presLayoutVars>
      </dgm:prSet>
      <dgm:spPr/>
      <dgm:t>
        <a:bodyPr/>
        <a:lstStyle/>
        <a:p>
          <a:endParaRPr lang="es-EC"/>
        </a:p>
      </dgm:t>
    </dgm:pt>
    <dgm:pt modelId="{6F6E02FC-029F-49B7-8534-9F8FF2AF4A2A}" type="pres">
      <dgm:prSet presAssocID="{6260C300-3643-49DB-9ACF-339EEC77F4FD}" presName="sibTrans" presStyleLbl="sibTrans2D1" presStyleIdx="2" presStyleCnt="3"/>
      <dgm:spPr/>
      <dgm:t>
        <a:bodyPr/>
        <a:lstStyle/>
        <a:p>
          <a:endParaRPr lang="es-EC"/>
        </a:p>
      </dgm:t>
    </dgm:pt>
    <dgm:pt modelId="{C0B008BD-561C-4D17-B1F4-1179986E293E}" type="pres">
      <dgm:prSet presAssocID="{6260C300-3643-49DB-9ACF-339EEC77F4FD}" presName="connectorText" presStyleLbl="sibTrans2D1" presStyleIdx="2" presStyleCnt="3"/>
      <dgm:spPr/>
      <dgm:t>
        <a:bodyPr/>
        <a:lstStyle/>
        <a:p>
          <a:endParaRPr lang="es-EC"/>
        </a:p>
      </dgm:t>
    </dgm:pt>
    <dgm:pt modelId="{8BBF3C89-D214-4AD5-96CA-C143721B75FD}" type="pres">
      <dgm:prSet presAssocID="{49D366DD-49BA-414A-B8F4-379C7F8FC9A2}" presName="node" presStyleLbl="node1" presStyleIdx="3" presStyleCnt="4">
        <dgm:presLayoutVars>
          <dgm:bulletEnabled val="1"/>
        </dgm:presLayoutVars>
      </dgm:prSet>
      <dgm:spPr/>
      <dgm:t>
        <a:bodyPr/>
        <a:lstStyle/>
        <a:p>
          <a:endParaRPr lang="es-EC"/>
        </a:p>
      </dgm:t>
    </dgm:pt>
  </dgm:ptLst>
  <dgm:cxnLst>
    <dgm:cxn modelId="{E00B0ADC-12AF-4FB2-8C6C-2835ED7DD163}" type="presOf" srcId="{D66B47CD-3BED-46D8-8B87-4303DC03A90E}" destId="{30016A79-9E79-4ADF-A36D-6EEA02223C3F}" srcOrd="0" destOrd="0" presId="urn:microsoft.com/office/officeart/2005/8/layout/process5"/>
    <dgm:cxn modelId="{70F8AE18-88A6-4FF4-B1E8-473BF6A5CFA0}" srcId="{D66B47CD-3BED-46D8-8B87-4303DC03A90E}" destId="{BDB1FD03-6628-406B-85C1-F51573088DBA}" srcOrd="1" destOrd="0" parTransId="{7F4C66C6-12C5-415A-B395-89CBC0FE8DA8}" sibTransId="{DA520F74-579A-47F5-B673-E8E67FF322C7}"/>
    <dgm:cxn modelId="{8D676369-22E6-4F11-A2F3-CADF4BF3210D}" type="presOf" srcId="{DA520F74-579A-47F5-B673-E8E67FF322C7}" destId="{1A8E081B-0328-4C18-9BFF-5995B628D03D}" srcOrd="0" destOrd="0" presId="urn:microsoft.com/office/officeart/2005/8/layout/process5"/>
    <dgm:cxn modelId="{5DCE00C7-D915-4A95-AC7F-79274ECA66F4}" type="presOf" srcId="{542ADD5F-A143-43B1-9501-2DC5E2C43536}" destId="{8AEAF545-5323-4332-B476-F8AE809BCD43}" srcOrd="0" destOrd="0" presId="urn:microsoft.com/office/officeart/2005/8/layout/process5"/>
    <dgm:cxn modelId="{0C0908F9-9DAC-4521-9B0A-45181B507694}" srcId="{D66B47CD-3BED-46D8-8B87-4303DC03A90E}" destId="{49D366DD-49BA-414A-B8F4-379C7F8FC9A2}" srcOrd="3" destOrd="0" parTransId="{55CA3C3C-EE52-48DB-888A-17D99E4B2D04}" sibTransId="{B5893C85-644A-4DA7-B6BE-6D3FE482CAC5}"/>
    <dgm:cxn modelId="{5B58FA26-C995-43D3-BB68-AEB1F196374B}" type="presOf" srcId="{205D44E9-51A6-4DE4-9DB7-5948775AFE9A}" destId="{A500984F-D99B-4145-B8DF-75A50685B78C}" srcOrd="0" destOrd="0" presId="urn:microsoft.com/office/officeart/2005/8/layout/process5"/>
    <dgm:cxn modelId="{6EA32514-2697-4EEE-8E87-86AA3DD85630}" type="presOf" srcId="{BDB1FD03-6628-406B-85C1-F51573088DBA}" destId="{1044B8F3-0F3D-4082-AF31-E0BBA42BFC3F}" srcOrd="0" destOrd="0" presId="urn:microsoft.com/office/officeart/2005/8/layout/process5"/>
    <dgm:cxn modelId="{F684C031-778E-4D4E-9213-38B515884D5C}" type="presOf" srcId="{883A67EB-C537-4633-A306-4C5DC6013D12}" destId="{0347B993-0D5A-4B84-9E40-C5B26E5AE4C5}" srcOrd="0" destOrd="0" presId="urn:microsoft.com/office/officeart/2005/8/layout/process5"/>
    <dgm:cxn modelId="{9089666C-BC01-4FFC-8FA6-2458230C0D20}" srcId="{D66B47CD-3BED-46D8-8B87-4303DC03A90E}" destId="{883A67EB-C537-4633-A306-4C5DC6013D12}" srcOrd="2" destOrd="0" parTransId="{B15C8232-538C-4C1F-9A80-F18A022D45F6}" sibTransId="{6260C300-3643-49DB-9ACF-339EEC77F4FD}"/>
    <dgm:cxn modelId="{50664F23-15E0-4B1E-890B-463701C8E4AD}" type="presOf" srcId="{DA520F74-579A-47F5-B673-E8E67FF322C7}" destId="{79F92EE0-132A-4C8A-931F-54B1F8781B98}" srcOrd="1" destOrd="0" presId="urn:microsoft.com/office/officeart/2005/8/layout/process5"/>
    <dgm:cxn modelId="{682F4156-FC2F-471F-A641-07D03EBC81DA}" srcId="{D66B47CD-3BED-46D8-8B87-4303DC03A90E}" destId="{542ADD5F-A143-43B1-9501-2DC5E2C43536}" srcOrd="0" destOrd="0" parTransId="{C62B839F-38E0-4AD2-9E22-29E23D46E621}" sibTransId="{205D44E9-51A6-4DE4-9DB7-5948775AFE9A}"/>
    <dgm:cxn modelId="{D1D7D047-AB70-4C05-99E6-280ABEC32229}" type="presOf" srcId="{205D44E9-51A6-4DE4-9DB7-5948775AFE9A}" destId="{FC3DA600-EBE4-4A14-AE28-AAD5FFF5A1C7}" srcOrd="1" destOrd="0" presId="urn:microsoft.com/office/officeart/2005/8/layout/process5"/>
    <dgm:cxn modelId="{5DD1EC31-BD57-4B81-97E6-4FF328B166D5}" type="presOf" srcId="{6260C300-3643-49DB-9ACF-339EEC77F4FD}" destId="{6F6E02FC-029F-49B7-8534-9F8FF2AF4A2A}" srcOrd="0" destOrd="0" presId="urn:microsoft.com/office/officeart/2005/8/layout/process5"/>
    <dgm:cxn modelId="{3B04AF1C-6B14-4865-9A10-E9FB8C296BD4}" type="presOf" srcId="{49D366DD-49BA-414A-B8F4-379C7F8FC9A2}" destId="{8BBF3C89-D214-4AD5-96CA-C143721B75FD}" srcOrd="0" destOrd="0" presId="urn:microsoft.com/office/officeart/2005/8/layout/process5"/>
    <dgm:cxn modelId="{52D13881-8113-4D19-9897-3810798F5570}" type="presOf" srcId="{6260C300-3643-49DB-9ACF-339EEC77F4FD}" destId="{C0B008BD-561C-4D17-B1F4-1179986E293E}" srcOrd="1" destOrd="0" presId="urn:microsoft.com/office/officeart/2005/8/layout/process5"/>
    <dgm:cxn modelId="{C506FB7D-454A-4EF2-8AE5-10455375F027}" type="presParOf" srcId="{30016A79-9E79-4ADF-A36D-6EEA02223C3F}" destId="{8AEAF545-5323-4332-B476-F8AE809BCD43}" srcOrd="0" destOrd="0" presId="urn:microsoft.com/office/officeart/2005/8/layout/process5"/>
    <dgm:cxn modelId="{5F26F8B0-1141-4B83-8973-74D08AD73D64}" type="presParOf" srcId="{30016A79-9E79-4ADF-A36D-6EEA02223C3F}" destId="{A500984F-D99B-4145-B8DF-75A50685B78C}" srcOrd="1" destOrd="0" presId="urn:microsoft.com/office/officeart/2005/8/layout/process5"/>
    <dgm:cxn modelId="{B528BDA6-7110-44E0-8ACB-83E1B8BD1899}" type="presParOf" srcId="{A500984F-D99B-4145-B8DF-75A50685B78C}" destId="{FC3DA600-EBE4-4A14-AE28-AAD5FFF5A1C7}" srcOrd="0" destOrd="0" presId="urn:microsoft.com/office/officeart/2005/8/layout/process5"/>
    <dgm:cxn modelId="{81E58122-B78D-4C00-AE74-00617EBB7688}" type="presParOf" srcId="{30016A79-9E79-4ADF-A36D-6EEA02223C3F}" destId="{1044B8F3-0F3D-4082-AF31-E0BBA42BFC3F}" srcOrd="2" destOrd="0" presId="urn:microsoft.com/office/officeart/2005/8/layout/process5"/>
    <dgm:cxn modelId="{3851599E-C712-4F95-B149-ADF8C6A8C733}" type="presParOf" srcId="{30016A79-9E79-4ADF-A36D-6EEA02223C3F}" destId="{1A8E081B-0328-4C18-9BFF-5995B628D03D}" srcOrd="3" destOrd="0" presId="urn:microsoft.com/office/officeart/2005/8/layout/process5"/>
    <dgm:cxn modelId="{95FAC4FB-7DF8-4343-8AA7-1CFA907F5AAD}" type="presParOf" srcId="{1A8E081B-0328-4C18-9BFF-5995B628D03D}" destId="{79F92EE0-132A-4C8A-931F-54B1F8781B98}" srcOrd="0" destOrd="0" presId="urn:microsoft.com/office/officeart/2005/8/layout/process5"/>
    <dgm:cxn modelId="{329CBB6E-B45C-4F65-8C07-8CB902AEFF4C}" type="presParOf" srcId="{30016A79-9E79-4ADF-A36D-6EEA02223C3F}" destId="{0347B993-0D5A-4B84-9E40-C5B26E5AE4C5}" srcOrd="4" destOrd="0" presId="urn:microsoft.com/office/officeart/2005/8/layout/process5"/>
    <dgm:cxn modelId="{744DECF7-0879-4DFE-88B1-012831B95894}" type="presParOf" srcId="{30016A79-9E79-4ADF-A36D-6EEA02223C3F}" destId="{6F6E02FC-029F-49B7-8534-9F8FF2AF4A2A}" srcOrd="5" destOrd="0" presId="urn:microsoft.com/office/officeart/2005/8/layout/process5"/>
    <dgm:cxn modelId="{01FE21E7-C480-415C-9807-4E09323B428A}" type="presParOf" srcId="{6F6E02FC-029F-49B7-8534-9F8FF2AF4A2A}" destId="{C0B008BD-561C-4D17-B1F4-1179986E293E}" srcOrd="0" destOrd="0" presId="urn:microsoft.com/office/officeart/2005/8/layout/process5"/>
    <dgm:cxn modelId="{0A93AAC2-6AD1-4F29-923C-90E5EBE8020D}" type="presParOf" srcId="{30016A79-9E79-4ADF-A36D-6EEA02223C3F}" destId="{8BBF3C89-D214-4AD5-96CA-C143721B75FD}"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2E2BDB-2166-4012-AE7D-8089BAEBE46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33D11DDA-2321-4BD1-B30D-428D3B0304F9}">
      <dgm:prSet phldrT="[Texto]"/>
      <dgm:spPr/>
      <dgm:t>
        <a:bodyPr/>
        <a:lstStyle/>
        <a:p>
          <a:r>
            <a:rPr lang="es-EC" dirty="0" smtClean="0"/>
            <a:t>1. Identificación de los participantes</a:t>
          </a:r>
          <a:endParaRPr lang="es-EC" dirty="0"/>
        </a:p>
      </dgm:t>
    </dgm:pt>
    <dgm:pt modelId="{E74B4241-956D-4E80-99E1-21445F0E69E5}" type="parTrans" cxnId="{22689C8A-9DAD-4EFC-8583-7ACCA09FAB88}">
      <dgm:prSet/>
      <dgm:spPr/>
      <dgm:t>
        <a:bodyPr/>
        <a:lstStyle/>
        <a:p>
          <a:endParaRPr lang="es-EC"/>
        </a:p>
      </dgm:t>
    </dgm:pt>
    <dgm:pt modelId="{24C014C0-1AA3-4FE4-8F53-2E03927EAC72}" type="sibTrans" cxnId="{22689C8A-9DAD-4EFC-8583-7ACCA09FAB88}">
      <dgm:prSet/>
      <dgm:spPr/>
      <dgm:t>
        <a:bodyPr/>
        <a:lstStyle/>
        <a:p>
          <a:endParaRPr lang="es-EC"/>
        </a:p>
      </dgm:t>
    </dgm:pt>
    <dgm:pt modelId="{4DB7C116-D0F7-48D3-8F81-8C64D68DD9A3}">
      <dgm:prSet phldrT="[Texto]"/>
      <dgm:spPr/>
      <dgm:t>
        <a:bodyPr/>
        <a:lstStyle/>
        <a:p>
          <a:r>
            <a:rPr lang="es-EC" dirty="0" smtClean="0"/>
            <a:t>6. Valoración</a:t>
          </a:r>
          <a:endParaRPr lang="es-EC" dirty="0"/>
        </a:p>
      </dgm:t>
    </dgm:pt>
    <dgm:pt modelId="{F79CCD5B-47AE-46A5-89DD-AE3DC852FBE5}" type="parTrans" cxnId="{D7ADB02B-8B1E-494D-A379-97FD98BBE656}">
      <dgm:prSet/>
      <dgm:spPr/>
      <dgm:t>
        <a:bodyPr/>
        <a:lstStyle/>
        <a:p>
          <a:endParaRPr lang="es-EC"/>
        </a:p>
      </dgm:t>
    </dgm:pt>
    <dgm:pt modelId="{CA2245E6-E36F-47B6-9220-D1E1C429DC03}" type="sibTrans" cxnId="{D7ADB02B-8B1E-494D-A379-97FD98BBE656}">
      <dgm:prSet/>
      <dgm:spPr/>
      <dgm:t>
        <a:bodyPr/>
        <a:lstStyle/>
        <a:p>
          <a:endParaRPr lang="es-EC"/>
        </a:p>
      </dgm:t>
    </dgm:pt>
    <dgm:pt modelId="{9A52D362-2ECA-497A-BAED-26DB99C958ED}">
      <dgm:prSet phldrT="[Texto]"/>
      <dgm:spPr/>
      <dgm:t>
        <a:bodyPr/>
        <a:lstStyle/>
        <a:p>
          <a:r>
            <a:rPr lang="es-EC" dirty="0" smtClean="0"/>
            <a:t>7. Análisis de resultados</a:t>
          </a:r>
          <a:endParaRPr lang="es-EC" dirty="0"/>
        </a:p>
      </dgm:t>
    </dgm:pt>
    <dgm:pt modelId="{0FE91FA7-0CE1-499C-852A-5CE7179FB53A}" type="parTrans" cxnId="{725CFE70-769A-4F18-A10C-525582FA3690}">
      <dgm:prSet/>
      <dgm:spPr/>
      <dgm:t>
        <a:bodyPr/>
        <a:lstStyle/>
        <a:p>
          <a:endParaRPr lang="es-EC"/>
        </a:p>
      </dgm:t>
    </dgm:pt>
    <dgm:pt modelId="{04900BDC-9CD2-459A-824F-7B6AE09FA33C}" type="sibTrans" cxnId="{725CFE70-769A-4F18-A10C-525582FA3690}">
      <dgm:prSet/>
      <dgm:spPr/>
      <dgm:t>
        <a:bodyPr/>
        <a:lstStyle/>
        <a:p>
          <a:endParaRPr lang="es-EC"/>
        </a:p>
      </dgm:t>
    </dgm:pt>
    <dgm:pt modelId="{BF3C93D9-207E-4507-A50E-187103AF762C}">
      <dgm:prSet phldrT="[Texto]"/>
      <dgm:spPr/>
      <dgm:t>
        <a:bodyPr/>
        <a:lstStyle/>
        <a:p>
          <a:r>
            <a:rPr lang="es-EC" dirty="0" smtClean="0"/>
            <a:t>8. Decisión</a:t>
          </a:r>
          <a:endParaRPr lang="es-EC" dirty="0"/>
        </a:p>
      </dgm:t>
    </dgm:pt>
    <dgm:pt modelId="{94894A11-787C-4D1C-912F-76C066A8B06A}" type="parTrans" cxnId="{BB7F9492-43B3-4B65-992D-10DCB38D524E}">
      <dgm:prSet/>
      <dgm:spPr/>
      <dgm:t>
        <a:bodyPr/>
        <a:lstStyle/>
        <a:p>
          <a:endParaRPr lang="es-EC"/>
        </a:p>
      </dgm:t>
    </dgm:pt>
    <dgm:pt modelId="{8AA871A4-EE4E-441C-ABE8-E1CE450D58FC}" type="sibTrans" cxnId="{BB7F9492-43B3-4B65-992D-10DCB38D524E}">
      <dgm:prSet/>
      <dgm:spPr/>
      <dgm:t>
        <a:bodyPr/>
        <a:lstStyle/>
        <a:p>
          <a:endParaRPr lang="es-EC"/>
        </a:p>
      </dgm:t>
    </dgm:pt>
    <dgm:pt modelId="{9F924B9A-0919-4117-9623-925D7A5A2FC4}">
      <dgm:prSet phldrT="[Texto]"/>
      <dgm:spPr/>
      <dgm:t>
        <a:bodyPr/>
        <a:lstStyle/>
        <a:p>
          <a:r>
            <a:rPr lang="es-EC" dirty="0" smtClean="0"/>
            <a:t>9. Evaluación y monitoreo</a:t>
          </a:r>
          <a:endParaRPr lang="es-EC" dirty="0"/>
        </a:p>
      </dgm:t>
    </dgm:pt>
    <dgm:pt modelId="{D6E46D18-89BE-4546-9C8C-C0ECB3F9860B}" type="parTrans" cxnId="{DC1ACF21-D30F-44AF-8989-D5B219F1AEF8}">
      <dgm:prSet/>
      <dgm:spPr/>
      <dgm:t>
        <a:bodyPr/>
        <a:lstStyle/>
        <a:p>
          <a:endParaRPr lang="es-EC"/>
        </a:p>
      </dgm:t>
    </dgm:pt>
    <dgm:pt modelId="{600D3B7C-E0A8-47B1-91E8-5C78FC9491F8}" type="sibTrans" cxnId="{DC1ACF21-D30F-44AF-8989-D5B219F1AEF8}">
      <dgm:prSet/>
      <dgm:spPr/>
      <dgm:t>
        <a:bodyPr/>
        <a:lstStyle/>
        <a:p>
          <a:endParaRPr lang="es-EC"/>
        </a:p>
      </dgm:t>
    </dgm:pt>
    <dgm:pt modelId="{88B2AA44-E61E-40F3-8F14-E330A0404AF3}">
      <dgm:prSet/>
      <dgm:spPr/>
      <dgm:t>
        <a:bodyPr/>
        <a:lstStyle/>
        <a:p>
          <a:r>
            <a:rPr lang="es-EC" dirty="0" smtClean="0"/>
            <a:t>2. Construcción del modelo</a:t>
          </a:r>
          <a:endParaRPr lang="es-EC" dirty="0"/>
        </a:p>
      </dgm:t>
    </dgm:pt>
    <dgm:pt modelId="{E59F3780-EFD2-4945-8BF2-C5621B42B3B5}" type="parTrans" cxnId="{DFAA5278-68E1-4F9A-B0D1-E12855343905}">
      <dgm:prSet/>
      <dgm:spPr/>
      <dgm:t>
        <a:bodyPr/>
        <a:lstStyle/>
        <a:p>
          <a:endParaRPr lang="es-EC"/>
        </a:p>
      </dgm:t>
    </dgm:pt>
    <dgm:pt modelId="{04433203-1C83-495E-9DB8-7F5A37B4DC79}" type="sibTrans" cxnId="{DFAA5278-68E1-4F9A-B0D1-E12855343905}">
      <dgm:prSet/>
      <dgm:spPr/>
      <dgm:t>
        <a:bodyPr/>
        <a:lstStyle/>
        <a:p>
          <a:endParaRPr lang="es-EC"/>
        </a:p>
      </dgm:t>
    </dgm:pt>
    <dgm:pt modelId="{77D41089-EECB-4102-87F8-A359EE07C6BA}">
      <dgm:prSet/>
      <dgm:spPr/>
      <dgm:t>
        <a:bodyPr/>
        <a:lstStyle/>
        <a:p>
          <a:r>
            <a:rPr lang="es-EC" dirty="0" smtClean="0"/>
            <a:t>3. Descripción de alternativas</a:t>
          </a:r>
          <a:endParaRPr lang="es-EC" dirty="0"/>
        </a:p>
      </dgm:t>
    </dgm:pt>
    <dgm:pt modelId="{B1348EDB-D453-4B48-B117-289127E505B1}" type="parTrans" cxnId="{CCC55A90-6BDE-4674-85FA-7D6A2859EB5C}">
      <dgm:prSet/>
      <dgm:spPr/>
      <dgm:t>
        <a:bodyPr/>
        <a:lstStyle/>
        <a:p>
          <a:endParaRPr lang="es-EC"/>
        </a:p>
      </dgm:t>
    </dgm:pt>
    <dgm:pt modelId="{A03B5C2A-F775-479F-AFA7-24987B271158}" type="sibTrans" cxnId="{CCC55A90-6BDE-4674-85FA-7D6A2859EB5C}">
      <dgm:prSet/>
      <dgm:spPr/>
      <dgm:t>
        <a:bodyPr/>
        <a:lstStyle/>
        <a:p>
          <a:endParaRPr lang="es-EC"/>
        </a:p>
      </dgm:t>
    </dgm:pt>
    <dgm:pt modelId="{5D32C3CB-F988-49D1-BF3A-E131D2DBDDA7}">
      <dgm:prSet/>
      <dgm:spPr/>
      <dgm:t>
        <a:bodyPr/>
        <a:lstStyle/>
        <a:p>
          <a:r>
            <a:rPr lang="es-EC" dirty="0" smtClean="0"/>
            <a:t>4. Selección de los criterios</a:t>
          </a:r>
          <a:endParaRPr lang="es-EC" dirty="0"/>
        </a:p>
      </dgm:t>
    </dgm:pt>
    <dgm:pt modelId="{A1EBEF9E-9A20-410B-8F48-7A99959866F2}" type="parTrans" cxnId="{82158314-76CA-45A1-8E56-41471ED9770B}">
      <dgm:prSet/>
      <dgm:spPr/>
      <dgm:t>
        <a:bodyPr/>
        <a:lstStyle/>
        <a:p>
          <a:endParaRPr lang="es-EC"/>
        </a:p>
      </dgm:t>
    </dgm:pt>
    <dgm:pt modelId="{D76BFDCF-082E-4DBB-AB22-6B253CADC896}" type="sibTrans" cxnId="{82158314-76CA-45A1-8E56-41471ED9770B}">
      <dgm:prSet/>
      <dgm:spPr/>
      <dgm:t>
        <a:bodyPr/>
        <a:lstStyle/>
        <a:p>
          <a:endParaRPr lang="es-EC"/>
        </a:p>
      </dgm:t>
    </dgm:pt>
    <dgm:pt modelId="{034A5D01-742E-44D0-8C23-6083BE05B182}">
      <dgm:prSet/>
      <dgm:spPr/>
      <dgm:t>
        <a:bodyPr/>
        <a:lstStyle/>
        <a:p>
          <a:r>
            <a:rPr lang="es-EC" dirty="0" smtClean="0"/>
            <a:t>5. Peso de los criterios</a:t>
          </a:r>
          <a:endParaRPr lang="es-EC" dirty="0"/>
        </a:p>
      </dgm:t>
    </dgm:pt>
    <dgm:pt modelId="{E58D0273-A7AB-41BB-8114-D5C76E6190F2}" type="parTrans" cxnId="{FE15D740-D987-4A90-8CD7-45CA26B33690}">
      <dgm:prSet/>
      <dgm:spPr/>
      <dgm:t>
        <a:bodyPr/>
        <a:lstStyle/>
        <a:p>
          <a:endParaRPr lang="es-EC"/>
        </a:p>
      </dgm:t>
    </dgm:pt>
    <dgm:pt modelId="{B2132123-B26F-458C-9046-FE215B43549E}" type="sibTrans" cxnId="{FE15D740-D987-4A90-8CD7-45CA26B33690}">
      <dgm:prSet/>
      <dgm:spPr/>
      <dgm:t>
        <a:bodyPr/>
        <a:lstStyle/>
        <a:p>
          <a:endParaRPr lang="es-EC"/>
        </a:p>
      </dgm:t>
    </dgm:pt>
    <dgm:pt modelId="{41E066DF-8E1E-4FF3-AD5D-9D5E5A0523F4}" type="pres">
      <dgm:prSet presAssocID="{9E2E2BDB-2166-4012-AE7D-8089BAEBE46F}" presName="cycle" presStyleCnt="0">
        <dgm:presLayoutVars>
          <dgm:dir/>
          <dgm:resizeHandles val="exact"/>
        </dgm:presLayoutVars>
      </dgm:prSet>
      <dgm:spPr/>
      <dgm:t>
        <a:bodyPr/>
        <a:lstStyle/>
        <a:p>
          <a:endParaRPr lang="es-EC"/>
        </a:p>
      </dgm:t>
    </dgm:pt>
    <dgm:pt modelId="{1CCE31AA-3864-4B40-A4FE-8E834A92C8DB}" type="pres">
      <dgm:prSet presAssocID="{33D11DDA-2321-4BD1-B30D-428D3B0304F9}" presName="dummy" presStyleCnt="0"/>
      <dgm:spPr/>
    </dgm:pt>
    <dgm:pt modelId="{7504647A-436C-45E4-B799-C304438668E0}" type="pres">
      <dgm:prSet presAssocID="{33D11DDA-2321-4BD1-B30D-428D3B0304F9}" presName="node" presStyleLbl="revTx" presStyleIdx="0" presStyleCnt="9">
        <dgm:presLayoutVars>
          <dgm:bulletEnabled val="1"/>
        </dgm:presLayoutVars>
      </dgm:prSet>
      <dgm:spPr/>
      <dgm:t>
        <a:bodyPr/>
        <a:lstStyle/>
        <a:p>
          <a:endParaRPr lang="es-EC"/>
        </a:p>
      </dgm:t>
    </dgm:pt>
    <dgm:pt modelId="{F1932569-AB54-494D-A2BD-90186CCEA304}" type="pres">
      <dgm:prSet presAssocID="{24C014C0-1AA3-4FE4-8F53-2E03927EAC72}" presName="sibTrans" presStyleLbl="node1" presStyleIdx="0" presStyleCnt="9"/>
      <dgm:spPr/>
      <dgm:t>
        <a:bodyPr/>
        <a:lstStyle/>
        <a:p>
          <a:endParaRPr lang="es-EC"/>
        </a:p>
      </dgm:t>
    </dgm:pt>
    <dgm:pt modelId="{8A9C5E13-150F-4509-B281-816127B6B362}" type="pres">
      <dgm:prSet presAssocID="{88B2AA44-E61E-40F3-8F14-E330A0404AF3}" presName="dummy" presStyleCnt="0"/>
      <dgm:spPr/>
    </dgm:pt>
    <dgm:pt modelId="{4991A06D-5960-4550-BB29-CBA49FD6AA05}" type="pres">
      <dgm:prSet presAssocID="{88B2AA44-E61E-40F3-8F14-E330A0404AF3}" presName="node" presStyleLbl="revTx" presStyleIdx="1" presStyleCnt="9">
        <dgm:presLayoutVars>
          <dgm:bulletEnabled val="1"/>
        </dgm:presLayoutVars>
      </dgm:prSet>
      <dgm:spPr/>
      <dgm:t>
        <a:bodyPr/>
        <a:lstStyle/>
        <a:p>
          <a:endParaRPr lang="es-EC"/>
        </a:p>
      </dgm:t>
    </dgm:pt>
    <dgm:pt modelId="{640203FA-0B60-4D5F-95D0-0602FAFB6BA5}" type="pres">
      <dgm:prSet presAssocID="{04433203-1C83-495E-9DB8-7F5A37B4DC79}" presName="sibTrans" presStyleLbl="node1" presStyleIdx="1" presStyleCnt="9"/>
      <dgm:spPr/>
      <dgm:t>
        <a:bodyPr/>
        <a:lstStyle/>
        <a:p>
          <a:endParaRPr lang="es-EC"/>
        </a:p>
      </dgm:t>
    </dgm:pt>
    <dgm:pt modelId="{61ED34DC-5E4B-486C-BBFD-DBDB4E2231FA}" type="pres">
      <dgm:prSet presAssocID="{77D41089-EECB-4102-87F8-A359EE07C6BA}" presName="dummy" presStyleCnt="0"/>
      <dgm:spPr/>
    </dgm:pt>
    <dgm:pt modelId="{4BA346F2-C2C6-4776-AF86-1F6613225C55}" type="pres">
      <dgm:prSet presAssocID="{77D41089-EECB-4102-87F8-A359EE07C6BA}" presName="node" presStyleLbl="revTx" presStyleIdx="2" presStyleCnt="9">
        <dgm:presLayoutVars>
          <dgm:bulletEnabled val="1"/>
        </dgm:presLayoutVars>
      </dgm:prSet>
      <dgm:spPr/>
      <dgm:t>
        <a:bodyPr/>
        <a:lstStyle/>
        <a:p>
          <a:endParaRPr lang="es-EC"/>
        </a:p>
      </dgm:t>
    </dgm:pt>
    <dgm:pt modelId="{BD76EE9D-C70B-47DF-9A3F-CB08E6CA9083}" type="pres">
      <dgm:prSet presAssocID="{A03B5C2A-F775-479F-AFA7-24987B271158}" presName="sibTrans" presStyleLbl="node1" presStyleIdx="2" presStyleCnt="9"/>
      <dgm:spPr/>
      <dgm:t>
        <a:bodyPr/>
        <a:lstStyle/>
        <a:p>
          <a:endParaRPr lang="es-EC"/>
        </a:p>
      </dgm:t>
    </dgm:pt>
    <dgm:pt modelId="{9D0B5E34-BEAD-4A2A-BE41-833A01425139}" type="pres">
      <dgm:prSet presAssocID="{5D32C3CB-F988-49D1-BF3A-E131D2DBDDA7}" presName="dummy" presStyleCnt="0"/>
      <dgm:spPr/>
    </dgm:pt>
    <dgm:pt modelId="{63E94691-5867-4780-A675-96DEE6CE519C}" type="pres">
      <dgm:prSet presAssocID="{5D32C3CB-F988-49D1-BF3A-E131D2DBDDA7}" presName="node" presStyleLbl="revTx" presStyleIdx="3" presStyleCnt="9">
        <dgm:presLayoutVars>
          <dgm:bulletEnabled val="1"/>
        </dgm:presLayoutVars>
      </dgm:prSet>
      <dgm:spPr/>
      <dgm:t>
        <a:bodyPr/>
        <a:lstStyle/>
        <a:p>
          <a:endParaRPr lang="es-EC"/>
        </a:p>
      </dgm:t>
    </dgm:pt>
    <dgm:pt modelId="{D891D060-CE39-434A-BB19-B071EF58661A}" type="pres">
      <dgm:prSet presAssocID="{D76BFDCF-082E-4DBB-AB22-6B253CADC896}" presName="sibTrans" presStyleLbl="node1" presStyleIdx="3" presStyleCnt="9"/>
      <dgm:spPr/>
      <dgm:t>
        <a:bodyPr/>
        <a:lstStyle/>
        <a:p>
          <a:endParaRPr lang="es-EC"/>
        </a:p>
      </dgm:t>
    </dgm:pt>
    <dgm:pt modelId="{807413CC-F756-4488-BFC7-C49F51F299A2}" type="pres">
      <dgm:prSet presAssocID="{034A5D01-742E-44D0-8C23-6083BE05B182}" presName="dummy" presStyleCnt="0"/>
      <dgm:spPr/>
    </dgm:pt>
    <dgm:pt modelId="{F4693678-2331-4257-A7A6-5426595C2727}" type="pres">
      <dgm:prSet presAssocID="{034A5D01-742E-44D0-8C23-6083BE05B182}" presName="node" presStyleLbl="revTx" presStyleIdx="4" presStyleCnt="9">
        <dgm:presLayoutVars>
          <dgm:bulletEnabled val="1"/>
        </dgm:presLayoutVars>
      </dgm:prSet>
      <dgm:spPr/>
      <dgm:t>
        <a:bodyPr/>
        <a:lstStyle/>
        <a:p>
          <a:endParaRPr lang="es-EC"/>
        </a:p>
      </dgm:t>
    </dgm:pt>
    <dgm:pt modelId="{EBC68BFC-891F-4321-83BB-2CF3F57EED93}" type="pres">
      <dgm:prSet presAssocID="{B2132123-B26F-458C-9046-FE215B43549E}" presName="sibTrans" presStyleLbl="node1" presStyleIdx="4" presStyleCnt="9"/>
      <dgm:spPr/>
      <dgm:t>
        <a:bodyPr/>
        <a:lstStyle/>
        <a:p>
          <a:endParaRPr lang="es-EC"/>
        </a:p>
      </dgm:t>
    </dgm:pt>
    <dgm:pt modelId="{86E53AA1-330A-4C02-810E-AF0E6D1A0CD8}" type="pres">
      <dgm:prSet presAssocID="{4DB7C116-D0F7-48D3-8F81-8C64D68DD9A3}" presName="dummy" presStyleCnt="0"/>
      <dgm:spPr/>
    </dgm:pt>
    <dgm:pt modelId="{CE9DEF63-F613-462D-B79C-94B33F4D251A}" type="pres">
      <dgm:prSet presAssocID="{4DB7C116-D0F7-48D3-8F81-8C64D68DD9A3}" presName="node" presStyleLbl="revTx" presStyleIdx="5" presStyleCnt="9">
        <dgm:presLayoutVars>
          <dgm:bulletEnabled val="1"/>
        </dgm:presLayoutVars>
      </dgm:prSet>
      <dgm:spPr/>
      <dgm:t>
        <a:bodyPr/>
        <a:lstStyle/>
        <a:p>
          <a:endParaRPr lang="es-EC"/>
        </a:p>
      </dgm:t>
    </dgm:pt>
    <dgm:pt modelId="{68B1A76D-64EE-4E7F-A6E5-81DBF432227C}" type="pres">
      <dgm:prSet presAssocID="{CA2245E6-E36F-47B6-9220-D1E1C429DC03}" presName="sibTrans" presStyleLbl="node1" presStyleIdx="5" presStyleCnt="9"/>
      <dgm:spPr/>
      <dgm:t>
        <a:bodyPr/>
        <a:lstStyle/>
        <a:p>
          <a:endParaRPr lang="es-EC"/>
        </a:p>
      </dgm:t>
    </dgm:pt>
    <dgm:pt modelId="{57E4F341-899C-4352-8135-1FD488C10C06}" type="pres">
      <dgm:prSet presAssocID="{9A52D362-2ECA-497A-BAED-26DB99C958ED}" presName="dummy" presStyleCnt="0"/>
      <dgm:spPr/>
    </dgm:pt>
    <dgm:pt modelId="{AC942BA5-3288-4467-97C1-4B3BD1772F7E}" type="pres">
      <dgm:prSet presAssocID="{9A52D362-2ECA-497A-BAED-26DB99C958ED}" presName="node" presStyleLbl="revTx" presStyleIdx="6" presStyleCnt="9">
        <dgm:presLayoutVars>
          <dgm:bulletEnabled val="1"/>
        </dgm:presLayoutVars>
      </dgm:prSet>
      <dgm:spPr/>
      <dgm:t>
        <a:bodyPr/>
        <a:lstStyle/>
        <a:p>
          <a:endParaRPr lang="es-EC"/>
        </a:p>
      </dgm:t>
    </dgm:pt>
    <dgm:pt modelId="{EAD7E6E2-A572-46CD-BFF4-7CC944166B5A}" type="pres">
      <dgm:prSet presAssocID="{04900BDC-9CD2-459A-824F-7B6AE09FA33C}" presName="sibTrans" presStyleLbl="node1" presStyleIdx="6" presStyleCnt="9"/>
      <dgm:spPr/>
      <dgm:t>
        <a:bodyPr/>
        <a:lstStyle/>
        <a:p>
          <a:endParaRPr lang="es-EC"/>
        </a:p>
      </dgm:t>
    </dgm:pt>
    <dgm:pt modelId="{8F768D74-85CE-4BAC-8D16-98DE4925903A}" type="pres">
      <dgm:prSet presAssocID="{BF3C93D9-207E-4507-A50E-187103AF762C}" presName="dummy" presStyleCnt="0"/>
      <dgm:spPr/>
    </dgm:pt>
    <dgm:pt modelId="{734F0044-0AC1-4785-BE5D-6123E7D7219E}" type="pres">
      <dgm:prSet presAssocID="{BF3C93D9-207E-4507-A50E-187103AF762C}" presName="node" presStyleLbl="revTx" presStyleIdx="7" presStyleCnt="9">
        <dgm:presLayoutVars>
          <dgm:bulletEnabled val="1"/>
        </dgm:presLayoutVars>
      </dgm:prSet>
      <dgm:spPr/>
      <dgm:t>
        <a:bodyPr/>
        <a:lstStyle/>
        <a:p>
          <a:endParaRPr lang="es-EC"/>
        </a:p>
      </dgm:t>
    </dgm:pt>
    <dgm:pt modelId="{F00164A8-0F3F-42B7-92AA-A8CD2408DE00}" type="pres">
      <dgm:prSet presAssocID="{8AA871A4-EE4E-441C-ABE8-E1CE450D58FC}" presName="sibTrans" presStyleLbl="node1" presStyleIdx="7" presStyleCnt="9"/>
      <dgm:spPr/>
      <dgm:t>
        <a:bodyPr/>
        <a:lstStyle/>
        <a:p>
          <a:endParaRPr lang="es-EC"/>
        </a:p>
      </dgm:t>
    </dgm:pt>
    <dgm:pt modelId="{E7FA94ED-C5EA-40AB-8EEA-8B5D8DE1DC41}" type="pres">
      <dgm:prSet presAssocID="{9F924B9A-0919-4117-9623-925D7A5A2FC4}" presName="dummy" presStyleCnt="0"/>
      <dgm:spPr/>
    </dgm:pt>
    <dgm:pt modelId="{93A273AC-1055-4EB3-8535-A9A59F6D039B}" type="pres">
      <dgm:prSet presAssocID="{9F924B9A-0919-4117-9623-925D7A5A2FC4}" presName="node" presStyleLbl="revTx" presStyleIdx="8" presStyleCnt="9">
        <dgm:presLayoutVars>
          <dgm:bulletEnabled val="1"/>
        </dgm:presLayoutVars>
      </dgm:prSet>
      <dgm:spPr/>
      <dgm:t>
        <a:bodyPr/>
        <a:lstStyle/>
        <a:p>
          <a:endParaRPr lang="es-EC"/>
        </a:p>
      </dgm:t>
    </dgm:pt>
    <dgm:pt modelId="{83105F64-EEAA-4BBD-BB6E-6CFBA8C1DC22}" type="pres">
      <dgm:prSet presAssocID="{600D3B7C-E0A8-47B1-91E8-5C78FC9491F8}" presName="sibTrans" presStyleLbl="node1" presStyleIdx="8" presStyleCnt="9"/>
      <dgm:spPr/>
      <dgm:t>
        <a:bodyPr/>
        <a:lstStyle/>
        <a:p>
          <a:endParaRPr lang="es-EC"/>
        </a:p>
      </dgm:t>
    </dgm:pt>
  </dgm:ptLst>
  <dgm:cxnLst>
    <dgm:cxn modelId="{FE15D740-D987-4A90-8CD7-45CA26B33690}" srcId="{9E2E2BDB-2166-4012-AE7D-8089BAEBE46F}" destId="{034A5D01-742E-44D0-8C23-6083BE05B182}" srcOrd="4" destOrd="0" parTransId="{E58D0273-A7AB-41BB-8114-D5C76E6190F2}" sibTransId="{B2132123-B26F-458C-9046-FE215B43549E}"/>
    <dgm:cxn modelId="{871995B0-33DF-4059-84A1-BEAFAAF09A1C}" type="presOf" srcId="{034A5D01-742E-44D0-8C23-6083BE05B182}" destId="{F4693678-2331-4257-A7A6-5426595C2727}" srcOrd="0" destOrd="0" presId="urn:microsoft.com/office/officeart/2005/8/layout/cycle1"/>
    <dgm:cxn modelId="{6D8C7563-7E7A-416C-8E22-763D8CCA3BF6}" type="presOf" srcId="{9F924B9A-0919-4117-9623-925D7A5A2FC4}" destId="{93A273AC-1055-4EB3-8535-A9A59F6D039B}" srcOrd="0" destOrd="0" presId="urn:microsoft.com/office/officeart/2005/8/layout/cycle1"/>
    <dgm:cxn modelId="{504EA69C-E446-454D-8EBE-0E6E13BFE77F}" type="presOf" srcId="{600D3B7C-E0A8-47B1-91E8-5C78FC9491F8}" destId="{83105F64-EEAA-4BBD-BB6E-6CFBA8C1DC22}" srcOrd="0" destOrd="0" presId="urn:microsoft.com/office/officeart/2005/8/layout/cycle1"/>
    <dgm:cxn modelId="{41C64EA7-D769-4A60-B142-ECACC09518D4}" type="presOf" srcId="{D76BFDCF-082E-4DBB-AB22-6B253CADC896}" destId="{D891D060-CE39-434A-BB19-B071EF58661A}" srcOrd="0" destOrd="0" presId="urn:microsoft.com/office/officeart/2005/8/layout/cycle1"/>
    <dgm:cxn modelId="{82158314-76CA-45A1-8E56-41471ED9770B}" srcId="{9E2E2BDB-2166-4012-AE7D-8089BAEBE46F}" destId="{5D32C3CB-F988-49D1-BF3A-E131D2DBDDA7}" srcOrd="3" destOrd="0" parTransId="{A1EBEF9E-9A20-410B-8F48-7A99959866F2}" sibTransId="{D76BFDCF-082E-4DBB-AB22-6B253CADC896}"/>
    <dgm:cxn modelId="{8EB3A4E4-CD19-40E0-A9F9-0718AA6E6C21}" type="presOf" srcId="{77D41089-EECB-4102-87F8-A359EE07C6BA}" destId="{4BA346F2-C2C6-4776-AF86-1F6613225C55}" srcOrd="0" destOrd="0" presId="urn:microsoft.com/office/officeart/2005/8/layout/cycle1"/>
    <dgm:cxn modelId="{B0066F5B-3185-423B-85B8-3AE06A2F6810}" type="presOf" srcId="{BF3C93D9-207E-4507-A50E-187103AF762C}" destId="{734F0044-0AC1-4785-BE5D-6123E7D7219E}" srcOrd="0" destOrd="0" presId="urn:microsoft.com/office/officeart/2005/8/layout/cycle1"/>
    <dgm:cxn modelId="{1AB5A147-9A6B-4798-95C7-B0734840A38F}" type="presOf" srcId="{04900BDC-9CD2-459A-824F-7B6AE09FA33C}" destId="{EAD7E6E2-A572-46CD-BFF4-7CC944166B5A}" srcOrd="0" destOrd="0" presId="urn:microsoft.com/office/officeart/2005/8/layout/cycle1"/>
    <dgm:cxn modelId="{725CFE70-769A-4F18-A10C-525582FA3690}" srcId="{9E2E2BDB-2166-4012-AE7D-8089BAEBE46F}" destId="{9A52D362-2ECA-497A-BAED-26DB99C958ED}" srcOrd="6" destOrd="0" parTransId="{0FE91FA7-0CE1-499C-852A-5CE7179FB53A}" sibTransId="{04900BDC-9CD2-459A-824F-7B6AE09FA33C}"/>
    <dgm:cxn modelId="{EF141B71-1D72-4708-8F70-9AFC8C7E4E87}" type="presOf" srcId="{04433203-1C83-495E-9DB8-7F5A37B4DC79}" destId="{640203FA-0B60-4D5F-95D0-0602FAFB6BA5}" srcOrd="0" destOrd="0" presId="urn:microsoft.com/office/officeart/2005/8/layout/cycle1"/>
    <dgm:cxn modelId="{22689C8A-9DAD-4EFC-8583-7ACCA09FAB88}" srcId="{9E2E2BDB-2166-4012-AE7D-8089BAEBE46F}" destId="{33D11DDA-2321-4BD1-B30D-428D3B0304F9}" srcOrd="0" destOrd="0" parTransId="{E74B4241-956D-4E80-99E1-21445F0E69E5}" sibTransId="{24C014C0-1AA3-4FE4-8F53-2E03927EAC72}"/>
    <dgm:cxn modelId="{A038F3D0-927E-4308-96F7-561E84765FE4}" type="presOf" srcId="{8AA871A4-EE4E-441C-ABE8-E1CE450D58FC}" destId="{F00164A8-0F3F-42B7-92AA-A8CD2408DE00}" srcOrd="0" destOrd="0" presId="urn:microsoft.com/office/officeart/2005/8/layout/cycle1"/>
    <dgm:cxn modelId="{DC1ACF21-D30F-44AF-8989-D5B219F1AEF8}" srcId="{9E2E2BDB-2166-4012-AE7D-8089BAEBE46F}" destId="{9F924B9A-0919-4117-9623-925D7A5A2FC4}" srcOrd="8" destOrd="0" parTransId="{D6E46D18-89BE-4546-9C8C-C0ECB3F9860B}" sibTransId="{600D3B7C-E0A8-47B1-91E8-5C78FC9491F8}"/>
    <dgm:cxn modelId="{076ADAE3-FCB7-4E0F-AAF6-685F89869DAB}" type="presOf" srcId="{5D32C3CB-F988-49D1-BF3A-E131D2DBDDA7}" destId="{63E94691-5867-4780-A675-96DEE6CE519C}" srcOrd="0" destOrd="0" presId="urn:microsoft.com/office/officeart/2005/8/layout/cycle1"/>
    <dgm:cxn modelId="{CCC55A90-6BDE-4674-85FA-7D6A2859EB5C}" srcId="{9E2E2BDB-2166-4012-AE7D-8089BAEBE46F}" destId="{77D41089-EECB-4102-87F8-A359EE07C6BA}" srcOrd="2" destOrd="0" parTransId="{B1348EDB-D453-4B48-B117-289127E505B1}" sibTransId="{A03B5C2A-F775-479F-AFA7-24987B271158}"/>
    <dgm:cxn modelId="{9B67B8AE-799A-458C-9100-EBBB4D6CD6BC}" type="presOf" srcId="{33D11DDA-2321-4BD1-B30D-428D3B0304F9}" destId="{7504647A-436C-45E4-B799-C304438668E0}" srcOrd="0" destOrd="0" presId="urn:microsoft.com/office/officeart/2005/8/layout/cycle1"/>
    <dgm:cxn modelId="{BB7F9492-43B3-4B65-992D-10DCB38D524E}" srcId="{9E2E2BDB-2166-4012-AE7D-8089BAEBE46F}" destId="{BF3C93D9-207E-4507-A50E-187103AF762C}" srcOrd="7" destOrd="0" parTransId="{94894A11-787C-4D1C-912F-76C066A8B06A}" sibTransId="{8AA871A4-EE4E-441C-ABE8-E1CE450D58FC}"/>
    <dgm:cxn modelId="{716EA5E8-67A7-4618-92F4-BE365AE35272}" type="presOf" srcId="{24C014C0-1AA3-4FE4-8F53-2E03927EAC72}" destId="{F1932569-AB54-494D-A2BD-90186CCEA304}" srcOrd="0" destOrd="0" presId="urn:microsoft.com/office/officeart/2005/8/layout/cycle1"/>
    <dgm:cxn modelId="{E24B0605-B735-4388-9F6F-CAC4231B8E3E}" type="presOf" srcId="{9A52D362-2ECA-497A-BAED-26DB99C958ED}" destId="{AC942BA5-3288-4467-97C1-4B3BD1772F7E}" srcOrd="0" destOrd="0" presId="urn:microsoft.com/office/officeart/2005/8/layout/cycle1"/>
    <dgm:cxn modelId="{DFAA5278-68E1-4F9A-B0D1-E12855343905}" srcId="{9E2E2BDB-2166-4012-AE7D-8089BAEBE46F}" destId="{88B2AA44-E61E-40F3-8F14-E330A0404AF3}" srcOrd="1" destOrd="0" parTransId="{E59F3780-EFD2-4945-8BF2-C5621B42B3B5}" sibTransId="{04433203-1C83-495E-9DB8-7F5A37B4DC79}"/>
    <dgm:cxn modelId="{1613E15B-0D96-4C7E-9CB1-CECD22448970}" type="presOf" srcId="{88B2AA44-E61E-40F3-8F14-E330A0404AF3}" destId="{4991A06D-5960-4550-BB29-CBA49FD6AA05}" srcOrd="0" destOrd="0" presId="urn:microsoft.com/office/officeart/2005/8/layout/cycle1"/>
    <dgm:cxn modelId="{681C7F46-FAC3-4E56-821C-99880C620EBB}" type="presOf" srcId="{B2132123-B26F-458C-9046-FE215B43549E}" destId="{EBC68BFC-891F-4321-83BB-2CF3F57EED93}" srcOrd="0" destOrd="0" presId="urn:microsoft.com/office/officeart/2005/8/layout/cycle1"/>
    <dgm:cxn modelId="{F576AB94-39DC-4A8F-8AA3-5FCC0427B714}" type="presOf" srcId="{CA2245E6-E36F-47B6-9220-D1E1C429DC03}" destId="{68B1A76D-64EE-4E7F-A6E5-81DBF432227C}" srcOrd="0" destOrd="0" presId="urn:microsoft.com/office/officeart/2005/8/layout/cycle1"/>
    <dgm:cxn modelId="{8B6250A7-278B-40C2-ACAB-1A1B1A4EB06D}" type="presOf" srcId="{4DB7C116-D0F7-48D3-8F81-8C64D68DD9A3}" destId="{CE9DEF63-F613-462D-B79C-94B33F4D251A}" srcOrd="0" destOrd="0" presId="urn:microsoft.com/office/officeart/2005/8/layout/cycle1"/>
    <dgm:cxn modelId="{D7ADB02B-8B1E-494D-A379-97FD98BBE656}" srcId="{9E2E2BDB-2166-4012-AE7D-8089BAEBE46F}" destId="{4DB7C116-D0F7-48D3-8F81-8C64D68DD9A3}" srcOrd="5" destOrd="0" parTransId="{F79CCD5B-47AE-46A5-89DD-AE3DC852FBE5}" sibTransId="{CA2245E6-E36F-47B6-9220-D1E1C429DC03}"/>
    <dgm:cxn modelId="{9F02D356-FD1B-403F-BED0-5271E76E0374}" type="presOf" srcId="{A03B5C2A-F775-479F-AFA7-24987B271158}" destId="{BD76EE9D-C70B-47DF-9A3F-CB08E6CA9083}" srcOrd="0" destOrd="0" presId="urn:microsoft.com/office/officeart/2005/8/layout/cycle1"/>
    <dgm:cxn modelId="{521F0516-512E-47CF-BAB4-85C82E9D7AAA}" type="presOf" srcId="{9E2E2BDB-2166-4012-AE7D-8089BAEBE46F}" destId="{41E066DF-8E1E-4FF3-AD5D-9D5E5A0523F4}" srcOrd="0" destOrd="0" presId="urn:microsoft.com/office/officeart/2005/8/layout/cycle1"/>
    <dgm:cxn modelId="{260A7BE4-A54E-4EBF-8907-084C2ED52A60}" type="presParOf" srcId="{41E066DF-8E1E-4FF3-AD5D-9D5E5A0523F4}" destId="{1CCE31AA-3864-4B40-A4FE-8E834A92C8DB}" srcOrd="0" destOrd="0" presId="urn:microsoft.com/office/officeart/2005/8/layout/cycle1"/>
    <dgm:cxn modelId="{D410E921-16FC-4594-90D4-0006DC0C9A71}" type="presParOf" srcId="{41E066DF-8E1E-4FF3-AD5D-9D5E5A0523F4}" destId="{7504647A-436C-45E4-B799-C304438668E0}" srcOrd="1" destOrd="0" presId="urn:microsoft.com/office/officeart/2005/8/layout/cycle1"/>
    <dgm:cxn modelId="{8F72C864-73DA-40E9-AE8A-6068040C9BD5}" type="presParOf" srcId="{41E066DF-8E1E-4FF3-AD5D-9D5E5A0523F4}" destId="{F1932569-AB54-494D-A2BD-90186CCEA304}" srcOrd="2" destOrd="0" presId="urn:microsoft.com/office/officeart/2005/8/layout/cycle1"/>
    <dgm:cxn modelId="{32853BDD-D3DF-4E24-98FB-F7A16B901F2A}" type="presParOf" srcId="{41E066DF-8E1E-4FF3-AD5D-9D5E5A0523F4}" destId="{8A9C5E13-150F-4509-B281-816127B6B362}" srcOrd="3" destOrd="0" presId="urn:microsoft.com/office/officeart/2005/8/layout/cycle1"/>
    <dgm:cxn modelId="{EA505FFB-BD6E-4EE9-AD53-9877A9B834CF}" type="presParOf" srcId="{41E066DF-8E1E-4FF3-AD5D-9D5E5A0523F4}" destId="{4991A06D-5960-4550-BB29-CBA49FD6AA05}" srcOrd="4" destOrd="0" presId="urn:microsoft.com/office/officeart/2005/8/layout/cycle1"/>
    <dgm:cxn modelId="{7BB9D1AD-122F-4D56-8045-781CD299E95B}" type="presParOf" srcId="{41E066DF-8E1E-4FF3-AD5D-9D5E5A0523F4}" destId="{640203FA-0B60-4D5F-95D0-0602FAFB6BA5}" srcOrd="5" destOrd="0" presId="urn:microsoft.com/office/officeart/2005/8/layout/cycle1"/>
    <dgm:cxn modelId="{EEB8D2A7-3B54-4F6B-9FBF-D42614EBEA51}" type="presParOf" srcId="{41E066DF-8E1E-4FF3-AD5D-9D5E5A0523F4}" destId="{61ED34DC-5E4B-486C-BBFD-DBDB4E2231FA}" srcOrd="6" destOrd="0" presId="urn:microsoft.com/office/officeart/2005/8/layout/cycle1"/>
    <dgm:cxn modelId="{05406F83-C628-4608-974E-DB57CBA300AC}" type="presParOf" srcId="{41E066DF-8E1E-4FF3-AD5D-9D5E5A0523F4}" destId="{4BA346F2-C2C6-4776-AF86-1F6613225C55}" srcOrd="7" destOrd="0" presId="urn:microsoft.com/office/officeart/2005/8/layout/cycle1"/>
    <dgm:cxn modelId="{56148905-A3E4-41CE-B653-FA8B2125A9FD}" type="presParOf" srcId="{41E066DF-8E1E-4FF3-AD5D-9D5E5A0523F4}" destId="{BD76EE9D-C70B-47DF-9A3F-CB08E6CA9083}" srcOrd="8" destOrd="0" presId="urn:microsoft.com/office/officeart/2005/8/layout/cycle1"/>
    <dgm:cxn modelId="{59D8C0E8-FA29-435E-9C7A-4E22235810AC}" type="presParOf" srcId="{41E066DF-8E1E-4FF3-AD5D-9D5E5A0523F4}" destId="{9D0B5E34-BEAD-4A2A-BE41-833A01425139}" srcOrd="9" destOrd="0" presId="urn:microsoft.com/office/officeart/2005/8/layout/cycle1"/>
    <dgm:cxn modelId="{FF26352D-2482-4856-AB2C-D20D20F4B275}" type="presParOf" srcId="{41E066DF-8E1E-4FF3-AD5D-9D5E5A0523F4}" destId="{63E94691-5867-4780-A675-96DEE6CE519C}" srcOrd="10" destOrd="0" presId="urn:microsoft.com/office/officeart/2005/8/layout/cycle1"/>
    <dgm:cxn modelId="{B5C5E74F-8CFF-4F4F-ADC4-9ED639AF5773}" type="presParOf" srcId="{41E066DF-8E1E-4FF3-AD5D-9D5E5A0523F4}" destId="{D891D060-CE39-434A-BB19-B071EF58661A}" srcOrd="11" destOrd="0" presId="urn:microsoft.com/office/officeart/2005/8/layout/cycle1"/>
    <dgm:cxn modelId="{DE08D042-4436-4276-8149-798A1065282B}" type="presParOf" srcId="{41E066DF-8E1E-4FF3-AD5D-9D5E5A0523F4}" destId="{807413CC-F756-4488-BFC7-C49F51F299A2}" srcOrd="12" destOrd="0" presId="urn:microsoft.com/office/officeart/2005/8/layout/cycle1"/>
    <dgm:cxn modelId="{94346E6D-0B3F-487D-A874-75FC148D528F}" type="presParOf" srcId="{41E066DF-8E1E-4FF3-AD5D-9D5E5A0523F4}" destId="{F4693678-2331-4257-A7A6-5426595C2727}" srcOrd="13" destOrd="0" presId="urn:microsoft.com/office/officeart/2005/8/layout/cycle1"/>
    <dgm:cxn modelId="{BD155DC7-6A16-4DD9-8F38-0A5D0DA6F10E}" type="presParOf" srcId="{41E066DF-8E1E-4FF3-AD5D-9D5E5A0523F4}" destId="{EBC68BFC-891F-4321-83BB-2CF3F57EED93}" srcOrd="14" destOrd="0" presId="urn:microsoft.com/office/officeart/2005/8/layout/cycle1"/>
    <dgm:cxn modelId="{CA2A13C9-5937-44D7-8390-5B80973B5085}" type="presParOf" srcId="{41E066DF-8E1E-4FF3-AD5D-9D5E5A0523F4}" destId="{86E53AA1-330A-4C02-810E-AF0E6D1A0CD8}" srcOrd="15" destOrd="0" presId="urn:microsoft.com/office/officeart/2005/8/layout/cycle1"/>
    <dgm:cxn modelId="{F137C8C2-BA63-4962-B0E6-A8B9B3929281}" type="presParOf" srcId="{41E066DF-8E1E-4FF3-AD5D-9D5E5A0523F4}" destId="{CE9DEF63-F613-462D-B79C-94B33F4D251A}" srcOrd="16" destOrd="0" presId="urn:microsoft.com/office/officeart/2005/8/layout/cycle1"/>
    <dgm:cxn modelId="{85292436-68E1-4F28-87E0-BE130ABFFFD5}" type="presParOf" srcId="{41E066DF-8E1E-4FF3-AD5D-9D5E5A0523F4}" destId="{68B1A76D-64EE-4E7F-A6E5-81DBF432227C}" srcOrd="17" destOrd="0" presId="urn:microsoft.com/office/officeart/2005/8/layout/cycle1"/>
    <dgm:cxn modelId="{95727959-EC76-4788-BFC1-FE3F99D994FA}" type="presParOf" srcId="{41E066DF-8E1E-4FF3-AD5D-9D5E5A0523F4}" destId="{57E4F341-899C-4352-8135-1FD488C10C06}" srcOrd="18" destOrd="0" presId="urn:microsoft.com/office/officeart/2005/8/layout/cycle1"/>
    <dgm:cxn modelId="{9C336E6A-484C-4782-B11B-8D0ED5473469}" type="presParOf" srcId="{41E066DF-8E1E-4FF3-AD5D-9D5E5A0523F4}" destId="{AC942BA5-3288-4467-97C1-4B3BD1772F7E}" srcOrd="19" destOrd="0" presId="urn:microsoft.com/office/officeart/2005/8/layout/cycle1"/>
    <dgm:cxn modelId="{424E23EA-BE7F-42CA-95BD-483A39C90115}" type="presParOf" srcId="{41E066DF-8E1E-4FF3-AD5D-9D5E5A0523F4}" destId="{EAD7E6E2-A572-46CD-BFF4-7CC944166B5A}" srcOrd="20" destOrd="0" presId="urn:microsoft.com/office/officeart/2005/8/layout/cycle1"/>
    <dgm:cxn modelId="{AF901C2A-3A6F-4513-80C3-6B7B40A78254}" type="presParOf" srcId="{41E066DF-8E1E-4FF3-AD5D-9D5E5A0523F4}" destId="{8F768D74-85CE-4BAC-8D16-98DE4925903A}" srcOrd="21" destOrd="0" presId="urn:microsoft.com/office/officeart/2005/8/layout/cycle1"/>
    <dgm:cxn modelId="{BEFA1221-7EF5-4B76-90A2-475896C67954}" type="presParOf" srcId="{41E066DF-8E1E-4FF3-AD5D-9D5E5A0523F4}" destId="{734F0044-0AC1-4785-BE5D-6123E7D7219E}" srcOrd="22" destOrd="0" presId="urn:microsoft.com/office/officeart/2005/8/layout/cycle1"/>
    <dgm:cxn modelId="{5877FC79-88C6-490E-BB9D-8017CEBCF55B}" type="presParOf" srcId="{41E066DF-8E1E-4FF3-AD5D-9D5E5A0523F4}" destId="{F00164A8-0F3F-42B7-92AA-A8CD2408DE00}" srcOrd="23" destOrd="0" presId="urn:microsoft.com/office/officeart/2005/8/layout/cycle1"/>
    <dgm:cxn modelId="{1A3A98AB-ACDA-4ABD-83CD-518E299F55E3}" type="presParOf" srcId="{41E066DF-8E1E-4FF3-AD5D-9D5E5A0523F4}" destId="{E7FA94ED-C5EA-40AB-8EEA-8B5D8DE1DC41}" srcOrd="24" destOrd="0" presId="urn:microsoft.com/office/officeart/2005/8/layout/cycle1"/>
    <dgm:cxn modelId="{50D2D80D-FE64-4834-A03E-627C2EC96351}" type="presParOf" srcId="{41E066DF-8E1E-4FF3-AD5D-9D5E5A0523F4}" destId="{93A273AC-1055-4EB3-8535-A9A59F6D039B}" srcOrd="25" destOrd="0" presId="urn:microsoft.com/office/officeart/2005/8/layout/cycle1"/>
    <dgm:cxn modelId="{C1C404CC-3AAD-4638-B316-07C0E3AE705C}" type="presParOf" srcId="{41E066DF-8E1E-4FF3-AD5D-9D5E5A0523F4}" destId="{83105F64-EEAA-4BBD-BB6E-6CFBA8C1DC22}" srcOrd="26"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44C32F-E31E-4269-932B-7E80C325801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3CB64F65-29D1-43A0-ABF1-C25B80017A65}">
      <dgm:prSet phldrT="[Texto]"/>
      <dgm:spPr/>
      <dgm:t>
        <a:bodyPr/>
        <a:lstStyle/>
        <a:p>
          <a:r>
            <a:rPr lang="es-EC" dirty="0" smtClean="0"/>
            <a:t>Herramienta</a:t>
          </a:r>
          <a:endParaRPr lang="es-EC" dirty="0"/>
        </a:p>
      </dgm:t>
    </dgm:pt>
    <dgm:pt modelId="{24B13287-2DB5-4FDE-A66C-C1D94D66E93E}" type="parTrans" cxnId="{5D2A7440-E728-40F0-A6A5-5671D9B566F5}">
      <dgm:prSet/>
      <dgm:spPr/>
      <dgm:t>
        <a:bodyPr/>
        <a:lstStyle/>
        <a:p>
          <a:endParaRPr lang="es-EC"/>
        </a:p>
      </dgm:t>
    </dgm:pt>
    <dgm:pt modelId="{5829E611-4905-4E8D-BA4B-46C7458A52B1}" type="sibTrans" cxnId="{5D2A7440-E728-40F0-A6A5-5671D9B566F5}">
      <dgm:prSet/>
      <dgm:spPr/>
      <dgm:t>
        <a:bodyPr/>
        <a:lstStyle/>
        <a:p>
          <a:endParaRPr lang="es-EC"/>
        </a:p>
      </dgm:t>
    </dgm:pt>
    <dgm:pt modelId="{93A003CD-DEDC-4448-BA0E-14BD8D29F531}">
      <dgm:prSet phldrT="[Texto]"/>
      <dgm:spPr/>
      <dgm:t>
        <a:bodyPr/>
        <a:lstStyle/>
        <a:p>
          <a:r>
            <a:rPr lang="es-EC" dirty="0" smtClean="0"/>
            <a:t>Principios</a:t>
          </a:r>
          <a:endParaRPr lang="es-EC" dirty="0"/>
        </a:p>
      </dgm:t>
    </dgm:pt>
    <dgm:pt modelId="{627A36A2-58D9-49D2-A227-9359F0077BE5}" type="parTrans" cxnId="{02578DD4-BF14-402F-9198-A30DD2032A11}">
      <dgm:prSet/>
      <dgm:spPr/>
      <dgm:t>
        <a:bodyPr/>
        <a:lstStyle/>
        <a:p>
          <a:endParaRPr lang="es-EC"/>
        </a:p>
      </dgm:t>
    </dgm:pt>
    <dgm:pt modelId="{DBBD1B03-6D33-4562-8E8A-E5B6F58CEDBE}" type="sibTrans" cxnId="{02578DD4-BF14-402F-9198-A30DD2032A11}">
      <dgm:prSet/>
      <dgm:spPr/>
      <dgm:t>
        <a:bodyPr/>
        <a:lstStyle/>
        <a:p>
          <a:endParaRPr lang="es-EC"/>
        </a:p>
      </dgm:t>
    </dgm:pt>
    <dgm:pt modelId="{52419211-3C0E-4DB9-B86C-23AF6F6ADB1B}">
      <dgm:prSet phldrT="[Texto]"/>
      <dgm:spPr/>
      <dgm:t>
        <a:bodyPr/>
        <a:lstStyle/>
        <a:p>
          <a:r>
            <a:rPr lang="es-EC" dirty="0" smtClean="0"/>
            <a:t>Criterios</a:t>
          </a:r>
          <a:endParaRPr lang="es-EC" dirty="0"/>
        </a:p>
      </dgm:t>
    </dgm:pt>
    <dgm:pt modelId="{F6CA33B6-AB4E-4A01-BEDE-D0147EF0A125}" type="parTrans" cxnId="{1DBA2655-4487-495A-8977-360F6C585EC6}">
      <dgm:prSet/>
      <dgm:spPr/>
      <dgm:t>
        <a:bodyPr/>
        <a:lstStyle/>
        <a:p>
          <a:endParaRPr lang="es-EC"/>
        </a:p>
      </dgm:t>
    </dgm:pt>
    <dgm:pt modelId="{6AFD8423-0BA9-498B-BE6D-BDEF69E5E3D6}" type="sibTrans" cxnId="{1DBA2655-4487-495A-8977-360F6C585EC6}">
      <dgm:prSet/>
      <dgm:spPr/>
      <dgm:t>
        <a:bodyPr/>
        <a:lstStyle/>
        <a:p>
          <a:endParaRPr lang="es-EC"/>
        </a:p>
      </dgm:t>
    </dgm:pt>
    <dgm:pt modelId="{58ED8005-A642-4F99-8A24-365C926CBBFF}">
      <dgm:prSet phldrT="[Texto]"/>
      <dgm:spPr/>
      <dgm:t>
        <a:bodyPr/>
        <a:lstStyle/>
        <a:p>
          <a:r>
            <a:rPr lang="es-EC" dirty="0" smtClean="0"/>
            <a:t>Primera Etapa</a:t>
          </a:r>
          <a:endParaRPr lang="es-EC" dirty="0"/>
        </a:p>
      </dgm:t>
    </dgm:pt>
    <dgm:pt modelId="{A2A4BA66-15F1-41B1-A7AD-F93E0443184E}" type="parTrans" cxnId="{1BC9307C-5087-49BB-8284-7D093879459A}">
      <dgm:prSet/>
      <dgm:spPr/>
      <dgm:t>
        <a:bodyPr/>
        <a:lstStyle/>
        <a:p>
          <a:endParaRPr lang="es-EC"/>
        </a:p>
      </dgm:t>
    </dgm:pt>
    <dgm:pt modelId="{593259A7-5D5D-4AC6-A8DD-4BC2FA502895}" type="sibTrans" cxnId="{1BC9307C-5087-49BB-8284-7D093879459A}">
      <dgm:prSet/>
      <dgm:spPr/>
      <dgm:t>
        <a:bodyPr/>
        <a:lstStyle/>
        <a:p>
          <a:endParaRPr lang="es-EC"/>
        </a:p>
      </dgm:t>
    </dgm:pt>
    <dgm:pt modelId="{2AAFEFF3-F062-4121-A953-4EE95418ED2F}">
      <dgm:prSet phldrT="[Texto]"/>
      <dgm:spPr/>
      <dgm:t>
        <a:bodyPr/>
        <a:lstStyle/>
        <a:p>
          <a:r>
            <a:rPr lang="es-EC" dirty="0" smtClean="0"/>
            <a:t>Programa de capacitación y formación de auditores</a:t>
          </a:r>
          <a:endParaRPr lang="es-EC" dirty="0"/>
        </a:p>
      </dgm:t>
    </dgm:pt>
    <dgm:pt modelId="{B518E33E-F2D0-4DB5-8387-BB102F22F60B}" type="parTrans" cxnId="{B8A0E489-52FA-455E-817A-BC54722EB98D}">
      <dgm:prSet/>
      <dgm:spPr/>
      <dgm:t>
        <a:bodyPr/>
        <a:lstStyle/>
        <a:p>
          <a:endParaRPr lang="es-EC"/>
        </a:p>
      </dgm:t>
    </dgm:pt>
    <dgm:pt modelId="{C205099C-F1DB-4A49-B417-646153243F0A}" type="sibTrans" cxnId="{B8A0E489-52FA-455E-817A-BC54722EB98D}">
      <dgm:prSet/>
      <dgm:spPr/>
      <dgm:t>
        <a:bodyPr/>
        <a:lstStyle/>
        <a:p>
          <a:endParaRPr lang="es-EC"/>
        </a:p>
      </dgm:t>
    </dgm:pt>
    <dgm:pt modelId="{6D9D8D79-FD1B-4F17-A2F5-A569FB46F9A9}">
      <dgm:prSet phldrT="[Texto]"/>
      <dgm:spPr/>
      <dgm:t>
        <a:bodyPr/>
        <a:lstStyle/>
        <a:p>
          <a:r>
            <a:rPr lang="es-EC" dirty="0" smtClean="0"/>
            <a:t>Segunda Etapa</a:t>
          </a:r>
          <a:endParaRPr lang="es-EC" dirty="0"/>
        </a:p>
      </dgm:t>
    </dgm:pt>
    <dgm:pt modelId="{AB5126E9-76F8-46C3-B3DA-DAF0FD5B5C86}" type="parTrans" cxnId="{2F1E3253-E418-4D49-B2BD-63B321506D83}">
      <dgm:prSet/>
      <dgm:spPr/>
      <dgm:t>
        <a:bodyPr/>
        <a:lstStyle/>
        <a:p>
          <a:endParaRPr lang="es-EC"/>
        </a:p>
      </dgm:t>
    </dgm:pt>
    <dgm:pt modelId="{C69B0560-5A13-4032-A210-6267B73AFAFF}" type="sibTrans" cxnId="{2F1E3253-E418-4D49-B2BD-63B321506D83}">
      <dgm:prSet/>
      <dgm:spPr/>
      <dgm:t>
        <a:bodyPr/>
        <a:lstStyle/>
        <a:p>
          <a:endParaRPr lang="es-EC"/>
        </a:p>
      </dgm:t>
    </dgm:pt>
    <dgm:pt modelId="{B6237C0C-D892-4795-8240-812B1D0B31A3}">
      <dgm:prSet phldrT="[Texto]"/>
      <dgm:spPr/>
      <dgm:t>
        <a:bodyPr/>
        <a:lstStyle/>
        <a:p>
          <a:r>
            <a:rPr lang="es-EC" dirty="0" smtClean="0"/>
            <a:t>Asistencia técnica personalizada en operaciones</a:t>
          </a:r>
          <a:endParaRPr lang="es-EC" dirty="0"/>
        </a:p>
      </dgm:t>
    </dgm:pt>
    <dgm:pt modelId="{4383B3CC-5ED6-46AB-99E5-B4C87074C6EF}" type="parTrans" cxnId="{36EC96A5-1CDA-4D21-8A50-5A78FC0FAC52}">
      <dgm:prSet/>
      <dgm:spPr/>
      <dgm:t>
        <a:bodyPr/>
        <a:lstStyle/>
        <a:p>
          <a:endParaRPr lang="es-EC"/>
        </a:p>
      </dgm:t>
    </dgm:pt>
    <dgm:pt modelId="{0B951FCA-4497-4CFD-97B0-7A3AE8EB2214}" type="sibTrans" cxnId="{36EC96A5-1CDA-4D21-8A50-5A78FC0FAC52}">
      <dgm:prSet/>
      <dgm:spPr/>
      <dgm:t>
        <a:bodyPr/>
        <a:lstStyle/>
        <a:p>
          <a:endParaRPr lang="es-EC"/>
        </a:p>
      </dgm:t>
    </dgm:pt>
    <dgm:pt modelId="{37D6A3D9-E566-4900-A9B5-CD03DBF3C679}">
      <dgm:prSet/>
      <dgm:spPr/>
      <dgm:t>
        <a:bodyPr/>
        <a:lstStyle/>
        <a:p>
          <a:r>
            <a:rPr lang="es-EC" dirty="0" smtClean="0"/>
            <a:t>Indicadores</a:t>
          </a:r>
          <a:endParaRPr lang="es-EC" dirty="0"/>
        </a:p>
      </dgm:t>
    </dgm:pt>
    <dgm:pt modelId="{D3C31174-1A97-4304-B56E-3A14EDB612B4}" type="parTrans" cxnId="{123785C7-C4FE-4F91-B97A-E3C7D124B886}">
      <dgm:prSet/>
      <dgm:spPr/>
      <dgm:t>
        <a:bodyPr/>
        <a:lstStyle/>
        <a:p>
          <a:endParaRPr lang="es-EC"/>
        </a:p>
      </dgm:t>
    </dgm:pt>
    <dgm:pt modelId="{0C4D7070-9B49-4B41-BC40-5DEE3A8CAC4D}" type="sibTrans" cxnId="{123785C7-C4FE-4F91-B97A-E3C7D124B886}">
      <dgm:prSet/>
      <dgm:spPr/>
      <dgm:t>
        <a:bodyPr/>
        <a:lstStyle/>
        <a:p>
          <a:endParaRPr lang="es-EC"/>
        </a:p>
      </dgm:t>
    </dgm:pt>
    <dgm:pt modelId="{FBB1611A-3643-4B35-AA4F-609316E6904F}" type="pres">
      <dgm:prSet presAssocID="{7044C32F-E31E-4269-932B-7E80C3258019}" presName="Name0" presStyleCnt="0">
        <dgm:presLayoutVars>
          <dgm:dir/>
          <dgm:animLvl val="lvl"/>
          <dgm:resizeHandles val="exact"/>
        </dgm:presLayoutVars>
      </dgm:prSet>
      <dgm:spPr/>
      <dgm:t>
        <a:bodyPr/>
        <a:lstStyle/>
        <a:p>
          <a:endParaRPr lang="es-EC"/>
        </a:p>
      </dgm:t>
    </dgm:pt>
    <dgm:pt modelId="{847F8BF8-4905-4ACB-AFA6-364147161087}" type="pres">
      <dgm:prSet presAssocID="{6D9D8D79-FD1B-4F17-A2F5-A569FB46F9A9}" presName="boxAndChildren" presStyleCnt="0"/>
      <dgm:spPr/>
    </dgm:pt>
    <dgm:pt modelId="{4C71C0AD-8C2D-413D-9A2B-BC3A147F9D1C}" type="pres">
      <dgm:prSet presAssocID="{6D9D8D79-FD1B-4F17-A2F5-A569FB46F9A9}" presName="parentTextBox" presStyleLbl="node1" presStyleIdx="0" presStyleCnt="3"/>
      <dgm:spPr/>
      <dgm:t>
        <a:bodyPr/>
        <a:lstStyle/>
        <a:p>
          <a:endParaRPr lang="es-EC"/>
        </a:p>
      </dgm:t>
    </dgm:pt>
    <dgm:pt modelId="{9E49B8C8-33EF-4D65-BD58-E73794AC330B}" type="pres">
      <dgm:prSet presAssocID="{6D9D8D79-FD1B-4F17-A2F5-A569FB46F9A9}" presName="entireBox" presStyleLbl="node1" presStyleIdx="0" presStyleCnt="3"/>
      <dgm:spPr/>
      <dgm:t>
        <a:bodyPr/>
        <a:lstStyle/>
        <a:p>
          <a:endParaRPr lang="es-EC"/>
        </a:p>
      </dgm:t>
    </dgm:pt>
    <dgm:pt modelId="{C3DCF316-F45E-401E-A9BF-4129B9A2F3AC}" type="pres">
      <dgm:prSet presAssocID="{6D9D8D79-FD1B-4F17-A2F5-A569FB46F9A9}" presName="descendantBox" presStyleCnt="0"/>
      <dgm:spPr/>
    </dgm:pt>
    <dgm:pt modelId="{CAD22060-C429-4BA4-984A-0783B51296CF}" type="pres">
      <dgm:prSet presAssocID="{B6237C0C-D892-4795-8240-812B1D0B31A3}" presName="childTextBox" presStyleLbl="fgAccFollowNode1" presStyleIdx="0" presStyleCnt="5">
        <dgm:presLayoutVars>
          <dgm:bulletEnabled val="1"/>
        </dgm:presLayoutVars>
      </dgm:prSet>
      <dgm:spPr/>
      <dgm:t>
        <a:bodyPr/>
        <a:lstStyle/>
        <a:p>
          <a:endParaRPr lang="es-EC"/>
        </a:p>
      </dgm:t>
    </dgm:pt>
    <dgm:pt modelId="{1F6A2390-7CF7-4A2B-B9ED-E013710D8805}" type="pres">
      <dgm:prSet presAssocID="{593259A7-5D5D-4AC6-A8DD-4BC2FA502895}" presName="sp" presStyleCnt="0"/>
      <dgm:spPr/>
    </dgm:pt>
    <dgm:pt modelId="{05F7B1AD-1729-4B24-B26C-8FC57607B113}" type="pres">
      <dgm:prSet presAssocID="{58ED8005-A642-4F99-8A24-365C926CBBFF}" presName="arrowAndChildren" presStyleCnt="0"/>
      <dgm:spPr/>
    </dgm:pt>
    <dgm:pt modelId="{53B77D44-5BBA-4B50-8139-DCA0AC4E01BA}" type="pres">
      <dgm:prSet presAssocID="{58ED8005-A642-4F99-8A24-365C926CBBFF}" presName="parentTextArrow" presStyleLbl="node1" presStyleIdx="0" presStyleCnt="3"/>
      <dgm:spPr/>
      <dgm:t>
        <a:bodyPr/>
        <a:lstStyle/>
        <a:p>
          <a:endParaRPr lang="es-EC"/>
        </a:p>
      </dgm:t>
    </dgm:pt>
    <dgm:pt modelId="{F499BFD5-1904-4EF3-8D1C-6201B1455423}" type="pres">
      <dgm:prSet presAssocID="{58ED8005-A642-4F99-8A24-365C926CBBFF}" presName="arrow" presStyleLbl="node1" presStyleIdx="1" presStyleCnt="3"/>
      <dgm:spPr/>
      <dgm:t>
        <a:bodyPr/>
        <a:lstStyle/>
        <a:p>
          <a:endParaRPr lang="es-EC"/>
        </a:p>
      </dgm:t>
    </dgm:pt>
    <dgm:pt modelId="{EE9CC7F8-31B6-4750-AAF5-7757F7890DC6}" type="pres">
      <dgm:prSet presAssocID="{58ED8005-A642-4F99-8A24-365C926CBBFF}" presName="descendantArrow" presStyleCnt="0"/>
      <dgm:spPr/>
    </dgm:pt>
    <dgm:pt modelId="{63DD843C-97D9-46FE-8ACC-C9324304F6FB}" type="pres">
      <dgm:prSet presAssocID="{2AAFEFF3-F062-4121-A953-4EE95418ED2F}" presName="childTextArrow" presStyleLbl="fgAccFollowNode1" presStyleIdx="1" presStyleCnt="5">
        <dgm:presLayoutVars>
          <dgm:bulletEnabled val="1"/>
        </dgm:presLayoutVars>
      </dgm:prSet>
      <dgm:spPr/>
      <dgm:t>
        <a:bodyPr/>
        <a:lstStyle/>
        <a:p>
          <a:endParaRPr lang="es-EC"/>
        </a:p>
      </dgm:t>
    </dgm:pt>
    <dgm:pt modelId="{31E4C8DE-AF55-4FAC-92B7-B976FA8B0C88}" type="pres">
      <dgm:prSet presAssocID="{5829E611-4905-4E8D-BA4B-46C7458A52B1}" presName="sp" presStyleCnt="0"/>
      <dgm:spPr/>
    </dgm:pt>
    <dgm:pt modelId="{3E346DA4-2EF5-4069-8E8E-7909BFA5C488}" type="pres">
      <dgm:prSet presAssocID="{3CB64F65-29D1-43A0-ABF1-C25B80017A65}" presName="arrowAndChildren" presStyleCnt="0"/>
      <dgm:spPr/>
    </dgm:pt>
    <dgm:pt modelId="{B3DA13C3-F8DF-40DF-A12C-15D64309A196}" type="pres">
      <dgm:prSet presAssocID="{3CB64F65-29D1-43A0-ABF1-C25B80017A65}" presName="parentTextArrow" presStyleLbl="node1" presStyleIdx="1" presStyleCnt="3"/>
      <dgm:spPr/>
      <dgm:t>
        <a:bodyPr/>
        <a:lstStyle/>
        <a:p>
          <a:endParaRPr lang="es-EC"/>
        </a:p>
      </dgm:t>
    </dgm:pt>
    <dgm:pt modelId="{09493720-2B9D-45C6-AA59-230B8E9544B3}" type="pres">
      <dgm:prSet presAssocID="{3CB64F65-29D1-43A0-ABF1-C25B80017A65}" presName="arrow" presStyleLbl="node1" presStyleIdx="2" presStyleCnt="3"/>
      <dgm:spPr/>
      <dgm:t>
        <a:bodyPr/>
        <a:lstStyle/>
        <a:p>
          <a:endParaRPr lang="es-EC"/>
        </a:p>
      </dgm:t>
    </dgm:pt>
    <dgm:pt modelId="{C79172A2-47C3-417D-8950-D9E446D78963}" type="pres">
      <dgm:prSet presAssocID="{3CB64F65-29D1-43A0-ABF1-C25B80017A65}" presName="descendantArrow" presStyleCnt="0"/>
      <dgm:spPr/>
    </dgm:pt>
    <dgm:pt modelId="{247964A6-B85A-428B-A15C-F0A4100026D8}" type="pres">
      <dgm:prSet presAssocID="{93A003CD-DEDC-4448-BA0E-14BD8D29F531}" presName="childTextArrow" presStyleLbl="fgAccFollowNode1" presStyleIdx="2" presStyleCnt="5">
        <dgm:presLayoutVars>
          <dgm:bulletEnabled val="1"/>
        </dgm:presLayoutVars>
      </dgm:prSet>
      <dgm:spPr/>
      <dgm:t>
        <a:bodyPr/>
        <a:lstStyle/>
        <a:p>
          <a:endParaRPr lang="es-EC"/>
        </a:p>
      </dgm:t>
    </dgm:pt>
    <dgm:pt modelId="{D1605644-4F93-4BD1-8CDA-AFCC9C501718}" type="pres">
      <dgm:prSet presAssocID="{52419211-3C0E-4DB9-B86C-23AF6F6ADB1B}" presName="childTextArrow" presStyleLbl="fgAccFollowNode1" presStyleIdx="3" presStyleCnt="5">
        <dgm:presLayoutVars>
          <dgm:bulletEnabled val="1"/>
        </dgm:presLayoutVars>
      </dgm:prSet>
      <dgm:spPr/>
      <dgm:t>
        <a:bodyPr/>
        <a:lstStyle/>
        <a:p>
          <a:endParaRPr lang="es-EC"/>
        </a:p>
      </dgm:t>
    </dgm:pt>
    <dgm:pt modelId="{B1F0C1A7-E006-4BC4-A7E6-2099EB4D101E}" type="pres">
      <dgm:prSet presAssocID="{37D6A3D9-E566-4900-A9B5-CD03DBF3C679}" presName="childTextArrow" presStyleLbl="fgAccFollowNode1" presStyleIdx="4" presStyleCnt="5">
        <dgm:presLayoutVars>
          <dgm:bulletEnabled val="1"/>
        </dgm:presLayoutVars>
      </dgm:prSet>
      <dgm:spPr/>
      <dgm:t>
        <a:bodyPr/>
        <a:lstStyle/>
        <a:p>
          <a:endParaRPr lang="es-EC"/>
        </a:p>
      </dgm:t>
    </dgm:pt>
  </dgm:ptLst>
  <dgm:cxnLst>
    <dgm:cxn modelId="{B8A0E489-52FA-455E-817A-BC54722EB98D}" srcId="{58ED8005-A642-4F99-8A24-365C926CBBFF}" destId="{2AAFEFF3-F062-4121-A953-4EE95418ED2F}" srcOrd="0" destOrd="0" parTransId="{B518E33E-F2D0-4DB5-8387-BB102F22F60B}" sibTransId="{C205099C-F1DB-4A49-B417-646153243F0A}"/>
    <dgm:cxn modelId="{D2D06439-246B-4F22-9357-D78F15DCED92}" type="presOf" srcId="{7044C32F-E31E-4269-932B-7E80C3258019}" destId="{FBB1611A-3643-4B35-AA4F-609316E6904F}" srcOrd="0" destOrd="0" presId="urn:microsoft.com/office/officeart/2005/8/layout/process4"/>
    <dgm:cxn modelId="{DC028B14-DE4D-4090-BD6E-FD47E23CAB34}" type="presOf" srcId="{93A003CD-DEDC-4448-BA0E-14BD8D29F531}" destId="{247964A6-B85A-428B-A15C-F0A4100026D8}" srcOrd="0" destOrd="0" presId="urn:microsoft.com/office/officeart/2005/8/layout/process4"/>
    <dgm:cxn modelId="{E7F99441-FF5F-44A0-8826-F25753BE40B9}" type="presOf" srcId="{B6237C0C-D892-4795-8240-812B1D0B31A3}" destId="{CAD22060-C429-4BA4-984A-0783B51296CF}" srcOrd="0" destOrd="0" presId="urn:microsoft.com/office/officeart/2005/8/layout/process4"/>
    <dgm:cxn modelId="{61E9E83A-069B-43DA-9106-BF9EB9F1CDC4}" type="presOf" srcId="{3CB64F65-29D1-43A0-ABF1-C25B80017A65}" destId="{09493720-2B9D-45C6-AA59-230B8E9544B3}" srcOrd="1" destOrd="0" presId="urn:microsoft.com/office/officeart/2005/8/layout/process4"/>
    <dgm:cxn modelId="{36EC96A5-1CDA-4D21-8A50-5A78FC0FAC52}" srcId="{6D9D8D79-FD1B-4F17-A2F5-A569FB46F9A9}" destId="{B6237C0C-D892-4795-8240-812B1D0B31A3}" srcOrd="0" destOrd="0" parTransId="{4383B3CC-5ED6-46AB-99E5-B4C87074C6EF}" sibTransId="{0B951FCA-4497-4CFD-97B0-7A3AE8EB2214}"/>
    <dgm:cxn modelId="{1DBA2655-4487-495A-8977-360F6C585EC6}" srcId="{3CB64F65-29D1-43A0-ABF1-C25B80017A65}" destId="{52419211-3C0E-4DB9-B86C-23AF6F6ADB1B}" srcOrd="1" destOrd="0" parTransId="{F6CA33B6-AB4E-4A01-BEDE-D0147EF0A125}" sibTransId="{6AFD8423-0BA9-498B-BE6D-BDEF69E5E3D6}"/>
    <dgm:cxn modelId="{95579331-1DEF-400E-B002-A8D1BFD07DE4}" type="presOf" srcId="{6D9D8D79-FD1B-4F17-A2F5-A569FB46F9A9}" destId="{9E49B8C8-33EF-4D65-BD58-E73794AC330B}" srcOrd="1" destOrd="0" presId="urn:microsoft.com/office/officeart/2005/8/layout/process4"/>
    <dgm:cxn modelId="{123785C7-C4FE-4F91-B97A-E3C7D124B886}" srcId="{3CB64F65-29D1-43A0-ABF1-C25B80017A65}" destId="{37D6A3D9-E566-4900-A9B5-CD03DBF3C679}" srcOrd="2" destOrd="0" parTransId="{D3C31174-1A97-4304-B56E-3A14EDB612B4}" sibTransId="{0C4D7070-9B49-4B41-BC40-5DEE3A8CAC4D}"/>
    <dgm:cxn modelId="{1BC9307C-5087-49BB-8284-7D093879459A}" srcId="{7044C32F-E31E-4269-932B-7E80C3258019}" destId="{58ED8005-A642-4F99-8A24-365C926CBBFF}" srcOrd="1" destOrd="0" parTransId="{A2A4BA66-15F1-41B1-A7AD-F93E0443184E}" sibTransId="{593259A7-5D5D-4AC6-A8DD-4BC2FA502895}"/>
    <dgm:cxn modelId="{02578DD4-BF14-402F-9198-A30DD2032A11}" srcId="{3CB64F65-29D1-43A0-ABF1-C25B80017A65}" destId="{93A003CD-DEDC-4448-BA0E-14BD8D29F531}" srcOrd="0" destOrd="0" parTransId="{627A36A2-58D9-49D2-A227-9359F0077BE5}" sibTransId="{DBBD1B03-6D33-4562-8E8A-E5B6F58CEDBE}"/>
    <dgm:cxn modelId="{2B11D5DB-8C8E-4710-AF3A-52CA11B098A2}" type="presOf" srcId="{58ED8005-A642-4F99-8A24-365C926CBBFF}" destId="{F499BFD5-1904-4EF3-8D1C-6201B1455423}" srcOrd="1" destOrd="0" presId="urn:microsoft.com/office/officeart/2005/8/layout/process4"/>
    <dgm:cxn modelId="{BB434A58-DE09-43FD-B04D-1C37C870F6D1}" type="presOf" srcId="{6D9D8D79-FD1B-4F17-A2F5-A569FB46F9A9}" destId="{4C71C0AD-8C2D-413D-9A2B-BC3A147F9D1C}" srcOrd="0" destOrd="0" presId="urn:microsoft.com/office/officeart/2005/8/layout/process4"/>
    <dgm:cxn modelId="{5D2A7440-E728-40F0-A6A5-5671D9B566F5}" srcId="{7044C32F-E31E-4269-932B-7E80C3258019}" destId="{3CB64F65-29D1-43A0-ABF1-C25B80017A65}" srcOrd="0" destOrd="0" parTransId="{24B13287-2DB5-4FDE-A66C-C1D94D66E93E}" sibTransId="{5829E611-4905-4E8D-BA4B-46C7458A52B1}"/>
    <dgm:cxn modelId="{3C981893-8E03-4CD1-B3AB-1AE523CBC14E}" type="presOf" srcId="{2AAFEFF3-F062-4121-A953-4EE95418ED2F}" destId="{63DD843C-97D9-46FE-8ACC-C9324304F6FB}" srcOrd="0" destOrd="0" presId="urn:microsoft.com/office/officeart/2005/8/layout/process4"/>
    <dgm:cxn modelId="{25116DFE-8B5B-4131-9CB0-ED95D7A1E3F9}" type="presOf" srcId="{58ED8005-A642-4F99-8A24-365C926CBBFF}" destId="{53B77D44-5BBA-4B50-8139-DCA0AC4E01BA}" srcOrd="0" destOrd="0" presId="urn:microsoft.com/office/officeart/2005/8/layout/process4"/>
    <dgm:cxn modelId="{30B30C3C-075D-4F7C-84BA-D9A04F7FF2A7}" type="presOf" srcId="{37D6A3D9-E566-4900-A9B5-CD03DBF3C679}" destId="{B1F0C1A7-E006-4BC4-A7E6-2099EB4D101E}" srcOrd="0" destOrd="0" presId="urn:microsoft.com/office/officeart/2005/8/layout/process4"/>
    <dgm:cxn modelId="{2F1E3253-E418-4D49-B2BD-63B321506D83}" srcId="{7044C32F-E31E-4269-932B-7E80C3258019}" destId="{6D9D8D79-FD1B-4F17-A2F5-A569FB46F9A9}" srcOrd="2" destOrd="0" parTransId="{AB5126E9-76F8-46C3-B3DA-DAF0FD5B5C86}" sibTransId="{C69B0560-5A13-4032-A210-6267B73AFAFF}"/>
    <dgm:cxn modelId="{B6DA2AF3-0D20-4787-A688-BB54092287BC}" type="presOf" srcId="{52419211-3C0E-4DB9-B86C-23AF6F6ADB1B}" destId="{D1605644-4F93-4BD1-8CDA-AFCC9C501718}" srcOrd="0" destOrd="0" presId="urn:microsoft.com/office/officeart/2005/8/layout/process4"/>
    <dgm:cxn modelId="{884551C6-9A4A-4D41-9C80-529AF082FAF0}" type="presOf" srcId="{3CB64F65-29D1-43A0-ABF1-C25B80017A65}" destId="{B3DA13C3-F8DF-40DF-A12C-15D64309A196}" srcOrd="0" destOrd="0" presId="urn:microsoft.com/office/officeart/2005/8/layout/process4"/>
    <dgm:cxn modelId="{9E0FAE16-3706-479B-BD85-C81AB93C2F27}" type="presParOf" srcId="{FBB1611A-3643-4B35-AA4F-609316E6904F}" destId="{847F8BF8-4905-4ACB-AFA6-364147161087}" srcOrd="0" destOrd="0" presId="urn:microsoft.com/office/officeart/2005/8/layout/process4"/>
    <dgm:cxn modelId="{B4DDD337-AE2C-4308-A32E-DEF64AA8EA67}" type="presParOf" srcId="{847F8BF8-4905-4ACB-AFA6-364147161087}" destId="{4C71C0AD-8C2D-413D-9A2B-BC3A147F9D1C}" srcOrd="0" destOrd="0" presId="urn:microsoft.com/office/officeart/2005/8/layout/process4"/>
    <dgm:cxn modelId="{418286E0-A785-4004-80A1-21386FED92C4}" type="presParOf" srcId="{847F8BF8-4905-4ACB-AFA6-364147161087}" destId="{9E49B8C8-33EF-4D65-BD58-E73794AC330B}" srcOrd="1" destOrd="0" presId="urn:microsoft.com/office/officeart/2005/8/layout/process4"/>
    <dgm:cxn modelId="{3CF607F4-E11C-4773-9891-6F53791F12A9}" type="presParOf" srcId="{847F8BF8-4905-4ACB-AFA6-364147161087}" destId="{C3DCF316-F45E-401E-A9BF-4129B9A2F3AC}" srcOrd="2" destOrd="0" presId="urn:microsoft.com/office/officeart/2005/8/layout/process4"/>
    <dgm:cxn modelId="{5E748DCF-22E1-4957-91F4-6667989E6A1B}" type="presParOf" srcId="{C3DCF316-F45E-401E-A9BF-4129B9A2F3AC}" destId="{CAD22060-C429-4BA4-984A-0783B51296CF}" srcOrd="0" destOrd="0" presId="urn:microsoft.com/office/officeart/2005/8/layout/process4"/>
    <dgm:cxn modelId="{EB33D37F-AB87-4C24-A833-ACA912E357FD}" type="presParOf" srcId="{FBB1611A-3643-4B35-AA4F-609316E6904F}" destId="{1F6A2390-7CF7-4A2B-B9ED-E013710D8805}" srcOrd="1" destOrd="0" presId="urn:microsoft.com/office/officeart/2005/8/layout/process4"/>
    <dgm:cxn modelId="{54800899-6CA9-4126-8E4D-921D23C66182}" type="presParOf" srcId="{FBB1611A-3643-4B35-AA4F-609316E6904F}" destId="{05F7B1AD-1729-4B24-B26C-8FC57607B113}" srcOrd="2" destOrd="0" presId="urn:microsoft.com/office/officeart/2005/8/layout/process4"/>
    <dgm:cxn modelId="{A69B02C5-1CD8-4428-A7B9-673669E053FC}" type="presParOf" srcId="{05F7B1AD-1729-4B24-B26C-8FC57607B113}" destId="{53B77D44-5BBA-4B50-8139-DCA0AC4E01BA}" srcOrd="0" destOrd="0" presId="urn:microsoft.com/office/officeart/2005/8/layout/process4"/>
    <dgm:cxn modelId="{9A6618A9-6F63-4E0A-882F-61160E9B8219}" type="presParOf" srcId="{05F7B1AD-1729-4B24-B26C-8FC57607B113}" destId="{F499BFD5-1904-4EF3-8D1C-6201B1455423}" srcOrd="1" destOrd="0" presId="urn:microsoft.com/office/officeart/2005/8/layout/process4"/>
    <dgm:cxn modelId="{3E5CF63F-F571-4646-8AD1-6D134B209DF6}" type="presParOf" srcId="{05F7B1AD-1729-4B24-B26C-8FC57607B113}" destId="{EE9CC7F8-31B6-4750-AAF5-7757F7890DC6}" srcOrd="2" destOrd="0" presId="urn:microsoft.com/office/officeart/2005/8/layout/process4"/>
    <dgm:cxn modelId="{85C10646-5285-4421-AE46-5807B6A28089}" type="presParOf" srcId="{EE9CC7F8-31B6-4750-AAF5-7757F7890DC6}" destId="{63DD843C-97D9-46FE-8ACC-C9324304F6FB}" srcOrd="0" destOrd="0" presId="urn:microsoft.com/office/officeart/2005/8/layout/process4"/>
    <dgm:cxn modelId="{5063B288-6313-4CBD-AA78-54C04FF7F9D8}" type="presParOf" srcId="{FBB1611A-3643-4B35-AA4F-609316E6904F}" destId="{31E4C8DE-AF55-4FAC-92B7-B976FA8B0C88}" srcOrd="3" destOrd="0" presId="urn:microsoft.com/office/officeart/2005/8/layout/process4"/>
    <dgm:cxn modelId="{2D53C177-D1B3-42D7-B7D3-CD6B4E615922}" type="presParOf" srcId="{FBB1611A-3643-4B35-AA4F-609316E6904F}" destId="{3E346DA4-2EF5-4069-8E8E-7909BFA5C488}" srcOrd="4" destOrd="0" presId="urn:microsoft.com/office/officeart/2005/8/layout/process4"/>
    <dgm:cxn modelId="{DC149730-42B3-4FE1-8B37-24B59CAEC935}" type="presParOf" srcId="{3E346DA4-2EF5-4069-8E8E-7909BFA5C488}" destId="{B3DA13C3-F8DF-40DF-A12C-15D64309A196}" srcOrd="0" destOrd="0" presId="urn:microsoft.com/office/officeart/2005/8/layout/process4"/>
    <dgm:cxn modelId="{2C037166-F90B-44D0-81B1-ADB884BFF5FA}" type="presParOf" srcId="{3E346DA4-2EF5-4069-8E8E-7909BFA5C488}" destId="{09493720-2B9D-45C6-AA59-230B8E9544B3}" srcOrd="1" destOrd="0" presId="urn:microsoft.com/office/officeart/2005/8/layout/process4"/>
    <dgm:cxn modelId="{8766FD0E-3319-4DB0-9CB8-C43BEFBF5F57}" type="presParOf" srcId="{3E346DA4-2EF5-4069-8E8E-7909BFA5C488}" destId="{C79172A2-47C3-417D-8950-D9E446D78963}" srcOrd="2" destOrd="0" presId="urn:microsoft.com/office/officeart/2005/8/layout/process4"/>
    <dgm:cxn modelId="{77530A1B-2ADA-4FA2-9A37-0405C489C525}" type="presParOf" srcId="{C79172A2-47C3-417D-8950-D9E446D78963}" destId="{247964A6-B85A-428B-A15C-F0A4100026D8}" srcOrd="0" destOrd="0" presId="urn:microsoft.com/office/officeart/2005/8/layout/process4"/>
    <dgm:cxn modelId="{CABAF8E0-3B39-4127-BE2D-666CE585E6F6}" type="presParOf" srcId="{C79172A2-47C3-417D-8950-D9E446D78963}" destId="{D1605644-4F93-4BD1-8CDA-AFCC9C501718}" srcOrd="1" destOrd="0" presId="urn:microsoft.com/office/officeart/2005/8/layout/process4"/>
    <dgm:cxn modelId="{94E124FE-E043-41BA-987F-190E207EA1DB}" type="presParOf" srcId="{C79172A2-47C3-417D-8950-D9E446D78963}" destId="{B1F0C1A7-E006-4BC4-A7E6-2099EB4D101E}"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0CDD1E-8BC5-4FFE-BEF9-F0F98322829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EE076EEA-CD63-4339-942F-7DB0CA3B38E4}">
      <dgm:prSet phldrT="[Texto]"/>
      <dgm:spPr/>
      <dgm:t>
        <a:bodyPr/>
        <a:lstStyle/>
        <a:p>
          <a:r>
            <a:rPr lang="es-EC" dirty="0" smtClean="0"/>
            <a:t>Tercera Etapa</a:t>
          </a:r>
          <a:endParaRPr lang="es-EC" dirty="0"/>
        </a:p>
      </dgm:t>
    </dgm:pt>
    <dgm:pt modelId="{1D86C9F2-6403-481E-ABBB-F92BE2A3C781}" type="parTrans" cxnId="{F4730228-07EF-4BCB-A704-226894AC2EDE}">
      <dgm:prSet/>
      <dgm:spPr/>
      <dgm:t>
        <a:bodyPr/>
        <a:lstStyle/>
        <a:p>
          <a:endParaRPr lang="es-EC"/>
        </a:p>
      </dgm:t>
    </dgm:pt>
    <dgm:pt modelId="{0AB4FE39-15DC-4A68-9665-DF946E25EB75}" type="sibTrans" cxnId="{F4730228-07EF-4BCB-A704-226894AC2EDE}">
      <dgm:prSet/>
      <dgm:spPr/>
      <dgm:t>
        <a:bodyPr/>
        <a:lstStyle/>
        <a:p>
          <a:endParaRPr lang="es-EC"/>
        </a:p>
      </dgm:t>
    </dgm:pt>
    <dgm:pt modelId="{1A1BA831-8FFA-4311-98A0-DED869DDC21A}">
      <dgm:prSet phldrT="[Texto]"/>
      <dgm:spPr/>
      <dgm:t>
        <a:bodyPr/>
        <a:lstStyle/>
        <a:p>
          <a:r>
            <a:rPr lang="es-EC" dirty="0" smtClean="0"/>
            <a:t>Técnicos  realizan verificación</a:t>
          </a:r>
          <a:endParaRPr lang="es-EC" dirty="0"/>
        </a:p>
      </dgm:t>
    </dgm:pt>
    <dgm:pt modelId="{5A260F80-1925-4D51-8B7B-A94F024B29C8}" type="parTrans" cxnId="{2B2ACE12-41A1-4CD4-B537-D96B66A8A454}">
      <dgm:prSet/>
      <dgm:spPr/>
      <dgm:t>
        <a:bodyPr/>
        <a:lstStyle/>
        <a:p>
          <a:endParaRPr lang="es-EC"/>
        </a:p>
      </dgm:t>
    </dgm:pt>
    <dgm:pt modelId="{89D31157-4CCA-423D-94CF-4B41CBE95663}" type="sibTrans" cxnId="{2B2ACE12-41A1-4CD4-B537-D96B66A8A454}">
      <dgm:prSet/>
      <dgm:spPr/>
      <dgm:t>
        <a:bodyPr/>
        <a:lstStyle/>
        <a:p>
          <a:endParaRPr lang="es-EC"/>
        </a:p>
      </dgm:t>
    </dgm:pt>
    <dgm:pt modelId="{1F521D6C-553E-400F-8D00-4FB430C6553A}">
      <dgm:prSet phldrT="[Texto]"/>
      <dgm:spPr/>
      <dgm:t>
        <a:bodyPr/>
        <a:lstStyle/>
        <a:p>
          <a:r>
            <a:rPr lang="es-EC" dirty="0" smtClean="0"/>
            <a:t>Plan de acción de mejora continua</a:t>
          </a:r>
          <a:endParaRPr lang="es-EC" dirty="0"/>
        </a:p>
      </dgm:t>
    </dgm:pt>
    <dgm:pt modelId="{5F17816A-6A7C-4564-9F75-EFC9BEF9688F}" type="parTrans" cxnId="{E037093E-00C2-4CE0-A8E3-E920B4F64DFE}">
      <dgm:prSet/>
      <dgm:spPr/>
      <dgm:t>
        <a:bodyPr/>
        <a:lstStyle/>
        <a:p>
          <a:endParaRPr lang="es-EC"/>
        </a:p>
      </dgm:t>
    </dgm:pt>
    <dgm:pt modelId="{C6BDA583-BCC6-443E-8C26-A48546B64511}" type="sibTrans" cxnId="{E037093E-00C2-4CE0-A8E3-E920B4F64DFE}">
      <dgm:prSet/>
      <dgm:spPr/>
      <dgm:t>
        <a:bodyPr/>
        <a:lstStyle/>
        <a:p>
          <a:endParaRPr lang="es-EC"/>
        </a:p>
      </dgm:t>
    </dgm:pt>
    <dgm:pt modelId="{417AC2C8-E5AE-4CFB-BBEE-EC8FBFE31CC9}">
      <dgm:prSet phldrT="[Texto]"/>
      <dgm:spPr/>
      <dgm:t>
        <a:bodyPr/>
        <a:lstStyle/>
        <a:p>
          <a:r>
            <a:rPr lang="es-EC" dirty="0" smtClean="0"/>
            <a:t>Constatación</a:t>
          </a:r>
          <a:endParaRPr lang="es-EC" dirty="0"/>
        </a:p>
      </dgm:t>
    </dgm:pt>
    <dgm:pt modelId="{C5B37AFF-6162-49AF-A97D-B3F6595697E0}" type="parTrans" cxnId="{370A45A4-E92D-4213-9940-459E9248AC50}">
      <dgm:prSet/>
      <dgm:spPr/>
      <dgm:t>
        <a:bodyPr/>
        <a:lstStyle/>
        <a:p>
          <a:endParaRPr lang="es-EC"/>
        </a:p>
      </dgm:t>
    </dgm:pt>
    <dgm:pt modelId="{04AC03FF-12E3-4435-9139-341A4A06AE40}" type="sibTrans" cxnId="{370A45A4-E92D-4213-9940-459E9248AC50}">
      <dgm:prSet/>
      <dgm:spPr/>
      <dgm:t>
        <a:bodyPr/>
        <a:lstStyle/>
        <a:p>
          <a:endParaRPr lang="es-EC"/>
        </a:p>
      </dgm:t>
    </dgm:pt>
    <dgm:pt modelId="{C40C8591-BF77-4CF6-92A3-1D3849917FAF}">
      <dgm:prSet phldrT="[Texto]"/>
      <dgm:spPr/>
      <dgm:t>
        <a:bodyPr/>
        <a:lstStyle/>
        <a:p>
          <a:r>
            <a:rPr lang="es-EC" dirty="0" smtClean="0"/>
            <a:t>Segunda Verificación</a:t>
          </a:r>
          <a:endParaRPr lang="es-EC" dirty="0"/>
        </a:p>
      </dgm:t>
    </dgm:pt>
    <dgm:pt modelId="{9CE23F66-4B9D-4411-8061-A16BE7F02AC9}" type="parTrans" cxnId="{73DCCBA4-31CA-40E2-A5C1-3089B2C17483}">
      <dgm:prSet/>
      <dgm:spPr/>
      <dgm:t>
        <a:bodyPr/>
        <a:lstStyle/>
        <a:p>
          <a:endParaRPr lang="es-EC"/>
        </a:p>
      </dgm:t>
    </dgm:pt>
    <dgm:pt modelId="{09AA438B-96CA-4629-985D-63D546F6F344}" type="sibTrans" cxnId="{73DCCBA4-31CA-40E2-A5C1-3089B2C17483}">
      <dgm:prSet/>
      <dgm:spPr/>
      <dgm:t>
        <a:bodyPr/>
        <a:lstStyle/>
        <a:p>
          <a:endParaRPr lang="es-EC"/>
        </a:p>
      </dgm:t>
    </dgm:pt>
    <dgm:pt modelId="{0AA6ADBE-2C08-4496-8C7D-B22AE083FCA4}">
      <dgm:prSet phldrT="[Texto]"/>
      <dgm:spPr/>
      <dgm:t>
        <a:bodyPr/>
        <a:lstStyle/>
        <a:p>
          <a:r>
            <a:rPr lang="es-EC" dirty="0" smtClean="0"/>
            <a:t>Tercera Verificación</a:t>
          </a:r>
          <a:endParaRPr lang="es-EC" dirty="0"/>
        </a:p>
      </dgm:t>
    </dgm:pt>
    <dgm:pt modelId="{1A91766B-784D-45DB-8198-4517D8610083}" type="parTrans" cxnId="{233FCA1A-FEB8-483E-905B-96EA4DEEF5F6}">
      <dgm:prSet/>
      <dgm:spPr/>
      <dgm:t>
        <a:bodyPr/>
        <a:lstStyle/>
        <a:p>
          <a:endParaRPr lang="es-EC"/>
        </a:p>
      </dgm:t>
    </dgm:pt>
    <dgm:pt modelId="{8B800B62-DA3F-4DF1-AE05-48C4E262684C}" type="sibTrans" cxnId="{233FCA1A-FEB8-483E-905B-96EA4DEEF5F6}">
      <dgm:prSet/>
      <dgm:spPr/>
      <dgm:t>
        <a:bodyPr/>
        <a:lstStyle/>
        <a:p>
          <a:endParaRPr lang="es-EC"/>
        </a:p>
      </dgm:t>
    </dgm:pt>
    <dgm:pt modelId="{27606074-EDE9-4315-BDCC-1DB77E0DFF3A}" type="pres">
      <dgm:prSet presAssocID="{C40CDD1E-8BC5-4FFE-BEF9-F0F98322829D}" presName="Name0" presStyleCnt="0">
        <dgm:presLayoutVars>
          <dgm:dir/>
          <dgm:animLvl val="lvl"/>
          <dgm:resizeHandles val="exact"/>
        </dgm:presLayoutVars>
      </dgm:prSet>
      <dgm:spPr/>
      <dgm:t>
        <a:bodyPr/>
        <a:lstStyle/>
        <a:p>
          <a:endParaRPr lang="es-EC"/>
        </a:p>
      </dgm:t>
    </dgm:pt>
    <dgm:pt modelId="{CEDC785B-E19B-4A59-8233-55DFC6EA4B0B}" type="pres">
      <dgm:prSet presAssocID="{417AC2C8-E5AE-4CFB-BBEE-EC8FBFE31CC9}" presName="boxAndChildren" presStyleCnt="0"/>
      <dgm:spPr/>
    </dgm:pt>
    <dgm:pt modelId="{D48932D3-91E8-40A2-B595-BF012B48E520}" type="pres">
      <dgm:prSet presAssocID="{417AC2C8-E5AE-4CFB-BBEE-EC8FBFE31CC9}" presName="parentTextBox" presStyleLbl="node1" presStyleIdx="0" presStyleCnt="3"/>
      <dgm:spPr/>
      <dgm:t>
        <a:bodyPr/>
        <a:lstStyle/>
        <a:p>
          <a:endParaRPr lang="es-EC"/>
        </a:p>
      </dgm:t>
    </dgm:pt>
    <dgm:pt modelId="{73EA91A4-D5C6-4EE8-9C16-906FF66C5BF7}" type="pres">
      <dgm:prSet presAssocID="{417AC2C8-E5AE-4CFB-BBEE-EC8FBFE31CC9}" presName="entireBox" presStyleLbl="node1" presStyleIdx="0" presStyleCnt="3"/>
      <dgm:spPr/>
      <dgm:t>
        <a:bodyPr/>
        <a:lstStyle/>
        <a:p>
          <a:endParaRPr lang="es-EC"/>
        </a:p>
      </dgm:t>
    </dgm:pt>
    <dgm:pt modelId="{C97F0E0E-DB3F-4DFF-9D42-EB5CA2B63833}" type="pres">
      <dgm:prSet presAssocID="{417AC2C8-E5AE-4CFB-BBEE-EC8FBFE31CC9}" presName="descendantBox" presStyleCnt="0"/>
      <dgm:spPr/>
    </dgm:pt>
    <dgm:pt modelId="{B1F3B55D-6A4F-4EC3-9342-10FD75165F43}" type="pres">
      <dgm:prSet presAssocID="{C40C8591-BF77-4CF6-92A3-1D3849917FAF}" presName="childTextBox" presStyleLbl="fgAccFollowNode1" presStyleIdx="0" presStyleCnt="3">
        <dgm:presLayoutVars>
          <dgm:bulletEnabled val="1"/>
        </dgm:presLayoutVars>
      </dgm:prSet>
      <dgm:spPr/>
      <dgm:t>
        <a:bodyPr/>
        <a:lstStyle/>
        <a:p>
          <a:endParaRPr lang="es-EC"/>
        </a:p>
      </dgm:t>
    </dgm:pt>
    <dgm:pt modelId="{4430022F-316F-4923-9107-E843861BF604}" type="pres">
      <dgm:prSet presAssocID="{0AA6ADBE-2C08-4496-8C7D-B22AE083FCA4}" presName="childTextBox" presStyleLbl="fgAccFollowNode1" presStyleIdx="1" presStyleCnt="3">
        <dgm:presLayoutVars>
          <dgm:bulletEnabled val="1"/>
        </dgm:presLayoutVars>
      </dgm:prSet>
      <dgm:spPr/>
      <dgm:t>
        <a:bodyPr/>
        <a:lstStyle/>
        <a:p>
          <a:endParaRPr lang="es-EC"/>
        </a:p>
      </dgm:t>
    </dgm:pt>
    <dgm:pt modelId="{EB568B30-9247-4EFE-8883-86C7993F3E26}" type="pres">
      <dgm:prSet presAssocID="{C6BDA583-BCC6-443E-8C26-A48546B64511}" presName="sp" presStyleCnt="0"/>
      <dgm:spPr/>
    </dgm:pt>
    <dgm:pt modelId="{FB1DE29A-A371-477B-909C-E714A5BED96A}" type="pres">
      <dgm:prSet presAssocID="{1F521D6C-553E-400F-8D00-4FB430C6553A}" presName="arrowAndChildren" presStyleCnt="0"/>
      <dgm:spPr/>
    </dgm:pt>
    <dgm:pt modelId="{4ED6C88B-2FCA-4017-B272-6D98CA729A01}" type="pres">
      <dgm:prSet presAssocID="{1F521D6C-553E-400F-8D00-4FB430C6553A}" presName="parentTextArrow" presStyleLbl="node1" presStyleIdx="1" presStyleCnt="3"/>
      <dgm:spPr/>
      <dgm:t>
        <a:bodyPr/>
        <a:lstStyle/>
        <a:p>
          <a:endParaRPr lang="es-EC"/>
        </a:p>
      </dgm:t>
    </dgm:pt>
    <dgm:pt modelId="{B23525AE-8168-4F45-8DD7-456223895C86}" type="pres">
      <dgm:prSet presAssocID="{0AB4FE39-15DC-4A68-9665-DF946E25EB75}" presName="sp" presStyleCnt="0"/>
      <dgm:spPr/>
    </dgm:pt>
    <dgm:pt modelId="{45A626C6-51BF-4932-816E-76D032A16D90}" type="pres">
      <dgm:prSet presAssocID="{EE076EEA-CD63-4339-942F-7DB0CA3B38E4}" presName="arrowAndChildren" presStyleCnt="0"/>
      <dgm:spPr/>
    </dgm:pt>
    <dgm:pt modelId="{690C6E88-4DA5-4DDA-91B0-1E1EB13C4040}" type="pres">
      <dgm:prSet presAssocID="{EE076EEA-CD63-4339-942F-7DB0CA3B38E4}" presName="parentTextArrow" presStyleLbl="node1" presStyleIdx="1" presStyleCnt="3"/>
      <dgm:spPr/>
      <dgm:t>
        <a:bodyPr/>
        <a:lstStyle/>
        <a:p>
          <a:endParaRPr lang="es-EC"/>
        </a:p>
      </dgm:t>
    </dgm:pt>
    <dgm:pt modelId="{728CE720-0F83-41D6-8CBE-F9F88EAC46E5}" type="pres">
      <dgm:prSet presAssocID="{EE076EEA-CD63-4339-942F-7DB0CA3B38E4}" presName="arrow" presStyleLbl="node1" presStyleIdx="2" presStyleCnt="3"/>
      <dgm:spPr/>
      <dgm:t>
        <a:bodyPr/>
        <a:lstStyle/>
        <a:p>
          <a:endParaRPr lang="es-EC"/>
        </a:p>
      </dgm:t>
    </dgm:pt>
    <dgm:pt modelId="{16732D38-06E3-4B6D-8435-7A305F6E6831}" type="pres">
      <dgm:prSet presAssocID="{EE076EEA-CD63-4339-942F-7DB0CA3B38E4}" presName="descendantArrow" presStyleCnt="0"/>
      <dgm:spPr/>
    </dgm:pt>
    <dgm:pt modelId="{628F390E-E80E-48B8-846C-A4624015C124}" type="pres">
      <dgm:prSet presAssocID="{1A1BA831-8FFA-4311-98A0-DED869DDC21A}" presName="childTextArrow" presStyleLbl="fgAccFollowNode1" presStyleIdx="2" presStyleCnt="3">
        <dgm:presLayoutVars>
          <dgm:bulletEnabled val="1"/>
        </dgm:presLayoutVars>
      </dgm:prSet>
      <dgm:spPr/>
      <dgm:t>
        <a:bodyPr/>
        <a:lstStyle/>
        <a:p>
          <a:endParaRPr lang="es-EC"/>
        </a:p>
      </dgm:t>
    </dgm:pt>
  </dgm:ptLst>
  <dgm:cxnLst>
    <dgm:cxn modelId="{FFA93C46-53B1-4BC1-8698-7D9E82D008BE}" type="presOf" srcId="{1A1BA831-8FFA-4311-98A0-DED869DDC21A}" destId="{628F390E-E80E-48B8-846C-A4624015C124}" srcOrd="0" destOrd="0" presId="urn:microsoft.com/office/officeart/2005/8/layout/process4"/>
    <dgm:cxn modelId="{F4730228-07EF-4BCB-A704-226894AC2EDE}" srcId="{C40CDD1E-8BC5-4FFE-BEF9-F0F98322829D}" destId="{EE076EEA-CD63-4339-942F-7DB0CA3B38E4}" srcOrd="0" destOrd="0" parTransId="{1D86C9F2-6403-481E-ABBB-F92BE2A3C781}" sibTransId="{0AB4FE39-15DC-4A68-9665-DF946E25EB75}"/>
    <dgm:cxn modelId="{D7EC9C44-6252-496D-A0A4-E9E66D395CDC}" type="presOf" srcId="{C40CDD1E-8BC5-4FFE-BEF9-F0F98322829D}" destId="{27606074-EDE9-4315-BDCC-1DB77E0DFF3A}" srcOrd="0" destOrd="0" presId="urn:microsoft.com/office/officeart/2005/8/layout/process4"/>
    <dgm:cxn modelId="{233FCA1A-FEB8-483E-905B-96EA4DEEF5F6}" srcId="{417AC2C8-E5AE-4CFB-BBEE-EC8FBFE31CC9}" destId="{0AA6ADBE-2C08-4496-8C7D-B22AE083FCA4}" srcOrd="1" destOrd="0" parTransId="{1A91766B-784D-45DB-8198-4517D8610083}" sibTransId="{8B800B62-DA3F-4DF1-AE05-48C4E262684C}"/>
    <dgm:cxn modelId="{E037093E-00C2-4CE0-A8E3-E920B4F64DFE}" srcId="{C40CDD1E-8BC5-4FFE-BEF9-F0F98322829D}" destId="{1F521D6C-553E-400F-8D00-4FB430C6553A}" srcOrd="1" destOrd="0" parTransId="{5F17816A-6A7C-4564-9F75-EFC9BEF9688F}" sibTransId="{C6BDA583-BCC6-443E-8C26-A48546B64511}"/>
    <dgm:cxn modelId="{6DD8FD34-66C0-409F-8659-ADADF12C8A0B}" type="presOf" srcId="{0AA6ADBE-2C08-4496-8C7D-B22AE083FCA4}" destId="{4430022F-316F-4923-9107-E843861BF604}" srcOrd="0" destOrd="0" presId="urn:microsoft.com/office/officeart/2005/8/layout/process4"/>
    <dgm:cxn modelId="{136F255D-0EBE-45C5-BDE2-E48C83919A2B}" type="presOf" srcId="{417AC2C8-E5AE-4CFB-BBEE-EC8FBFE31CC9}" destId="{73EA91A4-D5C6-4EE8-9C16-906FF66C5BF7}" srcOrd="1" destOrd="0" presId="urn:microsoft.com/office/officeart/2005/8/layout/process4"/>
    <dgm:cxn modelId="{FDC98D35-8517-4FE8-B977-27C7F2B0DB3D}" type="presOf" srcId="{C40C8591-BF77-4CF6-92A3-1D3849917FAF}" destId="{B1F3B55D-6A4F-4EC3-9342-10FD75165F43}" srcOrd="0" destOrd="0" presId="urn:microsoft.com/office/officeart/2005/8/layout/process4"/>
    <dgm:cxn modelId="{370A45A4-E92D-4213-9940-459E9248AC50}" srcId="{C40CDD1E-8BC5-4FFE-BEF9-F0F98322829D}" destId="{417AC2C8-E5AE-4CFB-BBEE-EC8FBFE31CC9}" srcOrd="2" destOrd="0" parTransId="{C5B37AFF-6162-49AF-A97D-B3F6595697E0}" sibTransId="{04AC03FF-12E3-4435-9139-341A4A06AE40}"/>
    <dgm:cxn modelId="{2B2ACE12-41A1-4CD4-B537-D96B66A8A454}" srcId="{EE076EEA-CD63-4339-942F-7DB0CA3B38E4}" destId="{1A1BA831-8FFA-4311-98A0-DED869DDC21A}" srcOrd="0" destOrd="0" parTransId="{5A260F80-1925-4D51-8B7B-A94F024B29C8}" sibTransId="{89D31157-4CCA-423D-94CF-4B41CBE95663}"/>
    <dgm:cxn modelId="{0C6A748B-A06F-497D-9332-E38401613DB5}" type="presOf" srcId="{1F521D6C-553E-400F-8D00-4FB430C6553A}" destId="{4ED6C88B-2FCA-4017-B272-6D98CA729A01}" srcOrd="0" destOrd="0" presId="urn:microsoft.com/office/officeart/2005/8/layout/process4"/>
    <dgm:cxn modelId="{D184A36D-BE84-4668-A284-BECB24D12B6A}" type="presOf" srcId="{417AC2C8-E5AE-4CFB-BBEE-EC8FBFE31CC9}" destId="{D48932D3-91E8-40A2-B595-BF012B48E520}" srcOrd="0" destOrd="0" presId="urn:microsoft.com/office/officeart/2005/8/layout/process4"/>
    <dgm:cxn modelId="{0D5E8E79-969B-4744-A41A-03795E583D5C}" type="presOf" srcId="{EE076EEA-CD63-4339-942F-7DB0CA3B38E4}" destId="{728CE720-0F83-41D6-8CBE-F9F88EAC46E5}" srcOrd="1" destOrd="0" presId="urn:microsoft.com/office/officeart/2005/8/layout/process4"/>
    <dgm:cxn modelId="{D276E441-0EB3-4EB1-BA9E-4764155AEC9B}" type="presOf" srcId="{EE076EEA-CD63-4339-942F-7DB0CA3B38E4}" destId="{690C6E88-4DA5-4DDA-91B0-1E1EB13C4040}" srcOrd="0" destOrd="0" presId="urn:microsoft.com/office/officeart/2005/8/layout/process4"/>
    <dgm:cxn modelId="{73DCCBA4-31CA-40E2-A5C1-3089B2C17483}" srcId="{417AC2C8-E5AE-4CFB-BBEE-EC8FBFE31CC9}" destId="{C40C8591-BF77-4CF6-92A3-1D3849917FAF}" srcOrd="0" destOrd="0" parTransId="{9CE23F66-4B9D-4411-8061-A16BE7F02AC9}" sibTransId="{09AA438B-96CA-4629-985D-63D546F6F344}"/>
    <dgm:cxn modelId="{C0307AF1-5EA1-4F01-A647-200E4F40A01D}" type="presParOf" srcId="{27606074-EDE9-4315-BDCC-1DB77E0DFF3A}" destId="{CEDC785B-E19B-4A59-8233-55DFC6EA4B0B}" srcOrd="0" destOrd="0" presId="urn:microsoft.com/office/officeart/2005/8/layout/process4"/>
    <dgm:cxn modelId="{E3F649A7-465F-47A2-97F2-2CBE65ADB365}" type="presParOf" srcId="{CEDC785B-E19B-4A59-8233-55DFC6EA4B0B}" destId="{D48932D3-91E8-40A2-B595-BF012B48E520}" srcOrd="0" destOrd="0" presId="urn:microsoft.com/office/officeart/2005/8/layout/process4"/>
    <dgm:cxn modelId="{62226B56-A6EE-42FD-9466-91ED28B65708}" type="presParOf" srcId="{CEDC785B-E19B-4A59-8233-55DFC6EA4B0B}" destId="{73EA91A4-D5C6-4EE8-9C16-906FF66C5BF7}" srcOrd="1" destOrd="0" presId="urn:microsoft.com/office/officeart/2005/8/layout/process4"/>
    <dgm:cxn modelId="{4132B944-F5C9-4E45-820F-F018B47C046D}" type="presParOf" srcId="{CEDC785B-E19B-4A59-8233-55DFC6EA4B0B}" destId="{C97F0E0E-DB3F-4DFF-9D42-EB5CA2B63833}" srcOrd="2" destOrd="0" presId="urn:microsoft.com/office/officeart/2005/8/layout/process4"/>
    <dgm:cxn modelId="{4505747C-EA62-41CF-925F-D8985CFB0254}" type="presParOf" srcId="{C97F0E0E-DB3F-4DFF-9D42-EB5CA2B63833}" destId="{B1F3B55D-6A4F-4EC3-9342-10FD75165F43}" srcOrd="0" destOrd="0" presId="urn:microsoft.com/office/officeart/2005/8/layout/process4"/>
    <dgm:cxn modelId="{99761B7F-A9B4-4FD0-A299-28B360D705E1}" type="presParOf" srcId="{C97F0E0E-DB3F-4DFF-9D42-EB5CA2B63833}" destId="{4430022F-316F-4923-9107-E843861BF604}" srcOrd="1" destOrd="0" presId="urn:microsoft.com/office/officeart/2005/8/layout/process4"/>
    <dgm:cxn modelId="{418E71AB-3E20-49FA-A3F6-0ADFF69C81A8}" type="presParOf" srcId="{27606074-EDE9-4315-BDCC-1DB77E0DFF3A}" destId="{EB568B30-9247-4EFE-8883-86C7993F3E26}" srcOrd="1" destOrd="0" presId="urn:microsoft.com/office/officeart/2005/8/layout/process4"/>
    <dgm:cxn modelId="{A01EC423-D3A2-4DED-911A-DE332A4A13D1}" type="presParOf" srcId="{27606074-EDE9-4315-BDCC-1DB77E0DFF3A}" destId="{FB1DE29A-A371-477B-909C-E714A5BED96A}" srcOrd="2" destOrd="0" presId="urn:microsoft.com/office/officeart/2005/8/layout/process4"/>
    <dgm:cxn modelId="{CA5D2BE3-14FF-42C0-8EAB-EAAB8EA5AF3E}" type="presParOf" srcId="{FB1DE29A-A371-477B-909C-E714A5BED96A}" destId="{4ED6C88B-2FCA-4017-B272-6D98CA729A01}" srcOrd="0" destOrd="0" presId="urn:microsoft.com/office/officeart/2005/8/layout/process4"/>
    <dgm:cxn modelId="{020579ED-1001-482F-80E2-180395E115BD}" type="presParOf" srcId="{27606074-EDE9-4315-BDCC-1DB77E0DFF3A}" destId="{B23525AE-8168-4F45-8DD7-456223895C86}" srcOrd="3" destOrd="0" presId="urn:microsoft.com/office/officeart/2005/8/layout/process4"/>
    <dgm:cxn modelId="{2B402C97-9E73-455F-BE02-BE9763EE7A6F}" type="presParOf" srcId="{27606074-EDE9-4315-BDCC-1DB77E0DFF3A}" destId="{45A626C6-51BF-4932-816E-76D032A16D90}" srcOrd="4" destOrd="0" presId="urn:microsoft.com/office/officeart/2005/8/layout/process4"/>
    <dgm:cxn modelId="{15CB9DE6-8004-4749-83E7-5AB8CA0EF326}" type="presParOf" srcId="{45A626C6-51BF-4932-816E-76D032A16D90}" destId="{690C6E88-4DA5-4DDA-91B0-1E1EB13C4040}" srcOrd="0" destOrd="0" presId="urn:microsoft.com/office/officeart/2005/8/layout/process4"/>
    <dgm:cxn modelId="{44500A04-D29D-4F9E-B742-338E84051146}" type="presParOf" srcId="{45A626C6-51BF-4932-816E-76D032A16D90}" destId="{728CE720-0F83-41D6-8CBE-F9F88EAC46E5}" srcOrd="1" destOrd="0" presId="urn:microsoft.com/office/officeart/2005/8/layout/process4"/>
    <dgm:cxn modelId="{E67744EC-6BFF-48D6-8143-E60D14192DBC}" type="presParOf" srcId="{45A626C6-51BF-4932-816E-76D032A16D90}" destId="{16732D38-06E3-4B6D-8435-7A305F6E6831}" srcOrd="2" destOrd="0" presId="urn:microsoft.com/office/officeart/2005/8/layout/process4"/>
    <dgm:cxn modelId="{09A309D7-DDFA-41B9-8FDB-27C8364F2B32}" type="presParOf" srcId="{16732D38-06E3-4B6D-8435-7A305F6E6831}" destId="{628F390E-E80E-48B8-846C-A4624015C124}"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83C15-95CA-40B3-88CF-D535059C4868}" type="doc">
      <dgm:prSet loTypeId="urn:microsoft.com/office/officeart/2005/8/layout/cycle7" loCatId="cycle" qsTypeId="urn:microsoft.com/office/officeart/2005/8/quickstyle/simple5" qsCatId="simple" csTypeId="urn:microsoft.com/office/officeart/2005/8/colors/colorful3" csCatId="colorful" phldr="1"/>
      <dgm:spPr/>
      <dgm:t>
        <a:bodyPr/>
        <a:lstStyle/>
        <a:p>
          <a:endParaRPr lang="es-EC"/>
        </a:p>
      </dgm:t>
    </dgm:pt>
    <dgm:pt modelId="{63ECAD0E-1599-43BF-ABD5-2A8B4332006E}">
      <dgm:prSet phldrT="[Texto]"/>
      <dgm:spPr/>
      <dgm:t>
        <a:bodyPr/>
        <a:lstStyle/>
        <a:p>
          <a:r>
            <a:rPr lang="es-EC" dirty="0" smtClean="0"/>
            <a:t>Rainforest Alliance</a:t>
          </a:r>
          <a:endParaRPr lang="es-EC" dirty="0"/>
        </a:p>
      </dgm:t>
    </dgm:pt>
    <dgm:pt modelId="{F69BF48A-4501-4933-91BE-CC95D0C08601}" type="parTrans" cxnId="{1AFE48BD-97CA-46D3-8C51-7F499843988F}">
      <dgm:prSet/>
      <dgm:spPr/>
      <dgm:t>
        <a:bodyPr/>
        <a:lstStyle/>
        <a:p>
          <a:endParaRPr lang="es-EC"/>
        </a:p>
      </dgm:t>
    </dgm:pt>
    <dgm:pt modelId="{30B34F18-E23E-4DBC-A322-28FF3CA8B81C}" type="sibTrans" cxnId="{1AFE48BD-97CA-46D3-8C51-7F499843988F}">
      <dgm:prSet/>
      <dgm:spPr/>
      <dgm:t>
        <a:bodyPr/>
        <a:lstStyle/>
        <a:p>
          <a:endParaRPr lang="es-EC"/>
        </a:p>
      </dgm:t>
    </dgm:pt>
    <dgm:pt modelId="{4590BCA0-5C4B-4A29-9DBD-095DD4A04DCA}">
      <dgm:prSet phldrT="[Texto]"/>
      <dgm:spPr/>
      <dgm:t>
        <a:bodyPr/>
        <a:lstStyle/>
        <a:p>
          <a:r>
            <a:rPr lang="es-EC" dirty="0" smtClean="0"/>
            <a:t>Smart Voyager</a:t>
          </a:r>
          <a:endParaRPr lang="es-EC" dirty="0"/>
        </a:p>
      </dgm:t>
    </dgm:pt>
    <dgm:pt modelId="{10BCF51A-FB16-49E6-B164-81018CC1EE29}" type="parTrans" cxnId="{C00341F9-9505-409C-BDA1-4F428D2A4F8F}">
      <dgm:prSet/>
      <dgm:spPr/>
      <dgm:t>
        <a:bodyPr/>
        <a:lstStyle/>
        <a:p>
          <a:endParaRPr lang="es-EC"/>
        </a:p>
      </dgm:t>
    </dgm:pt>
    <dgm:pt modelId="{C685FB84-F76C-4333-83B8-1C2BCBB02C8F}" type="sibTrans" cxnId="{C00341F9-9505-409C-BDA1-4F428D2A4F8F}">
      <dgm:prSet/>
      <dgm:spPr/>
      <dgm:t>
        <a:bodyPr/>
        <a:lstStyle/>
        <a:p>
          <a:endParaRPr lang="es-EC"/>
        </a:p>
      </dgm:t>
    </dgm:pt>
    <dgm:pt modelId="{80ED562E-B3E0-4173-B76E-2DCC18916264}">
      <dgm:prSet phldrT="[Texto]"/>
      <dgm:spPr/>
      <dgm:t>
        <a:bodyPr/>
        <a:lstStyle/>
        <a:p>
          <a:r>
            <a:rPr lang="es-EC" dirty="0" smtClean="0"/>
            <a:t>Unesco</a:t>
          </a:r>
          <a:endParaRPr lang="es-EC" dirty="0"/>
        </a:p>
      </dgm:t>
    </dgm:pt>
    <dgm:pt modelId="{E8B54552-08B7-4628-A654-05ED2A72758D}" type="parTrans" cxnId="{6447664B-800A-4680-AC5C-368A845AE6D0}">
      <dgm:prSet/>
      <dgm:spPr/>
      <dgm:t>
        <a:bodyPr/>
        <a:lstStyle/>
        <a:p>
          <a:endParaRPr lang="es-EC"/>
        </a:p>
      </dgm:t>
    </dgm:pt>
    <dgm:pt modelId="{06F6A835-7DB2-45DD-B903-E0DFB1F9DF34}" type="sibTrans" cxnId="{6447664B-800A-4680-AC5C-368A845AE6D0}">
      <dgm:prSet/>
      <dgm:spPr/>
      <dgm:t>
        <a:bodyPr/>
        <a:lstStyle/>
        <a:p>
          <a:endParaRPr lang="es-EC"/>
        </a:p>
      </dgm:t>
    </dgm:pt>
    <dgm:pt modelId="{2C4C7F54-3B5B-489C-A426-941D31875C99}" type="pres">
      <dgm:prSet presAssocID="{47E83C15-95CA-40B3-88CF-D535059C4868}" presName="Name0" presStyleCnt="0">
        <dgm:presLayoutVars>
          <dgm:dir/>
          <dgm:resizeHandles val="exact"/>
        </dgm:presLayoutVars>
      </dgm:prSet>
      <dgm:spPr/>
      <dgm:t>
        <a:bodyPr/>
        <a:lstStyle/>
        <a:p>
          <a:endParaRPr lang="es-EC"/>
        </a:p>
      </dgm:t>
    </dgm:pt>
    <dgm:pt modelId="{BDA1CFCA-16EE-440C-8871-EDF68D6D1AAB}" type="pres">
      <dgm:prSet presAssocID="{63ECAD0E-1599-43BF-ABD5-2A8B4332006E}" presName="node" presStyleLbl="node1" presStyleIdx="0" presStyleCnt="3">
        <dgm:presLayoutVars>
          <dgm:bulletEnabled val="1"/>
        </dgm:presLayoutVars>
      </dgm:prSet>
      <dgm:spPr/>
      <dgm:t>
        <a:bodyPr/>
        <a:lstStyle/>
        <a:p>
          <a:endParaRPr lang="es-EC"/>
        </a:p>
      </dgm:t>
    </dgm:pt>
    <dgm:pt modelId="{DED7D13B-E050-4A90-8A67-51B82E69C551}" type="pres">
      <dgm:prSet presAssocID="{30B34F18-E23E-4DBC-A322-28FF3CA8B81C}" presName="sibTrans" presStyleLbl="sibTrans2D1" presStyleIdx="0" presStyleCnt="3"/>
      <dgm:spPr/>
      <dgm:t>
        <a:bodyPr/>
        <a:lstStyle/>
        <a:p>
          <a:endParaRPr lang="es-EC"/>
        </a:p>
      </dgm:t>
    </dgm:pt>
    <dgm:pt modelId="{2058E84B-3354-4036-9EF2-F41DB7AB5EEB}" type="pres">
      <dgm:prSet presAssocID="{30B34F18-E23E-4DBC-A322-28FF3CA8B81C}" presName="connectorText" presStyleLbl="sibTrans2D1" presStyleIdx="0" presStyleCnt="3"/>
      <dgm:spPr/>
      <dgm:t>
        <a:bodyPr/>
        <a:lstStyle/>
        <a:p>
          <a:endParaRPr lang="es-EC"/>
        </a:p>
      </dgm:t>
    </dgm:pt>
    <dgm:pt modelId="{595793E5-4A6A-4FEA-8297-54AC84A16CDD}" type="pres">
      <dgm:prSet presAssocID="{4590BCA0-5C4B-4A29-9DBD-095DD4A04DCA}" presName="node" presStyleLbl="node1" presStyleIdx="1" presStyleCnt="3">
        <dgm:presLayoutVars>
          <dgm:bulletEnabled val="1"/>
        </dgm:presLayoutVars>
      </dgm:prSet>
      <dgm:spPr/>
      <dgm:t>
        <a:bodyPr/>
        <a:lstStyle/>
        <a:p>
          <a:endParaRPr lang="es-EC"/>
        </a:p>
      </dgm:t>
    </dgm:pt>
    <dgm:pt modelId="{AEBC9618-0B01-4F59-9084-E4ECDA278FA0}" type="pres">
      <dgm:prSet presAssocID="{C685FB84-F76C-4333-83B8-1C2BCBB02C8F}" presName="sibTrans" presStyleLbl="sibTrans2D1" presStyleIdx="1" presStyleCnt="3"/>
      <dgm:spPr/>
      <dgm:t>
        <a:bodyPr/>
        <a:lstStyle/>
        <a:p>
          <a:endParaRPr lang="es-EC"/>
        </a:p>
      </dgm:t>
    </dgm:pt>
    <dgm:pt modelId="{D36CDFDD-15B5-4982-8661-3241076D0C6E}" type="pres">
      <dgm:prSet presAssocID="{C685FB84-F76C-4333-83B8-1C2BCBB02C8F}" presName="connectorText" presStyleLbl="sibTrans2D1" presStyleIdx="1" presStyleCnt="3"/>
      <dgm:spPr/>
      <dgm:t>
        <a:bodyPr/>
        <a:lstStyle/>
        <a:p>
          <a:endParaRPr lang="es-EC"/>
        </a:p>
      </dgm:t>
    </dgm:pt>
    <dgm:pt modelId="{1CB791C5-417B-467D-813A-802266139D08}" type="pres">
      <dgm:prSet presAssocID="{80ED562E-B3E0-4173-B76E-2DCC18916264}" presName="node" presStyleLbl="node1" presStyleIdx="2" presStyleCnt="3">
        <dgm:presLayoutVars>
          <dgm:bulletEnabled val="1"/>
        </dgm:presLayoutVars>
      </dgm:prSet>
      <dgm:spPr/>
      <dgm:t>
        <a:bodyPr/>
        <a:lstStyle/>
        <a:p>
          <a:endParaRPr lang="es-EC"/>
        </a:p>
      </dgm:t>
    </dgm:pt>
    <dgm:pt modelId="{2FFABFF5-A830-4B52-AA2C-1A8D5265FC13}" type="pres">
      <dgm:prSet presAssocID="{06F6A835-7DB2-45DD-B903-E0DFB1F9DF34}" presName="sibTrans" presStyleLbl="sibTrans2D1" presStyleIdx="2" presStyleCnt="3"/>
      <dgm:spPr/>
      <dgm:t>
        <a:bodyPr/>
        <a:lstStyle/>
        <a:p>
          <a:endParaRPr lang="es-EC"/>
        </a:p>
      </dgm:t>
    </dgm:pt>
    <dgm:pt modelId="{CD6DA336-C98A-4C5D-8E68-8549B2D758FD}" type="pres">
      <dgm:prSet presAssocID="{06F6A835-7DB2-45DD-B903-E0DFB1F9DF34}" presName="connectorText" presStyleLbl="sibTrans2D1" presStyleIdx="2" presStyleCnt="3"/>
      <dgm:spPr/>
      <dgm:t>
        <a:bodyPr/>
        <a:lstStyle/>
        <a:p>
          <a:endParaRPr lang="es-EC"/>
        </a:p>
      </dgm:t>
    </dgm:pt>
  </dgm:ptLst>
  <dgm:cxnLst>
    <dgm:cxn modelId="{E6D3BBD1-2437-4522-B08A-F5C3332468A4}" type="presOf" srcId="{63ECAD0E-1599-43BF-ABD5-2A8B4332006E}" destId="{BDA1CFCA-16EE-440C-8871-EDF68D6D1AAB}" srcOrd="0" destOrd="0" presId="urn:microsoft.com/office/officeart/2005/8/layout/cycle7"/>
    <dgm:cxn modelId="{64656AD7-7F2D-464A-8915-D33907D574A3}" type="presOf" srcId="{06F6A835-7DB2-45DD-B903-E0DFB1F9DF34}" destId="{CD6DA336-C98A-4C5D-8E68-8549B2D758FD}" srcOrd="1" destOrd="0" presId="urn:microsoft.com/office/officeart/2005/8/layout/cycle7"/>
    <dgm:cxn modelId="{5F1BA81B-BCE1-4C3A-B1C5-7B805A3D564A}" type="presOf" srcId="{80ED562E-B3E0-4173-B76E-2DCC18916264}" destId="{1CB791C5-417B-467D-813A-802266139D08}" srcOrd="0" destOrd="0" presId="urn:microsoft.com/office/officeart/2005/8/layout/cycle7"/>
    <dgm:cxn modelId="{0CA17D85-EC8F-47AF-9974-ACCE292E55A6}" type="presOf" srcId="{06F6A835-7DB2-45DD-B903-E0DFB1F9DF34}" destId="{2FFABFF5-A830-4B52-AA2C-1A8D5265FC13}" srcOrd="0" destOrd="0" presId="urn:microsoft.com/office/officeart/2005/8/layout/cycle7"/>
    <dgm:cxn modelId="{DEE49D89-8820-4BEA-B178-8BE470DB1373}" type="presOf" srcId="{4590BCA0-5C4B-4A29-9DBD-095DD4A04DCA}" destId="{595793E5-4A6A-4FEA-8297-54AC84A16CDD}" srcOrd="0" destOrd="0" presId="urn:microsoft.com/office/officeart/2005/8/layout/cycle7"/>
    <dgm:cxn modelId="{75CF82A3-E944-4137-8A2A-6233EC8ACDAD}" type="presOf" srcId="{C685FB84-F76C-4333-83B8-1C2BCBB02C8F}" destId="{D36CDFDD-15B5-4982-8661-3241076D0C6E}" srcOrd="1" destOrd="0" presId="urn:microsoft.com/office/officeart/2005/8/layout/cycle7"/>
    <dgm:cxn modelId="{0B287103-17D4-4A75-AE9B-765C64657CBE}" type="presOf" srcId="{C685FB84-F76C-4333-83B8-1C2BCBB02C8F}" destId="{AEBC9618-0B01-4F59-9084-E4ECDA278FA0}" srcOrd="0" destOrd="0" presId="urn:microsoft.com/office/officeart/2005/8/layout/cycle7"/>
    <dgm:cxn modelId="{66C8883F-164B-4A65-97E9-734700B08327}" type="presOf" srcId="{47E83C15-95CA-40B3-88CF-D535059C4868}" destId="{2C4C7F54-3B5B-489C-A426-941D31875C99}" srcOrd="0" destOrd="0" presId="urn:microsoft.com/office/officeart/2005/8/layout/cycle7"/>
    <dgm:cxn modelId="{1AFE48BD-97CA-46D3-8C51-7F499843988F}" srcId="{47E83C15-95CA-40B3-88CF-D535059C4868}" destId="{63ECAD0E-1599-43BF-ABD5-2A8B4332006E}" srcOrd="0" destOrd="0" parTransId="{F69BF48A-4501-4933-91BE-CC95D0C08601}" sibTransId="{30B34F18-E23E-4DBC-A322-28FF3CA8B81C}"/>
    <dgm:cxn modelId="{7A39B621-FB09-40B7-8ABD-7756F89662E3}" type="presOf" srcId="{30B34F18-E23E-4DBC-A322-28FF3CA8B81C}" destId="{DED7D13B-E050-4A90-8A67-51B82E69C551}" srcOrd="0" destOrd="0" presId="urn:microsoft.com/office/officeart/2005/8/layout/cycle7"/>
    <dgm:cxn modelId="{6447664B-800A-4680-AC5C-368A845AE6D0}" srcId="{47E83C15-95CA-40B3-88CF-D535059C4868}" destId="{80ED562E-B3E0-4173-B76E-2DCC18916264}" srcOrd="2" destOrd="0" parTransId="{E8B54552-08B7-4628-A654-05ED2A72758D}" sibTransId="{06F6A835-7DB2-45DD-B903-E0DFB1F9DF34}"/>
    <dgm:cxn modelId="{535ABAB6-C505-4AA2-A313-5AFA058EC089}" type="presOf" srcId="{30B34F18-E23E-4DBC-A322-28FF3CA8B81C}" destId="{2058E84B-3354-4036-9EF2-F41DB7AB5EEB}" srcOrd="1" destOrd="0" presId="urn:microsoft.com/office/officeart/2005/8/layout/cycle7"/>
    <dgm:cxn modelId="{C00341F9-9505-409C-BDA1-4F428D2A4F8F}" srcId="{47E83C15-95CA-40B3-88CF-D535059C4868}" destId="{4590BCA0-5C4B-4A29-9DBD-095DD4A04DCA}" srcOrd="1" destOrd="0" parTransId="{10BCF51A-FB16-49E6-B164-81018CC1EE29}" sibTransId="{C685FB84-F76C-4333-83B8-1C2BCBB02C8F}"/>
    <dgm:cxn modelId="{A9935C3E-6CF9-41D6-BE81-2F90EE6B8A6C}" type="presParOf" srcId="{2C4C7F54-3B5B-489C-A426-941D31875C99}" destId="{BDA1CFCA-16EE-440C-8871-EDF68D6D1AAB}" srcOrd="0" destOrd="0" presId="urn:microsoft.com/office/officeart/2005/8/layout/cycle7"/>
    <dgm:cxn modelId="{888D1CB2-6F5C-4CF6-A2DF-B5115C20D4E3}" type="presParOf" srcId="{2C4C7F54-3B5B-489C-A426-941D31875C99}" destId="{DED7D13B-E050-4A90-8A67-51B82E69C551}" srcOrd="1" destOrd="0" presId="urn:microsoft.com/office/officeart/2005/8/layout/cycle7"/>
    <dgm:cxn modelId="{8BD5DD9F-C896-41AB-929E-2A33C8EA5F20}" type="presParOf" srcId="{DED7D13B-E050-4A90-8A67-51B82E69C551}" destId="{2058E84B-3354-4036-9EF2-F41DB7AB5EEB}" srcOrd="0" destOrd="0" presId="urn:microsoft.com/office/officeart/2005/8/layout/cycle7"/>
    <dgm:cxn modelId="{E52FD2DB-7975-4E86-AF57-4649563B1D20}" type="presParOf" srcId="{2C4C7F54-3B5B-489C-A426-941D31875C99}" destId="{595793E5-4A6A-4FEA-8297-54AC84A16CDD}" srcOrd="2" destOrd="0" presId="urn:microsoft.com/office/officeart/2005/8/layout/cycle7"/>
    <dgm:cxn modelId="{CC4C3EF8-DBAE-4C94-829E-7567E2B55593}" type="presParOf" srcId="{2C4C7F54-3B5B-489C-A426-941D31875C99}" destId="{AEBC9618-0B01-4F59-9084-E4ECDA278FA0}" srcOrd="3" destOrd="0" presId="urn:microsoft.com/office/officeart/2005/8/layout/cycle7"/>
    <dgm:cxn modelId="{5EE26CCD-41E5-4B9B-A9D1-14B4BAA7869A}" type="presParOf" srcId="{AEBC9618-0B01-4F59-9084-E4ECDA278FA0}" destId="{D36CDFDD-15B5-4982-8661-3241076D0C6E}" srcOrd="0" destOrd="0" presId="urn:microsoft.com/office/officeart/2005/8/layout/cycle7"/>
    <dgm:cxn modelId="{44634AC2-EDE5-46E4-B7AA-CAED7E7CECF5}" type="presParOf" srcId="{2C4C7F54-3B5B-489C-A426-941D31875C99}" destId="{1CB791C5-417B-467D-813A-802266139D08}" srcOrd="4" destOrd="0" presId="urn:microsoft.com/office/officeart/2005/8/layout/cycle7"/>
    <dgm:cxn modelId="{787207DF-CF9E-427F-875C-86FE37088848}" type="presParOf" srcId="{2C4C7F54-3B5B-489C-A426-941D31875C99}" destId="{2FFABFF5-A830-4B52-AA2C-1A8D5265FC13}" srcOrd="5" destOrd="0" presId="urn:microsoft.com/office/officeart/2005/8/layout/cycle7"/>
    <dgm:cxn modelId="{4F9A0666-BB5E-4EB4-A1DB-7B41ADF7AFCD}" type="presParOf" srcId="{2FFABFF5-A830-4B52-AA2C-1A8D5265FC13}" destId="{CD6DA336-C98A-4C5D-8E68-8549B2D758FD}"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9D6420-CF1F-4E0A-835D-18266FC962E6}"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C"/>
        </a:p>
      </dgm:t>
    </dgm:pt>
    <dgm:pt modelId="{48F07129-51AA-4F01-BAAC-F064171E64FE}">
      <dgm:prSet phldrT="[Texto]"/>
      <dgm:spPr/>
      <dgm:t>
        <a:bodyPr/>
        <a:lstStyle/>
        <a:p>
          <a:r>
            <a:rPr lang="es-EC" dirty="0" smtClean="0"/>
            <a:t>Ciénega </a:t>
          </a:r>
        </a:p>
        <a:p>
          <a:r>
            <a:rPr lang="es-EC" dirty="0" smtClean="0"/>
            <a:t>CP = 55,17%</a:t>
          </a:r>
          <a:endParaRPr lang="es-EC" dirty="0"/>
        </a:p>
      </dgm:t>
    </dgm:pt>
    <dgm:pt modelId="{50C9E14D-E01A-43C6-9822-ACC05939C37D}" type="parTrans" cxnId="{3BD957FA-B37A-4BE6-A50B-FB2825405047}">
      <dgm:prSet/>
      <dgm:spPr/>
      <dgm:t>
        <a:bodyPr/>
        <a:lstStyle/>
        <a:p>
          <a:endParaRPr lang="es-EC"/>
        </a:p>
      </dgm:t>
    </dgm:pt>
    <dgm:pt modelId="{D77555D8-9B70-4F4F-B579-4F06566206EC}" type="sibTrans" cxnId="{3BD957FA-B37A-4BE6-A50B-FB2825405047}">
      <dgm:prSet/>
      <dgm:spPr/>
      <dgm:t>
        <a:bodyPr/>
        <a:lstStyle/>
        <a:p>
          <a:endParaRPr lang="es-EC"/>
        </a:p>
      </dgm:t>
    </dgm:pt>
    <dgm:pt modelId="{3B13345C-0BEA-4E15-8C37-0EFD6CA024EC}">
      <dgm:prSet phldrT="[Texto]"/>
      <dgm:spPr/>
      <dgm:t>
        <a:bodyPr/>
        <a:lstStyle/>
        <a:p>
          <a:r>
            <a:rPr lang="es-EC" dirty="0" smtClean="0"/>
            <a:t>No existe Competitividad Internacional</a:t>
          </a:r>
          <a:endParaRPr lang="es-EC" dirty="0"/>
        </a:p>
      </dgm:t>
    </dgm:pt>
    <dgm:pt modelId="{96CE77E3-C130-491F-957E-135603689DB2}" type="parTrans" cxnId="{109D4584-624D-4505-BAEB-B7ED65FF4E3E}">
      <dgm:prSet/>
      <dgm:spPr/>
      <dgm:t>
        <a:bodyPr/>
        <a:lstStyle/>
        <a:p>
          <a:endParaRPr lang="es-EC"/>
        </a:p>
      </dgm:t>
    </dgm:pt>
    <dgm:pt modelId="{6FEDDA9A-FB12-4A87-B393-9479284225E8}" type="sibTrans" cxnId="{109D4584-624D-4505-BAEB-B7ED65FF4E3E}">
      <dgm:prSet/>
      <dgm:spPr/>
      <dgm:t>
        <a:bodyPr/>
        <a:lstStyle/>
        <a:p>
          <a:endParaRPr lang="es-EC"/>
        </a:p>
      </dgm:t>
    </dgm:pt>
    <dgm:pt modelId="{E507D1CB-94DC-4AD8-B5C1-EE70ADC9EACF}">
      <dgm:prSet phldrT="[Texto]"/>
      <dgm:spPr/>
      <dgm:t>
        <a:bodyPr/>
        <a:lstStyle/>
        <a:p>
          <a:r>
            <a:rPr lang="es-EC" dirty="0" smtClean="0"/>
            <a:t> Beneficios de la parroquia de Tanicuchí</a:t>
          </a:r>
          <a:endParaRPr lang="es-EC" dirty="0"/>
        </a:p>
      </dgm:t>
    </dgm:pt>
    <dgm:pt modelId="{BB23B28F-D571-4FE0-BB7B-B1D9A58F9FE0}" type="parTrans" cxnId="{7F8A10CF-534E-4D2E-A093-CCB1C34E1406}">
      <dgm:prSet/>
      <dgm:spPr/>
      <dgm:t>
        <a:bodyPr/>
        <a:lstStyle/>
        <a:p>
          <a:endParaRPr lang="es-EC"/>
        </a:p>
      </dgm:t>
    </dgm:pt>
    <dgm:pt modelId="{E706C097-9DA9-40D6-A885-D77378497637}" type="sibTrans" cxnId="{7F8A10CF-534E-4D2E-A093-CCB1C34E1406}">
      <dgm:prSet/>
      <dgm:spPr/>
      <dgm:t>
        <a:bodyPr/>
        <a:lstStyle/>
        <a:p>
          <a:endParaRPr lang="es-EC"/>
        </a:p>
      </dgm:t>
    </dgm:pt>
    <dgm:pt modelId="{4BE9570B-2BF5-4B53-A89D-72D90725809C}">
      <dgm:prSet phldrT="[Texto]"/>
      <dgm:spPr/>
      <dgm:t>
        <a:bodyPr/>
        <a:lstStyle/>
        <a:p>
          <a:r>
            <a:rPr lang="es-EC" dirty="0" smtClean="0"/>
            <a:t>Alma del Sur </a:t>
          </a:r>
        </a:p>
        <a:p>
          <a:r>
            <a:rPr lang="es-EC" dirty="0" smtClean="0"/>
            <a:t>NC  = 37.93%</a:t>
          </a:r>
          <a:endParaRPr lang="es-EC" dirty="0"/>
        </a:p>
      </dgm:t>
    </dgm:pt>
    <dgm:pt modelId="{6BFD5108-8B9A-4674-B164-628A4FCD8324}" type="parTrans" cxnId="{028B8CFC-BA16-4BAF-A679-AA09BC8DF0C8}">
      <dgm:prSet/>
      <dgm:spPr/>
      <dgm:t>
        <a:bodyPr/>
        <a:lstStyle/>
        <a:p>
          <a:endParaRPr lang="es-EC"/>
        </a:p>
      </dgm:t>
    </dgm:pt>
    <dgm:pt modelId="{408096F3-302D-44C7-9F9D-09924A288A08}" type="sibTrans" cxnId="{028B8CFC-BA16-4BAF-A679-AA09BC8DF0C8}">
      <dgm:prSet/>
      <dgm:spPr/>
      <dgm:t>
        <a:bodyPr/>
        <a:lstStyle/>
        <a:p>
          <a:endParaRPr lang="es-EC"/>
        </a:p>
      </dgm:t>
    </dgm:pt>
    <dgm:pt modelId="{3D0A8C69-03AC-4519-98F7-73445AC99D43}">
      <dgm:prSet phldrT="[Texto]"/>
      <dgm:spPr/>
      <dgm:t>
        <a:bodyPr/>
        <a:lstStyle/>
        <a:p>
          <a:r>
            <a:rPr lang="es-EC" dirty="0" smtClean="0"/>
            <a:t>Empresas ; Cambio, adaptación, Capacitación</a:t>
          </a:r>
          <a:endParaRPr lang="es-EC" dirty="0"/>
        </a:p>
      </dgm:t>
    </dgm:pt>
    <dgm:pt modelId="{C11B32C8-207C-4AB4-9BFA-8CAD5DC44F86}" type="parTrans" cxnId="{59521584-93E5-43CD-99FE-AACACD246CD7}">
      <dgm:prSet/>
      <dgm:spPr/>
      <dgm:t>
        <a:bodyPr/>
        <a:lstStyle/>
        <a:p>
          <a:endParaRPr lang="es-EC"/>
        </a:p>
      </dgm:t>
    </dgm:pt>
    <dgm:pt modelId="{6FD18507-5521-4947-8937-5218683F5F74}" type="sibTrans" cxnId="{59521584-93E5-43CD-99FE-AACACD246CD7}">
      <dgm:prSet/>
      <dgm:spPr/>
      <dgm:t>
        <a:bodyPr/>
        <a:lstStyle/>
        <a:p>
          <a:endParaRPr lang="es-EC"/>
        </a:p>
      </dgm:t>
    </dgm:pt>
    <dgm:pt modelId="{D98F0CF4-BDED-4E32-BD3F-4B21536DD8DF}">
      <dgm:prSet phldrT="[Texto]"/>
      <dgm:spPr/>
      <dgm:t>
        <a:bodyPr/>
        <a:lstStyle/>
        <a:p>
          <a:r>
            <a:rPr lang="es-EC" dirty="0" smtClean="0"/>
            <a:t>Interacción, Proveedores, facilitadores, Cooperación privado - público</a:t>
          </a:r>
          <a:endParaRPr lang="es-EC" dirty="0"/>
        </a:p>
      </dgm:t>
    </dgm:pt>
    <dgm:pt modelId="{694162DA-68A2-48AC-924F-318D857F9C23}" type="parTrans" cxnId="{6EAAFBBA-DF2A-420F-A93D-DB6E7D465F95}">
      <dgm:prSet/>
      <dgm:spPr/>
      <dgm:t>
        <a:bodyPr/>
        <a:lstStyle/>
        <a:p>
          <a:endParaRPr lang="es-EC"/>
        </a:p>
      </dgm:t>
    </dgm:pt>
    <dgm:pt modelId="{2D1E03DD-DFC3-4144-AB2E-188314D10CE4}" type="sibTrans" cxnId="{6EAAFBBA-DF2A-420F-A93D-DB6E7D465F95}">
      <dgm:prSet/>
      <dgm:spPr/>
      <dgm:t>
        <a:bodyPr/>
        <a:lstStyle/>
        <a:p>
          <a:endParaRPr lang="es-EC"/>
        </a:p>
      </dgm:t>
    </dgm:pt>
    <dgm:pt modelId="{FD04EBFC-789F-4FF6-AE8A-2991C895543F}">
      <dgm:prSet phldrT="[Texto]"/>
      <dgm:spPr/>
      <dgm:t>
        <a:bodyPr/>
        <a:lstStyle/>
        <a:p>
          <a:r>
            <a:rPr lang="es-EC" dirty="0" smtClean="0"/>
            <a:t>No pueden ser certificadas</a:t>
          </a:r>
          <a:endParaRPr lang="es-EC" dirty="0"/>
        </a:p>
      </dgm:t>
    </dgm:pt>
    <dgm:pt modelId="{B1E7D7FE-B486-4676-B615-660278E0C478}" type="parTrans" cxnId="{317983AA-F379-4FCD-A9ED-15F60506C1C1}">
      <dgm:prSet/>
      <dgm:spPr/>
      <dgm:t>
        <a:bodyPr/>
        <a:lstStyle/>
        <a:p>
          <a:endParaRPr lang="es-EC"/>
        </a:p>
      </dgm:t>
    </dgm:pt>
    <dgm:pt modelId="{53018652-9923-4C39-99D4-00AF8D794210}" type="sibTrans" cxnId="{317983AA-F379-4FCD-A9ED-15F60506C1C1}">
      <dgm:prSet/>
      <dgm:spPr/>
      <dgm:t>
        <a:bodyPr/>
        <a:lstStyle/>
        <a:p>
          <a:endParaRPr lang="es-EC"/>
        </a:p>
      </dgm:t>
    </dgm:pt>
    <dgm:pt modelId="{36966D4A-FB70-4C32-8880-2393E3F147AA}">
      <dgm:prSet phldrT="[Texto]"/>
      <dgm:spPr/>
      <dgm:t>
        <a:bodyPr/>
        <a:lstStyle/>
        <a:p>
          <a:r>
            <a:rPr lang="es-EC" dirty="0" smtClean="0"/>
            <a:t>Tendencia positiva del turista 99%</a:t>
          </a:r>
          <a:endParaRPr lang="es-EC" dirty="0"/>
        </a:p>
      </dgm:t>
    </dgm:pt>
    <dgm:pt modelId="{F7907283-9A1D-4955-BAB5-6420ED9E9713}" type="parTrans" cxnId="{4FC4803B-9E05-4935-A60D-C2E4B2CFBA74}">
      <dgm:prSet/>
      <dgm:spPr/>
      <dgm:t>
        <a:bodyPr/>
        <a:lstStyle/>
        <a:p>
          <a:endParaRPr lang="es-EC"/>
        </a:p>
      </dgm:t>
    </dgm:pt>
    <dgm:pt modelId="{6D89FA87-8D5C-4ADE-B89A-60D3F84FE1AC}" type="sibTrans" cxnId="{4FC4803B-9E05-4935-A60D-C2E4B2CFBA74}">
      <dgm:prSet/>
      <dgm:spPr/>
      <dgm:t>
        <a:bodyPr/>
        <a:lstStyle/>
        <a:p>
          <a:endParaRPr lang="es-EC"/>
        </a:p>
      </dgm:t>
    </dgm:pt>
    <dgm:pt modelId="{AFBD0617-39EC-4B5B-8E57-04317E2B4BC3}" type="pres">
      <dgm:prSet presAssocID="{C09D6420-CF1F-4E0A-835D-18266FC962E6}" presName="diagram" presStyleCnt="0">
        <dgm:presLayoutVars>
          <dgm:dir/>
          <dgm:resizeHandles val="exact"/>
        </dgm:presLayoutVars>
      </dgm:prSet>
      <dgm:spPr/>
      <dgm:t>
        <a:bodyPr/>
        <a:lstStyle/>
        <a:p>
          <a:endParaRPr lang="es-EC"/>
        </a:p>
      </dgm:t>
    </dgm:pt>
    <dgm:pt modelId="{6C375D50-BC55-41B7-843D-3B698370F1F6}" type="pres">
      <dgm:prSet presAssocID="{48F07129-51AA-4F01-BAAC-F064171E64FE}" presName="node" presStyleLbl="node1" presStyleIdx="0" presStyleCnt="8" custLinFactY="100000" custLinFactNeighborX="855" custLinFactNeighborY="130168">
        <dgm:presLayoutVars>
          <dgm:bulletEnabled val="1"/>
        </dgm:presLayoutVars>
      </dgm:prSet>
      <dgm:spPr/>
      <dgm:t>
        <a:bodyPr/>
        <a:lstStyle/>
        <a:p>
          <a:endParaRPr lang="es-EC"/>
        </a:p>
      </dgm:t>
    </dgm:pt>
    <dgm:pt modelId="{FD343524-6A9C-457C-BB30-D765444C2C42}" type="pres">
      <dgm:prSet presAssocID="{D77555D8-9B70-4F4F-B579-4F06566206EC}" presName="sibTrans" presStyleCnt="0"/>
      <dgm:spPr/>
    </dgm:pt>
    <dgm:pt modelId="{7EC59DBB-8322-4C67-BECC-7A595EFE8F60}" type="pres">
      <dgm:prSet presAssocID="{3B13345C-0BEA-4E15-8C37-0EFD6CA024EC}" presName="node" presStyleLbl="node1" presStyleIdx="1" presStyleCnt="8">
        <dgm:presLayoutVars>
          <dgm:bulletEnabled val="1"/>
        </dgm:presLayoutVars>
      </dgm:prSet>
      <dgm:spPr/>
      <dgm:t>
        <a:bodyPr/>
        <a:lstStyle/>
        <a:p>
          <a:endParaRPr lang="es-EC"/>
        </a:p>
      </dgm:t>
    </dgm:pt>
    <dgm:pt modelId="{E579C3CB-A5CE-43E5-9DF1-18A758CDA0B6}" type="pres">
      <dgm:prSet presAssocID="{6FEDDA9A-FB12-4A87-B393-9479284225E8}" presName="sibTrans" presStyleCnt="0"/>
      <dgm:spPr/>
    </dgm:pt>
    <dgm:pt modelId="{F5DA14A9-C786-4EA0-9F03-21C14A8F208C}" type="pres">
      <dgm:prSet presAssocID="{E507D1CB-94DC-4AD8-B5C1-EE70ADC9EACF}" presName="node" presStyleLbl="node1" presStyleIdx="2" presStyleCnt="8">
        <dgm:presLayoutVars>
          <dgm:bulletEnabled val="1"/>
        </dgm:presLayoutVars>
      </dgm:prSet>
      <dgm:spPr/>
      <dgm:t>
        <a:bodyPr/>
        <a:lstStyle/>
        <a:p>
          <a:endParaRPr lang="es-EC"/>
        </a:p>
      </dgm:t>
    </dgm:pt>
    <dgm:pt modelId="{50E915B9-4E1D-40EA-BE9B-4A46078FA61C}" type="pres">
      <dgm:prSet presAssocID="{E706C097-9DA9-40D6-A885-D77378497637}" presName="sibTrans" presStyleCnt="0"/>
      <dgm:spPr/>
    </dgm:pt>
    <dgm:pt modelId="{2BF72DFB-5617-49A4-9F77-DED543ABA575}" type="pres">
      <dgm:prSet presAssocID="{4BE9570B-2BF5-4B53-A89D-72D90725809C}" presName="node" presStyleLbl="node1" presStyleIdx="3" presStyleCnt="8">
        <dgm:presLayoutVars>
          <dgm:bulletEnabled val="1"/>
        </dgm:presLayoutVars>
      </dgm:prSet>
      <dgm:spPr/>
      <dgm:t>
        <a:bodyPr/>
        <a:lstStyle/>
        <a:p>
          <a:endParaRPr lang="es-EC"/>
        </a:p>
      </dgm:t>
    </dgm:pt>
    <dgm:pt modelId="{C0AB6BDC-822F-416D-8670-96531BBEFECF}" type="pres">
      <dgm:prSet presAssocID="{408096F3-302D-44C7-9F9D-09924A288A08}" presName="sibTrans" presStyleCnt="0"/>
      <dgm:spPr/>
    </dgm:pt>
    <dgm:pt modelId="{8D8CAB0C-94C7-4AB7-B641-0235841AA2A3}" type="pres">
      <dgm:prSet presAssocID="{3D0A8C69-03AC-4519-98F7-73445AC99D43}" presName="node" presStyleLbl="node1" presStyleIdx="4" presStyleCnt="8">
        <dgm:presLayoutVars>
          <dgm:bulletEnabled val="1"/>
        </dgm:presLayoutVars>
      </dgm:prSet>
      <dgm:spPr/>
      <dgm:t>
        <a:bodyPr/>
        <a:lstStyle/>
        <a:p>
          <a:endParaRPr lang="es-EC"/>
        </a:p>
      </dgm:t>
    </dgm:pt>
    <dgm:pt modelId="{34019DA8-03DD-4736-AEB3-2AD0FA37CE82}" type="pres">
      <dgm:prSet presAssocID="{6FD18507-5521-4947-8937-5218683F5F74}" presName="sibTrans" presStyleCnt="0"/>
      <dgm:spPr/>
    </dgm:pt>
    <dgm:pt modelId="{CF7F3F3B-952D-497B-884D-0F5525F1D120}" type="pres">
      <dgm:prSet presAssocID="{D98F0CF4-BDED-4E32-BD3F-4B21536DD8DF}" presName="node" presStyleLbl="node1" presStyleIdx="5" presStyleCnt="8">
        <dgm:presLayoutVars>
          <dgm:bulletEnabled val="1"/>
        </dgm:presLayoutVars>
      </dgm:prSet>
      <dgm:spPr/>
      <dgm:t>
        <a:bodyPr/>
        <a:lstStyle/>
        <a:p>
          <a:endParaRPr lang="es-EC"/>
        </a:p>
      </dgm:t>
    </dgm:pt>
    <dgm:pt modelId="{62C925DB-EE7F-4D13-850A-91203FA50FDF}" type="pres">
      <dgm:prSet presAssocID="{2D1E03DD-DFC3-4144-AB2E-188314D10CE4}" presName="sibTrans" presStyleCnt="0"/>
      <dgm:spPr/>
    </dgm:pt>
    <dgm:pt modelId="{2592D0B0-AC0F-49F1-AFD7-068F63F7244E}" type="pres">
      <dgm:prSet presAssocID="{FD04EBFC-789F-4FF6-AE8A-2991C895543F}" presName="node" presStyleLbl="node1" presStyleIdx="6" presStyleCnt="8" custLinFactY="-100000" custLinFactNeighborX="-54145" custLinFactNeighborY="-125969">
        <dgm:presLayoutVars>
          <dgm:bulletEnabled val="1"/>
        </dgm:presLayoutVars>
      </dgm:prSet>
      <dgm:spPr/>
      <dgm:t>
        <a:bodyPr/>
        <a:lstStyle/>
        <a:p>
          <a:endParaRPr lang="es-EC"/>
        </a:p>
      </dgm:t>
    </dgm:pt>
    <dgm:pt modelId="{5104958F-982F-409A-9F8D-BB9D1EC30A9F}" type="pres">
      <dgm:prSet presAssocID="{53018652-9923-4C39-99D4-00AF8D794210}" presName="sibTrans" presStyleCnt="0"/>
      <dgm:spPr/>
    </dgm:pt>
    <dgm:pt modelId="{ED93060F-93B8-4A3E-BBB5-D9AC9251641D}" type="pres">
      <dgm:prSet presAssocID="{36966D4A-FB70-4C32-8880-2393E3F147AA}" presName="node" presStyleLbl="node1" presStyleIdx="7" presStyleCnt="8">
        <dgm:presLayoutVars>
          <dgm:bulletEnabled val="1"/>
        </dgm:presLayoutVars>
      </dgm:prSet>
      <dgm:spPr/>
      <dgm:t>
        <a:bodyPr/>
        <a:lstStyle/>
        <a:p>
          <a:endParaRPr lang="es-EC"/>
        </a:p>
      </dgm:t>
    </dgm:pt>
  </dgm:ptLst>
  <dgm:cxnLst>
    <dgm:cxn modelId="{59521584-93E5-43CD-99FE-AACACD246CD7}" srcId="{C09D6420-CF1F-4E0A-835D-18266FC962E6}" destId="{3D0A8C69-03AC-4519-98F7-73445AC99D43}" srcOrd="4" destOrd="0" parTransId="{C11B32C8-207C-4AB4-9BFA-8CAD5DC44F86}" sibTransId="{6FD18507-5521-4947-8937-5218683F5F74}"/>
    <dgm:cxn modelId="{CE5AC505-B5E7-4E99-9BBD-70CDF3276962}" type="presOf" srcId="{D98F0CF4-BDED-4E32-BD3F-4B21536DD8DF}" destId="{CF7F3F3B-952D-497B-884D-0F5525F1D120}" srcOrd="0" destOrd="0" presId="urn:microsoft.com/office/officeart/2005/8/layout/default"/>
    <dgm:cxn modelId="{7F8A10CF-534E-4D2E-A093-CCB1C34E1406}" srcId="{C09D6420-CF1F-4E0A-835D-18266FC962E6}" destId="{E507D1CB-94DC-4AD8-B5C1-EE70ADC9EACF}" srcOrd="2" destOrd="0" parTransId="{BB23B28F-D571-4FE0-BB7B-B1D9A58F9FE0}" sibTransId="{E706C097-9DA9-40D6-A885-D77378497637}"/>
    <dgm:cxn modelId="{028B8CFC-BA16-4BAF-A679-AA09BC8DF0C8}" srcId="{C09D6420-CF1F-4E0A-835D-18266FC962E6}" destId="{4BE9570B-2BF5-4B53-A89D-72D90725809C}" srcOrd="3" destOrd="0" parTransId="{6BFD5108-8B9A-4674-B164-628A4FCD8324}" sibTransId="{408096F3-302D-44C7-9F9D-09924A288A08}"/>
    <dgm:cxn modelId="{C39E8D0D-29B3-4A51-AC00-0B0ADB3B0CBA}" type="presOf" srcId="{C09D6420-CF1F-4E0A-835D-18266FC962E6}" destId="{AFBD0617-39EC-4B5B-8E57-04317E2B4BC3}" srcOrd="0" destOrd="0" presId="urn:microsoft.com/office/officeart/2005/8/layout/default"/>
    <dgm:cxn modelId="{109D4584-624D-4505-BAEB-B7ED65FF4E3E}" srcId="{C09D6420-CF1F-4E0A-835D-18266FC962E6}" destId="{3B13345C-0BEA-4E15-8C37-0EFD6CA024EC}" srcOrd="1" destOrd="0" parTransId="{96CE77E3-C130-491F-957E-135603689DB2}" sibTransId="{6FEDDA9A-FB12-4A87-B393-9479284225E8}"/>
    <dgm:cxn modelId="{AA9850E8-12A5-47DF-95AE-053F84184BCC}" type="presOf" srcId="{FD04EBFC-789F-4FF6-AE8A-2991C895543F}" destId="{2592D0B0-AC0F-49F1-AFD7-068F63F7244E}" srcOrd="0" destOrd="0" presId="urn:microsoft.com/office/officeart/2005/8/layout/default"/>
    <dgm:cxn modelId="{A36BD050-43AD-48CE-BBE3-D52E7D0036E9}" type="presOf" srcId="{36966D4A-FB70-4C32-8880-2393E3F147AA}" destId="{ED93060F-93B8-4A3E-BBB5-D9AC9251641D}" srcOrd="0" destOrd="0" presId="urn:microsoft.com/office/officeart/2005/8/layout/default"/>
    <dgm:cxn modelId="{1EFA30D3-3463-41CF-8FB6-0E89BB23B5E9}" type="presOf" srcId="{E507D1CB-94DC-4AD8-B5C1-EE70ADC9EACF}" destId="{F5DA14A9-C786-4EA0-9F03-21C14A8F208C}" srcOrd="0" destOrd="0" presId="urn:microsoft.com/office/officeart/2005/8/layout/default"/>
    <dgm:cxn modelId="{6EAAFBBA-DF2A-420F-A93D-DB6E7D465F95}" srcId="{C09D6420-CF1F-4E0A-835D-18266FC962E6}" destId="{D98F0CF4-BDED-4E32-BD3F-4B21536DD8DF}" srcOrd="5" destOrd="0" parTransId="{694162DA-68A2-48AC-924F-318D857F9C23}" sibTransId="{2D1E03DD-DFC3-4144-AB2E-188314D10CE4}"/>
    <dgm:cxn modelId="{317983AA-F379-4FCD-A9ED-15F60506C1C1}" srcId="{C09D6420-CF1F-4E0A-835D-18266FC962E6}" destId="{FD04EBFC-789F-4FF6-AE8A-2991C895543F}" srcOrd="6" destOrd="0" parTransId="{B1E7D7FE-B486-4676-B615-660278E0C478}" sibTransId="{53018652-9923-4C39-99D4-00AF8D794210}"/>
    <dgm:cxn modelId="{7BEF62E4-920E-4629-B0B7-1A3564700FD5}" type="presOf" srcId="{48F07129-51AA-4F01-BAAC-F064171E64FE}" destId="{6C375D50-BC55-41B7-843D-3B698370F1F6}" srcOrd="0" destOrd="0" presId="urn:microsoft.com/office/officeart/2005/8/layout/default"/>
    <dgm:cxn modelId="{4FC4803B-9E05-4935-A60D-C2E4B2CFBA74}" srcId="{C09D6420-CF1F-4E0A-835D-18266FC962E6}" destId="{36966D4A-FB70-4C32-8880-2393E3F147AA}" srcOrd="7" destOrd="0" parTransId="{F7907283-9A1D-4955-BAB5-6420ED9E9713}" sibTransId="{6D89FA87-8D5C-4ADE-B89A-60D3F84FE1AC}"/>
    <dgm:cxn modelId="{FAE53515-7BDC-4BC9-BC02-5DEA779360ED}" type="presOf" srcId="{3D0A8C69-03AC-4519-98F7-73445AC99D43}" destId="{8D8CAB0C-94C7-4AB7-B641-0235841AA2A3}" srcOrd="0" destOrd="0" presId="urn:microsoft.com/office/officeart/2005/8/layout/default"/>
    <dgm:cxn modelId="{3BD957FA-B37A-4BE6-A50B-FB2825405047}" srcId="{C09D6420-CF1F-4E0A-835D-18266FC962E6}" destId="{48F07129-51AA-4F01-BAAC-F064171E64FE}" srcOrd="0" destOrd="0" parTransId="{50C9E14D-E01A-43C6-9822-ACC05939C37D}" sibTransId="{D77555D8-9B70-4F4F-B579-4F06566206EC}"/>
    <dgm:cxn modelId="{5CADFD59-5B7A-4F27-8EA8-61005E2EC1A5}" type="presOf" srcId="{4BE9570B-2BF5-4B53-A89D-72D90725809C}" destId="{2BF72DFB-5617-49A4-9F77-DED543ABA575}" srcOrd="0" destOrd="0" presId="urn:microsoft.com/office/officeart/2005/8/layout/default"/>
    <dgm:cxn modelId="{8B1E8DA8-1E90-4338-B911-7D648E8C1D0E}" type="presOf" srcId="{3B13345C-0BEA-4E15-8C37-0EFD6CA024EC}" destId="{7EC59DBB-8322-4C67-BECC-7A595EFE8F60}" srcOrd="0" destOrd="0" presId="urn:microsoft.com/office/officeart/2005/8/layout/default"/>
    <dgm:cxn modelId="{1B9F745A-5AA8-401B-861B-D583A86E3F34}" type="presParOf" srcId="{AFBD0617-39EC-4B5B-8E57-04317E2B4BC3}" destId="{6C375D50-BC55-41B7-843D-3B698370F1F6}" srcOrd="0" destOrd="0" presId="urn:microsoft.com/office/officeart/2005/8/layout/default"/>
    <dgm:cxn modelId="{A3B62F3B-BA83-4D3A-BDA3-7C51D55A768C}" type="presParOf" srcId="{AFBD0617-39EC-4B5B-8E57-04317E2B4BC3}" destId="{FD343524-6A9C-457C-BB30-D765444C2C42}" srcOrd="1" destOrd="0" presId="urn:microsoft.com/office/officeart/2005/8/layout/default"/>
    <dgm:cxn modelId="{3612AB67-303B-443F-ACE4-E01992328FE9}" type="presParOf" srcId="{AFBD0617-39EC-4B5B-8E57-04317E2B4BC3}" destId="{7EC59DBB-8322-4C67-BECC-7A595EFE8F60}" srcOrd="2" destOrd="0" presId="urn:microsoft.com/office/officeart/2005/8/layout/default"/>
    <dgm:cxn modelId="{7E42D91E-9EC3-4DE3-B3FC-F9C3834A50B7}" type="presParOf" srcId="{AFBD0617-39EC-4B5B-8E57-04317E2B4BC3}" destId="{E579C3CB-A5CE-43E5-9DF1-18A758CDA0B6}" srcOrd="3" destOrd="0" presId="urn:microsoft.com/office/officeart/2005/8/layout/default"/>
    <dgm:cxn modelId="{C180821E-C600-452D-90EE-5168CDBAB0A5}" type="presParOf" srcId="{AFBD0617-39EC-4B5B-8E57-04317E2B4BC3}" destId="{F5DA14A9-C786-4EA0-9F03-21C14A8F208C}" srcOrd="4" destOrd="0" presId="urn:microsoft.com/office/officeart/2005/8/layout/default"/>
    <dgm:cxn modelId="{A0A2A5E5-FD84-44CE-A349-CB247EE9FADC}" type="presParOf" srcId="{AFBD0617-39EC-4B5B-8E57-04317E2B4BC3}" destId="{50E915B9-4E1D-40EA-BE9B-4A46078FA61C}" srcOrd="5" destOrd="0" presId="urn:microsoft.com/office/officeart/2005/8/layout/default"/>
    <dgm:cxn modelId="{84582016-3739-461F-B311-AB423AD9901F}" type="presParOf" srcId="{AFBD0617-39EC-4B5B-8E57-04317E2B4BC3}" destId="{2BF72DFB-5617-49A4-9F77-DED543ABA575}" srcOrd="6" destOrd="0" presId="urn:microsoft.com/office/officeart/2005/8/layout/default"/>
    <dgm:cxn modelId="{C2A85CDA-FC27-447D-B65F-0B6CCB2310F0}" type="presParOf" srcId="{AFBD0617-39EC-4B5B-8E57-04317E2B4BC3}" destId="{C0AB6BDC-822F-416D-8670-96531BBEFECF}" srcOrd="7" destOrd="0" presId="urn:microsoft.com/office/officeart/2005/8/layout/default"/>
    <dgm:cxn modelId="{9F0CC521-CEDD-4CA9-AE6D-D11058CC14A8}" type="presParOf" srcId="{AFBD0617-39EC-4B5B-8E57-04317E2B4BC3}" destId="{8D8CAB0C-94C7-4AB7-B641-0235841AA2A3}" srcOrd="8" destOrd="0" presId="urn:microsoft.com/office/officeart/2005/8/layout/default"/>
    <dgm:cxn modelId="{EB3C3697-3C1D-4C42-8F84-E7F0FF291C2B}" type="presParOf" srcId="{AFBD0617-39EC-4B5B-8E57-04317E2B4BC3}" destId="{34019DA8-03DD-4736-AEB3-2AD0FA37CE82}" srcOrd="9" destOrd="0" presId="urn:microsoft.com/office/officeart/2005/8/layout/default"/>
    <dgm:cxn modelId="{7FB0A318-E341-4792-B03E-456F182CD7D9}" type="presParOf" srcId="{AFBD0617-39EC-4B5B-8E57-04317E2B4BC3}" destId="{CF7F3F3B-952D-497B-884D-0F5525F1D120}" srcOrd="10" destOrd="0" presId="urn:microsoft.com/office/officeart/2005/8/layout/default"/>
    <dgm:cxn modelId="{64155AD0-104F-477D-A45F-F9465198A152}" type="presParOf" srcId="{AFBD0617-39EC-4B5B-8E57-04317E2B4BC3}" destId="{62C925DB-EE7F-4D13-850A-91203FA50FDF}" srcOrd="11" destOrd="0" presId="urn:microsoft.com/office/officeart/2005/8/layout/default"/>
    <dgm:cxn modelId="{095CCB5B-559E-4F86-81D4-D9503848F6C2}" type="presParOf" srcId="{AFBD0617-39EC-4B5B-8E57-04317E2B4BC3}" destId="{2592D0B0-AC0F-49F1-AFD7-068F63F7244E}" srcOrd="12" destOrd="0" presId="urn:microsoft.com/office/officeart/2005/8/layout/default"/>
    <dgm:cxn modelId="{68184ADE-04E6-4C25-B262-7D66534D0E32}" type="presParOf" srcId="{AFBD0617-39EC-4B5B-8E57-04317E2B4BC3}" destId="{5104958F-982F-409A-9F8D-BB9D1EC30A9F}" srcOrd="13" destOrd="0" presId="urn:microsoft.com/office/officeart/2005/8/layout/default"/>
    <dgm:cxn modelId="{0B9EFA6C-35C4-4CB6-BFD7-FA918D96D411}" type="presParOf" srcId="{AFBD0617-39EC-4B5B-8E57-04317E2B4BC3}" destId="{ED93060F-93B8-4A3E-BBB5-D9AC9251641D}"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BB59B9-EC38-439E-AC3A-C1AC1F456EA7}"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s-EC"/>
        </a:p>
      </dgm:t>
    </dgm:pt>
    <dgm:pt modelId="{2C059DF1-2868-4377-A35C-618E1B267B80}">
      <dgm:prSet phldrT="[Texto]"/>
      <dgm:spPr>
        <a:solidFill>
          <a:schemeClr val="accent3">
            <a:lumMod val="75000"/>
          </a:schemeClr>
        </a:solidFill>
      </dgm:spPr>
      <dgm:t>
        <a:bodyPr/>
        <a:lstStyle/>
        <a:p>
          <a:r>
            <a:rPr lang="es-EC" dirty="0" smtClean="0"/>
            <a:t>Smart Voyager</a:t>
          </a:r>
          <a:endParaRPr lang="es-EC" dirty="0"/>
        </a:p>
      </dgm:t>
    </dgm:pt>
    <dgm:pt modelId="{57FA808B-756B-45A0-B306-0A12A1765C86}" type="parTrans" cxnId="{B6B748C9-35BE-4A2A-8387-88AD4D5CD773}">
      <dgm:prSet/>
      <dgm:spPr/>
      <dgm:t>
        <a:bodyPr/>
        <a:lstStyle/>
        <a:p>
          <a:endParaRPr lang="es-EC"/>
        </a:p>
      </dgm:t>
    </dgm:pt>
    <dgm:pt modelId="{C056BF3E-1D1E-486B-8C61-7F7CBD861A2F}" type="sibTrans" cxnId="{B6B748C9-35BE-4A2A-8387-88AD4D5CD773}">
      <dgm:prSet/>
      <dgm:spPr/>
      <dgm:t>
        <a:bodyPr/>
        <a:lstStyle/>
        <a:p>
          <a:endParaRPr lang="es-EC"/>
        </a:p>
      </dgm:t>
    </dgm:pt>
    <dgm:pt modelId="{3D5D9B50-AC11-4029-AD72-71D01659CA46}">
      <dgm:prSet phldrT="[Texto]"/>
      <dgm:spPr>
        <a:solidFill>
          <a:schemeClr val="bg2">
            <a:lumMod val="50000"/>
          </a:schemeClr>
        </a:solidFill>
      </dgm:spPr>
      <dgm:t>
        <a:bodyPr/>
        <a:lstStyle/>
        <a:p>
          <a:r>
            <a:rPr lang="es-EC" dirty="0" smtClean="0"/>
            <a:t>Smart Voyager Tierra</a:t>
          </a:r>
          <a:endParaRPr lang="es-EC" dirty="0"/>
        </a:p>
      </dgm:t>
    </dgm:pt>
    <dgm:pt modelId="{24B36BE7-2122-4506-AC1F-943C56F00E06}" type="parTrans" cxnId="{A1DE6A15-1F6F-4B75-9AB7-C2EFA30CC11F}">
      <dgm:prSet/>
      <dgm:spPr/>
      <dgm:t>
        <a:bodyPr/>
        <a:lstStyle/>
        <a:p>
          <a:endParaRPr lang="es-EC"/>
        </a:p>
      </dgm:t>
    </dgm:pt>
    <dgm:pt modelId="{73A637B9-A014-4835-B0C4-B8C56510EEB2}" type="sibTrans" cxnId="{A1DE6A15-1F6F-4B75-9AB7-C2EFA30CC11F}">
      <dgm:prSet/>
      <dgm:spPr/>
      <dgm:t>
        <a:bodyPr/>
        <a:lstStyle/>
        <a:p>
          <a:endParaRPr lang="es-EC"/>
        </a:p>
      </dgm:t>
    </dgm:pt>
    <dgm:pt modelId="{C231EB5E-7657-4F93-BB8A-69F030C2A99C}">
      <dgm:prSet phldrT="[Texto]"/>
      <dgm:spPr>
        <a:solidFill>
          <a:schemeClr val="accent1"/>
        </a:solidFill>
      </dgm:spPr>
      <dgm:t>
        <a:bodyPr/>
        <a:lstStyle/>
        <a:p>
          <a:r>
            <a:rPr lang="es-EC" dirty="0" smtClean="0"/>
            <a:t>Smart Voyager Agua</a:t>
          </a:r>
          <a:endParaRPr lang="es-EC" dirty="0"/>
        </a:p>
      </dgm:t>
    </dgm:pt>
    <dgm:pt modelId="{C03995C4-1814-4016-94F3-27F180005F7D}" type="parTrans" cxnId="{0863209A-97C6-4778-B17F-A1CCF69084C1}">
      <dgm:prSet/>
      <dgm:spPr/>
      <dgm:t>
        <a:bodyPr/>
        <a:lstStyle/>
        <a:p>
          <a:endParaRPr lang="es-EC"/>
        </a:p>
      </dgm:t>
    </dgm:pt>
    <dgm:pt modelId="{1C72B6AC-2D61-49B3-9059-3079C927B07E}" type="sibTrans" cxnId="{0863209A-97C6-4778-B17F-A1CCF69084C1}">
      <dgm:prSet/>
      <dgm:spPr/>
      <dgm:t>
        <a:bodyPr/>
        <a:lstStyle/>
        <a:p>
          <a:endParaRPr lang="es-EC"/>
        </a:p>
      </dgm:t>
    </dgm:pt>
    <dgm:pt modelId="{DBB76367-C9E5-4DD0-BC93-FD6702492EA6}">
      <dgm:prSet phldrT="[Texto]"/>
      <dgm:spPr/>
      <dgm:t>
        <a:bodyPr/>
        <a:lstStyle/>
        <a:p>
          <a:r>
            <a:rPr lang="es-EC" dirty="0" smtClean="0"/>
            <a:t>Smart Voyager Express</a:t>
          </a:r>
          <a:endParaRPr lang="es-EC" dirty="0"/>
        </a:p>
      </dgm:t>
    </dgm:pt>
    <dgm:pt modelId="{C0EB731D-A939-4892-8B9D-75A7A3E3F291}" type="parTrans" cxnId="{CF14A889-2CE6-48A7-AD00-06EB8B2335E4}">
      <dgm:prSet/>
      <dgm:spPr/>
      <dgm:t>
        <a:bodyPr/>
        <a:lstStyle/>
        <a:p>
          <a:endParaRPr lang="es-EC"/>
        </a:p>
      </dgm:t>
    </dgm:pt>
    <dgm:pt modelId="{1C4BEDA0-C63E-4D3B-A898-B6E502EA698B}" type="sibTrans" cxnId="{CF14A889-2CE6-48A7-AD00-06EB8B2335E4}">
      <dgm:prSet/>
      <dgm:spPr/>
      <dgm:t>
        <a:bodyPr/>
        <a:lstStyle/>
        <a:p>
          <a:endParaRPr lang="es-EC"/>
        </a:p>
      </dgm:t>
    </dgm:pt>
    <dgm:pt modelId="{CC00ACB7-FF56-4806-8D21-0060DC534E7C}" type="pres">
      <dgm:prSet presAssocID="{BBBB59B9-EC38-439E-AC3A-C1AC1F456EA7}" presName="hierChild1" presStyleCnt="0">
        <dgm:presLayoutVars>
          <dgm:orgChart val="1"/>
          <dgm:chPref val="1"/>
          <dgm:dir/>
          <dgm:animOne val="branch"/>
          <dgm:animLvl val="lvl"/>
          <dgm:resizeHandles/>
        </dgm:presLayoutVars>
      </dgm:prSet>
      <dgm:spPr/>
      <dgm:t>
        <a:bodyPr/>
        <a:lstStyle/>
        <a:p>
          <a:endParaRPr lang="es-EC"/>
        </a:p>
      </dgm:t>
    </dgm:pt>
    <dgm:pt modelId="{D109FD1D-31C9-4EEA-8CEC-8468C463A4ED}" type="pres">
      <dgm:prSet presAssocID="{2C059DF1-2868-4377-A35C-618E1B267B80}" presName="hierRoot1" presStyleCnt="0">
        <dgm:presLayoutVars>
          <dgm:hierBranch val="init"/>
        </dgm:presLayoutVars>
      </dgm:prSet>
      <dgm:spPr/>
    </dgm:pt>
    <dgm:pt modelId="{E8DE859F-8F0B-420E-9B9B-35C87821700F}" type="pres">
      <dgm:prSet presAssocID="{2C059DF1-2868-4377-A35C-618E1B267B80}" presName="rootComposite1" presStyleCnt="0"/>
      <dgm:spPr/>
    </dgm:pt>
    <dgm:pt modelId="{96DE24FF-D477-4366-9F05-73FF8863FC17}" type="pres">
      <dgm:prSet presAssocID="{2C059DF1-2868-4377-A35C-618E1B267B80}" presName="rootText1" presStyleLbl="node0" presStyleIdx="0" presStyleCnt="1">
        <dgm:presLayoutVars>
          <dgm:chPref val="3"/>
        </dgm:presLayoutVars>
      </dgm:prSet>
      <dgm:spPr/>
      <dgm:t>
        <a:bodyPr/>
        <a:lstStyle/>
        <a:p>
          <a:endParaRPr lang="es-EC"/>
        </a:p>
      </dgm:t>
    </dgm:pt>
    <dgm:pt modelId="{3BC9BC8A-3244-43D3-9430-51E4C470B048}" type="pres">
      <dgm:prSet presAssocID="{2C059DF1-2868-4377-A35C-618E1B267B80}" presName="rootConnector1" presStyleLbl="node1" presStyleIdx="0" presStyleCnt="0"/>
      <dgm:spPr/>
      <dgm:t>
        <a:bodyPr/>
        <a:lstStyle/>
        <a:p>
          <a:endParaRPr lang="es-EC"/>
        </a:p>
      </dgm:t>
    </dgm:pt>
    <dgm:pt modelId="{27706650-9833-4F47-89F9-7375D9CF81DE}" type="pres">
      <dgm:prSet presAssocID="{2C059DF1-2868-4377-A35C-618E1B267B80}" presName="hierChild2" presStyleCnt="0"/>
      <dgm:spPr/>
    </dgm:pt>
    <dgm:pt modelId="{C493902B-3F13-4029-97F3-35793739AD35}" type="pres">
      <dgm:prSet presAssocID="{24B36BE7-2122-4506-AC1F-943C56F00E06}" presName="Name37" presStyleLbl="parChTrans1D2" presStyleIdx="0" presStyleCnt="3"/>
      <dgm:spPr/>
      <dgm:t>
        <a:bodyPr/>
        <a:lstStyle/>
        <a:p>
          <a:endParaRPr lang="es-EC"/>
        </a:p>
      </dgm:t>
    </dgm:pt>
    <dgm:pt modelId="{BB59EFE4-EFAF-4C90-A9CA-47A590032F48}" type="pres">
      <dgm:prSet presAssocID="{3D5D9B50-AC11-4029-AD72-71D01659CA46}" presName="hierRoot2" presStyleCnt="0">
        <dgm:presLayoutVars>
          <dgm:hierBranch val="init"/>
        </dgm:presLayoutVars>
      </dgm:prSet>
      <dgm:spPr/>
    </dgm:pt>
    <dgm:pt modelId="{73A675D1-C900-4DB7-A26F-9C86E1C1723B}" type="pres">
      <dgm:prSet presAssocID="{3D5D9B50-AC11-4029-AD72-71D01659CA46}" presName="rootComposite" presStyleCnt="0"/>
      <dgm:spPr/>
    </dgm:pt>
    <dgm:pt modelId="{096DE3E3-8A38-43BF-85FB-E7B8D078176A}" type="pres">
      <dgm:prSet presAssocID="{3D5D9B50-AC11-4029-AD72-71D01659CA46}" presName="rootText" presStyleLbl="node2" presStyleIdx="0" presStyleCnt="3">
        <dgm:presLayoutVars>
          <dgm:chPref val="3"/>
        </dgm:presLayoutVars>
      </dgm:prSet>
      <dgm:spPr/>
      <dgm:t>
        <a:bodyPr/>
        <a:lstStyle/>
        <a:p>
          <a:endParaRPr lang="es-EC"/>
        </a:p>
      </dgm:t>
    </dgm:pt>
    <dgm:pt modelId="{0149C06B-9D3D-47B8-8357-B97C15FA3285}" type="pres">
      <dgm:prSet presAssocID="{3D5D9B50-AC11-4029-AD72-71D01659CA46}" presName="rootConnector" presStyleLbl="node2" presStyleIdx="0" presStyleCnt="3"/>
      <dgm:spPr/>
      <dgm:t>
        <a:bodyPr/>
        <a:lstStyle/>
        <a:p>
          <a:endParaRPr lang="es-EC"/>
        </a:p>
      </dgm:t>
    </dgm:pt>
    <dgm:pt modelId="{2C9E7D66-5ECC-41AF-BD2A-7C8226F8E013}" type="pres">
      <dgm:prSet presAssocID="{3D5D9B50-AC11-4029-AD72-71D01659CA46}" presName="hierChild4" presStyleCnt="0"/>
      <dgm:spPr/>
    </dgm:pt>
    <dgm:pt modelId="{B77E9442-41CC-4AE2-A8EC-0CDED639F404}" type="pres">
      <dgm:prSet presAssocID="{3D5D9B50-AC11-4029-AD72-71D01659CA46}" presName="hierChild5" presStyleCnt="0"/>
      <dgm:spPr/>
    </dgm:pt>
    <dgm:pt modelId="{F43BDBEF-4094-4BDC-AF0D-D9A6B0A1288C}" type="pres">
      <dgm:prSet presAssocID="{C03995C4-1814-4016-94F3-27F180005F7D}" presName="Name37" presStyleLbl="parChTrans1D2" presStyleIdx="1" presStyleCnt="3"/>
      <dgm:spPr/>
      <dgm:t>
        <a:bodyPr/>
        <a:lstStyle/>
        <a:p>
          <a:endParaRPr lang="es-EC"/>
        </a:p>
      </dgm:t>
    </dgm:pt>
    <dgm:pt modelId="{65BD8C0B-16CE-43DD-9CA6-F62DF29178D5}" type="pres">
      <dgm:prSet presAssocID="{C231EB5E-7657-4F93-BB8A-69F030C2A99C}" presName="hierRoot2" presStyleCnt="0">
        <dgm:presLayoutVars>
          <dgm:hierBranch val="init"/>
        </dgm:presLayoutVars>
      </dgm:prSet>
      <dgm:spPr/>
    </dgm:pt>
    <dgm:pt modelId="{66B8FA1E-BC0B-41C3-8F43-5D8E0B86BD1D}" type="pres">
      <dgm:prSet presAssocID="{C231EB5E-7657-4F93-BB8A-69F030C2A99C}" presName="rootComposite" presStyleCnt="0"/>
      <dgm:spPr/>
    </dgm:pt>
    <dgm:pt modelId="{FA413572-8B2E-4A4C-97A9-7030ADCEDA45}" type="pres">
      <dgm:prSet presAssocID="{C231EB5E-7657-4F93-BB8A-69F030C2A99C}" presName="rootText" presStyleLbl="node2" presStyleIdx="1" presStyleCnt="3">
        <dgm:presLayoutVars>
          <dgm:chPref val="3"/>
        </dgm:presLayoutVars>
      </dgm:prSet>
      <dgm:spPr/>
      <dgm:t>
        <a:bodyPr/>
        <a:lstStyle/>
        <a:p>
          <a:endParaRPr lang="es-EC"/>
        </a:p>
      </dgm:t>
    </dgm:pt>
    <dgm:pt modelId="{2B737E34-C8F5-4F30-9864-8DEA52884893}" type="pres">
      <dgm:prSet presAssocID="{C231EB5E-7657-4F93-BB8A-69F030C2A99C}" presName="rootConnector" presStyleLbl="node2" presStyleIdx="1" presStyleCnt="3"/>
      <dgm:spPr/>
      <dgm:t>
        <a:bodyPr/>
        <a:lstStyle/>
        <a:p>
          <a:endParaRPr lang="es-EC"/>
        </a:p>
      </dgm:t>
    </dgm:pt>
    <dgm:pt modelId="{476F2A66-520B-4671-8790-6BA867E1DC5D}" type="pres">
      <dgm:prSet presAssocID="{C231EB5E-7657-4F93-BB8A-69F030C2A99C}" presName="hierChild4" presStyleCnt="0"/>
      <dgm:spPr/>
    </dgm:pt>
    <dgm:pt modelId="{327E177B-F2A4-4634-9A0A-A32D63E8A83F}" type="pres">
      <dgm:prSet presAssocID="{C231EB5E-7657-4F93-BB8A-69F030C2A99C}" presName="hierChild5" presStyleCnt="0"/>
      <dgm:spPr/>
    </dgm:pt>
    <dgm:pt modelId="{14A3A4C0-CF11-457C-ACA8-1B72145E0E1F}" type="pres">
      <dgm:prSet presAssocID="{C0EB731D-A939-4892-8B9D-75A7A3E3F291}" presName="Name37" presStyleLbl="parChTrans1D2" presStyleIdx="2" presStyleCnt="3"/>
      <dgm:spPr/>
      <dgm:t>
        <a:bodyPr/>
        <a:lstStyle/>
        <a:p>
          <a:endParaRPr lang="es-EC"/>
        </a:p>
      </dgm:t>
    </dgm:pt>
    <dgm:pt modelId="{A92CD379-5342-4FD2-9E08-FF155C7E1EE8}" type="pres">
      <dgm:prSet presAssocID="{DBB76367-C9E5-4DD0-BC93-FD6702492EA6}" presName="hierRoot2" presStyleCnt="0">
        <dgm:presLayoutVars>
          <dgm:hierBranch val="init"/>
        </dgm:presLayoutVars>
      </dgm:prSet>
      <dgm:spPr/>
    </dgm:pt>
    <dgm:pt modelId="{A17A4E45-A64C-4160-93C7-035AC9B182EA}" type="pres">
      <dgm:prSet presAssocID="{DBB76367-C9E5-4DD0-BC93-FD6702492EA6}" presName="rootComposite" presStyleCnt="0"/>
      <dgm:spPr/>
    </dgm:pt>
    <dgm:pt modelId="{9F1FEC2A-4F4D-4698-8C32-352568DE4489}" type="pres">
      <dgm:prSet presAssocID="{DBB76367-C9E5-4DD0-BC93-FD6702492EA6}" presName="rootText" presStyleLbl="node2" presStyleIdx="2" presStyleCnt="3">
        <dgm:presLayoutVars>
          <dgm:chPref val="3"/>
        </dgm:presLayoutVars>
      </dgm:prSet>
      <dgm:spPr/>
      <dgm:t>
        <a:bodyPr/>
        <a:lstStyle/>
        <a:p>
          <a:endParaRPr lang="es-EC"/>
        </a:p>
      </dgm:t>
    </dgm:pt>
    <dgm:pt modelId="{8A79E714-D4A5-448C-9783-9B40E5CF58EB}" type="pres">
      <dgm:prSet presAssocID="{DBB76367-C9E5-4DD0-BC93-FD6702492EA6}" presName="rootConnector" presStyleLbl="node2" presStyleIdx="2" presStyleCnt="3"/>
      <dgm:spPr/>
      <dgm:t>
        <a:bodyPr/>
        <a:lstStyle/>
        <a:p>
          <a:endParaRPr lang="es-EC"/>
        </a:p>
      </dgm:t>
    </dgm:pt>
    <dgm:pt modelId="{166735C8-FFF7-4EC9-9D20-FF43B25C4D93}" type="pres">
      <dgm:prSet presAssocID="{DBB76367-C9E5-4DD0-BC93-FD6702492EA6}" presName="hierChild4" presStyleCnt="0"/>
      <dgm:spPr/>
    </dgm:pt>
    <dgm:pt modelId="{0F685FFC-7474-4E61-A445-D0AECB0DE9D4}" type="pres">
      <dgm:prSet presAssocID="{DBB76367-C9E5-4DD0-BC93-FD6702492EA6}" presName="hierChild5" presStyleCnt="0"/>
      <dgm:spPr/>
    </dgm:pt>
    <dgm:pt modelId="{41A3B0C7-26BE-4A40-9D48-9F56B49D16DA}" type="pres">
      <dgm:prSet presAssocID="{2C059DF1-2868-4377-A35C-618E1B267B80}" presName="hierChild3" presStyleCnt="0"/>
      <dgm:spPr/>
    </dgm:pt>
  </dgm:ptLst>
  <dgm:cxnLst>
    <dgm:cxn modelId="{8D2D8D79-4CFA-44C7-A057-0214474B587F}" type="presOf" srcId="{3D5D9B50-AC11-4029-AD72-71D01659CA46}" destId="{0149C06B-9D3D-47B8-8357-B97C15FA3285}" srcOrd="1" destOrd="0" presId="urn:microsoft.com/office/officeart/2005/8/layout/orgChart1"/>
    <dgm:cxn modelId="{0863209A-97C6-4778-B17F-A1CCF69084C1}" srcId="{2C059DF1-2868-4377-A35C-618E1B267B80}" destId="{C231EB5E-7657-4F93-BB8A-69F030C2A99C}" srcOrd="1" destOrd="0" parTransId="{C03995C4-1814-4016-94F3-27F180005F7D}" sibTransId="{1C72B6AC-2D61-49B3-9059-3079C927B07E}"/>
    <dgm:cxn modelId="{1A0142E1-AB37-4CF4-AACA-F8FB9F5CE618}" type="presOf" srcId="{BBBB59B9-EC38-439E-AC3A-C1AC1F456EA7}" destId="{CC00ACB7-FF56-4806-8D21-0060DC534E7C}" srcOrd="0" destOrd="0" presId="urn:microsoft.com/office/officeart/2005/8/layout/orgChart1"/>
    <dgm:cxn modelId="{7895DFE5-0145-4F1B-96D7-ABBEAD63A837}" type="presOf" srcId="{24B36BE7-2122-4506-AC1F-943C56F00E06}" destId="{C493902B-3F13-4029-97F3-35793739AD35}" srcOrd="0" destOrd="0" presId="urn:microsoft.com/office/officeart/2005/8/layout/orgChart1"/>
    <dgm:cxn modelId="{1B9214EB-A491-4DC0-8D19-CD721A6A52EB}" type="presOf" srcId="{C231EB5E-7657-4F93-BB8A-69F030C2A99C}" destId="{FA413572-8B2E-4A4C-97A9-7030ADCEDA45}" srcOrd="0" destOrd="0" presId="urn:microsoft.com/office/officeart/2005/8/layout/orgChart1"/>
    <dgm:cxn modelId="{65806E4B-D020-4350-A48B-04462546A573}" type="presOf" srcId="{C0EB731D-A939-4892-8B9D-75A7A3E3F291}" destId="{14A3A4C0-CF11-457C-ACA8-1B72145E0E1F}" srcOrd="0" destOrd="0" presId="urn:microsoft.com/office/officeart/2005/8/layout/orgChart1"/>
    <dgm:cxn modelId="{392D306B-77AC-43FC-989A-117DC96CA446}" type="presOf" srcId="{C231EB5E-7657-4F93-BB8A-69F030C2A99C}" destId="{2B737E34-C8F5-4F30-9864-8DEA52884893}" srcOrd="1" destOrd="0" presId="urn:microsoft.com/office/officeart/2005/8/layout/orgChart1"/>
    <dgm:cxn modelId="{C899FFA4-6512-4B89-BF7A-239E0FE93D16}" type="presOf" srcId="{3D5D9B50-AC11-4029-AD72-71D01659CA46}" destId="{096DE3E3-8A38-43BF-85FB-E7B8D078176A}" srcOrd="0" destOrd="0" presId="urn:microsoft.com/office/officeart/2005/8/layout/orgChart1"/>
    <dgm:cxn modelId="{8E8FB9D7-A10F-434B-8DC0-4452FB935C85}" type="presOf" srcId="{2C059DF1-2868-4377-A35C-618E1B267B80}" destId="{96DE24FF-D477-4366-9F05-73FF8863FC17}" srcOrd="0" destOrd="0" presId="urn:microsoft.com/office/officeart/2005/8/layout/orgChart1"/>
    <dgm:cxn modelId="{E73B2AB2-5C7D-45F8-B68F-8D7AC05AB105}" type="presOf" srcId="{DBB76367-C9E5-4DD0-BC93-FD6702492EA6}" destId="{9F1FEC2A-4F4D-4698-8C32-352568DE4489}" srcOrd="0" destOrd="0" presId="urn:microsoft.com/office/officeart/2005/8/layout/orgChart1"/>
    <dgm:cxn modelId="{A1DE6A15-1F6F-4B75-9AB7-C2EFA30CC11F}" srcId="{2C059DF1-2868-4377-A35C-618E1B267B80}" destId="{3D5D9B50-AC11-4029-AD72-71D01659CA46}" srcOrd="0" destOrd="0" parTransId="{24B36BE7-2122-4506-AC1F-943C56F00E06}" sibTransId="{73A637B9-A014-4835-B0C4-B8C56510EEB2}"/>
    <dgm:cxn modelId="{387D352B-992E-494B-9B1C-F16F0D18D17E}" type="presOf" srcId="{DBB76367-C9E5-4DD0-BC93-FD6702492EA6}" destId="{8A79E714-D4A5-448C-9783-9B40E5CF58EB}" srcOrd="1" destOrd="0" presId="urn:microsoft.com/office/officeart/2005/8/layout/orgChart1"/>
    <dgm:cxn modelId="{E71071CD-7BB1-4CE1-BA9D-02C21F01F686}" type="presOf" srcId="{2C059DF1-2868-4377-A35C-618E1B267B80}" destId="{3BC9BC8A-3244-43D3-9430-51E4C470B048}" srcOrd="1" destOrd="0" presId="urn:microsoft.com/office/officeart/2005/8/layout/orgChart1"/>
    <dgm:cxn modelId="{B6B748C9-35BE-4A2A-8387-88AD4D5CD773}" srcId="{BBBB59B9-EC38-439E-AC3A-C1AC1F456EA7}" destId="{2C059DF1-2868-4377-A35C-618E1B267B80}" srcOrd="0" destOrd="0" parTransId="{57FA808B-756B-45A0-B306-0A12A1765C86}" sibTransId="{C056BF3E-1D1E-486B-8C61-7F7CBD861A2F}"/>
    <dgm:cxn modelId="{CF14A889-2CE6-48A7-AD00-06EB8B2335E4}" srcId="{2C059DF1-2868-4377-A35C-618E1B267B80}" destId="{DBB76367-C9E5-4DD0-BC93-FD6702492EA6}" srcOrd="2" destOrd="0" parTransId="{C0EB731D-A939-4892-8B9D-75A7A3E3F291}" sibTransId="{1C4BEDA0-C63E-4D3B-A898-B6E502EA698B}"/>
    <dgm:cxn modelId="{44701D81-CA95-4127-A160-29FF70C7367A}" type="presOf" srcId="{C03995C4-1814-4016-94F3-27F180005F7D}" destId="{F43BDBEF-4094-4BDC-AF0D-D9A6B0A1288C}" srcOrd="0" destOrd="0" presId="urn:microsoft.com/office/officeart/2005/8/layout/orgChart1"/>
    <dgm:cxn modelId="{E955E98D-B010-4F2A-93BE-505139D04D50}" type="presParOf" srcId="{CC00ACB7-FF56-4806-8D21-0060DC534E7C}" destId="{D109FD1D-31C9-4EEA-8CEC-8468C463A4ED}" srcOrd="0" destOrd="0" presId="urn:microsoft.com/office/officeart/2005/8/layout/orgChart1"/>
    <dgm:cxn modelId="{AB52D94D-191B-442B-ACD8-1AE92DF71808}" type="presParOf" srcId="{D109FD1D-31C9-4EEA-8CEC-8468C463A4ED}" destId="{E8DE859F-8F0B-420E-9B9B-35C87821700F}" srcOrd="0" destOrd="0" presId="urn:microsoft.com/office/officeart/2005/8/layout/orgChart1"/>
    <dgm:cxn modelId="{BA19613F-D5AB-4325-9530-08EAFBBE4EDD}" type="presParOf" srcId="{E8DE859F-8F0B-420E-9B9B-35C87821700F}" destId="{96DE24FF-D477-4366-9F05-73FF8863FC17}" srcOrd="0" destOrd="0" presId="urn:microsoft.com/office/officeart/2005/8/layout/orgChart1"/>
    <dgm:cxn modelId="{7739DA4C-44E1-439A-8926-9AE8207F4678}" type="presParOf" srcId="{E8DE859F-8F0B-420E-9B9B-35C87821700F}" destId="{3BC9BC8A-3244-43D3-9430-51E4C470B048}" srcOrd="1" destOrd="0" presId="urn:microsoft.com/office/officeart/2005/8/layout/orgChart1"/>
    <dgm:cxn modelId="{654E64F8-B735-4AA7-86F7-AB7807D3EC22}" type="presParOf" srcId="{D109FD1D-31C9-4EEA-8CEC-8468C463A4ED}" destId="{27706650-9833-4F47-89F9-7375D9CF81DE}" srcOrd="1" destOrd="0" presId="urn:microsoft.com/office/officeart/2005/8/layout/orgChart1"/>
    <dgm:cxn modelId="{56F49A90-AE3D-4097-897A-601BD69E1FCC}" type="presParOf" srcId="{27706650-9833-4F47-89F9-7375D9CF81DE}" destId="{C493902B-3F13-4029-97F3-35793739AD35}" srcOrd="0" destOrd="0" presId="urn:microsoft.com/office/officeart/2005/8/layout/orgChart1"/>
    <dgm:cxn modelId="{C46427EE-EC98-41AE-ADF3-C8B5D93FC400}" type="presParOf" srcId="{27706650-9833-4F47-89F9-7375D9CF81DE}" destId="{BB59EFE4-EFAF-4C90-A9CA-47A590032F48}" srcOrd="1" destOrd="0" presId="urn:microsoft.com/office/officeart/2005/8/layout/orgChart1"/>
    <dgm:cxn modelId="{41DDA1E1-8B4D-442E-8DB5-DB079BA9D4FE}" type="presParOf" srcId="{BB59EFE4-EFAF-4C90-A9CA-47A590032F48}" destId="{73A675D1-C900-4DB7-A26F-9C86E1C1723B}" srcOrd="0" destOrd="0" presId="urn:microsoft.com/office/officeart/2005/8/layout/orgChart1"/>
    <dgm:cxn modelId="{99DFF6D0-6984-47D1-A766-68C774F46D3B}" type="presParOf" srcId="{73A675D1-C900-4DB7-A26F-9C86E1C1723B}" destId="{096DE3E3-8A38-43BF-85FB-E7B8D078176A}" srcOrd="0" destOrd="0" presId="urn:microsoft.com/office/officeart/2005/8/layout/orgChart1"/>
    <dgm:cxn modelId="{26C8EFCA-6D85-4DFF-BAFE-94CEAA129D6E}" type="presParOf" srcId="{73A675D1-C900-4DB7-A26F-9C86E1C1723B}" destId="{0149C06B-9D3D-47B8-8357-B97C15FA3285}" srcOrd="1" destOrd="0" presId="urn:microsoft.com/office/officeart/2005/8/layout/orgChart1"/>
    <dgm:cxn modelId="{BADF3BC0-E89E-462B-9C80-DBD0FD2092E8}" type="presParOf" srcId="{BB59EFE4-EFAF-4C90-A9CA-47A590032F48}" destId="{2C9E7D66-5ECC-41AF-BD2A-7C8226F8E013}" srcOrd="1" destOrd="0" presId="urn:microsoft.com/office/officeart/2005/8/layout/orgChart1"/>
    <dgm:cxn modelId="{9346C047-3203-46D9-A3CB-EC844EB1B940}" type="presParOf" srcId="{BB59EFE4-EFAF-4C90-A9CA-47A590032F48}" destId="{B77E9442-41CC-4AE2-A8EC-0CDED639F404}" srcOrd="2" destOrd="0" presId="urn:microsoft.com/office/officeart/2005/8/layout/orgChart1"/>
    <dgm:cxn modelId="{AF85FB7C-9DC7-4386-A82A-C13D057224AF}" type="presParOf" srcId="{27706650-9833-4F47-89F9-7375D9CF81DE}" destId="{F43BDBEF-4094-4BDC-AF0D-D9A6B0A1288C}" srcOrd="2" destOrd="0" presId="urn:microsoft.com/office/officeart/2005/8/layout/orgChart1"/>
    <dgm:cxn modelId="{CE498FBF-6786-4349-84A5-485A7266324F}" type="presParOf" srcId="{27706650-9833-4F47-89F9-7375D9CF81DE}" destId="{65BD8C0B-16CE-43DD-9CA6-F62DF29178D5}" srcOrd="3" destOrd="0" presId="urn:microsoft.com/office/officeart/2005/8/layout/orgChart1"/>
    <dgm:cxn modelId="{7B750925-D25B-4035-AFDD-AE500AE594A4}" type="presParOf" srcId="{65BD8C0B-16CE-43DD-9CA6-F62DF29178D5}" destId="{66B8FA1E-BC0B-41C3-8F43-5D8E0B86BD1D}" srcOrd="0" destOrd="0" presId="urn:microsoft.com/office/officeart/2005/8/layout/orgChart1"/>
    <dgm:cxn modelId="{8AA1AA37-7F55-4335-94E1-8838F61B789C}" type="presParOf" srcId="{66B8FA1E-BC0B-41C3-8F43-5D8E0B86BD1D}" destId="{FA413572-8B2E-4A4C-97A9-7030ADCEDA45}" srcOrd="0" destOrd="0" presId="urn:microsoft.com/office/officeart/2005/8/layout/orgChart1"/>
    <dgm:cxn modelId="{E4D1B87C-5015-4D79-B294-2F3008C2DE33}" type="presParOf" srcId="{66B8FA1E-BC0B-41C3-8F43-5D8E0B86BD1D}" destId="{2B737E34-C8F5-4F30-9864-8DEA52884893}" srcOrd="1" destOrd="0" presId="urn:microsoft.com/office/officeart/2005/8/layout/orgChart1"/>
    <dgm:cxn modelId="{8269EFBC-F103-4009-8616-B17B39F86FCE}" type="presParOf" srcId="{65BD8C0B-16CE-43DD-9CA6-F62DF29178D5}" destId="{476F2A66-520B-4671-8790-6BA867E1DC5D}" srcOrd="1" destOrd="0" presId="urn:microsoft.com/office/officeart/2005/8/layout/orgChart1"/>
    <dgm:cxn modelId="{78AD7CEC-1A4E-4358-9D33-6FF42FD3D42B}" type="presParOf" srcId="{65BD8C0B-16CE-43DD-9CA6-F62DF29178D5}" destId="{327E177B-F2A4-4634-9A0A-A32D63E8A83F}" srcOrd="2" destOrd="0" presId="urn:microsoft.com/office/officeart/2005/8/layout/orgChart1"/>
    <dgm:cxn modelId="{67CA0F89-F560-4A3E-AA38-153F2709CB53}" type="presParOf" srcId="{27706650-9833-4F47-89F9-7375D9CF81DE}" destId="{14A3A4C0-CF11-457C-ACA8-1B72145E0E1F}" srcOrd="4" destOrd="0" presId="urn:microsoft.com/office/officeart/2005/8/layout/orgChart1"/>
    <dgm:cxn modelId="{5DC82546-546F-492D-9A85-03ED5ED82D60}" type="presParOf" srcId="{27706650-9833-4F47-89F9-7375D9CF81DE}" destId="{A92CD379-5342-4FD2-9E08-FF155C7E1EE8}" srcOrd="5" destOrd="0" presId="urn:microsoft.com/office/officeart/2005/8/layout/orgChart1"/>
    <dgm:cxn modelId="{CB863F14-ED4F-46E1-8E2C-93576CA33B8E}" type="presParOf" srcId="{A92CD379-5342-4FD2-9E08-FF155C7E1EE8}" destId="{A17A4E45-A64C-4160-93C7-035AC9B182EA}" srcOrd="0" destOrd="0" presId="urn:microsoft.com/office/officeart/2005/8/layout/orgChart1"/>
    <dgm:cxn modelId="{92EF1AF0-2C13-49AD-8B48-DD9CB317EAE6}" type="presParOf" srcId="{A17A4E45-A64C-4160-93C7-035AC9B182EA}" destId="{9F1FEC2A-4F4D-4698-8C32-352568DE4489}" srcOrd="0" destOrd="0" presId="urn:microsoft.com/office/officeart/2005/8/layout/orgChart1"/>
    <dgm:cxn modelId="{A424FDF1-49CA-4684-A96E-BEBE11E2F4C2}" type="presParOf" srcId="{A17A4E45-A64C-4160-93C7-035AC9B182EA}" destId="{8A79E714-D4A5-448C-9783-9B40E5CF58EB}" srcOrd="1" destOrd="0" presId="urn:microsoft.com/office/officeart/2005/8/layout/orgChart1"/>
    <dgm:cxn modelId="{0FD4FBD5-6AF4-4040-BF8C-EA1C86907318}" type="presParOf" srcId="{A92CD379-5342-4FD2-9E08-FF155C7E1EE8}" destId="{166735C8-FFF7-4EC9-9D20-FF43B25C4D93}" srcOrd="1" destOrd="0" presId="urn:microsoft.com/office/officeart/2005/8/layout/orgChart1"/>
    <dgm:cxn modelId="{B4C0F5E1-553F-4AF7-9219-0596FC51D6AF}" type="presParOf" srcId="{A92CD379-5342-4FD2-9E08-FF155C7E1EE8}" destId="{0F685FFC-7474-4E61-A445-D0AECB0DE9D4}" srcOrd="2" destOrd="0" presId="urn:microsoft.com/office/officeart/2005/8/layout/orgChart1"/>
    <dgm:cxn modelId="{734930C1-26F4-4D00-922F-18B29E45822B}" type="presParOf" srcId="{D109FD1D-31C9-4EEA-8CEC-8468C463A4ED}" destId="{41A3B0C7-26BE-4A40-9D48-9F56B49D16D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89250-0071-4D25-A774-DC658A81A83F}"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C"/>
        </a:p>
      </dgm:t>
    </dgm:pt>
    <dgm:pt modelId="{1F6BD4BF-F0C8-4405-A1E0-D382AA0C80BC}">
      <dgm:prSet phldrT="[Texto]"/>
      <dgm:spPr/>
      <dgm:t>
        <a:bodyPr/>
        <a:lstStyle/>
        <a:p>
          <a:r>
            <a:rPr lang="es-EC" dirty="0" smtClean="0"/>
            <a:t>10 Agosto 1520</a:t>
          </a:r>
          <a:endParaRPr lang="es-EC" dirty="0"/>
        </a:p>
      </dgm:t>
    </dgm:pt>
    <dgm:pt modelId="{6C97FE70-542B-4860-9188-36FDA2D2F904}" type="parTrans" cxnId="{E65F16F9-A92A-469E-B582-255CC4A76F9B}">
      <dgm:prSet/>
      <dgm:spPr/>
      <dgm:t>
        <a:bodyPr/>
        <a:lstStyle/>
        <a:p>
          <a:endParaRPr lang="es-EC"/>
        </a:p>
      </dgm:t>
    </dgm:pt>
    <dgm:pt modelId="{ADC170C5-9BD1-4296-837C-7C3E583947C7}" type="sibTrans" cxnId="{E65F16F9-A92A-469E-B582-255CC4A76F9B}">
      <dgm:prSet/>
      <dgm:spPr/>
      <dgm:t>
        <a:bodyPr/>
        <a:lstStyle/>
        <a:p>
          <a:endParaRPr lang="es-EC"/>
        </a:p>
      </dgm:t>
    </dgm:pt>
    <dgm:pt modelId="{314C4954-08A2-4A14-9A59-074BEED87DBB}">
      <dgm:prSet phldrT="[Texto]"/>
      <dgm:spPr/>
      <dgm:t>
        <a:bodyPr/>
        <a:lstStyle/>
        <a:p>
          <a:r>
            <a:rPr lang="es-EC" dirty="0" smtClean="0"/>
            <a:t>Producción Agrícola</a:t>
          </a:r>
          <a:endParaRPr lang="es-EC" dirty="0"/>
        </a:p>
      </dgm:t>
    </dgm:pt>
    <dgm:pt modelId="{B6C826A4-E421-4ADA-BF9C-F007C5DA37B8}" type="parTrans" cxnId="{DC466975-52C9-4C9A-8D09-B9DBFF991E01}">
      <dgm:prSet/>
      <dgm:spPr/>
      <dgm:t>
        <a:bodyPr/>
        <a:lstStyle/>
        <a:p>
          <a:endParaRPr lang="es-EC"/>
        </a:p>
      </dgm:t>
    </dgm:pt>
    <dgm:pt modelId="{A24E4DD3-A183-49F2-89D6-BEA8E222BD15}" type="sibTrans" cxnId="{DC466975-52C9-4C9A-8D09-B9DBFF991E01}">
      <dgm:prSet/>
      <dgm:spPr/>
      <dgm:t>
        <a:bodyPr/>
        <a:lstStyle/>
        <a:p>
          <a:endParaRPr lang="es-EC"/>
        </a:p>
      </dgm:t>
    </dgm:pt>
    <dgm:pt modelId="{25FED2A2-5334-4EBC-A733-5F60006DFDEE}">
      <dgm:prSet phldrT="[Texto]"/>
      <dgm:spPr/>
      <dgm:t>
        <a:bodyPr/>
        <a:lstStyle/>
        <a:p>
          <a:r>
            <a:rPr lang="es-EC" dirty="0" smtClean="0"/>
            <a:t>Ganadera</a:t>
          </a:r>
          <a:endParaRPr lang="es-EC" dirty="0"/>
        </a:p>
      </dgm:t>
    </dgm:pt>
    <dgm:pt modelId="{D8764E79-7C8E-45C4-85B0-7366187081EE}" type="parTrans" cxnId="{2605A2A2-76EE-4004-B91F-CB462E951E0A}">
      <dgm:prSet/>
      <dgm:spPr/>
      <dgm:t>
        <a:bodyPr/>
        <a:lstStyle/>
        <a:p>
          <a:endParaRPr lang="es-EC"/>
        </a:p>
      </dgm:t>
    </dgm:pt>
    <dgm:pt modelId="{B8BD4688-7CA2-47EF-9999-B5E0A0E13367}" type="sibTrans" cxnId="{2605A2A2-76EE-4004-B91F-CB462E951E0A}">
      <dgm:prSet/>
      <dgm:spPr/>
      <dgm:t>
        <a:bodyPr/>
        <a:lstStyle/>
        <a:p>
          <a:endParaRPr lang="es-EC"/>
        </a:p>
      </dgm:t>
    </dgm:pt>
    <dgm:pt modelId="{D1130D8D-E308-44EB-B2D7-47824F8EA2B9}">
      <dgm:prSet phldrT="[Texto]"/>
      <dgm:spPr/>
      <dgm:t>
        <a:bodyPr/>
        <a:lstStyle/>
        <a:p>
          <a:r>
            <a:rPr lang="es-EC" dirty="0" smtClean="0"/>
            <a:t>Lechera</a:t>
          </a:r>
        </a:p>
        <a:p>
          <a:r>
            <a:rPr lang="es-EC" dirty="0" smtClean="0"/>
            <a:t>(Tanilac, Parmalat)</a:t>
          </a:r>
          <a:endParaRPr lang="es-EC" dirty="0"/>
        </a:p>
      </dgm:t>
    </dgm:pt>
    <dgm:pt modelId="{EAC3CF75-5AD2-4AFA-A8E3-33A36101B0E6}" type="parTrans" cxnId="{215BCE83-74E2-447F-A74A-02D8399464B0}">
      <dgm:prSet/>
      <dgm:spPr/>
      <dgm:t>
        <a:bodyPr/>
        <a:lstStyle/>
        <a:p>
          <a:endParaRPr lang="es-EC"/>
        </a:p>
      </dgm:t>
    </dgm:pt>
    <dgm:pt modelId="{EDCA1617-B5D3-4CDE-A95C-2D4750DB75D9}" type="sibTrans" cxnId="{215BCE83-74E2-447F-A74A-02D8399464B0}">
      <dgm:prSet/>
      <dgm:spPr/>
      <dgm:t>
        <a:bodyPr/>
        <a:lstStyle/>
        <a:p>
          <a:endParaRPr lang="es-EC"/>
        </a:p>
      </dgm:t>
    </dgm:pt>
    <dgm:pt modelId="{28E9E295-30BD-4FC8-9F42-7286F42BA1C6}">
      <dgm:prSet phldrT="[Texto]"/>
      <dgm:spPr/>
      <dgm:t>
        <a:bodyPr/>
        <a:lstStyle/>
        <a:p>
          <a:r>
            <a:rPr lang="es-EC" dirty="0" smtClean="0"/>
            <a:t>Plaza monumental San Lorenzo</a:t>
          </a:r>
          <a:endParaRPr lang="es-EC" dirty="0"/>
        </a:p>
      </dgm:t>
    </dgm:pt>
    <dgm:pt modelId="{69FDE64A-54F5-412C-AB2D-855D50BA143E}" type="parTrans" cxnId="{7A393621-BF52-414F-9433-966A27ABEDB0}">
      <dgm:prSet/>
      <dgm:spPr/>
      <dgm:t>
        <a:bodyPr/>
        <a:lstStyle/>
        <a:p>
          <a:endParaRPr lang="es-EC"/>
        </a:p>
      </dgm:t>
    </dgm:pt>
    <dgm:pt modelId="{E6200B02-736F-4474-81D8-D6E410EC6023}" type="sibTrans" cxnId="{7A393621-BF52-414F-9433-966A27ABEDB0}">
      <dgm:prSet/>
      <dgm:spPr/>
      <dgm:t>
        <a:bodyPr/>
        <a:lstStyle/>
        <a:p>
          <a:endParaRPr lang="es-EC"/>
        </a:p>
      </dgm:t>
    </dgm:pt>
    <dgm:pt modelId="{8DFC58AA-520A-4E45-A3B5-3DB30B091F8A}" type="pres">
      <dgm:prSet presAssocID="{AEA89250-0071-4D25-A774-DC658A81A83F}" presName="diagram" presStyleCnt="0">
        <dgm:presLayoutVars>
          <dgm:dir/>
          <dgm:resizeHandles val="exact"/>
        </dgm:presLayoutVars>
      </dgm:prSet>
      <dgm:spPr/>
      <dgm:t>
        <a:bodyPr/>
        <a:lstStyle/>
        <a:p>
          <a:endParaRPr lang="es-EC"/>
        </a:p>
      </dgm:t>
    </dgm:pt>
    <dgm:pt modelId="{3DE2F25F-07BF-449F-BE8F-A315C0C74BEA}" type="pres">
      <dgm:prSet presAssocID="{1F6BD4BF-F0C8-4405-A1E0-D382AA0C80BC}" presName="node" presStyleLbl="node1" presStyleIdx="0" presStyleCnt="5">
        <dgm:presLayoutVars>
          <dgm:bulletEnabled val="1"/>
        </dgm:presLayoutVars>
      </dgm:prSet>
      <dgm:spPr/>
      <dgm:t>
        <a:bodyPr/>
        <a:lstStyle/>
        <a:p>
          <a:endParaRPr lang="es-EC"/>
        </a:p>
      </dgm:t>
    </dgm:pt>
    <dgm:pt modelId="{EA72E97B-6EAB-4A0E-8A44-BAC340DDBD9D}" type="pres">
      <dgm:prSet presAssocID="{ADC170C5-9BD1-4296-837C-7C3E583947C7}" presName="sibTrans" presStyleLbl="sibTrans2D1" presStyleIdx="0" presStyleCnt="4"/>
      <dgm:spPr/>
      <dgm:t>
        <a:bodyPr/>
        <a:lstStyle/>
        <a:p>
          <a:endParaRPr lang="es-EC"/>
        </a:p>
      </dgm:t>
    </dgm:pt>
    <dgm:pt modelId="{6C8E8DDA-1551-40E6-ADFB-7FAA81992886}" type="pres">
      <dgm:prSet presAssocID="{ADC170C5-9BD1-4296-837C-7C3E583947C7}" presName="connectorText" presStyleLbl="sibTrans2D1" presStyleIdx="0" presStyleCnt="4"/>
      <dgm:spPr/>
      <dgm:t>
        <a:bodyPr/>
        <a:lstStyle/>
        <a:p>
          <a:endParaRPr lang="es-EC"/>
        </a:p>
      </dgm:t>
    </dgm:pt>
    <dgm:pt modelId="{85111656-8B73-40DA-AA04-2062F23A5D9F}" type="pres">
      <dgm:prSet presAssocID="{314C4954-08A2-4A14-9A59-074BEED87DBB}" presName="node" presStyleLbl="node1" presStyleIdx="1" presStyleCnt="5">
        <dgm:presLayoutVars>
          <dgm:bulletEnabled val="1"/>
        </dgm:presLayoutVars>
      </dgm:prSet>
      <dgm:spPr/>
      <dgm:t>
        <a:bodyPr/>
        <a:lstStyle/>
        <a:p>
          <a:endParaRPr lang="es-EC"/>
        </a:p>
      </dgm:t>
    </dgm:pt>
    <dgm:pt modelId="{A4BDAE17-7E95-4D79-9399-943ABF180BB2}" type="pres">
      <dgm:prSet presAssocID="{A24E4DD3-A183-49F2-89D6-BEA8E222BD15}" presName="sibTrans" presStyleLbl="sibTrans2D1" presStyleIdx="1" presStyleCnt="4"/>
      <dgm:spPr/>
      <dgm:t>
        <a:bodyPr/>
        <a:lstStyle/>
        <a:p>
          <a:endParaRPr lang="es-EC"/>
        </a:p>
      </dgm:t>
    </dgm:pt>
    <dgm:pt modelId="{036D1AE3-8A11-4515-B2CF-E40104FF737F}" type="pres">
      <dgm:prSet presAssocID="{A24E4DD3-A183-49F2-89D6-BEA8E222BD15}" presName="connectorText" presStyleLbl="sibTrans2D1" presStyleIdx="1" presStyleCnt="4"/>
      <dgm:spPr/>
      <dgm:t>
        <a:bodyPr/>
        <a:lstStyle/>
        <a:p>
          <a:endParaRPr lang="es-EC"/>
        </a:p>
      </dgm:t>
    </dgm:pt>
    <dgm:pt modelId="{EA970755-5C00-4182-9986-B3C185C25225}" type="pres">
      <dgm:prSet presAssocID="{25FED2A2-5334-4EBC-A733-5F60006DFDEE}" presName="node" presStyleLbl="node1" presStyleIdx="2" presStyleCnt="5">
        <dgm:presLayoutVars>
          <dgm:bulletEnabled val="1"/>
        </dgm:presLayoutVars>
      </dgm:prSet>
      <dgm:spPr/>
      <dgm:t>
        <a:bodyPr/>
        <a:lstStyle/>
        <a:p>
          <a:endParaRPr lang="es-EC"/>
        </a:p>
      </dgm:t>
    </dgm:pt>
    <dgm:pt modelId="{802BC02F-721F-4274-950F-CA170D03B98D}" type="pres">
      <dgm:prSet presAssocID="{B8BD4688-7CA2-47EF-9999-B5E0A0E13367}" presName="sibTrans" presStyleLbl="sibTrans2D1" presStyleIdx="2" presStyleCnt="4"/>
      <dgm:spPr/>
      <dgm:t>
        <a:bodyPr/>
        <a:lstStyle/>
        <a:p>
          <a:endParaRPr lang="es-EC"/>
        </a:p>
      </dgm:t>
    </dgm:pt>
    <dgm:pt modelId="{261386AC-0FFD-45DF-B95D-EB94C3C46D19}" type="pres">
      <dgm:prSet presAssocID="{B8BD4688-7CA2-47EF-9999-B5E0A0E13367}" presName="connectorText" presStyleLbl="sibTrans2D1" presStyleIdx="2" presStyleCnt="4"/>
      <dgm:spPr/>
      <dgm:t>
        <a:bodyPr/>
        <a:lstStyle/>
        <a:p>
          <a:endParaRPr lang="es-EC"/>
        </a:p>
      </dgm:t>
    </dgm:pt>
    <dgm:pt modelId="{41958B5B-48AF-4ACD-93A5-F3FDDBFAD1FD}" type="pres">
      <dgm:prSet presAssocID="{D1130D8D-E308-44EB-B2D7-47824F8EA2B9}" presName="node" presStyleLbl="node1" presStyleIdx="3" presStyleCnt="5">
        <dgm:presLayoutVars>
          <dgm:bulletEnabled val="1"/>
        </dgm:presLayoutVars>
      </dgm:prSet>
      <dgm:spPr/>
      <dgm:t>
        <a:bodyPr/>
        <a:lstStyle/>
        <a:p>
          <a:endParaRPr lang="es-EC"/>
        </a:p>
      </dgm:t>
    </dgm:pt>
    <dgm:pt modelId="{9C372EC5-F544-4677-B4F7-BF3417D7CA0F}" type="pres">
      <dgm:prSet presAssocID="{EDCA1617-B5D3-4CDE-A95C-2D4750DB75D9}" presName="sibTrans" presStyleLbl="sibTrans2D1" presStyleIdx="3" presStyleCnt="4"/>
      <dgm:spPr/>
      <dgm:t>
        <a:bodyPr/>
        <a:lstStyle/>
        <a:p>
          <a:endParaRPr lang="es-EC"/>
        </a:p>
      </dgm:t>
    </dgm:pt>
    <dgm:pt modelId="{86060E57-DD61-43C3-AB8C-F8EC0CC01C56}" type="pres">
      <dgm:prSet presAssocID="{EDCA1617-B5D3-4CDE-A95C-2D4750DB75D9}" presName="connectorText" presStyleLbl="sibTrans2D1" presStyleIdx="3" presStyleCnt="4"/>
      <dgm:spPr/>
      <dgm:t>
        <a:bodyPr/>
        <a:lstStyle/>
        <a:p>
          <a:endParaRPr lang="es-EC"/>
        </a:p>
      </dgm:t>
    </dgm:pt>
    <dgm:pt modelId="{DC393D5F-D4B7-462F-852F-A5EBAD9B6043}" type="pres">
      <dgm:prSet presAssocID="{28E9E295-30BD-4FC8-9F42-7286F42BA1C6}" presName="node" presStyleLbl="node1" presStyleIdx="4" presStyleCnt="5">
        <dgm:presLayoutVars>
          <dgm:bulletEnabled val="1"/>
        </dgm:presLayoutVars>
      </dgm:prSet>
      <dgm:spPr/>
      <dgm:t>
        <a:bodyPr/>
        <a:lstStyle/>
        <a:p>
          <a:endParaRPr lang="es-EC"/>
        </a:p>
      </dgm:t>
    </dgm:pt>
  </dgm:ptLst>
  <dgm:cxnLst>
    <dgm:cxn modelId="{0CE7BBB0-461E-4F34-B9F5-5535B6511663}" type="presOf" srcId="{314C4954-08A2-4A14-9A59-074BEED87DBB}" destId="{85111656-8B73-40DA-AA04-2062F23A5D9F}" srcOrd="0" destOrd="0" presId="urn:microsoft.com/office/officeart/2005/8/layout/process5"/>
    <dgm:cxn modelId="{DC466975-52C9-4C9A-8D09-B9DBFF991E01}" srcId="{AEA89250-0071-4D25-A774-DC658A81A83F}" destId="{314C4954-08A2-4A14-9A59-074BEED87DBB}" srcOrd="1" destOrd="0" parTransId="{B6C826A4-E421-4ADA-BF9C-F007C5DA37B8}" sibTransId="{A24E4DD3-A183-49F2-89D6-BEA8E222BD15}"/>
    <dgm:cxn modelId="{BCB258D2-23E6-4076-BEDF-31FDEBBBD69A}" type="presOf" srcId="{D1130D8D-E308-44EB-B2D7-47824F8EA2B9}" destId="{41958B5B-48AF-4ACD-93A5-F3FDDBFAD1FD}" srcOrd="0" destOrd="0" presId="urn:microsoft.com/office/officeart/2005/8/layout/process5"/>
    <dgm:cxn modelId="{34868049-FABA-4F6A-8314-741DA7859663}" type="presOf" srcId="{B8BD4688-7CA2-47EF-9999-B5E0A0E13367}" destId="{802BC02F-721F-4274-950F-CA170D03B98D}" srcOrd="0" destOrd="0" presId="urn:microsoft.com/office/officeart/2005/8/layout/process5"/>
    <dgm:cxn modelId="{2F784200-B7CE-4D85-91FD-5CD303F741ED}" type="presOf" srcId="{A24E4DD3-A183-49F2-89D6-BEA8E222BD15}" destId="{A4BDAE17-7E95-4D79-9399-943ABF180BB2}" srcOrd="0" destOrd="0" presId="urn:microsoft.com/office/officeart/2005/8/layout/process5"/>
    <dgm:cxn modelId="{FF3326CC-9E0D-49A5-BBEB-4946BD93D3D3}" type="presOf" srcId="{28E9E295-30BD-4FC8-9F42-7286F42BA1C6}" destId="{DC393D5F-D4B7-462F-852F-A5EBAD9B6043}" srcOrd="0" destOrd="0" presId="urn:microsoft.com/office/officeart/2005/8/layout/process5"/>
    <dgm:cxn modelId="{B39CFB95-FAC7-4018-B012-8A0345318951}" type="presOf" srcId="{B8BD4688-7CA2-47EF-9999-B5E0A0E13367}" destId="{261386AC-0FFD-45DF-B95D-EB94C3C46D19}" srcOrd="1" destOrd="0" presId="urn:microsoft.com/office/officeart/2005/8/layout/process5"/>
    <dgm:cxn modelId="{1D05C076-84AA-4442-B61B-536CFE4E1C75}" type="presOf" srcId="{ADC170C5-9BD1-4296-837C-7C3E583947C7}" destId="{EA72E97B-6EAB-4A0E-8A44-BAC340DDBD9D}" srcOrd="0" destOrd="0" presId="urn:microsoft.com/office/officeart/2005/8/layout/process5"/>
    <dgm:cxn modelId="{215BCE83-74E2-447F-A74A-02D8399464B0}" srcId="{AEA89250-0071-4D25-A774-DC658A81A83F}" destId="{D1130D8D-E308-44EB-B2D7-47824F8EA2B9}" srcOrd="3" destOrd="0" parTransId="{EAC3CF75-5AD2-4AFA-A8E3-33A36101B0E6}" sibTransId="{EDCA1617-B5D3-4CDE-A95C-2D4750DB75D9}"/>
    <dgm:cxn modelId="{2605A2A2-76EE-4004-B91F-CB462E951E0A}" srcId="{AEA89250-0071-4D25-A774-DC658A81A83F}" destId="{25FED2A2-5334-4EBC-A733-5F60006DFDEE}" srcOrd="2" destOrd="0" parTransId="{D8764E79-7C8E-45C4-85B0-7366187081EE}" sibTransId="{B8BD4688-7CA2-47EF-9999-B5E0A0E13367}"/>
    <dgm:cxn modelId="{6214EF59-6CBB-494F-8A72-AF3AB904B5D9}" type="presOf" srcId="{EDCA1617-B5D3-4CDE-A95C-2D4750DB75D9}" destId="{9C372EC5-F544-4677-B4F7-BF3417D7CA0F}" srcOrd="0" destOrd="0" presId="urn:microsoft.com/office/officeart/2005/8/layout/process5"/>
    <dgm:cxn modelId="{7A393621-BF52-414F-9433-966A27ABEDB0}" srcId="{AEA89250-0071-4D25-A774-DC658A81A83F}" destId="{28E9E295-30BD-4FC8-9F42-7286F42BA1C6}" srcOrd="4" destOrd="0" parTransId="{69FDE64A-54F5-412C-AB2D-855D50BA143E}" sibTransId="{E6200B02-736F-4474-81D8-D6E410EC6023}"/>
    <dgm:cxn modelId="{8A9D68B8-5614-4715-BE66-D5F01936A3BE}" type="presOf" srcId="{25FED2A2-5334-4EBC-A733-5F60006DFDEE}" destId="{EA970755-5C00-4182-9986-B3C185C25225}" srcOrd="0" destOrd="0" presId="urn:microsoft.com/office/officeart/2005/8/layout/process5"/>
    <dgm:cxn modelId="{62DBC183-C5DF-4FCA-A695-854FBBEE306B}" type="presOf" srcId="{1F6BD4BF-F0C8-4405-A1E0-D382AA0C80BC}" destId="{3DE2F25F-07BF-449F-BE8F-A315C0C74BEA}" srcOrd="0" destOrd="0" presId="urn:microsoft.com/office/officeart/2005/8/layout/process5"/>
    <dgm:cxn modelId="{879AC469-97ED-41F3-B51E-DF4EDC7DD5EA}" type="presOf" srcId="{ADC170C5-9BD1-4296-837C-7C3E583947C7}" destId="{6C8E8DDA-1551-40E6-ADFB-7FAA81992886}" srcOrd="1" destOrd="0" presId="urn:microsoft.com/office/officeart/2005/8/layout/process5"/>
    <dgm:cxn modelId="{A991E7C4-4A29-44A0-A2E8-43A02535EA39}" type="presOf" srcId="{EDCA1617-B5D3-4CDE-A95C-2D4750DB75D9}" destId="{86060E57-DD61-43C3-AB8C-F8EC0CC01C56}" srcOrd="1" destOrd="0" presId="urn:microsoft.com/office/officeart/2005/8/layout/process5"/>
    <dgm:cxn modelId="{3F7C1C79-A92D-46AE-8452-36D736E6F635}" type="presOf" srcId="{AEA89250-0071-4D25-A774-DC658A81A83F}" destId="{8DFC58AA-520A-4E45-A3B5-3DB30B091F8A}" srcOrd="0" destOrd="0" presId="urn:microsoft.com/office/officeart/2005/8/layout/process5"/>
    <dgm:cxn modelId="{E65F16F9-A92A-469E-B582-255CC4A76F9B}" srcId="{AEA89250-0071-4D25-A774-DC658A81A83F}" destId="{1F6BD4BF-F0C8-4405-A1E0-D382AA0C80BC}" srcOrd="0" destOrd="0" parTransId="{6C97FE70-542B-4860-9188-36FDA2D2F904}" sibTransId="{ADC170C5-9BD1-4296-837C-7C3E583947C7}"/>
    <dgm:cxn modelId="{54228ABD-A400-4A6A-A0F6-6163591FB575}" type="presOf" srcId="{A24E4DD3-A183-49F2-89D6-BEA8E222BD15}" destId="{036D1AE3-8A11-4515-B2CF-E40104FF737F}" srcOrd="1" destOrd="0" presId="urn:microsoft.com/office/officeart/2005/8/layout/process5"/>
    <dgm:cxn modelId="{9E7AF8F6-1BDD-4DE8-949E-E23571231F90}" type="presParOf" srcId="{8DFC58AA-520A-4E45-A3B5-3DB30B091F8A}" destId="{3DE2F25F-07BF-449F-BE8F-A315C0C74BEA}" srcOrd="0" destOrd="0" presId="urn:microsoft.com/office/officeart/2005/8/layout/process5"/>
    <dgm:cxn modelId="{C76A042B-D0BF-475E-96C5-B3B22AD5ABC7}" type="presParOf" srcId="{8DFC58AA-520A-4E45-A3B5-3DB30B091F8A}" destId="{EA72E97B-6EAB-4A0E-8A44-BAC340DDBD9D}" srcOrd="1" destOrd="0" presId="urn:microsoft.com/office/officeart/2005/8/layout/process5"/>
    <dgm:cxn modelId="{B844EA3B-8694-4FD9-95CA-15B173BB6106}" type="presParOf" srcId="{EA72E97B-6EAB-4A0E-8A44-BAC340DDBD9D}" destId="{6C8E8DDA-1551-40E6-ADFB-7FAA81992886}" srcOrd="0" destOrd="0" presId="urn:microsoft.com/office/officeart/2005/8/layout/process5"/>
    <dgm:cxn modelId="{7CFAED86-140E-44AD-9344-3B7E173933B7}" type="presParOf" srcId="{8DFC58AA-520A-4E45-A3B5-3DB30B091F8A}" destId="{85111656-8B73-40DA-AA04-2062F23A5D9F}" srcOrd="2" destOrd="0" presId="urn:microsoft.com/office/officeart/2005/8/layout/process5"/>
    <dgm:cxn modelId="{C71B8689-BA6C-48E7-86AE-78442032906C}" type="presParOf" srcId="{8DFC58AA-520A-4E45-A3B5-3DB30B091F8A}" destId="{A4BDAE17-7E95-4D79-9399-943ABF180BB2}" srcOrd="3" destOrd="0" presId="urn:microsoft.com/office/officeart/2005/8/layout/process5"/>
    <dgm:cxn modelId="{5F9E010D-BDCA-4AFD-ADF3-3FE5589466CF}" type="presParOf" srcId="{A4BDAE17-7E95-4D79-9399-943ABF180BB2}" destId="{036D1AE3-8A11-4515-B2CF-E40104FF737F}" srcOrd="0" destOrd="0" presId="urn:microsoft.com/office/officeart/2005/8/layout/process5"/>
    <dgm:cxn modelId="{2EAA33D3-AF05-4AE4-A708-DD07E0E02485}" type="presParOf" srcId="{8DFC58AA-520A-4E45-A3B5-3DB30B091F8A}" destId="{EA970755-5C00-4182-9986-B3C185C25225}" srcOrd="4" destOrd="0" presId="urn:microsoft.com/office/officeart/2005/8/layout/process5"/>
    <dgm:cxn modelId="{A405D4E2-7A77-470C-ADBD-795005E942D3}" type="presParOf" srcId="{8DFC58AA-520A-4E45-A3B5-3DB30B091F8A}" destId="{802BC02F-721F-4274-950F-CA170D03B98D}" srcOrd="5" destOrd="0" presId="urn:microsoft.com/office/officeart/2005/8/layout/process5"/>
    <dgm:cxn modelId="{AE3DB038-9D1F-43F7-B4FA-18DED8ADC482}" type="presParOf" srcId="{802BC02F-721F-4274-950F-CA170D03B98D}" destId="{261386AC-0FFD-45DF-B95D-EB94C3C46D19}" srcOrd="0" destOrd="0" presId="urn:microsoft.com/office/officeart/2005/8/layout/process5"/>
    <dgm:cxn modelId="{7D28C94E-CDCA-4458-A343-C182A85154A9}" type="presParOf" srcId="{8DFC58AA-520A-4E45-A3B5-3DB30B091F8A}" destId="{41958B5B-48AF-4ACD-93A5-F3FDDBFAD1FD}" srcOrd="6" destOrd="0" presId="urn:microsoft.com/office/officeart/2005/8/layout/process5"/>
    <dgm:cxn modelId="{3AD97AC6-A24B-446B-AD45-0FE8D8C2D57E}" type="presParOf" srcId="{8DFC58AA-520A-4E45-A3B5-3DB30B091F8A}" destId="{9C372EC5-F544-4677-B4F7-BF3417D7CA0F}" srcOrd="7" destOrd="0" presId="urn:microsoft.com/office/officeart/2005/8/layout/process5"/>
    <dgm:cxn modelId="{DD40B8AB-9B91-404C-B82F-26BEA620B268}" type="presParOf" srcId="{9C372EC5-F544-4677-B4F7-BF3417D7CA0F}" destId="{86060E57-DD61-43C3-AB8C-F8EC0CC01C56}" srcOrd="0" destOrd="0" presId="urn:microsoft.com/office/officeart/2005/8/layout/process5"/>
    <dgm:cxn modelId="{6B1A2145-7730-42D7-9362-5DA9210474C4}" type="presParOf" srcId="{8DFC58AA-520A-4E45-A3B5-3DB30B091F8A}" destId="{DC393D5F-D4B7-462F-852F-A5EBAD9B6043}"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AF00DC-B71A-4243-862D-48E3CEF642B0}" type="doc">
      <dgm:prSet loTypeId="urn:microsoft.com/office/officeart/2005/8/layout/vProcess5" loCatId="process" qsTypeId="urn:microsoft.com/office/officeart/2005/8/quickstyle/simple3" qsCatId="simple" csTypeId="urn:microsoft.com/office/officeart/2005/8/colors/colorful3" csCatId="colorful" phldr="1"/>
      <dgm:spPr/>
      <dgm:t>
        <a:bodyPr/>
        <a:lstStyle/>
        <a:p>
          <a:endParaRPr lang="es-EC"/>
        </a:p>
      </dgm:t>
    </dgm:pt>
    <dgm:pt modelId="{45CD4BD4-BE1A-430A-B10D-A66926385AC0}">
      <dgm:prSet phldrT="[Texto]"/>
      <dgm:spPr/>
      <dgm:t>
        <a:bodyPr/>
        <a:lstStyle/>
        <a:p>
          <a:r>
            <a:rPr lang="es-EC" dirty="0" smtClean="0"/>
            <a:t>Fundamentar teóricamente el estudio por medio del análisis de información sobre la Certificación Smart Voyager Express y la parroquia de Tanicuchí.</a:t>
          </a:r>
          <a:endParaRPr lang="es-EC" dirty="0"/>
        </a:p>
      </dgm:t>
    </dgm:pt>
    <dgm:pt modelId="{FCEEFC3C-C314-4505-A1F7-82E7A90C244F}" type="parTrans" cxnId="{42A4ECDB-555D-44A3-823C-992BE29D4242}">
      <dgm:prSet/>
      <dgm:spPr/>
      <dgm:t>
        <a:bodyPr/>
        <a:lstStyle/>
        <a:p>
          <a:endParaRPr lang="es-EC"/>
        </a:p>
      </dgm:t>
    </dgm:pt>
    <dgm:pt modelId="{78BD84DC-A72A-4A23-9542-DE22EA8C0488}" type="sibTrans" cxnId="{42A4ECDB-555D-44A3-823C-992BE29D4242}">
      <dgm:prSet/>
      <dgm:spPr/>
      <dgm:t>
        <a:bodyPr/>
        <a:lstStyle/>
        <a:p>
          <a:endParaRPr lang="es-EC"/>
        </a:p>
      </dgm:t>
    </dgm:pt>
    <dgm:pt modelId="{B052E870-D82E-48C6-B828-5FD0DC3F9ABA}">
      <dgm:prSet phldrT="[Texto]"/>
      <dgm:spPr/>
      <dgm:t>
        <a:bodyPr/>
        <a:lstStyle/>
        <a:p>
          <a:r>
            <a:rPr lang="es-EC" dirty="0" smtClean="0"/>
            <a:t>Diagnosticar la situación real de los establecimientos de primera categoría a través de varias visitas de campo, con el propósito de tener una visión clara sobre oferta y demanda. </a:t>
          </a:r>
          <a:endParaRPr lang="es-EC" dirty="0"/>
        </a:p>
      </dgm:t>
    </dgm:pt>
    <dgm:pt modelId="{33121F1E-60AD-479F-B9CC-92F6AF330AC6}" type="parTrans" cxnId="{686CB8C3-8624-4CFB-8489-3306104CDB9C}">
      <dgm:prSet/>
      <dgm:spPr/>
      <dgm:t>
        <a:bodyPr/>
        <a:lstStyle/>
        <a:p>
          <a:endParaRPr lang="es-EC"/>
        </a:p>
      </dgm:t>
    </dgm:pt>
    <dgm:pt modelId="{0F869BF2-2349-4600-A16B-6A8648A45165}" type="sibTrans" cxnId="{686CB8C3-8624-4CFB-8489-3306104CDB9C}">
      <dgm:prSet/>
      <dgm:spPr/>
      <dgm:t>
        <a:bodyPr/>
        <a:lstStyle/>
        <a:p>
          <a:endParaRPr lang="es-EC"/>
        </a:p>
      </dgm:t>
    </dgm:pt>
    <dgm:pt modelId="{871F4EE4-5701-4479-B624-FC3E4F3E786F}">
      <dgm:prSet phldrT="[Texto]"/>
      <dgm:spPr/>
      <dgm:t>
        <a:bodyPr/>
        <a:lstStyle/>
        <a:p>
          <a:r>
            <a:rPr lang="es-EC" dirty="0" smtClean="0"/>
            <a:t>Evaluar el desenvolvimiento de los establecimientos de alojamiento de primera categoría en los ámbitos de sostenibilidad turística con el fin de determinar si es viable para una futura aplicación de la certificación Smart Voyager Express.</a:t>
          </a:r>
          <a:endParaRPr lang="es-EC" dirty="0"/>
        </a:p>
      </dgm:t>
    </dgm:pt>
    <dgm:pt modelId="{182F41C1-5FC4-48E6-9186-E99E3EA36C20}" type="parTrans" cxnId="{ECE7FE6B-207D-4372-9563-F16D4E1D18AC}">
      <dgm:prSet/>
      <dgm:spPr/>
      <dgm:t>
        <a:bodyPr/>
        <a:lstStyle/>
        <a:p>
          <a:endParaRPr lang="es-EC"/>
        </a:p>
      </dgm:t>
    </dgm:pt>
    <dgm:pt modelId="{1D193F7A-4382-471B-AAA0-6CF5E776393B}" type="sibTrans" cxnId="{ECE7FE6B-207D-4372-9563-F16D4E1D18AC}">
      <dgm:prSet/>
      <dgm:spPr/>
      <dgm:t>
        <a:bodyPr/>
        <a:lstStyle/>
        <a:p>
          <a:endParaRPr lang="es-EC"/>
        </a:p>
      </dgm:t>
    </dgm:pt>
    <dgm:pt modelId="{A66E125F-C7FA-44FE-98A7-E7FBEC152570}" type="pres">
      <dgm:prSet presAssocID="{48AF00DC-B71A-4243-862D-48E3CEF642B0}" presName="outerComposite" presStyleCnt="0">
        <dgm:presLayoutVars>
          <dgm:chMax val="5"/>
          <dgm:dir/>
          <dgm:resizeHandles val="exact"/>
        </dgm:presLayoutVars>
      </dgm:prSet>
      <dgm:spPr/>
      <dgm:t>
        <a:bodyPr/>
        <a:lstStyle/>
        <a:p>
          <a:endParaRPr lang="es-EC"/>
        </a:p>
      </dgm:t>
    </dgm:pt>
    <dgm:pt modelId="{B0F0D9CB-0135-4E17-B9CA-87EB9A5BE29F}" type="pres">
      <dgm:prSet presAssocID="{48AF00DC-B71A-4243-862D-48E3CEF642B0}" presName="dummyMaxCanvas" presStyleCnt="0">
        <dgm:presLayoutVars/>
      </dgm:prSet>
      <dgm:spPr/>
      <dgm:t>
        <a:bodyPr/>
        <a:lstStyle/>
        <a:p>
          <a:endParaRPr lang="es-EC"/>
        </a:p>
      </dgm:t>
    </dgm:pt>
    <dgm:pt modelId="{3D439B44-1080-4F5D-A1AE-A15A01D5C5CA}" type="pres">
      <dgm:prSet presAssocID="{48AF00DC-B71A-4243-862D-48E3CEF642B0}" presName="ThreeNodes_1" presStyleLbl="node1" presStyleIdx="0" presStyleCnt="3">
        <dgm:presLayoutVars>
          <dgm:bulletEnabled val="1"/>
        </dgm:presLayoutVars>
      </dgm:prSet>
      <dgm:spPr/>
      <dgm:t>
        <a:bodyPr/>
        <a:lstStyle/>
        <a:p>
          <a:endParaRPr lang="es-EC"/>
        </a:p>
      </dgm:t>
    </dgm:pt>
    <dgm:pt modelId="{CB6E948E-C137-42CA-93F3-D533030A3B4C}" type="pres">
      <dgm:prSet presAssocID="{48AF00DC-B71A-4243-862D-48E3CEF642B0}" presName="ThreeNodes_2" presStyleLbl="node1" presStyleIdx="1" presStyleCnt="3">
        <dgm:presLayoutVars>
          <dgm:bulletEnabled val="1"/>
        </dgm:presLayoutVars>
      </dgm:prSet>
      <dgm:spPr/>
      <dgm:t>
        <a:bodyPr/>
        <a:lstStyle/>
        <a:p>
          <a:endParaRPr lang="es-EC"/>
        </a:p>
      </dgm:t>
    </dgm:pt>
    <dgm:pt modelId="{D2E0493C-76AB-45F2-91A5-56493A0C9B1E}" type="pres">
      <dgm:prSet presAssocID="{48AF00DC-B71A-4243-862D-48E3CEF642B0}" presName="ThreeNodes_3" presStyleLbl="node1" presStyleIdx="2" presStyleCnt="3">
        <dgm:presLayoutVars>
          <dgm:bulletEnabled val="1"/>
        </dgm:presLayoutVars>
      </dgm:prSet>
      <dgm:spPr/>
      <dgm:t>
        <a:bodyPr/>
        <a:lstStyle/>
        <a:p>
          <a:endParaRPr lang="es-EC"/>
        </a:p>
      </dgm:t>
    </dgm:pt>
    <dgm:pt modelId="{B4BB814B-4C9F-43E8-92D0-BB8FA52C235A}" type="pres">
      <dgm:prSet presAssocID="{48AF00DC-B71A-4243-862D-48E3CEF642B0}" presName="ThreeConn_1-2" presStyleLbl="fgAccFollowNode1" presStyleIdx="0" presStyleCnt="2">
        <dgm:presLayoutVars>
          <dgm:bulletEnabled val="1"/>
        </dgm:presLayoutVars>
      </dgm:prSet>
      <dgm:spPr/>
      <dgm:t>
        <a:bodyPr/>
        <a:lstStyle/>
        <a:p>
          <a:endParaRPr lang="es-EC"/>
        </a:p>
      </dgm:t>
    </dgm:pt>
    <dgm:pt modelId="{30E370AB-8D15-48D1-885C-B653D704D6C9}" type="pres">
      <dgm:prSet presAssocID="{48AF00DC-B71A-4243-862D-48E3CEF642B0}" presName="ThreeConn_2-3" presStyleLbl="fgAccFollowNode1" presStyleIdx="1" presStyleCnt="2">
        <dgm:presLayoutVars>
          <dgm:bulletEnabled val="1"/>
        </dgm:presLayoutVars>
      </dgm:prSet>
      <dgm:spPr/>
      <dgm:t>
        <a:bodyPr/>
        <a:lstStyle/>
        <a:p>
          <a:endParaRPr lang="es-EC"/>
        </a:p>
      </dgm:t>
    </dgm:pt>
    <dgm:pt modelId="{A8A43DD4-3F60-4FEF-99B4-76781D76703E}" type="pres">
      <dgm:prSet presAssocID="{48AF00DC-B71A-4243-862D-48E3CEF642B0}" presName="ThreeNodes_1_text" presStyleLbl="node1" presStyleIdx="2" presStyleCnt="3">
        <dgm:presLayoutVars>
          <dgm:bulletEnabled val="1"/>
        </dgm:presLayoutVars>
      </dgm:prSet>
      <dgm:spPr/>
      <dgm:t>
        <a:bodyPr/>
        <a:lstStyle/>
        <a:p>
          <a:endParaRPr lang="es-EC"/>
        </a:p>
      </dgm:t>
    </dgm:pt>
    <dgm:pt modelId="{D4160F14-E41C-48FD-B519-0DF19E3FD70E}" type="pres">
      <dgm:prSet presAssocID="{48AF00DC-B71A-4243-862D-48E3CEF642B0}" presName="ThreeNodes_2_text" presStyleLbl="node1" presStyleIdx="2" presStyleCnt="3">
        <dgm:presLayoutVars>
          <dgm:bulletEnabled val="1"/>
        </dgm:presLayoutVars>
      </dgm:prSet>
      <dgm:spPr/>
      <dgm:t>
        <a:bodyPr/>
        <a:lstStyle/>
        <a:p>
          <a:endParaRPr lang="es-EC"/>
        </a:p>
      </dgm:t>
    </dgm:pt>
    <dgm:pt modelId="{955B65E3-4184-46D2-A2F1-249892FEFC0A}" type="pres">
      <dgm:prSet presAssocID="{48AF00DC-B71A-4243-862D-48E3CEF642B0}" presName="ThreeNodes_3_text" presStyleLbl="node1" presStyleIdx="2" presStyleCnt="3">
        <dgm:presLayoutVars>
          <dgm:bulletEnabled val="1"/>
        </dgm:presLayoutVars>
      </dgm:prSet>
      <dgm:spPr/>
      <dgm:t>
        <a:bodyPr/>
        <a:lstStyle/>
        <a:p>
          <a:endParaRPr lang="es-EC"/>
        </a:p>
      </dgm:t>
    </dgm:pt>
  </dgm:ptLst>
  <dgm:cxnLst>
    <dgm:cxn modelId="{6FBD55DE-464B-491E-8061-628DEB360E3F}" type="presOf" srcId="{B052E870-D82E-48C6-B828-5FD0DC3F9ABA}" destId="{CB6E948E-C137-42CA-93F3-D533030A3B4C}" srcOrd="0" destOrd="0" presId="urn:microsoft.com/office/officeart/2005/8/layout/vProcess5"/>
    <dgm:cxn modelId="{D3579725-6DAF-43D7-BABC-44F235093601}" type="presOf" srcId="{45CD4BD4-BE1A-430A-B10D-A66926385AC0}" destId="{3D439B44-1080-4F5D-A1AE-A15A01D5C5CA}" srcOrd="0" destOrd="0" presId="urn:microsoft.com/office/officeart/2005/8/layout/vProcess5"/>
    <dgm:cxn modelId="{272C49C6-AB24-4E06-A4B3-63803583D015}" type="presOf" srcId="{78BD84DC-A72A-4A23-9542-DE22EA8C0488}" destId="{B4BB814B-4C9F-43E8-92D0-BB8FA52C235A}" srcOrd="0" destOrd="0" presId="urn:microsoft.com/office/officeart/2005/8/layout/vProcess5"/>
    <dgm:cxn modelId="{C4D97290-ECB6-4F5F-A138-FAF9255796F6}" type="presOf" srcId="{B052E870-D82E-48C6-B828-5FD0DC3F9ABA}" destId="{D4160F14-E41C-48FD-B519-0DF19E3FD70E}" srcOrd="1" destOrd="0" presId="urn:microsoft.com/office/officeart/2005/8/layout/vProcess5"/>
    <dgm:cxn modelId="{ECE7FE6B-207D-4372-9563-F16D4E1D18AC}" srcId="{48AF00DC-B71A-4243-862D-48E3CEF642B0}" destId="{871F4EE4-5701-4479-B624-FC3E4F3E786F}" srcOrd="2" destOrd="0" parTransId="{182F41C1-5FC4-48E6-9186-E99E3EA36C20}" sibTransId="{1D193F7A-4382-471B-AAA0-6CF5E776393B}"/>
    <dgm:cxn modelId="{69445A8B-BB1A-48E2-8422-EA92326DFBFE}" type="presOf" srcId="{871F4EE4-5701-4479-B624-FC3E4F3E786F}" destId="{955B65E3-4184-46D2-A2F1-249892FEFC0A}" srcOrd="1" destOrd="0" presId="urn:microsoft.com/office/officeart/2005/8/layout/vProcess5"/>
    <dgm:cxn modelId="{9A145EE1-D0B9-413C-AA35-C1DA9FC12B3D}" type="presOf" srcId="{48AF00DC-B71A-4243-862D-48E3CEF642B0}" destId="{A66E125F-C7FA-44FE-98A7-E7FBEC152570}" srcOrd="0" destOrd="0" presId="urn:microsoft.com/office/officeart/2005/8/layout/vProcess5"/>
    <dgm:cxn modelId="{FA652DCB-E827-424E-94A7-00CC875BCE72}" type="presOf" srcId="{0F869BF2-2349-4600-A16B-6A8648A45165}" destId="{30E370AB-8D15-48D1-885C-B653D704D6C9}" srcOrd="0" destOrd="0" presId="urn:microsoft.com/office/officeart/2005/8/layout/vProcess5"/>
    <dgm:cxn modelId="{BA0AF779-07CD-47DB-AD71-0864908AA71F}" type="presOf" srcId="{871F4EE4-5701-4479-B624-FC3E4F3E786F}" destId="{D2E0493C-76AB-45F2-91A5-56493A0C9B1E}" srcOrd="0" destOrd="0" presId="urn:microsoft.com/office/officeart/2005/8/layout/vProcess5"/>
    <dgm:cxn modelId="{24DF8937-1535-43D6-BD83-873C2CB01038}" type="presOf" srcId="{45CD4BD4-BE1A-430A-B10D-A66926385AC0}" destId="{A8A43DD4-3F60-4FEF-99B4-76781D76703E}" srcOrd="1" destOrd="0" presId="urn:microsoft.com/office/officeart/2005/8/layout/vProcess5"/>
    <dgm:cxn modelId="{686CB8C3-8624-4CFB-8489-3306104CDB9C}" srcId="{48AF00DC-B71A-4243-862D-48E3CEF642B0}" destId="{B052E870-D82E-48C6-B828-5FD0DC3F9ABA}" srcOrd="1" destOrd="0" parTransId="{33121F1E-60AD-479F-B9CC-92F6AF330AC6}" sibTransId="{0F869BF2-2349-4600-A16B-6A8648A45165}"/>
    <dgm:cxn modelId="{42A4ECDB-555D-44A3-823C-992BE29D4242}" srcId="{48AF00DC-B71A-4243-862D-48E3CEF642B0}" destId="{45CD4BD4-BE1A-430A-B10D-A66926385AC0}" srcOrd="0" destOrd="0" parTransId="{FCEEFC3C-C314-4505-A1F7-82E7A90C244F}" sibTransId="{78BD84DC-A72A-4A23-9542-DE22EA8C0488}"/>
    <dgm:cxn modelId="{E2B09EBC-B308-4CAD-9076-E57D71A96DB2}" type="presParOf" srcId="{A66E125F-C7FA-44FE-98A7-E7FBEC152570}" destId="{B0F0D9CB-0135-4E17-B9CA-87EB9A5BE29F}" srcOrd="0" destOrd="0" presId="urn:microsoft.com/office/officeart/2005/8/layout/vProcess5"/>
    <dgm:cxn modelId="{DC4C5043-C3F4-4FD9-B655-E6BCFB500667}" type="presParOf" srcId="{A66E125F-C7FA-44FE-98A7-E7FBEC152570}" destId="{3D439B44-1080-4F5D-A1AE-A15A01D5C5CA}" srcOrd="1" destOrd="0" presId="urn:microsoft.com/office/officeart/2005/8/layout/vProcess5"/>
    <dgm:cxn modelId="{5D0D70A6-0457-4A6F-9527-6AB7B7C18C8E}" type="presParOf" srcId="{A66E125F-C7FA-44FE-98A7-E7FBEC152570}" destId="{CB6E948E-C137-42CA-93F3-D533030A3B4C}" srcOrd="2" destOrd="0" presId="urn:microsoft.com/office/officeart/2005/8/layout/vProcess5"/>
    <dgm:cxn modelId="{E244A931-B669-4A49-9C45-5AF0ED961A6C}" type="presParOf" srcId="{A66E125F-C7FA-44FE-98A7-E7FBEC152570}" destId="{D2E0493C-76AB-45F2-91A5-56493A0C9B1E}" srcOrd="3" destOrd="0" presId="urn:microsoft.com/office/officeart/2005/8/layout/vProcess5"/>
    <dgm:cxn modelId="{B02BB8B8-9D54-4168-B9E6-EC28CBF542AC}" type="presParOf" srcId="{A66E125F-C7FA-44FE-98A7-E7FBEC152570}" destId="{B4BB814B-4C9F-43E8-92D0-BB8FA52C235A}" srcOrd="4" destOrd="0" presId="urn:microsoft.com/office/officeart/2005/8/layout/vProcess5"/>
    <dgm:cxn modelId="{161B9DAF-7CCE-45BA-AE21-E872A53C6D51}" type="presParOf" srcId="{A66E125F-C7FA-44FE-98A7-E7FBEC152570}" destId="{30E370AB-8D15-48D1-885C-B653D704D6C9}" srcOrd="5" destOrd="0" presId="urn:microsoft.com/office/officeart/2005/8/layout/vProcess5"/>
    <dgm:cxn modelId="{4F305E64-10CA-48F4-8768-07EA437E70EB}" type="presParOf" srcId="{A66E125F-C7FA-44FE-98A7-E7FBEC152570}" destId="{A8A43DD4-3F60-4FEF-99B4-76781D76703E}" srcOrd="6" destOrd="0" presId="urn:microsoft.com/office/officeart/2005/8/layout/vProcess5"/>
    <dgm:cxn modelId="{5CAAEED8-6576-43AE-8BF8-8B7B938137E7}" type="presParOf" srcId="{A66E125F-C7FA-44FE-98A7-E7FBEC152570}" destId="{D4160F14-E41C-48FD-B519-0DF19E3FD70E}" srcOrd="7" destOrd="0" presId="urn:microsoft.com/office/officeart/2005/8/layout/vProcess5"/>
    <dgm:cxn modelId="{EEB02F89-E549-428F-B67B-605A166274B7}" type="presParOf" srcId="{A66E125F-C7FA-44FE-98A7-E7FBEC152570}" destId="{955B65E3-4184-46D2-A2F1-249892FEFC0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D04C64-ECF4-413B-AC6B-7A69CAA4CA6E}" type="doc">
      <dgm:prSet loTypeId="urn:microsoft.com/office/officeart/2005/8/layout/process2" loCatId="process" qsTypeId="urn:microsoft.com/office/officeart/2005/8/quickstyle/simple3" qsCatId="simple" csTypeId="urn:microsoft.com/office/officeart/2005/8/colors/colorful3" csCatId="colorful" phldr="1"/>
      <dgm:spPr/>
    </dgm:pt>
    <dgm:pt modelId="{41F8E33E-9BC5-4E47-9B58-96A3FA1B3A28}">
      <dgm:prSet phldrT="[Texto]"/>
      <dgm:spPr/>
      <dgm:t>
        <a:bodyPr/>
        <a:lstStyle/>
        <a:p>
          <a:r>
            <a:rPr lang="es-EC" dirty="0" smtClean="0"/>
            <a:t>Universo</a:t>
          </a:r>
          <a:endParaRPr lang="es-EC" dirty="0"/>
        </a:p>
      </dgm:t>
    </dgm:pt>
    <dgm:pt modelId="{25D7EDA0-5FA0-4219-ACB8-34C21248108D}" type="parTrans" cxnId="{69E1A966-65BA-43BB-BD83-360AFF30608D}">
      <dgm:prSet/>
      <dgm:spPr/>
      <dgm:t>
        <a:bodyPr/>
        <a:lstStyle/>
        <a:p>
          <a:endParaRPr lang="es-EC"/>
        </a:p>
      </dgm:t>
    </dgm:pt>
    <dgm:pt modelId="{1DF43F2A-6717-40A1-8FCE-6AD769BD7EDB}" type="sibTrans" cxnId="{69E1A966-65BA-43BB-BD83-360AFF30608D}">
      <dgm:prSet/>
      <dgm:spPr/>
      <dgm:t>
        <a:bodyPr/>
        <a:lstStyle/>
        <a:p>
          <a:endParaRPr lang="es-EC"/>
        </a:p>
      </dgm:t>
    </dgm:pt>
    <dgm:pt modelId="{B2A8A622-73F9-48E0-8784-BF602C38F109}">
      <dgm:prSet phldrT="[Texto]"/>
      <dgm:spPr/>
      <dgm:t>
        <a:bodyPr/>
        <a:lstStyle/>
        <a:p>
          <a:r>
            <a:rPr lang="es-EC" dirty="0" smtClean="0"/>
            <a:t>Muestra </a:t>
          </a:r>
          <a:br>
            <a:rPr lang="es-EC" dirty="0" smtClean="0"/>
          </a:br>
          <a:r>
            <a:rPr lang="es-EC" dirty="0" smtClean="0"/>
            <a:t>n’ = 381</a:t>
          </a:r>
          <a:endParaRPr lang="es-EC" dirty="0"/>
        </a:p>
      </dgm:t>
    </dgm:pt>
    <dgm:pt modelId="{DA97448F-2AA4-480C-B77C-C846995EDAC9}" type="parTrans" cxnId="{AD746499-62A7-4DED-8DA9-3E55792E5EA5}">
      <dgm:prSet/>
      <dgm:spPr/>
      <dgm:t>
        <a:bodyPr/>
        <a:lstStyle/>
        <a:p>
          <a:endParaRPr lang="es-EC"/>
        </a:p>
      </dgm:t>
    </dgm:pt>
    <dgm:pt modelId="{2B8376E7-FC75-4F8A-A78E-50833AB2B254}" type="sibTrans" cxnId="{AD746499-62A7-4DED-8DA9-3E55792E5EA5}">
      <dgm:prSet/>
      <dgm:spPr/>
      <dgm:t>
        <a:bodyPr/>
        <a:lstStyle/>
        <a:p>
          <a:endParaRPr lang="es-EC"/>
        </a:p>
      </dgm:t>
    </dgm:pt>
    <dgm:pt modelId="{0D887156-C582-4DEF-A207-67803F41866A}">
      <dgm:prSet phldrT="[Texto]"/>
      <dgm:spPr/>
      <dgm:t>
        <a:bodyPr/>
        <a:lstStyle/>
        <a:p>
          <a:r>
            <a:rPr lang="es-EC" dirty="0" smtClean="0"/>
            <a:t>Muestreo probabilístico</a:t>
          </a:r>
          <a:endParaRPr lang="es-EC" dirty="0"/>
        </a:p>
      </dgm:t>
    </dgm:pt>
    <dgm:pt modelId="{B0470FE7-DC73-4A03-8CE8-080DC5033604}" type="parTrans" cxnId="{612D6DC1-16D3-4277-8FCB-7C99FDA7E7A6}">
      <dgm:prSet/>
      <dgm:spPr/>
      <dgm:t>
        <a:bodyPr/>
        <a:lstStyle/>
        <a:p>
          <a:endParaRPr lang="es-EC"/>
        </a:p>
      </dgm:t>
    </dgm:pt>
    <dgm:pt modelId="{46FEBE8B-C62F-4B44-A084-250143CCE6A4}" type="sibTrans" cxnId="{612D6DC1-16D3-4277-8FCB-7C99FDA7E7A6}">
      <dgm:prSet/>
      <dgm:spPr/>
      <dgm:t>
        <a:bodyPr/>
        <a:lstStyle/>
        <a:p>
          <a:endParaRPr lang="es-EC"/>
        </a:p>
      </dgm:t>
    </dgm:pt>
    <dgm:pt modelId="{9500C4D7-517C-447B-87CF-A5E9BA4B8D72}" type="pres">
      <dgm:prSet presAssocID="{48D04C64-ECF4-413B-AC6B-7A69CAA4CA6E}" presName="linearFlow" presStyleCnt="0">
        <dgm:presLayoutVars>
          <dgm:resizeHandles val="exact"/>
        </dgm:presLayoutVars>
      </dgm:prSet>
      <dgm:spPr/>
    </dgm:pt>
    <dgm:pt modelId="{969C54A0-9C3B-4685-9C01-B817409E5C84}" type="pres">
      <dgm:prSet presAssocID="{41F8E33E-9BC5-4E47-9B58-96A3FA1B3A28}" presName="node" presStyleLbl="node1" presStyleIdx="0" presStyleCnt="3">
        <dgm:presLayoutVars>
          <dgm:bulletEnabled val="1"/>
        </dgm:presLayoutVars>
      </dgm:prSet>
      <dgm:spPr/>
      <dgm:t>
        <a:bodyPr/>
        <a:lstStyle/>
        <a:p>
          <a:endParaRPr lang="es-EC"/>
        </a:p>
      </dgm:t>
    </dgm:pt>
    <dgm:pt modelId="{FBBBD178-5A9C-4915-B73D-11C5A0EB0A58}" type="pres">
      <dgm:prSet presAssocID="{1DF43F2A-6717-40A1-8FCE-6AD769BD7EDB}" presName="sibTrans" presStyleLbl="sibTrans2D1" presStyleIdx="0" presStyleCnt="2"/>
      <dgm:spPr/>
      <dgm:t>
        <a:bodyPr/>
        <a:lstStyle/>
        <a:p>
          <a:endParaRPr lang="es-EC"/>
        </a:p>
      </dgm:t>
    </dgm:pt>
    <dgm:pt modelId="{95CDCCE9-8DD9-4B3B-8C78-FCD5E099E582}" type="pres">
      <dgm:prSet presAssocID="{1DF43F2A-6717-40A1-8FCE-6AD769BD7EDB}" presName="connectorText" presStyleLbl="sibTrans2D1" presStyleIdx="0" presStyleCnt="2"/>
      <dgm:spPr/>
      <dgm:t>
        <a:bodyPr/>
        <a:lstStyle/>
        <a:p>
          <a:endParaRPr lang="es-EC"/>
        </a:p>
      </dgm:t>
    </dgm:pt>
    <dgm:pt modelId="{F7DA7652-45C5-418E-B099-F53330044519}" type="pres">
      <dgm:prSet presAssocID="{B2A8A622-73F9-48E0-8784-BF602C38F109}" presName="node" presStyleLbl="node1" presStyleIdx="1" presStyleCnt="3">
        <dgm:presLayoutVars>
          <dgm:bulletEnabled val="1"/>
        </dgm:presLayoutVars>
      </dgm:prSet>
      <dgm:spPr/>
      <dgm:t>
        <a:bodyPr/>
        <a:lstStyle/>
        <a:p>
          <a:endParaRPr lang="es-EC"/>
        </a:p>
      </dgm:t>
    </dgm:pt>
    <dgm:pt modelId="{E2A6B16F-383E-4043-AC60-53DAF5521D6D}" type="pres">
      <dgm:prSet presAssocID="{2B8376E7-FC75-4F8A-A78E-50833AB2B254}" presName="sibTrans" presStyleLbl="sibTrans2D1" presStyleIdx="1" presStyleCnt="2"/>
      <dgm:spPr/>
      <dgm:t>
        <a:bodyPr/>
        <a:lstStyle/>
        <a:p>
          <a:endParaRPr lang="es-EC"/>
        </a:p>
      </dgm:t>
    </dgm:pt>
    <dgm:pt modelId="{2DD7F11F-BAA5-4F19-BFEA-38D031E509F8}" type="pres">
      <dgm:prSet presAssocID="{2B8376E7-FC75-4F8A-A78E-50833AB2B254}" presName="connectorText" presStyleLbl="sibTrans2D1" presStyleIdx="1" presStyleCnt="2"/>
      <dgm:spPr/>
      <dgm:t>
        <a:bodyPr/>
        <a:lstStyle/>
        <a:p>
          <a:endParaRPr lang="es-EC"/>
        </a:p>
      </dgm:t>
    </dgm:pt>
    <dgm:pt modelId="{05399A81-BF72-4C38-8958-48E6A6AA5B3F}" type="pres">
      <dgm:prSet presAssocID="{0D887156-C582-4DEF-A207-67803F41866A}" presName="node" presStyleLbl="node1" presStyleIdx="2" presStyleCnt="3">
        <dgm:presLayoutVars>
          <dgm:bulletEnabled val="1"/>
        </dgm:presLayoutVars>
      </dgm:prSet>
      <dgm:spPr/>
      <dgm:t>
        <a:bodyPr/>
        <a:lstStyle/>
        <a:p>
          <a:endParaRPr lang="es-EC"/>
        </a:p>
      </dgm:t>
    </dgm:pt>
  </dgm:ptLst>
  <dgm:cxnLst>
    <dgm:cxn modelId="{612D6DC1-16D3-4277-8FCB-7C99FDA7E7A6}" srcId="{48D04C64-ECF4-413B-AC6B-7A69CAA4CA6E}" destId="{0D887156-C582-4DEF-A207-67803F41866A}" srcOrd="2" destOrd="0" parTransId="{B0470FE7-DC73-4A03-8CE8-080DC5033604}" sibTransId="{46FEBE8B-C62F-4B44-A084-250143CCE6A4}"/>
    <dgm:cxn modelId="{AD746499-62A7-4DED-8DA9-3E55792E5EA5}" srcId="{48D04C64-ECF4-413B-AC6B-7A69CAA4CA6E}" destId="{B2A8A622-73F9-48E0-8784-BF602C38F109}" srcOrd="1" destOrd="0" parTransId="{DA97448F-2AA4-480C-B77C-C846995EDAC9}" sibTransId="{2B8376E7-FC75-4F8A-A78E-50833AB2B254}"/>
    <dgm:cxn modelId="{843E58AF-9FC6-40EE-9FB6-11372C1C82C4}" type="presOf" srcId="{41F8E33E-9BC5-4E47-9B58-96A3FA1B3A28}" destId="{969C54A0-9C3B-4685-9C01-B817409E5C84}" srcOrd="0" destOrd="0" presId="urn:microsoft.com/office/officeart/2005/8/layout/process2"/>
    <dgm:cxn modelId="{7C6D1018-B0D6-4F40-8067-E9E5D724EA9A}" type="presOf" srcId="{48D04C64-ECF4-413B-AC6B-7A69CAA4CA6E}" destId="{9500C4D7-517C-447B-87CF-A5E9BA4B8D72}" srcOrd="0" destOrd="0" presId="urn:microsoft.com/office/officeart/2005/8/layout/process2"/>
    <dgm:cxn modelId="{135B789C-919B-401F-8794-6A1AFD4B87D4}" type="presOf" srcId="{1DF43F2A-6717-40A1-8FCE-6AD769BD7EDB}" destId="{95CDCCE9-8DD9-4B3B-8C78-FCD5E099E582}" srcOrd="1" destOrd="0" presId="urn:microsoft.com/office/officeart/2005/8/layout/process2"/>
    <dgm:cxn modelId="{835A6FA0-32AB-48BB-B1A8-70C0571D885F}" type="presOf" srcId="{2B8376E7-FC75-4F8A-A78E-50833AB2B254}" destId="{E2A6B16F-383E-4043-AC60-53DAF5521D6D}" srcOrd="0" destOrd="0" presId="urn:microsoft.com/office/officeart/2005/8/layout/process2"/>
    <dgm:cxn modelId="{B1F6713E-5E5F-4AC6-9B57-15D3F3839F9F}" type="presOf" srcId="{2B8376E7-FC75-4F8A-A78E-50833AB2B254}" destId="{2DD7F11F-BAA5-4F19-BFEA-38D031E509F8}" srcOrd="1" destOrd="0" presId="urn:microsoft.com/office/officeart/2005/8/layout/process2"/>
    <dgm:cxn modelId="{35AB6592-2E2D-41FC-A3F4-97545F1A2BD6}" type="presOf" srcId="{B2A8A622-73F9-48E0-8784-BF602C38F109}" destId="{F7DA7652-45C5-418E-B099-F53330044519}" srcOrd="0" destOrd="0" presId="urn:microsoft.com/office/officeart/2005/8/layout/process2"/>
    <dgm:cxn modelId="{69E1A966-65BA-43BB-BD83-360AFF30608D}" srcId="{48D04C64-ECF4-413B-AC6B-7A69CAA4CA6E}" destId="{41F8E33E-9BC5-4E47-9B58-96A3FA1B3A28}" srcOrd="0" destOrd="0" parTransId="{25D7EDA0-5FA0-4219-ACB8-34C21248108D}" sibTransId="{1DF43F2A-6717-40A1-8FCE-6AD769BD7EDB}"/>
    <dgm:cxn modelId="{2179C5E7-7C2A-4C5D-A7DC-9BBE4DBAEE73}" type="presOf" srcId="{0D887156-C582-4DEF-A207-67803F41866A}" destId="{05399A81-BF72-4C38-8958-48E6A6AA5B3F}" srcOrd="0" destOrd="0" presId="urn:microsoft.com/office/officeart/2005/8/layout/process2"/>
    <dgm:cxn modelId="{245DE089-C2C5-4EFA-93B0-AFDE5290BF9D}" type="presOf" srcId="{1DF43F2A-6717-40A1-8FCE-6AD769BD7EDB}" destId="{FBBBD178-5A9C-4915-B73D-11C5A0EB0A58}" srcOrd="0" destOrd="0" presId="urn:microsoft.com/office/officeart/2005/8/layout/process2"/>
    <dgm:cxn modelId="{1918737A-F446-4466-AF86-95D5FF084BA0}" type="presParOf" srcId="{9500C4D7-517C-447B-87CF-A5E9BA4B8D72}" destId="{969C54A0-9C3B-4685-9C01-B817409E5C84}" srcOrd="0" destOrd="0" presId="urn:microsoft.com/office/officeart/2005/8/layout/process2"/>
    <dgm:cxn modelId="{B776F91F-B854-477E-9056-0016CBAA4939}" type="presParOf" srcId="{9500C4D7-517C-447B-87CF-A5E9BA4B8D72}" destId="{FBBBD178-5A9C-4915-B73D-11C5A0EB0A58}" srcOrd="1" destOrd="0" presId="urn:microsoft.com/office/officeart/2005/8/layout/process2"/>
    <dgm:cxn modelId="{B6154BA4-428B-4884-8762-8778F7711216}" type="presParOf" srcId="{FBBBD178-5A9C-4915-B73D-11C5A0EB0A58}" destId="{95CDCCE9-8DD9-4B3B-8C78-FCD5E099E582}" srcOrd="0" destOrd="0" presId="urn:microsoft.com/office/officeart/2005/8/layout/process2"/>
    <dgm:cxn modelId="{5D40294A-0128-429D-B648-067A2B2B2ABF}" type="presParOf" srcId="{9500C4D7-517C-447B-87CF-A5E9BA4B8D72}" destId="{F7DA7652-45C5-418E-B099-F53330044519}" srcOrd="2" destOrd="0" presId="urn:microsoft.com/office/officeart/2005/8/layout/process2"/>
    <dgm:cxn modelId="{44BF55AB-D627-42F1-B0DF-1A7846DBE912}" type="presParOf" srcId="{9500C4D7-517C-447B-87CF-A5E9BA4B8D72}" destId="{E2A6B16F-383E-4043-AC60-53DAF5521D6D}" srcOrd="3" destOrd="0" presId="urn:microsoft.com/office/officeart/2005/8/layout/process2"/>
    <dgm:cxn modelId="{238ABD0A-741C-49D6-9996-7F0DA7279545}" type="presParOf" srcId="{E2A6B16F-383E-4043-AC60-53DAF5521D6D}" destId="{2DD7F11F-BAA5-4F19-BFEA-38D031E509F8}" srcOrd="0" destOrd="0" presId="urn:microsoft.com/office/officeart/2005/8/layout/process2"/>
    <dgm:cxn modelId="{BB783931-A705-497E-A25E-901A1A9892E7}" type="presParOf" srcId="{9500C4D7-517C-447B-87CF-A5E9BA4B8D72}" destId="{05399A81-BF72-4C38-8958-48E6A6AA5B3F}"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F8F5C8-633D-4792-8CB3-EDEB8E5FE97B}" type="doc">
      <dgm:prSet loTypeId="urn:microsoft.com/office/officeart/2005/8/layout/cycle7" loCatId="cycle" qsTypeId="urn:microsoft.com/office/officeart/2005/8/quickstyle/simple3" qsCatId="simple" csTypeId="urn:microsoft.com/office/officeart/2005/8/colors/accent1_3" csCatId="accent1" phldr="1"/>
      <dgm:spPr/>
      <dgm:t>
        <a:bodyPr/>
        <a:lstStyle/>
        <a:p>
          <a:endParaRPr lang="es-EC"/>
        </a:p>
      </dgm:t>
    </dgm:pt>
    <dgm:pt modelId="{B2685FF0-5B3E-4BEB-9238-4F19DCD2371C}">
      <dgm:prSet phldrT="[Texto]" custT="1"/>
      <dgm:spPr/>
      <dgm:t>
        <a:bodyPr/>
        <a:lstStyle/>
        <a:p>
          <a:r>
            <a:rPr lang="es-EC" sz="900" dirty="0" smtClean="0"/>
            <a:t>Turistas Varones </a:t>
          </a:r>
        </a:p>
        <a:p>
          <a:r>
            <a:rPr lang="es-EC" sz="900" dirty="0" smtClean="0"/>
            <a:t>66%</a:t>
          </a:r>
          <a:endParaRPr lang="es-EC" sz="900" dirty="0"/>
        </a:p>
      </dgm:t>
    </dgm:pt>
    <dgm:pt modelId="{A0955860-D4C1-4A8C-BBCF-CF9C16AF0B86}" type="parTrans" cxnId="{CC7078A2-0656-4FF6-A0D5-90DB2B33AA91}">
      <dgm:prSet/>
      <dgm:spPr/>
      <dgm:t>
        <a:bodyPr/>
        <a:lstStyle/>
        <a:p>
          <a:endParaRPr lang="es-EC" sz="2400"/>
        </a:p>
      </dgm:t>
    </dgm:pt>
    <dgm:pt modelId="{21D87009-F79F-47E4-BC3F-D05082D99139}" type="sibTrans" cxnId="{CC7078A2-0656-4FF6-A0D5-90DB2B33AA91}">
      <dgm:prSet custT="1"/>
      <dgm:spPr/>
      <dgm:t>
        <a:bodyPr/>
        <a:lstStyle/>
        <a:p>
          <a:endParaRPr lang="es-EC" sz="800"/>
        </a:p>
      </dgm:t>
    </dgm:pt>
    <dgm:pt modelId="{4F1708A1-0319-4D73-8832-FBEC12DC24E0}">
      <dgm:prSet phldrT="[Texto]" custT="1"/>
      <dgm:spPr/>
      <dgm:t>
        <a:bodyPr/>
        <a:lstStyle/>
        <a:p>
          <a:r>
            <a:rPr lang="es-EC" sz="900" dirty="0" smtClean="0"/>
            <a:t>36 a 40 años</a:t>
          </a:r>
        </a:p>
        <a:p>
          <a:r>
            <a:rPr lang="es-EC" sz="900" dirty="0" smtClean="0"/>
            <a:t>Educación Superior</a:t>
          </a:r>
          <a:endParaRPr lang="es-EC" sz="900" dirty="0"/>
        </a:p>
      </dgm:t>
    </dgm:pt>
    <dgm:pt modelId="{F637F92A-2AB8-469A-8186-50B5713BCA3F}" type="parTrans" cxnId="{5451B413-2161-4F02-89C1-4EE79E3C971B}">
      <dgm:prSet/>
      <dgm:spPr/>
      <dgm:t>
        <a:bodyPr/>
        <a:lstStyle/>
        <a:p>
          <a:endParaRPr lang="es-EC" sz="2400"/>
        </a:p>
      </dgm:t>
    </dgm:pt>
    <dgm:pt modelId="{FC518049-D208-498C-97EA-99FBD8C72C7B}" type="sibTrans" cxnId="{5451B413-2161-4F02-89C1-4EE79E3C971B}">
      <dgm:prSet custT="1"/>
      <dgm:spPr/>
      <dgm:t>
        <a:bodyPr/>
        <a:lstStyle/>
        <a:p>
          <a:endParaRPr lang="es-EC" sz="800"/>
        </a:p>
      </dgm:t>
    </dgm:pt>
    <dgm:pt modelId="{1AC3F5E8-FFC8-4316-88C6-5F510B58F9C4}">
      <dgm:prSet phldrT="[Texto]" custT="1"/>
      <dgm:spPr/>
      <dgm:t>
        <a:bodyPr/>
        <a:lstStyle/>
        <a:p>
          <a:r>
            <a:rPr lang="es-EC" sz="900" dirty="0" smtClean="0"/>
            <a:t>Hoteles 33%</a:t>
          </a:r>
        </a:p>
        <a:p>
          <a:r>
            <a:rPr lang="es-EC" sz="900" dirty="0" smtClean="0"/>
            <a:t>Hosterías 25%</a:t>
          </a:r>
          <a:endParaRPr lang="es-EC" sz="900" dirty="0"/>
        </a:p>
      </dgm:t>
    </dgm:pt>
    <dgm:pt modelId="{ED66ABAC-556A-472E-8FEC-FDFCB9D84D8F}" type="parTrans" cxnId="{0B0087D9-EA0B-4553-8BAB-6E65BC28B57E}">
      <dgm:prSet/>
      <dgm:spPr/>
      <dgm:t>
        <a:bodyPr/>
        <a:lstStyle/>
        <a:p>
          <a:endParaRPr lang="es-EC" sz="2400"/>
        </a:p>
      </dgm:t>
    </dgm:pt>
    <dgm:pt modelId="{789AAC99-698D-4D86-A439-5BC0E8EC109F}" type="sibTrans" cxnId="{0B0087D9-EA0B-4553-8BAB-6E65BC28B57E}">
      <dgm:prSet custT="1"/>
      <dgm:spPr/>
      <dgm:t>
        <a:bodyPr/>
        <a:lstStyle/>
        <a:p>
          <a:endParaRPr lang="es-EC" sz="800"/>
        </a:p>
      </dgm:t>
    </dgm:pt>
    <dgm:pt modelId="{12FCC5E2-C612-4EEA-8F62-DD4A49132CB8}">
      <dgm:prSet phldrT="[Texto]" custT="1"/>
      <dgm:spPr/>
      <dgm:t>
        <a:bodyPr/>
        <a:lstStyle/>
        <a:p>
          <a:r>
            <a:rPr lang="es-EC" sz="900" dirty="0" smtClean="0"/>
            <a:t>Tanicuchí 91%</a:t>
          </a:r>
        </a:p>
        <a:p>
          <a:r>
            <a:rPr lang="es-EC" sz="900" dirty="0" smtClean="0"/>
            <a:t>Terceras Personas</a:t>
          </a:r>
          <a:endParaRPr lang="es-EC" sz="900" dirty="0"/>
        </a:p>
      </dgm:t>
    </dgm:pt>
    <dgm:pt modelId="{BCE8ABC9-8E6C-4ECC-AA05-6F24C2BEA583}" type="parTrans" cxnId="{9EB2E143-B167-42E3-99CC-B386C1D14E5D}">
      <dgm:prSet/>
      <dgm:spPr/>
      <dgm:t>
        <a:bodyPr/>
        <a:lstStyle/>
        <a:p>
          <a:endParaRPr lang="es-EC" sz="2400"/>
        </a:p>
      </dgm:t>
    </dgm:pt>
    <dgm:pt modelId="{74F12778-1D3C-4734-A33D-51872DAFD171}" type="sibTrans" cxnId="{9EB2E143-B167-42E3-99CC-B386C1D14E5D}">
      <dgm:prSet custT="1"/>
      <dgm:spPr/>
      <dgm:t>
        <a:bodyPr/>
        <a:lstStyle/>
        <a:p>
          <a:endParaRPr lang="es-EC" sz="800"/>
        </a:p>
      </dgm:t>
    </dgm:pt>
    <dgm:pt modelId="{F128CB5F-444D-4AAC-A214-1C53C99CDD1B}">
      <dgm:prSet phldrT="[Texto]" custT="1"/>
      <dgm:spPr/>
      <dgm:t>
        <a:bodyPr/>
        <a:lstStyle/>
        <a:p>
          <a:r>
            <a:rPr lang="es-EC" sz="900" dirty="0" smtClean="0"/>
            <a:t>La Cienega  59%</a:t>
          </a:r>
        </a:p>
        <a:p>
          <a:r>
            <a:rPr lang="es-EC" sz="900" dirty="0" smtClean="0"/>
            <a:t>Internet</a:t>
          </a:r>
        </a:p>
        <a:p>
          <a:r>
            <a:rPr lang="es-EC" sz="900" dirty="0" smtClean="0"/>
            <a:t>61% No se han hospedado</a:t>
          </a:r>
        </a:p>
      </dgm:t>
    </dgm:pt>
    <dgm:pt modelId="{BCC1BF0A-F715-4E75-BE15-A1A60E29FA97}" type="parTrans" cxnId="{91E35CAB-32DA-41C4-AF6D-58E90D5EDDEA}">
      <dgm:prSet/>
      <dgm:spPr/>
      <dgm:t>
        <a:bodyPr/>
        <a:lstStyle/>
        <a:p>
          <a:endParaRPr lang="es-EC" sz="2400"/>
        </a:p>
      </dgm:t>
    </dgm:pt>
    <dgm:pt modelId="{359884FD-1BEA-4D7A-8DE0-B08F1A84A661}" type="sibTrans" cxnId="{91E35CAB-32DA-41C4-AF6D-58E90D5EDDEA}">
      <dgm:prSet custT="1"/>
      <dgm:spPr/>
      <dgm:t>
        <a:bodyPr/>
        <a:lstStyle/>
        <a:p>
          <a:endParaRPr lang="es-EC" sz="800"/>
        </a:p>
      </dgm:t>
    </dgm:pt>
    <dgm:pt modelId="{B30EB577-337F-4335-9E40-779010A9D62A}">
      <dgm:prSet custT="1"/>
      <dgm:spPr/>
      <dgm:t>
        <a:bodyPr/>
        <a:lstStyle/>
        <a:p>
          <a:r>
            <a:rPr lang="es-EC" sz="900" dirty="0" smtClean="0"/>
            <a:t>51% Gasto promedio  </a:t>
          </a:r>
        </a:p>
        <a:p>
          <a:r>
            <a:rPr lang="es-EC" sz="900" dirty="0" smtClean="0"/>
            <a:t>82% Certificaciones</a:t>
          </a:r>
        </a:p>
        <a:p>
          <a:r>
            <a:rPr lang="es-EC" sz="900" dirty="0" smtClean="0"/>
            <a:t>100%  Tendencia BTS</a:t>
          </a:r>
          <a:endParaRPr lang="es-EC" sz="900" dirty="0"/>
        </a:p>
      </dgm:t>
    </dgm:pt>
    <dgm:pt modelId="{5A0E09A1-CB60-40B3-AF3E-83309BA60FFD}" type="parTrans" cxnId="{EF3AA2C5-E185-4E65-9072-5BA3674881AB}">
      <dgm:prSet/>
      <dgm:spPr/>
      <dgm:t>
        <a:bodyPr/>
        <a:lstStyle/>
        <a:p>
          <a:endParaRPr lang="es-EC" sz="2400"/>
        </a:p>
      </dgm:t>
    </dgm:pt>
    <dgm:pt modelId="{00ACF354-78D6-4D0B-BD92-962FC0B7DE76}" type="sibTrans" cxnId="{EF3AA2C5-E185-4E65-9072-5BA3674881AB}">
      <dgm:prSet custT="1"/>
      <dgm:spPr/>
      <dgm:t>
        <a:bodyPr/>
        <a:lstStyle/>
        <a:p>
          <a:endParaRPr lang="es-EC" sz="800"/>
        </a:p>
      </dgm:t>
    </dgm:pt>
    <dgm:pt modelId="{4BAA1636-058F-4C63-942B-E707672ABB09}" type="pres">
      <dgm:prSet presAssocID="{8AF8F5C8-633D-4792-8CB3-EDEB8E5FE97B}" presName="Name0" presStyleCnt="0">
        <dgm:presLayoutVars>
          <dgm:dir/>
          <dgm:resizeHandles val="exact"/>
        </dgm:presLayoutVars>
      </dgm:prSet>
      <dgm:spPr/>
      <dgm:t>
        <a:bodyPr/>
        <a:lstStyle/>
        <a:p>
          <a:endParaRPr lang="es-EC"/>
        </a:p>
      </dgm:t>
    </dgm:pt>
    <dgm:pt modelId="{C6327A4D-1E54-4A67-BA3D-12D4DFFD195A}" type="pres">
      <dgm:prSet presAssocID="{B2685FF0-5B3E-4BEB-9238-4F19DCD2371C}" presName="node" presStyleLbl="node1" presStyleIdx="0" presStyleCnt="6">
        <dgm:presLayoutVars>
          <dgm:bulletEnabled val="1"/>
        </dgm:presLayoutVars>
      </dgm:prSet>
      <dgm:spPr/>
      <dgm:t>
        <a:bodyPr/>
        <a:lstStyle/>
        <a:p>
          <a:endParaRPr lang="es-EC"/>
        </a:p>
      </dgm:t>
    </dgm:pt>
    <dgm:pt modelId="{85898992-DB7D-482D-8059-7FEB5B4DE971}" type="pres">
      <dgm:prSet presAssocID="{21D87009-F79F-47E4-BC3F-D05082D99139}" presName="sibTrans" presStyleLbl="sibTrans2D1" presStyleIdx="0" presStyleCnt="6"/>
      <dgm:spPr/>
      <dgm:t>
        <a:bodyPr/>
        <a:lstStyle/>
        <a:p>
          <a:endParaRPr lang="es-EC"/>
        </a:p>
      </dgm:t>
    </dgm:pt>
    <dgm:pt modelId="{8A41BF33-6381-4AE3-A575-79694F54C62E}" type="pres">
      <dgm:prSet presAssocID="{21D87009-F79F-47E4-BC3F-D05082D99139}" presName="connectorText" presStyleLbl="sibTrans2D1" presStyleIdx="0" presStyleCnt="6"/>
      <dgm:spPr/>
      <dgm:t>
        <a:bodyPr/>
        <a:lstStyle/>
        <a:p>
          <a:endParaRPr lang="es-EC"/>
        </a:p>
      </dgm:t>
    </dgm:pt>
    <dgm:pt modelId="{9A62C0A5-C060-45A2-B620-B2196C7DE696}" type="pres">
      <dgm:prSet presAssocID="{4F1708A1-0319-4D73-8832-FBEC12DC24E0}" presName="node" presStyleLbl="node1" presStyleIdx="1" presStyleCnt="6">
        <dgm:presLayoutVars>
          <dgm:bulletEnabled val="1"/>
        </dgm:presLayoutVars>
      </dgm:prSet>
      <dgm:spPr/>
      <dgm:t>
        <a:bodyPr/>
        <a:lstStyle/>
        <a:p>
          <a:endParaRPr lang="es-EC"/>
        </a:p>
      </dgm:t>
    </dgm:pt>
    <dgm:pt modelId="{23E19DCB-67FF-4F78-8D51-88616C7A4913}" type="pres">
      <dgm:prSet presAssocID="{FC518049-D208-498C-97EA-99FBD8C72C7B}" presName="sibTrans" presStyleLbl="sibTrans2D1" presStyleIdx="1" presStyleCnt="6"/>
      <dgm:spPr/>
      <dgm:t>
        <a:bodyPr/>
        <a:lstStyle/>
        <a:p>
          <a:endParaRPr lang="es-EC"/>
        </a:p>
      </dgm:t>
    </dgm:pt>
    <dgm:pt modelId="{C9A301E2-BCC1-4BA3-8EA6-417483C1C190}" type="pres">
      <dgm:prSet presAssocID="{FC518049-D208-498C-97EA-99FBD8C72C7B}" presName="connectorText" presStyleLbl="sibTrans2D1" presStyleIdx="1" presStyleCnt="6"/>
      <dgm:spPr/>
      <dgm:t>
        <a:bodyPr/>
        <a:lstStyle/>
        <a:p>
          <a:endParaRPr lang="es-EC"/>
        </a:p>
      </dgm:t>
    </dgm:pt>
    <dgm:pt modelId="{9EE015EE-DBE4-4626-9992-39D40C90D93A}" type="pres">
      <dgm:prSet presAssocID="{1AC3F5E8-FFC8-4316-88C6-5F510B58F9C4}" presName="node" presStyleLbl="node1" presStyleIdx="2" presStyleCnt="6">
        <dgm:presLayoutVars>
          <dgm:bulletEnabled val="1"/>
        </dgm:presLayoutVars>
      </dgm:prSet>
      <dgm:spPr/>
      <dgm:t>
        <a:bodyPr/>
        <a:lstStyle/>
        <a:p>
          <a:endParaRPr lang="es-EC"/>
        </a:p>
      </dgm:t>
    </dgm:pt>
    <dgm:pt modelId="{AE295F18-A5A2-4C99-9A57-8E9D53859FBB}" type="pres">
      <dgm:prSet presAssocID="{789AAC99-698D-4D86-A439-5BC0E8EC109F}" presName="sibTrans" presStyleLbl="sibTrans2D1" presStyleIdx="2" presStyleCnt="6"/>
      <dgm:spPr/>
      <dgm:t>
        <a:bodyPr/>
        <a:lstStyle/>
        <a:p>
          <a:endParaRPr lang="es-EC"/>
        </a:p>
      </dgm:t>
    </dgm:pt>
    <dgm:pt modelId="{C84062FA-2311-4C18-B7A1-83620B3DDBB8}" type="pres">
      <dgm:prSet presAssocID="{789AAC99-698D-4D86-A439-5BC0E8EC109F}" presName="connectorText" presStyleLbl="sibTrans2D1" presStyleIdx="2" presStyleCnt="6"/>
      <dgm:spPr/>
      <dgm:t>
        <a:bodyPr/>
        <a:lstStyle/>
        <a:p>
          <a:endParaRPr lang="es-EC"/>
        </a:p>
      </dgm:t>
    </dgm:pt>
    <dgm:pt modelId="{F8601945-F494-4FB0-AFAE-2DC06509CC30}" type="pres">
      <dgm:prSet presAssocID="{12FCC5E2-C612-4EEA-8F62-DD4A49132CB8}" presName="node" presStyleLbl="node1" presStyleIdx="3" presStyleCnt="6">
        <dgm:presLayoutVars>
          <dgm:bulletEnabled val="1"/>
        </dgm:presLayoutVars>
      </dgm:prSet>
      <dgm:spPr/>
      <dgm:t>
        <a:bodyPr/>
        <a:lstStyle/>
        <a:p>
          <a:endParaRPr lang="es-EC"/>
        </a:p>
      </dgm:t>
    </dgm:pt>
    <dgm:pt modelId="{FFD224D0-D10B-4D49-AE3D-98B5C30C1859}" type="pres">
      <dgm:prSet presAssocID="{74F12778-1D3C-4734-A33D-51872DAFD171}" presName="sibTrans" presStyleLbl="sibTrans2D1" presStyleIdx="3" presStyleCnt="6"/>
      <dgm:spPr/>
      <dgm:t>
        <a:bodyPr/>
        <a:lstStyle/>
        <a:p>
          <a:endParaRPr lang="es-EC"/>
        </a:p>
      </dgm:t>
    </dgm:pt>
    <dgm:pt modelId="{501FA145-7C98-48AF-BDE2-F0CAEB1B3E79}" type="pres">
      <dgm:prSet presAssocID="{74F12778-1D3C-4734-A33D-51872DAFD171}" presName="connectorText" presStyleLbl="sibTrans2D1" presStyleIdx="3" presStyleCnt="6"/>
      <dgm:spPr/>
      <dgm:t>
        <a:bodyPr/>
        <a:lstStyle/>
        <a:p>
          <a:endParaRPr lang="es-EC"/>
        </a:p>
      </dgm:t>
    </dgm:pt>
    <dgm:pt modelId="{337F6BF4-BA38-439D-BC89-B9BC8216440E}" type="pres">
      <dgm:prSet presAssocID="{F128CB5F-444D-4AAC-A214-1C53C99CDD1B}" presName="node" presStyleLbl="node1" presStyleIdx="4" presStyleCnt="6">
        <dgm:presLayoutVars>
          <dgm:bulletEnabled val="1"/>
        </dgm:presLayoutVars>
      </dgm:prSet>
      <dgm:spPr/>
      <dgm:t>
        <a:bodyPr/>
        <a:lstStyle/>
        <a:p>
          <a:endParaRPr lang="es-EC"/>
        </a:p>
      </dgm:t>
    </dgm:pt>
    <dgm:pt modelId="{60DFB39C-9541-493C-8D53-D0B5B74FC032}" type="pres">
      <dgm:prSet presAssocID="{359884FD-1BEA-4D7A-8DE0-B08F1A84A661}" presName="sibTrans" presStyleLbl="sibTrans2D1" presStyleIdx="4" presStyleCnt="6"/>
      <dgm:spPr/>
      <dgm:t>
        <a:bodyPr/>
        <a:lstStyle/>
        <a:p>
          <a:endParaRPr lang="es-EC"/>
        </a:p>
      </dgm:t>
    </dgm:pt>
    <dgm:pt modelId="{8E59A62E-5D4A-472F-8C7C-BE09CC2EED09}" type="pres">
      <dgm:prSet presAssocID="{359884FD-1BEA-4D7A-8DE0-B08F1A84A661}" presName="connectorText" presStyleLbl="sibTrans2D1" presStyleIdx="4" presStyleCnt="6"/>
      <dgm:spPr/>
      <dgm:t>
        <a:bodyPr/>
        <a:lstStyle/>
        <a:p>
          <a:endParaRPr lang="es-EC"/>
        </a:p>
      </dgm:t>
    </dgm:pt>
    <dgm:pt modelId="{70C04D2C-7E89-4BEC-B1B7-7A0C0356008E}" type="pres">
      <dgm:prSet presAssocID="{B30EB577-337F-4335-9E40-779010A9D62A}" presName="node" presStyleLbl="node1" presStyleIdx="5" presStyleCnt="6">
        <dgm:presLayoutVars>
          <dgm:bulletEnabled val="1"/>
        </dgm:presLayoutVars>
      </dgm:prSet>
      <dgm:spPr/>
      <dgm:t>
        <a:bodyPr/>
        <a:lstStyle/>
        <a:p>
          <a:endParaRPr lang="es-EC"/>
        </a:p>
      </dgm:t>
    </dgm:pt>
    <dgm:pt modelId="{A3D413AE-414D-4FC1-80DC-F8995A25F752}" type="pres">
      <dgm:prSet presAssocID="{00ACF354-78D6-4D0B-BD92-962FC0B7DE76}" presName="sibTrans" presStyleLbl="sibTrans2D1" presStyleIdx="5" presStyleCnt="6"/>
      <dgm:spPr/>
      <dgm:t>
        <a:bodyPr/>
        <a:lstStyle/>
        <a:p>
          <a:endParaRPr lang="es-EC"/>
        </a:p>
      </dgm:t>
    </dgm:pt>
    <dgm:pt modelId="{E544893E-A987-4D24-8C3B-B060FECF2044}" type="pres">
      <dgm:prSet presAssocID="{00ACF354-78D6-4D0B-BD92-962FC0B7DE76}" presName="connectorText" presStyleLbl="sibTrans2D1" presStyleIdx="5" presStyleCnt="6"/>
      <dgm:spPr/>
      <dgm:t>
        <a:bodyPr/>
        <a:lstStyle/>
        <a:p>
          <a:endParaRPr lang="es-EC"/>
        </a:p>
      </dgm:t>
    </dgm:pt>
  </dgm:ptLst>
  <dgm:cxnLst>
    <dgm:cxn modelId="{CC7078A2-0656-4FF6-A0D5-90DB2B33AA91}" srcId="{8AF8F5C8-633D-4792-8CB3-EDEB8E5FE97B}" destId="{B2685FF0-5B3E-4BEB-9238-4F19DCD2371C}" srcOrd="0" destOrd="0" parTransId="{A0955860-D4C1-4A8C-BBCF-CF9C16AF0B86}" sibTransId="{21D87009-F79F-47E4-BC3F-D05082D99139}"/>
    <dgm:cxn modelId="{EF3AA2C5-E185-4E65-9072-5BA3674881AB}" srcId="{8AF8F5C8-633D-4792-8CB3-EDEB8E5FE97B}" destId="{B30EB577-337F-4335-9E40-779010A9D62A}" srcOrd="5" destOrd="0" parTransId="{5A0E09A1-CB60-40B3-AF3E-83309BA60FFD}" sibTransId="{00ACF354-78D6-4D0B-BD92-962FC0B7DE76}"/>
    <dgm:cxn modelId="{1B10D44B-9BFD-4133-82BC-CECB41BDC5B2}" type="presOf" srcId="{74F12778-1D3C-4734-A33D-51872DAFD171}" destId="{501FA145-7C98-48AF-BDE2-F0CAEB1B3E79}" srcOrd="1" destOrd="0" presId="urn:microsoft.com/office/officeart/2005/8/layout/cycle7"/>
    <dgm:cxn modelId="{6665860F-D2F3-4A5A-80CE-E3DF30FE914A}" type="presOf" srcId="{B30EB577-337F-4335-9E40-779010A9D62A}" destId="{70C04D2C-7E89-4BEC-B1B7-7A0C0356008E}" srcOrd="0" destOrd="0" presId="urn:microsoft.com/office/officeart/2005/8/layout/cycle7"/>
    <dgm:cxn modelId="{F4FA5328-D42D-4FC1-BC9F-4442A054C88D}" type="presOf" srcId="{B2685FF0-5B3E-4BEB-9238-4F19DCD2371C}" destId="{C6327A4D-1E54-4A67-BA3D-12D4DFFD195A}" srcOrd="0" destOrd="0" presId="urn:microsoft.com/office/officeart/2005/8/layout/cycle7"/>
    <dgm:cxn modelId="{B958D750-4795-4D9B-8A36-6B536E12B475}" type="presOf" srcId="{00ACF354-78D6-4D0B-BD92-962FC0B7DE76}" destId="{A3D413AE-414D-4FC1-80DC-F8995A25F752}" srcOrd="0" destOrd="0" presId="urn:microsoft.com/office/officeart/2005/8/layout/cycle7"/>
    <dgm:cxn modelId="{7E8791B8-D128-42A1-B6D6-7EC94B0CFDA8}" type="presOf" srcId="{359884FD-1BEA-4D7A-8DE0-B08F1A84A661}" destId="{8E59A62E-5D4A-472F-8C7C-BE09CC2EED09}" srcOrd="1" destOrd="0" presId="urn:microsoft.com/office/officeart/2005/8/layout/cycle7"/>
    <dgm:cxn modelId="{9EB2E143-B167-42E3-99CC-B386C1D14E5D}" srcId="{8AF8F5C8-633D-4792-8CB3-EDEB8E5FE97B}" destId="{12FCC5E2-C612-4EEA-8F62-DD4A49132CB8}" srcOrd="3" destOrd="0" parTransId="{BCE8ABC9-8E6C-4ECC-AA05-6F24C2BEA583}" sibTransId="{74F12778-1D3C-4734-A33D-51872DAFD171}"/>
    <dgm:cxn modelId="{F8F9381C-810D-4D94-9740-5E576328BCA3}" type="presOf" srcId="{FC518049-D208-498C-97EA-99FBD8C72C7B}" destId="{C9A301E2-BCC1-4BA3-8EA6-417483C1C190}" srcOrd="1" destOrd="0" presId="urn:microsoft.com/office/officeart/2005/8/layout/cycle7"/>
    <dgm:cxn modelId="{64E91248-124E-4101-A3C6-881DF1F28D0C}" type="presOf" srcId="{8AF8F5C8-633D-4792-8CB3-EDEB8E5FE97B}" destId="{4BAA1636-058F-4C63-942B-E707672ABB09}" srcOrd="0" destOrd="0" presId="urn:microsoft.com/office/officeart/2005/8/layout/cycle7"/>
    <dgm:cxn modelId="{FE28C050-BF5B-41C7-89A3-7049A2B35C19}" type="presOf" srcId="{359884FD-1BEA-4D7A-8DE0-B08F1A84A661}" destId="{60DFB39C-9541-493C-8D53-D0B5B74FC032}" srcOrd="0" destOrd="0" presId="urn:microsoft.com/office/officeart/2005/8/layout/cycle7"/>
    <dgm:cxn modelId="{0B0087D9-EA0B-4553-8BAB-6E65BC28B57E}" srcId="{8AF8F5C8-633D-4792-8CB3-EDEB8E5FE97B}" destId="{1AC3F5E8-FFC8-4316-88C6-5F510B58F9C4}" srcOrd="2" destOrd="0" parTransId="{ED66ABAC-556A-472E-8FEC-FDFCB9D84D8F}" sibTransId="{789AAC99-698D-4D86-A439-5BC0E8EC109F}"/>
    <dgm:cxn modelId="{D3AF4875-B6CF-471A-915E-D5A91B0B0B04}" type="presOf" srcId="{789AAC99-698D-4D86-A439-5BC0E8EC109F}" destId="{C84062FA-2311-4C18-B7A1-83620B3DDBB8}" srcOrd="1" destOrd="0" presId="urn:microsoft.com/office/officeart/2005/8/layout/cycle7"/>
    <dgm:cxn modelId="{F2D0E6C5-6C94-498D-8E60-96960E29B25F}" type="presOf" srcId="{00ACF354-78D6-4D0B-BD92-962FC0B7DE76}" destId="{E544893E-A987-4D24-8C3B-B060FECF2044}" srcOrd="1" destOrd="0" presId="urn:microsoft.com/office/officeart/2005/8/layout/cycle7"/>
    <dgm:cxn modelId="{2099A853-218F-48E1-BA6F-692D8029653A}" type="presOf" srcId="{4F1708A1-0319-4D73-8832-FBEC12DC24E0}" destId="{9A62C0A5-C060-45A2-B620-B2196C7DE696}" srcOrd="0" destOrd="0" presId="urn:microsoft.com/office/officeart/2005/8/layout/cycle7"/>
    <dgm:cxn modelId="{F9DCC99F-E7DC-46A5-9CF6-AA5E7BBDFEED}" type="presOf" srcId="{FC518049-D208-498C-97EA-99FBD8C72C7B}" destId="{23E19DCB-67FF-4F78-8D51-88616C7A4913}" srcOrd="0" destOrd="0" presId="urn:microsoft.com/office/officeart/2005/8/layout/cycle7"/>
    <dgm:cxn modelId="{B9F5F48C-04A7-4D70-9FAB-A103199D5A15}" type="presOf" srcId="{12FCC5E2-C612-4EEA-8F62-DD4A49132CB8}" destId="{F8601945-F494-4FB0-AFAE-2DC06509CC30}" srcOrd="0" destOrd="0" presId="urn:microsoft.com/office/officeart/2005/8/layout/cycle7"/>
    <dgm:cxn modelId="{5451B413-2161-4F02-89C1-4EE79E3C971B}" srcId="{8AF8F5C8-633D-4792-8CB3-EDEB8E5FE97B}" destId="{4F1708A1-0319-4D73-8832-FBEC12DC24E0}" srcOrd="1" destOrd="0" parTransId="{F637F92A-2AB8-469A-8186-50B5713BCA3F}" sibTransId="{FC518049-D208-498C-97EA-99FBD8C72C7B}"/>
    <dgm:cxn modelId="{9C64D484-EF7C-4711-BEC6-BED3A22442A7}" type="presOf" srcId="{789AAC99-698D-4D86-A439-5BC0E8EC109F}" destId="{AE295F18-A5A2-4C99-9A57-8E9D53859FBB}" srcOrd="0" destOrd="0" presId="urn:microsoft.com/office/officeart/2005/8/layout/cycle7"/>
    <dgm:cxn modelId="{91E35CAB-32DA-41C4-AF6D-58E90D5EDDEA}" srcId="{8AF8F5C8-633D-4792-8CB3-EDEB8E5FE97B}" destId="{F128CB5F-444D-4AAC-A214-1C53C99CDD1B}" srcOrd="4" destOrd="0" parTransId="{BCC1BF0A-F715-4E75-BE15-A1A60E29FA97}" sibTransId="{359884FD-1BEA-4D7A-8DE0-B08F1A84A661}"/>
    <dgm:cxn modelId="{A341275C-58E3-4C0D-995F-F5EAD24390F9}" type="presOf" srcId="{F128CB5F-444D-4AAC-A214-1C53C99CDD1B}" destId="{337F6BF4-BA38-439D-BC89-B9BC8216440E}" srcOrd="0" destOrd="0" presId="urn:microsoft.com/office/officeart/2005/8/layout/cycle7"/>
    <dgm:cxn modelId="{546B59B7-509E-43BB-86B1-496717E6CBC5}" type="presOf" srcId="{21D87009-F79F-47E4-BC3F-D05082D99139}" destId="{85898992-DB7D-482D-8059-7FEB5B4DE971}" srcOrd="0" destOrd="0" presId="urn:microsoft.com/office/officeart/2005/8/layout/cycle7"/>
    <dgm:cxn modelId="{D1DB18B3-29F7-4876-B333-682DD72FD7D2}" type="presOf" srcId="{74F12778-1D3C-4734-A33D-51872DAFD171}" destId="{FFD224D0-D10B-4D49-AE3D-98B5C30C1859}" srcOrd="0" destOrd="0" presId="urn:microsoft.com/office/officeart/2005/8/layout/cycle7"/>
    <dgm:cxn modelId="{3C2687A1-FC30-4770-8320-F0A37247C4D2}" type="presOf" srcId="{1AC3F5E8-FFC8-4316-88C6-5F510B58F9C4}" destId="{9EE015EE-DBE4-4626-9992-39D40C90D93A}" srcOrd="0" destOrd="0" presId="urn:microsoft.com/office/officeart/2005/8/layout/cycle7"/>
    <dgm:cxn modelId="{38F48FFB-2EFC-4438-8B33-5D48D09FCE42}" type="presOf" srcId="{21D87009-F79F-47E4-BC3F-D05082D99139}" destId="{8A41BF33-6381-4AE3-A575-79694F54C62E}" srcOrd="1" destOrd="0" presId="urn:microsoft.com/office/officeart/2005/8/layout/cycle7"/>
    <dgm:cxn modelId="{E7E451B8-EBD2-489C-A707-836724141434}" type="presParOf" srcId="{4BAA1636-058F-4C63-942B-E707672ABB09}" destId="{C6327A4D-1E54-4A67-BA3D-12D4DFFD195A}" srcOrd="0" destOrd="0" presId="urn:microsoft.com/office/officeart/2005/8/layout/cycle7"/>
    <dgm:cxn modelId="{4E87C555-0AB7-407D-B958-E3C63CE0CD19}" type="presParOf" srcId="{4BAA1636-058F-4C63-942B-E707672ABB09}" destId="{85898992-DB7D-482D-8059-7FEB5B4DE971}" srcOrd="1" destOrd="0" presId="urn:microsoft.com/office/officeart/2005/8/layout/cycle7"/>
    <dgm:cxn modelId="{0039C4DD-BA9D-40AC-A424-033793FF27A3}" type="presParOf" srcId="{85898992-DB7D-482D-8059-7FEB5B4DE971}" destId="{8A41BF33-6381-4AE3-A575-79694F54C62E}" srcOrd="0" destOrd="0" presId="urn:microsoft.com/office/officeart/2005/8/layout/cycle7"/>
    <dgm:cxn modelId="{1F4F3D98-ECBC-4631-9718-F4A1F8E8D935}" type="presParOf" srcId="{4BAA1636-058F-4C63-942B-E707672ABB09}" destId="{9A62C0A5-C060-45A2-B620-B2196C7DE696}" srcOrd="2" destOrd="0" presId="urn:microsoft.com/office/officeart/2005/8/layout/cycle7"/>
    <dgm:cxn modelId="{96704C5B-EDD0-473F-BB9E-01E9F915397E}" type="presParOf" srcId="{4BAA1636-058F-4C63-942B-E707672ABB09}" destId="{23E19DCB-67FF-4F78-8D51-88616C7A4913}" srcOrd="3" destOrd="0" presId="urn:microsoft.com/office/officeart/2005/8/layout/cycle7"/>
    <dgm:cxn modelId="{F6536C4D-FFA9-4EF2-977F-7708477FF370}" type="presParOf" srcId="{23E19DCB-67FF-4F78-8D51-88616C7A4913}" destId="{C9A301E2-BCC1-4BA3-8EA6-417483C1C190}" srcOrd="0" destOrd="0" presId="urn:microsoft.com/office/officeart/2005/8/layout/cycle7"/>
    <dgm:cxn modelId="{DB67FFA6-AB2D-4BBC-8D24-77E242563D77}" type="presParOf" srcId="{4BAA1636-058F-4C63-942B-E707672ABB09}" destId="{9EE015EE-DBE4-4626-9992-39D40C90D93A}" srcOrd="4" destOrd="0" presId="urn:microsoft.com/office/officeart/2005/8/layout/cycle7"/>
    <dgm:cxn modelId="{7EA176CD-BBD4-4F8D-BC30-3D4264F8BF41}" type="presParOf" srcId="{4BAA1636-058F-4C63-942B-E707672ABB09}" destId="{AE295F18-A5A2-4C99-9A57-8E9D53859FBB}" srcOrd="5" destOrd="0" presId="urn:microsoft.com/office/officeart/2005/8/layout/cycle7"/>
    <dgm:cxn modelId="{FF55E99D-7EC8-4854-A711-DB33A91938B3}" type="presParOf" srcId="{AE295F18-A5A2-4C99-9A57-8E9D53859FBB}" destId="{C84062FA-2311-4C18-B7A1-83620B3DDBB8}" srcOrd="0" destOrd="0" presId="urn:microsoft.com/office/officeart/2005/8/layout/cycle7"/>
    <dgm:cxn modelId="{4E151916-57C8-4531-A519-86F41F299CD1}" type="presParOf" srcId="{4BAA1636-058F-4C63-942B-E707672ABB09}" destId="{F8601945-F494-4FB0-AFAE-2DC06509CC30}" srcOrd="6" destOrd="0" presId="urn:microsoft.com/office/officeart/2005/8/layout/cycle7"/>
    <dgm:cxn modelId="{44C1ABF4-4289-4051-BDFB-9F48C38B5AFD}" type="presParOf" srcId="{4BAA1636-058F-4C63-942B-E707672ABB09}" destId="{FFD224D0-D10B-4D49-AE3D-98B5C30C1859}" srcOrd="7" destOrd="0" presId="urn:microsoft.com/office/officeart/2005/8/layout/cycle7"/>
    <dgm:cxn modelId="{31D0E4A4-E208-415C-A85C-51C149164F28}" type="presParOf" srcId="{FFD224D0-D10B-4D49-AE3D-98B5C30C1859}" destId="{501FA145-7C98-48AF-BDE2-F0CAEB1B3E79}" srcOrd="0" destOrd="0" presId="urn:microsoft.com/office/officeart/2005/8/layout/cycle7"/>
    <dgm:cxn modelId="{4038F1DC-74BF-4D87-AEB1-0F36404C367A}" type="presParOf" srcId="{4BAA1636-058F-4C63-942B-E707672ABB09}" destId="{337F6BF4-BA38-439D-BC89-B9BC8216440E}" srcOrd="8" destOrd="0" presId="urn:microsoft.com/office/officeart/2005/8/layout/cycle7"/>
    <dgm:cxn modelId="{58953878-2A83-4FB2-B810-7AF2BF61C500}" type="presParOf" srcId="{4BAA1636-058F-4C63-942B-E707672ABB09}" destId="{60DFB39C-9541-493C-8D53-D0B5B74FC032}" srcOrd="9" destOrd="0" presId="urn:microsoft.com/office/officeart/2005/8/layout/cycle7"/>
    <dgm:cxn modelId="{0FCFDBA3-12EE-4AC8-BDD6-4FD4575497B6}" type="presParOf" srcId="{60DFB39C-9541-493C-8D53-D0B5B74FC032}" destId="{8E59A62E-5D4A-472F-8C7C-BE09CC2EED09}" srcOrd="0" destOrd="0" presId="urn:microsoft.com/office/officeart/2005/8/layout/cycle7"/>
    <dgm:cxn modelId="{5C313C97-233B-4673-8869-8D110CFAE5F1}" type="presParOf" srcId="{4BAA1636-058F-4C63-942B-E707672ABB09}" destId="{70C04D2C-7E89-4BEC-B1B7-7A0C0356008E}" srcOrd="10" destOrd="0" presId="urn:microsoft.com/office/officeart/2005/8/layout/cycle7"/>
    <dgm:cxn modelId="{23D017C4-BA6C-4F9A-B720-28A996AABB63}" type="presParOf" srcId="{4BAA1636-058F-4C63-942B-E707672ABB09}" destId="{A3D413AE-414D-4FC1-80DC-F8995A25F752}" srcOrd="11" destOrd="0" presId="urn:microsoft.com/office/officeart/2005/8/layout/cycle7"/>
    <dgm:cxn modelId="{ABEA2D2E-C0EB-4F6F-835A-9D6929935C71}" type="presParOf" srcId="{A3D413AE-414D-4FC1-80DC-F8995A25F752}" destId="{E544893E-A987-4D24-8C3B-B060FECF2044}"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821552-5F84-42B7-A6AA-3A4D0E9A4DD3}" type="doc">
      <dgm:prSet loTypeId="urn:microsoft.com/office/officeart/2005/8/layout/cycle4" loCatId="relationship" qsTypeId="urn:microsoft.com/office/officeart/2005/8/quickstyle/simple3" qsCatId="simple" csTypeId="urn:microsoft.com/office/officeart/2005/8/colors/colorful2" csCatId="colorful" phldr="1"/>
      <dgm:spPr/>
      <dgm:t>
        <a:bodyPr/>
        <a:lstStyle/>
        <a:p>
          <a:endParaRPr lang="es-EC"/>
        </a:p>
      </dgm:t>
    </dgm:pt>
    <dgm:pt modelId="{0A679EC2-71A1-4F2B-8C84-5CA3A10484F7}">
      <dgm:prSet phldrT="[Texto]" custT="1"/>
      <dgm:spPr/>
      <dgm:t>
        <a:bodyPr/>
        <a:lstStyle/>
        <a:p>
          <a:r>
            <a:rPr lang="es-EC" sz="1800" dirty="0" smtClean="0"/>
            <a:t>Servicio de restaurante</a:t>
          </a:r>
        </a:p>
        <a:p>
          <a:endParaRPr lang="es-EC" sz="1800" dirty="0"/>
        </a:p>
      </dgm:t>
    </dgm:pt>
    <dgm:pt modelId="{41FAEA55-2EA5-4026-82B7-6906CD783B8F}" type="parTrans" cxnId="{3C78EC84-5844-410D-A208-D21A072A94EE}">
      <dgm:prSet/>
      <dgm:spPr/>
      <dgm:t>
        <a:bodyPr/>
        <a:lstStyle/>
        <a:p>
          <a:endParaRPr lang="es-EC" sz="2800"/>
        </a:p>
      </dgm:t>
    </dgm:pt>
    <dgm:pt modelId="{E67CB474-54FB-48FF-87AA-80BC7D7AFD88}" type="sibTrans" cxnId="{3C78EC84-5844-410D-A208-D21A072A94EE}">
      <dgm:prSet/>
      <dgm:spPr/>
      <dgm:t>
        <a:bodyPr/>
        <a:lstStyle/>
        <a:p>
          <a:endParaRPr lang="es-EC" sz="2800"/>
        </a:p>
      </dgm:t>
    </dgm:pt>
    <dgm:pt modelId="{C6E3C9CD-9E02-45D2-A172-BE9FF10868C1}">
      <dgm:prSet phldrT="[Texto]" custT="1"/>
      <dgm:spPr/>
      <dgm:t>
        <a:bodyPr/>
        <a:lstStyle/>
        <a:p>
          <a:r>
            <a:rPr lang="es-EC" sz="1600" dirty="0" smtClean="0"/>
            <a:t>Servicio de lavandería a disposición de los turistas.</a:t>
          </a:r>
        </a:p>
      </dgm:t>
    </dgm:pt>
    <dgm:pt modelId="{155239C4-A935-4BFB-AA52-763B9F87D443}" type="parTrans" cxnId="{230CF635-C189-4BA8-A805-5DF9AB0ACD43}">
      <dgm:prSet/>
      <dgm:spPr/>
      <dgm:t>
        <a:bodyPr/>
        <a:lstStyle/>
        <a:p>
          <a:endParaRPr lang="es-EC" sz="2800"/>
        </a:p>
      </dgm:t>
    </dgm:pt>
    <dgm:pt modelId="{10E6D7A5-E692-4ED3-A0C6-8260A2631DA3}" type="sibTrans" cxnId="{230CF635-C189-4BA8-A805-5DF9AB0ACD43}">
      <dgm:prSet/>
      <dgm:spPr/>
      <dgm:t>
        <a:bodyPr/>
        <a:lstStyle/>
        <a:p>
          <a:endParaRPr lang="es-EC" sz="2800"/>
        </a:p>
      </dgm:t>
    </dgm:pt>
    <dgm:pt modelId="{CBD45AD7-45BB-457C-B5D4-53728431B840}">
      <dgm:prSet custT="1"/>
      <dgm:spPr/>
      <dgm:t>
        <a:bodyPr/>
        <a:lstStyle/>
        <a:p>
          <a:r>
            <a:rPr lang="es-EC" sz="1800" b="0" dirty="0" smtClean="0"/>
            <a:t>Bar</a:t>
          </a:r>
          <a:endParaRPr lang="es-EC" sz="1800" b="0" dirty="0"/>
        </a:p>
      </dgm:t>
    </dgm:pt>
    <dgm:pt modelId="{E91728E0-11BC-4C64-BFCA-FB13DFC68A97}" type="parTrans" cxnId="{1EA95313-BA1B-44C3-BEF8-464BB1AB64E8}">
      <dgm:prSet/>
      <dgm:spPr/>
      <dgm:t>
        <a:bodyPr/>
        <a:lstStyle/>
        <a:p>
          <a:endParaRPr lang="es-EC" sz="2800"/>
        </a:p>
      </dgm:t>
    </dgm:pt>
    <dgm:pt modelId="{63EDD420-2B49-4FE0-8361-97D3A9789F5F}" type="sibTrans" cxnId="{1EA95313-BA1B-44C3-BEF8-464BB1AB64E8}">
      <dgm:prSet/>
      <dgm:spPr/>
      <dgm:t>
        <a:bodyPr/>
        <a:lstStyle/>
        <a:p>
          <a:endParaRPr lang="es-EC" sz="2800"/>
        </a:p>
      </dgm:t>
    </dgm:pt>
    <dgm:pt modelId="{72767031-616E-4A06-ABB5-25350C224A3E}">
      <dgm:prSet custT="1"/>
      <dgm:spPr/>
      <dgm:t>
        <a:bodyPr/>
        <a:lstStyle/>
        <a:p>
          <a:r>
            <a:rPr lang="es-EC" sz="1600" dirty="0" smtClean="0"/>
            <a:t>Canchas deportivas</a:t>
          </a:r>
          <a:endParaRPr lang="es-EC" sz="1600" dirty="0"/>
        </a:p>
      </dgm:t>
    </dgm:pt>
    <dgm:pt modelId="{723619F2-5C90-4018-94AD-560A1E5D6AA5}" type="parTrans" cxnId="{3945A2EC-3316-434B-8DA4-0E55B526CD0F}">
      <dgm:prSet/>
      <dgm:spPr/>
      <dgm:t>
        <a:bodyPr/>
        <a:lstStyle/>
        <a:p>
          <a:endParaRPr lang="es-EC" sz="2800"/>
        </a:p>
      </dgm:t>
    </dgm:pt>
    <dgm:pt modelId="{0376E88A-5943-4956-BBA0-A20AE6259191}" type="sibTrans" cxnId="{3945A2EC-3316-434B-8DA4-0E55B526CD0F}">
      <dgm:prSet/>
      <dgm:spPr/>
      <dgm:t>
        <a:bodyPr/>
        <a:lstStyle/>
        <a:p>
          <a:endParaRPr lang="es-EC" sz="2800"/>
        </a:p>
      </dgm:t>
    </dgm:pt>
    <dgm:pt modelId="{0C202318-0FD3-46A0-927B-F6B5C31BC0A7}">
      <dgm:prSet/>
      <dgm:spPr/>
      <dgm:t>
        <a:bodyPr/>
        <a:lstStyle/>
        <a:p>
          <a:endParaRPr lang="es-EC" sz="2800"/>
        </a:p>
      </dgm:t>
    </dgm:pt>
    <dgm:pt modelId="{1AC208F5-0D86-45F3-96FE-9B647FA50926}" type="parTrans" cxnId="{29EFBB1D-21B6-41A1-962C-CF3D3068B299}">
      <dgm:prSet/>
      <dgm:spPr/>
      <dgm:t>
        <a:bodyPr/>
        <a:lstStyle/>
        <a:p>
          <a:endParaRPr lang="es-EC" sz="2800"/>
        </a:p>
      </dgm:t>
    </dgm:pt>
    <dgm:pt modelId="{76B435CF-C84F-41C0-AD89-9B13A8C618DB}" type="sibTrans" cxnId="{29EFBB1D-21B6-41A1-962C-CF3D3068B299}">
      <dgm:prSet/>
      <dgm:spPr/>
      <dgm:t>
        <a:bodyPr/>
        <a:lstStyle/>
        <a:p>
          <a:endParaRPr lang="es-EC" sz="2800"/>
        </a:p>
      </dgm:t>
    </dgm:pt>
    <dgm:pt modelId="{B649B5D3-C6A5-4D6A-874C-A4F2188BFDC8}">
      <dgm:prSet custT="1"/>
      <dgm:spPr/>
      <dgm:t>
        <a:bodyPr/>
        <a:lstStyle/>
        <a:p>
          <a:r>
            <a:rPr lang="es-EC" sz="1100" dirty="0" smtClean="0"/>
            <a:t>Servicio de alojamiento con disposición de 34 habitaciones entre dobles, triples, matrimoniales, suite de lujo y suite familiar</a:t>
          </a:r>
          <a:r>
            <a:rPr lang="es-EC" sz="1200" dirty="0" smtClean="0"/>
            <a:t>.</a:t>
          </a:r>
          <a:endParaRPr lang="es-EC" sz="1200" dirty="0"/>
        </a:p>
      </dgm:t>
    </dgm:pt>
    <dgm:pt modelId="{C3A19306-7FBE-4BAC-9377-9276B3745471}" type="parTrans" cxnId="{118ADB35-5EC0-4D46-8D06-F74CCD290384}">
      <dgm:prSet/>
      <dgm:spPr/>
      <dgm:t>
        <a:bodyPr/>
        <a:lstStyle/>
        <a:p>
          <a:endParaRPr lang="es-EC" sz="2800"/>
        </a:p>
      </dgm:t>
    </dgm:pt>
    <dgm:pt modelId="{F91B3EF4-E3DE-48A5-8CF9-C6D615D53594}" type="sibTrans" cxnId="{118ADB35-5EC0-4D46-8D06-F74CCD290384}">
      <dgm:prSet/>
      <dgm:spPr/>
      <dgm:t>
        <a:bodyPr/>
        <a:lstStyle/>
        <a:p>
          <a:endParaRPr lang="es-EC" sz="2800"/>
        </a:p>
      </dgm:t>
    </dgm:pt>
    <dgm:pt modelId="{32367BF7-E5EF-49F4-9C22-5618CA2B9368}">
      <dgm:prSet custT="1"/>
      <dgm:spPr/>
      <dgm:t>
        <a:bodyPr/>
        <a:lstStyle/>
        <a:p>
          <a:endParaRPr lang="es-EC" sz="1400"/>
        </a:p>
      </dgm:t>
    </dgm:pt>
    <dgm:pt modelId="{D654664D-69A6-494E-93E4-5499EB9A011C}" type="parTrans" cxnId="{CC1AF385-EABC-48AF-9384-40A9E9BAB9C0}">
      <dgm:prSet/>
      <dgm:spPr/>
      <dgm:t>
        <a:bodyPr/>
        <a:lstStyle/>
        <a:p>
          <a:endParaRPr lang="es-EC" sz="2800"/>
        </a:p>
      </dgm:t>
    </dgm:pt>
    <dgm:pt modelId="{2B95A736-02D5-4A6E-98A0-5221772B06AD}" type="sibTrans" cxnId="{CC1AF385-EABC-48AF-9384-40A9E9BAB9C0}">
      <dgm:prSet/>
      <dgm:spPr/>
      <dgm:t>
        <a:bodyPr/>
        <a:lstStyle/>
        <a:p>
          <a:endParaRPr lang="es-EC" sz="2800"/>
        </a:p>
      </dgm:t>
    </dgm:pt>
    <dgm:pt modelId="{E1682DE5-6965-4B23-9BAC-CCCD8BEEC71D}">
      <dgm:prSet custT="1"/>
      <dgm:spPr/>
      <dgm:t>
        <a:bodyPr/>
        <a:lstStyle/>
        <a:p>
          <a:r>
            <a:rPr lang="es-EC" sz="1600" dirty="0" smtClean="0"/>
            <a:t>Garaje</a:t>
          </a:r>
          <a:endParaRPr lang="es-EC" sz="1600" dirty="0"/>
        </a:p>
      </dgm:t>
    </dgm:pt>
    <dgm:pt modelId="{52D2D4DD-970E-4B66-BEC5-53765DA8B814}" type="parTrans" cxnId="{219ECDE3-5D48-440C-85E5-0032749D462E}">
      <dgm:prSet/>
      <dgm:spPr/>
      <dgm:t>
        <a:bodyPr/>
        <a:lstStyle/>
        <a:p>
          <a:endParaRPr lang="es-EC" sz="2800"/>
        </a:p>
      </dgm:t>
    </dgm:pt>
    <dgm:pt modelId="{CBD58A4B-E1AC-4661-AB19-05A573E9D4B0}" type="sibTrans" cxnId="{219ECDE3-5D48-440C-85E5-0032749D462E}">
      <dgm:prSet/>
      <dgm:spPr/>
      <dgm:t>
        <a:bodyPr/>
        <a:lstStyle/>
        <a:p>
          <a:endParaRPr lang="es-EC" sz="2800"/>
        </a:p>
      </dgm:t>
    </dgm:pt>
    <dgm:pt modelId="{5EB39F34-5E5F-4C0F-973B-40B295F9C5CC}">
      <dgm:prSet custT="1"/>
      <dgm:spPr/>
      <dgm:t>
        <a:bodyPr/>
        <a:lstStyle/>
        <a:p>
          <a:endParaRPr lang="es-EC" sz="1600" dirty="0"/>
        </a:p>
      </dgm:t>
    </dgm:pt>
    <dgm:pt modelId="{602E31BB-7F93-42D4-B595-2F9116EF0D28}" type="parTrans" cxnId="{BB1C4712-6BED-4EFF-A9A3-8A6BEC915B24}">
      <dgm:prSet/>
      <dgm:spPr/>
      <dgm:t>
        <a:bodyPr/>
        <a:lstStyle/>
        <a:p>
          <a:endParaRPr lang="es-EC" sz="2800"/>
        </a:p>
      </dgm:t>
    </dgm:pt>
    <dgm:pt modelId="{7F42545C-F886-440F-BA90-1F1E1C5DDF6F}" type="sibTrans" cxnId="{BB1C4712-6BED-4EFF-A9A3-8A6BEC915B24}">
      <dgm:prSet/>
      <dgm:spPr/>
      <dgm:t>
        <a:bodyPr/>
        <a:lstStyle/>
        <a:p>
          <a:endParaRPr lang="es-EC" sz="2800"/>
        </a:p>
      </dgm:t>
    </dgm:pt>
    <dgm:pt modelId="{7A9B3E2F-CAA1-4BB9-B17D-57235E57CFF1}">
      <dgm:prSet custT="1"/>
      <dgm:spPr/>
      <dgm:t>
        <a:bodyPr/>
        <a:lstStyle/>
        <a:p>
          <a:r>
            <a:rPr lang="es-EC" sz="1400" smtClean="0"/>
            <a:t>Servicio de room service durante el día.</a:t>
          </a:r>
          <a:endParaRPr lang="es-EC" sz="1400" dirty="0" smtClean="0"/>
        </a:p>
      </dgm:t>
    </dgm:pt>
    <dgm:pt modelId="{EE7CB851-0748-42A0-96F3-D941D7E156C3}" type="parTrans" cxnId="{C9AEFED7-4A68-4857-80A1-B32D55FA65D2}">
      <dgm:prSet/>
      <dgm:spPr/>
      <dgm:t>
        <a:bodyPr/>
        <a:lstStyle/>
        <a:p>
          <a:endParaRPr lang="es-EC" sz="2800"/>
        </a:p>
      </dgm:t>
    </dgm:pt>
    <dgm:pt modelId="{7A6C2DDB-2012-421C-B4F3-CB544988D452}" type="sibTrans" cxnId="{C9AEFED7-4A68-4857-80A1-B32D55FA65D2}">
      <dgm:prSet/>
      <dgm:spPr/>
      <dgm:t>
        <a:bodyPr/>
        <a:lstStyle/>
        <a:p>
          <a:endParaRPr lang="es-EC" sz="2800"/>
        </a:p>
      </dgm:t>
    </dgm:pt>
    <dgm:pt modelId="{E6D07D38-1CFF-4CF8-8ED1-213CB69B8F33}">
      <dgm:prSet custT="1"/>
      <dgm:spPr/>
      <dgm:t>
        <a:bodyPr/>
        <a:lstStyle/>
        <a:p>
          <a:r>
            <a:rPr lang="es-EC" sz="1400" dirty="0" smtClean="0"/>
            <a:t> </a:t>
          </a:r>
        </a:p>
      </dgm:t>
    </dgm:pt>
    <dgm:pt modelId="{AC94460C-023A-4270-B3B0-36CC9EFA09F5}" type="sibTrans" cxnId="{DAC0BF88-A3F4-4244-A753-47CE6DAEA0B1}">
      <dgm:prSet/>
      <dgm:spPr/>
      <dgm:t>
        <a:bodyPr/>
        <a:lstStyle/>
        <a:p>
          <a:endParaRPr lang="es-EC" sz="2800"/>
        </a:p>
      </dgm:t>
    </dgm:pt>
    <dgm:pt modelId="{6FC1722A-E873-4C21-B0F8-4B85C57E2335}" type="parTrans" cxnId="{DAC0BF88-A3F4-4244-A753-47CE6DAEA0B1}">
      <dgm:prSet/>
      <dgm:spPr/>
      <dgm:t>
        <a:bodyPr/>
        <a:lstStyle/>
        <a:p>
          <a:endParaRPr lang="es-EC" sz="2800"/>
        </a:p>
      </dgm:t>
    </dgm:pt>
    <dgm:pt modelId="{FB853382-6971-43E0-A4A1-37E5899F05F4}">
      <dgm:prSet custT="1"/>
      <dgm:spPr/>
      <dgm:t>
        <a:bodyPr/>
        <a:lstStyle/>
        <a:p>
          <a:r>
            <a:rPr lang="es-EC" sz="1600" dirty="0" smtClean="0"/>
            <a:t>WiFi en toda la hostería</a:t>
          </a:r>
          <a:endParaRPr lang="es-EC" sz="1600" dirty="0"/>
        </a:p>
      </dgm:t>
    </dgm:pt>
    <dgm:pt modelId="{C278FCF3-C3BF-43C4-84A5-162D720309BC}" type="parTrans" cxnId="{3B4DFB7C-D491-45C0-9ECD-B9F19953DAD7}">
      <dgm:prSet/>
      <dgm:spPr/>
      <dgm:t>
        <a:bodyPr/>
        <a:lstStyle/>
        <a:p>
          <a:endParaRPr lang="es-EC" sz="2800"/>
        </a:p>
      </dgm:t>
    </dgm:pt>
    <dgm:pt modelId="{4E7BA2A1-6932-499E-8C3B-FC0DA2D0FEBE}" type="sibTrans" cxnId="{3B4DFB7C-D491-45C0-9ECD-B9F19953DAD7}">
      <dgm:prSet/>
      <dgm:spPr/>
      <dgm:t>
        <a:bodyPr/>
        <a:lstStyle/>
        <a:p>
          <a:endParaRPr lang="es-EC" sz="2800"/>
        </a:p>
      </dgm:t>
    </dgm:pt>
    <dgm:pt modelId="{927E83AB-8E52-4D3A-BB67-D53D53B287DB}" type="pres">
      <dgm:prSet presAssocID="{39821552-5F84-42B7-A6AA-3A4D0E9A4DD3}" presName="cycleMatrixDiagram" presStyleCnt="0">
        <dgm:presLayoutVars>
          <dgm:chMax val="1"/>
          <dgm:dir/>
          <dgm:animLvl val="lvl"/>
          <dgm:resizeHandles val="exact"/>
        </dgm:presLayoutVars>
      </dgm:prSet>
      <dgm:spPr/>
      <dgm:t>
        <a:bodyPr/>
        <a:lstStyle/>
        <a:p>
          <a:endParaRPr lang="es-EC"/>
        </a:p>
      </dgm:t>
    </dgm:pt>
    <dgm:pt modelId="{48D54764-927B-43D9-B868-C13E2B6DD97A}" type="pres">
      <dgm:prSet presAssocID="{39821552-5F84-42B7-A6AA-3A4D0E9A4DD3}" presName="children" presStyleCnt="0"/>
      <dgm:spPr/>
    </dgm:pt>
    <dgm:pt modelId="{5A888D00-A20F-4904-AF45-AD4EB52F4459}" type="pres">
      <dgm:prSet presAssocID="{39821552-5F84-42B7-A6AA-3A4D0E9A4DD3}" presName="child1group" presStyleCnt="0"/>
      <dgm:spPr/>
    </dgm:pt>
    <dgm:pt modelId="{239CFA23-53EC-4728-B029-5E0A98DFA0DC}" type="pres">
      <dgm:prSet presAssocID="{39821552-5F84-42B7-A6AA-3A4D0E9A4DD3}" presName="child1" presStyleLbl="bgAcc1" presStyleIdx="0" presStyleCnt="4" custScaleX="117119" custScaleY="105681"/>
      <dgm:spPr/>
      <dgm:t>
        <a:bodyPr/>
        <a:lstStyle/>
        <a:p>
          <a:endParaRPr lang="es-EC"/>
        </a:p>
      </dgm:t>
    </dgm:pt>
    <dgm:pt modelId="{0B595440-153F-4363-B4BC-FF88F86DF443}" type="pres">
      <dgm:prSet presAssocID="{39821552-5F84-42B7-A6AA-3A4D0E9A4DD3}" presName="child1Text" presStyleLbl="bgAcc1" presStyleIdx="0" presStyleCnt="4">
        <dgm:presLayoutVars>
          <dgm:bulletEnabled val="1"/>
        </dgm:presLayoutVars>
      </dgm:prSet>
      <dgm:spPr/>
      <dgm:t>
        <a:bodyPr/>
        <a:lstStyle/>
        <a:p>
          <a:endParaRPr lang="es-EC"/>
        </a:p>
      </dgm:t>
    </dgm:pt>
    <dgm:pt modelId="{EB7F0FD1-E763-436F-9EFF-EA23A1D7B2D4}" type="pres">
      <dgm:prSet presAssocID="{39821552-5F84-42B7-A6AA-3A4D0E9A4DD3}" presName="child2group" presStyleCnt="0"/>
      <dgm:spPr/>
    </dgm:pt>
    <dgm:pt modelId="{6429D381-92C1-4666-8A63-6EEF066B2288}" type="pres">
      <dgm:prSet presAssocID="{39821552-5F84-42B7-A6AA-3A4D0E9A4DD3}" presName="child2" presStyleLbl="bgAcc1" presStyleIdx="1" presStyleCnt="4"/>
      <dgm:spPr/>
      <dgm:t>
        <a:bodyPr/>
        <a:lstStyle/>
        <a:p>
          <a:endParaRPr lang="es-EC"/>
        </a:p>
      </dgm:t>
    </dgm:pt>
    <dgm:pt modelId="{045A2FA4-3734-4B4C-A0F0-059E4244071F}" type="pres">
      <dgm:prSet presAssocID="{39821552-5F84-42B7-A6AA-3A4D0E9A4DD3}" presName="child2Text" presStyleLbl="bgAcc1" presStyleIdx="1" presStyleCnt="4">
        <dgm:presLayoutVars>
          <dgm:bulletEnabled val="1"/>
        </dgm:presLayoutVars>
      </dgm:prSet>
      <dgm:spPr/>
      <dgm:t>
        <a:bodyPr/>
        <a:lstStyle/>
        <a:p>
          <a:endParaRPr lang="es-EC"/>
        </a:p>
      </dgm:t>
    </dgm:pt>
    <dgm:pt modelId="{0F91965A-3D70-4DA6-87FD-F2CADEA96A3E}" type="pres">
      <dgm:prSet presAssocID="{39821552-5F84-42B7-A6AA-3A4D0E9A4DD3}" presName="child3group" presStyleCnt="0"/>
      <dgm:spPr/>
    </dgm:pt>
    <dgm:pt modelId="{F3010DFE-3F54-4FED-A18F-D3BF71B78AE1}" type="pres">
      <dgm:prSet presAssocID="{39821552-5F84-42B7-A6AA-3A4D0E9A4DD3}" presName="child3" presStyleLbl="bgAcc1" presStyleIdx="2" presStyleCnt="4"/>
      <dgm:spPr/>
      <dgm:t>
        <a:bodyPr/>
        <a:lstStyle/>
        <a:p>
          <a:endParaRPr lang="es-EC"/>
        </a:p>
      </dgm:t>
    </dgm:pt>
    <dgm:pt modelId="{863C968F-3632-4E53-90E2-29AD5348766A}" type="pres">
      <dgm:prSet presAssocID="{39821552-5F84-42B7-A6AA-3A4D0E9A4DD3}" presName="child3Text" presStyleLbl="bgAcc1" presStyleIdx="2" presStyleCnt="4">
        <dgm:presLayoutVars>
          <dgm:bulletEnabled val="1"/>
        </dgm:presLayoutVars>
      </dgm:prSet>
      <dgm:spPr/>
      <dgm:t>
        <a:bodyPr/>
        <a:lstStyle/>
        <a:p>
          <a:endParaRPr lang="es-EC"/>
        </a:p>
      </dgm:t>
    </dgm:pt>
    <dgm:pt modelId="{7C788F2B-BA37-478C-9D06-5F71BE3369CE}" type="pres">
      <dgm:prSet presAssocID="{39821552-5F84-42B7-A6AA-3A4D0E9A4DD3}" presName="child4group" presStyleCnt="0"/>
      <dgm:spPr/>
    </dgm:pt>
    <dgm:pt modelId="{4EDFA33F-0FD7-4C6B-A368-00647F4AFEB6}" type="pres">
      <dgm:prSet presAssocID="{39821552-5F84-42B7-A6AA-3A4D0E9A4DD3}" presName="child4" presStyleLbl="bgAcc1" presStyleIdx="3" presStyleCnt="4"/>
      <dgm:spPr/>
      <dgm:t>
        <a:bodyPr/>
        <a:lstStyle/>
        <a:p>
          <a:endParaRPr lang="es-EC"/>
        </a:p>
      </dgm:t>
    </dgm:pt>
    <dgm:pt modelId="{11B2BD75-2016-45F2-89A6-04FECF47603B}" type="pres">
      <dgm:prSet presAssocID="{39821552-5F84-42B7-A6AA-3A4D0E9A4DD3}" presName="child4Text" presStyleLbl="bgAcc1" presStyleIdx="3" presStyleCnt="4">
        <dgm:presLayoutVars>
          <dgm:bulletEnabled val="1"/>
        </dgm:presLayoutVars>
      </dgm:prSet>
      <dgm:spPr/>
      <dgm:t>
        <a:bodyPr/>
        <a:lstStyle/>
        <a:p>
          <a:endParaRPr lang="es-EC"/>
        </a:p>
      </dgm:t>
    </dgm:pt>
    <dgm:pt modelId="{CDC9D78E-A3DA-4AF7-8C58-38E9709077D1}" type="pres">
      <dgm:prSet presAssocID="{39821552-5F84-42B7-A6AA-3A4D0E9A4DD3}" presName="childPlaceholder" presStyleCnt="0"/>
      <dgm:spPr/>
    </dgm:pt>
    <dgm:pt modelId="{DB034131-8982-4DC6-A881-110680BF3F4B}" type="pres">
      <dgm:prSet presAssocID="{39821552-5F84-42B7-A6AA-3A4D0E9A4DD3}" presName="circle" presStyleCnt="0"/>
      <dgm:spPr/>
    </dgm:pt>
    <dgm:pt modelId="{3C6777EE-2E93-45EC-A3E3-6862753173A7}" type="pres">
      <dgm:prSet presAssocID="{39821552-5F84-42B7-A6AA-3A4D0E9A4DD3}" presName="quadrant1" presStyleLbl="node1" presStyleIdx="0" presStyleCnt="4">
        <dgm:presLayoutVars>
          <dgm:chMax val="1"/>
          <dgm:bulletEnabled val="1"/>
        </dgm:presLayoutVars>
      </dgm:prSet>
      <dgm:spPr/>
      <dgm:t>
        <a:bodyPr/>
        <a:lstStyle/>
        <a:p>
          <a:endParaRPr lang="es-EC"/>
        </a:p>
      </dgm:t>
    </dgm:pt>
    <dgm:pt modelId="{EFB228B1-3598-4B88-BBD7-5686516E75C8}" type="pres">
      <dgm:prSet presAssocID="{39821552-5F84-42B7-A6AA-3A4D0E9A4DD3}" presName="quadrant2" presStyleLbl="node1" presStyleIdx="1" presStyleCnt="4">
        <dgm:presLayoutVars>
          <dgm:chMax val="1"/>
          <dgm:bulletEnabled val="1"/>
        </dgm:presLayoutVars>
      </dgm:prSet>
      <dgm:spPr/>
      <dgm:t>
        <a:bodyPr/>
        <a:lstStyle/>
        <a:p>
          <a:endParaRPr lang="es-EC"/>
        </a:p>
      </dgm:t>
    </dgm:pt>
    <dgm:pt modelId="{0F40BB53-6E54-4B96-A3C6-89DA886F445B}" type="pres">
      <dgm:prSet presAssocID="{39821552-5F84-42B7-A6AA-3A4D0E9A4DD3}" presName="quadrant3" presStyleLbl="node1" presStyleIdx="2" presStyleCnt="4">
        <dgm:presLayoutVars>
          <dgm:chMax val="1"/>
          <dgm:bulletEnabled val="1"/>
        </dgm:presLayoutVars>
      </dgm:prSet>
      <dgm:spPr/>
      <dgm:t>
        <a:bodyPr/>
        <a:lstStyle/>
        <a:p>
          <a:endParaRPr lang="es-EC"/>
        </a:p>
      </dgm:t>
    </dgm:pt>
    <dgm:pt modelId="{00D57128-1F1E-4CAC-BA1E-B18C96D3D0B4}" type="pres">
      <dgm:prSet presAssocID="{39821552-5F84-42B7-A6AA-3A4D0E9A4DD3}" presName="quadrant4" presStyleLbl="node1" presStyleIdx="3" presStyleCnt="4">
        <dgm:presLayoutVars>
          <dgm:chMax val="1"/>
          <dgm:bulletEnabled val="1"/>
        </dgm:presLayoutVars>
      </dgm:prSet>
      <dgm:spPr/>
      <dgm:t>
        <a:bodyPr/>
        <a:lstStyle/>
        <a:p>
          <a:endParaRPr lang="es-EC"/>
        </a:p>
      </dgm:t>
    </dgm:pt>
    <dgm:pt modelId="{DC16EFAE-41FE-4479-AAE5-D65BDB7A71D6}" type="pres">
      <dgm:prSet presAssocID="{39821552-5F84-42B7-A6AA-3A4D0E9A4DD3}" presName="quadrantPlaceholder" presStyleCnt="0"/>
      <dgm:spPr/>
    </dgm:pt>
    <dgm:pt modelId="{F5219595-ABA3-464C-94C2-DD40C2D462B7}" type="pres">
      <dgm:prSet presAssocID="{39821552-5F84-42B7-A6AA-3A4D0E9A4DD3}" presName="center1" presStyleLbl="fgShp" presStyleIdx="0" presStyleCnt="2"/>
      <dgm:spPr/>
    </dgm:pt>
    <dgm:pt modelId="{D450BD90-47C8-4404-8A70-4A9A2B0A3B2F}" type="pres">
      <dgm:prSet presAssocID="{39821552-5F84-42B7-A6AA-3A4D0E9A4DD3}" presName="center2" presStyleLbl="fgShp" presStyleIdx="1" presStyleCnt="2"/>
      <dgm:spPr/>
    </dgm:pt>
  </dgm:ptLst>
  <dgm:cxnLst>
    <dgm:cxn modelId="{E3285A26-CB27-4CBF-A54C-B69497CE9CF4}" type="presOf" srcId="{FB853382-6971-43E0-A4A1-37E5899F05F4}" destId="{863C968F-3632-4E53-90E2-29AD5348766A}" srcOrd="1" destOrd="1" presId="urn:microsoft.com/office/officeart/2005/8/layout/cycle4"/>
    <dgm:cxn modelId="{E59E2169-6B0F-44D9-B935-DFC579A52DA9}" type="presOf" srcId="{5EB39F34-5E5F-4C0F-973B-40B295F9C5CC}" destId="{863C968F-3632-4E53-90E2-29AD5348766A}" srcOrd="1" destOrd="0" presId="urn:microsoft.com/office/officeart/2005/8/layout/cycle4"/>
    <dgm:cxn modelId="{85E7B73A-F554-4F7B-A4FB-DAA03162A043}" type="presOf" srcId="{FB853382-6971-43E0-A4A1-37E5899F05F4}" destId="{F3010DFE-3F54-4FED-A18F-D3BF71B78AE1}" srcOrd="0" destOrd="1" presId="urn:microsoft.com/office/officeart/2005/8/layout/cycle4"/>
    <dgm:cxn modelId="{1EA95313-BA1B-44C3-BEF8-464BB1AB64E8}" srcId="{39821552-5F84-42B7-A6AA-3A4D0E9A4DD3}" destId="{CBD45AD7-45BB-457C-B5D4-53728431B840}" srcOrd="2" destOrd="0" parTransId="{E91728E0-11BC-4C64-BFCA-FB13DFC68A97}" sibTransId="{63EDD420-2B49-4FE0-8361-97D3A9789F5F}"/>
    <dgm:cxn modelId="{4F23E9AB-B27D-453C-9B21-06B230FE522C}" type="presOf" srcId="{32367BF7-E5EF-49F4-9C22-5618CA2B9368}" destId="{6429D381-92C1-4666-8A63-6EEF066B2288}" srcOrd="0" destOrd="0" presId="urn:microsoft.com/office/officeart/2005/8/layout/cycle4"/>
    <dgm:cxn modelId="{C76DD8DF-1FBD-4CE7-8A71-9537B22CAFEB}" type="presOf" srcId="{0A679EC2-71A1-4F2B-8C84-5CA3A10484F7}" destId="{3C6777EE-2E93-45EC-A3E3-6862753173A7}" srcOrd="0" destOrd="0" presId="urn:microsoft.com/office/officeart/2005/8/layout/cycle4"/>
    <dgm:cxn modelId="{DAC0BF88-A3F4-4244-A753-47CE6DAEA0B1}" srcId="{C6E3C9CD-9E02-45D2-A172-BE9FF10868C1}" destId="{E6D07D38-1CFF-4CF8-8ED1-213CB69B8F33}" srcOrd="2" destOrd="0" parTransId="{6FC1722A-E873-4C21-B0F8-4B85C57E2335}" sibTransId="{AC94460C-023A-4270-B3B0-36CC9EFA09F5}"/>
    <dgm:cxn modelId="{42C9E899-C389-47AC-8FF8-0A79C0183F57}" type="presOf" srcId="{7A9B3E2F-CAA1-4BB9-B17D-57235E57CFF1}" destId="{6429D381-92C1-4666-8A63-6EEF066B2288}" srcOrd="0" destOrd="1" presId="urn:microsoft.com/office/officeart/2005/8/layout/cycle4"/>
    <dgm:cxn modelId="{219ECDE3-5D48-440C-85E5-0032749D462E}" srcId="{72767031-616E-4A06-ABB5-25350C224A3E}" destId="{E1682DE5-6965-4B23-9BAC-CCCD8BEEC71D}" srcOrd="0" destOrd="0" parTransId="{52D2D4DD-970E-4B66-BEC5-53765DA8B814}" sibTransId="{CBD58A4B-E1AC-4661-AB19-05A573E9D4B0}"/>
    <dgm:cxn modelId="{BB1C4712-6BED-4EFF-A9A3-8A6BEC915B24}" srcId="{CBD45AD7-45BB-457C-B5D4-53728431B840}" destId="{5EB39F34-5E5F-4C0F-973B-40B295F9C5CC}" srcOrd="0" destOrd="0" parTransId="{602E31BB-7F93-42D4-B595-2F9116EF0D28}" sibTransId="{7F42545C-F886-440F-BA90-1F1E1C5DDF6F}"/>
    <dgm:cxn modelId="{3B4DFB7C-D491-45C0-9ECD-B9F19953DAD7}" srcId="{CBD45AD7-45BB-457C-B5D4-53728431B840}" destId="{FB853382-6971-43E0-A4A1-37E5899F05F4}" srcOrd="1" destOrd="0" parTransId="{C278FCF3-C3BF-43C4-84A5-162D720309BC}" sibTransId="{4E7BA2A1-6932-499E-8C3B-FC0DA2D0FEBE}"/>
    <dgm:cxn modelId="{14CB5CE6-1DCF-4F05-A3D1-053D8E5F5741}" type="presOf" srcId="{CBD45AD7-45BB-457C-B5D4-53728431B840}" destId="{0F40BB53-6E54-4B96-A3C6-89DA886F445B}" srcOrd="0" destOrd="0" presId="urn:microsoft.com/office/officeart/2005/8/layout/cycle4"/>
    <dgm:cxn modelId="{DE1B9117-8485-43D5-9064-ABCCA44C8D2A}" type="presOf" srcId="{39821552-5F84-42B7-A6AA-3A4D0E9A4DD3}" destId="{927E83AB-8E52-4D3A-BB67-D53D53B287DB}" srcOrd="0" destOrd="0" presId="urn:microsoft.com/office/officeart/2005/8/layout/cycle4"/>
    <dgm:cxn modelId="{763DC2B0-83DD-482D-8F4B-284676E6ED00}" type="presOf" srcId="{E6D07D38-1CFF-4CF8-8ED1-213CB69B8F33}" destId="{045A2FA4-3734-4B4C-A0F0-059E4244071F}" srcOrd="1" destOrd="2" presId="urn:microsoft.com/office/officeart/2005/8/layout/cycle4"/>
    <dgm:cxn modelId="{F2E55B8B-6C75-461F-B8D1-8D0C1649100A}" type="presOf" srcId="{E1682DE5-6965-4B23-9BAC-CCCD8BEEC71D}" destId="{11B2BD75-2016-45F2-89A6-04FECF47603B}" srcOrd="1" destOrd="0" presId="urn:microsoft.com/office/officeart/2005/8/layout/cycle4"/>
    <dgm:cxn modelId="{9BDF28AF-625F-4A55-ACB5-ECF16613E01E}" type="presOf" srcId="{E6D07D38-1CFF-4CF8-8ED1-213CB69B8F33}" destId="{6429D381-92C1-4666-8A63-6EEF066B2288}" srcOrd="0" destOrd="2" presId="urn:microsoft.com/office/officeart/2005/8/layout/cycle4"/>
    <dgm:cxn modelId="{3C78EC84-5844-410D-A208-D21A072A94EE}" srcId="{39821552-5F84-42B7-A6AA-3A4D0E9A4DD3}" destId="{0A679EC2-71A1-4F2B-8C84-5CA3A10484F7}" srcOrd="0" destOrd="0" parTransId="{41FAEA55-2EA5-4026-82B7-6906CD783B8F}" sibTransId="{E67CB474-54FB-48FF-87AA-80BC7D7AFD88}"/>
    <dgm:cxn modelId="{230CF635-C189-4BA8-A805-5DF9AB0ACD43}" srcId="{39821552-5F84-42B7-A6AA-3A4D0E9A4DD3}" destId="{C6E3C9CD-9E02-45D2-A172-BE9FF10868C1}" srcOrd="1" destOrd="0" parTransId="{155239C4-A935-4BFB-AA52-763B9F87D443}" sibTransId="{10E6D7A5-E692-4ED3-A0C6-8260A2631DA3}"/>
    <dgm:cxn modelId="{65F12544-384C-4B59-A18F-9F85EC6DE13B}" type="presOf" srcId="{B649B5D3-C6A5-4D6A-874C-A4F2188BFDC8}" destId="{239CFA23-53EC-4728-B029-5E0A98DFA0DC}" srcOrd="0" destOrd="0" presId="urn:microsoft.com/office/officeart/2005/8/layout/cycle4"/>
    <dgm:cxn modelId="{CE6AE18E-512F-4613-9FAA-1D3B5C24CE37}" type="presOf" srcId="{72767031-616E-4A06-ABB5-25350C224A3E}" destId="{00D57128-1F1E-4CAC-BA1E-B18C96D3D0B4}" srcOrd="0" destOrd="0" presId="urn:microsoft.com/office/officeart/2005/8/layout/cycle4"/>
    <dgm:cxn modelId="{3945A2EC-3316-434B-8DA4-0E55B526CD0F}" srcId="{39821552-5F84-42B7-A6AA-3A4D0E9A4DD3}" destId="{72767031-616E-4A06-ABB5-25350C224A3E}" srcOrd="3" destOrd="0" parTransId="{723619F2-5C90-4018-94AD-560A1E5D6AA5}" sibTransId="{0376E88A-5943-4956-BBA0-A20AE6259191}"/>
    <dgm:cxn modelId="{3C43BF38-8492-45A5-A823-9C1A3F7C07EE}" type="presOf" srcId="{32367BF7-E5EF-49F4-9C22-5618CA2B9368}" destId="{045A2FA4-3734-4B4C-A0F0-059E4244071F}" srcOrd="1" destOrd="0" presId="urn:microsoft.com/office/officeart/2005/8/layout/cycle4"/>
    <dgm:cxn modelId="{29EFBB1D-21B6-41A1-962C-CF3D3068B299}" srcId="{39821552-5F84-42B7-A6AA-3A4D0E9A4DD3}" destId="{0C202318-0FD3-46A0-927B-F6B5C31BC0A7}" srcOrd="4" destOrd="0" parTransId="{1AC208F5-0D86-45F3-96FE-9B647FA50926}" sibTransId="{76B435CF-C84F-41C0-AD89-9B13A8C618DB}"/>
    <dgm:cxn modelId="{C6BC8469-D90E-4F55-BBF8-7E8BC275B4D4}" type="presOf" srcId="{7A9B3E2F-CAA1-4BB9-B17D-57235E57CFF1}" destId="{045A2FA4-3734-4B4C-A0F0-059E4244071F}" srcOrd="1" destOrd="1" presId="urn:microsoft.com/office/officeart/2005/8/layout/cycle4"/>
    <dgm:cxn modelId="{5A22AE29-8699-493E-885B-78DA4C4AD711}" type="presOf" srcId="{E1682DE5-6965-4B23-9BAC-CCCD8BEEC71D}" destId="{4EDFA33F-0FD7-4C6B-A368-00647F4AFEB6}" srcOrd="0" destOrd="0" presId="urn:microsoft.com/office/officeart/2005/8/layout/cycle4"/>
    <dgm:cxn modelId="{C9AEFED7-4A68-4857-80A1-B32D55FA65D2}" srcId="{C6E3C9CD-9E02-45D2-A172-BE9FF10868C1}" destId="{7A9B3E2F-CAA1-4BB9-B17D-57235E57CFF1}" srcOrd="1" destOrd="0" parTransId="{EE7CB851-0748-42A0-96F3-D941D7E156C3}" sibTransId="{7A6C2DDB-2012-421C-B4F3-CB544988D452}"/>
    <dgm:cxn modelId="{7EEF2719-061F-4A96-95E3-12D07FBA11C4}" type="presOf" srcId="{5EB39F34-5E5F-4C0F-973B-40B295F9C5CC}" destId="{F3010DFE-3F54-4FED-A18F-D3BF71B78AE1}" srcOrd="0" destOrd="0" presId="urn:microsoft.com/office/officeart/2005/8/layout/cycle4"/>
    <dgm:cxn modelId="{118ADB35-5EC0-4D46-8D06-F74CCD290384}" srcId="{0A679EC2-71A1-4F2B-8C84-5CA3A10484F7}" destId="{B649B5D3-C6A5-4D6A-874C-A4F2188BFDC8}" srcOrd="0" destOrd="0" parTransId="{C3A19306-7FBE-4BAC-9377-9276B3745471}" sibTransId="{F91B3EF4-E3DE-48A5-8CF9-C6D615D53594}"/>
    <dgm:cxn modelId="{D54ABC7A-1BBE-4825-9FA7-C2E6E58FDFBF}" type="presOf" srcId="{B649B5D3-C6A5-4D6A-874C-A4F2188BFDC8}" destId="{0B595440-153F-4363-B4BC-FF88F86DF443}" srcOrd="1" destOrd="0" presId="urn:microsoft.com/office/officeart/2005/8/layout/cycle4"/>
    <dgm:cxn modelId="{F16F2B2F-34FB-4C54-B653-E77B37AF2BA5}" type="presOf" srcId="{C6E3C9CD-9E02-45D2-A172-BE9FF10868C1}" destId="{EFB228B1-3598-4B88-BBD7-5686516E75C8}" srcOrd="0" destOrd="0" presId="urn:microsoft.com/office/officeart/2005/8/layout/cycle4"/>
    <dgm:cxn modelId="{CC1AF385-EABC-48AF-9384-40A9E9BAB9C0}" srcId="{C6E3C9CD-9E02-45D2-A172-BE9FF10868C1}" destId="{32367BF7-E5EF-49F4-9C22-5618CA2B9368}" srcOrd="0" destOrd="0" parTransId="{D654664D-69A6-494E-93E4-5499EB9A011C}" sibTransId="{2B95A736-02D5-4A6E-98A0-5221772B06AD}"/>
    <dgm:cxn modelId="{0EFCA04D-4E6D-4882-842B-139540D7EE27}" type="presParOf" srcId="{927E83AB-8E52-4D3A-BB67-D53D53B287DB}" destId="{48D54764-927B-43D9-B868-C13E2B6DD97A}" srcOrd="0" destOrd="0" presId="urn:microsoft.com/office/officeart/2005/8/layout/cycle4"/>
    <dgm:cxn modelId="{4E9DF41B-0A8A-4293-9082-7CBDABEBFE75}" type="presParOf" srcId="{48D54764-927B-43D9-B868-C13E2B6DD97A}" destId="{5A888D00-A20F-4904-AF45-AD4EB52F4459}" srcOrd="0" destOrd="0" presId="urn:microsoft.com/office/officeart/2005/8/layout/cycle4"/>
    <dgm:cxn modelId="{A611269A-7F74-4EFD-9608-4BC61F5CDFB3}" type="presParOf" srcId="{5A888D00-A20F-4904-AF45-AD4EB52F4459}" destId="{239CFA23-53EC-4728-B029-5E0A98DFA0DC}" srcOrd="0" destOrd="0" presId="urn:microsoft.com/office/officeart/2005/8/layout/cycle4"/>
    <dgm:cxn modelId="{9F5664C8-935A-4513-B6A5-9C18E438366F}" type="presParOf" srcId="{5A888D00-A20F-4904-AF45-AD4EB52F4459}" destId="{0B595440-153F-4363-B4BC-FF88F86DF443}" srcOrd="1" destOrd="0" presId="urn:microsoft.com/office/officeart/2005/8/layout/cycle4"/>
    <dgm:cxn modelId="{03D9B990-AB77-4276-922F-EDED72F803FA}" type="presParOf" srcId="{48D54764-927B-43D9-B868-C13E2B6DD97A}" destId="{EB7F0FD1-E763-436F-9EFF-EA23A1D7B2D4}" srcOrd="1" destOrd="0" presId="urn:microsoft.com/office/officeart/2005/8/layout/cycle4"/>
    <dgm:cxn modelId="{E41C3393-537C-485A-9C5D-AD7318ECD9D8}" type="presParOf" srcId="{EB7F0FD1-E763-436F-9EFF-EA23A1D7B2D4}" destId="{6429D381-92C1-4666-8A63-6EEF066B2288}" srcOrd="0" destOrd="0" presId="urn:microsoft.com/office/officeart/2005/8/layout/cycle4"/>
    <dgm:cxn modelId="{AB7B8C8E-6ABC-4D12-8AE3-25294341616B}" type="presParOf" srcId="{EB7F0FD1-E763-436F-9EFF-EA23A1D7B2D4}" destId="{045A2FA4-3734-4B4C-A0F0-059E4244071F}" srcOrd="1" destOrd="0" presId="urn:microsoft.com/office/officeart/2005/8/layout/cycle4"/>
    <dgm:cxn modelId="{A171339F-B6DE-4F75-B6CB-F69CCF162B85}" type="presParOf" srcId="{48D54764-927B-43D9-B868-C13E2B6DD97A}" destId="{0F91965A-3D70-4DA6-87FD-F2CADEA96A3E}" srcOrd="2" destOrd="0" presId="urn:microsoft.com/office/officeart/2005/8/layout/cycle4"/>
    <dgm:cxn modelId="{750F41C3-6214-4485-A972-0D934ECD1E74}" type="presParOf" srcId="{0F91965A-3D70-4DA6-87FD-F2CADEA96A3E}" destId="{F3010DFE-3F54-4FED-A18F-D3BF71B78AE1}" srcOrd="0" destOrd="0" presId="urn:microsoft.com/office/officeart/2005/8/layout/cycle4"/>
    <dgm:cxn modelId="{CE46C8C8-C893-4DF4-AED9-27FA63757C2E}" type="presParOf" srcId="{0F91965A-3D70-4DA6-87FD-F2CADEA96A3E}" destId="{863C968F-3632-4E53-90E2-29AD5348766A}" srcOrd="1" destOrd="0" presId="urn:microsoft.com/office/officeart/2005/8/layout/cycle4"/>
    <dgm:cxn modelId="{AE58E1F9-4B3D-4260-B415-032A1E211AFD}" type="presParOf" srcId="{48D54764-927B-43D9-B868-C13E2B6DD97A}" destId="{7C788F2B-BA37-478C-9D06-5F71BE3369CE}" srcOrd="3" destOrd="0" presId="urn:microsoft.com/office/officeart/2005/8/layout/cycle4"/>
    <dgm:cxn modelId="{9F58A60E-FD6D-4A79-BEED-11FB69891CDD}" type="presParOf" srcId="{7C788F2B-BA37-478C-9D06-5F71BE3369CE}" destId="{4EDFA33F-0FD7-4C6B-A368-00647F4AFEB6}" srcOrd="0" destOrd="0" presId="urn:microsoft.com/office/officeart/2005/8/layout/cycle4"/>
    <dgm:cxn modelId="{0D0C1C2A-12E1-43C7-8D44-BFD04CC24943}" type="presParOf" srcId="{7C788F2B-BA37-478C-9D06-5F71BE3369CE}" destId="{11B2BD75-2016-45F2-89A6-04FECF47603B}" srcOrd="1" destOrd="0" presId="urn:microsoft.com/office/officeart/2005/8/layout/cycle4"/>
    <dgm:cxn modelId="{FE3DB779-EA75-41AA-BD2F-791FAF7E7488}" type="presParOf" srcId="{48D54764-927B-43D9-B868-C13E2B6DD97A}" destId="{CDC9D78E-A3DA-4AF7-8C58-38E9709077D1}" srcOrd="4" destOrd="0" presId="urn:microsoft.com/office/officeart/2005/8/layout/cycle4"/>
    <dgm:cxn modelId="{95D9F6F9-93A5-4CF6-B48F-3CF3953DAD23}" type="presParOf" srcId="{927E83AB-8E52-4D3A-BB67-D53D53B287DB}" destId="{DB034131-8982-4DC6-A881-110680BF3F4B}" srcOrd="1" destOrd="0" presId="urn:microsoft.com/office/officeart/2005/8/layout/cycle4"/>
    <dgm:cxn modelId="{4AEE25D3-AAEA-4AB8-8251-925638847D41}" type="presParOf" srcId="{DB034131-8982-4DC6-A881-110680BF3F4B}" destId="{3C6777EE-2E93-45EC-A3E3-6862753173A7}" srcOrd="0" destOrd="0" presId="urn:microsoft.com/office/officeart/2005/8/layout/cycle4"/>
    <dgm:cxn modelId="{26F27288-C919-4A32-82FA-CB1D3AC744B0}" type="presParOf" srcId="{DB034131-8982-4DC6-A881-110680BF3F4B}" destId="{EFB228B1-3598-4B88-BBD7-5686516E75C8}" srcOrd="1" destOrd="0" presId="urn:microsoft.com/office/officeart/2005/8/layout/cycle4"/>
    <dgm:cxn modelId="{0DC2DC9D-5722-4B93-BF40-FE90E2ECF153}" type="presParOf" srcId="{DB034131-8982-4DC6-A881-110680BF3F4B}" destId="{0F40BB53-6E54-4B96-A3C6-89DA886F445B}" srcOrd="2" destOrd="0" presId="urn:microsoft.com/office/officeart/2005/8/layout/cycle4"/>
    <dgm:cxn modelId="{7463D095-44A0-4B76-93BD-2B957ED4A97F}" type="presParOf" srcId="{DB034131-8982-4DC6-A881-110680BF3F4B}" destId="{00D57128-1F1E-4CAC-BA1E-B18C96D3D0B4}" srcOrd="3" destOrd="0" presId="urn:microsoft.com/office/officeart/2005/8/layout/cycle4"/>
    <dgm:cxn modelId="{42194EE0-C947-4771-8854-5F39E0F34014}" type="presParOf" srcId="{DB034131-8982-4DC6-A881-110680BF3F4B}" destId="{DC16EFAE-41FE-4479-AAE5-D65BDB7A71D6}" srcOrd="4" destOrd="0" presId="urn:microsoft.com/office/officeart/2005/8/layout/cycle4"/>
    <dgm:cxn modelId="{7DF03DFB-0FA4-4B4F-9533-8AA8B7F5EE76}" type="presParOf" srcId="{927E83AB-8E52-4D3A-BB67-D53D53B287DB}" destId="{F5219595-ABA3-464C-94C2-DD40C2D462B7}" srcOrd="2" destOrd="0" presId="urn:microsoft.com/office/officeart/2005/8/layout/cycle4"/>
    <dgm:cxn modelId="{4AF84E31-06AE-4CB1-8EA4-20EC4FF6E29A}" type="presParOf" srcId="{927E83AB-8E52-4D3A-BB67-D53D53B287DB}" destId="{D450BD90-47C8-4404-8A70-4A9A2B0A3B2F}"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E79A4D-A942-4493-A759-3B4B3BBA8293}" type="doc">
      <dgm:prSet loTypeId="urn:microsoft.com/office/officeart/2005/8/layout/cycle4" loCatId="cycle" qsTypeId="urn:microsoft.com/office/officeart/2005/8/quickstyle/simple3" qsCatId="simple" csTypeId="urn:microsoft.com/office/officeart/2005/8/colors/colorful2" csCatId="colorful" phldr="1"/>
      <dgm:spPr/>
      <dgm:t>
        <a:bodyPr/>
        <a:lstStyle/>
        <a:p>
          <a:endParaRPr lang="es-EC"/>
        </a:p>
      </dgm:t>
    </dgm:pt>
    <dgm:pt modelId="{276BFEF0-96BF-49A9-B83F-7FEBADCB8A7F}">
      <dgm:prSet phldrT="[Texto]" custT="1"/>
      <dgm:spPr/>
      <dgm:t>
        <a:bodyPr/>
        <a:lstStyle/>
        <a:p>
          <a:r>
            <a:rPr lang="es-EC" sz="1200" dirty="0" smtClean="0"/>
            <a:t>Servicio de alojamiento con doce habitaciones entre simples, dobles, triples y quíntuples.</a:t>
          </a:r>
        </a:p>
      </dgm:t>
    </dgm:pt>
    <dgm:pt modelId="{D503601B-51CB-4D70-AAD7-CF719F860738}" type="parTrans" cxnId="{AFE8B828-D6CA-4AA0-A88D-7851B0C1B6AF}">
      <dgm:prSet/>
      <dgm:spPr/>
      <dgm:t>
        <a:bodyPr/>
        <a:lstStyle/>
        <a:p>
          <a:endParaRPr lang="es-EC"/>
        </a:p>
      </dgm:t>
    </dgm:pt>
    <dgm:pt modelId="{857C535C-54FF-4EFC-8549-70610D29F491}" type="sibTrans" cxnId="{AFE8B828-D6CA-4AA0-A88D-7851B0C1B6AF}">
      <dgm:prSet/>
      <dgm:spPr/>
      <dgm:t>
        <a:bodyPr/>
        <a:lstStyle/>
        <a:p>
          <a:endParaRPr lang="es-EC"/>
        </a:p>
      </dgm:t>
    </dgm:pt>
    <dgm:pt modelId="{65A8D266-0E94-4E04-82FF-298202D06415}">
      <dgm:prSet phldrT="[Texto]"/>
      <dgm:spPr/>
      <dgm:t>
        <a:bodyPr/>
        <a:lstStyle/>
        <a:p>
          <a:r>
            <a:rPr lang="es-EC" dirty="0" smtClean="0"/>
            <a:t>Servicio de restaurante</a:t>
          </a:r>
        </a:p>
      </dgm:t>
    </dgm:pt>
    <dgm:pt modelId="{D66DF909-7C3D-4936-B277-855CFB11C264}" type="parTrans" cxnId="{3A58AA78-439A-4EBA-90D6-E61F7CDF95EC}">
      <dgm:prSet/>
      <dgm:spPr/>
      <dgm:t>
        <a:bodyPr/>
        <a:lstStyle/>
        <a:p>
          <a:endParaRPr lang="es-EC"/>
        </a:p>
      </dgm:t>
    </dgm:pt>
    <dgm:pt modelId="{46C84F74-82E1-4B15-9AC7-03C5A31AC3E7}" type="sibTrans" cxnId="{3A58AA78-439A-4EBA-90D6-E61F7CDF95EC}">
      <dgm:prSet/>
      <dgm:spPr/>
      <dgm:t>
        <a:bodyPr/>
        <a:lstStyle/>
        <a:p>
          <a:endParaRPr lang="es-EC"/>
        </a:p>
      </dgm:t>
    </dgm:pt>
    <dgm:pt modelId="{915ABF71-6CD2-4C30-83F8-EA4315854FEA}">
      <dgm:prSet custT="1"/>
      <dgm:spPr/>
      <dgm:t>
        <a:bodyPr/>
        <a:lstStyle/>
        <a:p>
          <a:r>
            <a:rPr lang="es-EC" sz="1600" dirty="0" smtClean="0"/>
            <a:t>Servicio de lavandería</a:t>
          </a:r>
          <a:endParaRPr lang="es-EC" sz="1600" dirty="0"/>
        </a:p>
      </dgm:t>
    </dgm:pt>
    <dgm:pt modelId="{257B192B-9DAE-48B2-BD41-DBF4E1147CDD}" type="parTrans" cxnId="{E39C8E72-A796-45A2-BC74-C371E71D489F}">
      <dgm:prSet/>
      <dgm:spPr/>
      <dgm:t>
        <a:bodyPr/>
        <a:lstStyle/>
        <a:p>
          <a:endParaRPr lang="es-EC"/>
        </a:p>
      </dgm:t>
    </dgm:pt>
    <dgm:pt modelId="{1C2CBEFE-8D3C-4836-9B09-680E3D64CF63}" type="sibTrans" cxnId="{E39C8E72-A796-45A2-BC74-C371E71D489F}">
      <dgm:prSet/>
      <dgm:spPr/>
      <dgm:t>
        <a:bodyPr/>
        <a:lstStyle/>
        <a:p>
          <a:endParaRPr lang="es-EC"/>
        </a:p>
      </dgm:t>
    </dgm:pt>
    <dgm:pt modelId="{C84294B8-989E-4316-A502-C2C336A6A4AB}">
      <dgm:prSet/>
      <dgm:spPr/>
      <dgm:t>
        <a:bodyPr/>
        <a:lstStyle/>
        <a:p>
          <a:r>
            <a:rPr lang="es-EC" dirty="0" smtClean="0"/>
            <a:t>Garaje</a:t>
          </a:r>
          <a:endParaRPr lang="es-EC" dirty="0"/>
        </a:p>
      </dgm:t>
    </dgm:pt>
    <dgm:pt modelId="{61597F3F-1FE7-4745-9A8B-670D117B3DFE}" type="parTrans" cxnId="{D671F771-C87A-4071-8578-4F763E1F7121}">
      <dgm:prSet/>
      <dgm:spPr/>
      <dgm:t>
        <a:bodyPr/>
        <a:lstStyle/>
        <a:p>
          <a:endParaRPr lang="es-EC"/>
        </a:p>
      </dgm:t>
    </dgm:pt>
    <dgm:pt modelId="{7453860F-FA12-446E-81B3-D0B772ED9CDB}" type="sibTrans" cxnId="{D671F771-C87A-4071-8578-4F763E1F7121}">
      <dgm:prSet/>
      <dgm:spPr/>
      <dgm:t>
        <a:bodyPr/>
        <a:lstStyle/>
        <a:p>
          <a:endParaRPr lang="es-EC"/>
        </a:p>
      </dgm:t>
    </dgm:pt>
    <dgm:pt modelId="{9E7CF3D1-8016-4264-B5F3-8EB3DFDF7E97}">
      <dgm:prSet/>
      <dgm:spPr/>
      <dgm:t>
        <a:bodyPr/>
        <a:lstStyle/>
        <a:p>
          <a:r>
            <a:rPr lang="es-EC" dirty="0" smtClean="0"/>
            <a:t>Canchas deportivas</a:t>
          </a:r>
          <a:endParaRPr lang="es-EC" dirty="0"/>
        </a:p>
      </dgm:t>
    </dgm:pt>
    <dgm:pt modelId="{FA58027A-E4D2-483B-A9F2-9EC09ED70B56}" type="parTrans" cxnId="{7B713350-155C-41D7-869D-678592F9D759}">
      <dgm:prSet/>
      <dgm:spPr/>
      <dgm:t>
        <a:bodyPr/>
        <a:lstStyle/>
        <a:p>
          <a:endParaRPr lang="es-EC"/>
        </a:p>
      </dgm:t>
    </dgm:pt>
    <dgm:pt modelId="{4DB29389-A53B-4E4E-A2D2-FD8AD64437E6}" type="sibTrans" cxnId="{7B713350-155C-41D7-869D-678592F9D759}">
      <dgm:prSet/>
      <dgm:spPr/>
      <dgm:t>
        <a:bodyPr/>
        <a:lstStyle/>
        <a:p>
          <a:endParaRPr lang="es-EC"/>
        </a:p>
      </dgm:t>
    </dgm:pt>
    <dgm:pt modelId="{13D17FAF-165E-41B4-860F-37C3D6EDD45B}">
      <dgm:prSet custT="1"/>
      <dgm:spPr/>
      <dgm:t>
        <a:bodyPr/>
        <a:lstStyle/>
        <a:p>
          <a:r>
            <a:rPr lang="es-EC" sz="2000" dirty="0" smtClean="0"/>
            <a:t>Bar.</a:t>
          </a:r>
          <a:endParaRPr lang="es-EC" sz="2000" dirty="0"/>
        </a:p>
      </dgm:t>
    </dgm:pt>
    <dgm:pt modelId="{064E8D83-5350-49F7-8F21-D096EAA27CBC}" type="parTrans" cxnId="{824A35F4-0E5A-46F3-812A-6F02387C1324}">
      <dgm:prSet/>
      <dgm:spPr/>
      <dgm:t>
        <a:bodyPr/>
        <a:lstStyle/>
        <a:p>
          <a:endParaRPr lang="es-EC"/>
        </a:p>
      </dgm:t>
    </dgm:pt>
    <dgm:pt modelId="{50F0E260-5036-49B3-B691-598A7CEA98E4}" type="sibTrans" cxnId="{824A35F4-0E5A-46F3-812A-6F02387C1324}">
      <dgm:prSet/>
      <dgm:spPr/>
      <dgm:t>
        <a:bodyPr/>
        <a:lstStyle/>
        <a:p>
          <a:endParaRPr lang="es-EC"/>
        </a:p>
      </dgm:t>
    </dgm:pt>
    <dgm:pt modelId="{AFAFA580-6CA6-4A03-AC13-F6EDECD48E61}">
      <dgm:prSet/>
      <dgm:spPr/>
      <dgm:t>
        <a:bodyPr/>
        <a:lstStyle/>
        <a:p>
          <a:r>
            <a:rPr lang="es-EC" dirty="0" smtClean="0"/>
            <a:t>Piscina</a:t>
          </a:r>
          <a:endParaRPr lang="es-EC" dirty="0"/>
        </a:p>
      </dgm:t>
    </dgm:pt>
    <dgm:pt modelId="{04AB98C4-DA61-47E8-B704-9FE7BFA91074}" type="parTrans" cxnId="{7437B12B-74F6-437C-B641-920AAC8F695A}">
      <dgm:prSet/>
      <dgm:spPr/>
      <dgm:t>
        <a:bodyPr/>
        <a:lstStyle/>
        <a:p>
          <a:endParaRPr lang="es-EC"/>
        </a:p>
      </dgm:t>
    </dgm:pt>
    <dgm:pt modelId="{11D47216-9D43-47F9-9D52-509251249EC9}" type="sibTrans" cxnId="{7437B12B-74F6-437C-B641-920AAC8F695A}">
      <dgm:prSet/>
      <dgm:spPr/>
      <dgm:t>
        <a:bodyPr/>
        <a:lstStyle/>
        <a:p>
          <a:endParaRPr lang="es-EC"/>
        </a:p>
      </dgm:t>
    </dgm:pt>
    <dgm:pt modelId="{C18D81E7-75A7-4AD3-B896-A2FFD41E6763}">
      <dgm:prSet/>
      <dgm:spPr/>
      <dgm:t>
        <a:bodyPr/>
        <a:lstStyle/>
        <a:p>
          <a:r>
            <a:rPr lang="es-EC" dirty="0" smtClean="0"/>
            <a:t>Sala de juegos</a:t>
          </a:r>
          <a:endParaRPr lang="es-EC" dirty="0"/>
        </a:p>
      </dgm:t>
    </dgm:pt>
    <dgm:pt modelId="{506E5D92-C77C-455F-8B07-D4A507FB6B55}" type="parTrans" cxnId="{C3E45DCE-C5BA-4B2B-98E2-031205230FCD}">
      <dgm:prSet/>
      <dgm:spPr/>
      <dgm:t>
        <a:bodyPr/>
        <a:lstStyle/>
        <a:p>
          <a:endParaRPr lang="es-EC"/>
        </a:p>
      </dgm:t>
    </dgm:pt>
    <dgm:pt modelId="{1B6E49F9-DCD0-4678-87C4-FE3C017C7EF6}" type="sibTrans" cxnId="{C3E45DCE-C5BA-4B2B-98E2-031205230FCD}">
      <dgm:prSet/>
      <dgm:spPr/>
      <dgm:t>
        <a:bodyPr/>
        <a:lstStyle/>
        <a:p>
          <a:endParaRPr lang="es-EC"/>
        </a:p>
      </dgm:t>
    </dgm:pt>
    <dgm:pt modelId="{6245AA46-C286-4968-BF11-E7660BFD9CCD}" type="pres">
      <dgm:prSet presAssocID="{02E79A4D-A942-4493-A759-3B4B3BBA8293}" presName="cycleMatrixDiagram" presStyleCnt="0">
        <dgm:presLayoutVars>
          <dgm:chMax val="1"/>
          <dgm:dir/>
          <dgm:animLvl val="lvl"/>
          <dgm:resizeHandles val="exact"/>
        </dgm:presLayoutVars>
      </dgm:prSet>
      <dgm:spPr/>
      <dgm:t>
        <a:bodyPr/>
        <a:lstStyle/>
        <a:p>
          <a:endParaRPr lang="es-EC"/>
        </a:p>
      </dgm:t>
    </dgm:pt>
    <dgm:pt modelId="{2686BBE7-1B34-4D21-BCE7-A1AA6F8AD2A0}" type="pres">
      <dgm:prSet presAssocID="{02E79A4D-A942-4493-A759-3B4B3BBA8293}" presName="children" presStyleCnt="0"/>
      <dgm:spPr/>
    </dgm:pt>
    <dgm:pt modelId="{E265C950-E12C-478E-8537-9743401E01D5}" type="pres">
      <dgm:prSet presAssocID="{02E79A4D-A942-4493-A759-3B4B3BBA8293}" presName="child1group" presStyleCnt="0"/>
      <dgm:spPr/>
    </dgm:pt>
    <dgm:pt modelId="{395DFFEC-34A1-4FC6-9343-690FC1934B36}" type="pres">
      <dgm:prSet presAssocID="{02E79A4D-A942-4493-A759-3B4B3BBA8293}" presName="child1" presStyleLbl="bgAcc1" presStyleIdx="0" presStyleCnt="4"/>
      <dgm:spPr/>
      <dgm:t>
        <a:bodyPr/>
        <a:lstStyle/>
        <a:p>
          <a:endParaRPr lang="es-EC"/>
        </a:p>
      </dgm:t>
    </dgm:pt>
    <dgm:pt modelId="{FAFE6B18-7750-4318-8CE0-C4DF308D77B3}" type="pres">
      <dgm:prSet presAssocID="{02E79A4D-A942-4493-A759-3B4B3BBA8293}" presName="child1Text" presStyleLbl="bgAcc1" presStyleIdx="0" presStyleCnt="4">
        <dgm:presLayoutVars>
          <dgm:bulletEnabled val="1"/>
        </dgm:presLayoutVars>
      </dgm:prSet>
      <dgm:spPr/>
      <dgm:t>
        <a:bodyPr/>
        <a:lstStyle/>
        <a:p>
          <a:endParaRPr lang="es-EC"/>
        </a:p>
      </dgm:t>
    </dgm:pt>
    <dgm:pt modelId="{4150CA06-349B-435D-9D67-A61C8AAB2B8F}" type="pres">
      <dgm:prSet presAssocID="{02E79A4D-A942-4493-A759-3B4B3BBA8293}" presName="child2group" presStyleCnt="0"/>
      <dgm:spPr/>
    </dgm:pt>
    <dgm:pt modelId="{767E3104-E30D-4077-A9A0-BD9FE9374C09}" type="pres">
      <dgm:prSet presAssocID="{02E79A4D-A942-4493-A759-3B4B3BBA8293}" presName="child2" presStyleLbl="bgAcc1" presStyleIdx="1" presStyleCnt="4"/>
      <dgm:spPr/>
      <dgm:t>
        <a:bodyPr/>
        <a:lstStyle/>
        <a:p>
          <a:endParaRPr lang="es-EC"/>
        </a:p>
      </dgm:t>
    </dgm:pt>
    <dgm:pt modelId="{9A30A649-0DC8-487A-AC87-855425C4CF77}" type="pres">
      <dgm:prSet presAssocID="{02E79A4D-A942-4493-A759-3B4B3BBA8293}" presName="child2Text" presStyleLbl="bgAcc1" presStyleIdx="1" presStyleCnt="4">
        <dgm:presLayoutVars>
          <dgm:bulletEnabled val="1"/>
        </dgm:presLayoutVars>
      </dgm:prSet>
      <dgm:spPr/>
      <dgm:t>
        <a:bodyPr/>
        <a:lstStyle/>
        <a:p>
          <a:endParaRPr lang="es-EC"/>
        </a:p>
      </dgm:t>
    </dgm:pt>
    <dgm:pt modelId="{945A5BC4-4EA3-468B-8F76-DA7B6730CA86}" type="pres">
      <dgm:prSet presAssocID="{02E79A4D-A942-4493-A759-3B4B3BBA8293}" presName="child3group" presStyleCnt="0"/>
      <dgm:spPr/>
    </dgm:pt>
    <dgm:pt modelId="{3917995F-83AA-4A69-AFA3-42B733063D8B}" type="pres">
      <dgm:prSet presAssocID="{02E79A4D-A942-4493-A759-3B4B3BBA8293}" presName="child3" presStyleLbl="bgAcc1" presStyleIdx="2" presStyleCnt="4"/>
      <dgm:spPr/>
      <dgm:t>
        <a:bodyPr/>
        <a:lstStyle/>
        <a:p>
          <a:endParaRPr lang="es-EC"/>
        </a:p>
      </dgm:t>
    </dgm:pt>
    <dgm:pt modelId="{8907D927-180B-4803-ACF0-0C76C64331FC}" type="pres">
      <dgm:prSet presAssocID="{02E79A4D-A942-4493-A759-3B4B3BBA8293}" presName="child3Text" presStyleLbl="bgAcc1" presStyleIdx="2" presStyleCnt="4">
        <dgm:presLayoutVars>
          <dgm:bulletEnabled val="1"/>
        </dgm:presLayoutVars>
      </dgm:prSet>
      <dgm:spPr/>
      <dgm:t>
        <a:bodyPr/>
        <a:lstStyle/>
        <a:p>
          <a:endParaRPr lang="es-EC"/>
        </a:p>
      </dgm:t>
    </dgm:pt>
    <dgm:pt modelId="{18302F7A-AAE4-4F9F-83CD-999F85BFC3A2}" type="pres">
      <dgm:prSet presAssocID="{02E79A4D-A942-4493-A759-3B4B3BBA8293}" presName="child4group" presStyleCnt="0"/>
      <dgm:spPr/>
    </dgm:pt>
    <dgm:pt modelId="{EE0E6289-DEE6-460C-8A68-2F4DD14CAD66}" type="pres">
      <dgm:prSet presAssocID="{02E79A4D-A942-4493-A759-3B4B3BBA8293}" presName="child4" presStyleLbl="bgAcc1" presStyleIdx="3" presStyleCnt="4"/>
      <dgm:spPr/>
      <dgm:t>
        <a:bodyPr/>
        <a:lstStyle/>
        <a:p>
          <a:endParaRPr lang="es-EC"/>
        </a:p>
      </dgm:t>
    </dgm:pt>
    <dgm:pt modelId="{D84555BA-A835-47FC-BD4D-37CD94643EC5}" type="pres">
      <dgm:prSet presAssocID="{02E79A4D-A942-4493-A759-3B4B3BBA8293}" presName="child4Text" presStyleLbl="bgAcc1" presStyleIdx="3" presStyleCnt="4">
        <dgm:presLayoutVars>
          <dgm:bulletEnabled val="1"/>
        </dgm:presLayoutVars>
      </dgm:prSet>
      <dgm:spPr/>
      <dgm:t>
        <a:bodyPr/>
        <a:lstStyle/>
        <a:p>
          <a:endParaRPr lang="es-EC"/>
        </a:p>
      </dgm:t>
    </dgm:pt>
    <dgm:pt modelId="{7479B826-3E75-45DB-9C7F-9421E9EA5A30}" type="pres">
      <dgm:prSet presAssocID="{02E79A4D-A942-4493-A759-3B4B3BBA8293}" presName="childPlaceholder" presStyleCnt="0"/>
      <dgm:spPr/>
    </dgm:pt>
    <dgm:pt modelId="{E836E916-9772-4DFE-8278-6087B1A41DE6}" type="pres">
      <dgm:prSet presAssocID="{02E79A4D-A942-4493-A759-3B4B3BBA8293}" presName="circle" presStyleCnt="0"/>
      <dgm:spPr/>
    </dgm:pt>
    <dgm:pt modelId="{AC2822C2-47DE-4DE2-8CDB-9B971A1D62BD}" type="pres">
      <dgm:prSet presAssocID="{02E79A4D-A942-4493-A759-3B4B3BBA8293}" presName="quadrant1" presStyleLbl="node1" presStyleIdx="0" presStyleCnt="4">
        <dgm:presLayoutVars>
          <dgm:chMax val="1"/>
          <dgm:bulletEnabled val="1"/>
        </dgm:presLayoutVars>
      </dgm:prSet>
      <dgm:spPr/>
      <dgm:t>
        <a:bodyPr/>
        <a:lstStyle/>
        <a:p>
          <a:endParaRPr lang="es-EC"/>
        </a:p>
      </dgm:t>
    </dgm:pt>
    <dgm:pt modelId="{48FDEACD-8092-4C99-BCF4-A29A060ADCD0}" type="pres">
      <dgm:prSet presAssocID="{02E79A4D-A942-4493-A759-3B4B3BBA8293}" presName="quadrant2" presStyleLbl="node1" presStyleIdx="1" presStyleCnt="4">
        <dgm:presLayoutVars>
          <dgm:chMax val="1"/>
          <dgm:bulletEnabled val="1"/>
        </dgm:presLayoutVars>
      </dgm:prSet>
      <dgm:spPr/>
      <dgm:t>
        <a:bodyPr/>
        <a:lstStyle/>
        <a:p>
          <a:endParaRPr lang="es-EC"/>
        </a:p>
      </dgm:t>
    </dgm:pt>
    <dgm:pt modelId="{B7580E53-E7B1-4C1E-BFB2-F5D25FE8258E}" type="pres">
      <dgm:prSet presAssocID="{02E79A4D-A942-4493-A759-3B4B3BBA8293}" presName="quadrant3" presStyleLbl="node1" presStyleIdx="2" presStyleCnt="4">
        <dgm:presLayoutVars>
          <dgm:chMax val="1"/>
          <dgm:bulletEnabled val="1"/>
        </dgm:presLayoutVars>
      </dgm:prSet>
      <dgm:spPr/>
      <dgm:t>
        <a:bodyPr/>
        <a:lstStyle/>
        <a:p>
          <a:endParaRPr lang="es-EC"/>
        </a:p>
      </dgm:t>
    </dgm:pt>
    <dgm:pt modelId="{AD38D459-073C-416C-B705-FD7301B67BC6}" type="pres">
      <dgm:prSet presAssocID="{02E79A4D-A942-4493-A759-3B4B3BBA8293}" presName="quadrant4" presStyleLbl="node1" presStyleIdx="3" presStyleCnt="4">
        <dgm:presLayoutVars>
          <dgm:chMax val="1"/>
          <dgm:bulletEnabled val="1"/>
        </dgm:presLayoutVars>
      </dgm:prSet>
      <dgm:spPr/>
      <dgm:t>
        <a:bodyPr/>
        <a:lstStyle/>
        <a:p>
          <a:endParaRPr lang="es-EC"/>
        </a:p>
      </dgm:t>
    </dgm:pt>
    <dgm:pt modelId="{A332BC8D-F34B-4402-949F-CE9D250812A6}" type="pres">
      <dgm:prSet presAssocID="{02E79A4D-A942-4493-A759-3B4B3BBA8293}" presName="quadrantPlaceholder" presStyleCnt="0"/>
      <dgm:spPr/>
    </dgm:pt>
    <dgm:pt modelId="{82C4A611-2920-426C-88C1-CAD667E90AAD}" type="pres">
      <dgm:prSet presAssocID="{02E79A4D-A942-4493-A759-3B4B3BBA8293}" presName="center1" presStyleLbl="fgShp" presStyleIdx="0" presStyleCnt="2"/>
      <dgm:spPr/>
    </dgm:pt>
    <dgm:pt modelId="{504091EE-85EC-484E-B779-1FD68EFD24DF}" type="pres">
      <dgm:prSet presAssocID="{02E79A4D-A942-4493-A759-3B4B3BBA8293}" presName="center2" presStyleLbl="fgShp" presStyleIdx="1" presStyleCnt="2"/>
      <dgm:spPr/>
    </dgm:pt>
  </dgm:ptLst>
  <dgm:cxnLst>
    <dgm:cxn modelId="{7B713350-155C-41D7-869D-678592F9D759}" srcId="{02E79A4D-A942-4493-A759-3B4B3BBA8293}" destId="{9E7CF3D1-8016-4264-B5F3-8EB3DFDF7E97}" srcOrd="2" destOrd="0" parTransId="{FA58027A-E4D2-483B-A9F2-9EC09ED70B56}" sibTransId="{4DB29389-A53B-4E4E-A2D2-FD8AD64437E6}"/>
    <dgm:cxn modelId="{AFE8B828-D6CA-4AA0-A88D-7851B0C1B6AF}" srcId="{02E79A4D-A942-4493-A759-3B4B3BBA8293}" destId="{276BFEF0-96BF-49A9-B83F-7FEBADCB8A7F}" srcOrd="0" destOrd="0" parTransId="{D503601B-51CB-4D70-AAD7-CF719F860738}" sibTransId="{857C535C-54FF-4EFC-8549-70610D29F491}"/>
    <dgm:cxn modelId="{381C6132-D2DD-4393-A936-623FF5A48533}" type="presOf" srcId="{65A8D266-0E94-4E04-82FF-298202D06415}" destId="{FAFE6B18-7750-4318-8CE0-C4DF308D77B3}" srcOrd="1" destOrd="0" presId="urn:microsoft.com/office/officeart/2005/8/layout/cycle4"/>
    <dgm:cxn modelId="{F2D21603-6A3A-4BAF-8AD1-A75FD416BFAF}" type="presOf" srcId="{AFAFA580-6CA6-4A03-AC13-F6EDECD48E61}" destId="{D84555BA-A835-47FC-BD4D-37CD94643EC5}" srcOrd="1" destOrd="0" presId="urn:microsoft.com/office/officeart/2005/8/layout/cycle4"/>
    <dgm:cxn modelId="{824A35F4-0E5A-46F3-812A-6F02387C1324}" srcId="{02E79A4D-A942-4493-A759-3B4B3BBA8293}" destId="{13D17FAF-165E-41B4-860F-37C3D6EDD45B}" srcOrd="3" destOrd="0" parTransId="{064E8D83-5350-49F7-8F21-D096EAA27CBC}" sibTransId="{50F0E260-5036-49B3-B691-598A7CEA98E4}"/>
    <dgm:cxn modelId="{D671F771-C87A-4071-8578-4F763E1F7121}" srcId="{915ABF71-6CD2-4C30-83F8-EA4315854FEA}" destId="{C84294B8-989E-4316-A502-C2C336A6A4AB}" srcOrd="0" destOrd="0" parTransId="{61597F3F-1FE7-4745-9A8B-670D117B3DFE}" sibTransId="{7453860F-FA12-446E-81B3-D0B772ED9CDB}"/>
    <dgm:cxn modelId="{9335272B-6D04-4C76-BFB8-4F05D9E4CB93}" type="presOf" srcId="{C18D81E7-75A7-4AD3-B896-A2FFD41E6763}" destId="{8907D927-180B-4803-ACF0-0C76C64331FC}" srcOrd="1" destOrd="0" presId="urn:microsoft.com/office/officeart/2005/8/layout/cycle4"/>
    <dgm:cxn modelId="{52C3BFF8-C0FD-4280-8479-CC7AC879D968}" type="presOf" srcId="{C18D81E7-75A7-4AD3-B896-A2FFD41E6763}" destId="{3917995F-83AA-4A69-AFA3-42B733063D8B}" srcOrd="0" destOrd="0" presId="urn:microsoft.com/office/officeart/2005/8/layout/cycle4"/>
    <dgm:cxn modelId="{AC59BE6F-7B2D-4DBC-B8FB-AF7953BADFE1}" type="presOf" srcId="{AFAFA580-6CA6-4A03-AC13-F6EDECD48E61}" destId="{EE0E6289-DEE6-460C-8A68-2F4DD14CAD66}" srcOrd="0" destOrd="0" presId="urn:microsoft.com/office/officeart/2005/8/layout/cycle4"/>
    <dgm:cxn modelId="{0D89B526-877C-4E7D-9C20-1F70DD470599}" type="presOf" srcId="{65A8D266-0E94-4E04-82FF-298202D06415}" destId="{395DFFEC-34A1-4FC6-9343-690FC1934B36}" srcOrd="0" destOrd="0" presId="urn:microsoft.com/office/officeart/2005/8/layout/cycle4"/>
    <dgm:cxn modelId="{3D30DCF2-83D9-4B9E-8BF6-F5910F011ACE}" type="presOf" srcId="{02E79A4D-A942-4493-A759-3B4B3BBA8293}" destId="{6245AA46-C286-4968-BF11-E7660BFD9CCD}" srcOrd="0" destOrd="0" presId="urn:microsoft.com/office/officeart/2005/8/layout/cycle4"/>
    <dgm:cxn modelId="{8AA00104-CF60-41AD-BC65-1A2890C6405F}" type="presOf" srcId="{9E7CF3D1-8016-4264-B5F3-8EB3DFDF7E97}" destId="{B7580E53-E7B1-4C1E-BFB2-F5D25FE8258E}" srcOrd="0" destOrd="0" presId="urn:microsoft.com/office/officeart/2005/8/layout/cycle4"/>
    <dgm:cxn modelId="{E39C8E72-A796-45A2-BC74-C371E71D489F}" srcId="{02E79A4D-A942-4493-A759-3B4B3BBA8293}" destId="{915ABF71-6CD2-4C30-83F8-EA4315854FEA}" srcOrd="1" destOrd="0" parTransId="{257B192B-9DAE-48B2-BD41-DBF4E1147CDD}" sibTransId="{1C2CBEFE-8D3C-4836-9B09-680E3D64CF63}"/>
    <dgm:cxn modelId="{83611828-2797-43CC-8FC3-C0CE28B114A1}" type="presOf" srcId="{915ABF71-6CD2-4C30-83F8-EA4315854FEA}" destId="{48FDEACD-8092-4C99-BCF4-A29A060ADCD0}" srcOrd="0" destOrd="0" presId="urn:microsoft.com/office/officeart/2005/8/layout/cycle4"/>
    <dgm:cxn modelId="{DBC16C7E-FDC4-4E30-B2E5-E6A096234070}" type="presOf" srcId="{C84294B8-989E-4316-A502-C2C336A6A4AB}" destId="{767E3104-E30D-4077-A9A0-BD9FE9374C09}" srcOrd="0" destOrd="0" presId="urn:microsoft.com/office/officeart/2005/8/layout/cycle4"/>
    <dgm:cxn modelId="{7437B12B-74F6-437C-B641-920AAC8F695A}" srcId="{13D17FAF-165E-41B4-860F-37C3D6EDD45B}" destId="{AFAFA580-6CA6-4A03-AC13-F6EDECD48E61}" srcOrd="0" destOrd="0" parTransId="{04AB98C4-DA61-47E8-B704-9FE7BFA91074}" sibTransId="{11D47216-9D43-47F9-9D52-509251249EC9}"/>
    <dgm:cxn modelId="{39498764-FBDC-46C1-B582-2B2A07400A92}" type="presOf" srcId="{13D17FAF-165E-41B4-860F-37C3D6EDD45B}" destId="{AD38D459-073C-416C-B705-FD7301B67BC6}" srcOrd="0" destOrd="0" presId="urn:microsoft.com/office/officeart/2005/8/layout/cycle4"/>
    <dgm:cxn modelId="{3A58AA78-439A-4EBA-90D6-E61F7CDF95EC}" srcId="{276BFEF0-96BF-49A9-B83F-7FEBADCB8A7F}" destId="{65A8D266-0E94-4E04-82FF-298202D06415}" srcOrd="0" destOrd="0" parTransId="{D66DF909-7C3D-4936-B277-855CFB11C264}" sibTransId="{46C84F74-82E1-4B15-9AC7-03C5A31AC3E7}"/>
    <dgm:cxn modelId="{EBF10F3F-AF13-4EB9-85E0-23D62C6983E9}" type="presOf" srcId="{276BFEF0-96BF-49A9-B83F-7FEBADCB8A7F}" destId="{AC2822C2-47DE-4DE2-8CDB-9B971A1D62BD}" srcOrd="0" destOrd="0" presId="urn:microsoft.com/office/officeart/2005/8/layout/cycle4"/>
    <dgm:cxn modelId="{5E954576-BB43-4D6B-B52C-EF9459C017B0}" type="presOf" srcId="{C84294B8-989E-4316-A502-C2C336A6A4AB}" destId="{9A30A649-0DC8-487A-AC87-855425C4CF77}" srcOrd="1" destOrd="0" presId="urn:microsoft.com/office/officeart/2005/8/layout/cycle4"/>
    <dgm:cxn modelId="{C3E45DCE-C5BA-4B2B-98E2-031205230FCD}" srcId="{9E7CF3D1-8016-4264-B5F3-8EB3DFDF7E97}" destId="{C18D81E7-75A7-4AD3-B896-A2FFD41E6763}" srcOrd="0" destOrd="0" parTransId="{506E5D92-C77C-455F-8B07-D4A507FB6B55}" sibTransId="{1B6E49F9-DCD0-4678-87C4-FE3C017C7EF6}"/>
    <dgm:cxn modelId="{59EB587A-8DCC-4522-93EE-387E4218FAEE}" type="presParOf" srcId="{6245AA46-C286-4968-BF11-E7660BFD9CCD}" destId="{2686BBE7-1B34-4D21-BCE7-A1AA6F8AD2A0}" srcOrd="0" destOrd="0" presId="urn:microsoft.com/office/officeart/2005/8/layout/cycle4"/>
    <dgm:cxn modelId="{F490A3F5-F5DF-4096-B746-0EB30D023675}" type="presParOf" srcId="{2686BBE7-1B34-4D21-BCE7-A1AA6F8AD2A0}" destId="{E265C950-E12C-478E-8537-9743401E01D5}" srcOrd="0" destOrd="0" presId="urn:microsoft.com/office/officeart/2005/8/layout/cycle4"/>
    <dgm:cxn modelId="{74380052-C314-4BE7-8E52-D42C25C92398}" type="presParOf" srcId="{E265C950-E12C-478E-8537-9743401E01D5}" destId="{395DFFEC-34A1-4FC6-9343-690FC1934B36}" srcOrd="0" destOrd="0" presId="urn:microsoft.com/office/officeart/2005/8/layout/cycle4"/>
    <dgm:cxn modelId="{9D56D91C-898C-4A82-AFEF-FD7B025C00A4}" type="presParOf" srcId="{E265C950-E12C-478E-8537-9743401E01D5}" destId="{FAFE6B18-7750-4318-8CE0-C4DF308D77B3}" srcOrd="1" destOrd="0" presId="urn:microsoft.com/office/officeart/2005/8/layout/cycle4"/>
    <dgm:cxn modelId="{EA31B3E3-F097-4B30-9D5A-9E50E8E8D519}" type="presParOf" srcId="{2686BBE7-1B34-4D21-BCE7-A1AA6F8AD2A0}" destId="{4150CA06-349B-435D-9D67-A61C8AAB2B8F}" srcOrd="1" destOrd="0" presId="urn:microsoft.com/office/officeart/2005/8/layout/cycle4"/>
    <dgm:cxn modelId="{602CD623-F492-49A5-AECC-1B215E7A0134}" type="presParOf" srcId="{4150CA06-349B-435D-9D67-A61C8AAB2B8F}" destId="{767E3104-E30D-4077-A9A0-BD9FE9374C09}" srcOrd="0" destOrd="0" presId="urn:microsoft.com/office/officeart/2005/8/layout/cycle4"/>
    <dgm:cxn modelId="{C0BE7F0D-0DFC-49A2-BB29-DBCD6A59322B}" type="presParOf" srcId="{4150CA06-349B-435D-9D67-A61C8AAB2B8F}" destId="{9A30A649-0DC8-487A-AC87-855425C4CF77}" srcOrd="1" destOrd="0" presId="urn:microsoft.com/office/officeart/2005/8/layout/cycle4"/>
    <dgm:cxn modelId="{D3A8A94F-DC97-4782-BE17-6BB54E30A17D}" type="presParOf" srcId="{2686BBE7-1B34-4D21-BCE7-A1AA6F8AD2A0}" destId="{945A5BC4-4EA3-468B-8F76-DA7B6730CA86}" srcOrd="2" destOrd="0" presId="urn:microsoft.com/office/officeart/2005/8/layout/cycle4"/>
    <dgm:cxn modelId="{BF31ACDF-2157-4A4A-8702-499477B1223E}" type="presParOf" srcId="{945A5BC4-4EA3-468B-8F76-DA7B6730CA86}" destId="{3917995F-83AA-4A69-AFA3-42B733063D8B}" srcOrd="0" destOrd="0" presId="urn:microsoft.com/office/officeart/2005/8/layout/cycle4"/>
    <dgm:cxn modelId="{9B483D99-04DB-4F14-B4C5-E4C35A4CDA53}" type="presParOf" srcId="{945A5BC4-4EA3-468B-8F76-DA7B6730CA86}" destId="{8907D927-180B-4803-ACF0-0C76C64331FC}" srcOrd="1" destOrd="0" presId="urn:microsoft.com/office/officeart/2005/8/layout/cycle4"/>
    <dgm:cxn modelId="{EED65103-3143-4CDB-9A50-9210A5504020}" type="presParOf" srcId="{2686BBE7-1B34-4D21-BCE7-A1AA6F8AD2A0}" destId="{18302F7A-AAE4-4F9F-83CD-999F85BFC3A2}" srcOrd="3" destOrd="0" presId="urn:microsoft.com/office/officeart/2005/8/layout/cycle4"/>
    <dgm:cxn modelId="{9F6BA85D-52CB-4AF9-89F5-F396EDDD8E2D}" type="presParOf" srcId="{18302F7A-AAE4-4F9F-83CD-999F85BFC3A2}" destId="{EE0E6289-DEE6-460C-8A68-2F4DD14CAD66}" srcOrd="0" destOrd="0" presId="urn:microsoft.com/office/officeart/2005/8/layout/cycle4"/>
    <dgm:cxn modelId="{E4B70196-C370-4918-8E95-D2A67CB34710}" type="presParOf" srcId="{18302F7A-AAE4-4F9F-83CD-999F85BFC3A2}" destId="{D84555BA-A835-47FC-BD4D-37CD94643EC5}" srcOrd="1" destOrd="0" presId="urn:microsoft.com/office/officeart/2005/8/layout/cycle4"/>
    <dgm:cxn modelId="{31F05EA2-3038-421A-B8A9-054276AA2670}" type="presParOf" srcId="{2686BBE7-1B34-4D21-BCE7-A1AA6F8AD2A0}" destId="{7479B826-3E75-45DB-9C7F-9421E9EA5A30}" srcOrd="4" destOrd="0" presId="urn:microsoft.com/office/officeart/2005/8/layout/cycle4"/>
    <dgm:cxn modelId="{ED3D2C6B-6A3B-46B7-8627-F90BB573BD99}" type="presParOf" srcId="{6245AA46-C286-4968-BF11-E7660BFD9CCD}" destId="{E836E916-9772-4DFE-8278-6087B1A41DE6}" srcOrd="1" destOrd="0" presId="urn:microsoft.com/office/officeart/2005/8/layout/cycle4"/>
    <dgm:cxn modelId="{281B33DB-8FA4-44D5-9726-DF0076B32681}" type="presParOf" srcId="{E836E916-9772-4DFE-8278-6087B1A41DE6}" destId="{AC2822C2-47DE-4DE2-8CDB-9B971A1D62BD}" srcOrd="0" destOrd="0" presId="urn:microsoft.com/office/officeart/2005/8/layout/cycle4"/>
    <dgm:cxn modelId="{4D798575-C69F-416E-91F2-11CF1B21CA98}" type="presParOf" srcId="{E836E916-9772-4DFE-8278-6087B1A41DE6}" destId="{48FDEACD-8092-4C99-BCF4-A29A060ADCD0}" srcOrd="1" destOrd="0" presId="urn:microsoft.com/office/officeart/2005/8/layout/cycle4"/>
    <dgm:cxn modelId="{C300FF96-660D-4FF1-BCE3-0317DB81D3B2}" type="presParOf" srcId="{E836E916-9772-4DFE-8278-6087B1A41DE6}" destId="{B7580E53-E7B1-4C1E-BFB2-F5D25FE8258E}" srcOrd="2" destOrd="0" presId="urn:microsoft.com/office/officeart/2005/8/layout/cycle4"/>
    <dgm:cxn modelId="{4386858E-446F-470F-AEE8-20CE00CD40D1}" type="presParOf" srcId="{E836E916-9772-4DFE-8278-6087B1A41DE6}" destId="{AD38D459-073C-416C-B705-FD7301B67BC6}" srcOrd="3" destOrd="0" presId="urn:microsoft.com/office/officeart/2005/8/layout/cycle4"/>
    <dgm:cxn modelId="{FF6B645E-A882-4EB4-A896-ADA5F12A2D95}" type="presParOf" srcId="{E836E916-9772-4DFE-8278-6087B1A41DE6}" destId="{A332BC8D-F34B-4402-949F-CE9D250812A6}" srcOrd="4" destOrd="0" presId="urn:microsoft.com/office/officeart/2005/8/layout/cycle4"/>
    <dgm:cxn modelId="{AA17721B-D078-44C1-B9D2-2FF0728ADBF5}" type="presParOf" srcId="{6245AA46-C286-4968-BF11-E7660BFD9CCD}" destId="{82C4A611-2920-426C-88C1-CAD667E90AAD}" srcOrd="2" destOrd="0" presId="urn:microsoft.com/office/officeart/2005/8/layout/cycle4"/>
    <dgm:cxn modelId="{4EEE0169-D137-4B50-BBA4-A4C412B4331A}" type="presParOf" srcId="{6245AA46-C286-4968-BF11-E7660BFD9CCD}" destId="{504091EE-85EC-484E-B779-1FD68EFD24DF}"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1DCAC-66F1-4395-9E4F-4E1681297656}">
      <dsp:nvSpPr>
        <dsp:cNvPr id="0" name=""/>
        <dsp:cNvSpPr/>
      </dsp:nvSpPr>
      <dsp:spPr>
        <a:xfrm>
          <a:off x="1073073" y="1367"/>
          <a:ext cx="1716061" cy="1029637"/>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Hotelería Tradicional</a:t>
          </a:r>
          <a:endParaRPr lang="es-EC" sz="1500" kern="1200" dirty="0"/>
        </a:p>
      </dsp:txBody>
      <dsp:txXfrm>
        <a:off x="1073073" y="1367"/>
        <a:ext cx="1716061" cy="1029637"/>
      </dsp:txXfrm>
    </dsp:sp>
    <dsp:sp modelId="{CA65AC20-CB2B-4CFF-9A42-F8CEA24ADCD1}">
      <dsp:nvSpPr>
        <dsp:cNvPr id="0" name=""/>
        <dsp:cNvSpPr/>
      </dsp:nvSpPr>
      <dsp:spPr>
        <a:xfrm>
          <a:off x="2940149" y="303394"/>
          <a:ext cx="363805" cy="425583"/>
        </a:xfrm>
        <a:prstGeom prs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940149" y="303394"/>
        <a:ext cx="363805" cy="425583"/>
      </dsp:txXfrm>
    </dsp:sp>
    <dsp:sp modelId="{1840ED19-F379-407E-9E63-C908577B2CA3}">
      <dsp:nvSpPr>
        <dsp:cNvPr id="0" name=""/>
        <dsp:cNvSpPr/>
      </dsp:nvSpPr>
      <dsp:spPr>
        <a:xfrm>
          <a:off x="3475560" y="1367"/>
          <a:ext cx="1716061" cy="1029637"/>
        </a:xfrm>
        <a:prstGeom prst="roundRect">
          <a:avLst>
            <a:gd name="adj" fmla="val 10000"/>
          </a:avLst>
        </a:prstGeom>
        <a:gradFill rotWithShape="0">
          <a:gsLst>
            <a:gs pos="0">
              <a:schemeClr val="accent3">
                <a:hueOff val="2906152"/>
                <a:satOff val="-9286"/>
                <a:lumOff val="-2353"/>
                <a:alphaOff val="0"/>
                <a:tint val="62000"/>
                <a:satMod val="180000"/>
              </a:schemeClr>
            </a:gs>
            <a:gs pos="65000">
              <a:schemeClr val="accent3">
                <a:hueOff val="2906152"/>
                <a:satOff val="-9286"/>
                <a:lumOff val="-2353"/>
                <a:alphaOff val="0"/>
                <a:tint val="32000"/>
                <a:satMod val="250000"/>
              </a:schemeClr>
            </a:gs>
            <a:gs pos="100000">
              <a:schemeClr val="accent3">
                <a:hueOff val="2906152"/>
                <a:satOff val="-9286"/>
                <a:lumOff val="-23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Contaminante</a:t>
          </a:r>
          <a:endParaRPr lang="es-EC" sz="1500" kern="1200" dirty="0"/>
        </a:p>
      </dsp:txBody>
      <dsp:txXfrm>
        <a:off x="3475560" y="1367"/>
        <a:ext cx="1716061" cy="1029637"/>
      </dsp:txXfrm>
    </dsp:sp>
    <dsp:sp modelId="{5A1EC02D-E0E7-4B4D-AC66-2F384E3B391D}">
      <dsp:nvSpPr>
        <dsp:cNvPr id="0" name=""/>
        <dsp:cNvSpPr/>
      </dsp:nvSpPr>
      <dsp:spPr>
        <a:xfrm rot="5400000">
          <a:off x="4151688" y="1151129"/>
          <a:ext cx="363805" cy="425583"/>
        </a:xfrm>
        <a:prstGeom prst="rightArrow">
          <a:avLst>
            <a:gd name="adj1" fmla="val 60000"/>
            <a:gd name="adj2" fmla="val 50000"/>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4151688" y="1151129"/>
        <a:ext cx="363805" cy="425583"/>
      </dsp:txXfrm>
    </dsp:sp>
    <dsp:sp modelId="{25C886F4-E505-49FE-BF31-FE5999577322}">
      <dsp:nvSpPr>
        <dsp:cNvPr id="0" name=""/>
        <dsp:cNvSpPr/>
      </dsp:nvSpPr>
      <dsp:spPr>
        <a:xfrm>
          <a:off x="3475560" y="1717429"/>
          <a:ext cx="1716061" cy="1029637"/>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No contribuye al desarrollo Social</a:t>
          </a:r>
          <a:endParaRPr lang="es-EC" sz="1500" kern="1200" dirty="0"/>
        </a:p>
      </dsp:txBody>
      <dsp:txXfrm>
        <a:off x="3475560" y="1717429"/>
        <a:ext cx="1716061" cy="1029637"/>
      </dsp:txXfrm>
    </dsp:sp>
    <dsp:sp modelId="{09243F27-87F6-4D99-8C17-119192D05149}">
      <dsp:nvSpPr>
        <dsp:cNvPr id="0" name=""/>
        <dsp:cNvSpPr/>
      </dsp:nvSpPr>
      <dsp:spPr>
        <a:xfrm rot="10800000">
          <a:off x="2960741" y="2019456"/>
          <a:ext cx="363805" cy="425583"/>
        </a:xfrm>
        <a:prstGeom prst="rightArrow">
          <a:avLst>
            <a:gd name="adj1" fmla="val 60000"/>
            <a:gd name="adj2" fmla="val 50000"/>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2960741" y="2019456"/>
        <a:ext cx="363805" cy="425583"/>
      </dsp:txXfrm>
    </dsp:sp>
    <dsp:sp modelId="{EE46D62C-4FB5-4A17-9250-670EB26F60B8}">
      <dsp:nvSpPr>
        <dsp:cNvPr id="0" name=""/>
        <dsp:cNvSpPr/>
      </dsp:nvSpPr>
      <dsp:spPr>
        <a:xfrm>
          <a:off x="1073073" y="1717429"/>
          <a:ext cx="1716061" cy="1029637"/>
        </a:xfrm>
        <a:prstGeom prst="roundRect">
          <a:avLst>
            <a:gd name="adj" fmla="val 10000"/>
          </a:avLst>
        </a:prstGeom>
        <a:gradFill rotWithShape="0">
          <a:gsLst>
            <a:gs pos="0">
              <a:schemeClr val="accent3">
                <a:hueOff val="8718455"/>
                <a:satOff val="-27859"/>
                <a:lumOff val="-7059"/>
                <a:alphaOff val="0"/>
                <a:tint val="62000"/>
                <a:satMod val="180000"/>
              </a:schemeClr>
            </a:gs>
            <a:gs pos="65000">
              <a:schemeClr val="accent3">
                <a:hueOff val="8718455"/>
                <a:satOff val="-27859"/>
                <a:lumOff val="-7059"/>
                <a:alphaOff val="0"/>
                <a:tint val="32000"/>
                <a:satMod val="250000"/>
              </a:schemeClr>
            </a:gs>
            <a:gs pos="100000">
              <a:schemeClr val="accent3">
                <a:hueOff val="8718455"/>
                <a:satOff val="-27859"/>
                <a:lumOff val="-705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Economía</a:t>
          </a:r>
          <a:endParaRPr lang="es-EC" sz="1500" kern="1200" dirty="0"/>
        </a:p>
      </dsp:txBody>
      <dsp:txXfrm>
        <a:off x="1073073" y="1717429"/>
        <a:ext cx="1716061" cy="1029637"/>
      </dsp:txXfrm>
    </dsp:sp>
    <dsp:sp modelId="{E93558CF-D59A-4A80-B3B4-56960AAA0EDA}">
      <dsp:nvSpPr>
        <dsp:cNvPr id="0" name=""/>
        <dsp:cNvSpPr/>
      </dsp:nvSpPr>
      <dsp:spPr>
        <a:xfrm rot="5400000">
          <a:off x="1749202" y="2867190"/>
          <a:ext cx="363805" cy="425583"/>
        </a:xfrm>
        <a:prstGeom prs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749202" y="2867190"/>
        <a:ext cx="363805" cy="425583"/>
      </dsp:txXfrm>
    </dsp:sp>
    <dsp:sp modelId="{2C71351A-D4C9-4A47-B694-9CF20E32192F}">
      <dsp:nvSpPr>
        <dsp:cNvPr id="0" name=""/>
        <dsp:cNvSpPr/>
      </dsp:nvSpPr>
      <dsp:spPr>
        <a:xfrm>
          <a:off x="1073073" y="3433491"/>
          <a:ext cx="1716061" cy="1029637"/>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Eje de desarrollo</a:t>
          </a:r>
          <a:endParaRPr lang="es-EC" sz="1500" kern="1200" dirty="0"/>
        </a:p>
      </dsp:txBody>
      <dsp:txXfrm>
        <a:off x="1073073" y="3433491"/>
        <a:ext cx="1716061" cy="102963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E050C0-40C2-4584-B972-2E9B8A57A049}">
      <dsp:nvSpPr>
        <dsp:cNvPr id="0" name=""/>
        <dsp:cNvSpPr/>
      </dsp:nvSpPr>
      <dsp:spPr>
        <a:xfrm>
          <a:off x="2895227" y="1712"/>
          <a:ext cx="2439144" cy="1219572"/>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i="0" kern="1200" dirty="0" smtClean="0"/>
            <a:t>Contribución al desarrollo local, rescate y protección del patrimonio Histórico – Cultural</a:t>
          </a:r>
          <a:endParaRPr lang="es-EC" sz="1400" b="0" i="0" kern="1200" dirty="0"/>
        </a:p>
      </dsp:txBody>
      <dsp:txXfrm>
        <a:off x="2895227" y="1712"/>
        <a:ext cx="2439144" cy="1219572"/>
      </dsp:txXfrm>
    </dsp:sp>
    <dsp:sp modelId="{853E22B5-380A-4207-95DF-26989FCCF25E}">
      <dsp:nvSpPr>
        <dsp:cNvPr id="0" name=""/>
        <dsp:cNvSpPr/>
      </dsp:nvSpPr>
      <dsp:spPr>
        <a:xfrm rot="3600000">
          <a:off x="4485904" y="2143268"/>
          <a:ext cx="1272969" cy="426850"/>
        </a:xfrm>
        <a:prstGeom prst="lef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i="0" kern="1200"/>
        </a:p>
      </dsp:txBody>
      <dsp:txXfrm rot="3600000">
        <a:off x="4485904" y="2143268"/>
        <a:ext cx="1272969" cy="426850"/>
      </dsp:txXfrm>
    </dsp:sp>
    <dsp:sp modelId="{1E1D34A2-E90A-4E77-9D89-D07712DA8351}">
      <dsp:nvSpPr>
        <dsp:cNvPr id="0" name=""/>
        <dsp:cNvSpPr/>
      </dsp:nvSpPr>
      <dsp:spPr>
        <a:xfrm>
          <a:off x="4910405" y="3492102"/>
          <a:ext cx="2439144" cy="1219572"/>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i="0" kern="1200" dirty="0" smtClean="0"/>
            <a:t>Actividades culturales como parte del producto turístico</a:t>
          </a:r>
          <a:endParaRPr lang="es-EC" sz="1400" b="0" i="0" kern="1200" dirty="0"/>
        </a:p>
      </dsp:txBody>
      <dsp:txXfrm>
        <a:off x="4910405" y="3492102"/>
        <a:ext cx="2439144" cy="1219572"/>
      </dsp:txXfrm>
    </dsp:sp>
    <dsp:sp modelId="{8F81DEED-6F5F-46CF-A462-47E8845704E7}">
      <dsp:nvSpPr>
        <dsp:cNvPr id="0" name=""/>
        <dsp:cNvSpPr/>
      </dsp:nvSpPr>
      <dsp:spPr>
        <a:xfrm rot="10800000">
          <a:off x="3478315" y="3888463"/>
          <a:ext cx="1272969" cy="426850"/>
        </a:xfrm>
        <a:prstGeom prst="leftRightArrow">
          <a:avLst>
            <a:gd name="adj1" fmla="val 60000"/>
            <a:gd name="adj2" fmla="val 5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i="0" kern="1200"/>
        </a:p>
      </dsp:txBody>
      <dsp:txXfrm rot="10800000">
        <a:off x="3478315" y="3888463"/>
        <a:ext cx="1272969" cy="426850"/>
      </dsp:txXfrm>
    </dsp:sp>
    <dsp:sp modelId="{9032C459-F9EF-4AA9-A04A-2171D11B76FD}">
      <dsp:nvSpPr>
        <dsp:cNvPr id="0" name=""/>
        <dsp:cNvSpPr/>
      </dsp:nvSpPr>
      <dsp:spPr>
        <a:xfrm>
          <a:off x="880050" y="3492102"/>
          <a:ext cx="2439144" cy="1219572"/>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i="0" kern="1200" dirty="0" smtClean="0"/>
            <a:t>Calidad de vida de los empleados</a:t>
          </a:r>
          <a:endParaRPr lang="es-EC" sz="1400" b="0" i="0" kern="1200" dirty="0"/>
        </a:p>
      </dsp:txBody>
      <dsp:txXfrm>
        <a:off x="880050" y="3492102"/>
        <a:ext cx="2439144" cy="1219572"/>
      </dsp:txXfrm>
    </dsp:sp>
    <dsp:sp modelId="{59CFB4F9-FFFA-4C94-9A79-C8F076BE420C}">
      <dsp:nvSpPr>
        <dsp:cNvPr id="0" name=""/>
        <dsp:cNvSpPr/>
      </dsp:nvSpPr>
      <dsp:spPr>
        <a:xfrm rot="18000000">
          <a:off x="2470726" y="2143268"/>
          <a:ext cx="1272969" cy="426850"/>
        </a:xfrm>
        <a:prstGeom prst="lef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i="0" kern="1200"/>
        </a:p>
      </dsp:txBody>
      <dsp:txXfrm rot="18000000">
        <a:off x="2470726" y="2143268"/>
        <a:ext cx="1272969" cy="42685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67513B-9F46-4BAA-8E63-E9BC80BD4FD2}">
      <dsp:nvSpPr>
        <dsp:cNvPr id="0" name=""/>
        <dsp:cNvSpPr/>
      </dsp:nvSpPr>
      <dsp:spPr>
        <a:xfrm>
          <a:off x="3091122" y="301"/>
          <a:ext cx="2047354" cy="2047354"/>
        </a:xfrm>
        <a:prstGeom prst="ellipse">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Administración de la empresa como proceso</a:t>
          </a:r>
          <a:endParaRPr lang="es-EC" sz="1500" kern="1200" dirty="0"/>
        </a:p>
      </dsp:txBody>
      <dsp:txXfrm>
        <a:off x="3091122" y="301"/>
        <a:ext cx="2047354" cy="2047354"/>
      </dsp:txXfrm>
    </dsp:sp>
    <dsp:sp modelId="{E44B29A5-1F0D-4B5C-AC54-C5D2BCA77CFB}">
      <dsp:nvSpPr>
        <dsp:cNvPr id="0" name=""/>
        <dsp:cNvSpPr/>
      </dsp:nvSpPr>
      <dsp:spPr>
        <a:xfrm rot="3600000">
          <a:off x="4603564" y="1995747"/>
          <a:ext cx="543511" cy="690982"/>
        </a:xfrm>
        <a:prstGeom prst="rightArrow">
          <a:avLst>
            <a:gd name="adj1" fmla="val 60000"/>
            <a:gd name="adj2" fmla="val 5000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3600000">
        <a:off x="4603564" y="1995747"/>
        <a:ext cx="543511" cy="690982"/>
      </dsp:txXfrm>
    </dsp:sp>
    <dsp:sp modelId="{7E40A776-25D5-4B3E-A958-146255F9E92E}">
      <dsp:nvSpPr>
        <dsp:cNvPr id="0" name=""/>
        <dsp:cNvSpPr/>
      </dsp:nvSpPr>
      <dsp:spPr>
        <a:xfrm>
          <a:off x="4627546" y="2661464"/>
          <a:ext cx="2047354" cy="2047354"/>
        </a:xfrm>
        <a:prstGeom prst="ellipse">
          <a:avLst/>
        </a:prstGeom>
        <a:gradFill rotWithShape="0">
          <a:gsLst>
            <a:gs pos="0">
              <a:schemeClr val="accent4">
                <a:hueOff val="609020"/>
                <a:satOff val="-10536"/>
                <a:lumOff val="-2255"/>
                <a:alphaOff val="0"/>
                <a:tint val="62000"/>
                <a:satMod val="180000"/>
              </a:schemeClr>
            </a:gs>
            <a:gs pos="65000">
              <a:schemeClr val="accent4">
                <a:hueOff val="609020"/>
                <a:satOff val="-10536"/>
                <a:lumOff val="-2255"/>
                <a:alphaOff val="0"/>
                <a:tint val="32000"/>
                <a:satMod val="250000"/>
              </a:schemeClr>
            </a:gs>
            <a:gs pos="100000">
              <a:schemeClr val="accent4">
                <a:hueOff val="609020"/>
                <a:satOff val="-10536"/>
                <a:lumOff val="-225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Plan de acción para el personal</a:t>
          </a:r>
          <a:endParaRPr lang="es-EC" sz="1500" kern="1200" dirty="0"/>
        </a:p>
      </dsp:txBody>
      <dsp:txXfrm>
        <a:off x="4627546" y="2661464"/>
        <a:ext cx="2047354" cy="2047354"/>
      </dsp:txXfrm>
    </dsp:sp>
    <dsp:sp modelId="{F891C9B0-3FD4-43E2-9AA4-AF0E8C27B062}">
      <dsp:nvSpPr>
        <dsp:cNvPr id="0" name=""/>
        <dsp:cNvSpPr/>
      </dsp:nvSpPr>
      <dsp:spPr>
        <a:xfrm rot="10800000">
          <a:off x="3858426" y="3339650"/>
          <a:ext cx="543511" cy="690982"/>
        </a:xfrm>
        <a:prstGeom prst="rightArrow">
          <a:avLst>
            <a:gd name="adj1" fmla="val 60000"/>
            <a:gd name="adj2" fmla="val 50000"/>
          </a:avLst>
        </a:prstGeom>
        <a:gradFill rotWithShape="0">
          <a:gsLst>
            <a:gs pos="0">
              <a:schemeClr val="accent4">
                <a:hueOff val="609020"/>
                <a:satOff val="-10536"/>
                <a:lumOff val="-2255"/>
                <a:alphaOff val="0"/>
                <a:tint val="62000"/>
                <a:satMod val="180000"/>
              </a:schemeClr>
            </a:gs>
            <a:gs pos="65000">
              <a:schemeClr val="accent4">
                <a:hueOff val="609020"/>
                <a:satOff val="-10536"/>
                <a:lumOff val="-2255"/>
                <a:alphaOff val="0"/>
                <a:tint val="32000"/>
                <a:satMod val="250000"/>
              </a:schemeClr>
            </a:gs>
            <a:gs pos="100000">
              <a:schemeClr val="accent4">
                <a:hueOff val="609020"/>
                <a:satOff val="-10536"/>
                <a:lumOff val="-225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3858426" y="3339650"/>
        <a:ext cx="543511" cy="690982"/>
      </dsp:txXfrm>
    </dsp:sp>
    <dsp:sp modelId="{32DFE515-6C0C-4A80-97F0-17866681CA91}">
      <dsp:nvSpPr>
        <dsp:cNvPr id="0" name=""/>
        <dsp:cNvSpPr/>
      </dsp:nvSpPr>
      <dsp:spPr>
        <a:xfrm>
          <a:off x="1554699" y="2661464"/>
          <a:ext cx="2047354" cy="2047354"/>
        </a:xfrm>
        <a:prstGeom prst="ellipse">
          <a:avLst/>
        </a:prstGeom>
        <a:gradFill rotWithShape="0">
          <a:gsLst>
            <a:gs pos="0">
              <a:schemeClr val="accent4">
                <a:hueOff val="1218040"/>
                <a:satOff val="-21072"/>
                <a:lumOff val="-4510"/>
                <a:alphaOff val="0"/>
                <a:tint val="62000"/>
                <a:satMod val="180000"/>
              </a:schemeClr>
            </a:gs>
            <a:gs pos="65000">
              <a:schemeClr val="accent4">
                <a:hueOff val="1218040"/>
                <a:satOff val="-21072"/>
                <a:lumOff val="-4510"/>
                <a:alphaOff val="0"/>
                <a:tint val="32000"/>
                <a:satMod val="250000"/>
              </a:schemeClr>
            </a:gs>
            <a:gs pos="100000">
              <a:schemeClr val="accent4">
                <a:hueOff val="1218040"/>
                <a:satOff val="-21072"/>
                <a:lumOff val="-451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El Turista o Cliente</a:t>
          </a:r>
          <a:endParaRPr lang="es-EC" sz="1500" kern="1200" dirty="0"/>
        </a:p>
      </dsp:txBody>
      <dsp:txXfrm>
        <a:off x="1554699" y="2661464"/>
        <a:ext cx="2047354" cy="2047354"/>
      </dsp:txXfrm>
    </dsp:sp>
    <dsp:sp modelId="{8EA937C3-03DB-4C23-8E13-C281C713BD78}">
      <dsp:nvSpPr>
        <dsp:cNvPr id="0" name=""/>
        <dsp:cNvSpPr/>
      </dsp:nvSpPr>
      <dsp:spPr>
        <a:xfrm rot="18000000">
          <a:off x="3067141" y="2022390"/>
          <a:ext cx="543511" cy="690982"/>
        </a:xfrm>
        <a:prstGeom prst="rightArrow">
          <a:avLst>
            <a:gd name="adj1" fmla="val 60000"/>
            <a:gd name="adj2" fmla="val 50000"/>
          </a:avLst>
        </a:prstGeom>
        <a:gradFill rotWithShape="0">
          <a:gsLst>
            <a:gs pos="0">
              <a:schemeClr val="accent4">
                <a:hueOff val="1218040"/>
                <a:satOff val="-21072"/>
                <a:lumOff val="-4510"/>
                <a:alphaOff val="0"/>
                <a:tint val="62000"/>
                <a:satMod val="180000"/>
              </a:schemeClr>
            </a:gs>
            <a:gs pos="65000">
              <a:schemeClr val="accent4">
                <a:hueOff val="1218040"/>
                <a:satOff val="-21072"/>
                <a:lumOff val="-4510"/>
                <a:alphaOff val="0"/>
                <a:tint val="32000"/>
                <a:satMod val="250000"/>
              </a:schemeClr>
            </a:gs>
            <a:gs pos="100000">
              <a:schemeClr val="accent4">
                <a:hueOff val="1218040"/>
                <a:satOff val="-21072"/>
                <a:lumOff val="-451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8000000">
        <a:off x="3067141" y="2022390"/>
        <a:ext cx="543511" cy="69098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6819A6-83E3-48F2-B352-D7B3ED3D4BF5}">
      <dsp:nvSpPr>
        <dsp:cNvPr id="0" name=""/>
        <dsp:cNvSpPr/>
      </dsp:nvSpPr>
      <dsp:spPr>
        <a:xfrm>
          <a:off x="2379359" y="1231698"/>
          <a:ext cx="515615" cy="91440"/>
        </a:xfrm>
        <a:custGeom>
          <a:avLst/>
          <a:gdLst/>
          <a:ahLst/>
          <a:cxnLst/>
          <a:rect l="0" t="0" r="0" b="0"/>
          <a:pathLst>
            <a:path>
              <a:moveTo>
                <a:pt x="0" y="45720"/>
              </a:moveTo>
              <a:lnTo>
                <a:pt x="515615"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23511" y="1274687"/>
        <a:ext cx="27310" cy="5462"/>
      </dsp:txXfrm>
    </dsp:sp>
    <dsp:sp modelId="{C567AB64-CF12-4CE9-819D-535FB06B7886}">
      <dsp:nvSpPr>
        <dsp:cNvPr id="0" name=""/>
        <dsp:cNvSpPr/>
      </dsp:nvSpPr>
      <dsp:spPr>
        <a:xfrm>
          <a:off x="6308" y="564962"/>
          <a:ext cx="2374850" cy="1424910"/>
        </a:xfrm>
        <a:prstGeom prst="rect">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Normas</a:t>
          </a:r>
          <a:endParaRPr lang="es-EC" sz="2100" kern="1200" dirty="0"/>
        </a:p>
      </dsp:txBody>
      <dsp:txXfrm>
        <a:off x="6308" y="564962"/>
        <a:ext cx="2374850" cy="1424910"/>
      </dsp:txXfrm>
    </dsp:sp>
    <dsp:sp modelId="{905D148D-E325-45BF-AC5C-55C6B8AA6B3C}">
      <dsp:nvSpPr>
        <dsp:cNvPr id="0" name=""/>
        <dsp:cNvSpPr/>
      </dsp:nvSpPr>
      <dsp:spPr>
        <a:xfrm>
          <a:off x="5300425" y="1231698"/>
          <a:ext cx="515615" cy="91440"/>
        </a:xfrm>
        <a:custGeom>
          <a:avLst/>
          <a:gdLst/>
          <a:ahLst/>
          <a:cxnLst/>
          <a:rect l="0" t="0" r="0" b="0"/>
          <a:pathLst>
            <a:path>
              <a:moveTo>
                <a:pt x="0" y="45720"/>
              </a:moveTo>
              <a:lnTo>
                <a:pt x="515615" y="45720"/>
              </a:lnTo>
            </a:path>
          </a:pathLst>
        </a:custGeom>
        <a:noFill/>
        <a:ln w="9525" cap="flat" cmpd="sng" algn="ctr">
          <a:solidFill>
            <a:schemeClr val="accent5">
              <a:hueOff val="2239518"/>
              <a:satOff val="3160"/>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544577" y="1274687"/>
        <a:ext cx="27310" cy="5462"/>
      </dsp:txXfrm>
    </dsp:sp>
    <dsp:sp modelId="{BFF9446E-DA8B-4947-BE68-162524DE8D63}">
      <dsp:nvSpPr>
        <dsp:cNvPr id="0" name=""/>
        <dsp:cNvSpPr/>
      </dsp:nvSpPr>
      <dsp:spPr>
        <a:xfrm>
          <a:off x="2927374" y="564962"/>
          <a:ext cx="2374850" cy="1424910"/>
        </a:xfrm>
        <a:prstGeom prst="rect">
          <a:avLst/>
        </a:prstGeom>
        <a:gradFill rotWithShape="0">
          <a:gsLst>
            <a:gs pos="0">
              <a:schemeClr val="accent5">
                <a:hueOff val="1679638"/>
                <a:satOff val="2370"/>
                <a:lumOff val="-294"/>
                <a:alphaOff val="0"/>
                <a:tint val="62000"/>
                <a:satMod val="180000"/>
              </a:schemeClr>
            </a:gs>
            <a:gs pos="65000">
              <a:schemeClr val="accent5">
                <a:hueOff val="1679638"/>
                <a:satOff val="2370"/>
                <a:lumOff val="-294"/>
                <a:alphaOff val="0"/>
                <a:tint val="32000"/>
                <a:satMod val="250000"/>
              </a:schemeClr>
            </a:gs>
            <a:gs pos="100000">
              <a:schemeClr val="accent5">
                <a:hueOff val="1679638"/>
                <a:satOff val="2370"/>
                <a:lumOff val="-294"/>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Impuestos</a:t>
          </a:r>
          <a:endParaRPr lang="es-EC" sz="2100" kern="1200" dirty="0"/>
        </a:p>
      </dsp:txBody>
      <dsp:txXfrm>
        <a:off x="2927374" y="564962"/>
        <a:ext cx="2374850" cy="1424910"/>
      </dsp:txXfrm>
    </dsp:sp>
    <dsp:sp modelId="{E4A83535-7F9B-437C-97B1-2378C5A12CA4}">
      <dsp:nvSpPr>
        <dsp:cNvPr id="0" name=""/>
        <dsp:cNvSpPr/>
      </dsp:nvSpPr>
      <dsp:spPr>
        <a:xfrm>
          <a:off x="1193734" y="1988073"/>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5">
              <a:hueOff val="4479036"/>
              <a:satOff val="6319"/>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68109" y="2243149"/>
        <a:ext cx="293380" cy="5462"/>
      </dsp:txXfrm>
    </dsp:sp>
    <dsp:sp modelId="{D067B8E6-5B25-46F3-84AD-E3589A1EDA1A}">
      <dsp:nvSpPr>
        <dsp:cNvPr id="0" name=""/>
        <dsp:cNvSpPr/>
      </dsp:nvSpPr>
      <dsp:spPr>
        <a:xfrm>
          <a:off x="5848440" y="564962"/>
          <a:ext cx="2374850" cy="1424910"/>
        </a:xfrm>
        <a:prstGeom prst="rect">
          <a:avLst/>
        </a:prstGeom>
        <a:gradFill rotWithShape="0">
          <a:gsLst>
            <a:gs pos="0">
              <a:schemeClr val="accent5">
                <a:hueOff val="3359277"/>
                <a:satOff val="4740"/>
                <a:lumOff val="-588"/>
                <a:alphaOff val="0"/>
                <a:tint val="62000"/>
                <a:satMod val="180000"/>
              </a:schemeClr>
            </a:gs>
            <a:gs pos="65000">
              <a:schemeClr val="accent5">
                <a:hueOff val="3359277"/>
                <a:satOff val="4740"/>
                <a:lumOff val="-588"/>
                <a:alphaOff val="0"/>
                <a:tint val="32000"/>
                <a:satMod val="250000"/>
              </a:schemeClr>
            </a:gs>
            <a:gs pos="100000">
              <a:schemeClr val="accent5">
                <a:hueOff val="3359277"/>
                <a:satOff val="4740"/>
                <a:lumOff val="-58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Pagos</a:t>
          </a:r>
          <a:endParaRPr lang="es-EC" sz="2100" kern="1200" dirty="0"/>
        </a:p>
      </dsp:txBody>
      <dsp:txXfrm>
        <a:off x="5848440" y="564962"/>
        <a:ext cx="2374850" cy="1424910"/>
      </dsp:txXfrm>
    </dsp:sp>
    <dsp:sp modelId="{7A1DA013-C2C8-4053-897D-F2413716F6E6}">
      <dsp:nvSpPr>
        <dsp:cNvPr id="0" name=""/>
        <dsp:cNvSpPr/>
      </dsp:nvSpPr>
      <dsp:spPr>
        <a:xfrm>
          <a:off x="2379359" y="3202823"/>
          <a:ext cx="515615" cy="91440"/>
        </a:xfrm>
        <a:custGeom>
          <a:avLst/>
          <a:gdLst/>
          <a:ahLst/>
          <a:cxnLst/>
          <a:rect l="0" t="0" r="0" b="0"/>
          <a:pathLst>
            <a:path>
              <a:moveTo>
                <a:pt x="0" y="45720"/>
              </a:moveTo>
              <a:lnTo>
                <a:pt x="515615" y="45720"/>
              </a:lnTo>
            </a:path>
          </a:pathLst>
        </a:custGeom>
        <a:noFill/>
        <a:ln w="9525" cap="flat" cmpd="sng" algn="ctr">
          <a:solidFill>
            <a:schemeClr val="accent5">
              <a:hueOff val="6718553"/>
              <a:satOff val="9479"/>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23511" y="3245812"/>
        <a:ext cx="27310" cy="5462"/>
      </dsp:txXfrm>
    </dsp:sp>
    <dsp:sp modelId="{1B666ECB-27B3-4B5B-943C-A32D226B33E3}">
      <dsp:nvSpPr>
        <dsp:cNvPr id="0" name=""/>
        <dsp:cNvSpPr/>
      </dsp:nvSpPr>
      <dsp:spPr>
        <a:xfrm>
          <a:off x="6308" y="2536088"/>
          <a:ext cx="2374850" cy="1424910"/>
        </a:xfrm>
        <a:prstGeom prst="rect">
          <a:avLst/>
        </a:prstGeom>
        <a:gradFill rotWithShape="0">
          <a:gsLst>
            <a:gs pos="0">
              <a:schemeClr val="accent5">
                <a:hueOff val="5038915"/>
                <a:satOff val="7109"/>
                <a:lumOff val="-882"/>
                <a:alphaOff val="0"/>
                <a:tint val="62000"/>
                <a:satMod val="180000"/>
              </a:schemeClr>
            </a:gs>
            <a:gs pos="65000">
              <a:schemeClr val="accent5">
                <a:hueOff val="5038915"/>
                <a:satOff val="7109"/>
                <a:lumOff val="-882"/>
                <a:alphaOff val="0"/>
                <a:tint val="32000"/>
                <a:satMod val="250000"/>
              </a:schemeClr>
            </a:gs>
            <a:gs pos="100000">
              <a:schemeClr val="accent5">
                <a:hueOff val="5038915"/>
                <a:satOff val="7109"/>
                <a:lumOff val="-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Permisos de funcionamiento</a:t>
          </a:r>
          <a:endParaRPr lang="es-EC" sz="2100" kern="1200" dirty="0"/>
        </a:p>
      </dsp:txBody>
      <dsp:txXfrm>
        <a:off x="6308" y="2536088"/>
        <a:ext cx="2374850" cy="1424910"/>
      </dsp:txXfrm>
    </dsp:sp>
    <dsp:sp modelId="{487B3856-58FE-4A19-BF05-D8D8644404DD}">
      <dsp:nvSpPr>
        <dsp:cNvPr id="0" name=""/>
        <dsp:cNvSpPr/>
      </dsp:nvSpPr>
      <dsp:spPr>
        <a:xfrm>
          <a:off x="2927374" y="2536088"/>
          <a:ext cx="2374850" cy="1424910"/>
        </a:xfrm>
        <a:prstGeom prst="rect">
          <a:avLst/>
        </a:prstGeom>
        <a:gradFill rotWithShape="0">
          <a:gsLst>
            <a:gs pos="0">
              <a:schemeClr val="accent5">
                <a:hueOff val="6718553"/>
                <a:satOff val="9479"/>
                <a:lumOff val="-1176"/>
                <a:alphaOff val="0"/>
                <a:tint val="62000"/>
                <a:satMod val="180000"/>
              </a:schemeClr>
            </a:gs>
            <a:gs pos="65000">
              <a:schemeClr val="accent5">
                <a:hueOff val="6718553"/>
                <a:satOff val="9479"/>
                <a:lumOff val="-1176"/>
                <a:alphaOff val="0"/>
                <a:tint val="32000"/>
                <a:satMod val="250000"/>
              </a:schemeClr>
            </a:gs>
            <a:gs pos="100000">
              <a:schemeClr val="accent5">
                <a:hueOff val="6718553"/>
                <a:satOff val="9479"/>
                <a:lumOff val="-117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Políticas</a:t>
          </a:r>
          <a:endParaRPr lang="es-EC" sz="2100" kern="1200" dirty="0"/>
        </a:p>
      </dsp:txBody>
      <dsp:txXfrm>
        <a:off x="2927374" y="2536088"/>
        <a:ext cx="2374850" cy="142491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BC6EC5-08FC-4B1C-965E-D0CBBBE8BC1B}">
      <dsp:nvSpPr>
        <dsp:cNvPr id="0" name=""/>
        <dsp:cNvSpPr/>
      </dsp:nvSpPr>
      <dsp:spPr>
        <a:xfrm>
          <a:off x="3451770" y="713"/>
          <a:ext cx="1326058" cy="861938"/>
        </a:xfrm>
        <a:prstGeom prst="round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Energía</a:t>
          </a:r>
          <a:endParaRPr lang="es-EC" sz="1200" kern="1200" dirty="0"/>
        </a:p>
      </dsp:txBody>
      <dsp:txXfrm>
        <a:off x="3451770" y="713"/>
        <a:ext cx="1326058" cy="861938"/>
      </dsp:txXfrm>
    </dsp:sp>
    <dsp:sp modelId="{A52D9B8F-F568-45D1-9220-4D7888B1BBDD}">
      <dsp:nvSpPr>
        <dsp:cNvPr id="0" name=""/>
        <dsp:cNvSpPr/>
      </dsp:nvSpPr>
      <dsp:spPr>
        <a:xfrm>
          <a:off x="2083910" y="431682"/>
          <a:ext cx="4061778" cy="4061778"/>
        </a:xfrm>
        <a:custGeom>
          <a:avLst/>
          <a:gdLst/>
          <a:ahLst/>
          <a:cxnLst/>
          <a:rect l="0" t="0" r="0" b="0"/>
          <a:pathLst>
            <a:path>
              <a:moveTo>
                <a:pt x="2860770" y="177295"/>
              </a:moveTo>
              <a:arcTo wR="2030889" hR="2030889" stAng="17647125" swAng="92415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05E850-031F-44B2-89A7-3CCD97F78A6D}">
      <dsp:nvSpPr>
        <dsp:cNvPr id="0" name=""/>
        <dsp:cNvSpPr/>
      </dsp:nvSpPr>
      <dsp:spPr>
        <a:xfrm>
          <a:off x="5210572" y="1016158"/>
          <a:ext cx="1326058" cy="861938"/>
        </a:xfrm>
        <a:prstGeom prst="roundRect">
          <a:avLst/>
        </a:prstGeom>
        <a:gradFill rotWithShape="0">
          <a:gsLst>
            <a:gs pos="0">
              <a:schemeClr val="accent3">
                <a:hueOff val="2324921"/>
                <a:satOff val="-7429"/>
                <a:lumOff val="-1882"/>
                <a:alphaOff val="0"/>
                <a:tint val="62000"/>
                <a:satMod val="180000"/>
              </a:schemeClr>
            </a:gs>
            <a:gs pos="65000">
              <a:schemeClr val="accent3">
                <a:hueOff val="2324921"/>
                <a:satOff val="-7429"/>
                <a:lumOff val="-1882"/>
                <a:alphaOff val="0"/>
                <a:tint val="32000"/>
                <a:satMod val="250000"/>
              </a:schemeClr>
            </a:gs>
            <a:gs pos="100000">
              <a:schemeClr val="accent3">
                <a:hueOff val="2324921"/>
                <a:satOff val="-7429"/>
                <a:lumOff val="-1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Biodiversidad</a:t>
          </a:r>
          <a:endParaRPr lang="es-EC" sz="1200" kern="1200" dirty="0"/>
        </a:p>
      </dsp:txBody>
      <dsp:txXfrm>
        <a:off x="5210572" y="1016158"/>
        <a:ext cx="1326058" cy="861938"/>
      </dsp:txXfrm>
    </dsp:sp>
    <dsp:sp modelId="{1F4C3B0F-EA0F-4812-A55D-BC4D974EF55A}">
      <dsp:nvSpPr>
        <dsp:cNvPr id="0" name=""/>
        <dsp:cNvSpPr/>
      </dsp:nvSpPr>
      <dsp:spPr>
        <a:xfrm>
          <a:off x="2083910" y="431682"/>
          <a:ext cx="4061778" cy="4061778"/>
        </a:xfrm>
        <a:custGeom>
          <a:avLst/>
          <a:gdLst/>
          <a:ahLst/>
          <a:cxnLst/>
          <a:rect l="0" t="0" r="0" b="0"/>
          <a:pathLst>
            <a:path>
              <a:moveTo>
                <a:pt x="4030119" y="1673687"/>
              </a:moveTo>
              <a:arcTo wR="2030889" hR="2030889" stAng="20992192" swAng="1215617"/>
            </a:path>
          </a:pathLst>
        </a:custGeom>
        <a:noFill/>
        <a:ln w="9525" cap="flat" cmpd="sng" algn="ctr">
          <a:solidFill>
            <a:schemeClr val="accent3">
              <a:hueOff val="2324921"/>
              <a:satOff val="-7429"/>
              <a:lumOff val="-1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F13CB4-F0DF-4E9B-9D76-053F09935AD2}">
      <dsp:nvSpPr>
        <dsp:cNvPr id="0" name=""/>
        <dsp:cNvSpPr/>
      </dsp:nvSpPr>
      <dsp:spPr>
        <a:xfrm>
          <a:off x="5210572" y="3047047"/>
          <a:ext cx="1326058" cy="861938"/>
        </a:xfrm>
        <a:prstGeom prst="roundRect">
          <a:avLst/>
        </a:prstGeom>
        <a:gradFill rotWithShape="0">
          <a:gsLst>
            <a:gs pos="0">
              <a:schemeClr val="accent3">
                <a:hueOff val="4649843"/>
                <a:satOff val="-14858"/>
                <a:lumOff val="-3765"/>
                <a:alphaOff val="0"/>
                <a:tint val="62000"/>
                <a:satMod val="180000"/>
              </a:schemeClr>
            </a:gs>
            <a:gs pos="65000">
              <a:schemeClr val="accent3">
                <a:hueOff val="4649843"/>
                <a:satOff val="-14858"/>
                <a:lumOff val="-3765"/>
                <a:alphaOff val="0"/>
                <a:tint val="32000"/>
                <a:satMod val="250000"/>
              </a:schemeClr>
            </a:gs>
            <a:gs pos="100000">
              <a:schemeClr val="accent3">
                <a:hueOff val="4649843"/>
                <a:satOff val="-14858"/>
                <a:lumOff val="-376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Aire</a:t>
          </a:r>
          <a:endParaRPr lang="es-EC" sz="1200" kern="1200" dirty="0"/>
        </a:p>
      </dsp:txBody>
      <dsp:txXfrm>
        <a:off x="5210572" y="3047047"/>
        <a:ext cx="1326058" cy="861938"/>
      </dsp:txXfrm>
    </dsp:sp>
    <dsp:sp modelId="{B614CB27-046B-429F-8981-1744CE40D236}">
      <dsp:nvSpPr>
        <dsp:cNvPr id="0" name=""/>
        <dsp:cNvSpPr/>
      </dsp:nvSpPr>
      <dsp:spPr>
        <a:xfrm>
          <a:off x="2083910" y="431682"/>
          <a:ext cx="4061778" cy="4061778"/>
        </a:xfrm>
        <a:custGeom>
          <a:avLst/>
          <a:gdLst/>
          <a:ahLst/>
          <a:cxnLst/>
          <a:rect l="0" t="0" r="0" b="0"/>
          <a:pathLst>
            <a:path>
              <a:moveTo>
                <a:pt x="3323276" y="3597493"/>
              </a:moveTo>
              <a:arcTo wR="2030889" hR="2030889" stAng="3028723" swAng="924152"/>
            </a:path>
          </a:pathLst>
        </a:custGeom>
        <a:noFill/>
        <a:ln w="9525" cap="flat" cmpd="sng" algn="ctr">
          <a:solidFill>
            <a:schemeClr val="accent3">
              <a:hueOff val="4649843"/>
              <a:satOff val="-14858"/>
              <a:lumOff val="-376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E6DBE56-D9A4-4F06-B32A-8DF585020E67}">
      <dsp:nvSpPr>
        <dsp:cNvPr id="0" name=""/>
        <dsp:cNvSpPr/>
      </dsp:nvSpPr>
      <dsp:spPr>
        <a:xfrm>
          <a:off x="3451770" y="4062492"/>
          <a:ext cx="1326058" cy="861938"/>
        </a:xfrm>
        <a:prstGeom prst="roundRect">
          <a:avLst/>
        </a:prstGeom>
        <a:gradFill rotWithShape="0">
          <a:gsLst>
            <a:gs pos="0">
              <a:schemeClr val="accent3">
                <a:hueOff val="6974765"/>
                <a:satOff val="-22287"/>
                <a:lumOff val="-5647"/>
                <a:alphaOff val="0"/>
                <a:tint val="62000"/>
                <a:satMod val="180000"/>
              </a:schemeClr>
            </a:gs>
            <a:gs pos="65000">
              <a:schemeClr val="accent3">
                <a:hueOff val="6974765"/>
                <a:satOff val="-22287"/>
                <a:lumOff val="-5647"/>
                <a:alphaOff val="0"/>
                <a:tint val="32000"/>
                <a:satMod val="250000"/>
              </a:schemeClr>
            </a:gs>
            <a:gs pos="100000">
              <a:schemeClr val="accent3">
                <a:hueOff val="6974765"/>
                <a:satOff val="-22287"/>
                <a:lumOff val="-564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Contaminación</a:t>
          </a:r>
          <a:endParaRPr lang="es-EC" sz="1200" kern="1200" dirty="0"/>
        </a:p>
      </dsp:txBody>
      <dsp:txXfrm>
        <a:off x="3451770" y="4062492"/>
        <a:ext cx="1326058" cy="861938"/>
      </dsp:txXfrm>
    </dsp:sp>
    <dsp:sp modelId="{0EA9743F-E16F-4DC0-8ACD-39092389A669}">
      <dsp:nvSpPr>
        <dsp:cNvPr id="0" name=""/>
        <dsp:cNvSpPr/>
      </dsp:nvSpPr>
      <dsp:spPr>
        <a:xfrm>
          <a:off x="2083910" y="431682"/>
          <a:ext cx="4061778" cy="4061778"/>
        </a:xfrm>
        <a:custGeom>
          <a:avLst/>
          <a:gdLst/>
          <a:ahLst/>
          <a:cxnLst/>
          <a:rect l="0" t="0" r="0" b="0"/>
          <a:pathLst>
            <a:path>
              <a:moveTo>
                <a:pt x="1201008" y="3884483"/>
              </a:moveTo>
              <a:arcTo wR="2030889" hR="2030889" stAng="6847125" swAng="924152"/>
            </a:path>
          </a:pathLst>
        </a:custGeom>
        <a:noFill/>
        <a:ln w="9525" cap="flat" cmpd="sng" algn="ctr">
          <a:solidFill>
            <a:schemeClr val="accent3">
              <a:hueOff val="6974765"/>
              <a:satOff val="-22287"/>
              <a:lumOff val="-564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D6E03D-BCAE-4813-A9FF-8A42C727E14E}">
      <dsp:nvSpPr>
        <dsp:cNvPr id="0" name=""/>
        <dsp:cNvSpPr/>
      </dsp:nvSpPr>
      <dsp:spPr>
        <a:xfrm>
          <a:off x="1692968" y="3047047"/>
          <a:ext cx="1326058" cy="861938"/>
        </a:xfrm>
        <a:prstGeom prst="roundRect">
          <a:avLst/>
        </a:prstGeom>
        <a:gradFill rotWithShape="0">
          <a:gsLst>
            <a:gs pos="0">
              <a:schemeClr val="accent3">
                <a:hueOff val="9299686"/>
                <a:satOff val="-29716"/>
                <a:lumOff val="-7530"/>
                <a:alphaOff val="0"/>
                <a:tint val="62000"/>
                <a:satMod val="180000"/>
              </a:schemeClr>
            </a:gs>
            <a:gs pos="65000">
              <a:schemeClr val="accent3">
                <a:hueOff val="9299686"/>
                <a:satOff val="-29716"/>
                <a:lumOff val="-7530"/>
                <a:alphaOff val="0"/>
                <a:tint val="32000"/>
                <a:satMod val="250000"/>
              </a:schemeClr>
            </a:gs>
            <a:gs pos="100000">
              <a:schemeClr val="accent3">
                <a:hueOff val="9299686"/>
                <a:satOff val="-29716"/>
                <a:lumOff val="-753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Ruido</a:t>
          </a:r>
          <a:endParaRPr lang="es-EC" sz="1200" kern="1200" dirty="0"/>
        </a:p>
      </dsp:txBody>
      <dsp:txXfrm>
        <a:off x="1692968" y="3047047"/>
        <a:ext cx="1326058" cy="861938"/>
      </dsp:txXfrm>
    </dsp:sp>
    <dsp:sp modelId="{1EC5BB60-ACE0-40CA-B012-0CF59562DAEC}">
      <dsp:nvSpPr>
        <dsp:cNvPr id="0" name=""/>
        <dsp:cNvSpPr/>
      </dsp:nvSpPr>
      <dsp:spPr>
        <a:xfrm>
          <a:off x="2083910" y="431682"/>
          <a:ext cx="4061778" cy="4061778"/>
        </a:xfrm>
        <a:custGeom>
          <a:avLst/>
          <a:gdLst/>
          <a:ahLst/>
          <a:cxnLst/>
          <a:rect l="0" t="0" r="0" b="0"/>
          <a:pathLst>
            <a:path>
              <a:moveTo>
                <a:pt x="31659" y="2388091"/>
              </a:moveTo>
              <a:arcTo wR="2030889" hR="2030889" stAng="10192192" swAng="1215617"/>
            </a:path>
          </a:pathLst>
        </a:custGeom>
        <a:noFill/>
        <a:ln w="9525" cap="flat" cmpd="sng" algn="ctr">
          <a:solidFill>
            <a:schemeClr val="accent3">
              <a:hueOff val="9299686"/>
              <a:satOff val="-29716"/>
              <a:lumOff val="-75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C378E3-CB1F-4AFE-AAF0-C0B5F0F3ECB8}">
      <dsp:nvSpPr>
        <dsp:cNvPr id="0" name=""/>
        <dsp:cNvSpPr/>
      </dsp:nvSpPr>
      <dsp:spPr>
        <a:xfrm>
          <a:off x="1692968" y="1016158"/>
          <a:ext cx="1326058" cy="861938"/>
        </a:xfrm>
        <a:prstGeom prst="roundRect">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Suelo</a:t>
          </a:r>
          <a:endParaRPr lang="es-EC" sz="1200" kern="1200" dirty="0"/>
        </a:p>
      </dsp:txBody>
      <dsp:txXfrm>
        <a:off x="1692968" y="1016158"/>
        <a:ext cx="1326058" cy="861938"/>
      </dsp:txXfrm>
    </dsp:sp>
    <dsp:sp modelId="{50AE73A2-188F-401F-B205-40C6E273ECB5}">
      <dsp:nvSpPr>
        <dsp:cNvPr id="0" name=""/>
        <dsp:cNvSpPr/>
      </dsp:nvSpPr>
      <dsp:spPr>
        <a:xfrm>
          <a:off x="2083910" y="431682"/>
          <a:ext cx="4061778" cy="4061778"/>
        </a:xfrm>
        <a:custGeom>
          <a:avLst/>
          <a:gdLst/>
          <a:ahLst/>
          <a:cxnLst/>
          <a:rect l="0" t="0" r="0" b="0"/>
          <a:pathLst>
            <a:path>
              <a:moveTo>
                <a:pt x="738502" y="464285"/>
              </a:moveTo>
              <a:arcTo wR="2030889" hR="2030889" stAng="13828723" swAng="924152"/>
            </a:path>
          </a:pathLst>
        </a:custGeom>
        <a:noFill/>
        <a:ln w="9525" cap="flat" cmpd="sng" algn="ctr">
          <a:solidFill>
            <a:schemeClr val="accent3">
              <a:hueOff val="11624607"/>
              <a:satOff val="-37145"/>
              <a:lumOff val="-9412"/>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3DED5D-BCDE-4E82-8526-703EA42A7FDC}">
      <dsp:nvSpPr>
        <dsp:cNvPr id="0" name=""/>
        <dsp:cNvSpPr/>
      </dsp:nvSpPr>
      <dsp:spPr>
        <a:xfrm>
          <a:off x="2187524" y="1553"/>
          <a:ext cx="1961655" cy="980827"/>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Personal</a:t>
          </a:r>
          <a:endParaRPr lang="es-EC" sz="2100" kern="1200" dirty="0"/>
        </a:p>
      </dsp:txBody>
      <dsp:txXfrm>
        <a:off x="2187524" y="1553"/>
        <a:ext cx="1961655" cy="980827"/>
      </dsp:txXfrm>
    </dsp:sp>
    <dsp:sp modelId="{109F5A1F-DEA5-4B58-BFFB-129C0BE7330F}">
      <dsp:nvSpPr>
        <dsp:cNvPr id="0" name=""/>
        <dsp:cNvSpPr/>
      </dsp:nvSpPr>
      <dsp:spPr>
        <a:xfrm rot="2700000">
          <a:off x="3599421" y="1262470"/>
          <a:ext cx="1022158" cy="343289"/>
        </a:xfrm>
        <a:prstGeom prst="leftRightArrow">
          <a:avLst>
            <a:gd name="adj1" fmla="val 60000"/>
            <a:gd name="adj2" fmla="val 5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2700000">
        <a:off x="3599421" y="1262470"/>
        <a:ext cx="1022158" cy="343289"/>
      </dsp:txXfrm>
    </dsp:sp>
    <dsp:sp modelId="{2BB7CE66-5EAD-45FA-878A-8AE07AA31E52}">
      <dsp:nvSpPr>
        <dsp:cNvPr id="0" name=""/>
        <dsp:cNvSpPr/>
      </dsp:nvSpPr>
      <dsp:spPr>
        <a:xfrm>
          <a:off x="4071820" y="1885850"/>
          <a:ext cx="1961655" cy="980827"/>
        </a:xfrm>
        <a:prstGeom prst="roundRect">
          <a:avLst>
            <a:gd name="adj" fmla="val 10000"/>
          </a:avLst>
        </a:prstGeom>
        <a:gradFill rotWithShape="0">
          <a:gsLst>
            <a:gs pos="0">
              <a:schemeClr val="accent2">
                <a:hueOff val="-6721063"/>
                <a:satOff val="2923"/>
                <a:lumOff val="850"/>
                <a:alphaOff val="0"/>
                <a:tint val="62000"/>
                <a:satMod val="180000"/>
              </a:schemeClr>
            </a:gs>
            <a:gs pos="65000">
              <a:schemeClr val="accent2">
                <a:hueOff val="-6721063"/>
                <a:satOff val="2923"/>
                <a:lumOff val="850"/>
                <a:alphaOff val="0"/>
                <a:tint val="32000"/>
                <a:satMod val="250000"/>
              </a:schemeClr>
            </a:gs>
            <a:gs pos="100000">
              <a:schemeClr val="accent2">
                <a:hueOff val="-6721063"/>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Instalaciones</a:t>
          </a:r>
          <a:endParaRPr lang="es-EC" sz="2100" kern="1200" dirty="0"/>
        </a:p>
      </dsp:txBody>
      <dsp:txXfrm>
        <a:off x="4071820" y="1885850"/>
        <a:ext cx="1961655" cy="980827"/>
      </dsp:txXfrm>
    </dsp:sp>
    <dsp:sp modelId="{68D45762-0275-4E7D-B4B7-383C3F016A20}">
      <dsp:nvSpPr>
        <dsp:cNvPr id="0" name=""/>
        <dsp:cNvSpPr/>
      </dsp:nvSpPr>
      <dsp:spPr>
        <a:xfrm rot="8100000">
          <a:off x="3599421" y="3146767"/>
          <a:ext cx="1022158" cy="343289"/>
        </a:xfrm>
        <a:prstGeom prst="leftRightArrow">
          <a:avLst>
            <a:gd name="adj1" fmla="val 60000"/>
            <a:gd name="adj2" fmla="val 50000"/>
          </a:avLst>
        </a:prstGeom>
        <a:gradFill rotWithShape="0">
          <a:gsLst>
            <a:gs pos="0">
              <a:schemeClr val="accent2">
                <a:hueOff val="-6721063"/>
                <a:satOff val="2923"/>
                <a:lumOff val="850"/>
                <a:alphaOff val="0"/>
                <a:tint val="62000"/>
                <a:satMod val="180000"/>
              </a:schemeClr>
            </a:gs>
            <a:gs pos="65000">
              <a:schemeClr val="accent2">
                <a:hueOff val="-6721063"/>
                <a:satOff val="2923"/>
                <a:lumOff val="850"/>
                <a:alphaOff val="0"/>
                <a:tint val="32000"/>
                <a:satMod val="250000"/>
              </a:schemeClr>
            </a:gs>
            <a:gs pos="100000">
              <a:schemeClr val="accent2">
                <a:hueOff val="-6721063"/>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8100000">
        <a:off x="3599421" y="3146767"/>
        <a:ext cx="1022158" cy="343289"/>
      </dsp:txXfrm>
    </dsp:sp>
    <dsp:sp modelId="{6F0A339F-D6C9-45AE-822D-98382029753F}">
      <dsp:nvSpPr>
        <dsp:cNvPr id="0" name=""/>
        <dsp:cNvSpPr/>
      </dsp:nvSpPr>
      <dsp:spPr>
        <a:xfrm>
          <a:off x="2187524" y="3770146"/>
          <a:ext cx="1961655" cy="980827"/>
        </a:xfrm>
        <a:prstGeom prst="roundRect">
          <a:avLst>
            <a:gd name="adj" fmla="val 10000"/>
          </a:avLst>
        </a:prstGeom>
        <a:gradFill rotWithShape="0">
          <a:gsLst>
            <a:gs pos="0">
              <a:schemeClr val="accent2">
                <a:hueOff val="-13442126"/>
                <a:satOff val="5846"/>
                <a:lumOff val="1700"/>
                <a:alphaOff val="0"/>
                <a:tint val="62000"/>
                <a:satMod val="180000"/>
              </a:schemeClr>
            </a:gs>
            <a:gs pos="65000">
              <a:schemeClr val="accent2">
                <a:hueOff val="-13442126"/>
                <a:satOff val="5846"/>
                <a:lumOff val="1700"/>
                <a:alphaOff val="0"/>
                <a:tint val="32000"/>
                <a:satMod val="250000"/>
              </a:schemeClr>
            </a:gs>
            <a:gs pos="100000">
              <a:schemeClr val="accent2">
                <a:hueOff val="-13442126"/>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Catástrofes y accidentes</a:t>
          </a:r>
          <a:endParaRPr lang="es-EC" sz="2100" kern="1200" dirty="0"/>
        </a:p>
      </dsp:txBody>
      <dsp:txXfrm>
        <a:off x="2187524" y="3770146"/>
        <a:ext cx="1961655" cy="980827"/>
      </dsp:txXfrm>
    </dsp:sp>
    <dsp:sp modelId="{647D263D-BA09-49A9-BDF5-58D6D160BDA1}">
      <dsp:nvSpPr>
        <dsp:cNvPr id="0" name=""/>
        <dsp:cNvSpPr/>
      </dsp:nvSpPr>
      <dsp:spPr>
        <a:xfrm rot="13500000">
          <a:off x="1715124" y="3146767"/>
          <a:ext cx="1022158" cy="343289"/>
        </a:xfrm>
        <a:prstGeom prst="leftRightArrow">
          <a:avLst>
            <a:gd name="adj1" fmla="val 60000"/>
            <a:gd name="adj2" fmla="val 50000"/>
          </a:avLst>
        </a:prstGeom>
        <a:gradFill rotWithShape="0">
          <a:gsLst>
            <a:gs pos="0">
              <a:schemeClr val="accent2">
                <a:hueOff val="-13442126"/>
                <a:satOff val="5846"/>
                <a:lumOff val="1700"/>
                <a:alphaOff val="0"/>
                <a:tint val="62000"/>
                <a:satMod val="180000"/>
              </a:schemeClr>
            </a:gs>
            <a:gs pos="65000">
              <a:schemeClr val="accent2">
                <a:hueOff val="-13442126"/>
                <a:satOff val="5846"/>
                <a:lumOff val="1700"/>
                <a:alphaOff val="0"/>
                <a:tint val="32000"/>
                <a:satMod val="250000"/>
              </a:schemeClr>
            </a:gs>
            <a:gs pos="100000">
              <a:schemeClr val="accent2">
                <a:hueOff val="-13442126"/>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3500000">
        <a:off x="1715124" y="3146767"/>
        <a:ext cx="1022158" cy="343289"/>
      </dsp:txXfrm>
    </dsp:sp>
    <dsp:sp modelId="{22352FE2-BC8F-41F9-911B-6877FBA3D809}">
      <dsp:nvSpPr>
        <dsp:cNvPr id="0" name=""/>
        <dsp:cNvSpPr/>
      </dsp:nvSpPr>
      <dsp:spPr>
        <a:xfrm>
          <a:off x="303227" y="1885850"/>
          <a:ext cx="1961655" cy="980827"/>
        </a:xfrm>
        <a:prstGeom prst="roundRect">
          <a:avLst>
            <a:gd name="adj" fmla="val 10000"/>
          </a:avLst>
        </a:prstGeom>
        <a:gradFill rotWithShape="0">
          <a:gsLst>
            <a:gs pos="0">
              <a:schemeClr val="accent2">
                <a:hueOff val="-20163188"/>
                <a:satOff val="8769"/>
                <a:lumOff val="2550"/>
                <a:alphaOff val="0"/>
                <a:tint val="62000"/>
                <a:satMod val="180000"/>
              </a:schemeClr>
            </a:gs>
            <a:gs pos="65000">
              <a:schemeClr val="accent2">
                <a:hueOff val="-20163188"/>
                <a:satOff val="8769"/>
                <a:lumOff val="2550"/>
                <a:alphaOff val="0"/>
                <a:tint val="32000"/>
                <a:satMod val="250000"/>
              </a:schemeClr>
            </a:gs>
            <a:gs pos="100000">
              <a:schemeClr val="accent2">
                <a:hueOff val="-20163188"/>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err="1" smtClean="0"/>
            <a:t>Señalética</a:t>
          </a:r>
          <a:endParaRPr lang="es-EC" sz="2100" kern="1200" dirty="0"/>
        </a:p>
      </dsp:txBody>
      <dsp:txXfrm>
        <a:off x="303227" y="1885850"/>
        <a:ext cx="1961655" cy="980827"/>
      </dsp:txXfrm>
    </dsp:sp>
    <dsp:sp modelId="{0C26EF3A-3BCE-436C-9E4D-17B03443173E}">
      <dsp:nvSpPr>
        <dsp:cNvPr id="0" name=""/>
        <dsp:cNvSpPr/>
      </dsp:nvSpPr>
      <dsp:spPr>
        <a:xfrm rot="18900000">
          <a:off x="1715124" y="1262470"/>
          <a:ext cx="1022158" cy="343289"/>
        </a:xfrm>
        <a:prstGeom prst="leftRightArrow">
          <a:avLst>
            <a:gd name="adj1" fmla="val 60000"/>
            <a:gd name="adj2" fmla="val 50000"/>
          </a:avLst>
        </a:prstGeom>
        <a:gradFill rotWithShape="0">
          <a:gsLst>
            <a:gs pos="0">
              <a:schemeClr val="accent2">
                <a:hueOff val="-20163188"/>
                <a:satOff val="8769"/>
                <a:lumOff val="2550"/>
                <a:alphaOff val="0"/>
                <a:tint val="62000"/>
                <a:satMod val="180000"/>
              </a:schemeClr>
            </a:gs>
            <a:gs pos="65000">
              <a:schemeClr val="accent2">
                <a:hueOff val="-20163188"/>
                <a:satOff val="8769"/>
                <a:lumOff val="2550"/>
                <a:alphaOff val="0"/>
                <a:tint val="32000"/>
                <a:satMod val="250000"/>
              </a:schemeClr>
            </a:gs>
            <a:gs pos="100000">
              <a:schemeClr val="accent2">
                <a:hueOff val="-20163188"/>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18900000">
        <a:off x="1715124" y="1262470"/>
        <a:ext cx="1022158" cy="34328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155CEB-5877-4BD0-97F0-D3B4077EB68F}">
      <dsp:nvSpPr>
        <dsp:cNvPr id="0" name=""/>
        <dsp:cNvSpPr/>
      </dsp:nvSpPr>
      <dsp:spPr>
        <a:xfrm>
          <a:off x="1837065" y="634"/>
          <a:ext cx="2302533" cy="2302533"/>
        </a:xfrm>
        <a:prstGeom prst="downArrow">
          <a:avLst>
            <a:gd name="adj1" fmla="val 50000"/>
            <a:gd name="adj2" fmla="val 35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Comunidad</a:t>
          </a:r>
          <a:endParaRPr lang="es-EC" sz="1800" kern="1200" dirty="0"/>
        </a:p>
      </dsp:txBody>
      <dsp:txXfrm>
        <a:off x="1837065" y="634"/>
        <a:ext cx="2302533" cy="2302533"/>
      </dsp:txXfrm>
    </dsp:sp>
    <dsp:sp modelId="{AA9D1D59-45F6-4A36-8FF9-790E9C97B2E6}">
      <dsp:nvSpPr>
        <dsp:cNvPr id="0" name=""/>
        <dsp:cNvSpPr/>
      </dsp:nvSpPr>
      <dsp:spPr>
        <a:xfrm rot="7200000">
          <a:off x="3167690" y="2305344"/>
          <a:ext cx="2302533" cy="2302533"/>
        </a:xfrm>
        <a:prstGeom prst="downArrow">
          <a:avLst>
            <a:gd name="adj1" fmla="val 50000"/>
            <a:gd name="adj2" fmla="val 35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Patrimonio</a:t>
          </a:r>
          <a:endParaRPr lang="es-EC" sz="1800" kern="1200" dirty="0"/>
        </a:p>
      </dsp:txBody>
      <dsp:txXfrm rot="7200000">
        <a:off x="3167690" y="2305344"/>
        <a:ext cx="2302533" cy="2302533"/>
      </dsp:txXfrm>
    </dsp:sp>
    <dsp:sp modelId="{416D4597-D6C2-45E8-8142-542F8EB63D81}">
      <dsp:nvSpPr>
        <dsp:cNvPr id="0" name=""/>
        <dsp:cNvSpPr/>
      </dsp:nvSpPr>
      <dsp:spPr>
        <a:xfrm rot="14400000">
          <a:off x="506440" y="2305344"/>
          <a:ext cx="2302533" cy="2302533"/>
        </a:xfrm>
        <a:prstGeom prst="downArrow">
          <a:avLst>
            <a:gd name="adj1" fmla="val 50000"/>
            <a:gd name="adj2" fmla="val 35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Interacción Empresa - Comunidad</a:t>
          </a:r>
          <a:endParaRPr lang="es-EC" sz="1800" kern="1200" dirty="0"/>
        </a:p>
      </dsp:txBody>
      <dsp:txXfrm rot="14400000">
        <a:off x="506440" y="2305344"/>
        <a:ext cx="2302533" cy="230253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EAF545-5323-4332-B476-F8AE809BCD43}">
      <dsp:nvSpPr>
        <dsp:cNvPr id="0" name=""/>
        <dsp:cNvSpPr/>
      </dsp:nvSpPr>
      <dsp:spPr>
        <a:xfrm>
          <a:off x="759" y="1044622"/>
          <a:ext cx="1619547" cy="971728"/>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Insumos</a:t>
          </a:r>
          <a:endParaRPr lang="es-EC" sz="2100" kern="1200" dirty="0"/>
        </a:p>
      </dsp:txBody>
      <dsp:txXfrm>
        <a:off x="759" y="1044622"/>
        <a:ext cx="1619547" cy="971728"/>
      </dsp:txXfrm>
    </dsp:sp>
    <dsp:sp modelId="{A500984F-D99B-4145-B8DF-75A50685B78C}">
      <dsp:nvSpPr>
        <dsp:cNvPr id="0" name=""/>
        <dsp:cNvSpPr/>
      </dsp:nvSpPr>
      <dsp:spPr>
        <a:xfrm>
          <a:off x="1762826" y="1329662"/>
          <a:ext cx="343343" cy="401647"/>
        </a:xfrm>
        <a:prstGeom prs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1762826" y="1329662"/>
        <a:ext cx="343343" cy="401647"/>
      </dsp:txXfrm>
    </dsp:sp>
    <dsp:sp modelId="{1044B8F3-0F3D-4082-AF31-E0BBA42BFC3F}">
      <dsp:nvSpPr>
        <dsp:cNvPr id="0" name=""/>
        <dsp:cNvSpPr/>
      </dsp:nvSpPr>
      <dsp:spPr>
        <a:xfrm>
          <a:off x="2268125" y="1044622"/>
          <a:ext cx="1619547" cy="971728"/>
        </a:xfrm>
        <a:prstGeom prst="roundRect">
          <a:avLst>
            <a:gd name="adj" fmla="val 10000"/>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Personal</a:t>
          </a:r>
          <a:endParaRPr lang="es-EC" sz="2100" kern="1200" dirty="0"/>
        </a:p>
      </dsp:txBody>
      <dsp:txXfrm>
        <a:off x="2268125" y="1044622"/>
        <a:ext cx="1619547" cy="971728"/>
      </dsp:txXfrm>
    </dsp:sp>
    <dsp:sp modelId="{1A8E081B-0328-4C18-9BFF-5995B628D03D}">
      <dsp:nvSpPr>
        <dsp:cNvPr id="0" name=""/>
        <dsp:cNvSpPr/>
      </dsp:nvSpPr>
      <dsp:spPr>
        <a:xfrm rot="5400000">
          <a:off x="2906226" y="2129718"/>
          <a:ext cx="343343" cy="401647"/>
        </a:xfrm>
        <a:prstGeom prst="rightArrow">
          <a:avLst>
            <a:gd name="adj1" fmla="val 60000"/>
            <a:gd name="adj2" fmla="val 5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2906226" y="2129718"/>
        <a:ext cx="343343" cy="401647"/>
      </dsp:txXfrm>
    </dsp:sp>
    <dsp:sp modelId="{0347B993-0D5A-4B84-9E40-C5B26E5AE4C5}">
      <dsp:nvSpPr>
        <dsp:cNvPr id="0" name=""/>
        <dsp:cNvSpPr/>
      </dsp:nvSpPr>
      <dsp:spPr>
        <a:xfrm>
          <a:off x="2268125" y="2664169"/>
          <a:ext cx="1619547" cy="971728"/>
        </a:xfrm>
        <a:prstGeom prst="roundRect">
          <a:avLst>
            <a:gd name="adj" fmla="val 10000"/>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Alimentos y Bebidas</a:t>
          </a:r>
          <a:endParaRPr lang="es-EC" sz="2100" kern="1200" dirty="0"/>
        </a:p>
      </dsp:txBody>
      <dsp:txXfrm>
        <a:off x="2268125" y="2664169"/>
        <a:ext cx="1619547" cy="971728"/>
      </dsp:txXfrm>
    </dsp:sp>
    <dsp:sp modelId="{6F6E02FC-029F-49B7-8534-9F8FF2AF4A2A}">
      <dsp:nvSpPr>
        <dsp:cNvPr id="0" name=""/>
        <dsp:cNvSpPr/>
      </dsp:nvSpPr>
      <dsp:spPr>
        <a:xfrm rot="10800000">
          <a:off x="1782261" y="2949209"/>
          <a:ext cx="343343" cy="401647"/>
        </a:xfrm>
        <a:prstGeom prs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1782261" y="2949209"/>
        <a:ext cx="343343" cy="401647"/>
      </dsp:txXfrm>
    </dsp:sp>
    <dsp:sp modelId="{8BBF3C89-D214-4AD5-96CA-C143721B75FD}">
      <dsp:nvSpPr>
        <dsp:cNvPr id="0" name=""/>
        <dsp:cNvSpPr/>
      </dsp:nvSpPr>
      <dsp:spPr>
        <a:xfrm>
          <a:off x="759" y="2664169"/>
          <a:ext cx="1619547" cy="971728"/>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Servicio</a:t>
          </a:r>
          <a:endParaRPr lang="es-EC" sz="2100" kern="1200" dirty="0"/>
        </a:p>
      </dsp:txBody>
      <dsp:txXfrm>
        <a:off x="759" y="2664169"/>
        <a:ext cx="1619547" cy="97172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04647A-436C-45E4-B799-C304438668E0}">
      <dsp:nvSpPr>
        <dsp:cNvPr id="0" name=""/>
        <dsp:cNvSpPr/>
      </dsp:nvSpPr>
      <dsp:spPr>
        <a:xfrm>
          <a:off x="4433437" y="3925"/>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1. Identificación de los participantes</a:t>
          </a:r>
          <a:endParaRPr lang="es-EC" sz="900" kern="1200" dirty="0"/>
        </a:p>
      </dsp:txBody>
      <dsp:txXfrm>
        <a:off x="4433437" y="3925"/>
        <a:ext cx="778604" cy="778604"/>
      </dsp:txXfrm>
    </dsp:sp>
    <dsp:sp modelId="{F1932569-AB54-494D-A2BD-90186CCEA304}">
      <dsp:nvSpPr>
        <dsp:cNvPr id="0" name=""/>
        <dsp:cNvSpPr/>
      </dsp:nvSpPr>
      <dsp:spPr>
        <a:xfrm>
          <a:off x="1416038" y="83049"/>
          <a:ext cx="5160810" cy="5160810"/>
        </a:xfrm>
        <a:prstGeom prst="circularArrow">
          <a:avLst>
            <a:gd name="adj1" fmla="val 2942"/>
            <a:gd name="adj2" fmla="val 180057"/>
            <a:gd name="adj3" fmla="val 18936731"/>
            <a:gd name="adj4" fmla="val 18012557"/>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1A06D-5960-4550-BB29-CBA49FD6AA05}">
      <dsp:nvSpPr>
        <dsp:cNvPr id="0" name=""/>
        <dsp:cNvSpPr/>
      </dsp:nvSpPr>
      <dsp:spPr>
        <a:xfrm>
          <a:off x="5699394" y="1066190"/>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2. Construcción del modelo</a:t>
          </a:r>
          <a:endParaRPr lang="es-EC" sz="900" kern="1200" dirty="0"/>
        </a:p>
      </dsp:txBody>
      <dsp:txXfrm>
        <a:off x="5699394" y="1066190"/>
        <a:ext cx="778604" cy="778604"/>
      </dsp:txXfrm>
    </dsp:sp>
    <dsp:sp modelId="{640203FA-0B60-4D5F-95D0-0602FAFB6BA5}">
      <dsp:nvSpPr>
        <dsp:cNvPr id="0" name=""/>
        <dsp:cNvSpPr/>
      </dsp:nvSpPr>
      <dsp:spPr>
        <a:xfrm>
          <a:off x="1416038" y="83049"/>
          <a:ext cx="5160810" cy="5160810"/>
        </a:xfrm>
        <a:prstGeom prst="circularArrow">
          <a:avLst>
            <a:gd name="adj1" fmla="val 2942"/>
            <a:gd name="adj2" fmla="val 180057"/>
            <a:gd name="adj3" fmla="val 21462944"/>
            <a:gd name="adj4" fmla="val 20411554"/>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346F2-C2C6-4776-AF86-1F6613225C55}">
      <dsp:nvSpPr>
        <dsp:cNvPr id="0" name=""/>
        <dsp:cNvSpPr/>
      </dsp:nvSpPr>
      <dsp:spPr>
        <a:xfrm>
          <a:off x="5986363" y="2693673"/>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3. Descripción de alternativas</a:t>
          </a:r>
          <a:endParaRPr lang="es-EC" sz="900" kern="1200" dirty="0"/>
        </a:p>
      </dsp:txBody>
      <dsp:txXfrm>
        <a:off x="5986363" y="2693673"/>
        <a:ext cx="778604" cy="778604"/>
      </dsp:txXfrm>
    </dsp:sp>
    <dsp:sp modelId="{BD76EE9D-C70B-47DF-9A3F-CB08E6CA9083}">
      <dsp:nvSpPr>
        <dsp:cNvPr id="0" name=""/>
        <dsp:cNvSpPr/>
      </dsp:nvSpPr>
      <dsp:spPr>
        <a:xfrm>
          <a:off x="1416038" y="83049"/>
          <a:ext cx="5160810" cy="5160810"/>
        </a:xfrm>
        <a:prstGeom prst="circularArrow">
          <a:avLst>
            <a:gd name="adj1" fmla="val 2942"/>
            <a:gd name="adj2" fmla="val 180057"/>
            <a:gd name="adj3" fmla="val 2053261"/>
            <a:gd name="adj4" fmla="val 1173579"/>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94691-5867-4780-A675-96DEE6CE519C}">
      <dsp:nvSpPr>
        <dsp:cNvPr id="0" name=""/>
        <dsp:cNvSpPr/>
      </dsp:nvSpPr>
      <dsp:spPr>
        <a:xfrm>
          <a:off x="5160068" y="4124859"/>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4. Selección de los criterios</a:t>
          </a:r>
          <a:endParaRPr lang="es-EC" sz="900" kern="1200" dirty="0"/>
        </a:p>
      </dsp:txBody>
      <dsp:txXfrm>
        <a:off x="5160068" y="4124859"/>
        <a:ext cx="778604" cy="778604"/>
      </dsp:txXfrm>
    </dsp:sp>
    <dsp:sp modelId="{D891D060-CE39-434A-BB19-B071EF58661A}">
      <dsp:nvSpPr>
        <dsp:cNvPr id="0" name=""/>
        <dsp:cNvSpPr/>
      </dsp:nvSpPr>
      <dsp:spPr>
        <a:xfrm>
          <a:off x="1416038" y="83049"/>
          <a:ext cx="5160810" cy="5160810"/>
        </a:xfrm>
        <a:prstGeom prst="circularArrow">
          <a:avLst>
            <a:gd name="adj1" fmla="val 2942"/>
            <a:gd name="adj2" fmla="val 180057"/>
            <a:gd name="adj3" fmla="val 4663559"/>
            <a:gd name="adj4" fmla="val 3672416"/>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93678-2331-4257-A7A6-5426595C2727}">
      <dsp:nvSpPr>
        <dsp:cNvPr id="0" name=""/>
        <dsp:cNvSpPr/>
      </dsp:nvSpPr>
      <dsp:spPr>
        <a:xfrm>
          <a:off x="3607141" y="4690078"/>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5. Peso de los criterios</a:t>
          </a:r>
          <a:endParaRPr lang="es-EC" sz="900" kern="1200" dirty="0"/>
        </a:p>
      </dsp:txBody>
      <dsp:txXfrm>
        <a:off x="3607141" y="4690078"/>
        <a:ext cx="778604" cy="778604"/>
      </dsp:txXfrm>
    </dsp:sp>
    <dsp:sp modelId="{EBC68BFC-891F-4321-83BB-2CF3F57EED93}">
      <dsp:nvSpPr>
        <dsp:cNvPr id="0" name=""/>
        <dsp:cNvSpPr/>
      </dsp:nvSpPr>
      <dsp:spPr>
        <a:xfrm>
          <a:off x="1416038" y="83049"/>
          <a:ext cx="5160810" cy="5160810"/>
        </a:xfrm>
        <a:prstGeom prst="circularArrow">
          <a:avLst>
            <a:gd name="adj1" fmla="val 2942"/>
            <a:gd name="adj2" fmla="val 180057"/>
            <a:gd name="adj3" fmla="val 6947527"/>
            <a:gd name="adj4" fmla="val 5956384"/>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DEF63-F613-462D-B79C-94B33F4D251A}">
      <dsp:nvSpPr>
        <dsp:cNvPr id="0" name=""/>
        <dsp:cNvSpPr/>
      </dsp:nvSpPr>
      <dsp:spPr>
        <a:xfrm>
          <a:off x="2054215" y="4124859"/>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6. Valoración</a:t>
          </a:r>
          <a:endParaRPr lang="es-EC" sz="900" kern="1200" dirty="0"/>
        </a:p>
      </dsp:txBody>
      <dsp:txXfrm>
        <a:off x="2054215" y="4124859"/>
        <a:ext cx="778604" cy="778604"/>
      </dsp:txXfrm>
    </dsp:sp>
    <dsp:sp modelId="{68B1A76D-64EE-4E7F-A6E5-81DBF432227C}">
      <dsp:nvSpPr>
        <dsp:cNvPr id="0" name=""/>
        <dsp:cNvSpPr/>
      </dsp:nvSpPr>
      <dsp:spPr>
        <a:xfrm>
          <a:off x="1416038" y="83049"/>
          <a:ext cx="5160810" cy="5160810"/>
        </a:xfrm>
        <a:prstGeom prst="circularArrow">
          <a:avLst>
            <a:gd name="adj1" fmla="val 2942"/>
            <a:gd name="adj2" fmla="val 180057"/>
            <a:gd name="adj3" fmla="val 9446364"/>
            <a:gd name="adj4" fmla="val 8566682"/>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42BA5-3288-4467-97C1-4B3BD1772F7E}">
      <dsp:nvSpPr>
        <dsp:cNvPr id="0" name=""/>
        <dsp:cNvSpPr/>
      </dsp:nvSpPr>
      <dsp:spPr>
        <a:xfrm>
          <a:off x="1227920" y="2693673"/>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7. Análisis de resultados</a:t>
          </a:r>
          <a:endParaRPr lang="es-EC" sz="900" kern="1200" dirty="0"/>
        </a:p>
      </dsp:txBody>
      <dsp:txXfrm>
        <a:off x="1227920" y="2693673"/>
        <a:ext cx="778604" cy="778604"/>
      </dsp:txXfrm>
    </dsp:sp>
    <dsp:sp modelId="{EAD7E6E2-A572-46CD-BFF4-7CC944166B5A}">
      <dsp:nvSpPr>
        <dsp:cNvPr id="0" name=""/>
        <dsp:cNvSpPr/>
      </dsp:nvSpPr>
      <dsp:spPr>
        <a:xfrm>
          <a:off x="1416038" y="83049"/>
          <a:ext cx="5160810" cy="5160810"/>
        </a:xfrm>
        <a:prstGeom prst="circularArrow">
          <a:avLst>
            <a:gd name="adj1" fmla="val 2942"/>
            <a:gd name="adj2" fmla="val 180057"/>
            <a:gd name="adj3" fmla="val 11808389"/>
            <a:gd name="adj4" fmla="val 10756999"/>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F0044-0AC1-4785-BE5D-6123E7D7219E}">
      <dsp:nvSpPr>
        <dsp:cNvPr id="0" name=""/>
        <dsp:cNvSpPr/>
      </dsp:nvSpPr>
      <dsp:spPr>
        <a:xfrm>
          <a:off x="1514889" y="1066190"/>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8. Decisión</a:t>
          </a:r>
          <a:endParaRPr lang="es-EC" sz="900" kern="1200" dirty="0"/>
        </a:p>
      </dsp:txBody>
      <dsp:txXfrm>
        <a:off x="1514889" y="1066190"/>
        <a:ext cx="778604" cy="778604"/>
      </dsp:txXfrm>
    </dsp:sp>
    <dsp:sp modelId="{F00164A8-0F3F-42B7-92AA-A8CD2408DE00}">
      <dsp:nvSpPr>
        <dsp:cNvPr id="0" name=""/>
        <dsp:cNvSpPr/>
      </dsp:nvSpPr>
      <dsp:spPr>
        <a:xfrm>
          <a:off x="1416038" y="83049"/>
          <a:ext cx="5160810" cy="5160810"/>
        </a:xfrm>
        <a:prstGeom prst="circularArrow">
          <a:avLst>
            <a:gd name="adj1" fmla="val 2942"/>
            <a:gd name="adj2" fmla="val 180057"/>
            <a:gd name="adj3" fmla="val 14207386"/>
            <a:gd name="adj4" fmla="val 13283212"/>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273AC-1055-4EB3-8535-A9A59F6D039B}">
      <dsp:nvSpPr>
        <dsp:cNvPr id="0" name=""/>
        <dsp:cNvSpPr/>
      </dsp:nvSpPr>
      <dsp:spPr>
        <a:xfrm>
          <a:off x="2780846" y="3925"/>
          <a:ext cx="778604" cy="77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C" sz="900" kern="1200" dirty="0" smtClean="0"/>
            <a:t>9. Evaluación y monitoreo</a:t>
          </a:r>
          <a:endParaRPr lang="es-EC" sz="900" kern="1200" dirty="0"/>
        </a:p>
      </dsp:txBody>
      <dsp:txXfrm>
        <a:off x="2780846" y="3925"/>
        <a:ext cx="778604" cy="778604"/>
      </dsp:txXfrm>
    </dsp:sp>
    <dsp:sp modelId="{83105F64-EEAA-4BBD-BB6E-6CFBA8C1DC22}">
      <dsp:nvSpPr>
        <dsp:cNvPr id="0" name=""/>
        <dsp:cNvSpPr/>
      </dsp:nvSpPr>
      <dsp:spPr>
        <a:xfrm>
          <a:off x="1416038" y="83049"/>
          <a:ext cx="5160810" cy="5160810"/>
        </a:xfrm>
        <a:prstGeom prst="circularArrow">
          <a:avLst>
            <a:gd name="adj1" fmla="val 2942"/>
            <a:gd name="adj2" fmla="val 180057"/>
            <a:gd name="adj3" fmla="val 16645205"/>
            <a:gd name="adj4" fmla="val 15574738"/>
            <a:gd name="adj5" fmla="val 3432"/>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9B8C8-33EF-4D65-BD58-E73794AC330B}">
      <dsp:nvSpPr>
        <dsp:cNvPr id="0" name=""/>
        <dsp:cNvSpPr/>
      </dsp:nvSpPr>
      <dsp:spPr>
        <a:xfrm>
          <a:off x="0" y="3710628"/>
          <a:ext cx="8229600" cy="121791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Segunda Etapa</a:t>
          </a:r>
          <a:endParaRPr lang="es-EC" sz="2000" kern="1200" dirty="0"/>
        </a:p>
      </dsp:txBody>
      <dsp:txXfrm>
        <a:off x="0" y="3710628"/>
        <a:ext cx="8229600" cy="657672"/>
      </dsp:txXfrm>
    </dsp:sp>
    <dsp:sp modelId="{CAD22060-C429-4BA4-984A-0783B51296CF}">
      <dsp:nvSpPr>
        <dsp:cNvPr id="0" name=""/>
        <dsp:cNvSpPr/>
      </dsp:nvSpPr>
      <dsp:spPr>
        <a:xfrm>
          <a:off x="0" y="4343942"/>
          <a:ext cx="8229600" cy="560239"/>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kern="1200" dirty="0" smtClean="0"/>
            <a:t>Asistencia técnica personalizada en operaciones</a:t>
          </a:r>
          <a:endParaRPr lang="es-EC" sz="2400" kern="1200" dirty="0"/>
        </a:p>
      </dsp:txBody>
      <dsp:txXfrm>
        <a:off x="0" y="4343942"/>
        <a:ext cx="8229600" cy="560239"/>
      </dsp:txXfrm>
    </dsp:sp>
    <dsp:sp modelId="{F499BFD5-1904-4EF3-8D1C-6201B1455423}">
      <dsp:nvSpPr>
        <dsp:cNvPr id="0" name=""/>
        <dsp:cNvSpPr/>
      </dsp:nvSpPr>
      <dsp:spPr>
        <a:xfrm rot="10800000">
          <a:off x="0" y="1855749"/>
          <a:ext cx="8229600" cy="1873147"/>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Primera Etapa</a:t>
          </a:r>
          <a:endParaRPr lang="es-EC" sz="2000" kern="1200" dirty="0"/>
        </a:p>
      </dsp:txBody>
      <dsp:txXfrm>
        <a:off x="0" y="1855749"/>
        <a:ext cx="8229600" cy="657474"/>
      </dsp:txXfrm>
    </dsp:sp>
    <dsp:sp modelId="{63DD843C-97D9-46FE-8ACC-C9324304F6FB}">
      <dsp:nvSpPr>
        <dsp:cNvPr id="0" name=""/>
        <dsp:cNvSpPr/>
      </dsp:nvSpPr>
      <dsp:spPr>
        <a:xfrm>
          <a:off x="0" y="2513224"/>
          <a:ext cx="8229600" cy="5600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kern="1200" dirty="0" smtClean="0"/>
            <a:t>Programa de capacitación y formación de auditores</a:t>
          </a:r>
          <a:endParaRPr lang="es-EC" sz="2400" kern="1200" dirty="0"/>
        </a:p>
      </dsp:txBody>
      <dsp:txXfrm>
        <a:off x="0" y="2513224"/>
        <a:ext cx="8229600" cy="560071"/>
      </dsp:txXfrm>
    </dsp:sp>
    <dsp:sp modelId="{09493720-2B9D-45C6-AA59-230B8E9544B3}">
      <dsp:nvSpPr>
        <dsp:cNvPr id="0" name=""/>
        <dsp:cNvSpPr/>
      </dsp:nvSpPr>
      <dsp:spPr>
        <a:xfrm rot="10800000">
          <a:off x="0" y="871"/>
          <a:ext cx="8229600" cy="1873147"/>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Herramienta</a:t>
          </a:r>
          <a:endParaRPr lang="es-EC" sz="2000" kern="1200" dirty="0"/>
        </a:p>
      </dsp:txBody>
      <dsp:txXfrm>
        <a:off x="0" y="871"/>
        <a:ext cx="8229600" cy="657474"/>
      </dsp:txXfrm>
    </dsp:sp>
    <dsp:sp modelId="{247964A6-B85A-428B-A15C-F0A4100026D8}">
      <dsp:nvSpPr>
        <dsp:cNvPr id="0" name=""/>
        <dsp:cNvSpPr/>
      </dsp:nvSpPr>
      <dsp:spPr>
        <a:xfrm>
          <a:off x="4018" y="658346"/>
          <a:ext cx="2740521" cy="5600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kern="1200" dirty="0" smtClean="0"/>
            <a:t>Principios</a:t>
          </a:r>
          <a:endParaRPr lang="es-EC" sz="2400" kern="1200" dirty="0"/>
        </a:p>
      </dsp:txBody>
      <dsp:txXfrm>
        <a:off x="4018" y="658346"/>
        <a:ext cx="2740521" cy="560071"/>
      </dsp:txXfrm>
    </dsp:sp>
    <dsp:sp modelId="{D1605644-4F93-4BD1-8CDA-AFCC9C501718}">
      <dsp:nvSpPr>
        <dsp:cNvPr id="0" name=""/>
        <dsp:cNvSpPr/>
      </dsp:nvSpPr>
      <dsp:spPr>
        <a:xfrm>
          <a:off x="2744539" y="658346"/>
          <a:ext cx="2740521" cy="5600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kern="1200" dirty="0" smtClean="0"/>
            <a:t>Criterios</a:t>
          </a:r>
          <a:endParaRPr lang="es-EC" sz="2400" kern="1200" dirty="0"/>
        </a:p>
      </dsp:txBody>
      <dsp:txXfrm>
        <a:off x="2744539" y="658346"/>
        <a:ext cx="2740521" cy="560071"/>
      </dsp:txXfrm>
    </dsp:sp>
    <dsp:sp modelId="{B1F0C1A7-E006-4BC4-A7E6-2099EB4D101E}">
      <dsp:nvSpPr>
        <dsp:cNvPr id="0" name=""/>
        <dsp:cNvSpPr/>
      </dsp:nvSpPr>
      <dsp:spPr>
        <a:xfrm>
          <a:off x="5485060" y="658346"/>
          <a:ext cx="2740521" cy="5600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s-EC" sz="2400" kern="1200" dirty="0" smtClean="0"/>
            <a:t>Indicadores</a:t>
          </a:r>
          <a:endParaRPr lang="es-EC" sz="2400" kern="1200" dirty="0"/>
        </a:p>
      </dsp:txBody>
      <dsp:txXfrm>
        <a:off x="5485060" y="658346"/>
        <a:ext cx="2740521" cy="560071"/>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EA91A4-D5C6-4EE8-9C16-906FF66C5BF7}">
      <dsp:nvSpPr>
        <dsp:cNvPr id="0" name=""/>
        <dsp:cNvSpPr/>
      </dsp:nvSpPr>
      <dsp:spPr>
        <a:xfrm>
          <a:off x="0" y="4198467"/>
          <a:ext cx="7776864" cy="137803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Constatación</a:t>
          </a:r>
          <a:endParaRPr lang="es-EC" sz="2300" kern="1200" dirty="0"/>
        </a:p>
      </dsp:txBody>
      <dsp:txXfrm>
        <a:off x="0" y="4198467"/>
        <a:ext cx="7776864" cy="744136"/>
      </dsp:txXfrm>
    </dsp:sp>
    <dsp:sp modelId="{B1F3B55D-6A4F-4EC3-9342-10FD75165F43}">
      <dsp:nvSpPr>
        <dsp:cNvPr id="0" name=""/>
        <dsp:cNvSpPr/>
      </dsp:nvSpPr>
      <dsp:spPr>
        <a:xfrm>
          <a:off x="0" y="4915043"/>
          <a:ext cx="3888432" cy="63389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s-EC" sz="2700" kern="1200" dirty="0" smtClean="0"/>
            <a:t>Segunda Verificación</a:t>
          </a:r>
          <a:endParaRPr lang="es-EC" sz="2700" kern="1200" dirty="0"/>
        </a:p>
      </dsp:txBody>
      <dsp:txXfrm>
        <a:off x="0" y="4915043"/>
        <a:ext cx="3888432" cy="633894"/>
      </dsp:txXfrm>
    </dsp:sp>
    <dsp:sp modelId="{4430022F-316F-4923-9107-E843861BF604}">
      <dsp:nvSpPr>
        <dsp:cNvPr id="0" name=""/>
        <dsp:cNvSpPr/>
      </dsp:nvSpPr>
      <dsp:spPr>
        <a:xfrm>
          <a:off x="3888432" y="4915043"/>
          <a:ext cx="3888432" cy="63389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s-EC" sz="2700" kern="1200" dirty="0" smtClean="0"/>
            <a:t>Tercera Verificación</a:t>
          </a:r>
          <a:endParaRPr lang="es-EC" sz="2700" kern="1200" dirty="0"/>
        </a:p>
      </dsp:txBody>
      <dsp:txXfrm>
        <a:off x="3888432" y="4915043"/>
        <a:ext cx="3888432" cy="633894"/>
      </dsp:txXfrm>
    </dsp:sp>
    <dsp:sp modelId="{4ED6C88B-2FCA-4017-B272-6D98CA729A01}">
      <dsp:nvSpPr>
        <dsp:cNvPr id="0" name=""/>
        <dsp:cNvSpPr/>
      </dsp:nvSpPr>
      <dsp:spPr>
        <a:xfrm rot="10800000">
          <a:off x="0" y="2099726"/>
          <a:ext cx="7776864" cy="211941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Plan de acción de mejora continua</a:t>
          </a:r>
          <a:endParaRPr lang="es-EC" sz="2300" kern="1200" dirty="0"/>
        </a:p>
      </dsp:txBody>
      <dsp:txXfrm rot="10800000">
        <a:off x="0" y="2099726"/>
        <a:ext cx="7776864" cy="2119411"/>
      </dsp:txXfrm>
    </dsp:sp>
    <dsp:sp modelId="{728CE720-0F83-41D6-8CBE-F9F88EAC46E5}">
      <dsp:nvSpPr>
        <dsp:cNvPr id="0" name=""/>
        <dsp:cNvSpPr/>
      </dsp:nvSpPr>
      <dsp:spPr>
        <a:xfrm rot="10800000">
          <a:off x="0" y="985"/>
          <a:ext cx="7776864" cy="211941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Tercera Etapa</a:t>
          </a:r>
          <a:endParaRPr lang="es-EC" sz="2300" kern="1200" dirty="0"/>
        </a:p>
      </dsp:txBody>
      <dsp:txXfrm>
        <a:off x="0" y="985"/>
        <a:ext cx="7776864" cy="743913"/>
      </dsp:txXfrm>
    </dsp:sp>
    <dsp:sp modelId="{628F390E-E80E-48B8-846C-A4624015C124}">
      <dsp:nvSpPr>
        <dsp:cNvPr id="0" name=""/>
        <dsp:cNvSpPr/>
      </dsp:nvSpPr>
      <dsp:spPr>
        <a:xfrm>
          <a:off x="0" y="744899"/>
          <a:ext cx="7776864" cy="633703"/>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lvl="0" algn="ctr" defTabSz="1200150">
            <a:lnSpc>
              <a:spcPct val="90000"/>
            </a:lnSpc>
            <a:spcBef>
              <a:spcPct val="0"/>
            </a:spcBef>
            <a:spcAft>
              <a:spcPct val="35000"/>
            </a:spcAft>
          </a:pPr>
          <a:r>
            <a:rPr lang="es-EC" sz="2700" kern="1200" dirty="0" smtClean="0"/>
            <a:t>Técnicos  realizan verificación</a:t>
          </a:r>
          <a:endParaRPr lang="es-EC" sz="2700" kern="1200" dirty="0"/>
        </a:p>
      </dsp:txBody>
      <dsp:txXfrm>
        <a:off x="0" y="744899"/>
        <a:ext cx="7776864" cy="6337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A1CFCA-16EE-440C-8871-EDF68D6D1AAB}">
      <dsp:nvSpPr>
        <dsp:cNvPr id="0" name=""/>
        <dsp:cNvSpPr/>
      </dsp:nvSpPr>
      <dsp:spPr>
        <a:xfrm>
          <a:off x="2943448" y="1529"/>
          <a:ext cx="2342703" cy="117135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Rainforest Alliance</a:t>
          </a:r>
          <a:endParaRPr lang="es-EC" sz="2500" kern="1200" dirty="0"/>
        </a:p>
      </dsp:txBody>
      <dsp:txXfrm>
        <a:off x="2943448" y="1529"/>
        <a:ext cx="2342703" cy="1171351"/>
      </dsp:txXfrm>
    </dsp:sp>
    <dsp:sp modelId="{DED7D13B-E050-4A90-8A67-51B82E69C551}">
      <dsp:nvSpPr>
        <dsp:cNvPr id="0" name=""/>
        <dsp:cNvSpPr/>
      </dsp:nvSpPr>
      <dsp:spPr>
        <a:xfrm rot="3600000">
          <a:off x="4471375" y="2057994"/>
          <a:ext cx="1221868" cy="409973"/>
        </a:xfrm>
        <a:prstGeom prst="lef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3600000">
        <a:off x="4471375" y="2057994"/>
        <a:ext cx="1221868" cy="409973"/>
      </dsp:txXfrm>
    </dsp:sp>
    <dsp:sp modelId="{595793E5-4A6A-4FEA-8297-54AC84A16CDD}">
      <dsp:nvSpPr>
        <dsp:cNvPr id="0" name=""/>
        <dsp:cNvSpPr/>
      </dsp:nvSpPr>
      <dsp:spPr>
        <a:xfrm>
          <a:off x="4878467" y="3353081"/>
          <a:ext cx="2342703" cy="1171351"/>
        </a:xfrm>
        <a:prstGeom prst="roundRect">
          <a:avLst>
            <a:gd name="adj" fmla="val 10000"/>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812304"/>
              <a:satOff val="-18573"/>
              <a:lumOff val="-470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Smart Voyager</a:t>
          </a:r>
          <a:endParaRPr lang="es-EC" sz="2500" kern="1200" dirty="0"/>
        </a:p>
      </dsp:txBody>
      <dsp:txXfrm>
        <a:off x="4878467" y="3353081"/>
        <a:ext cx="2342703" cy="1171351"/>
      </dsp:txXfrm>
    </dsp:sp>
    <dsp:sp modelId="{AEBC9618-0B01-4F59-9084-E4ECDA278FA0}">
      <dsp:nvSpPr>
        <dsp:cNvPr id="0" name=""/>
        <dsp:cNvSpPr/>
      </dsp:nvSpPr>
      <dsp:spPr>
        <a:xfrm rot="10800000">
          <a:off x="3503865" y="3733770"/>
          <a:ext cx="1221868" cy="409973"/>
        </a:xfrm>
        <a:prstGeom prst="leftRightArrow">
          <a:avLst>
            <a:gd name="adj1" fmla="val 60000"/>
            <a:gd name="adj2" fmla="val 50000"/>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812304"/>
              <a:satOff val="-18573"/>
              <a:lumOff val="-470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0800000">
        <a:off x="3503865" y="3733770"/>
        <a:ext cx="1221868" cy="409973"/>
      </dsp:txXfrm>
    </dsp:sp>
    <dsp:sp modelId="{1CB791C5-417B-467D-813A-802266139D08}">
      <dsp:nvSpPr>
        <dsp:cNvPr id="0" name=""/>
        <dsp:cNvSpPr/>
      </dsp:nvSpPr>
      <dsp:spPr>
        <a:xfrm>
          <a:off x="1008428" y="3353081"/>
          <a:ext cx="2342703" cy="1171351"/>
        </a:xfrm>
        <a:prstGeom prst="roundRect">
          <a:avLst>
            <a:gd name="adj" fmla="val 1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Unesco</a:t>
          </a:r>
          <a:endParaRPr lang="es-EC" sz="2500" kern="1200" dirty="0"/>
        </a:p>
      </dsp:txBody>
      <dsp:txXfrm>
        <a:off x="1008428" y="3353081"/>
        <a:ext cx="2342703" cy="1171351"/>
      </dsp:txXfrm>
    </dsp:sp>
    <dsp:sp modelId="{2FFABFF5-A830-4B52-AA2C-1A8D5265FC13}">
      <dsp:nvSpPr>
        <dsp:cNvPr id="0" name=""/>
        <dsp:cNvSpPr/>
      </dsp:nvSpPr>
      <dsp:spPr>
        <a:xfrm rot="18000000">
          <a:off x="2536356" y="2057994"/>
          <a:ext cx="1221868" cy="409973"/>
        </a:xfrm>
        <a:prstGeom prst="lef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18000000">
        <a:off x="2536356" y="2057994"/>
        <a:ext cx="1221868" cy="40997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375D50-BC55-41B7-843D-3B698370F1F6}">
      <dsp:nvSpPr>
        <dsp:cNvPr id="0" name=""/>
        <dsp:cNvSpPr/>
      </dsp:nvSpPr>
      <dsp:spPr>
        <a:xfrm>
          <a:off x="514404" y="3124949"/>
          <a:ext cx="2262336" cy="1357401"/>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Ciénega </a:t>
          </a:r>
        </a:p>
        <a:p>
          <a:pPr lvl="0" algn="ctr" defTabSz="622300">
            <a:lnSpc>
              <a:spcPct val="90000"/>
            </a:lnSpc>
            <a:spcBef>
              <a:spcPct val="0"/>
            </a:spcBef>
            <a:spcAft>
              <a:spcPct val="35000"/>
            </a:spcAft>
          </a:pPr>
          <a:r>
            <a:rPr lang="es-EC" sz="1400" kern="1200" dirty="0" smtClean="0"/>
            <a:t>CP = 55,17%</a:t>
          </a:r>
          <a:endParaRPr lang="es-EC" sz="1400" kern="1200" dirty="0"/>
        </a:p>
      </dsp:txBody>
      <dsp:txXfrm>
        <a:off x="514404" y="3124949"/>
        <a:ext cx="2262336" cy="1357401"/>
      </dsp:txXfrm>
    </dsp:sp>
    <dsp:sp modelId="{7EC59DBB-8322-4C67-BECC-7A595EFE8F60}">
      <dsp:nvSpPr>
        <dsp:cNvPr id="0" name=""/>
        <dsp:cNvSpPr/>
      </dsp:nvSpPr>
      <dsp:spPr>
        <a:xfrm>
          <a:off x="2983631" y="644"/>
          <a:ext cx="2262336" cy="1357401"/>
        </a:xfrm>
        <a:prstGeom prst="rect">
          <a:avLst/>
        </a:prstGeom>
        <a:gradFill rotWithShape="0">
          <a:gsLst>
            <a:gs pos="0">
              <a:schemeClr val="accent3">
                <a:hueOff val="1660658"/>
                <a:satOff val="-5306"/>
                <a:lumOff val="-1345"/>
                <a:alphaOff val="0"/>
                <a:tint val="62000"/>
                <a:satMod val="180000"/>
              </a:schemeClr>
            </a:gs>
            <a:gs pos="65000">
              <a:schemeClr val="accent3">
                <a:hueOff val="1660658"/>
                <a:satOff val="-5306"/>
                <a:lumOff val="-1345"/>
                <a:alphaOff val="0"/>
                <a:tint val="32000"/>
                <a:satMod val="250000"/>
              </a:schemeClr>
            </a:gs>
            <a:gs pos="100000">
              <a:schemeClr val="accent3">
                <a:hueOff val="1660658"/>
                <a:satOff val="-5306"/>
                <a:lumOff val="-134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No existe Competitividad Internacional</a:t>
          </a:r>
          <a:endParaRPr lang="es-EC" sz="1400" kern="1200" dirty="0"/>
        </a:p>
      </dsp:txBody>
      <dsp:txXfrm>
        <a:off x="2983631" y="644"/>
        <a:ext cx="2262336" cy="1357401"/>
      </dsp:txXfrm>
    </dsp:sp>
    <dsp:sp modelId="{F5DA14A9-C786-4EA0-9F03-21C14A8F208C}">
      <dsp:nvSpPr>
        <dsp:cNvPr id="0" name=""/>
        <dsp:cNvSpPr/>
      </dsp:nvSpPr>
      <dsp:spPr>
        <a:xfrm>
          <a:off x="5472201" y="644"/>
          <a:ext cx="2262336" cy="1357401"/>
        </a:xfrm>
        <a:prstGeom prst="rect">
          <a:avLst/>
        </a:prstGeom>
        <a:gradFill rotWithShape="0">
          <a:gsLst>
            <a:gs pos="0">
              <a:schemeClr val="accent3">
                <a:hueOff val="3321316"/>
                <a:satOff val="-10613"/>
                <a:lumOff val="-2689"/>
                <a:alphaOff val="0"/>
                <a:tint val="62000"/>
                <a:satMod val="180000"/>
              </a:schemeClr>
            </a:gs>
            <a:gs pos="65000">
              <a:schemeClr val="accent3">
                <a:hueOff val="3321316"/>
                <a:satOff val="-10613"/>
                <a:lumOff val="-2689"/>
                <a:alphaOff val="0"/>
                <a:tint val="32000"/>
                <a:satMod val="250000"/>
              </a:schemeClr>
            </a:gs>
            <a:gs pos="100000">
              <a:schemeClr val="accent3">
                <a:hueOff val="3321316"/>
                <a:satOff val="-10613"/>
                <a:lumOff val="-268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 Beneficios de la parroquia de Tanicuchí</a:t>
          </a:r>
          <a:endParaRPr lang="es-EC" sz="1400" kern="1200" dirty="0"/>
        </a:p>
      </dsp:txBody>
      <dsp:txXfrm>
        <a:off x="5472201" y="644"/>
        <a:ext cx="2262336" cy="1357401"/>
      </dsp:txXfrm>
    </dsp:sp>
    <dsp:sp modelId="{2BF72DFB-5617-49A4-9F77-DED543ABA575}">
      <dsp:nvSpPr>
        <dsp:cNvPr id="0" name=""/>
        <dsp:cNvSpPr/>
      </dsp:nvSpPr>
      <dsp:spPr>
        <a:xfrm>
          <a:off x="495061" y="1584280"/>
          <a:ext cx="2262336" cy="1357401"/>
        </a:xfrm>
        <a:prstGeom prst="rect">
          <a:avLst/>
        </a:prstGeom>
        <a:gradFill rotWithShape="0">
          <a:gsLst>
            <a:gs pos="0">
              <a:schemeClr val="accent3">
                <a:hueOff val="4981975"/>
                <a:satOff val="-15919"/>
                <a:lumOff val="-4034"/>
                <a:alphaOff val="0"/>
                <a:tint val="62000"/>
                <a:satMod val="180000"/>
              </a:schemeClr>
            </a:gs>
            <a:gs pos="65000">
              <a:schemeClr val="accent3">
                <a:hueOff val="4981975"/>
                <a:satOff val="-15919"/>
                <a:lumOff val="-4034"/>
                <a:alphaOff val="0"/>
                <a:tint val="32000"/>
                <a:satMod val="250000"/>
              </a:schemeClr>
            </a:gs>
            <a:gs pos="100000">
              <a:schemeClr val="accent3">
                <a:hueOff val="4981975"/>
                <a:satOff val="-15919"/>
                <a:lumOff val="-4034"/>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Alma del Sur </a:t>
          </a:r>
        </a:p>
        <a:p>
          <a:pPr lvl="0" algn="ctr" defTabSz="622300">
            <a:lnSpc>
              <a:spcPct val="90000"/>
            </a:lnSpc>
            <a:spcBef>
              <a:spcPct val="0"/>
            </a:spcBef>
            <a:spcAft>
              <a:spcPct val="35000"/>
            </a:spcAft>
          </a:pPr>
          <a:r>
            <a:rPr lang="es-EC" sz="1400" kern="1200" dirty="0" smtClean="0"/>
            <a:t>NC  = 37.93%</a:t>
          </a:r>
          <a:endParaRPr lang="es-EC" sz="1400" kern="1200" dirty="0"/>
        </a:p>
      </dsp:txBody>
      <dsp:txXfrm>
        <a:off x="495061" y="1584280"/>
        <a:ext cx="2262336" cy="1357401"/>
      </dsp:txXfrm>
    </dsp:sp>
    <dsp:sp modelId="{8D8CAB0C-94C7-4AB7-B641-0235841AA2A3}">
      <dsp:nvSpPr>
        <dsp:cNvPr id="0" name=""/>
        <dsp:cNvSpPr/>
      </dsp:nvSpPr>
      <dsp:spPr>
        <a:xfrm>
          <a:off x="2983631" y="1584280"/>
          <a:ext cx="2262336" cy="1357401"/>
        </a:xfrm>
        <a:prstGeom prst="rect">
          <a:avLst/>
        </a:prstGeom>
        <a:gradFill rotWithShape="0">
          <a:gsLst>
            <a:gs pos="0">
              <a:schemeClr val="accent3">
                <a:hueOff val="6642633"/>
                <a:satOff val="-21226"/>
                <a:lumOff val="-5378"/>
                <a:alphaOff val="0"/>
                <a:tint val="62000"/>
                <a:satMod val="180000"/>
              </a:schemeClr>
            </a:gs>
            <a:gs pos="65000">
              <a:schemeClr val="accent3">
                <a:hueOff val="6642633"/>
                <a:satOff val="-21226"/>
                <a:lumOff val="-5378"/>
                <a:alphaOff val="0"/>
                <a:tint val="32000"/>
                <a:satMod val="250000"/>
              </a:schemeClr>
            </a:gs>
            <a:gs pos="100000">
              <a:schemeClr val="accent3">
                <a:hueOff val="6642633"/>
                <a:satOff val="-21226"/>
                <a:lumOff val="-537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Empresas ; Cambio, adaptación, Capacitación</a:t>
          </a:r>
          <a:endParaRPr lang="es-EC" sz="1400" kern="1200" dirty="0"/>
        </a:p>
      </dsp:txBody>
      <dsp:txXfrm>
        <a:off x="2983631" y="1584280"/>
        <a:ext cx="2262336" cy="1357401"/>
      </dsp:txXfrm>
    </dsp:sp>
    <dsp:sp modelId="{CF7F3F3B-952D-497B-884D-0F5525F1D120}">
      <dsp:nvSpPr>
        <dsp:cNvPr id="0" name=""/>
        <dsp:cNvSpPr/>
      </dsp:nvSpPr>
      <dsp:spPr>
        <a:xfrm>
          <a:off x="5472201" y="1584280"/>
          <a:ext cx="2262336" cy="1357401"/>
        </a:xfrm>
        <a:prstGeom prst="rect">
          <a:avLst/>
        </a:prstGeom>
        <a:gradFill rotWithShape="0">
          <a:gsLst>
            <a:gs pos="0">
              <a:schemeClr val="accent3">
                <a:hueOff val="8303291"/>
                <a:satOff val="-26532"/>
                <a:lumOff val="-6723"/>
                <a:alphaOff val="0"/>
                <a:tint val="62000"/>
                <a:satMod val="180000"/>
              </a:schemeClr>
            </a:gs>
            <a:gs pos="65000">
              <a:schemeClr val="accent3">
                <a:hueOff val="8303291"/>
                <a:satOff val="-26532"/>
                <a:lumOff val="-6723"/>
                <a:alphaOff val="0"/>
                <a:tint val="32000"/>
                <a:satMod val="250000"/>
              </a:schemeClr>
            </a:gs>
            <a:gs pos="100000">
              <a:schemeClr val="accent3">
                <a:hueOff val="8303291"/>
                <a:satOff val="-26532"/>
                <a:lumOff val="-672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Interacción, Proveedores, facilitadores, Cooperación privado - público</a:t>
          </a:r>
          <a:endParaRPr lang="es-EC" sz="1400" kern="1200" dirty="0"/>
        </a:p>
      </dsp:txBody>
      <dsp:txXfrm>
        <a:off x="5472201" y="1584280"/>
        <a:ext cx="2262336" cy="1357401"/>
      </dsp:txXfrm>
    </dsp:sp>
    <dsp:sp modelId="{2592D0B0-AC0F-49F1-AFD7-068F63F7244E}">
      <dsp:nvSpPr>
        <dsp:cNvPr id="0" name=""/>
        <dsp:cNvSpPr/>
      </dsp:nvSpPr>
      <dsp:spPr>
        <a:xfrm>
          <a:off x="514404" y="100608"/>
          <a:ext cx="2262336" cy="1357401"/>
        </a:xfrm>
        <a:prstGeom prst="rect">
          <a:avLst/>
        </a:prstGeom>
        <a:gradFill rotWithShape="0">
          <a:gsLst>
            <a:gs pos="0">
              <a:schemeClr val="accent3">
                <a:hueOff val="9963950"/>
                <a:satOff val="-31839"/>
                <a:lumOff val="-8067"/>
                <a:alphaOff val="0"/>
                <a:tint val="62000"/>
                <a:satMod val="180000"/>
              </a:schemeClr>
            </a:gs>
            <a:gs pos="65000">
              <a:schemeClr val="accent3">
                <a:hueOff val="9963950"/>
                <a:satOff val="-31839"/>
                <a:lumOff val="-8067"/>
                <a:alphaOff val="0"/>
                <a:tint val="32000"/>
                <a:satMod val="250000"/>
              </a:schemeClr>
            </a:gs>
            <a:gs pos="100000">
              <a:schemeClr val="accent3">
                <a:hueOff val="9963950"/>
                <a:satOff val="-31839"/>
                <a:lumOff val="-806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No pueden ser certificadas</a:t>
          </a:r>
          <a:endParaRPr lang="es-EC" sz="1400" kern="1200" dirty="0"/>
        </a:p>
      </dsp:txBody>
      <dsp:txXfrm>
        <a:off x="514404" y="100608"/>
        <a:ext cx="2262336" cy="1357401"/>
      </dsp:txXfrm>
    </dsp:sp>
    <dsp:sp modelId="{ED93060F-93B8-4A3E-BBB5-D9AC9251641D}">
      <dsp:nvSpPr>
        <dsp:cNvPr id="0" name=""/>
        <dsp:cNvSpPr/>
      </dsp:nvSpPr>
      <dsp:spPr>
        <a:xfrm>
          <a:off x="4227916" y="3167915"/>
          <a:ext cx="2262336" cy="1357401"/>
        </a:xfrm>
        <a:prstGeom prst="rect">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Tendencia positiva del turista 99%</a:t>
          </a:r>
          <a:endParaRPr lang="es-EC" sz="1400" kern="1200" dirty="0"/>
        </a:p>
      </dsp:txBody>
      <dsp:txXfrm>
        <a:off x="4227916" y="3167915"/>
        <a:ext cx="2262336" cy="13574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A3A4C0-CF11-457C-ACA8-1B72145E0E1F}">
      <dsp:nvSpPr>
        <dsp:cNvPr id="0" name=""/>
        <dsp:cNvSpPr/>
      </dsp:nvSpPr>
      <dsp:spPr>
        <a:xfrm>
          <a:off x="4114799" y="2361970"/>
          <a:ext cx="2911251" cy="505258"/>
        </a:xfrm>
        <a:custGeom>
          <a:avLst/>
          <a:gdLst/>
          <a:ahLst/>
          <a:cxnLst/>
          <a:rect l="0" t="0" r="0" b="0"/>
          <a:pathLst>
            <a:path>
              <a:moveTo>
                <a:pt x="0" y="0"/>
              </a:moveTo>
              <a:lnTo>
                <a:pt x="0" y="252629"/>
              </a:lnTo>
              <a:lnTo>
                <a:pt x="2911251" y="252629"/>
              </a:lnTo>
              <a:lnTo>
                <a:pt x="2911251" y="50525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BDBEF-4094-4BDC-AF0D-D9A6B0A1288C}">
      <dsp:nvSpPr>
        <dsp:cNvPr id="0" name=""/>
        <dsp:cNvSpPr/>
      </dsp:nvSpPr>
      <dsp:spPr>
        <a:xfrm>
          <a:off x="4069079" y="2361970"/>
          <a:ext cx="91440" cy="505258"/>
        </a:xfrm>
        <a:custGeom>
          <a:avLst/>
          <a:gdLst/>
          <a:ahLst/>
          <a:cxnLst/>
          <a:rect l="0" t="0" r="0" b="0"/>
          <a:pathLst>
            <a:path>
              <a:moveTo>
                <a:pt x="45720" y="0"/>
              </a:moveTo>
              <a:lnTo>
                <a:pt x="45720" y="50525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93902B-3F13-4029-97F3-35793739AD35}">
      <dsp:nvSpPr>
        <dsp:cNvPr id="0" name=""/>
        <dsp:cNvSpPr/>
      </dsp:nvSpPr>
      <dsp:spPr>
        <a:xfrm>
          <a:off x="1203548" y="2361970"/>
          <a:ext cx="2911251" cy="505258"/>
        </a:xfrm>
        <a:custGeom>
          <a:avLst/>
          <a:gdLst/>
          <a:ahLst/>
          <a:cxnLst/>
          <a:rect l="0" t="0" r="0" b="0"/>
          <a:pathLst>
            <a:path>
              <a:moveTo>
                <a:pt x="2911251" y="0"/>
              </a:moveTo>
              <a:lnTo>
                <a:pt x="2911251" y="252629"/>
              </a:lnTo>
              <a:lnTo>
                <a:pt x="0" y="252629"/>
              </a:lnTo>
              <a:lnTo>
                <a:pt x="0" y="50525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E24FF-D477-4366-9F05-73FF8863FC17}">
      <dsp:nvSpPr>
        <dsp:cNvPr id="0" name=""/>
        <dsp:cNvSpPr/>
      </dsp:nvSpPr>
      <dsp:spPr>
        <a:xfrm>
          <a:off x="2911803" y="1158974"/>
          <a:ext cx="2405992" cy="1202996"/>
        </a:xfrm>
        <a:prstGeom prst="rect">
          <a:avLst/>
        </a:prstGeom>
        <a:solidFill>
          <a:schemeClr val="accent3">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Smart Voyager</a:t>
          </a:r>
          <a:endParaRPr lang="es-EC" sz="2600" kern="1200" dirty="0"/>
        </a:p>
      </dsp:txBody>
      <dsp:txXfrm>
        <a:off x="2911803" y="1158974"/>
        <a:ext cx="2405992" cy="1202996"/>
      </dsp:txXfrm>
    </dsp:sp>
    <dsp:sp modelId="{096DE3E3-8A38-43BF-85FB-E7B8D078176A}">
      <dsp:nvSpPr>
        <dsp:cNvPr id="0" name=""/>
        <dsp:cNvSpPr/>
      </dsp:nvSpPr>
      <dsp:spPr>
        <a:xfrm>
          <a:off x="552" y="2867229"/>
          <a:ext cx="2405992" cy="1202996"/>
        </a:xfrm>
        <a:prstGeom prst="rect">
          <a:avLst/>
        </a:prstGeom>
        <a:solidFill>
          <a:schemeClr val="bg2">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Smart Voyager Tierra</a:t>
          </a:r>
          <a:endParaRPr lang="es-EC" sz="2600" kern="1200" dirty="0"/>
        </a:p>
      </dsp:txBody>
      <dsp:txXfrm>
        <a:off x="552" y="2867229"/>
        <a:ext cx="2405992" cy="1202996"/>
      </dsp:txXfrm>
    </dsp:sp>
    <dsp:sp modelId="{FA413572-8B2E-4A4C-97A9-7030ADCEDA45}">
      <dsp:nvSpPr>
        <dsp:cNvPr id="0" name=""/>
        <dsp:cNvSpPr/>
      </dsp:nvSpPr>
      <dsp:spPr>
        <a:xfrm>
          <a:off x="2911803" y="2867229"/>
          <a:ext cx="2405992" cy="1202996"/>
        </a:xfrm>
        <a:prstGeom prst="rect">
          <a:avLst/>
        </a:prstGeom>
        <a:solidFill>
          <a:schemeClr val="accent1"/>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Smart Voyager Agua</a:t>
          </a:r>
          <a:endParaRPr lang="es-EC" sz="2600" kern="1200" dirty="0"/>
        </a:p>
      </dsp:txBody>
      <dsp:txXfrm>
        <a:off x="2911803" y="2867229"/>
        <a:ext cx="2405992" cy="1202996"/>
      </dsp:txXfrm>
    </dsp:sp>
    <dsp:sp modelId="{9F1FEC2A-4F4D-4698-8C32-352568DE4489}">
      <dsp:nvSpPr>
        <dsp:cNvPr id="0" name=""/>
        <dsp:cNvSpPr/>
      </dsp:nvSpPr>
      <dsp:spPr>
        <a:xfrm>
          <a:off x="5823054" y="2867229"/>
          <a:ext cx="2405992" cy="1202996"/>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Smart Voyager Express</a:t>
          </a:r>
          <a:endParaRPr lang="es-EC" sz="2600" kern="1200" dirty="0"/>
        </a:p>
      </dsp:txBody>
      <dsp:txXfrm>
        <a:off x="5823054" y="2867229"/>
        <a:ext cx="2405992" cy="12029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E2F25F-07BF-449F-BE8F-A315C0C74BEA}">
      <dsp:nvSpPr>
        <dsp:cNvPr id="0" name=""/>
        <dsp:cNvSpPr/>
      </dsp:nvSpPr>
      <dsp:spPr>
        <a:xfrm>
          <a:off x="7233" y="533479"/>
          <a:ext cx="2161877" cy="129712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10 Agosto 1520</a:t>
          </a:r>
          <a:endParaRPr lang="es-EC" sz="1800" kern="1200" dirty="0"/>
        </a:p>
      </dsp:txBody>
      <dsp:txXfrm>
        <a:off x="7233" y="533479"/>
        <a:ext cx="2161877" cy="1297126"/>
      </dsp:txXfrm>
    </dsp:sp>
    <dsp:sp modelId="{EA72E97B-6EAB-4A0E-8A44-BAC340DDBD9D}">
      <dsp:nvSpPr>
        <dsp:cNvPr id="0" name=""/>
        <dsp:cNvSpPr/>
      </dsp:nvSpPr>
      <dsp:spPr>
        <a:xfrm>
          <a:off x="2359355" y="913969"/>
          <a:ext cx="458317" cy="536145"/>
        </a:xfrm>
        <a:prstGeom prs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359355" y="913969"/>
        <a:ext cx="458317" cy="536145"/>
      </dsp:txXfrm>
    </dsp:sp>
    <dsp:sp modelId="{85111656-8B73-40DA-AA04-2062F23A5D9F}">
      <dsp:nvSpPr>
        <dsp:cNvPr id="0" name=""/>
        <dsp:cNvSpPr/>
      </dsp:nvSpPr>
      <dsp:spPr>
        <a:xfrm>
          <a:off x="3033861" y="533479"/>
          <a:ext cx="2161877" cy="1297126"/>
        </a:xfrm>
        <a:prstGeom prst="roundRect">
          <a:avLst>
            <a:gd name="adj" fmla="val 10000"/>
          </a:avLst>
        </a:prstGeom>
        <a:gradFill rotWithShape="0">
          <a:gsLst>
            <a:gs pos="0">
              <a:schemeClr val="accent3">
                <a:hueOff val="2906152"/>
                <a:satOff val="-9286"/>
                <a:lumOff val="-2353"/>
                <a:alphaOff val="0"/>
                <a:tint val="62000"/>
                <a:satMod val="180000"/>
              </a:schemeClr>
            </a:gs>
            <a:gs pos="65000">
              <a:schemeClr val="accent3">
                <a:hueOff val="2906152"/>
                <a:satOff val="-9286"/>
                <a:lumOff val="-2353"/>
                <a:alphaOff val="0"/>
                <a:tint val="32000"/>
                <a:satMod val="250000"/>
              </a:schemeClr>
            </a:gs>
            <a:gs pos="100000">
              <a:schemeClr val="accent3">
                <a:hueOff val="2906152"/>
                <a:satOff val="-9286"/>
                <a:lumOff val="-23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Producción Agrícola</a:t>
          </a:r>
          <a:endParaRPr lang="es-EC" sz="1800" kern="1200" dirty="0"/>
        </a:p>
      </dsp:txBody>
      <dsp:txXfrm>
        <a:off x="3033861" y="533479"/>
        <a:ext cx="2161877" cy="1297126"/>
      </dsp:txXfrm>
    </dsp:sp>
    <dsp:sp modelId="{A4BDAE17-7E95-4D79-9399-943ABF180BB2}">
      <dsp:nvSpPr>
        <dsp:cNvPr id="0" name=""/>
        <dsp:cNvSpPr/>
      </dsp:nvSpPr>
      <dsp:spPr>
        <a:xfrm>
          <a:off x="5385983" y="913969"/>
          <a:ext cx="458317" cy="536145"/>
        </a:xfrm>
        <a:prstGeom prst="rightArrow">
          <a:avLst>
            <a:gd name="adj1" fmla="val 60000"/>
            <a:gd name="adj2" fmla="val 50000"/>
          </a:avLst>
        </a:prstGeom>
        <a:gradFill rotWithShape="0">
          <a:gsLst>
            <a:gs pos="0">
              <a:schemeClr val="accent3">
                <a:hueOff val="3874869"/>
                <a:satOff val="-12382"/>
                <a:lumOff val="-3137"/>
                <a:alphaOff val="0"/>
                <a:tint val="62000"/>
                <a:satMod val="180000"/>
              </a:schemeClr>
            </a:gs>
            <a:gs pos="65000">
              <a:schemeClr val="accent3">
                <a:hueOff val="3874869"/>
                <a:satOff val="-12382"/>
                <a:lumOff val="-3137"/>
                <a:alphaOff val="0"/>
                <a:tint val="32000"/>
                <a:satMod val="250000"/>
              </a:schemeClr>
            </a:gs>
            <a:gs pos="100000">
              <a:schemeClr val="accent3">
                <a:hueOff val="3874869"/>
                <a:satOff val="-12382"/>
                <a:lumOff val="-313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385983" y="913969"/>
        <a:ext cx="458317" cy="536145"/>
      </dsp:txXfrm>
    </dsp:sp>
    <dsp:sp modelId="{EA970755-5C00-4182-9986-B3C185C25225}">
      <dsp:nvSpPr>
        <dsp:cNvPr id="0" name=""/>
        <dsp:cNvSpPr/>
      </dsp:nvSpPr>
      <dsp:spPr>
        <a:xfrm>
          <a:off x="6060489" y="533479"/>
          <a:ext cx="2161877" cy="1297126"/>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Ganadera</a:t>
          </a:r>
          <a:endParaRPr lang="es-EC" sz="1800" kern="1200" dirty="0"/>
        </a:p>
      </dsp:txBody>
      <dsp:txXfrm>
        <a:off x="6060489" y="533479"/>
        <a:ext cx="2161877" cy="1297126"/>
      </dsp:txXfrm>
    </dsp:sp>
    <dsp:sp modelId="{802BC02F-721F-4274-950F-CA170D03B98D}">
      <dsp:nvSpPr>
        <dsp:cNvPr id="0" name=""/>
        <dsp:cNvSpPr/>
      </dsp:nvSpPr>
      <dsp:spPr>
        <a:xfrm rot="5400000">
          <a:off x="6912269" y="1981936"/>
          <a:ext cx="458317" cy="536145"/>
        </a:xfrm>
        <a:prstGeom prst="rightArrow">
          <a:avLst>
            <a:gd name="adj1" fmla="val 60000"/>
            <a:gd name="adj2" fmla="val 50000"/>
          </a:avLst>
        </a:prstGeom>
        <a:gradFill rotWithShape="0">
          <a:gsLst>
            <a:gs pos="0">
              <a:schemeClr val="accent3">
                <a:hueOff val="7749738"/>
                <a:satOff val="-24763"/>
                <a:lumOff val="-6275"/>
                <a:alphaOff val="0"/>
                <a:tint val="62000"/>
                <a:satMod val="180000"/>
              </a:schemeClr>
            </a:gs>
            <a:gs pos="65000">
              <a:schemeClr val="accent3">
                <a:hueOff val="7749738"/>
                <a:satOff val="-24763"/>
                <a:lumOff val="-6275"/>
                <a:alphaOff val="0"/>
                <a:tint val="32000"/>
                <a:satMod val="250000"/>
              </a:schemeClr>
            </a:gs>
            <a:gs pos="100000">
              <a:schemeClr val="accent3">
                <a:hueOff val="7749738"/>
                <a:satOff val="-24763"/>
                <a:lumOff val="-627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6912269" y="1981936"/>
        <a:ext cx="458317" cy="536145"/>
      </dsp:txXfrm>
    </dsp:sp>
    <dsp:sp modelId="{41958B5B-48AF-4ACD-93A5-F3FDDBFAD1FD}">
      <dsp:nvSpPr>
        <dsp:cNvPr id="0" name=""/>
        <dsp:cNvSpPr/>
      </dsp:nvSpPr>
      <dsp:spPr>
        <a:xfrm>
          <a:off x="6060489" y="2695356"/>
          <a:ext cx="2161877" cy="1297126"/>
        </a:xfrm>
        <a:prstGeom prst="roundRect">
          <a:avLst>
            <a:gd name="adj" fmla="val 10000"/>
          </a:avLst>
        </a:prstGeom>
        <a:gradFill rotWithShape="0">
          <a:gsLst>
            <a:gs pos="0">
              <a:schemeClr val="accent3">
                <a:hueOff val="8718455"/>
                <a:satOff val="-27859"/>
                <a:lumOff val="-7059"/>
                <a:alphaOff val="0"/>
                <a:tint val="62000"/>
                <a:satMod val="180000"/>
              </a:schemeClr>
            </a:gs>
            <a:gs pos="65000">
              <a:schemeClr val="accent3">
                <a:hueOff val="8718455"/>
                <a:satOff val="-27859"/>
                <a:lumOff val="-7059"/>
                <a:alphaOff val="0"/>
                <a:tint val="32000"/>
                <a:satMod val="250000"/>
              </a:schemeClr>
            </a:gs>
            <a:gs pos="100000">
              <a:schemeClr val="accent3">
                <a:hueOff val="8718455"/>
                <a:satOff val="-27859"/>
                <a:lumOff val="-705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Lechera</a:t>
          </a:r>
        </a:p>
        <a:p>
          <a:pPr lvl="0" algn="ctr" defTabSz="800100">
            <a:lnSpc>
              <a:spcPct val="90000"/>
            </a:lnSpc>
            <a:spcBef>
              <a:spcPct val="0"/>
            </a:spcBef>
            <a:spcAft>
              <a:spcPct val="35000"/>
            </a:spcAft>
          </a:pPr>
          <a:r>
            <a:rPr lang="es-EC" sz="1800" kern="1200" dirty="0" smtClean="0"/>
            <a:t>(Tanilac, Parmalat)</a:t>
          </a:r>
          <a:endParaRPr lang="es-EC" sz="1800" kern="1200" dirty="0"/>
        </a:p>
      </dsp:txBody>
      <dsp:txXfrm>
        <a:off x="6060489" y="2695356"/>
        <a:ext cx="2161877" cy="1297126"/>
      </dsp:txXfrm>
    </dsp:sp>
    <dsp:sp modelId="{9C372EC5-F544-4677-B4F7-BF3417D7CA0F}">
      <dsp:nvSpPr>
        <dsp:cNvPr id="0" name=""/>
        <dsp:cNvSpPr/>
      </dsp:nvSpPr>
      <dsp:spPr>
        <a:xfrm rot="10800000">
          <a:off x="5411926" y="3075846"/>
          <a:ext cx="458317" cy="536145"/>
        </a:xfrm>
        <a:prstGeom prs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5411926" y="3075846"/>
        <a:ext cx="458317" cy="536145"/>
      </dsp:txXfrm>
    </dsp:sp>
    <dsp:sp modelId="{DC393D5F-D4B7-462F-852F-A5EBAD9B6043}">
      <dsp:nvSpPr>
        <dsp:cNvPr id="0" name=""/>
        <dsp:cNvSpPr/>
      </dsp:nvSpPr>
      <dsp:spPr>
        <a:xfrm>
          <a:off x="3033861" y="2695356"/>
          <a:ext cx="2161877" cy="1297126"/>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Plaza monumental San Lorenzo</a:t>
          </a:r>
          <a:endParaRPr lang="es-EC" sz="1800" kern="1200" dirty="0"/>
        </a:p>
      </dsp:txBody>
      <dsp:txXfrm>
        <a:off x="3033861" y="2695356"/>
        <a:ext cx="2161877" cy="12971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439B44-1080-4F5D-A1AE-A15A01D5C5CA}">
      <dsp:nvSpPr>
        <dsp:cNvPr id="0" name=""/>
        <dsp:cNvSpPr/>
      </dsp:nvSpPr>
      <dsp:spPr>
        <a:xfrm>
          <a:off x="0" y="0"/>
          <a:ext cx="6243093" cy="1473696"/>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Fundamentar teóricamente el estudio por medio del análisis de información sobre la Certificación Smart Voyager Express y la parroquia de Tanicuchí.</a:t>
          </a:r>
          <a:endParaRPr lang="es-EC" sz="1400" kern="1200" dirty="0"/>
        </a:p>
      </dsp:txBody>
      <dsp:txXfrm>
        <a:off x="0" y="0"/>
        <a:ext cx="4739186" cy="1473696"/>
      </dsp:txXfrm>
    </dsp:sp>
    <dsp:sp modelId="{CB6E948E-C137-42CA-93F3-D533030A3B4C}">
      <dsp:nvSpPr>
        <dsp:cNvPr id="0" name=""/>
        <dsp:cNvSpPr/>
      </dsp:nvSpPr>
      <dsp:spPr>
        <a:xfrm>
          <a:off x="550861" y="1719312"/>
          <a:ext cx="6243093" cy="1473696"/>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Diagnosticar la situación real de los establecimientos de primera categoría a través de varias visitas de campo, con el propósito de tener una visión clara sobre oferta y demanda. </a:t>
          </a:r>
          <a:endParaRPr lang="es-EC" sz="1400" kern="1200" dirty="0"/>
        </a:p>
      </dsp:txBody>
      <dsp:txXfrm>
        <a:off x="550861" y="1719312"/>
        <a:ext cx="4734330" cy="1473696"/>
      </dsp:txXfrm>
    </dsp:sp>
    <dsp:sp modelId="{D2E0493C-76AB-45F2-91A5-56493A0C9B1E}">
      <dsp:nvSpPr>
        <dsp:cNvPr id="0" name=""/>
        <dsp:cNvSpPr/>
      </dsp:nvSpPr>
      <dsp:spPr>
        <a:xfrm>
          <a:off x="1101722" y="3438624"/>
          <a:ext cx="6243093" cy="1473696"/>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Evaluar el desenvolvimiento de los establecimientos de alojamiento de primera categoría en los ámbitos de sostenibilidad turística con el fin de determinar si es viable para una futura aplicación de la certificación Smart Voyager Express.</a:t>
          </a:r>
          <a:endParaRPr lang="es-EC" sz="1400" kern="1200" dirty="0"/>
        </a:p>
      </dsp:txBody>
      <dsp:txXfrm>
        <a:off x="1101722" y="3438624"/>
        <a:ext cx="4734330" cy="1473696"/>
      </dsp:txXfrm>
    </dsp:sp>
    <dsp:sp modelId="{B4BB814B-4C9F-43E8-92D0-BB8FA52C235A}">
      <dsp:nvSpPr>
        <dsp:cNvPr id="0" name=""/>
        <dsp:cNvSpPr/>
      </dsp:nvSpPr>
      <dsp:spPr>
        <a:xfrm>
          <a:off x="5285191" y="1117552"/>
          <a:ext cx="957902" cy="95790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5285191" y="1117552"/>
        <a:ext cx="957902" cy="957902"/>
      </dsp:txXfrm>
    </dsp:sp>
    <dsp:sp modelId="{30E370AB-8D15-48D1-885C-B653D704D6C9}">
      <dsp:nvSpPr>
        <dsp:cNvPr id="0" name=""/>
        <dsp:cNvSpPr/>
      </dsp:nvSpPr>
      <dsp:spPr>
        <a:xfrm>
          <a:off x="5836052" y="2827040"/>
          <a:ext cx="957902" cy="957902"/>
        </a:xfrm>
        <a:prstGeom prst="downArrow">
          <a:avLst>
            <a:gd name="adj1" fmla="val 55000"/>
            <a:gd name="adj2" fmla="val 45000"/>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p>
      </dsp:txBody>
      <dsp:txXfrm>
        <a:off x="5836052" y="2827040"/>
        <a:ext cx="957902" cy="95790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C54A0-9C3B-4685-9C01-B817409E5C84}">
      <dsp:nvSpPr>
        <dsp:cNvPr id="0" name=""/>
        <dsp:cNvSpPr/>
      </dsp:nvSpPr>
      <dsp:spPr>
        <a:xfrm>
          <a:off x="1327090" y="0"/>
          <a:ext cx="2036683" cy="1131490"/>
        </a:xfrm>
        <a:prstGeom prst="roundRect">
          <a:avLst>
            <a:gd name="adj" fmla="val 1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Universo</a:t>
          </a:r>
          <a:endParaRPr lang="es-EC" sz="2100" kern="1200" dirty="0"/>
        </a:p>
      </dsp:txBody>
      <dsp:txXfrm>
        <a:off x="1327090" y="0"/>
        <a:ext cx="2036683" cy="1131490"/>
      </dsp:txXfrm>
    </dsp:sp>
    <dsp:sp modelId="{FBBBD178-5A9C-4915-B73D-11C5A0EB0A58}">
      <dsp:nvSpPr>
        <dsp:cNvPr id="0" name=""/>
        <dsp:cNvSpPr/>
      </dsp:nvSpPr>
      <dsp:spPr>
        <a:xfrm rot="5400000">
          <a:off x="2133277" y="1159778"/>
          <a:ext cx="424309" cy="509170"/>
        </a:xfrm>
        <a:prstGeom prst="rightArrow">
          <a:avLst>
            <a:gd name="adj1" fmla="val 60000"/>
            <a:gd name="adj2" fmla="val 50000"/>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2133277" y="1159778"/>
        <a:ext cx="424309" cy="509170"/>
      </dsp:txXfrm>
    </dsp:sp>
    <dsp:sp modelId="{F7DA7652-45C5-418E-B099-F53330044519}">
      <dsp:nvSpPr>
        <dsp:cNvPr id="0" name=""/>
        <dsp:cNvSpPr/>
      </dsp:nvSpPr>
      <dsp:spPr>
        <a:xfrm>
          <a:off x="1327090" y="1697236"/>
          <a:ext cx="2036683" cy="1131490"/>
        </a:xfrm>
        <a:prstGeom prst="roundRect">
          <a:avLst>
            <a:gd name="adj" fmla="val 10000"/>
          </a:avLst>
        </a:prstGeom>
        <a:gradFill rotWithShape="0">
          <a:gsLst>
            <a:gs pos="0">
              <a:schemeClr val="accent3">
                <a:hueOff val="5812304"/>
                <a:satOff val="-18573"/>
                <a:lumOff val="-4706"/>
                <a:alphaOff val="0"/>
                <a:tint val="62000"/>
                <a:satMod val="180000"/>
              </a:schemeClr>
            </a:gs>
            <a:gs pos="65000">
              <a:schemeClr val="accent3">
                <a:hueOff val="5812304"/>
                <a:satOff val="-18573"/>
                <a:lumOff val="-4706"/>
                <a:alphaOff val="0"/>
                <a:tint val="32000"/>
                <a:satMod val="250000"/>
              </a:schemeClr>
            </a:gs>
            <a:gs pos="100000">
              <a:schemeClr val="accent3">
                <a:hueOff val="5812304"/>
                <a:satOff val="-18573"/>
                <a:lumOff val="-470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Muestra </a:t>
          </a:r>
          <a:br>
            <a:rPr lang="es-EC" sz="2100" kern="1200" dirty="0" smtClean="0"/>
          </a:br>
          <a:r>
            <a:rPr lang="es-EC" sz="2100" kern="1200" dirty="0" smtClean="0"/>
            <a:t>n’ = 381</a:t>
          </a:r>
          <a:endParaRPr lang="es-EC" sz="2100" kern="1200" dirty="0"/>
        </a:p>
      </dsp:txBody>
      <dsp:txXfrm>
        <a:off x="1327090" y="1697236"/>
        <a:ext cx="2036683" cy="1131490"/>
      </dsp:txXfrm>
    </dsp:sp>
    <dsp:sp modelId="{E2A6B16F-383E-4043-AC60-53DAF5521D6D}">
      <dsp:nvSpPr>
        <dsp:cNvPr id="0" name=""/>
        <dsp:cNvSpPr/>
      </dsp:nvSpPr>
      <dsp:spPr>
        <a:xfrm rot="5400000">
          <a:off x="2133277" y="2857014"/>
          <a:ext cx="424309" cy="509170"/>
        </a:xfrm>
        <a:prstGeom prst="rightArrow">
          <a:avLst>
            <a:gd name="adj1" fmla="val 60000"/>
            <a:gd name="adj2" fmla="val 5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2133277" y="2857014"/>
        <a:ext cx="424309" cy="509170"/>
      </dsp:txXfrm>
    </dsp:sp>
    <dsp:sp modelId="{05399A81-BF72-4C38-8958-48E6A6AA5B3F}">
      <dsp:nvSpPr>
        <dsp:cNvPr id="0" name=""/>
        <dsp:cNvSpPr/>
      </dsp:nvSpPr>
      <dsp:spPr>
        <a:xfrm>
          <a:off x="1327090" y="3394472"/>
          <a:ext cx="2036683" cy="1131490"/>
        </a:xfrm>
        <a:prstGeom prst="roundRect">
          <a:avLst>
            <a:gd name="adj" fmla="val 10000"/>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Muestreo probabilístico</a:t>
          </a:r>
          <a:endParaRPr lang="es-EC" sz="2100" kern="1200" dirty="0"/>
        </a:p>
      </dsp:txBody>
      <dsp:txXfrm>
        <a:off x="1327090" y="3394472"/>
        <a:ext cx="2036683" cy="11314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327A4D-1E54-4A67-BA3D-12D4DFFD195A}">
      <dsp:nvSpPr>
        <dsp:cNvPr id="0" name=""/>
        <dsp:cNvSpPr/>
      </dsp:nvSpPr>
      <dsp:spPr>
        <a:xfrm>
          <a:off x="3423642" y="918"/>
          <a:ext cx="1382315" cy="691157"/>
        </a:xfrm>
        <a:prstGeom prst="roundRect">
          <a:avLst>
            <a:gd name="adj" fmla="val 10000"/>
          </a:avLst>
        </a:prstGeom>
        <a:gradFill rotWithShape="0">
          <a:gsLst>
            <a:gs pos="0">
              <a:schemeClr val="accent1">
                <a:shade val="80000"/>
                <a:hueOff val="0"/>
                <a:satOff val="0"/>
                <a:lumOff val="0"/>
                <a:alphaOff val="0"/>
                <a:tint val="62000"/>
                <a:satMod val="180000"/>
              </a:schemeClr>
            </a:gs>
            <a:gs pos="65000">
              <a:schemeClr val="accent1">
                <a:shade val="80000"/>
                <a:hueOff val="0"/>
                <a:satOff val="0"/>
                <a:lumOff val="0"/>
                <a:alphaOff val="0"/>
                <a:tint val="32000"/>
                <a:satMod val="250000"/>
              </a:schemeClr>
            </a:gs>
            <a:gs pos="100000">
              <a:schemeClr val="accent1">
                <a:shade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Turistas Varones </a:t>
          </a:r>
        </a:p>
        <a:p>
          <a:pPr lvl="0" algn="ctr" defTabSz="400050">
            <a:lnSpc>
              <a:spcPct val="90000"/>
            </a:lnSpc>
            <a:spcBef>
              <a:spcPct val="0"/>
            </a:spcBef>
            <a:spcAft>
              <a:spcPct val="35000"/>
            </a:spcAft>
          </a:pPr>
          <a:r>
            <a:rPr lang="es-EC" sz="900" kern="1200" dirty="0" smtClean="0"/>
            <a:t>66%</a:t>
          </a:r>
          <a:endParaRPr lang="es-EC" sz="900" kern="1200" dirty="0"/>
        </a:p>
      </dsp:txBody>
      <dsp:txXfrm>
        <a:off x="3423642" y="918"/>
        <a:ext cx="1382315" cy="691157"/>
      </dsp:txXfrm>
    </dsp:sp>
    <dsp:sp modelId="{85898992-DB7D-482D-8059-7FEB5B4DE971}">
      <dsp:nvSpPr>
        <dsp:cNvPr id="0" name=""/>
        <dsp:cNvSpPr/>
      </dsp:nvSpPr>
      <dsp:spPr>
        <a:xfrm rot="1800000">
          <a:off x="4743074" y="796145"/>
          <a:ext cx="720069" cy="241905"/>
        </a:xfrm>
        <a:prstGeom prst="leftRightArrow">
          <a:avLst>
            <a:gd name="adj1" fmla="val 60000"/>
            <a:gd name="adj2" fmla="val 50000"/>
          </a:avLst>
        </a:prstGeom>
        <a:gradFill rotWithShape="0">
          <a:gsLst>
            <a:gs pos="0">
              <a:schemeClr val="accent1">
                <a:shade val="90000"/>
                <a:hueOff val="0"/>
                <a:satOff val="0"/>
                <a:lumOff val="0"/>
                <a:alphaOff val="0"/>
                <a:tint val="62000"/>
                <a:satMod val="180000"/>
              </a:schemeClr>
            </a:gs>
            <a:gs pos="65000">
              <a:schemeClr val="accent1">
                <a:shade val="90000"/>
                <a:hueOff val="0"/>
                <a:satOff val="0"/>
                <a:lumOff val="0"/>
                <a:alphaOff val="0"/>
                <a:tint val="32000"/>
                <a:satMod val="250000"/>
              </a:schemeClr>
            </a:gs>
            <a:gs pos="100000">
              <a:schemeClr val="accent1">
                <a:shade val="9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800000">
        <a:off x="4743074" y="796145"/>
        <a:ext cx="720069" cy="241905"/>
      </dsp:txXfrm>
    </dsp:sp>
    <dsp:sp modelId="{9A62C0A5-C060-45A2-B620-B2196C7DE696}">
      <dsp:nvSpPr>
        <dsp:cNvPr id="0" name=""/>
        <dsp:cNvSpPr/>
      </dsp:nvSpPr>
      <dsp:spPr>
        <a:xfrm>
          <a:off x="5400260" y="1142119"/>
          <a:ext cx="1382315" cy="691157"/>
        </a:xfrm>
        <a:prstGeom prst="roundRect">
          <a:avLst>
            <a:gd name="adj" fmla="val 10000"/>
          </a:avLst>
        </a:prstGeom>
        <a:gradFill rotWithShape="0">
          <a:gsLst>
            <a:gs pos="0">
              <a:schemeClr val="accent1">
                <a:shade val="80000"/>
                <a:hueOff val="58290"/>
                <a:satOff val="-4201"/>
                <a:lumOff val="6012"/>
                <a:alphaOff val="0"/>
                <a:tint val="62000"/>
                <a:satMod val="180000"/>
              </a:schemeClr>
            </a:gs>
            <a:gs pos="65000">
              <a:schemeClr val="accent1">
                <a:shade val="80000"/>
                <a:hueOff val="58290"/>
                <a:satOff val="-4201"/>
                <a:lumOff val="6012"/>
                <a:alphaOff val="0"/>
                <a:tint val="32000"/>
                <a:satMod val="250000"/>
              </a:schemeClr>
            </a:gs>
            <a:gs pos="100000">
              <a:schemeClr val="accent1">
                <a:shade val="80000"/>
                <a:hueOff val="58290"/>
                <a:satOff val="-4201"/>
                <a:lumOff val="60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36 a 40 años</a:t>
          </a:r>
        </a:p>
        <a:p>
          <a:pPr lvl="0" algn="ctr" defTabSz="400050">
            <a:lnSpc>
              <a:spcPct val="90000"/>
            </a:lnSpc>
            <a:spcBef>
              <a:spcPct val="0"/>
            </a:spcBef>
            <a:spcAft>
              <a:spcPct val="35000"/>
            </a:spcAft>
          </a:pPr>
          <a:r>
            <a:rPr lang="es-EC" sz="900" kern="1200" dirty="0" smtClean="0"/>
            <a:t>Educación Superior</a:t>
          </a:r>
          <a:endParaRPr lang="es-EC" sz="900" kern="1200" dirty="0"/>
        </a:p>
      </dsp:txBody>
      <dsp:txXfrm>
        <a:off x="5400260" y="1142119"/>
        <a:ext cx="1382315" cy="691157"/>
      </dsp:txXfrm>
    </dsp:sp>
    <dsp:sp modelId="{23E19DCB-67FF-4F78-8D51-88616C7A4913}">
      <dsp:nvSpPr>
        <dsp:cNvPr id="0" name=""/>
        <dsp:cNvSpPr/>
      </dsp:nvSpPr>
      <dsp:spPr>
        <a:xfrm rot="5400000">
          <a:off x="5731383" y="2507947"/>
          <a:ext cx="720069" cy="241905"/>
        </a:xfrm>
        <a:prstGeom prst="leftRightArrow">
          <a:avLst>
            <a:gd name="adj1" fmla="val 60000"/>
            <a:gd name="adj2" fmla="val 50000"/>
          </a:avLst>
        </a:prstGeom>
        <a:gradFill rotWithShape="0">
          <a:gsLst>
            <a:gs pos="0">
              <a:schemeClr val="accent1">
                <a:shade val="90000"/>
                <a:hueOff val="58282"/>
                <a:satOff val="-4122"/>
                <a:lumOff val="5537"/>
                <a:alphaOff val="0"/>
                <a:tint val="62000"/>
                <a:satMod val="180000"/>
              </a:schemeClr>
            </a:gs>
            <a:gs pos="65000">
              <a:schemeClr val="accent1">
                <a:shade val="90000"/>
                <a:hueOff val="58282"/>
                <a:satOff val="-4122"/>
                <a:lumOff val="5537"/>
                <a:alphaOff val="0"/>
                <a:tint val="32000"/>
                <a:satMod val="250000"/>
              </a:schemeClr>
            </a:gs>
            <a:gs pos="100000">
              <a:schemeClr val="accent1">
                <a:shade val="90000"/>
                <a:hueOff val="58282"/>
                <a:satOff val="-4122"/>
                <a:lumOff val="553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5400000">
        <a:off x="5731383" y="2507947"/>
        <a:ext cx="720069" cy="241905"/>
      </dsp:txXfrm>
    </dsp:sp>
    <dsp:sp modelId="{9EE015EE-DBE4-4626-9992-39D40C90D93A}">
      <dsp:nvSpPr>
        <dsp:cNvPr id="0" name=""/>
        <dsp:cNvSpPr/>
      </dsp:nvSpPr>
      <dsp:spPr>
        <a:xfrm>
          <a:off x="5400260" y="3424522"/>
          <a:ext cx="1382315" cy="691157"/>
        </a:xfrm>
        <a:prstGeom prst="roundRect">
          <a:avLst>
            <a:gd name="adj" fmla="val 10000"/>
          </a:avLst>
        </a:prstGeom>
        <a:gradFill rotWithShape="0">
          <a:gsLst>
            <a:gs pos="0">
              <a:schemeClr val="accent1">
                <a:shade val="80000"/>
                <a:hueOff val="116580"/>
                <a:satOff val="-8402"/>
                <a:lumOff val="12024"/>
                <a:alphaOff val="0"/>
                <a:tint val="62000"/>
                <a:satMod val="180000"/>
              </a:schemeClr>
            </a:gs>
            <a:gs pos="65000">
              <a:schemeClr val="accent1">
                <a:shade val="80000"/>
                <a:hueOff val="116580"/>
                <a:satOff val="-8402"/>
                <a:lumOff val="12024"/>
                <a:alphaOff val="0"/>
                <a:tint val="32000"/>
                <a:satMod val="250000"/>
              </a:schemeClr>
            </a:gs>
            <a:gs pos="100000">
              <a:schemeClr val="accent1">
                <a:shade val="80000"/>
                <a:hueOff val="116580"/>
                <a:satOff val="-8402"/>
                <a:lumOff val="12024"/>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Hoteles 33%</a:t>
          </a:r>
        </a:p>
        <a:p>
          <a:pPr lvl="0" algn="ctr" defTabSz="400050">
            <a:lnSpc>
              <a:spcPct val="90000"/>
            </a:lnSpc>
            <a:spcBef>
              <a:spcPct val="0"/>
            </a:spcBef>
            <a:spcAft>
              <a:spcPct val="35000"/>
            </a:spcAft>
          </a:pPr>
          <a:r>
            <a:rPr lang="es-EC" sz="900" kern="1200" dirty="0" smtClean="0"/>
            <a:t>Hosterías 25%</a:t>
          </a:r>
          <a:endParaRPr lang="es-EC" sz="900" kern="1200" dirty="0"/>
        </a:p>
      </dsp:txBody>
      <dsp:txXfrm>
        <a:off x="5400260" y="3424522"/>
        <a:ext cx="1382315" cy="691157"/>
      </dsp:txXfrm>
    </dsp:sp>
    <dsp:sp modelId="{AE295F18-A5A2-4C99-9A57-8E9D53859FBB}">
      <dsp:nvSpPr>
        <dsp:cNvPr id="0" name=""/>
        <dsp:cNvSpPr/>
      </dsp:nvSpPr>
      <dsp:spPr>
        <a:xfrm rot="9000000">
          <a:off x="4743074" y="4219749"/>
          <a:ext cx="720069" cy="241905"/>
        </a:xfrm>
        <a:prstGeom prst="leftRightArrow">
          <a:avLst>
            <a:gd name="adj1" fmla="val 60000"/>
            <a:gd name="adj2" fmla="val 50000"/>
          </a:avLst>
        </a:prstGeom>
        <a:gradFill rotWithShape="0">
          <a:gsLst>
            <a:gs pos="0">
              <a:schemeClr val="accent1">
                <a:shade val="90000"/>
                <a:hueOff val="116565"/>
                <a:satOff val="-8243"/>
                <a:lumOff val="11075"/>
                <a:alphaOff val="0"/>
                <a:tint val="62000"/>
                <a:satMod val="180000"/>
              </a:schemeClr>
            </a:gs>
            <a:gs pos="65000">
              <a:schemeClr val="accent1">
                <a:shade val="90000"/>
                <a:hueOff val="116565"/>
                <a:satOff val="-8243"/>
                <a:lumOff val="11075"/>
                <a:alphaOff val="0"/>
                <a:tint val="32000"/>
                <a:satMod val="250000"/>
              </a:schemeClr>
            </a:gs>
            <a:gs pos="100000">
              <a:schemeClr val="accent1">
                <a:shade val="90000"/>
                <a:hueOff val="116565"/>
                <a:satOff val="-8243"/>
                <a:lumOff val="11075"/>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9000000">
        <a:off x="4743074" y="4219749"/>
        <a:ext cx="720069" cy="241905"/>
      </dsp:txXfrm>
    </dsp:sp>
    <dsp:sp modelId="{F8601945-F494-4FB0-AFAE-2DC06509CC30}">
      <dsp:nvSpPr>
        <dsp:cNvPr id="0" name=""/>
        <dsp:cNvSpPr/>
      </dsp:nvSpPr>
      <dsp:spPr>
        <a:xfrm>
          <a:off x="3423642" y="4565723"/>
          <a:ext cx="1382315" cy="691157"/>
        </a:xfrm>
        <a:prstGeom prst="roundRect">
          <a:avLst>
            <a:gd name="adj" fmla="val 10000"/>
          </a:avLst>
        </a:prstGeom>
        <a:gradFill rotWithShape="0">
          <a:gsLst>
            <a:gs pos="0">
              <a:schemeClr val="accent1">
                <a:shade val="80000"/>
                <a:hueOff val="174870"/>
                <a:satOff val="-12604"/>
                <a:lumOff val="18037"/>
                <a:alphaOff val="0"/>
                <a:tint val="62000"/>
                <a:satMod val="180000"/>
              </a:schemeClr>
            </a:gs>
            <a:gs pos="65000">
              <a:schemeClr val="accent1">
                <a:shade val="80000"/>
                <a:hueOff val="174870"/>
                <a:satOff val="-12604"/>
                <a:lumOff val="18037"/>
                <a:alphaOff val="0"/>
                <a:tint val="32000"/>
                <a:satMod val="250000"/>
              </a:schemeClr>
            </a:gs>
            <a:gs pos="100000">
              <a:schemeClr val="accent1">
                <a:shade val="80000"/>
                <a:hueOff val="174870"/>
                <a:satOff val="-12604"/>
                <a:lumOff val="1803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Tanicuchí 91%</a:t>
          </a:r>
        </a:p>
        <a:p>
          <a:pPr lvl="0" algn="ctr" defTabSz="400050">
            <a:lnSpc>
              <a:spcPct val="90000"/>
            </a:lnSpc>
            <a:spcBef>
              <a:spcPct val="0"/>
            </a:spcBef>
            <a:spcAft>
              <a:spcPct val="35000"/>
            </a:spcAft>
          </a:pPr>
          <a:r>
            <a:rPr lang="es-EC" sz="900" kern="1200" dirty="0" smtClean="0"/>
            <a:t>Terceras Personas</a:t>
          </a:r>
          <a:endParaRPr lang="es-EC" sz="900" kern="1200" dirty="0"/>
        </a:p>
      </dsp:txBody>
      <dsp:txXfrm>
        <a:off x="3423642" y="4565723"/>
        <a:ext cx="1382315" cy="691157"/>
      </dsp:txXfrm>
    </dsp:sp>
    <dsp:sp modelId="{FFD224D0-D10B-4D49-AE3D-98B5C30C1859}">
      <dsp:nvSpPr>
        <dsp:cNvPr id="0" name=""/>
        <dsp:cNvSpPr/>
      </dsp:nvSpPr>
      <dsp:spPr>
        <a:xfrm rot="12600000">
          <a:off x="2766456" y="4219749"/>
          <a:ext cx="720069" cy="241905"/>
        </a:xfrm>
        <a:prstGeom prst="leftRightArrow">
          <a:avLst>
            <a:gd name="adj1" fmla="val 60000"/>
            <a:gd name="adj2" fmla="val 50000"/>
          </a:avLst>
        </a:prstGeom>
        <a:gradFill rotWithShape="0">
          <a:gsLst>
            <a:gs pos="0">
              <a:schemeClr val="accent1">
                <a:shade val="90000"/>
                <a:hueOff val="174847"/>
                <a:satOff val="-12365"/>
                <a:lumOff val="16612"/>
                <a:alphaOff val="0"/>
                <a:tint val="62000"/>
                <a:satMod val="180000"/>
              </a:schemeClr>
            </a:gs>
            <a:gs pos="65000">
              <a:schemeClr val="accent1">
                <a:shade val="90000"/>
                <a:hueOff val="174847"/>
                <a:satOff val="-12365"/>
                <a:lumOff val="16612"/>
                <a:alphaOff val="0"/>
                <a:tint val="32000"/>
                <a:satMod val="250000"/>
              </a:schemeClr>
            </a:gs>
            <a:gs pos="100000">
              <a:schemeClr val="accent1">
                <a:shade val="90000"/>
                <a:hueOff val="174847"/>
                <a:satOff val="-12365"/>
                <a:lumOff val="16612"/>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2600000">
        <a:off x="2766456" y="4219749"/>
        <a:ext cx="720069" cy="241905"/>
      </dsp:txXfrm>
    </dsp:sp>
    <dsp:sp modelId="{337F6BF4-BA38-439D-BC89-B9BC8216440E}">
      <dsp:nvSpPr>
        <dsp:cNvPr id="0" name=""/>
        <dsp:cNvSpPr/>
      </dsp:nvSpPr>
      <dsp:spPr>
        <a:xfrm>
          <a:off x="1447023" y="3424522"/>
          <a:ext cx="1382315" cy="691157"/>
        </a:xfrm>
        <a:prstGeom prst="roundRect">
          <a:avLst>
            <a:gd name="adj" fmla="val 10000"/>
          </a:avLst>
        </a:prstGeom>
        <a:gradFill rotWithShape="0">
          <a:gsLst>
            <a:gs pos="0">
              <a:schemeClr val="accent1">
                <a:shade val="80000"/>
                <a:hueOff val="233161"/>
                <a:satOff val="-16805"/>
                <a:lumOff val="24049"/>
                <a:alphaOff val="0"/>
                <a:tint val="62000"/>
                <a:satMod val="180000"/>
              </a:schemeClr>
            </a:gs>
            <a:gs pos="65000">
              <a:schemeClr val="accent1">
                <a:shade val="80000"/>
                <a:hueOff val="233161"/>
                <a:satOff val="-16805"/>
                <a:lumOff val="24049"/>
                <a:alphaOff val="0"/>
                <a:tint val="32000"/>
                <a:satMod val="250000"/>
              </a:schemeClr>
            </a:gs>
            <a:gs pos="100000">
              <a:schemeClr val="accent1">
                <a:shade val="80000"/>
                <a:hueOff val="233161"/>
                <a:satOff val="-16805"/>
                <a:lumOff val="24049"/>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La Cienega  59%</a:t>
          </a:r>
        </a:p>
        <a:p>
          <a:pPr lvl="0" algn="ctr" defTabSz="400050">
            <a:lnSpc>
              <a:spcPct val="90000"/>
            </a:lnSpc>
            <a:spcBef>
              <a:spcPct val="0"/>
            </a:spcBef>
            <a:spcAft>
              <a:spcPct val="35000"/>
            </a:spcAft>
          </a:pPr>
          <a:r>
            <a:rPr lang="es-EC" sz="900" kern="1200" dirty="0" smtClean="0"/>
            <a:t>Internet</a:t>
          </a:r>
        </a:p>
        <a:p>
          <a:pPr lvl="0" algn="ctr" defTabSz="400050">
            <a:lnSpc>
              <a:spcPct val="90000"/>
            </a:lnSpc>
            <a:spcBef>
              <a:spcPct val="0"/>
            </a:spcBef>
            <a:spcAft>
              <a:spcPct val="35000"/>
            </a:spcAft>
          </a:pPr>
          <a:r>
            <a:rPr lang="es-EC" sz="900" kern="1200" dirty="0" smtClean="0"/>
            <a:t>61% No se han hospedado</a:t>
          </a:r>
        </a:p>
      </dsp:txBody>
      <dsp:txXfrm>
        <a:off x="1447023" y="3424522"/>
        <a:ext cx="1382315" cy="691157"/>
      </dsp:txXfrm>
    </dsp:sp>
    <dsp:sp modelId="{60DFB39C-9541-493C-8D53-D0B5B74FC032}">
      <dsp:nvSpPr>
        <dsp:cNvPr id="0" name=""/>
        <dsp:cNvSpPr/>
      </dsp:nvSpPr>
      <dsp:spPr>
        <a:xfrm rot="16200000">
          <a:off x="1778146" y="2507947"/>
          <a:ext cx="720069" cy="241905"/>
        </a:xfrm>
        <a:prstGeom prst="leftRightArrow">
          <a:avLst>
            <a:gd name="adj1" fmla="val 60000"/>
            <a:gd name="adj2" fmla="val 50000"/>
          </a:avLst>
        </a:prstGeom>
        <a:gradFill rotWithShape="0">
          <a:gsLst>
            <a:gs pos="0">
              <a:schemeClr val="accent1">
                <a:shade val="90000"/>
                <a:hueOff val="233130"/>
                <a:satOff val="-16486"/>
                <a:lumOff val="22150"/>
                <a:alphaOff val="0"/>
                <a:tint val="62000"/>
                <a:satMod val="180000"/>
              </a:schemeClr>
            </a:gs>
            <a:gs pos="65000">
              <a:schemeClr val="accent1">
                <a:shade val="90000"/>
                <a:hueOff val="233130"/>
                <a:satOff val="-16486"/>
                <a:lumOff val="22150"/>
                <a:alphaOff val="0"/>
                <a:tint val="32000"/>
                <a:satMod val="250000"/>
              </a:schemeClr>
            </a:gs>
            <a:gs pos="100000">
              <a:schemeClr val="accent1">
                <a:shade val="90000"/>
                <a:hueOff val="233130"/>
                <a:satOff val="-16486"/>
                <a:lumOff val="2215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6200000">
        <a:off x="1778146" y="2507947"/>
        <a:ext cx="720069" cy="241905"/>
      </dsp:txXfrm>
    </dsp:sp>
    <dsp:sp modelId="{70C04D2C-7E89-4BEC-B1B7-7A0C0356008E}">
      <dsp:nvSpPr>
        <dsp:cNvPr id="0" name=""/>
        <dsp:cNvSpPr/>
      </dsp:nvSpPr>
      <dsp:spPr>
        <a:xfrm>
          <a:off x="1447023" y="1142119"/>
          <a:ext cx="1382315" cy="691157"/>
        </a:xfrm>
        <a:prstGeom prst="roundRect">
          <a:avLst>
            <a:gd name="adj" fmla="val 10000"/>
          </a:avLst>
        </a:prstGeom>
        <a:gradFill rotWithShape="0">
          <a:gsLst>
            <a:gs pos="0">
              <a:schemeClr val="accent1">
                <a:shade val="80000"/>
                <a:hueOff val="291451"/>
                <a:satOff val="-21006"/>
                <a:lumOff val="30061"/>
                <a:alphaOff val="0"/>
                <a:tint val="62000"/>
                <a:satMod val="180000"/>
              </a:schemeClr>
            </a:gs>
            <a:gs pos="65000">
              <a:schemeClr val="accent1">
                <a:shade val="80000"/>
                <a:hueOff val="291451"/>
                <a:satOff val="-21006"/>
                <a:lumOff val="30061"/>
                <a:alphaOff val="0"/>
                <a:tint val="32000"/>
                <a:satMod val="250000"/>
              </a:schemeClr>
            </a:gs>
            <a:gs pos="100000">
              <a:schemeClr val="accent1">
                <a:shade val="80000"/>
                <a:hueOff val="291451"/>
                <a:satOff val="-21006"/>
                <a:lumOff val="30061"/>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kern="1200" dirty="0" smtClean="0"/>
            <a:t>51% Gasto promedio  </a:t>
          </a:r>
        </a:p>
        <a:p>
          <a:pPr lvl="0" algn="ctr" defTabSz="400050">
            <a:lnSpc>
              <a:spcPct val="90000"/>
            </a:lnSpc>
            <a:spcBef>
              <a:spcPct val="0"/>
            </a:spcBef>
            <a:spcAft>
              <a:spcPct val="35000"/>
            </a:spcAft>
          </a:pPr>
          <a:r>
            <a:rPr lang="es-EC" sz="900" kern="1200" dirty="0" smtClean="0"/>
            <a:t>82% Certificaciones</a:t>
          </a:r>
        </a:p>
        <a:p>
          <a:pPr lvl="0" algn="ctr" defTabSz="400050">
            <a:lnSpc>
              <a:spcPct val="90000"/>
            </a:lnSpc>
            <a:spcBef>
              <a:spcPct val="0"/>
            </a:spcBef>
            <a:spcAft>
              <a:spcPct val="35000"/>
            </a:spcAft>
          </a:pPr>
          <a:r>
            <a:rPr lang="es-EC" sz="900" kern="1200" dirty="0" smtClean="0"/>
            <a:t>100%  Tendencia BTS</a:t>
          </a:r>
          <a:endParaRPr lang="es-EC" sz="900" kern="1200" dirty="0"/>
        </a:p>
      </dsp:txBody>
      <dsp:txXfrm>
        <a:off x="1447023" y="1142119"/>
        <a:ext cx="1382315" cy="691157"/>
      </dsp:txXfrm>
    </dsp:sp>
    <dsp:sp modelId="{A3D413AE-414D-4FC1-80DC-F8995A25F752}">
      <dsp:nvSpPr>
        <dsp:cNvPr id="0" name=""/>
        <dsp:cNvSpPr/>
      </dsp:nvSpPr>
      <dsp:spPr>
        <a:xfrm rot="19800000">
          <a:off x="2766456" y="796145"/>
          <a:ext cx="720069" cy="241905"/>
        </a:xfrm>
        <a:prstGeom prst="leftRightArrow">
          <a:avLst>
            <a:gd name="adj1" fmla="val 60000"/>
            <a:gd name="adj2" fmla="val 50000"/>
          </a:avLst>
        </a:prstGeom>
        <a:gradFill rotWithShape="0">
          <a:gsLst>
            <a:gs pos="0">
              <a:schemeClr val="accent1">
                <a:shade val="90000"/>
                <a:hueOff val="291412"/>
                <a:satOff val="-20608"/>
                <a:lumOff val="27687"/>
                <a:alphaOff val="0"/>
                <a:tint val="62000"/>
                <a:satMod val="180000"/>
              </a:schemeClr>
            </a:gs>
            <a:gs pos="65000">
              <a:schemeClr val="accent1">
                <a:shade val="90000"/>
                <a:hueOff val="291412"/>
                <a:satOff val="-20608"/>
                <a:lumOff val="27687"/>
                <a:alphaOff val="0"/>
                <a:tint val="32000"/>
                <a:satMod val="250000"/>
              </a:schemeClr>
            </a:gs>
            <a:gs pos="100000">
              <a:schemeClr val="accent1">
                <a:shade val="90000"/>
                <a:hueOff val="291412"/>
                <a:satOff val="-20608"/>
                <a:lumOff val="27687"/>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9800000">
        <a:off x="2766456" y="796145"/>
        <a:ext cx="720069" cy="24190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010DFE-3F54-4FED-A18F-D3BF71B78AE1}">
      <dsp:nvSpPr>
        <dsp:cNvPr id="0" name=""/>
        <dsp:cNvSpPr/>
      </dsp:nvSpPr>
      <dsp:spPr>
        <a:xfrm>
          <a:off x="5029050" y="3544745"/>
          <a:ext cx="2549593" cy="165155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442126"/>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s-EC" sz="1600" kern="1200" dirty="0"/>
        </a:p>
        <a:p>
          <a:pPr marL="171450" lvl="1" indent="-171450" algn="l" defTabSz="711200">
            <a:lnSpc>
              <a:spcPct val="90000"/>
            </a:lnSpc>
            <a:spcBef>
              <a:spcPct val="0"/>
            </a:spcBef>
            <a:spcAft>
              <a:spcPct val="15000"/>
            </a:spcAft>
            <a:buChar char="••"/>
          </a:pPr>
          <a:r>
            <a:rPr lang="es-EC" sz="1600" kern="1200" dirty="0" smtClean="0"/>
            <a:t>WiFi en toda la hostería</a:t>
          </a:r>
          <a:endParaRPr lang="es-EC" sz="1600" kern="1200" dirty="0"/>
        </a:p>
      </dsp:txBody>
      <dsp:txXfrm>
        <a:off x="5793928" y="3957635"/>
        <a:ext cx="1784715" cy="1238668"/>
      </dsp:txXfrm>
    </dsp:sp>
    <dsp:sp modelId="{4EDFA33F-0FD7-4C6B-A368-00647F4AFEB6}">
      <dsp:nvSpPr>
        <dsp:cNvPr id="0" name=""/>
        <dsp:cNvSpPr/>
      </dsp:nvSpPr>
      <dsp:spPr>
        <a:xfrm>
          <a:off x="869188" y="3544745"/>
          <a:ext cx="2549593" cy="165155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Garaje</a:t>
          </a:r>
          <a:endParaRPr lang="es-EC" sz="1600" kern="1200" dirty="0"/>
        </a:p>
      </dsp:txBody>
      <dsp:txXfrm>
        <a:off x="869188" y="3957635"/>
        <a:ext cx="1784715" cy="1238668"/>
      </dsp:txXfrm>
    </dsp:sp>
    <dsp:sp modelId="{6429D381-92C1-4666-8A63-6EEF066B2288}">
      <dsp:nvSpPr>
        <dsp:cNvPr id="0" name=""/>
        <dsp:cNvSpPr/>
      </dsp:nvSpPr>
      <dsp:spPr>
        <a:xfrm>
          <a:off x="5029050" y="35184"/>
          <a:ext cx="2549593" cy="165155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721063"/>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EC" sz="1400" kern="1200"/>
        </a:p>
        <a:p>
          <a:pPr marL="114300" lvl="1" indent="-114300" algn="l" defTabSz="622300">
            <a:lnSpc>
              <a:spcPct val="90000"/>
            </a:lnSpc>
            <a:spcBef>
              <a:spcPct val="0"/>
            </a:spcBef>
            <a:spcAft>
              <a:spcPct val="15000"/>
            </a:spcAft>
            <a:buChar char="••"/>
          </a:pPr>
          <a:r>
            <a:rPr lang="es-EC" sz="1400" kern="1200" smtClean="0"/>
            <a:t>Servicio de room service durante el día.</a:t>
          </a:r>
          <a:endParaRPr lang="es-EC" sz="1400" kern="1200" dirty="0" smtClean="0"/>
        </a:p>
        <a:p>
          <a:pPr marL="114300" lvl="1" indent="-114300" algn="l" defTabSz="622300">
            <a:lnSpc>
              <a:spcPct val="90000"/>
            </a:lnSpc>
            <a:spcBef>
              <a:spcPct val="0"/>
            </a:spcBef>
            <a:spcAft>
              <a:spcPct val="15000"/>
            </a:spcAft>
            <a:buChar char="••"/>
          </a:pPr>
          <a:r>
            <a:rPr lang="es-EC" sz="1400" kern="1200" dirty="0" smtClean="0"/>
            <a:t> </a:t>
          </a:r>
        </a:p>
      </dsp:txBody>
      <dsp:txXfrm>
        <a:off x="5793928" y="35184"/>
        <a:ext cx="1784715" cy="1238668"/>
      </dsp:txXfrm>
    </dsp:sp>
    <dsp:sp modelId="{239CFA23-53EC-4728-B029-5E0A98DFA0DC}">
      <dsp:nvSpPr>
        <dsp:cNvPr id="0" name=""/>
        <dsp:cNvSpPr/>
      </dsp:nvSpPr>
      <dsp:spPr>
        <a:xfrm>
          <a:off x="650955" y="-11728"/>
          <a:ext cx="2986058" cy="17453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EC" sz="1100" kern="1200" dirty="0" smtClean="0"/>
            <a:t>Servicio de alojamiento con disposición de 34 habitaciones entre dobles, triples, matrimoniales, suite de lujo y suite familiar</a:t>
          </a:r>
          <a:r>
            <a:rPr lang="es-EC" sz="1200" kern="1200" dirty="0" smtClean="0"/>
            <a:t>.</a:t>
          </a:r>
          <a:endParaRPr lang="es-EC" sz="1200" kern="1200" dirty="0"/>
        </a:p>
      </dsp:txBody>
      <dsp:txXfrm>
        <a:off x="650955" y="-11728"/>
        <a:ext cx="2090240" cy="1309037"/>
      </dsp:txXfrm>
    </dsp:sp>
    <dsp:sp modelId="{3C6777EE-2E93-45EC-A3E3-6862753173A7}">
      <dsp:nvSpPr>
        <dsp:cNvPr id="0" name=""/>
        <dsp:cNvSpPr/>
      </dsp:nvSpPr>
      <dsp:spPr>
        <a:xfrm>
          <a:off x="1828423" y="305911"/>
          <a:ext cx="2234764" cy="2234764"/>
        </a:xfrm>
        <a:prstGeom prst="pieWedge">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Servicio de restaurante</a:t>
          </a:r>
        </a:p>
        <a:p>
          <a:pPr lvl="0" algn="ctr" defTabSz="800100">
            <a:lnSpc>
              <a:spcPct val="90000"/>
            </a:lnSpc>
            <a:spcBef>
              <a:spcPct val="0"/>
            </a:spcBef>
            <a:spcAft>
              <a:spcPct val="35000"/>
            </a:spcAft>
          </a:pPr>
          <a:endParaRPr lang="es-EC" sz="1800" kern="1200" dirty="0"/>
        </a:p>
      </dsp:txBody>
      <dsp:txXfrm>
        <a:off x="1828423" y="305911"/>
        <a:ext cx="2234764" cy="2234764"/>
      </dsp:txXfrm>
    </dsp:sp>
    <dsp:sp modelId="{EFB228B1-3598-4B88-BBD7-5686516E75C8}">
      <dsp:nvSpPr>
        <dsp:cNvPr id="0" name=""/>
        <dsp:cNvSpPr/>
      </dsp:nvSpPr>
      <dsp:spPr>
        <a:xfrm rot="5400000">
          <a:off x="4166411" y="305911"/>
          <a:ext cx="2234764" cy="2234764"/>
        </a:xfrm>
        <a:prstGeom prst="pieWedge">
          <a:avLst/>
        </a:prstGeom>
        <a:gradFill rotWithShape="0">
          <a:gsLst>
            <a:gs pos="0">
              <a:schemeClr val="accent2">
                <a:hueOff val="-6721063"/>
                <a:satOff val="2923"/>
                <a:lumOff val="850"/>
                <a:alphaOff val="0"/>
                <a:tint val="62000"/>
                <a:satMod val="180000"/>
              </a:schemeClr>
            </a:gs>
            <a:gs pos="65000">
              <a:schemeClr val="accent2">
                <a:hueOff val="-6721063"/>
                <a:satOff val="2923"/>
                <a:lumOff val="850"/>
                <a:alphaOff val="0"/>
                <a:tint val="32000"/>
                <a:satMod val="250000"/>
              </a:schemeClr>
            </a:gs>
            <a:gs pos="100000">
              <a:schemeClr val="accent2">
                <a:hueOff val="-6721063"/>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Servicio de lavandería a disposición de los turistas.</a:t>
          </a:r>
        </a:p>
      </dsp:txBody>
      <dsp:txXfrm rot="5400000">
        <a:off x="4166411" y="305911"/>
        <a:ext cx="2234764" cy="2234764"/>
      </dsp:txXfrm>
    </dsp:sp>
    <dsp:sp modelId="{0F40BB53-6E54-4B96-A3C6-89DA886F445B}">
      <dsp:nvSpPr>
        <dsp:cNvPr id="0" name=""/>
        <dsp:cNvSpPr/>
      </dsp:nvSpPr>
      <dsp:spPr>
        <a:xfrm rot="10800000">
          <a:off x="4166411" y="2643899"/>
          <a:ext cx="2234764" cy="2234764"/>
        </a:xfrm>
        <a:prstGeom prst="pieWedge">
          <a:avLst/>
        </a:prstGeom>
        <a:gradFill rotWithShape="0">
          <a:gsLst>
            <a:gs pos="0">
              <a:schemeClr val="accent2">
                <a:hueOff val="-13442126"/>
                <a:satOff val="5846"/>
                <a:lumOff val="1700"/>
                <a:alphaOff val="0"/>
                <a:tint val="62000"/>
                <a:satMod val="180000"/>
              </a:schemeClr>
            </a:gs>
            <a:gs pos="65000">
              <a:schemeClr val="accent2">
                <a:hueOff val="-13442126"/>
                <a:satOff val="5846"/>
                <a:lumOff val="1700"/>
                <a:alphaOff val="0"/>
                <a:tint val="32000"/>
                <a:satMod val="250000"/>
              </a:schemeClr>
            </a:gs>
            <a:gs pos="100000">
              <a:schemeClr val="accent2">
                <a:hueOff val="-13442126"/>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0" kern="1200" dirty="0" smtClean="0"/>
            <a:t>Bar</a:t>
          </a:r>
          <a:endParaRPr lang="es-EC" sz="1800" b="0" kern="1200" dirty="0"/>
        </a:p>
      </dsp:txBody>
      <dsp:txXfrm rot="10800000">
        <a:off x="4166411" y="2643899"/>
        <a:ext cx="2234764" cy="2234764"/>
      </dsp:txXfrm>
    </dsp:sp>
    <dsp:sp modelId="{00D57128-1F1E-4CAC-BA1E-B18C96D3D0B4}">
      <dsp:nvSpPr>
        <dsp:cNvPr id="0" name=""/>
        <dsp:cNvSpPr/>
      </dsp:nvSpPr>
      <dsp:spPr>
        <a:xfrm rot="16200000">
          <a:off x="1828423" y="2643899"/>
          <a:ext cx="2234764" cy="2234764"/>
        </a:xfrm>
        <a:prstGeom prst="pieWedge">
          <a:avLst/>
        </a:prstGeom>
        <a:gradFill rotWithShape="0">
          <a:gsLst>
            <a:gs pos="0">
              <a:schemeClr val="accent2">
                <a:hueOff val="-20163188"/>
                <a:satOff val="8769"/>
                <a:lumOff val="2550"/>
                <a:alphaOff val="0"/>
                <a:tint val="62000"/>
                <a:satMod val="180000"/>
              </a:schemeClr>
            </a:gs>
            <a:gs pos="65000">
              <a:schemeClr val="accent2">
                <a:hueOff val="-20163188"/>
                <a:satOff val="8769"/>
                <a:lumOff val="2550"/>
                <a:alphaOff val="0"/>
                <a:tint val="32000"/>
                <a:satMod val="250000"/>
              </a:schemeClr>
            </a:gs>
            <a:gs pos="100000">
              <a:schemeClr val="accent2">
                <a:hueOff val="-20163188"/>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Canchas deportivas</a:t>
          </a:r>
          <a:endParaRPr lang="es-EC" sz="1600" kern="1200" dirty="0"/>
        </a:p>
      </dsp:txBody>
      <dsp:txXfrm rot="16200000">
        <a:off x="1828423" y="2643899"/>
        <a:ext cx="2234764" cy="2234764"/>
      </dsp:txXfrm>
    </dsp:sp>
    <dsp:sp modelId="{F5219595-ABA3-464C-94C2-DD40C2D462B7}">
      <dsp:nvSpPr>
        <dsp:cNvPr id="0" name=""/>
        <dsp:cNvSpPr/>
      </dsp:nvSpPr>
      <dsp:spPr>
        <a:xfrm>
          <a:off x="3729006" y="2127787"/>
          <a:ext cx="771587" cy="670945"/>
        </a:xfrm>
        <a:prstGeom prst="circularArrow">
          <a:avLst/>
        </a:prstGeom>
        <a:gradFill rotWithShape="0">
          <a:gsLst>
            <a:gs pos="0">
              <a:schemeClr val="accent2">
                <a:tint val="40000"/>
                <a:hueOff val="0"/>
                <a:satOff val="0"/>
                <a:lumOff val="0"/>
                <a:alphaOff val="0"/>
                <a:tint val="62000"/>
                <a:satMod val="180000"/>
              </a:schemeClr>
            </a:gs>
            <a:gs pos="65000">
              <a:schemeClr val="accent2">
                <a:tint val="40000"/>
                <a:hueOff val="0"/>
                <a:satOff val="0"/>
                <a:lumOff val="0"/>
                <a:alphaOff val="0"/>
                <a:tint val="32000"/>
                <a:satMod val="250000"/>
              </a:schemeClr>
            </a:gs>
            <a:gs pos="100000">
              <a:schemeClr val="accent2">
                <a:tint val="4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450BD90-47C8-4404-8A70-4A9A2B0A3B2F}">
      <dsp:nvSpPr>
        <dsp:cNvPr id="0" name=""/>
        <dsp:cNvSpPr/>
      </dsp:nvSpPr>
      <dsp:spPr>
        <a:xfrm rot="10800000">
          <a:off x="3729006" y="2385843"/>
          <a:ext cx="771587" cy="670945"/>
        </a:xfrm>
        <a:prstGeom prst="circularArrow">
          <a:avLst/>
        </a:prstGeom>
        <a:gradFill rotWithShape="0">
          <a:gsLst>
            <a:gs pos="0">
              <a:schemeClr val="accent2">
                <a:tint val="40000"/>
                <a:hueOff val="0"/>
                <a:satOff val="0"/>
                <a:lumOff val="0"/>
                <a:alphaOff val="0"/>
                <a:tint val="62000"/>
                <a:satMod val="180000"/>
              </a:schemeClr>
            </a:gs>
            <a:gs pos="65000">
              <a:schemeClr val="accent2">
                <a:tint val="40000"/>
                <a:hueOff val="0"/>
                <a:satOff val="0"/>
                <a:lumOff val="0"/>
                <a:alphaOff val="0"/>
                <a:tint val="32000"/>
                <a:satMod val="250000"/>
              </a:schemeClr>
            </a:gs>
            <a:gs pos="100000">
              <a:schemeClr val="accent2">
                <a:tint val="4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17995F-83AA-4A69-AFA3-42B733063D8B}">
      <dsp:nvSpPr>
        <dsp:cNvPr id="0" name=""/>
        <dsp:cNvSpPr/>
      </dsp:nvSpPr>
      <dsp:spPr>
        <a:xfrm>
          <a:off x="4894355" y="3398063"/>
          <a:ext cx="2468593" cy="15990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3442126"/>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Sala de juegos</a:t>
          </a:r>
          <a:endParaRPr lang="es-EC" sz="1800" kern="1200" dirty="0"/>
        </a:p>
      </dsp:txBody>
      <dsp:txXfrm>
        <a:off x="5634933" y="3797835"/>
        <a:ext cx="1728015" cy="1199316"/>
      </dsp:txXfrm>
    </dsp:sp>
    <dsp:sp modelId="{EE0E6289-DEE6-460C-8A68-2F4DD14CAD66}">
      <dsp:nvSpPr>
        <dsp:cNvPr id="0" name=""/>
        <dsp:cNvSpPr/>
      </dsp:nvSpPr>
      <dsp:spPr>
        <a:xfrm>
          <a:off x="866651" y="3398063"/>
          <a:ext cx="2468593" cy="15990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Piscina</a:t>
          </a:r>
          <a:endParaRPr lang="es-EC" sz="1800" kern="1200" dirty="0"/>
        </a:p>
      </dsp:txBody>
      <dsp:txXfrm>
        <a:off x="866651" y="3797835"/>
        <a:ext cx="1728015" cy="1199316"/>
      </dsp:txXfrm>
    </dsp:sp>
    <dsp:sp modelId="{767E3104-E30D-4077-A9A0-BD9FE9374C09}">
      <dsp:nvSpPr>
        <dsp:cNvPr id="0" name=""/>
        <dsp:cNvSpPr/>
      </dsp:nvSpPr>
      <dsp:spPr>
        <a:xfrm>
          <a:off x="4894355" y="0"/>
          <a:ext cx="2468593" cy="15990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721063"/>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Garaje</a:t>
          </a:r>
          <a:endParaRPr lang="es-EC" sz="1800" kern="1200" dirty="0"/>
        </a:p>
      </dsp:txBody>
      <dsp:txXfrm>
        <a:off x="5634933" y="0"/>
        <a:ext cx="1728015" cy="1199316"/>
      </dsp:txXfrm>
    </dsp:sp>
    <dsp:sp modelId="{395DFFEC-34A1-4FC6-9343-690FC1934B36}">
      <dsp:nvSpPr>
        <dsp:cNvPr id="0" name=""/>
        <dsp:cNvSpPr/>
      </dsp:nvSpPr>
      <dsp:spPr>
        <a:xfrm>
          <a:off x="866651" y="0"/>
          <a:ext cx="2468593" cy="15990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Servicio de restaurante</a:t>
          </a:r>
        </a:p>
      </dsp:txBody>
      <dsp:txXfrm>
        <a:off x="866651" y="0"/>
        <a:ext cx="1728015" cy="1199316"/>
      </dsp:txXfrm>
    </dsp:sp>
    <dsp:sp modelId="{AC2822C2-47DE-4DE2-8CDB-9B971A1D62BD}">
      <dsp:nvSpPr>
        <dsp:cNvPr id="0" name=""/>
        <dsp:cNvSpPr/>
      </dsp:nvSpPr>
      <dsp:spPr>
        <a:xfrm>
          <a:off x="1901061" y="284837"/>
          <a:ext cx="2163766" cy="2163766"/>
        </a:xfrm>
        <a:prstGeom prst="pieWedge">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Servicio de alojamiento con doce habitaciones entre simples, dobles, triples y quíntuples.</a:t>
          </a:r>
        </a:p>
      </dsp:txBody>
      <dsp:txXfrm>
        <a:off x="1901061" y="284837"/>
        <a:ext cx="2163766" cy="2163766"/>
      </dsp:txXfrm>
    </dsp:sp>
    <dsp:sp modelId="{48FDEACD-8092-4C99-BCF4-A29A060ADCD0}">
      <dsp:nvSpPr>
        <dsp:cNvPr id="0" name=""/>
        <dsp:cNvSpPr/>
      </dsp:nvSpPr>
      <dsp:spPr>
        <a:xfrm rot="5400000">
          <a:off x="4164771" y="284837"/>
          <a:ext cx="2163766" cy="2163766"/>
        </a:xfrm>
        <a:prstGeom prst="pieWedge">
          <a:avLst/>
        </a:prstGeom>
        <a:gradFill rotWithShape="0">
          <a:gsLst>
            <a:gs pos="0">
              <a:schemeClr val="accent2">
                <a:hueOff val="-6721063"/>
                <a:satOff val="2923"/>
                <a:lumOff val="850"/>
                <a:alphaOff val="0"/>
                <a:tint val="62000"/>
                <a:satMod val="180000"/>
              </a:schemeClr>
            </a:gs>
            <a:gs pos="65000">
              <a:schemeClr val="accent2">
                <a:hueOff val="-6721063"/>
                <a:satOff val="2923"/>
                <a:lumOff val="850"/>
                <a:alphaOff val="0"/>
                <a:tint val="32000"/>
                <a:satMod val="250000"/>
              </a:schemeClr>
            </a:gs>
            <a:gs pos="100000">
              <a:schemeClr val="accent2">
                <a:hueOff val="-6721063"/>
                <a:satOff val="2923"/>
                <a:lumOff val="8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Servicio de lavandería</a:t>
          </a:r>
          <a:endParaRPr lang="es-EC" sz="1600" kern="1200" dirty="0"/>
        </a:p>
      </dsp:txBody>
      <dsp:txXfrm rot="5400000">
        <a:off x="4164771" y="284837"/>
        <a:ext cx="2163766" cy="2163766"/>
      </dsp:txXfrm>
    </dsp:sp>
    <dsp:sp modelId="{B7580E53-E7B1-4C1E-BFB2-F5D25FE8258E}">
      <dsp:nvSpPr>
        <dsp:cNvPr id="0" name=""/>
        <dsp:cNvSpPr/>
      </dsp:nvSpPr>
      <dsp:spPr>
        <a:xfrm rot="10800000">
          <a:off x="4164771" y="2548547"/>
          <a:ext cx="2163766" cy="2163766"/>
        </a:xfrm>
        <a:prstGeom prst="pieWedge">
          <a:avLst/>
        </a:prstGeom>
        <a:gradFill rotWithShape="0">
          <a:gsLst>
            <a:gs pos="0">
              <a:schemeClr val="accent2">
                <a:hueOff val="-13442126"/>
                <a:satOff val="5846"/>
                <a:lumOff val="1700"/>
                <a:alphaOff val="0"/>
                <a:tint val="62000"/>
                <a:satMod val="180000"/>
              </a:schemeClr>
            </a:gs>
            <a:gs pos="65000">
              <a:schemeClr val="accent2">
                <a:hueOff val="-13442126"/>
                <a:satOff val="5846"/>
                <a:lumOff val="1700"/>
                <a:alphaOff val="0"/>
                <a:tint val="32000"/>
                <a:satMod val="250000"/>
              </a:schemeClr>
            </a:gs>
            <a:gs pos="100000">
              <a:schemeClr val="accent2">
                <a:hueOff val="-13442126"/>
                <a:satOff val="5846"/>
                <a:lumOff val="170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Canchas deportivas</a:t>
          </a:r>
          <a:endParaRPr lang="es-EC" sz="1900" kern="1200" dirty="0"/>
        </a:p>
      </dsp:txBody>
      <dsp:txXfrm rot="10800000">
        <a:off x="4164771" y="2548547"/>
        <a:ext cx="2163766" cy="2163766"/>
      </dsp:txXfrm>
    </dsp:sp>
    <dsp:sp modelId="{AD38D459-073C-416C-B705-FD7301B67BC6}">
      <dsp:nvSpPr>
        <dsp:cNvPr id="0" name=""/>
        <dsp:cNvSpPr/>
      </dsp:nvSpPr>
      <dsp:spPr>
        <a:xfrm rot="16200000">
          <a:off x="1901061" y="2548547"/>
          <a:ext cx="2163766" cy="2163766"/>
        </a:xfrm>
        <a:prstGeom prst="pieWedge">
          <a:avLst/>
        </a:prstGeom>
        <a:gradFill rotWithShape="0">
          <a:gsLst>
            <a:gs pos="0">
              <a:schemeClr val="accent2">
                <a:hueOff val="-20163188"/>
                <a:satOff val="8769"/>
                <a:lumOff val="2550"/>
                <a:alphaOff val="0"/>
                <a:tint val="62000"/>
                <a:satMod val="180000"/>
              </a:schemeClr>
            </a:gs>
            <a:gs pos="65000">
              <a:schemeClr val="accent2">
                <a:hueOff val="-20163188"/>
                <a:satOff val="8769"/>
                <a:lumOff val="2550"/>
                <a:alphaOff val="0"/>
                <a:tint val="32000"/>
                <a:satMod val="250000"/>
              </a:schemeClr>
            </a:gs>
            <a:gs pos="100000">
              <a:schemeClr val="accent2">
                <a:hueOff val="-20163188"/>
                <a:satOff val="8769"/>
                <a:lumOff val="255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Bar.</a:t>
          </a:r>
          <a:endParaRPr lang="es-EC" sz="2000" kern="1200" dirty="0"/>
        </a:p>
      </dsp:txBody>
      <dsp:txXfrm rot="16200000">
        <a:off x="1901061" y="2548547"/>
        <a:ext cx="2163766" cy="2163766"/>
      </dsp:txXfrm>
    </dsp:sp>
    <dsp:sp modelId="{82C4A611-2920-426C-88C1-CAD667E90AAD}">
      <dsp:nvSpPr>
        <dsp:cNvPr id="0" name=""/>
        <dsp:cNvSpPr/>
      </dsp:nvSpPr>
      <dsp:spPr>
        <a:xfrm>
          <a:off x="3741262" y="2048832"/>
          <a:ext cx="747074" cy="649629"/>
        </a:xfrm>
        <a:prstGeom prst="circularArrow">
          <a:avLst/>
        </a:prstGeom>
        <a:gradFill rotWithShape="0">
          <a:gsLst>
            <a:gs pos="0">
              <a:schemeClr val="accent2">
                <a:tint val="40000"/>
                <a:hueOff val="0"/>
                <a:satOff val="0"/>
                <a:lumOff val="0"/>
                <a:alphaOff val="0"/>
                <a:tint val="62000"/>
                <a:satMod val="180000"/>
              </a:schemeClr>
            </a:gs>
            <a:gs pos="65000">
              <a:schemeClr val="accent2">
                <a:tint val="40000"/>
                <a:hueOff val="0"/>
                <a:satOff val="0"/>
                <a:lumOff val="0"/>
                <a:alphaOff val="0"/>
                <a:tint val="32000"/>
                <a:satMod val="250000"/>
              </a:schemeClr>
            </a:gs>
            <a:gs pos="100000">
              <a:schemeClr val="accent2">
                <a:tint val="4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504091EE-85EC-484E-B779-1FD68EFD24DF}">
      <dsp:nvSpPr>
        <dsp:cNvPr id="0" name=""/>
        <dsp:cNvSpPr/>
      </dsp:nvSpPr>
      <dsp:spPr>
        <a:xfrm rot="10800000">
          <a:off x="3741262" y="2298689"/>
          <a:ext cx="747074" cy="649629"/>
        </a:xfrm>
        <a:prstGeom prst="circularArrow">
          <a:avLst/>
        </a:prstGeom>
        <a:gradFill rotWithShape="0">
          <a:gsLst>
            <a:gs pos="0">
              <a:schemeClr val="accent2">
                <a:tint val="40000"/>
                <a:hueOff val="0"/>
                <a:satOff val="0"/>
                <a:lumOff val="0"/>
                <a:alphaOff val="0"/>
                <a:tint val="62000"/>
                <a:satMod val="180000"/>
              </a:schemeClr>
            </a:gs>
            <a:gs pos="65000">
              <a:schemeClr val="accent2">
                <a:tint val="40000"/>
                <a:hueOff val="0"/>
                <a:satOff val="0"/>
                <a:lumOff val="0"/>
                <a:alphaOff val="0"/>
                <a:tint val="32000"/>
                <a:satMod val="250000"/>
              </a:schemeClr>
            </a:gs>
            <a:gs pos="100000">
              <a:schemeClr val="accent2">
                <a:tint val="40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D66BABE1-977E-456E-A5AA-6735568FF397}" type="datetimeFigureOut">
              <a:rPr lang="es-EC" smtClean="0"/>
              <a:pPr/>
              <a:t>06/01/2016</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89D653E-BD23-4545-B0FA-4C7CB4D60BFF}" type="slidenum">
              <a:rPr lang="es-EC" smtClean="0"/>
              <a:pPr/>
              <a:t>‹Nº›</a:t>
            </a:fld>
            <a:endParaRPr lang="es-EC"/>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D66BABE1-977E-456E-A5AA-6735568FF397}" type="datetimeFigureOut">
              <a:rPr lang="es-EC" smtClean="0"/>
              <a:pPr/>
              <a:t>06/01/2016</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D66BABE1-977E-456E-A5AA-6735568FF397}" type="datetimeFigureOut">
              <a:rPr lang="es-EC" smtClean="0"/>
              <a:pPr/>
              <a:t>06/01/2016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089D653E-BD23-4545-B0FA-4C7CB4D60BFF}"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D66BABE1-977E-456E-A5AA-6735568FF397}" type="datetimeFigureOut">
              <a:rPr lang="es-EC" smtClean="0"/>
              <a:pPr/>
              <a:t>06/01/2016</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89D653E-BD23-4545-B0FA-4C7CB4D60BFF}"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66BABE1-977E-456E-A5AA-6735568FF397}" type="datetimeFigureOut">
              <a:rPr lang="es-EC" smtClean="0"/>
              <a:pPr/>
              <a:t>06/01/2016</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9D653E-BD23-4545-B0FA-4C7CB4D60BF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7.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0.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108195"/>
            <a:ext cx="9144000"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C" b="1" dirty="0" smtClean="0">
                <a:latin typeface="Arial" pitchFamily="34" charset="0"/>
                <a:ea typeface="Calibri" pitchFamily="34" charset="0"/>
                <a:cs typeface="Times New Roman" pitchFamily="18" charset="0"/>
              </a:rPr>
              <a:t>TRABAJO DE TITULACIÓN P</a:t>
            </a: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REVIO A LA OBTENCIÓN DEL TÍTULO DE INGENIERO EN ADMINISTRACIÓN TURÍSTICA Y HOTELERA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TEMA: ESTUDIO DE FACTIBILIDAD EN LA APLICACIÓN DE ESTÁNDARES SMART VOYAGER EXPRESS EN ESTABLECIMIENTOS DE ALOJAMIENTO DE PRIMERA CATEGORÍA EN LA PARROQUIA DE TANICUCHÍ, CANTÓN LATACUNGA, PROVINCIA DE COTOPAXI.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AUTORES: PAREDES LARA ALEX SEBASTIAN,</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TAFUR LASCANO MARÍA JOSÉ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DIRECTORA: ING. JENNY SUAREZ</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SANGOLQUÍ </a:t>
            </a:r>
          </a:p>
          <a:p>
            <a:pPr marL="0" marR="0" lvl="0" indent="0" algn="ctr" defTabSz="914400" rtl="0" eaLnBrk="0" fontAlgn="base" latinLnBrk="0" hangingPunct="0">
              <a:lnSpc>
                <a:spcPct val="100000"/>
              </a:lnSpc>
              <a:spcBef>
                <a:spcPct val="0"/>
              </a:spcBef>
              <a:spcAft>
                <a:spcPct val="0"/>
              </a:spcAft>
              <a:buClrTx/>
              <a:buSzTx/>
              <a:buFontTx/>
              <a:buNone/>
              <a:tabLst/>
            </a:pPr>
            <a:r>
              <a:rPr lang="es-EC" b="1" dirty="0" smtClean="0">
                <a:latin typeface="Arial" pitchFamily="34" charset="0"/>
                <a:cs typeface="Times New Roman" pitchFamily="18" charset="0"/>
              </a:rPr>
              <a:t>2016</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descr="UFA"/>
          <p:cNvPicPr/>
          <p:nvPr/>
        </p:nvPicPr>
        <p:blipFill>
          <a:blip r:embed="rId2" cstate="print"/>
          <a:srcRect/>
          <a:stretch>
            <a:fillRect/>
          </a:stretch>
        </p:blipFill>
        <p:spPr bwMode="auto">
          <a:xfrm>
            <a:off x="2987824" y="332656"/>
            <a:ext cx="3085189" cy="831273"/>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1628801"/>
          <a:ext cx="469086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r>
              <a:rPr lang="es-EC" dirty="0" smtClean="0"/>
              <a:t>Análisis de la demanda turística en el mercado hotelero de Tanicuchí</a:t>
            </a:r>
            <a:endParaRPr lang="es-EC" dirty="0"/>
          </a:p>
        </p:txBody>
      </p:sp>
      <p:graphicFrame>
        <p:nvGraphicFramePr>
          <p:cNvPr id="6" name="5 Tabla"/>
          <p:cNvGraphicFramePr>
            <a:graphicFrameLocks noGrp="1"/>
          </p:cNvGraphicFramePr>
          <p:nvPr/>
        </p:nvGraphicFramePr>
        <p:xfrm>
          <a:off x="4211960" y="2348880"/>
          <a:ext cx="3819525" cy="2057400"/>
        </p:xfrm>
        <a:graphic>
          <a:graphicData uri="http://schemas.openxmlformats.org/drawingml/2006/table">
            <a:tbl>
              <a:tblPr/>
              <a:tblGrid>
                <a:gridCol w="1246775"/>
                <a:gridCol w="1286375"/>
                <a:gridCol w="1286375"/>
              </a:tblGrid>
              <a:tr h="0">
                <a:tc rowSpan="2">
                  <a:txBody>
                    <a:bodyPr/>
                    <a:lstStyle/>
                    <a:p>
                      <a:pPr algn="ctr">
                        <a:lnSpc>
                          <a:spcPct val="150000"/>
                        </a:lnSpc>
                        <a:spcAft>
                          <a:spcPts val="0"/>
                        </a:spcAft>
                        <a:tabLst>
                          <a:tab pos="685800" algn="l"/>
                        </a:tabLst>
                      </a:pPr>
                      <a:endParaRPr lang="es-EC" sz="1800" dirty="0">
                        <a:latin typeface="Arial"/>
                        <a:ea typeface="Calibri"/>
                        <a:cs typeface="Times New Roman"/>
                      </a:endParaRPr>
                    </a:p>
                    <a:p>
                      <a:pPr algn="ctr">
                        <a:lnSpc>
                          <a:spcPct val="150000"/>
                        </a:lnSpc>
                        <a:spcAft>
                          <a:spcPts val="0"/>
                        </a:spcAft>
                        <a:tabLst>
                          <a:tab pos="685800" algn="l"/>
                        </a:tabLst>
                      </a:pPr>
                      <a:r>
                        <a:rPr lang="es-ES_tradnl" sz="1200" b="1" dirty="0">
                          <a:latin typeface="Arial"/>
                          <a:ea typeface="Times New Roman"/>
                          <a:cs typeface="Arial"/>
                        </a:rPr>
                        <a:t>Mes</a:t>
                      </a:r>
                      <a:endParaRPr lang="es-EC" sz="18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tabLst>
                          <a:tab pos="685800" algn="l"/>
                        </a:tabLst>
                      </a:pPr>
                      <a:r>
                        <a:rPr lang="es-ES_tradnl" sz="1200" b="1" dirty="0">
                          <a:latin typeface="Arial"/>
                          <a:ea typeface="Times New Roman"/>
                          <a:cs typeface="Arial"/>
                        </a:rPr>
                        <a:t>Número de turistas</a:t>
                      </a:r>
                      <a:endParaRPr lang="es-EC" sz="18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C"/>
                    </a:p>
                  </a:txBody>
                  <a:tcPr/>
                </a:tc>
              </a:tr>
              <a:tr h="0">
                <a:tc vMerge="1">
                  <a:txBody>
                    <a:bodyPr/>
                    <a:lstStyle/>
                    <a:p>
                      <a:endParaRPr lang="es-EC"/>
                    </a:p>
                  </a:txBody>
                  <a:tcPr/>
                </a:tc>
                <a:tc>
                  <a:txBody>
                    <a:bodyPr/>
                    <a:lstStyle/>
                    <a:p>
                      <a:pPr algn="ctr">
                        <a:lnSpc>
                          <a:spcPct val="150000"/>
                        </a:lnSpc>
                        <a:spcAft>
                          <a:spcPts val="0"/>
                        </a:spcAft>
                        <a:tabLst>
                          <a:tab pos="685800" algn="l"/>
                        </a:tabLst>
                      </a:pPr>
                      <a:r>
                        <a:rPr lang="es-ES_tradnl" sz="1200">
                          <a:latin typeface="Arial"/>
                          <a:ea typeface="Calibri"/>
                          <a:cs typeface="Arial"/>
                        </a:rPr>
                        <a:t>Nacionales</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tabLst>
                          <a:tab pos="685800" algn="l"/>
                        </a:tabLst>
                      </a:pPr>
                      <a:r>
                        <a:rPr lang="es-ES_tradnl" sz="1200">
                          <a:latin typeface="Arial"/>
                          <a:ea typeface="Calibri"/>
                          <a:cs typeface="Arial"/>
                        </a:rPr>
                        <a:t>Extranjeros</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gn="ctr">
                        <a:lnSpc>
                          <a:spcPct val="150000"/>
                        </a:lnSpc>
                        <a:spcAft>
                          <a:spcPts val="0"/>
                        </a:spcAft>
                        <a:tabLst>
                          <a:tab pos="685800" algn="l"/>
                        </a:tabLst>
                      </a:pPr>
                      <a:r>
                        <a:rPr lang="es-ES_tradnl" sz="1200" b="1">
                          <a:latin typeface="Arial"/>
                          <a:ea typeface="Times New Roman"/>
                          <a:cs typeface="Arial"/>
                        </a:rPr>
                        <a:t>Julio</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tabLst>
                          <a:tab pos="685800" algn="l"/>
                        </a:tabLst>
                      </a:pPr>
                      <a:r>
                        <a:rPr lang="es-ES_tradnl" sz="1200">
                          <a:latin typeface="Arial"/>
                          <a:ea typeface="Calibri"/>
                          <a:cs typeface="Arial"/>
                        </a:rPr>
                        <a:t>12249</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tabLst>
                          <a:tab pos="685800" algn="l"/>
                        </a:tabLst>
                      </a:pPr>
                      <a:r>
                        <a:rPr lang="es-ES_tradnl" sz="1200">
                          <a:latin typeface="Arial"/>
                          <a:ea typeface="Calibri"/>
                          <a:cs typeface="Arial"/>
                        </a:rPr>
                        <a:t>7291</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lnSpc>
                          <a:spcPct val="150000"/>
                        </a:lnSpc>
                        <a:spcAft>
                          <a:spcPts val="0"/>
                        </a:spcAft>
                        <a:tabLst>
                          <a:tab pos="685800" algn="l"/>
                        </a:tabLst>
                      </a:pPr>
                      <a:r>
                        <a:rPr lang="es-ES_tradnl" sz="1200" b="1">
                          <a:latin typeface="Arial"/>
                          <a:ea typeface="Times New Roman"/>
                          <a:cs typeface="Arial"/>
                        </a:rPr>
                        <a:t>Agosto</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tabLst>
                          <a:tab pos="685800" algn="l"/>
                        </a:tabLst>
                      </a:pPr>
                      <a:r>
                        <a:rPr lang="es-ES_tradnl" sz="1200">
                          <a:latin typeface="Arial"/>
                          <a:ea typeface="Calibri"/>
                          <a:cs typeface="Arial"/>
                        </a:rPr>
                        <a:t>17060</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tabLst>
                          <a:tab pos="685800" algn="l"/>
                        </a:tabLst>
                      </a:pPr>
                      <a:r>
                        <a:rPr lang="es-ES_tradnl" sz="1200">
                          <a:latin typeface="Arial"/>
                          <a:ea typeface="Calibri"/>
                          <a:cs typeface="Arial"/>
                        </a:rPr>
                        <a:t>6241</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0">
                <a:tc>
                  <a:txBody>
                    <a:bodyPr/>
                    <a:lstStyle/>
                    <a:p>
                      <a:pPr algn="ctr">
                        <a:lnSpc>
                          <a:spcPct val="150000"/>
                        </a:lnSpc>
                        <a:spcAft>
                          <a:spcPts val="0"/>
                        </a:spcAft>
                        <a:tabLst>
                          <a:tab pos="685800" algn="l"/>
                        </a:tabLst>
                      </a:pPr>
                      <a:r>
                        <a:rPr lang="es-ES_tradnl" sz="1200" b="1">
                          <a:latin typeface="Arial"/>
                          <a:ea typeface="Times New Roman"/>
                          <a:cs typeface="Arial"/>
                        </a:rPr>
                        <a:t>Septiembre</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tabLst>
                          <a:tab pos="685800" algn="l"/>
                        </a:tabLst>
                      </a:pPr>
                      <a:r>
                        <a:rPr lang="es-ES_tradnl" sz="1200">
                          <a:latin typeface="Arial"/>
                          <a:ea typeface="Calibri"/>
                          <a:cs typeface="Arial"/>
                        </a:rPr>
                        <a:t>5924</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50000"/>
                        </a:lnSpc>
                        <a:spcAft>
                          <a:spcPts val="0"/>
                        </a:spcAft>
                        <a:tabLst>
                          <a:tab pos="685800" algn="l"/>
                        </a:tabLst>
                      </a:pPr>
                      <a:r>
                        <a:rPr lang="es-ES_tradnl" sz="1200">
                          <a:latin typeface="Arial"/>
                          <a:ea typeface="Calibri"/>
                          <a:cs typeface="Arial"/>
                        </a:rPr>
                        <a:t>3136</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lnSpc>
                          <a:spcPct val="150000"/>
                        </a:lnSpc>
                        <a:spcAft>
                          <a:spcPts val="0"/>
                        </a:spcAft>
                        <a:tabLst>
                          <a:tab pos="685800" algn="l"/>
                        </a:tabLst>
                      </a:pPr>
                      <a:r>
                        <a:rPr lang="es-ES_tradnl" sz="1200" b="1">
                          <a:latin typeface="Arial"/>
                          <a:ea typeface="Times New Roman"/>
                          <a:cs typeface="Arial"/>
                        </a:rPr>
                        <a:t>Totales</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tabLst>
                          <a:tab pos="685800" algn="l"/>
                        </a:tabLst>
                      </a:pPr>
                      <a:r>
                        <a:rPr lang="es-ES_tradnl" sz="1200">
                          <a:latin typeface="Arial"/>
                          <a:ea typeface="Calibri"/>
                          <a:cs typeface="Arial"/>
                        </a:rPr>
                        <a:t>35233</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50000"/>
                        </a:lnSpc>
                        <a:spcAft>
                          <a:spcPts val="0"/>
                        </a:spcAft>
                        <a:tabLst>
                          <a:tab pos="685800" algn="l"/>
                        </a:tabLst>
                      </a:pPr>
                      <a:r>
                        <a:rPr lang="es-ES_tradnl" sz="1200">
                          <a:latin typeface="Arial"/>
                          <a:ea typeface="Calibri"/>
                          <a:cs typeface="Arial"/>
                        </a:rPr>
                        <a:t>16668</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48895">
                <a:tc>
                  <a:txBody>
                    <a:bodyPr/>
                    <a:lstStyle/>
                    <a:p>
                      <a:pPr algn="ctr">
                        <a:lnSpc>
                          <a:spcPct val="150000"/>
                        </a:lnSpc>
                        <a:spcAft>
                          <a:spcPts val="0"/>
                        </a:spcAft>
                        <a:tabLst>
                          <a:tab pos="685800" algn="l"/>
                        </a:tabLst>
                      </a:pPr>
                      <a:r>
                        <a:rPr lang="es-ES_tradnl" sz="1200">
                          <a:latin typeface="Arial"/>
                          <a:ea typeface="Times New Roman"/>
                          <a:cs typeface="Arial"/>
                        </a:rPr>
                        <a:t>TOTAL</a:t>
                      </a:r>
                      <a:endParaRPr lang="es-EC" sz="180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2">
                  <a:txBody>
                    <a:bodyPr/>
                    <a:lstStyle/>
                    <a:p>
                      <a:pPr algn="ctr">
                        <a:lnSpc>
                          <a:spcPct val="150000"/>
                        </a:lnSpc>
                        <a:spcAft>
                          <a:spcPts val="0"/>
                        </a:spcAft>
                        <a:tabLst>
                          <a:tab pos="685800" algn="l"/>
                        </a:tabLst>
                      </a:pPr>
                      <a:r>
                        <a:rPr lang="es-ES_tradnl" sz="1200" b="1" dirty="0">
                          <a:latin typeface="Arial"/>
                          <a:ea typeface="Calibri"/>
                          <a:cs typeface="Arial"/>
                        </a:rPr>
                        <a:t>51901</a:t>
                      </a:r>
                      <a:endParaRPr lang="es-EC" sz="1800" dirty="0">
                        <a:latin typeface="Arial"/>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C"/>
                    </a:p>
                  </a:txBody>
                  <a:tcPr/>
                </a:tc>
              </a:tr>
            </a:tbl>
          </a:graphicData>
        </a:graphic>
      </p:graphicFrame>
      <p:sp>
        <p:nvSpPr>
          <p:cNvPr id="3" name="Rectangle 1"/>
          <p:cNvSpPr>
            <a:spLocks noChangeArrowheads="1"/>
          </p:cNvSpPr>
          <p:nvPr/>
        </p:nvSpPr>
        <p:spPr bwMode="auto">
          <a:xfrm>
            <a:off x="4427984" y="4449742"/>
            <a:ext cx="349188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a:t>
            </a:r>
            <a:r>
              <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(OPTUR, 2011</a:t>
            </a:r>
            <a:r>
              <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C" sz="10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2" y="1340768"/>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r>
              <a:rPr lang="es-EC" dirty="0" smtClean="0"/>
              <a:t>Definición del perfil del cliente </a:t>
            </a:r>
            <a:endParaRPr lang="es-EC" dirty="0"/>
          </a:p>
        </p:txBody>
      </p:sp>
      <p:pic>
        <p:nvPicPr>
          <p:cNvPr id="21506" name="Picture 2" descr="https://photos.travelblog.org/Photos/32117/153635/t/1105957-Hosteria-La-Cienega-0.jpg"/>
          <p:cNvPicPr>
            <a:picLocks noChangeAspect="1" noChangeArrowheads="1"/>
          </p:cNvPicPr>
          <p:nvPr/>
        </p:nvPicPr>
        <p:blipFill>
          <a:blip r:embed="rId7" cstate="print"/>
          <a:srcRect/>
          <a:stretch>
            <a:fillRect/>
          </a:stretch>
        </p:blipFill>
        <p:spPr bwMode="auto">
          <a:xfrm>
            <a:off x="3347864" y="2906942"/>
            <a:ext cx="2564904" cy="1923679"/>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Canales de distribución</a:t>
            </a:r>
            <a:endParaRPr lang="es-EC" dirty="0"/>
          </a:p>
        </p:txBody>
      </p:sp>
      <p:pic>
        <p:nvPicPr>
          <p:cNvPr id="4" name="3 Imagen"/>
          <p:cNvPicPr/>
          <p:nvPr/>
        </p:nvPicPr>
        <p:blipFill>
          <a:blip r:embed="rId2" cstate="print"/>
          <a:srcRect r="3125"/>
          <a:stretch>
            <a:fillRect/>
          </a:stretch>
        </p:blipFill>
        <p:spPr bwMode="auto">
          <a:xfrm>
            <a:off x="0" y="1196752"/>
            <a:ext cx="4511400" cy="3133725"/>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644008" y="2996952"/>
            <a:ext cx="4248472" cy="3232398"/>
          </a:xfrm>
          <a:prstGeom prst="rect">
            <a:avLst/>
          </a:prstGeom>
          <a:noFill/>
          <a:ln w="9525">
            <a:noFill/>
            <a:miter lim="800000"/>
            <a:headEnd/>
            <a:tailEnd/>
          </a:ln>
        </p:spPr>
      </p:pic>
      <p:sp>
        <p:nvSpPr>
          <p:cNvPr id="20481" name="Rectangle 1"/>
          <p:cNvSpPr>
            <a:spLocks noChangeArrowheads="1"/>
          </p:cNvSpPr>
          <p:nvPr/>
        </p:nvSpPr>
        <p:spPr bwMode="auto">
          <a:xfrm>
            <a:off x="5004048" y="6237312"/>
            <a:ext cx="35993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F</a:t>
            </a:r>
            <a:r>
              <a:rPr kumimoji="0" lang="es-EC" sz="1000" b="1" i="0" u="none" strike="noStrike" cap="none" normalizeH="0" baseline="0" dirty="0" smtClean="0" bmk="">
                <a:ln>
                  <a:noFill/>
                </a:ln>
                <a:solidFill>
                  <a:srgbClr val="404040"/>
                </a:solidFill>
                <a:effectLst/>
                <a:latin typeface="Arial" pitchFamily="34" charset="0"/>
                <a:ea typeface="Times New Roman" pitchFamily="18" charset="0"/>
                <a:cs typeface="Times New Roman" pitchFamily="18" charset="0"/>
              </a:rPr>
              <a:t>igura 31. </a:t>
            </a:r>
            <a:r>
              <a:rPr kumimoji="0" lang="es-EC" sz="1000" b="0" i="0" u="none" strike="noStrike" cap="none" normalizeH="0" baseline="0" dirty="0" smtClean="0" bmk="">
                <a:ln>
                  <a:noFill/>
                </a:ln>
                <a:solidFill>
                  <a:srgbClr val="404040"/>
                </a:solidFill>
                <a:effectLst/>
                <a:latin typeface="Arial" pitchFamily="34" charset="0"/>
                <a:ea typeface="Times New Roman" pitchFamily="18" charset="0"/>
                <a:cs typeface="Times New Roman" pitchFamily="18" charset="0"/>
              </a:rPr>
              <a:t> Página web Hostería Alma del 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algn="ctr" eaLnBrk="0" fontAlgn="base" hangingPunct="0">
              <a:spcBef>
                <a:spcPct val="0"/>
              </a:spcBef>
              <a:spcAft>
                <a:spcPct val="0"/>
              </a:spcAft>
            </a:pPr>
            <a:r>
              <a:rPr lang="es-EC" sz="1000" b="1" i="1" dirty="0" smtClean="0"/>
              <a:t>Fuente: </a:t>
            </a:r>
            <a:r>
              <a:rPr lang="es-EC" sz="1000" dirty="0" smtClean="0"/>
              <a:t>(Hostería Alma del Sur, 2015</a:t>
            </a:r>
            <a:r>
              <a:rPr lang="es-EC" sz="1000" dirty="0" smtClean="0"/>
              <a:t>)</a:t>
            </a:r>
            <a:endParaRPr lang="es-EC" sz="1000" dirty="0" smtClean="0"/>
          </a:p>
        </p:txBody>
      </p:sp>
      <p:sp>
        <p:nvSpPr>
          <p:cNvPr id="20482" name="Rectangle 2"/>
          <p:cNvSpPr>
            <a:spLocks noChangeArrowheads="1"/>
          </p:cNvSpPr>
          <p:nvPr/>
        </p:nvSpPr>
        <p:spPr bwMode="auto">
          <a:xfrm>
            <a:off x="0" y="4437113"/>
            <a:ext cx="42119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F</a:t>
            </a:r>
            <a:r>
              <a:rPr kumimoji="0" lang="es-EC" sz="1000" b="1" i="0" u="none" strike="noStrike" cap="none" normalizeH="0" baseline="0" dirty="0" smtClean="0" bmk="">
                <a:ln>
                  <a:noFill/>
                </a:ln>
                <a:solidFill>
                  <a:srgbClr val="404040"/>
                </a:solidFill>
                <a:effectLst/>
                <a:latin typeface="Arial" pitchFamily="34" charset="0"/>
                <a:ea typeface="Times New Roman" pitchFamily="18" charset="0"/>
                <a:cs typeface="Times New Roman" pitchFamily="18" charset="0"/>
              </a:rPr>
              <a:t>igura 29. </a:t>
            </a:r>
            <a:r>
              <a:rPr kumimoji="0" lang="es-EC" sz="1000" b="0" i="0" u="none" strike="noStrike" cap="none" normalizeH="0" baseline="0" dirty="0" smtClean="0" bmk="">
                <a:ln>
                  <a:noFill/>
                </a:ln>
                <a:solidFill>
                  <a:srgbClr val="404040"/>
                </a:solidFill>
                <a:effectLst/>
                <a:latin typeface="Arial" pitchFamily="34" charset="0"/>
                <a:ea typeface="Times New Roman" pitchFamily="18" charset="0"/>
                <a:cs typeface="Times New Roman" pitchFamily="18" charset="0"/>
              </a:rPr>
              <a:t> Página web Hostería la 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a:p>
            <a:pPr algn="ctr"/>
            <a:r>
              <a:rPr lang="es-EC" sz="1000" b="1" i="1" dirty="0" smtClean="0"/>
              <a:t>Fuente: </a:t>
            </a:r>
            <a:r>
              <a:rPr lang="es-EC" sz="1000" dirty="0" smtClean="0"/>
              <a:t>(Hacienda la Cienega, 2015)</a:t>
            </a:r>
            <a:endParaRPr lang="es-EC" sz="10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lum bright="70000" contrast="-70000"/>
          </a:blip>
          <a:srcRect/>
          <a:stretch>
            <a:fillRect/>
          </a:stretch>
        </p:blipFill>
        <p:spPr bwMode="auto">
          <a:xfrm>
            <a:off x="0" y="-27384"/>
            <a:ext cx="9144000" cy="6885384"/>
          </a:xfrm>
          <a:prstGeom prst="rect">
            <a:avLst/>
          </a:prstGeom>
          <a:noFill/>
          <a:ln w="9525">
            <a:noFill/>
            <a:miter lim="800000"/>
            <a:headEnd/>
            <a:tailEnd/>
          </a:ln>
        </p:spPr>
      </p:pic>
      <p:graphicFrame>
        <p:nvGraphicFramePr>
          <p:cNvPr id="4" name="3 Marcador de contenido"/>
          <p:cNvGraphicFramePr>
            <a:graphicFrameLocks noGrp="1"/>
          </p:cNvGraphicFramePr>
          <p:nvPr>
            <p:ph idx="1"/>
          </p:nvPr>
        </p:nvGraphicFramePr>
        <p:xfrm>
          <a:off x="395536" y="1268760"/>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467544" y="0"/>
            <a:ext cx="8229600" cy="1143000"/>
          </a:xfrm>
        </p:spPr>
        <p:txBody>
          <a:bodyPr/>
          <a:lstStyle/>
          <a:p>
            <a:r>
              <a:rPr lang="es-EC" dirty="0" smtClean="0"/>
              <a:t>Hostería La Ciénega</a:t>
            </a:r>
            <a:endParaRPr lang="es-EC"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cstate="print">
            <a:lum bright="70000" contrast="-70000"/>
          </a:blip>
          <a:srcRect/>
          <a:stretch>
            <a:fillRect/>
          </a:stretch>
        </p:blipFill>
        <p:spPr bwMode="auto">
          <a:xfrm>
            <a:off x="0" y="-27384"/>
            <a:ext cx="9144000" cy="6885384"/>
          </a:xfrm>
          <a:prstGeom prst="rect">
            <a:avLst/>
          </a:prstGeom>
          <a:noFill/>
          <a:ln w="9525">
            <a:noFill/>
            <a:miter lim="800000"/>
            <a:headEnd/>
            <a:tailEnd/>
          </a:ln>
        </p:spPr>
      </p:pic>
      <p:pic>
        <p:nvPicPr>
          <p:cNvPr id="4" name="3 Marcador de contenido" descr="C:\Users\majo\Documents\majo\uni espe\TESIS I\proyecto nuevo JULIO 2015\Cienega\DSC03164.JPG"/>
          <p:cNvPicPr>
            <a:picLocks noGrp="1"/>
          </p:cNvPicPr>
          <p:nvPr>
            <p:ph idx="1"/>
          </p:nvPr>
        </p:nvPicPr>
        <p:blipFill>
          <a:blip r:embed="rId3" cstate="print"/>
          <a:srcRect/>
          <a:stretch>
            <a:fillRect/>
          </a:stretch>
        </p:blipFill>
        <p:spPr bwMode="auto">
          <a:xfrm>
            <a:off x="539552" y="1124745"/>
            <a:ext cx="3682539" cy="2074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a:xfrm>
            <a:off x="457200" y="274638"/>
            <a:ext cx="8229600" cy="562074"/>
          </a:xfrm>
        </p:spPr>
        <p:txBody>
          <a:bodyPr>
            <a:normAutofit fontScale="90000"/>
          </a:bodyPr>
          <a:lstStyle/>
          <a:p>
            <a:r>
              <a:rPr lang="es-EC" dirty="0" smtClean="0"/>
              <a:t>Instalaciones</a:t>
            </a:r>
            <a:endParaRPr lang="es-EC" dirty="0"/>
          </a:p>
        </p:txBody>
      </p:sp>
      <p:pic>
        <p:nvPicPr>
          <p:cNvPr id="5" name="4 Imagen" descr="C:\Users\majo\Documents\majo\uni espe\TESIS I\proyecto nuevo JULIO 2015\Cienega\DSC03015.JPG"/>
          <p:cNvPicPr/>
          <p:nvPr/>
        </p:nvPicPr>
        <p:blipFill>
          <a:blip r:embed="rId4" cstate="print"/>
          <a:srcRect/>
          <a:stretch>
            <a:fillRect/>
          </a:stretch>
        </p:blipFill>
        <p:spPr bwMode="auto">
          <a:xfrm>
            <a:off x="4860032" y="1124744"/>
            <a:ext cx="3456384"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3" name="Rectangle 1"/>
          <p:cNvSpPr>
            <a:spLocks noChangeArrowheads="1"/>
          </p:cNvSpPr>
          <p:nvPr/>
        </p:nvSpPr>
        <p:spPr bwMode="auto">
          <a:xfrm>
            <a:off x="755576" y="3433935"/>
            <a:ext cx="316835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68">
                <a:ln>
                  <a:noFill/>
                </a:ln>
                <a:solidFill>
                  <a:srgbClr val="404040"/>
                </a:solidFill>
                <a:effectLst/>
                <a:latin typeface="Arial" pitchFamily="34" charset="0"/>
                <a:ea typeface="Times New Roman" pitchFamily="18" charset="0"/>
                <a:cs typeface="Times New Roman" pitchFamily="18" charset="0"/>
              </a:rPr>
              <a:t>Figura 34. </a:t>
            </a:r>
            <a:r>
              <a:rPr kumimoji="0" lang="es-EC" sz="1000" b="0" i="0" u="none" strike="noStrike" cap="none" normalizeH="0" baseline="0" dirty="0" smtClean="0" bmk="_Toc438107168">
                <a:ln>
                  <a:noFill/>
                </a:ln>
                <a:solidFill>
                  <a:srgbClr val="404040"/>
                </a:solidFill>
                <a:effectLst/>
                <a:latin typeface="Arial" pitchFamily="34" charset="0"/>
                <a:ea typeface="Times New Roman" pitchFamily="18" charset="0"/>
                <a:cs typeface="Times New Roman" pitchFamily="18" charset="0"/>
              </a:rPr>
              <a:t>Suite Familiar Hostería la </a:t>
            </a:r>
            <a:r>
              <a:rPr kumimoji="0" lang="es-EC" sz="1000" b="0" i="0" u="none" strike="noStrike" cap="none" normalizeH="0" baseline="0" dirty="0" smtClean="0" bmk="_Toc438107168">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5220072" y="3505944"/>
            <a:ext cx="291581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69">
                <a:ln>
                  <a:noFill/>
                </a:ln>
                <a:solidFill>
                  <a:srgbClr val="404040"/>
                </a:solidFill>
                <a:effectLst/>
                <a:latin typeface="Arial" pitchFamily="34" charset="0"/>
                <a:ea typeface="Times New Roman" pitchFamily="18" charset="0"/>
                <a:cs typeface="Times New Roman" pitchFamily="18" charset="0"/>
              </a:rPr>
              <a:t>Figura 35. </a:t>
            </a:r>
            <a:r>
              <a:rPr kumimoji="0" lang="es-EC" sz="1000" b="0" i="0" u="none" strike="noStrike" cap="none" normalizeH="0" baseline="0" dirty="0" smtClean="0" bmk="_Toc438107169">
                <a:ln>
                  <a:noFill/>
                </a:ln>
                <a:solidFill>
                  <a:srgbClr val="404040"/>
                </a:solidFill>
                <a:effectLst/>
                <a:latin typeface="Arial" pitchFamily="34" charset="0"/>
                <a:ea typeface="Times New Roman" pitchFamily="18" charset="0"/>
                <a:cs typeface="Times New Roman" pitchFamily="18" charset="0"/>
              </a:rPr>
              <a:t>Salón Azul Hostería la </a:t>
            </a:r>
            <a:r>
              <a:rPr kumimoji="0" lang="es-EC" sz="1000" b="0" i="0" u="none" strike="noStrike" cap="none" normalizeH="0" baseline="0" dirty="0" smtClean="0" bmk="_Toc438107169">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C:\Users\majo\Documents\majo\uni espe\TESIS I\proyecto nuevo JULIO 2015\Cienega\DSC03023.JPG"/>
          <p:cNvPicPr/>
          <p:nvPr/>
        </p:nvPicPr>
        <p:blipFill>
          <a:blip r:embed="rId5" cstate="print"/>
          <a:srcRect/>
          <a:stretch>
            <a:fillRect/>
          </a:stretch>
        </p:blipFill>
        <p:spPr bwMode="auto">
          <a:xfrm>
            <a:off x="3779912" y="3717033"/>
            <a:ext cx="1409923" cy="282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435" name="Rectangle 3"/>
          <p:cNvSpPr>
            <a:spLocks noChangeArrowheads="1"/>
          </p:cNvSpPr>
          <p:nvPr/>
        </p:nvSpPr>
        <p:spPr bwMode="auto">
          <a:xfrm>
            <a:off x="5364088" y="6242247"/>
            <a:ext cx="302332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0">
                <a:ln>
                  <a:noFill/>
                </a:ln>
                <a:solidFill>
                  <a:srgbClr val="404040"/>
                </a:solidFill>
                <a:effectLst/>
                <a:latin typeface="Arial" pitchFamily="34" charset="0"/>
                <a:ea typeface="Times New Roman" pitchFamily="18" charset="0"/>
                <a:cs typeface="Times New Roman" pitchFamily="18" charset="0"/>
              </a:rPr>
              <a:t>Figura 36. </a:t>
            </a:r>
            <a:r>
              <a:rPr kumimoji="0" lang="es-EC" sz="1000" b="0" i="0" u="none" strike="noStrike" cap="none" normalizeH="0" baseline="0" dirty="0" smtClean="0" bmk="_Toc438107170">
                <a:ln>
                  <a:noFill/>
                </a:ln>
                <a:solidFill>
                  <a:srgbClr val="404040"/>
                </a:solidFill>
                <a:effectLst/>
                <a:latin typeface="Arial" pitchFamily="34" charset="0"/>
                <a:ea typeface="Times New Roman" pitchFamily="18" charset="0"/>
                <a:cs typeface="Times New Roman" pitchFamily="18" charset="0"/>
              </a:rPr>
              <a:t>Capilla Hostería la </a:t>
            </a:r>
            <a:r>
              <a:rPr kumimoji="0" lang="es-EC" sz="1000" b="0" i="0" u="none" strike="noStrike" cap="none" normalizeH="0" baseline="0" dirty="0" smtClean="0" bmk="_Toc438107170">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2" cstate="print">
            <a:lum bright="70000" contrast="-70000"/>
          </a:blip>
          <a:srcRect/>
          <a:stretch>
            <a:fillRect/>
          </a:stretch>
        </p:blipFill>
        <p:spPr bwMode="auto">
          <a:xfrm>
            <a:off x="0" y="-27384"/>
            <a:ext cx="9144000" cy="6885384"/>
          </a:xfrm>
          <a:prstGeom prst="rect">
            <a:avLst/>
          </a:prstGeom>
          <a:noFill/>
          <a:ln w="9525">
            <a:noFill/>
            <a:miter lim="800000"/>
            <a:headEnd/>
            <a:tailEnd/>
          </a:ln>
        </p:spPr>
      </p:pic>
      <p:pic>
        <p:nvPicPr>
          <p:cNvPr id="4" name="3 Marcador de contenido" descr="C:\Users\majo\Documents\majo\uni espe\TESIS I\proyecto nuevo JULIO 2015\Cienega\DSC03173.JPG"/>
          <p:cNvPicPr>
            <a:picLocks noGrp="1"/>
          </p:cNvPicPr>
          <p:nvPr>
            <p:ph idx="1"/>
          </p:nvPr>
        </p:nvPicPr>
        <p:blipFill>
          <a:blip r:embed="rId3" cstate="print"/>
          <a:srcRect t="10630"/>
          <a:stretch>
            <a:fillRect/>
          </a:stretch>
        </p:blipFill>
        <p:spPr bwMode="auto">
          <a:xfrm>
            <a:off x="1619672" y="260648"/>
            <a:ext cx="2304256"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05" name="Rectangle 1"/>
          <p:cNvSpPr>
            <a:spLocks noChangeArrowheads="1"/>
          </p:cNvSpPr>
          <p:nvPr/>
        </p:nvSpPr>
        <p:spPr bwMode="auto">
          <a:xfrm>
            <a:off x="1187624" y="3649959"/>
            <a:ext cx="298782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1">
                <a:ln>
                  <a:noFill/>
                </a:ln>
                <a:solidFill>
                  <a:srgbClr val="404040"/>
                </a:solidFill>
                <a:effectLst/>
                <a:latin typeface="Arial" pitchFamily="34" charset="0"/>
                <a:ea typeface="Times New Roman" pitchFamily="18" charset="0"/>
                <a:cs typeface="Times New Roman" pitchFamily="18" charset="0"/>
              </a:rPr>
              <a:t>Figura 37. </a:t>
            </a:r>
            <a:r>
              <a:rPr kumimoji="0" lang="es-EC" sz="1000" b="0" i="0" u="none" strike="noStrike" cap="none" normalizeH="0" baseline="0" dirty="0" smtClean="0" bmk="_Toc438107171">
                <a:ln>
                  <a:noFill/>
                </a:ln>
                <a:solidFill>
                  <a:srgbClr val="404040"/>
                </a:solidFill>
                <a:effectLst/>
                <a:latin typeface="Arial" pitchFamily="34" charset="0"/>
                <a:ea typeface="Times New Roman" pitchFamily="18" charset="0"/>
                <a:cs typeface="Times New Roman" pitchFamily="18" charset="0"/>
              </a:rPr>
              <a:t>Entrada y Garaje Hostería la </a:t>
            </a:r>
            <a:r>
              <a:rPr kumimoji="0" lang="es-EC" sz="1000" b="0" i="0" u="none" strike="noStrike" cap="none" normalizeH="0" baseline="0" dirty="0" smtClean="0" bmk="_Toc438107171">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C:\Users\majo\Documents\majo\uni espe\TESIS I\proyecto nuevo JULIO 2015\Cienega\DSC03059.JPG"/>
          <p:cNvPicPr/>
          <p:nvPr/>
        </p:nvPicPr>
        <p:blipFill>
          <a:blip r:embed="rId4" cstate="print"/>
          <a:srcRect/>
          <a:stretch>
            <a:fillRect/>
          </a:stretch>
        </p:blipFill>
        <p:spPr bwMode="auto">
          <a:xfrm>
            <a:off x="5292080" y="404664"/>
            <a:ext cx="3312368"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C:\Users\majo\Documents\majo\uni espe\TESIS I\proyecto nuevo JULIO 2015\Cienega\DSC03062.JPG"/>
          <p:cNvPicPr/>
          <p:nvPr/>
        </p:nvPicPr>
        <p:blipFill>
          <a:blip r:embed="rId5" cstate="print"/>
          <a:srcRect/>
          <a:stretch>
            <a:fillRect/>
          </a:stretch>
        </p:blipFill>
        <p:spPr bwMode="auto">
          <a:xfrm>
            <a:off x="5436096" y="3645024"/>
            <a:ext cx="3168352"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06" name="Rectangle 2"/>
          <p:cNvSpPr>
            <a:spLocks noChangeArrowheads="1"/>
          </p:cNvSpPr>
          <p:nvPr/>
        </p:nvSpPr>
        <p:spPr bwMode="auto">
          <a:xfrm>
            <a:off x="5508104" y="6026224"/>
            <a:ext cx="324036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Figura 39.</a:t>
            </a:r>
            <a:r>
              <a:rPr kumimoji="0" lang="es-EC" sz="1000" b="0"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 Cancha de </a:t>
            </a:r>
            <a:r>
              <a:rPr kumimoji="0" lang="es-EC" sz="1000" b="0"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vóley</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5436096" y="2636912"/>
            <a:ext cx="2952328" cy="253916"/>
          </a:xfrm>
          <a:prstGeom prst="rect">
            <a:avLst/>
          </a:prstGeom>
        </p:spPr>
        <p:txBody>
          <a:bodyPr wrap="square">
            <a:spAutoFit/>
          </a:bodyPr>
          <a:lstStyle/>
          <a:p>
            <a:pPr algn="ctr"/>
            <a:r>
              <a:rPr lang="es-EC" sz="1050" b="1" dirty="0" smtClean="0" bmk="_Toc438107172">
                <a:solidFill>
                  <a:srgbClr val="404040"/>
                </a:solidFill>
                <a:latin typeface="Arial" pitchFamily="34" charset="0"/>
                <a:ea typeface="Times New Roman" pitchFamily="18" charset="0"/>
                <a:cs typeface="Times New Roman" pitchFamily="18" charset="0"/>
              </a:rPr>
              <a:t>Figura 38.</a:t>
            </a:r>
            <a:r>
              <a:rPr lang="es-EC" sz="1050" dirty="0" smtClean="0" bmk="_Toc438107172">
                <a:solidFill>
                  <a:srgbClr val="404040"/>
                </a:solidFill>
                <a:latin typeface="Arial" pitchFamily="34" charset="0"/>
                <a:ea typeface="Times New Roman" pitchFamily="18" charset="0"/>
                <a:cs typeface="Times New Roman" pitchFamily="18" charset="0"/>
              </a:rPr>
              <a:t> Cancha de Tenis</a:t>
            </a:r>
            <a:r>
              <a:rPr lang="es-EC" sz="1050" dirty="0" smtClean="0">
                <a:latin typeface="Arial" pitchFamily="34" charset="0"/>
                <a:ea typeface="Calibri" pitchFamily="34" charset="0"/>
                <a:cs typeface="Arial" pitchFamily="34" charset="0"/>
              </a:rPr>
              <a:t> </a:t>
            </a:r>
            <a:endParaRPr lang="es-EC" sz="1050" dirty="0"/>
          </a:p>
        </p:txBody>
      </p:sp>
      <p:pic>
        <p:nvPicPr>
          <p:cNvPr id="11" name="10 Imagen" descr="C:\Users\majo\Documents\majo\uni espe\TESIS I\proyecto nuevo JULIO 2015\Cienega\DSC03000.JPG"/>
          <p:cNvPicPr/>
          <p:nvPr/>
        </p:nvPicPr>
        <p:blipFill>
          <a:blip r:embed="rId6" cstate="print"/>
          <a:srcRect/>
          <a:stretch>
            <a:fillRect/>
          </a:stretch>
        </p:blipFill>
        <p:spPr bwMode="auto">
          <a:xfrm>
            <a:off x="971600" y="4005065"/>
            <a:ext cx="3528392"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07" name="Rectangle 3"/>
          <p:cNvSpPr>
            <a:spLocks noChangeArrowheads="1"/>
          </p:cNvSpPr>
          <p:nvPr/>
        </p:nvSpPr>
        <p:spPr bwMode="auto">
          <a:xfrm>
            <a:off x="1115616" y="6314257"/>
            <a:ext cx="309634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3">
                <a:ln>
                  <a:noFill/>
                </a:ln>
                <a:solidFill>
                  <a:srgbClr val="404040"/>
                </a:solidFill>
                <a:effectLst/>
                <a:latin typeface="Arial" pitchFamily="34" charset="0"/>
                <a:ea typeface="Times New Roman" pitchFamily="18" charset="0"/>
                <a:cs typeface="Times New Roman" pitchFamily="18" charset="0"/>
              </a:rPr>
              <a:t>Figura 40. </a:t>
            </a:r>
            <a:r>
              <a:rPr kumimoji="0" lang="es-EC" sz="1000" b="0" i="0" u="none" strike="noStrike" cap="none" normalizeH="0" baseline="0" dirty="0" smtClean="0" bmk="_Toc438107173">
                <a:ln>
                  <a:noFill/>
                </a:ln>
                <a:solidFill>
                  <a:srgbClr val="404040"/>
                </a:solidFill>
                <a:effectLst/>
                <a:latin typeface="Arial" pitchFamily="34" charset="0"/>
                <a:ea typeface="Times New Roman" pitchFamily="18" charset="0"/>
                <a:cs typeface="Times New Roman" pitchFamily="18" charset="0"/>
              </a:rPr>
              <a:t> Bar Hostería La </a:t>
            </a:r>
            <a:r>
              <a:rPr kumimoji="0" lang="es-EC" sz="1000" b="0" i="0" u="none" strike="noStrike" cap="none" normalizeH="0" baseline="0" dirty="0" smtClean="0" bmk="_Toc438107173">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almadelsurhosteria.com/espanol/img/log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3 Marcador de contenido"/>
          <p:cNvGraphicFramePr>
            <a:graphicFrameLocks noGrp="1"/>
          </p:cNvGraphicFramePr>
          <p:nvPr>
            <p:ph idx="1"/>
          </p:nvPr>
        </p:nvGraphicFramePr>
        <p:xfrm>
          <a:off x="457200" y="160020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r>
              <a:rPr lang="es-EC" dirty="0" smtClean="0"/>
              <a:t>Hostería Alma del Sur</a:t>
            </a:r>
            <a:endParaRPr lang="es-EC"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almadelsurhosteria.com/espanol/img/log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3 Marcador de contenido" descr="https://scontent-mia1-1.xx.fbcdn.net/hphotos-xfp1/v/t34.0-12/12244217_10208275086939034_1059091_n.jpg?oh=1d579b34133138102e14f82fee71738b&amp;oe=564CA61D"/>
          <p:cNvPicPr>
            <a:picLocks noGrp="1"/>
          </p:cNvPicPr>
          <p:nvPr>
            <p:ph idx="1"/>
          </p:nvPr>
        </p:nvPicPr>
        <p:blipFill>
          <a:blip r:embed="rId3" cstate="print"/>
          <a:srcRect/>
          <a:stretch>
            <a:fillRect/>
          </a:stretch>
        </p:blipFill>
        <p:spPr bwMode="auto">
          <a:xfrm>
            <a:off x="395536" y="908721"/>
            <a:ext cx="3816424" cy="2409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a:xfrm>
            <a:off x="467544" y="0"/>
            <a:ext cx="8229600" cy="940966"/>
          </a:xfrm>
        </p:spPr>
        <p:txBody>
          <a:bodyPr/>
          <a:lstStyle/>
          <a:p>
            <a:r>
              <a:rPr lang="es-EC" dirty="0" smtClean="0"/>
              <a:t>Instalaciones</a:t>
            </a:r>
            <a:endParaRPr lang="es-EC" dirty="0"/>
          </a:p>
        </p:txBody>
      </p:sp>
      <p:sp>
        <p:nvSpPr>
          <p:cNvPr id="5" name="4 Rectángulo"/>
          <p:cNvSpPr/>
          <p:nvPr/>
        </p:nvSpPr>
        <p:spPr>
          <a:xfrm>
            <a:off x="539552" y="3501008"/>
            <a:ext cx="3456384" cy="2462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C" sz="1000" b="1" dirty="0" smtClean="0">
                <a:latin typeface="Arial" pitchFamily="34" charset="0"/>
                <a:cs typeface="Arial" pitchFamily="34" charset="0"/>
              </a:rPr>
              <a:t>Figura 41. </a:t>
            </a:r>
            <a:r>
              <a:rPr lang="es-EC" sz="1000" dirty="0" smtClean="0">
                <a:latin typeface="Arial" pitchFamily="34" charset="0"/>
                <a:cs typeface="Arial" pitchFamily="34" charset="0"/>
              </a:rPr>
              <a:t> Habitación Quíntuple Hostería Alma del </a:t>
            </a:r>
            <a:r>
              <a:rPr lang="es-EC" sz="1000" dirty="0" smtClean="0">
                <a:latin typeface="Arial" pitchFamily="34" charset="0"/>
                <a:cs typeface="Arial" pitchFamily="34" charset="0"/>
              </a:rPr>
              <a:t>Sur</a:t>
            </a:r>
            <a:endParaRPr lang="es-EC" sz="1000" dirty="0" smtClean="0">
              <a:latin typeface="Arial" pitchFamily="34" charset="0"/>
              <a:cs typeface="Arial" pitchFamily="34" charset="0"/>
            </a:endParaRPr>
          </a:p>
        </p:txBody>
      </p:sp>
      <p:pic>
        <p:nvPicPr>
          <p:cNvPr id="6" name="5 Imagen" descr="https://fbcdn-sphotos-b-a.akamaihd.net/hphotos-ak-xpl1/v/t34.0-12/12243617_10208275096219266_795270287_n.jpg?oh=1a28643588ff34ad31b4b6bac8be2169&amp;oe=564CEDDF&amp;__gda__=1447882685_922aaf650bb580d9a597231e7846121b"/>
          <p:cNvPicPr/>
          <p:nvPr/>
        </p:nvPicPr>
        <p:blipFill>
          <a:blip r:embed="rId4" cstate="print"/>
          <a:srcRect/>
          <a:stretch>
            <a:fillRect/>
          </a:stretch>
        </p:blipFill>
        <p:spPr bwMode="auto">
          <a:xfrm>
            <a:off x="5004048" y="908720"/>
            <a:ext cx="3816424"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5" name="Rectangle 1"/>
          <p:cNvSpPr>
            <a:spLocks noChangeArrowheads="1"/>
          </p:cNvSpPr>
          <p:nvPr/>
        </p:nvSpPr>
        <p:spPr bwMode="auto">
          <a:xfrm>
            <a:off x="5292080" y="3577952"/>
            <a:ext cx="3312368"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5">
                <a:ln>
                  <a:noFill/>
                </a:ln>
                <a:solidFill>
                  <a:srgbClr val="404040"/>
                </a:solidFill>
                <a:effectLst/>
                <a:latin typeface="Arial" pitchFamily="34" charset="0"/>
                <a:ea typeface="Times New Roman" pitchFamily="18" charset="0"/>
                <a:cs typeface="Times New Roman" pitchFamily="18" charset="0"/>
              </a:rPr>
              <a:t>Figura 42. </a:t>
            </a:r>
            <a:r>
              <a:rPr kumimoji="0" lang="es-EC" sz="1000" b="0" i="0" u="none" strike="noStrike" cap="none" normalizeH="0" baseline="0" dirty="0" smtClean="0" bmk="_Toc438107175">
                <a:ln>
                  <a:noFill/>
                </a:ln>
                <a:solidFill>
                  <a:srgbClr val="404040"/>
                </a:solidFill>
                <a:effectLst/>
                <a:latin typeface="Arial" pitchFamily="34" charset="0"/>
                <a:ea typeface="Times New Roman" pitchFamily="18" charset="0"/>
                <a:cs typeface="Times New Roman" pitchFamily="18" charset="0"/>
              </a:rPr>
              <a:t> Restaurante Hostería Alma del </a:t>
            </a:r>
            <a:r>
              <a:rPr kumimoji="0" lang="es-EC" sz="1000" b="0" i="0" u="none" strike="noStrike" cap="none" normalizeH="0" baseline="0" dirty="0" smtClean="0" bmk="_Toc438107175">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https://fbcdn-sphotos-f-a.akamaihd.net/hphotos-ak-xpf1/v/t34.0-12/12233343_10208275421227391_1129977448_n.jpg?oh=b5a5f46ae18c24dbb8b4b1cc8bb59cf4&amp;oe=564BD31F&amp;__gda__=1447862158_3a5b05707f07406c9690a6cc3627b982"/>
          <p:cNvPicPr/>
          <p:nvPr/>
        </p:nvPicPr>
        <p:blipFill>
          <a:blip r:embed="rId5" cstate="print"/>
          <a:srcRect/>
          <a:stretch>
            <a:fillRect/>
          </a:stretch>
        </p:blipFill>
        <p:spPr bwMode="auto">
          <a:xfrm>
            <a:off x="2771800" y="4005064"/>
            <a:ext cx="3816424"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386" name="Rectangle 2"/>
          <p:cNvSpPr>
            <a:spLocks noChangeArrowheads="1"/>
          </p:cNvSpPr>
          <p:nvPr/>
        </p:nvSpPr>
        <p:spPr bwMode="auto">
          <a:xfrm>
            <a:off x="3131840" y="6375811"/>
            <a:ext cx="3168352"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6">
                <a:ln>
                  <a:noFill/>
                </a:ln>
                <a:solidFill>
                  <a:srgbClr val="404040"/>
                </a:solidFill>
                <a:effectLst/>
                <a:latin typeface="Arial" pitchFamily="34" charset="0"/>
                <a:ea typeface="Times New Roman" pitchFamily="18" charset="0"/>
                <a:cs typeface="Times New Roman" pitchFamily="18" charset="0"/>
              </a:rPr>
              <a:t>Figura 43. </a:t>
            </a:r>
            <a:r>
              <a:rPr kumimoji="0" lang="es-EC" sz="1000" b="0" i="0" u="none" strike="noStrike" cap="none" normalizeH="0" baseline="0" dirty="0" smtClean="0" bmk="_Toc438107176">
                <a:ln>
                  <a:noFill/>
                </a:ln>
                <a:solidFill>
                  <a:srgbClr val="404040"/>
                </a:solidFill>
                <a:effectLst/>
                <a:latin typeface="Arial" pitchFamily="34" charset="0"/>
                <a:ea typeface="Times New Roman" pitchFamily="18" charset="0"/>
                <a:cs typeface="Times New Roman" pitchFamily="18" charset="0"/>
              </a:rPr>
              <a:t>Garaje Hostería Alma del </a:t>
            </a:r>
            <a:r>
              <a:rPr kumimoji="0" lang="es-EC" sz="1000" b="0" i="0" u="none" strike="noStrike" cap="none" normalizeH="0" baseline="0" dirty="0" smtClean="0" bmk="_Toc438107176">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almadelsurhosteria.com/espanol/img/logo.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3 Marcador de contenido" descr="https://fbcdn-sphotos-e-a.akamaihd.net/hphotos-ak-xpt1/v/t34.0-12/12270251_10208275096459272_1775776931_n.jpg?oh=25ad50affc91d8a397245840145a4362&amp;oe=564C8781&amp;__gda__=1447871769_94e9ca5398efbcaf57b460e5647e7e5c"/>
          <p:cNvPicPr>
            <a:picLocks noGrp="1"/>
          </p:cNvPicPr>
          <p:nvPr>
            <p:ph idx="1"/>
          </p:nvPr>
        </p:nvPicPr>
        <p:blipFill>
          <a:blip r:embed="rId3" cstate="print"/>
          <a:srcRect/>
          <a:stretch>
            <a:fillRect/>
          </a:stretch>
        </p:blipFill>
        <p:spPr bwMode="auto">
          <a:xfrm>
            <a:off x="323528" y="404665"/>
            <a:ext cx="4032448"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29" name="Rectangle 1"/>
          <p:cNvSpPr>
            <a:spLocks noChangeArrowheads="1"/>
          </p:cNvSpPr>
          <p:nvPr/>
        </p:nvSpPr>
        <p:spPr bwMode="auto">
          <a:xfrm>
            <a:off x="611560" y="2785864"/>
            <a:ext cx="3347864"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7">
                <a:ln>
                  <a:noFill/>
                </a:ln>
                <a:solidFill>
                  <a:srgbClr val="404040"/>
                </a:solidFill>
                <a:effectLst/>
                <a:latin typeface="Arial" pitchFamily="34" charset="0"/>
                <a:ea typeface="Times New Roman" pitchFamily="18" charset="0"/>
                <a:cs typeface="Times New Roman" pitchFamily="18" charset="0"/>
              </a:rPr>
              <a:t>Figura 44. </a:t>
            </a:r>
            <a:r>
              <a:rPr kumimoji="0" lang="es-EC" sz="1000" b="0" i="0" u="none" strike="noStrike" cap="none" normalizeH="0" baseline="0" dirty="0" smtClean="0" bmk="_Toc438107177">
                <a:ln>
                  <a:noFill/>
                </a:ln>
                <a:solidFill>
                  <a:srgbClr val="404040"/>
                </a:solidFill>
                <a:effectLst/>
                <a:latin typeface="Arial" pitchFamily="34" charset="0"/>
                <a:ea typeface="Times New Roman" pitchFamily="18" charset="0"/>
                <a:cs typeface="Times New Roman" pitchFamily="18" charset="0"/>
              </a:rPr>
              <a:t>Bar Hostería Alma del </a:t>
            </a:r>
            <a:r>
              <a:rPr kumimoji="0" lang="es-EC" sz="1000" b="0" i="0" u="none" strike="noStrike" cap="none" normalizeH="0" baseline="0" dirty="0" smtClean="0" bmk="_Toc438107177">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https://fbcdn-sphotos-d-a.akamaihd.net/hphotos-ak-xlp1/v/t34.0-12/12243625_10208275093459197_1481330052_n.jpg?oh=e2697e78ddbf5e46be76577c0191fa64&amp;oe=564CB4D0&amp;__gda__=1447865848_99b483ae25e47d5c7f4258fe9457e6f2"/>
          <p:cNvPicPr/>
          <p:nvPr/>
        </p:nvPicPr>
        <p:blipFill>
          <a:blip r:embed="rId4" cstate="print"/>
          <a:srcRect l="6157"/>
          <a:stretch>
            <a:fillRect/>
          </a:stretch>
        </p:blipFill>
        <p:spPr bwMode="auto">
          <a:xfrm>
            <a:off x="4932040" y="404665"/>
            <a:ext cx="3744416"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0" name="Rectangle 2"/>
          <p:cNvSpPr>
            <a:spLocks noChangeArrowheads="1"/>
          </p:cNvSpPr>
          <p:nvPr/>
        </p:nvSpPr>
        <p:spPr bwMode="auto">
          <a:xfrm>
            <a:off x="5220072" y="2789633"/>
            <a:ext cx="3347864"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8">
                <a:ln>
                  <a:noFill/>
                </a:ln>
                <a:solidFill>
                  <a:srgbClr val="404040"/>
                </a:solidFill>
                <a:effectLst/>
                <a:latin typeface="Arial" pitchFamily="34" charset="0"/>
                <a:ea typeface="Times New Roman" pitchFamily="18" charset="0"/>
                <a:cs typeface="Times New Roman" pitchFamily="18" charset="0"/>
              </a:rPr>
              <a:t>Figura 45. </a:t>
            </a:r>
            <a:r>
              <a:rPr kumimoji="0" lang="es-EC" sz="1000" b="0" i="0" u="none" strike="noStrike" cap="none" normalizeH="0" baseline="0" dirty="0" smtClean="0" bmk="_Toc438107178">
                <a:ln>
                  <a:noFill/>
                </a:ln>
                <a:solidFill>
                  <a:srgbClr val="404040"/>
                </a:solidFill>
                <a:effectLst/>
                <a:latin typeface="Arial" pitchFamily="34" charset="0"/>
                <a:ea typeface="Times New Roman" pitchFamily="18" charset="0"/>
                <a:cs typeface="Times New Roman" pitchFamily="18" charset="0"/>
              </a:rPr>
              <a:t>Sala de Juegos Hostería Alma del </a:t>
            </a:r>
            <a:r>
              <a:rPr kumimoji="0" lang="es-EC" sz="1000" b="0" i="0" u="none" strike="noStrike" cap="none" normalizeH="0" baseline="0" dirty="0" smtClean="0" bmk="_Toc438107178">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https://fbcdn-sphotos-f-a.akamaihd.net/hphotos-ak-xft1/v/t34.0-12/12243703_10208275210302118_1053564197_n.jpg?oh=347adbd7b421261c68f279bd8049122d&amp;oe=564BD217&amp;__gda__=1447855506_50042140c049de504b877e20e454e4cd"/>
          <p:cNvPicPr/>
          <p:nvPr/>
        </p:nvPicPr>
        <p:blipFill>
          <a:blip r:embed="rId5" cstate="print"/>
          <a:srcRect b="7809"/>
          <a:stretch>
            <a:fillRect/>
          </a:stretch>
        </p:blipFill>
        <p:spPr bwMode="auto">
          <a:xfrm>
            <a:off x="3563888" y="3140969"/>
            <a:ext cx="2088232"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1" name="Rectangle 3"/>
          <p:cNvSpPr>
            <a:spLocks noChangeArrowheads="1"/>
          </p:cNvSpPr>
          <p:nvPr/>
        </p:nvSpPr>
        <p:spPr bwMode="auto">
          <a:xfrm>
            <a:off x="3312681" y="6506290"/>
            <a:ext cx="2518638" cy="24622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79">
                <a:ln>
                  <a:noFill/>
                </a:ln>
                <a:solidFill>
                  <a:srgbClr val="404040"/>
                </a:solidFill>
                <a:effectLst/>
                <a:latin typeface="Arial" pitchFamily="34" charset="0"/>
                <a:ea typeface="Times New Roman" pitchFamily="18" charset="0"/>
                <a:cs typeface="Times New Roman" pitchFamily="18" charset="0"/>
              </a:rPr>
              <a:t>Figura 46. </a:t>
            </a:r>
            <a:r>
              <a:rPr kumimoji="0" lang="es-EC" sz="1000" b="0" i="0" u="none" strike="noStrike" cap="none" normalizeH="0" baseline="0" dirty="0" smtClean="0" bmk="_Toc438107179">
                <a:ln>
                  <a:noFill/>
                </a:ln>
                <a:solidFill>
                  <a:srgbClr val="404040"/>
                </a:solidFill>
                <a:effectLst/>
                <a:latin typeface="Arial" pitchFamily="34" charset="0"/>
                <a:ea typeface="Times New Roman" pitchFamily="18" charset="0"/>
                <a:cs typeface="Times New Roman" pitchFamily="18" charset="0"/>
              </a:rPr>
              <a:t>Piscina Hostería Alma del </a:t>
            </a:r>
            <a:r>
              <a:rPr kumimoji="0" lang="es-EC" sz="1000" b="0" i="0" u="none" strike="noStrike" cap="none" normalizeH="0" baseline="0" dirty="0" smtClean="0" bmk="_Toc438107179">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36912"/>
            <a:ext cx="8229600" cy="1143000"/>
          </a:xfrm>
        </p:spPr>
        <p:txBody>
          <a:bodyPr>
            <a:normAutofit fontScale="90000"/>
          </a:bodyPr>
          <a:lstStyle/>
          <a:p>
            <a:r>
              <a:rPr lang="es-EC" dirty="0" smtClean="0"/>
              <a:t>ASPECTOS SOSTENIBLES DE OPERACIÓN TURÍSTICA DE LAS HOSTERÍAS: LA CIÉNEGA Y ALMA DEL SUR</a:t>
            </a:r>
            <a:endParaRPr lang="es-EC"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del Problema </a:t>
            </a:r>
            <a:endParaRPr lang="es-EC" dirty="0"/>
          </a:p>
        </p:txBody>
      </p:sp>
      <p:graphicFrame>
        <p:nvGraphicFramePr>
          <p:cNvPr id="4" name="3 Diagrama"/>
          <p:cNvGraphicFramePr/>
          <p:nvPr/>
        </p:nvGraphicFramePr>
        <p:xfrm>
          <a:off x="2195736" y="1340768"/>
          <a:ext cx="62646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1" name="Picture 1" descr="E:\cd\Anexos\Fotografías\Hostería La Cienega\DSC03230.JPG"/>
          <p:cNvPicPr>
            <a:picLocks noChangeAspect="1" noChangeArrowheads="1"/>
          </p:cNvPicPr>
          <p:nvPr/>
        </p:nvPicPr>
        <p:blipFill>
          <a:blip r:embed="rId7" cstate="print"/>
          <a:srcRect l="18759" r="6205" b="2832"/>
          <a:stretch>
            <a:fillRect/>
          </a:stretch>
        </p:blipFill>
        <p:spPr bwMode="auto">
          <a:xfrm>
            <a:off x="5796136" y="4477134"/>
            <a:ext cx="3347864" cy="2380866"/>
          </a:xfrm>
          <a:prstGeom prst="rect">
            <a:avLst/>
          </a:prstGeom>
          <a:noFill/>
        </p:spPr>
      </p:pic>
      <p:pic>
        <p:nvPicPr>
          <p:cNvPr id="30722" name="Picture 2" descr="E:\cd\Anexos\Fotografías\Hostería Alma del Sur\08.jpg"/>
          <p:cNvPicPr>
            <a:picLocks noChangeAspect="1" noChangeArrowheads="1"/>
          </p:cNvPicPr>
          <p:nvPr/>
        </p:nvPicPr>
        <p:blipFill>
          <a:blip r:embed="rId8" cstate="print"/>
          <a:srcRect r="14149"/>
          <a:stretch>
            <a:fillRect/>
          </a:stretch>
        </p:blipFill>
        <p:spPr bwMode="auto">
          <a:xfrm>
            <a:off x="1" y="1700808"/>
            <a:ext cx="3203848" cy="2520280"/>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C:\Users\Jonathan\Documents\majo\uni espe\tesis\tanicuchisito lindo\29-08-2015\DSC02997.JPG"/>
          <p:cNvPicPr>
            <a:picLocks noGrp="1"/>
          </p:cNvPicPr>
          <p:nvPr>
            <p:ph idx="1"/>
          </p:nvPr>
        </p:nvPicPr>
        <p:blipFill>
          <a:blip r:embed="rId2" cstate="print"/>
          <a:srcRect/>
          <a:stretch>
            <a:fillRect/>
          </a:stretch>
        </p:blipFill>
        <p:spPr bwMode="auto">
          <a:xfrm>
            <a:off x="539552" y="1700808"/>
            <a:ext cx="4752528" cy="36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a:xfrm>
            <a:off x="457200" y="274638"/>
            <a:ext cx="8229600" cy="1210146"/>
          </a:xfrm>
        </p:spPr>
        <p:txBody>
          <a:bodyPr/>
          <a:lstStyle/>
          <a:p>
            <a:r>
              <a:rPr lang="es-EC" dirty="0" smtClean="0"/>
              <a:t>Ámbito Ambiental</a:t>
            </a:r>
            <a:endParaRPr lang="es-EC" dirty="0"/>
          </a:p>
        </p:txBody>
      </p:sp>
      <p:sp>
        <p:nvSpPr>
          <p:cNvPr id="14337" name="Rectangle 1"/>
          <p:cNvSpPr>
            <a:spLocks noChangeArrowheads="1"/>
          </p:cNvSpPr>
          <p:nvPr/>
        </p:nvSpPr>
        <p:spPr bwMode="auto">
          <a:xfrm>
            <a:off x="1259632" y="5522168"/>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bmk="_Toc438107184">
              <a:ln>
                <a:noFill/>
              </a:ln>
              <a:solidFill>
                <a:srgbClr val="40404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84">
                <a:ln>
                  <a:noFill/>
                </a:ln>
                <a:solidFill>
                  <a:srgbClr val="404040"/>
                </a:solidFill>
                <a:effectLst/>
                <a:latin typeface="Arial" pitchFamily="34" charset="0"/>
                <a:ea typeface="Times New Roman" pitchFamily="18" charset="0"/>
                <a:cs typeface="Times New Roman" pitchFamily="18" charset="0"/>
              </a:rPr>
              <a:t>Figura 51. </a:t>
            </a:r>
            <a:r>
              <a:rPr kumimoji="0" lang="es-EC" sz="1000" b="0" i="0" u="none" strike="noStrike" cap="none" normalizeH="0" baseline="0" dirty="0" smtClean="0" bmk="_Toc438107184">
                <a:ln>
                  <a:noFill/>
                </a:ln>
                <a:solidFill>
                  <a:srgbClr val="404040"/>
                </a:solidFill>
                <a:effectLst/>
                <a:latin typeface="Arial" pitchFamily="34" charset="0"/>
                <a:ea typeface="Times New Roman" pitchFamily="18" charset="0"/>
                <a:cs typeface="Times New Roman" pitchFamily="18" charset="0"/>
              </a:rPr>
              <a:t>Jardines exteriores Hostería la </a:t>
            </a:r>
            <a:r>
              <a:rPr kumimoji="0" lang="es-EC" sz="1000" b="0" i="0" u="none" strike="noStrike" cap="none" normalizeH="0" baseline="0" dirty="0" smtClean="0" bmk="_Toc438107184">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C:\Users\Jonathan\AppData\Local\Temp\12233349_10208275092859182_90298904_n.jpg"/>
          <p:cNvPicPr/>
          <p:nvPr/>
        </p:nvPicPr>
        <p:blipFill>
          <a:blip r:embed="rId3" cstate="print"/>
          <a:srcRect b="17574"/>
          <a:stretch>
            <a:fillRect/>
          </a:stretch>
        </p:blipFill>
        <p:spPr bwMode="auto">
          <a:xfrm>
            <a:off x="5940152" y="1268761"/>
            <a:ext cx="2448272"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38" name="Rectangle 2"/>
          <p:cNvSpPr>
            <a:spLocks noChangeArrowheads="1"/>
          </p:cNvSpPr>
          <p:nvPr/>
        </p:nvSpPr>
        <p:spPr bwMode="auto">
          <a:xfrm>
            <a:off x="5508104" y="5666184"/>
            <a:ext cx="34553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85">
                <a:ln>
                  <a:noFill/>
                </a:ln>
                <a:solidFill>
                  <a:srgbClr val="404040"/>
                </a:solidFill>
                <a:effectLst/>
                <a:latin typeface="Arial" pitchFamily="34" charset="0"/>
                <a:ea typeface="Times New Roman" pitchFamily="18" charset="0"/>
                <a:cs typeface="Times New Roman" pitchFamily="18" charset="0"/>
              </a:rPr>
              <a:t>Figura 52. </a:t>
            </a:r>
            <a:r>
              <a:rPr kumimoji="0" lang="es-EC" sz="1000" b="0" i="0" u="none" strike="noStrike" cap="none" normalizeH="0" baseline="0" dirty="0" err="1" smtClean="0" bmk="_Toc438107185">
                <a:ln>
                  <a:noFill/>
                </a:ln>
                <a:solidFill>
                  <a:srgbClr val="404040"/>
                </a:solidFill>
                <a:effectLst/>
                <a:latin typeface="Arial" pitchFamily="34" charset="0"/>
                <a:ea typeface="Times New Roman" pitchFamily="18" charset="0"/>
                <a:cs typeface="Times New Roman" pitchFamily="18" charset="0"/>
              </a:rPr>
              <a:t>Señalética</a:t>
            </a:r>
            <a:r>
              <a:rPr kumimoji="0" lang="es-EC" sz="1000" b="0" i="0" u="none" strike="noStrike" cap="none" normalizeH="0" baseline="0" dirty="0" smtClean="0" bmk="_Toc438107185">
                <a:ln>
                  <a:noFill/>
                </a:ln>
                <a:solidFill>
                  <a:srgbClr val="404040"/>
                </a:solidFill>
                <a:effectLst/>
                <a:latin typeface="Arial" pitchFamily="34" charset="0"/>
                <a:ea typeface="Times New Roman" pitchFamily="18" charset="0"/>
                <a:cs typeface="Times New Roman" pitchFamily="18" charset="0"/>
              </a:rPr>
              <a:t> de seguridad Hostería Alma del </a:t>
            </a:r>
            <a:r>
              <a:rPr kumimoji="0" lang="es-EC" sz="1000" b="0" i="0" u="none" strike="noStrike" cap="none" normalizeH="0" baseline="0" dirty="0" smtClean="0" bmk="_Toc438107185">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onathan\Documents\majo\uni espe\tesis\tanicuchisito lindo\29-08-2015\DSC03063.JPG"/>
          <p:cNvPicPr>
            <a:picLocks noGrp="1"/>
          </p:cNvPicPr>
          <p:nvPr>
            <p:ph idx="1"/>
          </p:nvPr>
        </p:nvPicPr>
        <p:blipFill>
          <a:blip r:embed="rId2" cstate="print"/>
          <a:srcRect/>
          <a:stretch>
            <a:fillRect/>
          </a:stretch>
        </p:blipFill>
        <p:spPr bwMode="auto">
          <a:xfrm>
            <a:off x="323528" y="476673"/>
            <a:ext cx="4104456"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3" name="Rectangle 1"/>
          <p:cNvSpPr>
            <a:spLocks noChangeArrowheads="1"/>
          </p:cNvSpPr>
          <p:nvPr/>
        </p:nvSpPr>
        <p:spPr bwMode="auto">
          <a:xfrm>
            <a:off x="251520" y="3649960"/>
            <a:ext cx="424847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33425" algn="l"/>
              </a:tabLst>
            </a:pPr>
            <a:r>
              <a:rPr kumimoji="0" lang="es-EC" sz="1000" b="1" i="0" u="none" strike="noStrike" cap="none" normalizeH="0" baseline="0" dirty="0" smtClean="0" bmk="_Toc438107186">
                <a:ln>
                  <a:noFill/>
                </a:ln>
                <a:solidFill>
                  <a:srgbClr val="404040"/>
                </a:solidFill>
                <a:effectLst/>
                <a:latin typeface="Arial" pitchFamily="34" charset="0"/>
                <a:ea typeface="Times New Roman" pitchFamily="18" charset="0"/>
                <a:cs typeface="Times New Roman" pitchFamily="18" charset="0"/>
              </a:rPr>
              <a:t>Figura 53. </a:t>
            </a:r>
            <a:r>
              <a:rPr kumimoji="0" lang="es-EC" sz="1000" b="0" i="0" u="none" strike="noStrike" cap="none" normalizeH="0" baseline="0" dirty="0" smtClean="0" bmk="_Toc438107186">
                <a:ln>
                  <a:noFill/>
                </a:ln>
                <a:solidFill>
                  <a:srgbClr val="404040"/>
                </a:solidFill>
                <a:effectLst/>
                <a:latin typeface="Arial" pitchFamily="34" charset="0"/>
                <a:ea typeface="Times New Roman" pitchFamily="18" charset="0"/>
                <a:cs typeface="Times New Roman" pitchFamily="18" charset="0"/>
              </a:rPr>
              <a:t>Horno de quema de residuos Hostería la </a:t>
            </a:r>
            <a:r>
              <a:rPr kumimoji="0" lang="es-EC" sz="1000" b="0" i="0" u="none" strike="noStrike" cap="none" normalizeH="0" baseline="0" dirty="0" smtClean="0" bmk="_Toc438107186">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C:\Users\Jonathan\AppData\Local\Temp\12243949_10208275040897883_124741145_n.jpg"/>
          <p:cNvPicPr/>
          <p:nvPr/>
        </p:nvPicPr>
        <p:blipFill>
          <a:blip r:embed="rId3" cstate="print"/>
          <a:srcRect/>
          <a:stretch>
            <a:fillRect/>
          </a:stretch>
        </p:blipFill>
        <p:spPr bwMode="auto">
          <a:xfrm>
            <a:off x="4644008" y="2852937"/>
            <a:ext cx="4176464" cy="296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4" name="Rectangle 2"/>
          <p:cNvSpPr>
            <a:spLocks noChangeArrowheads="1"/>
          </p:cNvSpPr>
          <p:nvPr/>
        </p:nvSpPr>
        <p:spPr bwMode="auto">
          <a:xfrm>
            <a:off x="4860032" y="6026224"/>
            <a:ext cx="385192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87">
                <a:ln>
                  <a:noFill/>
                </a:ln>
                <a:solidFill>
                  <a:srgbClr val="404040"/>
                </a:solidFill>
                <a:effectLst/>
                <a:latin typeface="Arial" pitchFamily="34" charset="0"/>
                <a:ea typeface="Times New Roman" pitchFamily="18" charset="0"/>
                <a:cs typeface="Times New Roman" pitchFamily="18" charset="0"/>
              </a:rPr>
              <a:t>Figura 54. </a:t>
            </a:r>
            <a:r>
              <a:rPr kumimoji="0" lang="es-EC" sz="1000" b="0" i="0" u="none" strike="noStrike" cap="none" normalizeH="0" baseline="0" dirty="0" smtClean="0" bmk="_Toc438107187">
                <a:ln>
                  <a:noFill/>
                </a:ln>
                <a:solidFill>
                  <a:srgbClr val="404040"/>
                </a:solidFill>
                <a:effectLst/>
                <a:latin typeface="Arial" pitchFamily="34" charset="0"/>
                <a:ea typeface="Times New Roman" pitchFamily="18" charset="0"/>
                <a:cs typeface="Times New Roman" pitchFamily="18" charset="0"/>
              </a:rPr>
              <a:t>Manejo de desechos</a:t>
            </a:r>
            <a:r>
              <a:rPr kumimoji="0" lang="es-EC" sz="1000" b="0" i="0" u="none" strike="noStrike" cap="none" normalizeH="0" baseline="0" dirty="0" smtClean="0">
                <a:ln>
                  <a:noFill/>
                </a:ln>
                <a:solidFill>
                  <a:srgbClr val="404040"/>
                </a:solidFill>
                <a:effectLst/>
                <a:latin typeface="Arial" pitchFamily="34" charset="0"/>
                <a:ea typeface="Times New Roman" pitchFamily="18" charset="0"/>
                <a:cs typeface="Times New Roman" pitchFamily="18" charset="0"/>
              </a:rPr>
              <a:t> </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Jonathan\Documents\majo\uni espe\tesis\tanicuchisito lindo\29-08-2015\DSC03181.JPG"/>
          <p:cNvPicPr>
            <a:picLocks noGrp="1"/>
          </p:cNvPicPr>
          <p:nvPr>
            <p:ph idx="1"/>
          </p:nvPr>
        </p:nvPicPr>
        <p:blipFill>
          <a:blip r:embed="rId2" cstate="print"/>
          <a:srcRect/>
          <a:stretch>
            <a:fillRect/>
          </a:stretch>
        </p:blipFill>
        <p:spPr bwMode="auto">
          <a:xfrm>
            <a:off x="395536" y="3140969"/>
            <a:ext cx="4176464"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a:xfrm>
            <a:off x="457200" y="274639"/>
            <a:ext cx="8229600" cy="634082"/>
          </a:xfrm>
        </p:spPr>
        <p:txBody>
          <a:bodyPr>
            <a:normAutofit fontScale="90000"/>
          </a:bodyPr>
          <a:lstStyle/>
          <a:p>
            <a:r>
              <a:rPr lang="es-EC" dirty="0" smtClean="0"/>
              <a:t>Conservación del medio </a:t>
            </a:r>
            <a:endParaRPr lang="es-EC" dirty="0"/>
          </a:p>
        </p:txBody>
      </p:sp>
      <p:pic>
        <p:nvPicPr>
          <p:cNvPr id="5" name="4 Imagen" descr="C:\Users\Jonathan\AppData\Local\Temp\12244073_10208275053898208_1762082332_n.jpg"/>
          <p:cNvPicPr/>
          <p:nvPr/>
        </p:nvPicPr>
        <p:blipFill>
          <a:blip r:embed="rId3" cstate="print"/>
          <a:srcRect/>
          <a:stretch>
            <a:fillRect/>
          </a:stretch>
        </p:blipFill>
        <p:spPr bwMode="auto">
          <a:xfrm>
            <a:off x="4788025" y="1124744"/>
            <a:ext cx="3904537" cy="3024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0177" name="Rectangle 1"/>
          <p:cNvSpPr>
            <a:spLocks noChangeArrowheads="1"/>
          </p:cNvSpPr>
          <p:nvPr/>
        </p:nvSpPr>
        <p:spPr bwMode="auto">
          <a:xfrm>
            <a:off x="323528" y="6242248"/>
            <a:ext cx="410445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88">
                <a:ln>
                  <a:noFill/>
                </a:ln>
                <a:solidFill>
                  <a:srgbClr val="404040"/>
                </a:solidFill>
                <a:effectLst/>
                <a:latin typeface="Arial" pitchFamily="34" charset="0"/>
                <a:ea typeface="Times New Roman" pitchFamily="18" charset="0"/>
                <a:cs typeface="Times New Roman" pitchFamily="18" charset="0"/>
              </a:rPr>
              <a:t>Figura 55. </a:t>
            </a:r>
            <a:r>
              <a:rPr kumimoji="0" lang="es-EC" sz="1000" b="0" i="0" u="none" strike="noStrike" cap="none" normalizeH="0" baseline="0" dirty="0" smtClean="0" bmk="_Toc438107188">
                <a:ln>
                  <a:noFill/>
                </a:ln>
                <a:solidFill>
                  <a:srgbClr val="404040"/>
                </a:solidFill>
                <a:effectLst/>
                <a:latin typeface="Arial" pitchFamily="34" charset="0"/>
                <a:ea typeface="Times New Roman" pitchFamily="18" charset="0"/>
                <a:cs typeface="Times New Roman" pitchFamily="18" charset="0"/>
              </a:rPr>
              <a:t>Riego de aguas jardines exteriores Hostería la </a:t>
            </a:r>
            <a:r>
              <a:rPr kumimoji="0" lang="es-EC" sz="1000" b="0" i="0" u="none" strike="noStrike" cap="none" normalizeH="0" baseline="0" dirty="0" smtClean="0" bmk="_Toc438107188">
                <a:ln>
                  <a:noFill/>
                </a:ln>
                <a:solidFill>
                  <a:srgbClr val="404040"/>
                </a:solidFill>
                <a:effectLst/>
                <a:latin typeface="Arial" pitchFamily="34" charset="0"/>
                <a:ea typeface="Times New Roman" pitchFamily="18" charset="0"/>
                <a:cs typeface="Times New Roman" pitchFamily="18" charset="0"/>
              </a:rPr>
              <a:t>Ciénega</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5148064" y="4370040"/>
            <a:ext cx="34553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bmk="_Toc438107189">
                <a:ln>
                  <a:noFill/>
                </a:ln>
                <a:solidFill>
                  <a:srgbClr val="404040"/>
                </a:solidFill>
                <a:effectLst/>
                <a:latin typeface="Arial" pitchFamily="34" charset="0"/>
                <a:ea typeface="Times New Roman" pitchFamily="18" charset="0"/>
                <a:cs typeface="Times New Roman" pitchFamily="18" charset="0"/>
              </a:rPr>
              <a:t>Figura 56. </a:t>
            </a:r>
            <a:r>
              <a:rPr kumimoji="0" lang="es-EC" sz="1000" b="0" i="0" u="none" strike="noStrike" cap="none" normalizeH="0" baseline="0" dirty="0" smtClean="0" bmk="_Toc438107189">
                <a:ln>
                  <a:noFill/>
                </a:ln>
                <a:solidFill>
                  <a:srgbClr val="404040"/>
                </a:solidFill>
                <a:effectLst/>
                <a:latin typeface="Arial" pitchFamily="34" charset="0"/>
                <a:ea typeface="Times New Roman" pitchFamily="18" charset="0"/>
                <a:cs typeface="Times New Roman" pitchFamily="18" charset="0"/>
              </a:rPr>
              <a:t>Áreas verdes Hostería Alma del </a:t>
            </a:r>
            <a:r>
              <a:rPr kumimoji="0" lang="es-EC" sz="1000" b="0" i="0" u="none" strike="noStrike" cap="none" normalizeH="0" baseline="0" dirty="0" smtClean="0" bmk="_Toc438107189">
                <a:ln>
                  <a:noFill/>
                </a:ln>
                <a:solidFill>
                  <a:srgbClr val="404040"/>
                </a:solidFill>
                <a:effectLst/>
                <a:latin typeface="Arial" pitchFamily="34" charset="0"/>
                <a:ea typeface="Times New Roman" pitchFamily="18" charset="0"/>
                <a:cs typeface="Times New Roman" pitchFamily="18" charset="0"/>
              </a:rPr>
              <a:t>Sur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12777"/>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Ámbito Socio - cultural</a:t>
            </a:r>
            <a:endParaRPr lang="es-EC"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1"/>
          <a:ext cx="8229600"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Ámbito Económico</a:t>
            </a:r>
            <a:endParaRPr lang="es-EC"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20888"/>
            <a:ext cx="8229600" cy="1143000"/>
          </a:xfrm>
        </p:spPr>
        <p:txBody>
          <a:bodyPr>
            <a:normAutofit fontScale="90000"/>
          </a:bodyPr>
          <a:lstStyle/>
          <a:p>
            <a:r>
              <a:rPr lang="es-EC" dirty="0" smtClean="0"/>
              <a:t>DIMENSIONES APLICABLES PARA LA OBTENCIÓN DE LA CERTIFICACIÓN SMART VOYAGER EXPRESS EN LAS HOSTERÍAS: LA CIÉNEGA Y ALMA DEL SUR</a:t>
            </a:r>
            <a:endParaRPr lang="es-EC"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Autofit/>
          </a:bodyPr>
          <a:lstStyle/>
          <a:p>
            <a:pPr lvl="2" algn="ctr" rtl="0">
              <a:spcBef>
                <a:spcPct val="0"/>
              </a:spcBef>
            </a:pPr>
            <a:r>
              <a:rPr lang="es-EC" sz="4000" b="1" dirty="0"/>
              <a:t>Dimensión Lineamientos </a:t>
            </a:r>
            <a:r>
              <a:rPr lang="es-EC" sz="4000" b="1" dirty="0" smtClean="0"/>
              <a:t>Estratégicos</a:t>
            </a:r>
            <a:endParaRPr lang="es-EC" sz="4000" dirty="0"/>
          </a:p>
        </p:txBody>
      </p:sp>
      <p:pic>
        <p:nvPicPr>
          <p:cNvPr id="53250" name="Picture 2" descr="http://www.yacompre.com.ec/Imagenes/Noticias/20/281/54e7165f97dd6_sriambato24cot121jpg.jpeg"/>
          <p:cNvPicPr>
            <a:picLocks noChangeAspect="1" noChangeArrowheads="1"/>
          </p:cNvPicPr>
          <p:nvPr/>
        </p:nvPicPr>
        <p:blipFill>
          <a:blip r:embed="rId7" cstate="print"/>
          <a:srcRect/>
          <a:stretch>
            <a:fillRect/>
          </a:stretch>
        </p:blipFill>
        <p:spPr bwMode="auto">
          <a:xfrm>
            <a:off x="5868144" y="4149080"/>
            <a:ext cx="2987824" cy="1864402"/>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E:\cd\Anexos\Fotografías\Hostería La Cienega\DSC03053.JPG"/>
          <p:cNvPicPr>
            <a:picLocks noChangeAspect="1" noChangeArrowheads="1"/>
          </p:cNvPicPr>
          <p:nvPr/>
        </p:nvPicPr>
        <p:blipFill>
          <a:blip r:embed="rId2" cstate="print"/>
          <a:srcRect/>
          <a:stretch>
            <a:fillRect/>
          </a:stretch>
        </p:blipFill>
        <p:spPr bwMode="auto">
          <a:xfrm>
            <a:off x="1932338" y="2612377"/>
            <a:ext cx="5159942" cy="2904855"/>
          </a:xfrm>
          <a:prstGeom prst="rect">
            <a:avLst/>
          </a:prstGeom>
          <a:noFill/>
        </p:spPr>
      </p:pic>
      <p:graphicFrame>
        <p:nvGraphicFramePr>
          <p:cNvPr id="4" name="3 Marcador de contenido"/>
          <p:cNvGraphicFramePr>
            <a:graphicFrameLocks noGrp="1"/>
          </p:cNvGraphicFramePr>
          <p:nvPr>
            <p:ph idx="1"/>
          </p:nvPr>
        </p:nvGraphicFramePr>
        <p:xfrm>
          <a:off x="457200" y="1600201"/>
          <a:ext cx="822960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normAutofit fontScale="90000"/>
          </a:bodyPr>
          <a:lstStyle/>
          <a:p>
            <a:r>
              <a:rPr lang="es-EC" dirty="0" smtClean="0"/>
              <a:t>Dimensión Criterio y Conservación Ambiental</a:t>
            </a:r>
            <a:endParaRPr lang="es-EC"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institutodelcancer.med.ec/wp-content/uploads/2015/03/seguridad.jpg"/>
          <p:cNvPicPr>
            <a:picLocks noChangeAspect="1" noChangeArrowheads="1"/>
          </p:cNvPicPr>
          <p:nvPr/>
        </p:nvPicPr>
        <p:blipFill>
          <a:blip r:embed="rId2" cstate="print">
            <a:lum bright="70000" contrast="-70000"/>
          </a:blip>
          <a:srcRect/>
          <a:stretch>
            <a:fillRect/>
          </a:stretch>
        </p:blipFill>
        <p:spPr bwMode="auto">
          <a:xfrm>
            <a:off x="1403648" y="1772816"/>
            <a:ext cx="6841434" cy="4176464"/>
          </a:xfrm>
          <a:prstGeom prst="rect">
            <a:avLst/>
          </a:prstGeom>
          <a:noFill/>
        </p:spPr>
      </p:pic>
      <p:graphicFrame>
        <p:nvGraphicFramePr>
          <p:cNvPr id="4" name="3 Marcador de contenido"/>
          <p:cNvGraphicFramePr>
            <a:graphicFrameLocks noGrp="1"/>
          </p:cNvGraphicFramePr>
          <p:nvPr>
            <p:ph idx="1"/>
          </p:nvPr>
        </p:nvGraphicFramePr>
        <p:xfrm>
          <a:off x="1475656" y="1412776"/>
          <a:ext cx="633670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r>
              <a:rPr lang="es-EC" dirty="0" smtClean="0"/>
              <a:t>Dimensión Seguridad</a:t>
            </a:r>
            <a:endParaRPr lang="es-EC" dirty="0"/>
          </a:p>
        </p:txBody>
      </p:sp>
      <p:sp>
        <p:nvSpPr>
          <p:cNvPr id="9218" name="AutoShape 2" descr="data:image/jpeg;base64,/9j/4AAQSkZJRgABAQAAAQABAAD/2wCEAAkGBxQSEhUUExQWFhQXFBwXGBgYFRoXGhgXFhcXHRcaHxwZHSggGx0nHBcVITEiJSkrMC4uHCAzODMsNygtLisBCgoKDg0OGxAQGy8kICQvLDQ0NCwtLDQsMi0vLC0sLDQsLDQtLSwsLCwsLCwsLCwsLCwsLCwsLCwsLywsLCwsLP/AABEIAK8BHwMBEQACEQEDEQH/xAAcAAACAgMBAQAAAAAAAAAAAAAABgUHAgMEAQj/xABPEAACAQIDBAUHBwkHAQcFAAABAgMAEQQSIQUGMUETMlFhcQcUIlKBkaEjQmJykrHRFhczU4KTosHwFUOywtLT4aMIY3Ozw+LxJDR0lLT/xAAbAQEAAgMBAQAAAAAAAAAAAAAABAUCAwYBB//EAEARAAEDAgIGCAUCBAUEAwAAAAEAAgMEESExBRJBUWFxE4GRobHB0fAGFCIy4UJSFSNi8TNykqLCQ4Ky4jST0v/aAAwDAQACEQMRAD8AuGiIoiKIiiLhx+14If0sqJ3MwB93GtjInv8AtBK1vlYz7iAoaXfzBA26Unwjf/TW8UM5/T3hRzXwfu7ivIt+8GTbpSPFHH8qGhnH6e8L0V0Bw1vFS2C23DL+jkRvBgajvjez7hZSGSMf9puu9JQawWazoiKIiiIoiKIiiIoiKIiiIoiKIiiIoiKIiiIoiKIiiIoiKIiiLFnAFybCiKOk3gwwbL08Zb1VcO32VufhRFrbeCMWOSYKWC52gkjUFjZdZFXiSBpfjRFJQzhuFEW2iIoiKIiiKO21tmLCx55Wt2KNWY9gHP7q2xQvldqtC1TTMibrOKrfae9uMxrFMMjqvqxAs5HazKLj2W9tW8dHDCLyG545KnkrJpjaMWHDNcKbkbQfXzdtdbs6A/Fr1u+cgGGt4rT8lUHHV7wufGbo42IXfDSW+iA/+Amsm1ULsnBYOpJm5tUKRapCjr1HINwSCOBBsa8IBFivQSDcJk2NvlNCQJCZE7+sPbz9vvqBPo9j8WYHuVhBpF7MH4jvVjbF3hjnUFWv/Lx7KppI3Ru1XBXUcjZG6zTcKcRr1gs1lREUReE0RQG098sJDcGTOw+bGM5uOVx6IPia0unY3arOn0PVzYhthvdh+e5QGI8pK/MgY/WcL9wNaTVjYFZs+Gn/AK5B1AnxsuYeUl+eHX96f9FefNn9vf8AhbT8NN2S/wC3/wBl24byjRnrxuveLMPvB+FZiqbtCiy/Dk7Rdjge0H070xbN3jgm6kik9l7EeIOore17XZFU9RRz05/mtI8O3JSySg8KzUZZ0RFERRF5eiLCWZVF2IA7SbD40RRx3iw1yFmSQjisR6Vh+zHmPwoi9G12YXjwuJfxiEP/APQ0dEWRbGNbLBEi8zJOcw/ZjjYH7VEXFisUUPy+0MLF9FEAce2SVr/YrAyMGZUmOiqJPsjceoqJxG3MAtxJjcXOfoFo/cYEjHxrWamMbVOj0HWv/TbmR/dRk+9ezxquAMrDg05Vz9pzIa1mrGwKcz4bl/XIByufRa5fKVOBaGCCIdlma3uKj4VrNU/YApsfw5Tj73uPKw9V3Rbblxuysc0xBkh+VXKoWwiCyrYD6UbVvp5C8G6p9NUMVLIwRDAjvv8A2UhuRjzIguakKlTdREURFEUbvBtlMJCZX15KvNmPAD8eQrbBC6V+qFqmmbEzWKT9391pdpP53jiRG3UQaFl5W9VPiePebGWoZTt6KLPafe1VsNO+pd0s2Wwe9isrA4GOFAkSKijkoAHw4nvqre9zzdxurVrGsFmiy6KxWSKIoPeHdXD4wHpEtJbSRbBx2a/OHcb1IhqZIj9Jw3KPNTRyj6hjvVM7zbuy4GXJJqp1Rx1XH8iOY5d4savYKhszbhUFRTuhdYqHretC6tnY94XDIfEciK0zwNmbquW6nndC7WarU3Y3gEqjWuckjdG4tcukjkbI0ObkmpGvWC2KM3g2/FhEzSG7HqoOs1uzsHea1ySNYLlTaKglq36seQzOwe9yqzb288+KJDNkj5RqbL7Txb26dwqvkmc/NdpRaLgpRdou7ec+rd1Y8VC1qVkujC4GWX9HFJIO1I2ce9Qa9DScgtUk0cf3uA5kBdUm7+KAucNPb/wnP3CsujfuK0iupibCRv8AqCj5UKnKwKt2MCp9x1rA4ZqS0hwu03HBeKSDcEgjgQbEe0V6DZCA4WIuEz7D3wkiIWUll9bmPHt+/wAalRVJGDlztfoFjwX0+B3bDy3eHJWLsva6SqCCDepoIOIXJPY5ji1wsQpQGvViomVpJJ5o+nMMccMcl0jUsQ5lDek4YadFwy86HBetBcbBL2J3g2cB6WJxmIP0WkiB/d9EpFRzUxhXDNA1jswBzI8rqOl3wwKnNFs5WccHlyZvtWdvjWs1Y2BTY/hp/wCuQDkCfGy1YjylYo6Rxwxj6rMR8QPhWs1T9inR/DtM37nOPYPI+KicXvnjnvmxLKOxAqW9qi/xrWZ5DtU6PRFGzKMHnc+du5cqYTGYkXy4mYHmekdT7W0rGz3bytplpKfaxvYD2DFevuvjFF/NZbdyX+C6170TxsXg0lSuNulb2qNmiZDldWVvVZSp9x1rAi2altc14u03HDELCvF6iiJ38lrB5MVh24S4fh3KSp+EtSqQ/UQud+JI7wsfuJHaPwvPJpMQoVusBZvEaH43qeuPVliiL2iIoiQcPD/au0Tm1wuG5cnN/wDMQT9Ve+rX/wCLT4fc733eKqrfNVGP2t9++Cs0C1VStV7REURFEWjG4tIUaSRgiKLlibAf12Vk1pcbNGKxc4NF3HBL+1dlPtKMrKDDDxjBUGVmsQrtf9GBfqD0jzI1WpMcop3Xbie7lx55eKjSRGobZ2A7/wAcs/BUvtXZ74eV4ZBZ0Nj2HsI7iLEeNX0cgkaHN2rn5Y3RuLXLkrNYKS2HtAwyDXQnWq/SEGuzXGY8FYaPn1H6hyPirNl3oSDDdI3pNwRb9ZraDuHMmufkkDG3XV0FE+rlEbcBtO4e8lWO0MdJPI0krZnbieQHIAcgOyqxzi43K+gQQRwRiOMWA948V1bvbDkxkvRRZRYZmZjoq3te3E8eA+HGvY4y82C01lZHSR9I/qttPknrbWycHsbBSYt4vOZUAC9JaxdmCrZeqoub31NgdTU9lOxvFcdV6ZqZ8AdVu4eZzPhwSRuf5bMTJi4osVHD0MjrH8mrIYyxAUi7G6gnUHW3Pt3qpOKvyiLnxmCjmXLKiuvYyhh8a8LQ7ArZFNJE7WjcQeBSJvH5NkIL4Q5G49Exup+qx1U+Nx4VEkpRmxdDRfEDmnVqRcbxn1jb481WmIgaN2R1KupsykWINQyCMCurY9r2h7DcHau7Yu1mgbQ+iTqOzvrdDNqGxyVTpbRjapmuz7x38D5HyVq7D2sJVGtWS4Ygg2K6RpjY/Vlw0iHxR4ig9zS0QGxuqTxEPRuyeozJ9kkfyqnIsbL6ex+u0P3gHtxWuvFkpfdvd2bGvljFlXryHqr+Ldw+FbI4zIbBQq6vipGaz8zkNp9BxVm4LYGA2aoeTKX4B5PSdm7EQX17lF/GpojjiFyuTlrq3SDi1l7bhgAOJ9TZSX9szv8AocHIRyaV1gB9hzOPaorPpHHJvbgovykLP8WYcmgu78G96Dj8aOODjI+higW9zxqPiKa0n7e/8J0FGcpT1sw7nE9y1Yja2HltFjITEW0C4hBkJ7BICYyf2r14XtODxbn7ss2U08f8ynfrW2sOPWMHd1krbz+TgWMmDJ7TCxvf6jHn3N7xWiWm2sVvQfEBuGVP+oeY8x2FVw6kEgggg2IIsQRxBB4Goa6kEEXCZfJvicm0Ivpq6e9Sw+KCt9ObSBVWm49eidwse+3mu7YidDtDFRdmJkI+q7l1H2XWrJcErMjOgoiyoiiN7dodBhJpBo2TKv1n9EH2E39lb6aPpJWtWipk6OJzlx+SjBCPAh+csjMfBTkA/hJ9tb9Iv1prbv7qPo5mrDfenOoKnooiKIoTebeaHBJeQ3cj0Y16zfgO8/HhW+CnfMbNy3qPPUshF3Kmd5N5Jsa+aU2QH0Ix1V/E95+A0q+gp2Qizc96oZ6l8xxy3KzvJht84nDmJzeSGy3PFkPUPiLEewdtVFfB0b9YZHxVvQT9JHqnMKO8rGwWlEM8SM8l+iYIpYkG5U2GuhDD9qtujpw27HHDNatIwFwD2i5yVVuhBIPEGx8RVwDdUpFjZYihtbFei98F2TTs+XMeqLDu7a4KoeHSG2Qy5L7Zoij+Wpmhw+o2Lue7qy7VIbu7DkxkvRR2FgWZjfKoHC9u02AH4GsI4y82CkVtbHSR9I/qG0rU6T4LEWN4pom/ojkykewisfqY7cQswYauH9zHe+ojuVlYbGYfbmCkws/oSFRnVTYgqQVkS/EZgNOXA8dbGGYPHFcTpPRj6N9xiw5HyPHxVU4vdPA7CxkMmOxT4kqwkSCCFQ3om6PJnkAVbjq8/AGtyq1bW6vlQ2fjzkSQxSk2Ec1kZuzKQSrHuBv3UROtERRErb8bqrjI8yADEIPQbhmHqN3dh5HuvfRNDri4zVtorSbqR+q77Dnw4jz3jqVLspBIIIINiDoQRxB76rV3gIIuFPbrbVMThSdOVTqWS41TsXIfEFFqPE7cnZ8/z4jirFmxIL4SW+i4gKe8SxyRgfbdPdUtc4q130w3R47Er2yl/wB4A5+LGquYWeV9E0XJ0lHGeFuzDyXHsTZb4qdIY+LHU2uFUdZj4D3mw51gxhe7VC3VVSymidK/Z3nYPezFXJJkwUUWGwqBpWuI0J7OvLIR80XuTzJAHEVZYRgNbmuGGtWSOnndZozPg1vE7N2ZQuHhwY6fEOZMQ3o9IVzO7H+7iQXIHYi+Jvqa8s1n1Oz95IZJao9FCNVg2XwA3uO08T1blmuIxsuqRxYdTw6YmST2pGQq/bNe3kOQtzWJZRx4OcXn+nAdpBJ/0hZeb49dRPh37mgdP4hKbe40tJvHZ+U6SidgWOHJwPdqjxWDbXt8ljYREH9EMSJIHv8ANz2GUnscC/K9NfY8W8F6KW/8ylfrWxtk8dW3m0njZaZYWwHpx5nwg68WrNAPXj5lBzTkNV7K8IMeIy8OXos2vbW/S+wk2HIO4O47nbdu9QnlD3aWeLzyAAuFDPl1EsdutpxYDW/MadlaqiLWGu1WGhdIuhk+WlyJsL7Du5E9h61XWwcT0eJge/VmQn6ucZvgTUNhs4FdPVx9JTyM3tPhh3pt3kTodsSHh0scUvj6Jj/9KrdfNVYGDa6jwoi30RJflUmthEX1plB8Arn7wKsNGi8pPBV+kjaG3FMHk7YHZ2Ht6rD2iRr1prR/Pct1GQYG2TJUVSkURK21N5mkm80wIEk/z5DrHCOZNusR2cL9vCpcdOGt6SXAbtpUR9QS7o4sT3BV7tvdDGPjXjCyzE5T07jKrXUXOY6AA3AUG4AtVnFVwtiBNhwCq5qSZ0pAueKiN59hHBSLE0iu+QM2UEKtybAE6twvwHKt8E3TN1gLBaKiDoXBpNypTcHbeHwcpklM2ZlKWVVKZSQbm5zE3HIVprIZJW6rbea3UU0cJu69+5Mu+m/8T4fo8I5LyXDNlZSi8x6QHpHhpyv3VEpaFwfrSDAKXVV7Sy0ZxPcquq4VMsoxrVfpSboqZxGZw7fwr34aoxVaRjacm/UerLvst1cUvsiunydbGGHwisRaSYCRu2x6i+xTw7Sasqdmqy+9cHpqrM9SWg/S3AeZ6z3WXTvduvHjY+SyqPk5LcPontU/DiK9liEg4rTo7SL6N982nMeY4qnHSfBYixvFNG39EcmUj2EVXfUx3ELuQYauH9zXe+ojuVe73YaYzPPK7SmRsxkbU3PI9nYLaWGnC1WMMweOK4rSejH0jrjFhyPkfeKga3KqT7uz5Rdp7MEYbNJAyhljxCsQU01jY+kBbhYldeBoi+ld3dqedYWDEZcnTRLJlvmy51Btewva9r2FEUjRFUPlS2OIcSsyiyzAk90i2ze8EHxDVX1LNV1967XQFX0sBidmzwOXZ6JNR7EEcq0xu1XAqyr6fp6d8e8YcxiE+YTaGbBs5/uss37h1k/yVbL5wuLyqwZcaG5SQqb9pBZT8AtV1ULPXbfD0mtSFu5x8j6qe8kezAI5cQeLt0a9ypq3vY2/ZFbqVuBcq74jqCZGwjZieZy7vFMOwpVYTY6Q2D3yE8Ew0V8nhms0h+sOytseN3nb4e8VWVbXNLKRmy1+L3Z9mDRy4rzZYGVsfifRYoWQNwggtcLbk5Fix4k6cAKNy6R39gvai+sKODEA2Nv1O38hk3hjtWcIxWKGfO2FhPVVVUzsORYuCsd/VCkjmeVejXfjkO9Yu+Wpvpt0jhmSTq9QFied7bhtW07ElXWPG4gN9Po5FPiuQH3EU6M7HFY/OROwfC23DWB7bnvBXmHxrMxwuMjTO6nKRrFOoHpABtVYDUob6agkXoHXOq8ehR8Ia35imcbDP9zTsyzG5w6wFhssth5fNXJaNlLYdmNzlXrwkniVBBBOpX6tG/SdQ5bPRe1AE8fzDRZwNnAbzk4c9vHmvdir0E0mE/u7dNAOyNjZ4/BX4dzqOVGfSSzsSqPTRNqNv2u5jI9Y7wSqi3v2X5ripYl0UHNH3K+qj2G6+yq+Vmo4gLtdG1PzNMyR2eR5jPtz60zb/wAmafZ+JHCXDkE+HRug/wCo/uqzabgFfP5o+jkcw7CR2FOuxZM0Y8KyWpSFEST5Vo74VD2TC/tVx99qsNGm0pHD0VdpMXiHNb/JDtMPh3gJ9KN8wH0H/wDcG94rLSUdnh+9eaNlvGWbk84rFJGpd2CqOZ79AO8k6Ac6rmtLjYKxc4NFyuLJPJN6YRMOF0UHM8jH1tLKo10BN9NeVbLsDcPu7gtdnl2OXf1qQWFQSwUBmtcgC5twuedq13OS2WGazrxernlwUbMHaNC4FgxUFgOwEi4rIPcBYHBYljSbkJD383PxeLn6SN0aMKAiFipXT0raWNzre/YOVWNHVxRM1SDdVtZSSyv1gRZVntLZ8mHkMcoCuOIDK1vapIq2jka9us3JVEkbo3ars1y3rNYLOKuf0+76GN4k9n913fwNEDLNJtAaO0k/8QuvBYfpZY4/XkRPtsF/nXNgXIC+hSydHG5+4E9guvotVsLDgKuF8wJviV7RFS/ll32wYdYI1E2IjazyKbCJb+kl/nt9HgDzvpWqWISDirLRukX0b97TmPMcf7JNVkmj5MjD+vA1WkOY7cQu5a6GqhuPqa5Je3NjtA1xcxk6Hs7j3/fVjDMHjiuJ0nox1I64xYcj5H3inHbOM843bwhOrYbGtAe5WR3X2WKD2VuVUr38mbX2Vgv/AMdPgKImaiJO8qmFDYEvzjlRh+0ch/x1Hqhdl1d/D8hbV6v7gR2Y+Sp6q5dwmvc986vGeDAqfAgj+dW7DdoK+Z1TOjnewbHHxXZv3eXB7OxDdYxZX+syISPYVeotWMiui+GpMZGcj4jzS7hfKo2GwwwsGHVgEdTI0hUlnLEsFCnQZtLnW3Kt0TCI7Kor6lkta6UYtuOsCw8k+ttqKbZ0KRH5OQYeLs9BpI0cEcjbMCPGjxaPV5BKSXXqzMc/rd12JHemLb4EsmEh+Y8+dxyZYUZ1XwziM+yvZBctbx8FhRHUZLKMw2w/7iAe6/alnyqbeliMeHiYoGUu7KbEi9lUEagaMTbu760VUhFmhW/w/RRyB00gvY2F8uJ8LKvtn7WmgcPFK6sDfrEg/WU6MPGojXuabgrpZqWGZupI0Ee8jsVuvifPtnCdAFlC9Kn0J4SeB7Myle8E9tWBPSR6wz8wuKEfyVcYXYtvY8Wu/BvzW7buJD4aDFL8ySGZfqyMqv8A9ORq9kN2h3IrCkjLKh9O7aHt6wCR/uAWO9UzRTYSWNVZzM0ADMUBEyE2JCm3pRoeB4d9eSkhzSOXavdHtbLFNG8kCwdgLn6TuuNhO1IvlOwswlhlmEYLoUtGWYDIb6lgLn0zyHCo1SHXBK6DQMkPRvjiJsDfG23lfdvWW3T0mx8DKP7mcIfq2kj+/o6lU5vGFz2mI9StkG837RdN26c2aIeFblWKeoigN98F02DlUcQuceKEN8QCPbUikfqTNPvFR6uPXhcB7sqn3d20+DnWZNbaMt7B0PWW/LgDfkQKv54RKwtK5+CYwv1grD2HAdrmPFSzMvQTm8CgFPRysludyDqxvfW1qq5XClvG0ZjPbxVrEDVWkJtY5KxKrFZooiKIiiLw0RVXjdwnw2KgljPSwecR5g3XUGRb5h88d49o51cMrhJG5rsDY8slTPoTHK1zcRceKsz+z4v1Uf2F/CqnXdvVvqN3Kt/K3hVRsOUVVFpAcqgXPyduHtqFWEm1+K6v4ZsBKB/T5pN2A1sVhyeAxEX/AJi1EZ9w5hdDWC9PIB+13gV9B1bL5qk3yo4faMmFWPZts7vklIIVwjDirMQFF+J46i3OiJC3X8gwFnx89/8AuoeHgZGF/EBR40RNG++62zsDs2R0jEAhGZSguzuxChWJN3zGwuTpx5GtUsQkHFWWjdIvo372nMeY4+Kq1WSaPkyMP68D91Vv1MduIXctdDVQ3H1Nd797lLbmbrHFYPHbOWRVLtFiIWbUXRiHBA14ZBcdtWMMweOK4nSejHUj7jFhyPkfeParm3G2TJhMBh8PMVMkSZWKklTZjaxIB4W5VuVUp2iJY8pLgbOmvzKAe2VK0VB/llW2hBetZ1/+JVKVWrvExbkn5T21axfYOS+c6QN6qQ/1HxWzyi7WSPZqYYn5fzybKB82MNIbnuyTIo8b8q9cwOtfYtdPUvg1tT9Qt1Ej0VUJCxVmCkqlsxA0XMbLfsudK9L2hwaTicuNs1pAwwU7u1tdkVob8xJGPpxsHy+3L7/GvHi7VupnhkoJyNweRFvNXJtkNj8Cr4dj0iWlTKSCwKkMotrcqx07RatczS9l2qfoqdtLUlswwOBvkMcD2hVeed+N9b8b8799Vq7tegEkAAkk2AGpJPAAczRCbYlXLgMOcDsrK4+UWJjl7ZZSSqeOZwtWLR0cWPu64WaQVukbtyJGP9Lcz2C63bawvR4CHDcSTh4B3+nGG9yqx9levbaMN5BYUsnSVj5/87u4kd5AUd5Usf0MWGI6y4pZLdoiVifiV99YVTtUDmpWgIOlklByLCO235UV5SxiHw8UkyQqolAXo5Gkb0kbiSii2g4d1YVGsWgmymaDMDJ3MiLidXaABgRxKjNmfK7DxqH+5k6UeEZjl+9HrOlP0kKJ8Rx2qWu3t8CR4WU9uHiLxgVKXPpxoiwlW4tRFTW2dgpDi3jklEMRBeNyjOCCerZBfTX3d9dBBUOkiDgLnIrnqimbHKQ42BxGCYdzdr4TZ4ktikkMhX+7nUDJmtp0Z19I637Kj1UUs9vptbiPVSKWWGC/13vwPomT84eG/Wx+6f8A2ai/ISbj3eql/Pxbx3+iPzh4b9bH7p/9mnyEm493qnz8W8d/oj84eG/Wx+6f/Zp8hJuPd6p8/FvHf6I/OHhv1sfun/2afISbj3eqfPxbx3+iPzh4b9bH7p/9mnyEm493qnz8W8d/olzb22MLicVBifO0XoSpyZJ2Vsj5tPkxlJ4E2PAdlSoYpY43M1c+I3c1Emmikka/Xy5+iY/zh4b9bH7p/wDZqL8hJuPd6qX8/FvHf6JF373pGMlREy9HGCQRm9JmAufSUEW4WtyNQ9I0oihaT91+73ZdD8LV3SVj4x9pb3gg+F0tqxBBGhBuD2Eag++qRd+QDgcl9D7LxqzwxyrwdAw9o4ezhVu12sAV8zqITDK6N2YJC6qyWlFEVA/9oneUvNHgUPoxASy98jj0Afqob/t91ESJu5gcVHhZcaqE4SORUk11JbTMo+jdQT9JR4aZYhIOKstG6SfRv3tOY8xx8U0bM2iQUmhcgg5lZeIP9aEHvBquIcx24hdy10NVDsc1w99feCrr3M3sTGplayzqPTTkw9de7u5e4mxhmDxxXE6T0Y6kfcYsOR8jx8e0BmrcqpV/5XdoAQxQA6u+cj6KD/Uy+6olW7ANXSfDkF5XynIC3WfwD2qrSahAXXWucGguOQTHuayoGlchUUF2J4ADUn3VbgWFl8we8vcXnaSe1V1vHtU4vEyz5bZ29FbahQAqDTi1gL9969XitndXdNIsC0My3edbzdoLDRQfoi3tuedfP9I6UfLWCWI4M+316/DBWsMAEeqduaqHauz5MJO8TdeNtGGlxxVh4ixruaWoZURNlZke7eOpVr2Fji0qyfJ9vE0ahlUvET6aLq0T/OKj5yHjlGovpfhWZu3kpA1ZwA42cNpyPM7DxyO1WC2x9nbR+UGRnPWaN8j3+kAQb/WF6wMcUmKlx1lfRDUxA2XFx1HdyNlsw2xtnbPIkORX+a0jl3v2ICSb/VF6BkUeKSVekK4amJG2wsOs7uZsuyCJ8XKksqGPDxnNFGws8kg6sjj5oHzVOt9TawFegF5uclpe5lNGY2G73YEjIDcDtJ2nK2A2ryFvOsUHGsGGLBTyknIysR2qillv6zH1aD6332Dx/COHy1PqH75LX4NzHW42PIDeq68pu1xPi+jU3SAFL9rtYye6yr4qaiVL9Z9ty6jQVKYabXOb8eoZeZ5FTO3MX0+wonJuVMasfpI/Rk+3j7a2PdrQAqBSRdDpdzNh1j1Eay4fJiolGMw54Swf61b/ABivKQ4kLP4kjvHG/cSO23ojyZYolFvocouOw21FTlySskURe0RLW+OwBiYrcHXVT2H8DUimqDC++zao9TTiZmqc9ip/FYdo2KOLMDYiuiY9r2hzclzcjHMcWuGK1VksUURFERREURFEXhNq1yytibrOWyKJ0rtVqldi7GaYk92ndXNVMhnJLtvcus0cRRPY5n6Tfnv7RguWRCpKkWIJBHYQbGqQi2BX09rg9oc3I4qx/JVt8AHCObG5eHvvcunje7DxbsqXTSfoK5f4goTcVLBwd5Hy7N6smpq5ZFEXyJvtiWx21sQU1aTFdEneAwjj+CrRF9QxbsYdcCcAqWw5iMVudmBu1/WJJa/brRF8ru0uzcVLh5Bfo5CjrwvY6Ot+0WI7QRWqWISDirLRukn0b97TmPMcfFOmBxbxtHLGzI1hIjcDZhodeRB9uoqt+pjtxC7lroaqG/3Md77e8K5d098osVExkKxyxpmkBNlyji63+b2jl7ibCKcPGOa4vSOiZKaQBg1muNhvvuPHdv7QKs3p2ycZiXm4L1YweUa3y+03LHvNQZH67rrr9H0gpYGx7czzOfp1KGl7BxOn41sp2az77lC05VdDTFgzfh1be7DrWO9O0ujhXCodXs0n1eKr7Tqe4DtqxXDhcm4uCDYiKRwCBMqRqfnS9YnwRAX8cg51U6XmLYHMb+0k8G5f7jhy1ty3wNu4E7+/8K8a+dq3SB5VthiSNcQlukjU5xzaEEXPfkLA9wY103w7WmN5gd9rsuDv/a3aAoVXHcawzHgkHdfbJw0oOpVrAgdt9CL12irwLm17K59mbb2dOo86WINw+Xiyn3suvsNaXGI/d3qxgjrmD+QTb+l3kCp3AbS2bEb4ZI2fh/8ATwF28LountIrFroh9vcFslp9ISD+eSB/W6w7z4LqePE4vRgcNAeIzAzyDsupIiU9xLfVrP6n54Dv/C0g09Ni09I//YO3Fx7BzUPvlvTHgovNsNlEuXKAtrQrbj9a3Ae09+uWYMGq3PwU7RmjZKuTp5/tvfH9R9N56hwqWq9dmmnY2Kz7LxsBPUeOUeDOgPxT41vYbxObyVRVR6ukYJRtDh3H17keTPE5NoRj10dPhn/yUpjaQJp2PXonHcQfLzXVu4vQ43EReriJAPql2K/wlaslwis2M6URZURYst6IlPerdhJxe1mHBhx/5FSKepfCcMtyj1FMyYWdnvVY7S2TJASHXTtHD/iruGrjlyNjuKop6SSLMXG8Lqw27OJkUMseh4XNifAc6iP0xTtdYXPEDD89S8bSyOF7LmxWxMRH14XHsrNulaU5utzBHisXU725hcLqV6wI8QR99TGTxyfY4HkVrLCFiGrbdY2Xo10GpqJPWxxYZncFMgopJcchvKmti7vvKwLCqSad8rruV5DAyFtmqz9h7EWNRpWlbko+UHYRR+nQeidHA5HgG+4H2VCqYv1hdXoDSAI+Wecf0+Y8x18EnRSFWDKSrKQQRoQRwIqJey6ZzQ4FrhcFXBuXvsmKCxTEJiOHYsnevYfo+7usIZw/A5ridJ6HfTEyR4s7xz4ce1Tu820vNsJiJ/1ULuO8qpKj2mwqQqRfMHkj2d5xtfCqRcLIZT3dEpcE/tKo9tEX1lRFQ3/aL3ayyRY9Bo9oZbeuoJjb2qCv7K9tEWXkww8W0NkyRSsI5MG56OZtFEcl3ysx0K5s9xfS4PPXTNGHtuVaaLr5aaXVYC4OzaNvLioUi33acP8A4qsXfZrwmvQLmwWL3tY0ucbAIgcIrTv1UGg7TyHiTarOKPUbZfPtI1pq5y/YMBy/OaVPlMRN60kj+AufuUD3Ad1ZSSNjaXuyChAEmwThuGFl2jGsesWGhkKH1joryeLtIT4BRyrn9Ma0VA5z/ukcL8NoH/aBbnc7VLp7GUAZD33q3K4lWSrHezefo8XLIoD9CBho1bqszFXxRPcFCR+LCuu0bo3Xpmxk21vrJGYAwZ33d1Kvmms8ndh6+iSt4dmCCWyg9FIglhLAg9FILqDfmuqnwvzroKKo6eP6vuaS11v3DPqOYUWRmqcMjknPcnflYVVZs9xpcC9xy59lSHPDc1sgpXz/AGWurE/OfhQvopM5+qqj3lv5VpdVNCtIvh+ofm5o6yfJLe2/KJiZwViAgQ+qczkfWIFvYL99R31LnYDBXVLoGnhOtJ9Z44Ds29Z6knE/ie8niajq7XhYDiaL0AldOG2dLLbo4ZH7CsbMPeBWQaTkFqkqIo/veBzICZ91t1samJhlOHZVSRSxZlX0eDaFs3VJ0tW6KKQOBsqjSGkqN9O+PXuSDkDns2WzXVtqLodszf8AeiOUe2MIfjEx99WK4hWHhGuo8KIt1ERRF4y3oig9vbOUrw1LKo/aYD+daZz9B44duC1TH6Dxw7UoYyXO7NyJ07lHVA7gLCqV51nXVU43N0RYl06rsvgxH3V4HuGRQOIyK2HHMesEb60ak++1/jWXSOzPgvdc7Vzy4fDv18MnihKn+LNW9tZKBa5twcfO4QOaDe3Z7Kwh2ZhVN1EiewOPfmX7qzFY4be0D8KQKk7+7+yntn4tY+qYz7WQ/wAS2+Nb21m+3ePEea2iq329+96moNs3/u2P1Msg/wCmTW1tS07D4+F1tE7TsPj4LzF7RhkUq5AuLWcZfg1Z9PGcCe3DxWxs7QQQ6x7FWe8OxehYtH6UR7Ncv/HfUSWC2LcQu40XpllQBHKbP7j+eHZuUJmqOry6ZcBvnMsZhxCpioGFik2pI00za34fOBreyoe3A4qoqtCU051m/QeGXZ6WUnuztbY+GnOIiwkmHmKFCVu6WYgmwDm3VGoUVIFU05hUsnw7Ut+xzT3Hvw702t5RsCODyHuET/zFZfMxrSNAVu4doSzvdvzhsZA+HOFaSN7X6RsnVYEEZCTxA5itbqsfpCmw/Db/APqvA/y4+NvNJuL2k8iLH6KQp1IY1CRL4KOJ72ue+or5HPzXQUtDBSi0Tcd5z7fSwXETWIBJsFJe9rGlzjYDes8HhGmYAA5b++rCCDUxOa4rS2ljVHo48GDv/G4dZ4Re+OMGcYdD6MXXtzk5/ZGniTUhUqmNx9i5cLicdIOrBKsV+5Gzv8Mo/a7a5zS1ZrVMVIza5ut2iw8z1KZBHZjpDuNl2+RrCa4iXuSMfxM3+So/xRLhHHzPgB5rKibmU/bwbUGFw8sx+YtwO1jog9rECuaoqY1M7YhtPdt7lNkfqNLlTu5mxmx2JVZLtGhMkpPPM17HvduPcD2V3elattFTkswccG9n/Ed9lVwRmR9j1++KevKXhYZ0jhBAxQVpIVA1ZVHpp3ZgDlHMp3Guc0DLLC50pH8vAOO4nI9W3cCpdUGuAbt2Ko4nsQa7Z7biyiU8xieHBWRu5usZVDPiYY1431bT2lR8aimmJ2roGafjjFgwnrA9VOjYuyY/0m0hIRxELI2vZZA5r0UjdpWp/wASTH7GNHO58wsv7S2NF+jwuJxB71YD2iZ0HwrYKeMbFCk03Wv/AF25ADyut8W+IT/7XZcSfSZlU+5Izf7VbQxoyCgyVc8v3vJ5kr2Terast8vQxDlkhJYe13YH7IrJR1zvhtpTaSYuex9Rui/8oLRF2bH3SZZM7lmbS7MxZjbhcsSeZoifcNHlUCiLbREURFEUPvFNlCdxZ/3cbEfxZai1TrAdvYD52UeoNgPeQSMKplWIr1EURSMOw8Q6B1iYqeHC5HbYm9q3CnkIuAtghkIuAtuytjM86Ryq6Kb3JUi9gTYEi3KsooC54a4ELKOIl4a4WXdvbsOPDqjR3GY5SpN+V7i+vL4ittXA2MAtWyohawAtS3aoSirojxsg0DvbszEj3HSsxI8ZErIPcNqkX2fibXbDBgRf9EAfb0dm99btSYC+r3ellt1JRjq93oofE7Nw97SYYofokp8GUn41gX2wII6/W6nR6YrYsBI7rN+511xybv4ZurJLH4qGHvuT8K9D27+0eisYviirb91nc2+hHgud91m/u54m7ich/jy/dWVxw7fWys4fi0f9SPsd5EDxXLNu1ilF+izDtQ5h7+Fe2O4++Ss4viWjf92s3m0+V1HSwOvWRh7CfurwEHAKwj0tRSC7ZW9oHjZaVe+gFzUllM92eCiVOnqaIWj+s8Mu30upXZuwHlIzcOypkcTWZLl6zSE9Wf5hw3DL3zU9vAU2ZhDJp0z+hEPpkdbwUXPuHOtigqq9g7KfF4hIVJu5uzcSqjV3N+fjxJHbUWsqm0sLpXbO87B72XW2Nhe4NCubemBYdmYiOMZUXCuigchkIFcFo97ptIRvebkvBPbdWkoDYiBuSTsHabYDZBljQmTEYhlQ2uENsgYjn+jNhzJroKymbXaU6N5s1jRfjtt34nYFEjeYobjMlce+21cQMNhsNiXzTEGea4VSoJIiQhQBcDMT3gVI0VSwfMSTwCzB9Lczf9xF+qywne7VDXZ5nyXRuLvVDhYmQRGyo0s8hIuWuFiRQO26qLka3PbWrS+jJamQP1syA0cM3E+JtwCyp5msFrc127vbP6R32ttA5VB6SJTewA6jAcbDQIOZ15i8etn6No0bRC5yJ8e39R2DDllGy56aT372JO3kjjZxiYARDOWIU8Y5AflIzbQcQw7m04Ve0LpGt6CU3ey2O8bD5HiOKjSAE6zcijdvDJLJlYC44X7KnrUrb2LupGyg6UXiYMPutEvIURSEOxY1+aKIupMCg5CiLasIHKiLMLRF7REURFERREs71y6sOyMD2ySA/dE1V9afDxP4UKqPh4n8JUqtUFFETBu9h8OqGedwcrWEfeOBtxbuHD+UunbEG9I85bFJhbGBrvPUmXZcuIncSt8lD82OwLOO1iRoPD/kzYnSyO1jg3dvUqMyPOscBuUpjMhAR2tn0XWxJGvo87i19K3v1SNU7VudY4HalL8mp5pT08hMaGwcm5ZePoj5veTz7ar/AJWR7/rOAUL5d7nfWcAl/a8MaSssTZkHA8dba6jjrzqJM1rXkMNwo0gaHENyWnCYpomDobMOBsDb7QNYseWG4WLXFpuE/wC782KcZp8ipbQFbOe/Q2UeIq2p3TOF35d6soTKcX5d683wxAGEaxvnKgHtuQfuBpVutEeKVLv5ZVd1TqsRREx7K3WaaJZVlyFr2GXsJA1B7uypkVIXsDwbKTHTFzQ4GyzxexMZGpYurqoJN2zaAa6SC3Csn087Re9x73r10MrRe9/fFQJxCt14o27wMh9mWw+BqM2UjZ2YeHotIkI/GHgu7A4tYZcnIgMpOnosARfvsRerankL247P7hWMLy4YqqPKBvL59iiyn5GMGOLvAPpP+0RfwC1vW9SuytlSYLDYXFm4MuLi6QcLQEnID4k5iO9b8K52oqo6yeWmGTWOt/m2+g696lsYY2tfvI7E9+UF8uzsSfoAe91H865vQrdauj5nwKmVJ/lFdG6kAhwGHDaZYFZr8iRmb3EmtekXmaskLcbuIHgFlCNWMX3JG3Pwf9o7QmxsgvCj3UHgWtaNdfVTKxHaR310Wk5v4fRMpIz9RGPL9R6zcDhdQ4W9LIXnJSS7OgxchmKxxbMw5LKFUIuIkW+aRrWvGNQO3XkSKiGompYxECXVD8Dc3LQcgP6jmd3UFs1GvOtk0d6Vt5NuTbVxCw4dGMQPycY0vbQyP6uh56KO8mrihoodGQGWYjWOZ8hv8zwUeWR0ztVuSZ/yGigwEkU0yiWVlIdmyoswuI1UHtzFSeJBPDQCo/jUs1a2SNh1W3wAxLdpPZcDIFSPlg2MgnE+KrOGR4ZL2KujWIPEEGzKfiK7Frg4AtNwVXkbCru3I22JEUg6EV6sU/RPcURZ0RFERREURFERREURFESXvNLdm75LeyNB/OVqqat13Hn4D8lVtSbuPPwH5UXs3BmaVY1IBY8TwFgSfgKjRsL3BoWhjC9waFNz7mTDqsje0qfut8alOoZBkQVINI8ZFSmwN1hHaSezONQvFV7z2n4Ct8FIG/U/NbYaYN+pyYsNi0lUtGwYXIuNRccamNe1wu0qU1wcLgqt9tyTDEN0rHpFOhGgAvdSvYOf/NUsxkEn1HEe8FVyl4f9Waz2lvDPOuRiAttQotm8dfhwr2SpkkFivXzveLFRVaFpU3uvi4InZpl1AujWvYjiLdvYfuqTSvjYSX9S307mNN3LLbO8MmJPRpdIybBebX0GY/yHxr2apdKdUYBeyzukwGAXZvltKNlSGNs2RrtbgLKQBfmdTWyslaQGN2LOpkaQGN2JZhjLMqjixAHiTaoTRc2UQC5snGfchfmSsPrKG+61WLqAbCpxoxsK6dvO2FwSIjEMCiBhpqNSfblPvrOcmKEAHHALOa8cQAKVn3hxBRkaTMrKVN1F7HQ6gXqCamQggnNQ+nkIsSos1oWlKXlM2uY53hQ2bIIjbkqjK3vAA99XVM2zTz8MPJWsAsDz8MFB7kbAbGT5bDJGM736p9RD3M3HuDVF0rXNpIL7XYC2fE9Q77KdBF0jk34bGSY3Z2MweIv53AGbsJyNnQi3Yy5dOWXtqkfDHSV0NTD/AIb7csRY9xvzvuUkOMkTmOzCht+9otjMThoxmCyQw21NmOIIJYDgRqBftU1P0RTtpKeR5tcOd1auH561qqHGRwHAd6md4Nq4rocRCWjfzjEea4ZIirWjUkSXKm98uRSG4E8AKgUVLTdLHLYjUbrvLrjE5Z4Z3ItmBtK2yPfqlu82FlLbA2HPFhmwszxrECS7R3X5PUspc29J+JPzV4WJBEKsrYZZxURNJdsDt+zDc3YNruAN9kcbmt1HHD34pc2vjZdrTDCYIBMLFa56q2GgcgfNFvRTnx+raU0Mei4jU1WMju3kOP7j1c9D3GZ2ozIKWfaWE2QnQYdenxbaMBqxa2mci9h2IuuvDW9QhT1elXdNOdSMZbrcN/Fxw8Ft12QDVbiVHxboY7aLiXHSdEnJLekAeSpwTxa57QalO0tRaPZ0dI3WO/Z1nM9WG5YCCSU3kNly+U3dvoGTEJmZHASQnU9Iq2VzYWuwGp01H0q3aA0j0zXQuwIuRyJyHI5cOSxqotUhwUZuNtgxS9GToxuPHmPb/XGujUMq99h44OoovFMURFERREURFERREUReGiKvtry5iveGf7cjEfw5Ko5nXPae0nysqiU3PveuFGIIIJBHAg2IrSDbJa1JQbwYlOErH61m/wAQJrc2plb+pbRPINqy2hvDPMmRmAXmFGXN493dXslTI8WJXr53vFiu7caZxOVXqFSXHZbgR33IHgTW2ic7XsMlspC7XsMl7v1iVadVHFEsx721A9gsfbSucC8AbEq3AvtuS3UNRUURFERRFL7r7OWebI4JUIWNjbmAOHjUiliEj7HJboIw99imiDdKFJFdHf0WDWJBFwb24Xqc2jYHBwJwUsUrA4EFRO+2NYTqqMy5Y7+ixXViezuAqPWvIkAB2LTVPIeACl/E7QlkULJIzAG4zG+vjxqI6V7hZxuozpHOFiVzVgsV0bPS8qA8M4v4A3PwBrOMXeFkwXcFTW82KM2NnfUkylRzvl9GwHiPjVzBhEL8/NWsI+gK69xdhDB4VVP6R/TkP0iOr4KLD3nnXz/S9aaqoLh9owHL85/2V7TxdGy21Qu/5XBz4fHoDmz9DKo4SxlGJv3gKQP2fVFWGhtarhko3ZW1mncbjuufHetNTaNwkHIrg2DtSGeTCYIRFnw8pKzEKR0UPSNHY3zagRcuNSaymlhjmqi6wePtx+51gbjLD6lrje1xay2W3gFIbKxOEbabqMqmG8MEap6OdgzYiX0RYG4KEm3DvFRqiOrbo8ONyH2c4k42FgxuPatjHRma27LzWe25H2jdFcw7PU2eUdbEtfqRC3pJfnY5jwB540jW0H1FutOcm7GDe7ceGwZ2XshMuGTfHkvMXsyVcO4wsJwsKxn9GoOMntwAOvR37WzNrwHCvY6mJ0zTUP6R5O0/y2+ttws3ic14WODfoFh3n32o3LaHCws+Iw6YJs1g0sgMkgOpN3AbjyAseQppUTVUoZDIZRuaPpHZh7zSAtY27hq81ntHymYRDliEk7fRXKvvaxPsBrCD4cqnjWkIYOOJ7sO9eurGDAYqFn2/jseeibBMMM+jgROWAPzhI9lupswsOK1YsoaKh/mNmHSDLEW5FoubHI47VqMskuBbgkTH4N8PM8T6SRva47RqGHcRYjuNdJBMyeNsjMiPfZkobmlpLSrY3A2/0iLc68COwjjW1YKz8PJmFEW2iIoiKIiiIoiKIsJh6JtxtXhyXhVfY7DtowU5QqqbC+VkRVZT2G6njxFjVE9js7buqwsqh7Tn7wXEDWpYIr1EUROu6KrDhZJ253J8EuAviTf3irOkAZEZD7sp9NZkZeUnYiYu7O3WYlj4k1WucXEk7VBJubla68XiKIiiJs3X2NDLAzzLf0zY5itlUC+oPbep9LAx0Zc9TKeFjmEuU9sTZMELM8LZswA6wYAA8rVLhhjYSWbVJiiY03aq/wAbiiZpHViM0jG4JGhY24d1VD3nXLhvVa5x1iQtE0zObsxY9pJJ04amsS4uxJWJJOJWFeLxFEW/CyBBJIeCROx9oyD4uKzjGJ5eOHms2DH3y81Wnk22V5xienkF1Rs3jIdfhe/jatmm6roYOibm7w/PquhpYruvsCvGMaVwJzVslPyhbwjCrEAzZ2Yt0ahfTQCxzMwORbkcASdRwuReaFoDUueSMAMzfA8Bhc234DPcDFqZdSyiNg4XzZ4p4dnNaaMO0pxKhIFkszqFI0VRrrY8qnVkvzDXQy1A+k2DdQ3cRgCTvJ3YbVqjbqEOazPjkmTCYTCYqN2wvQ5SCjMiD0jYHK50LLchit/S5mxN6mSWrppGio1rixAJy4jMA7AdmzG1pDQx4+iykdnQTCNRL0ZlUZekVPRI7kBGUWsLX5eyos8kJeTHfVOwnHrO3fks2h1sc1rxey2e/SYifL6sVox70XpP4qzjqms+yNt97sfE6vcvHMJzJ6vd1FDdvAISfNGlY8S8ckpPiZb3qYdIVzxbpg0cC0f+K19FEP0398V2Lj+iFotnz2+gkKffIK0GDpTeSob1lx/4lZa1smnu9VzT7w4z5mzJm+tNEn3Fq2soKT9VS0cmuPovDLJsZ3hJW++CxOIQ4uXBnDtHlVvlFkDxkmzXXgVbQ6cG+jXQaJmp6dwpo5tcOuRgRY7usd44qJO1zhrltrJe3W2oYJhr6LGx7jyP8q6JRFfe7e0Q6jWi8TEDRF7REURFERREUReGiJf2zspmOeMlX9ZTY/CtbomONyMVg6NrjchLs6YteJEg+mgc+9ga1Opmnae4+K1mnB2+fiuZsSw6+GXxQsp918vwrS6j5d487dy1Gl3W7x77Fh53BzWaP2CT+S/fWl1G4bO8H0Wo0zt3ePwtiNGwsuIWx1ysGXXwAI+NanQOAt4g/kLWYnD+xWYwLnq5X+q6sfcDf4Vq6N2zHkQteodi1TQMnWVl8VI++sS0jMLwtIzC11ivE5YNtnvGivkzBACSGQkgC5LC3PvqzYaYtANvBTmmAtAK7NpPDFgpFgZStrCzhv0jWOt+81skLGQEMOHqs3ljYSG+7pBXTUaGqlVyKIiiIoiKIuXeCQpgMUR1nCxDxkJ/mFrfBYG53j18lIp26zrcR6+Sx3AwAijVRwA955muf0tOZHlxXUU7bBPYqhUpVb5XtmyCWPEWJiMYjJ5IwZiL9mbNoe0eFdj8NVDOidB+q9+YsPCyrqxh1g7YlDdrFLHMQ0TyrKjQmONsjN0mnLrGxawPbV5Xxukiu1waWkOuRcC2PVsUaIgOyvdWDs3ejD4KY4GDCzG0pUWdSzyEgMbOw00GtxoOVczPoyorIhWTSt+2+RsBsyHl2qYyZsbuja0qZxWNWNZGmw+IZiSyK8AYKbaJnw4YAXHWYk68agRwue5rY5GgCwJDs+NnWx4BbS4AG4PZ6JX2piRNHD0Jwqz3PTRHGSoRr6IX5RDqNT2cNauIIzC9/S65Zhqno2nnf6XdS0OOsBq2vz/smDCbmxSxIzSYiNyoLCLFyOobmAWJuKrJdLyxSENa0jZrMAPYLLcIA4XJI61om8ng+bjsWPGTN91qzb8QH9UDDyFvVeGk3OPao+bydYn5u0HPcwkHxEp+6pTfiCn/AFU46rf/AJWBpH7H++1co3G2jGwYTpKoOqPNLldToysGUixFx7a3fxvR72kFhad4a24Owgg7DisflpQc79ZSbvJsdsJiHhYGw9JCdbo3V15kaqe8Gr6hq21UAlb18xn6jgVFlYWOsU9+Tvb5ICsfSXQ945H+uypa1K38FPmUURdVERREURFERREUReEURa2gB5URaJNnoeQoi5JthxnkKIo7EbqoeQoijZt0LdUkeBtWLmNdmLrEtacwtH9kYmL9HK48Ca1/Ls2YciVh0LNmHJaZDih10jk8Yxf32vWt1KDt7QD6LWaYHb2gLQ2LHz8MR3xuR/jzD4VodRHZbvHqtZpTw7x6rzzjDnnKh+kgb43X7q0upHDYe4+i1GmI2HuPotiRI3UmibuuVP8AELfGtToSPzceIWoxEeyFn5hJyXN9Qh/8BNYdG7YL8sfBY6jtncueRCpswIPYRb76wIIzWJwzXlERRFw71vbCxJ+smLewAAfFW99bDgzt9PVWFA27x1+Q9VNbqQ2QVyte67l0kQwTJVatyxkQMCGAIIsQRcEdhB41k1xabg2KEXzXDgNhYaBs8UEUbcMyxqpt2XA0qRNW1EzdWSRxHElYNiY03AC0zbtYR3kdoIy0nXJXrWN724Br65hr31m3SNU1rWtkIDcve7hkvDCwkkjNQGL3NmhfpsBinRwuURzMZEy6eiC1yBcA6g+Iqzj0xDMzoqyIEb2ixvvsLX6rclodTuadaN3ak/fHaOJfImPhaJkJyyR/o3v2qSUc6cnBHZrV7ounpmazqN4cDmDmOvAj/SVFme84SC3h761t3Wg2e2k2JVTbQ5HwcgYkWu6SGJhx7+FYaQfXtxjjJ6w8W5FocFlEIjmfLzsnFN1ZlW+F2niQDqOkZcQvsvbSqI6ThJtUUzOoFpUnoXfoefFapIdtRdWTC4gfSUox9gyj+Ksg/Q8v3Nezkbjz8F5aobtBWl97sfD+n2a5HNomLD+EMAPE1sGiaGX/AAakcnfkjwXnTyt+5nYlre7eGDaKqqxSx4qO5UOFs62u8ehzXsLjTUi3OrbRtBPo9xc5wdG7O18DsOVrbDjljsWiaVsuyxCVdj48wSq44cD3qf6vXQqIr63T2qHUa30ovE3qb0Re0RFERREURFERREURFERREUReWoi8MYoi1thlPKiLnk2Yh5CiLin3fjPIURRuI3SQ8qIo+bdNh1WYeBNa3RMdmAsDGw5hazgcXHosrEdhNx7qwNOzZcdaxMLdl+1Re2dqTYaJ5ZII5AoubKENrgE3QA6XvWp1IDke0ellqNMN/d6WUBF5Q8GR6eHmU9iuLH7Vz91aTRHcO0+hWs0p9n8FK28W+MuKlVkURxoMqJYGw7Te+vv59tbxSMLbPUuBhi5rowe++NjFlkUD/wANfwqK/QtG83c09pUsVMgyK6PzhY/9av7pPwrX/AKH9p7Ssvmpd6PzhY/9av7pPwp/AKH9p7SnzUu9H5wsf+tX90n4U/gFD+09pT5qXej84WP/AFq/uk/Cn8Aof2ntKfNS70fnCx/61f3SfhT+AUP7T2lPmpd614jfvGSKVd42UixVoUYEd4IsazZoOjY4OaCCNocb+K8NTIcD4KN/ttv1GE//AE4P9FSvkm/vf/8AY/1WHSHcOwLqwO9uIhv0IgjvxyYeJL/ZWtMuiqeb/ELnc3uPmvWzvblYdQXZ+cLH/rV/dJ+FaP4BQ/tPaVn81LvR+cLH/rV/dJ+FP4BQ/tPaU+al3rVPvxjHtnaNrG4zQRmxHA6itjNC0jPtBHJzvVYmokOfglyRrknQXJNgLAXPIch3VaAWFlpT95OdpsBlPBWsPDQ2r1Yq69nTZlFEXZREURFERREURFERREURFERREURFERREURFERRF5aiLExDsoi5cXgEdSCoIIsQRcEHiKIqz2z5NcMCTHFl8He3sBawoig/zfKPmn3t+NEWY3CX1D9pvxoiPyCX1D9pvxoiPyCX1D9pvxoiPyCX1D9pvxoiPyCX1D9pvxoiPyCX1D9pvxoiPyCX1D9pvxoiPyCX1D9pvxoiPyCX1D9pvxoiPyCX1D9pvxoiPyCX1D9pvxoiPyCX1D9pvxoiPyCX1D9pvxoin9g7rGMiwsBRFY+zocqgURdlERREURFERREURFERREURFERREURFERREURFERREURFEWt4QaItfmi9lER5ovZREeaL2URHmi9lER5ovZREeaL2URHmi9lER5ovZREeaL2URHmi9lER5ovZREeaL2URHmi9lER5ovZRFkuHA5URbQKIvaIiiL//2Q=="/>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843808" y="1556792"/>
          <a:ext cx="59766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r>
              <a:rPr lang="es-EC" dirty="0" smtClean="0"/>
              <a:t>Dimensión Desarrollo Socioeconómico</a:t>
            </a:r>
            <a:endParaRPr lang="es-EC" dirty="0"/>
          </a:p>
        </p:txBody>
      </p:sp>
      <p:sp>
        <p:nvSpPr>
          <p:cNvPr id="8194" name="AutoShape 2" descr="https://encrypted-tbn0.gstatic.com/images?q=tbn:ANd9GcRzndm1s13ojjpfoXvjY-3GBfnDudDKNkICrEu7xmk-Q_169Uk7"/>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196" name="Picture 4" descr="https://encrypted-tbn0.gstatic.com/images?q=tbn:ANd9GcRzndm1s13ojjpfoXvjY-3GBfnDudDKNkICrEu7xmk-Q_169Uk7"/>
          <p:cNvPicPr>
            <a:picLocks noChangeAspect="1" noChangeArrowheads="1"/>
          </p:cNvPicPr>
          <p:nvPr/>
        </p:nvPicPr>
        <p:blipFill>
          <a:blip r:embed="rId7" cstate="print"/>
          <a:srcRect b="6923"/>
          <a:stretch>
            <a:fillRect/>
          </a:stretch>
        </p:blipFill>
        <p:spPr bwMode="auto">
          <a:xfrm>
            <a:off x="539552" y="2204864"/>
            <a:ext cx="2846388" cy="2160240"/>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http://www.rainforest-alliance.org/sites/default/files/uploads/396/rainforest-alliance-certified-seal-lg.png"/>
          <p:cNvPicPr>
            <a:picLocks noChangeAspect="1" noChangeArrowheads="1"/>
          </p:cNvPicPr>
          <p:nvPr/>
        </p:nvPicPr>
        <p:blipFill>
          <a:blip r:embed="rId2" cstate="print"/>
          <a:srcRect/>
          <a:stretch>
            <a:fillRect/>
          </a:stretch>
        </p:blipFill>
        <p:spPr bwMode="auto">
          <a:xfrm>
            <a:off x="3635896" y="2636912"/>
            <a:ext cx="1872208" cy="1659580"/>
          </a:xfrm>
          <a:prstGeom prst="rect">
            <a:avLst/>
          </a:prstGeom>
          <a:noFill/>
        </p:spPr>
      </p:pic>
      <p:graphicFrame>
        <p:nvGraphicFramePr>
          <p:cNvPr id="4" name="3 Marcador de contenido"/>
          <p:cNvGraphicFramePr>
            <a:graphicFrameLocks noGrp="1"/>
          </p:cNvGraphicFramePr>
          <p:nvPr>
            <p:ph idx="1"/>
          </p:nvPr>
        </p:nvGraphicFramePr>
        <p:xfrm>
          <a:off x="457200" y="163988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r>
              <a:rPr lang="es-EC" dirty="0" smtClean="0"/>
              <a:t>Certificaciones de calidad</a:t>
            </a:r>
            <a:endParaRPr lang="es-EC" dirty="0"/>
          </a:p>
        </p:txBody>
      </p:sp>
      <p:sp>
        <p:nvSpPr>
          <p:cNvPr id="29698" name="AutoShape 2" descr="Resultado de imagen para rainforest logo"/>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0" name="AutoShape 4" descr="data:image/png;base64,iVBORw0KGgoAAAANSUhEUgAAAO4AAADTCAMAAACx1N9jAAAAb1BMVEX///9NkXtGjndKkHk+inJDjHU6iHBIjng3h274+/rf6ubk7eo9inH0+PdUlYB5qZnN3tiZvLBwpJPE2NFcmYWLtKahwbbT4t2SuKu70sqqx72yzMNlnovt8/HJ29XS4dx3qJeCr58pgmcafWGMt6gzIgu1AAAgAElEQVR4nO096ZqiPLMSEvZF2RFQ6Xfu/xpPqpJAwmLb3doz33msH/OMSGMqqX3jcHjDG97whje84Q1veMMb3vCGN7zhDW94ww7ED136/wI+81fX+uAvLOR3oPXG5aWzV/6NlfwKFHbUmldCz6b/T8g5XF64OpZNB+NS4Vrs/Okf/k8AyxcXUmJZpNevnJjFYXFb+LHm8H8ffM8zKXdwADeqHWbt4RVzWwIa1b+xvidD7VieQacnAshZ3kyrNl5wjQPnFM+6X1riM+HMCdWr5s8+Eq5l2Ym6Mgr8LUfTRRfPttyV/P4fgNEFTE7T544K5CzWiAu5Jy+QWRfJa7+91ieAPLlGfS5siZ3lIW/GdLow6aJWYOv97+mmWJ4dlZR5jawJCFzIyPRZ6aKz+pvj31r1w5AvtOV1ot0bfr4RDV2+BZ2GvqTeylugr8Bfqea/DuePyvzMprPL+MfBwM7LB0//jLroNN1CUuNRLb39GhqPwpkx66p9TjVa5ZqmIZYBva1/Al1UzhtiE+1BYe8s0P8XAE7TGWcZo6NH+oEZ6K3ACUqqffRmU7PimukfRdciVFkIwoSaTo9ZnwAxTn8ytK4WPvYfRZe7AL0QWRe6iZXlEkKYAuK623cxIQfiUWzaP4sux8dDy6JanKftEkYdmvRpczp3Xdu23blqxj5hEWVkSek2SDdumMgj/wfRnfFjFlebmY4BoQ7rm+46bLk6Q92eMuJQk5pBRE12yD+NLpc0aeyqpdrMscrWUMq+H3PwDdyHvCkiOv0VDU/eTOjisP8pMKiXMHWsNOsUqn6Qd03aJzajkeM4lBJO2uU5D5Q4H9qRUUnYTH+c+4+jK86E0lsuUPHrbiw46zKXGMLJJsDRUZKerxLnY8noSmf9A+geF7GKJbokKjqBQlBlnHdX4sjAhx94fzoieft55ixskiW69SLi9QsQfFgnPWZqoMsZdhRfXko7YuaJ7qBsc8pPW9yh8GTQsonucC4+ft+G9h2LeMV5Mn90dBk74fWaU6Z5ULbDXOYI9Bn1OHkbeBEapUg1fmdpintG128zhxnxgN8C8F9tFt3yJbqMVUCV8TmJlhTMstrnIivll9nBH8I6b8+JeQuh5ITCrU0mhBW6V759GDT4C7E7afQTyspaQ5dQRDYs6YQ/P8+kwO/ksntYs3pOsSJr4twwANDaynSBvwsrS/F0srGcV0OrNt8mUVINwqpynRK4L0g9RcRcPmfn4NDC10CEcVuHYBomx1pIshW2iHCPHn4leMG9+V3vTNtHmnvrehEEugfLaIKoYcYnTJ1JONnJBbEaYHO4rXTIPhwhregH9xerJNsWXa5AeJBWM9PFHf19wcxh5QQIfyguPV0SU+SzoLIlukN1k+LJ4SxasqWTwJlDxmOdDPbuaK0U+t+QVHqsTa7iBud4VrJYejv0AoEcz4NFUxkvr3CnIACXLjSsxVK/S5QYcErYq8ZZ3OP9DWwPjXEwrgNHW0txyg3FPkPEgdHiaMwr/sEupEFZEnnu/eJwRWCrVJtAGNDt1TU2xS7+CrqtTmUMMWk8ZfGe+dHFItgo7kZWt7ntBIoLvWGb/2ehhZgQ3Vqkx8m4BvdT/YD/iqTiEklbgwOR8VqymSt0ESQOOPaRONEYz5FbTh/8wGpAF9SJyf8qX1Zqp+miYOq0SN7fkVT6WjH5NcVNkdhCkCeQFoKMj1/1qDOJ32UQzwLCAGXqG+gitsNVJiAAVaTdCCLV9Rzs8v5Svl8xnstAn2bT0kHkBh+gZzomnVXHS/iREZVCASkHwebQIFLcJiuYYgMkE84RSfgD40IdufNL6HWza4ogU3ok4ewVaOIEEOH69SLvAJEEQfdEpfYETwML6ui6BXBA/xGqfXSLQ5AgvjZSz02yipEw9MPLq/yFlpv0btZ0Rylfc/x91vtTckeRGxwvX2Eg8rfHaXeYVVZVGinz09YMSJIIZwissmIiEkXtGAATsVlFIkPdnW4Wddb1Hs8CWKYMsaWnNkCBg8K0EqfkEuETELkCv3OpkqTXkzCbGVmqWgF4ttL0xwuY91Y5UYtCuArzDKwL82osqEfFo5yX1TacZtUDYQj4hIqyRGyJ15dlgaoIjlfEolp+osnQ3SjdxnJGt/MPJ084jrai2ctMNJCKENvKHD12+cI41rC0b7gRxC+nwkhqBDVmIHXhcnbBP+JK1GEGri4Em4m78A4Z5ZKJePCXsI+QSPCN+BdQe7VaAb28DN1DumUEZbioaPpZIEBQFsF/3EQIbtqSgQ8clmRjyWG89TZS5IQ1PBxNJv4nEUi1ycRELbSD7+uwPdRGHk8oSoGt0P0ikJzIyHDGnDns5FKPpFUemplqLm+awqNaBonzMARKgERzhRrJ8Qbb4n/cmJbJukzpmWC4BXgS4vSQ047EQwmaU8G9XHJLauDG1NjuihT/WhWRwtj2yiu1IrBBI3mJBodQfJfw7RwND+m1RWitvrcknn4cDjcEuQIaErSHmw7K0HUpLa+fPXjoCk+SNaGCVnpBGLYDflQndrWYr4t7X1ti6Gs/BRrgRLX/M3XMYtFSu0b9spxsB7T4IwMBLU1wD9R2LrkIiNzXgpmvdn1nXeTlmuUOxIeGPRK4tvve+JUFdSocJyqywDOCn4FiK7URo64gTAvrBTD9FD2pqje1y6gkaaUZ/sQrh88faUBrCTuZ9vwvj1Q4H4EmjqOzpo7pg4TzfZDKAfZ1mBkZBeTZo6g2lSPsZN8xeGSa0406rnYdeG5gCCePy4FGXXkubhsgC4ZAIhYgd4kItdiggoYLUK4vXXzrmwaAX4rD47YJ0MphULjZaK1g0awo7XitFhKAusi7QFhN8CoKTXKbbhAxDO8HMQcVJ0Bre1BZNJte20iKB1lO+gvlZkCqrFRGAGw1unlMVikE6JcS+2dVq6WDxweO7iAdXRc+YFiHcbHROi/SQkMY1Me8PVcnbvdlRQJqwOZGANoFzhEFFmhM10m79pyhbeD8eCE5ZkdsCBz4SLn0Buwi2BiqDDP4Pin6LC1P1bnLj3UQblYHfBF67uVSCoUjxLVdG7AFVYhVcCCeB+LVIYbYwElCwvPa4eYmjzNW19t2sTBFhgQPlQZC2YuKj1aJaCUn+YJcUdvC1+g9o5YyXpVEgTsruAjk8BGqeEPd2nIuA0TWverTZyOECZwkd4Z6U2tJ1+MKO+ugSX6aqggbCGgvliVLS38Kubd4LJcQwjUjKcrjgxEvBgIUBZCPBZUCqv6WLEo/MXphs4w7TSjxMy0WGKzD+uy0/QNfhdH0zCHMIEOjxArnhQlwXX5JEMRDtBXrbu+inF94P67dw4PCRFsGSOfaPIanRdt9cxsTFYSC3xBU1innhTPToNSETR95eGbsZVQa0kZUhWKz1YUavjako8yMy/OCOLXuU4PhptGuEMKBJX8ajXth9D1EXN3CXSfkFGgY4/lCRLrSjtKVexDqx0ufaHI0sxkHPhiqXCK3mxWAoZ+iA07RIZC1zA88eFjJG+5CUa5g0rM4LHQw2UlwC4QFI8fN1GZq2QbyVGchmegZgjTwiaTXXtgCNoaLuB4kxBOyBr1i7wHiGpKdokibMEcIahGTJjZzPLcfqxZC3Zg6dwY9dhZ91Re5C5NPAoeL2IDTfc1EKpcrxZIRNjZS0sBylu1vG+CfV9ld45ixJsHHnbazvNYQwq9LLXfmPDlvVEmqA84Fm0JWhwQpBqNYwdjoB5c5n+l+UsYY111KPytyRvcOMw22a4iwVh2v5F7NYn8SyPLyRISiODRit8MSEbYzbn5RaVnwe6NdJeRfz2VvO4tg7ObxCi8DLRrZjZNXaJqjyoWvZfKMPN1XEHwCWR6p3okzisMcIK8dheggIcNy935PKsddRjcKehFcZYNO6MpkBOp9ckr5b98+wHKSyoubO4LJvBfEmpFjqT9rJZt9ZMLO5bzq+nP89UgtZ3O7wzHapV9Cxy7vMj2yqzweX6SGCUcvBPpWsVdwd0ElviY+B7K3VKF1wjyaVRdB0AR4C9eA0ZSSiAXEI8k0szAuvX36pbKNodX08OS9XxyduDVVLQ/h6ajGeQM2nBMIonaTsptDbtDu5oRoJ2NKk9kihsSddHs2C9t7WSJwoONqPBvFhnMDhrSfIBl6uM7GRXTEuJhtje3z9JB/rIqIqjAj6jx7+nLITwVaApVfOMyGEBbfcCyxESFoVeGWLswno7wEHhxyR9M5HeK5m2imUSE4MDUROjM7wAU0NbiWTpr8CfKqrrjAVaIFqKuYqCw+nlPmiC+xpTyoCFCzPOSzTIKK9er2PaDa38ZsrkNBwzQ5NbA500Wd//HMwQb3jYpZfsskSgj1Clkj/D0Iulvk6MKSazosoGH4td+RqWBMstnAbBEaL46jkCdCgQSafe+SIiubkXv088Jhs1DqnUX6D6/plgOG85VoEgSheEcnEo5yX33T6z19LMQoUKosUJDtQnkhywFVW9fEeZz4IchALdhuzVVzk+xP04yJycdaTafqyLFNO0XYjSpHw01KBioXVmSWd3F15n3TfD4v/HrYXUmAVEnNK5aNTDJ0DoAz69R1FZ7Q0VPpLjcZ//z5s0QW0ZWyJpxKR800tdBz8IfQygBFpaj/Ob1dF14G/XbxQmfiGwU6OrRC3kLqpoplfMXmWh/6FA1BZJuxWEtot6Derbsc23F6/jIrL+jGpU6hqBWrmPh+mkYL/YESNitMLL1vE4oGwI6E09Xq2GRxCV1ja7sZP9k//Z464qemW1VkYZehq+jeNPELxizIZiPH7vyopE6PU4FiQEkxGYHEK9H11QIJAl0tkDLvGNBxat3zgXRYFYuNmv2ksuZ8j8wkbPTDeNXFm0iF5SLZRbuqV01dBPdckw3y1mk2guIHt4Cj3aDjHWArDkQeBZEYdil8KUwP7odqxVmPBj/3YZaqkRQLoIbiyymZ+tjYrDKkwz0dt1S+lt1zrk0fxVVV0Jkg9rFJPAqCXJqS0Bw5Y/uEAM5clS7kxdSQN+SlSIdpqRqZ/FO9ESrCRPp7XLsGulU9JBImBMXxFBwEiaZCdN5T5m2EsjIxFXLJ7rUqCxAXugzNBGs6Qq002tn+KR7l2j2aVPYTeP2+7RIK67LdSX56T0r2hpiDA92K22hTLymlTQ6/pA0xUcEj4alKw4rzdvOnTJY43cF2Z90yFAjiKvOsso3hWDnfIIvZz3N6B5Cn9HgIZ/OdG6jNJUZJrcnlqaKbZZcwUx9ASj2OLLH2yhvQzcdqlPyM90CqlZvbMZCY88ThE3GCBGq2XBPq9PgfbUFzhwmdKqqSL2FLs10rHzeTaK4ejGuQsoo9sSYl4GhoTDKBjel7TWVsUuxXsLW9O4oTNI49KT3/iEWlUqTY2bNON7iB4wOWg140j725EBTVWDfeaLh3uXXxON/ery0B80YknupzFkk9WAiZ7Ub9M5i3vomQC4wZmrwvl0VWye05wIPODlfgrNZvZ82fZapuF1xyPxQPcp/mQ5cSzS9lvqQ6Nyp+inCQqfgS2LDyf6LNDQCNrFnr1uvTLZpm2Tyzj23ySQgGvU+y6AXmMiVXTqNT/EQZ1VrjMKdZWS9VzmY6Sur5/qUvxhfwBetCVOffA62Vx572MKq1ylSbFt/NJ3BktV3kXIValU3fxyMuUjMygiW6ZGxuD2ObmNhex1t+yw+jZhiq7eRkm2WWTLLSi6YgAeHkOyd87CPTj6ylOQlfDpeylnacHuQ15/igfTE+7hQsKTnoDmN5SDV0JVo0RRa/CoeDdksRSZMvn/D5Y7FO7tvD5gpF0Fn/BRA9t6YBJgIWGCR/xoctR2d1JsH50JTHTtNMAi06/eJNRbAWCtL9+HJEIyjMLVNWhmzjuwzSzzTm4BmaipPyn91O+yVstBRcq0PZ9qEenYC5GvqdidzvRZm//R0JfTbi4BxdISnUEAHu+mO9k044xhQqN/uCwp2HJYZVJ5g4PB7yuPX1U8ffh9Kj0bZUobjbmOaN+916vfimd97FSjAS5yYQHlAPGjupRz/c2+PYzuGP2mN0N6EHDwRnt2ciKOXLvh2tH4kW3zcnL/PkJY5upz4QJ8PDAD1IzeqvC5tDyu6jlKwXc4KfSPZYr7dFL51ox/IRT5CVE7pu9DMPX7WoGuiCQode8XGN7sHPy8cd2wmmqnN/GQ1aogvWnew+E/1kcEGh69x+mitSIstEF0ogiyMS86rNYDln7R6o858GN6Nh5uyFJSCnDmQvE+ho1s2ny8gzHPwuci2dd6elosm1blv6giNPVInLPBnUnWuDwxUXwqMhLwjdhyQPjnAAinftn5QU6zCkTJPM8/n2SMzLHfU33KId8Fr5yElS5RH3E4QrF0Pt6eKY8WZovcLDpNiWR4Rktn8gopbAqVbz7gmDABlJlqEbAXG0idoWttUUNJWnC4HLRA5BApvJ9kxW2ZJ9Su8+bVJKDFY+DZTDQ5u8TSnhJi6ovXWB/Cf1NDO2sFFqzef83NzgtOTzWuH1mAU8vqgJNbMk/A8ggWS7TzrdGs0NZTPbwietYDfBhl03/j9mJrsR0qyyMtlUoFK017ZhU1RPfzLY5HbfNhnh9Kw8XqZs5ufEXWUeEDwiz5pPM5aIrUuawmVB8AS6g1UIlXFa7w2U5qj/m5tZT93AfpBXY4K8O3tEzhMal9No2kSkJe4qHEKUxn5vVCPMsCzrFJAUUNgvhoeQKZLcsfWdLnUoR5qfNnEMPQpWuiErYLPA35U/yD6LD3wGoapknaIZ3CCIPRgGEUbCAtl418EyMQxQ9NnYNH+gjZVo1kC+luNRhvGD4JTYo7l8SGJAiff0i8AKWjSDc8iPwjftnBADodFjrOgQfoB9DnMHSrLdhnehq0OzOddjWuzPn0zTXfVKjrP9FYPDx9Xu8B/n6KD2RUZ7ilUh3Itkfgb6tBkViQTenXYXtptt+dL+abvgsUR8x256QuzZNvRsUBy8Z92vCYMnUPAi+D3lf1cRKytMO+5OnPo+xIUxPo6IOLMhPNrlBQ3hc+FtGM9/JExUeuEcN3ZBHA/Xcw+Sl+zyHwSPYNdbyPRl/JhBawPVZfoPEfItjVQvBhhKO0N413547JpU1FjszgaLt1RSlt76Iin6TR+vBlEhqyDWIFi0LzN2CnzbxmpEM+MpCfobGmkVvYEcEY4RO5dZ4jh0mgjh7B3HVpTdckE22xvpagQfLBrmbEfIBc3axIV8jZW0dUXmkKF+vl+P3UAkkBrdDsC0ogvAHG25O3InTO6ZV2z7j4SD4W62BC2fgKazygBql7P8W+zrt9qAtym/uz6vzb28LKsCl7Dzo6Izeav6eyNHYWFVniaYiZOcf6B7wypxJhN1a7KpJcpBVkuzlpM8F7DfhpJNzuwCtn/8NmfvCSXNjw3nWk1d5Ty6kRWxtlxen34W0divZkcb1NmIwWz60cBictOj9DkJbb/NIqFgt33Z9fjkZWZ0dSbenfTkJdoc2xNsOpay8oY4RffEXpPhTNAAyDZPbSWb72fB3Ki/m+nz662vt2NCBM3uJxDxxo/tHdvK572X4iTetxKx/qaVBmKSs+6zJxpjfZRRE2nC4vbTDjFzBkvU3N/2/KUT2XKdhBKEfWBPHUcuGs/BgNmOuy1V76aBAUM+ztMobu6sfqnGbXv/aCy1Ln1SNyuAPFOwVzfccYClIVl7G6Sn92CiuvlCN3W7uYFAxJKnvaf1iU2THPh6t+Xj2rIKkjXxkfk05zmgD8I+Val99T6dq/PoT+kl+HtSaPVXp2hFCFQOSQluInn4OMN129wBtDxJE/qcBt65oXjqNFnDxsSOeO3zEtqfqqqPiA2TAdKHTVt/m4VALs9el/2U2Gup4cdl814YmW5oeR+mMi1WSMDDsIs6jr+wuGZ7j52rYfg8Y+DPedmmthNX3XkzRXCy1kQ9F/M/BnvqL1kOmv2xOlqMVeDMso4uya3ey0fVDVk2iH0xBL5TLKv1X6rl/VAdBctmk27fQmT7cvZYLnodna9MdtoxWmzmm1MBrJ+qo3VrfLIZK0Ug9yw5vy2MlZEo6+qw7spb85lArXfC9OBDLkcb/kwdNUXkmO22qjt7C+h9KylXMWsbh4VCPxBEgMgnZdfxnuPsxEbCAucQeMkPrefh2jUZ8VROBnTR3vFa99y6gwxEQQIxHW+WN1c13hdce7wDEVBR6UMIdTzWl+fLs0ZnxJCTKWBAunPZNzXsz0Z1iJEM+N+h61Vg9u7A5XLPdeaHCzE54iW3U1s/dbCCAu6WwPFe9lK4OLjyDoDkm/uhgl6QiXdnrdUeJYG/AiMNXvm+TyS9dpo7sEFhyX2NCkJWy4p0YIXcG261nV1DdFWY5yXninBW006W+knDd79sNQ6DIzrpThEM5Ylbk10QpuTeXKt293dg07FG8HUv3pIvGQUBvGPVbeHL2f7cpL3leA79uKID6XphSaHf1TuFBz+3PKtPm3MeLA9qH1towJBd6c6rXk6s1D2nnx2b3Xapw6acERfqZc88TDjI4ROlqAEmqZznRRxRVyJeO+WAeD1OSNfU2evXB+km9eGrRmNOVcNAP/lGHT5zWCrfHDZcqpsLeJqVc3avEhz+NlOC8vRYdpIvQB3y0nI2glRgYUzTyHat15/BPB4KOpQWr+ew58baoBstj66HnsAQas9H55mkwYecx03ISq9CB5hHUhnLCmGyyPIeo3b6Je/r0c1T4huTsbmaz0TbWNiNJFpgqg6nv5XNKQg5mozG5+PxAhmt/lRmiUWjddKBMEf1PPj5/Ao53O7AGOu1rL56CujWDdRhHlWrKotu+Aow/9gknjnGxeUMyWwx2UqlVuJzcz5UwOBHqpLD/hBCyCnhGJo7xTx3FK0Pl3F6URfISiO8sVEv8VMwmRX4BWexMKdHXOM2XU2Lt4uR23U+tF1RI00SFxiE5MboXOsOQygOfnjFXh2dPoB0hETIU+xyhElcxvsjnjZUTwPTLxCDVllkVSHimhkDimwGfQx6PIfbP2oMRhwELWUK3U67AysFOc3SoC0T7j5MkyZc5oiXtMVdEREWrzzg5w7nOqxjY9CTEGMjmp+nuvC0sc0olANyFHDzws2yBJDrPiImtqJloqKyPZ3bOnPRYOASSGiW+FhlWiEWJ+se3ysYjPVa7e8WQH8T/KVZoepLF+++cyM5meTMZJdGOaKeGF3Ldak8U2tGF4R5GVGQvWhMAz9PBA6RGXt6vDvl+PKPpW568mtdwMIQrzMQ80WdovWRthyjQNHNFFUBc+HgRIt8wLUKDT4poGZ00YVquGhmMlbNnZA5fwpvfUmDZs4VE2rhiyKOmacGsXJFxnX7cyfrhR8Epsfexqaqzi2Mj+UXg3IOrNo0YvBBqcCwk03jXD/jzmOsH8kbFRryLEdNMbTPqQG7L/h96CB1+YBlykjtwWl+JyDXA8BCIYzZhVf4lmnWF4n78Uxbw19L+kuvxVSdWz74A5V5kaBM0DLEGaYnghJLvNAEuDOY0OUoTiqE/x93BzKq8JnSKMFyabkfl6l8zyJRsla0/ktHNXeJPrTHFgEibmghGkeP03sicRL4CIsPSxDCSDvdKfnAXQecCiVJYICqMqPA1Nd7CSnZK0Z6AfhnYspp+dNcCOHyfKu5+DnTRHMpc2rAYRiXZ0B7FcMqdb8vqy5zMUcbO0o3hfnJkvw8CIFgFPIw2rzO0TWQrczXjKqiSE5OlhZ3ij3NV7loRek+otsKdG+AmEcgEIabwyl9rrFkkpZLD/dtEWQlXwrefhv6hQYWwZiA2/FZj3kMdZ8t7Eb8WtWwSCyEBKqYQFFOtoJT5QQyDcLlqIusvCXezrN+i95vvGZraXCgRYP5XHdCHhrjOe3hVxmq0QAdHyJWL4t1GoIqVrY4oGCrGGLo9+fa56yNRABpCyzcXWbjXvyGDwHLzDzqnsmoEz0j/KihhFBg8IGR/RCKA5HUC4VbQ/BEZaYahfro4g5AZ5wc9CkHNWn7MgF94uyIfTA9XVQusTZlB1Y4ciNg7BV9ivCzX8Dy4yEU0+q47h45uv50aEjEhTj3S+GAThfMnyhKPy4N2d/AdrHJGPmcYhOu4MrLqQY9g9QWOjatg7ZKcdnUkaN5KDpQ3AJNpPOBZMFsGYX167MtkMR6AZwuuihYeIEftAlmPAaXKSOxRerODBU4XPH4ARi+EHT6tP8kSSvOrlNogm/hRMtioJrZHaxeH/lyMIsT6Tw8zzvCyU/3cXJMqLMbs1wBN8j5v+O5RmV2pIKWb54nFFG86Mn7rbfDm/XDojg/Z44HLzEhUm8Oefl4O6uJNCf44pTHFZEOcyxfyLU43GcOubkPix8WFwOkLZS2VzU2dAHcpxJvbIgAHOnTbGwLd5q5F2Q2jy4TCr/3Am2zMcrwrcFmMMJoiCacmBclGfeoOu5QHWsE9GlOZVYwD1Kf60wfLaays9VLh1//KqIZzCyyNqswSCxzugDEjSnkIoN7Nr0fXLqmN1+Th6fMnKS6huH1xFYi4PVYTrDoeyOWqK4NRv0IYASpnWpZAX8ILm1XnZpmBCibE3eeL/UwbQQE45m3iNsyTvprzvjdl/Auy2+YZ/cF04LFOGBWjm8+xHVbjQWLIH+CEQgXAEMjlFO5R4vx1Mr3wh/CtrGcuzPmYSt/j3MB1q+31AYLEOYlapYu9+My4sHAS/uepIbJcXqypB3p3er+3xPLAjYbA3Dh1LkJ0o6vVQak+fCABdsWyRKhd+tTEu39yN2ql5fAJg7wNsepq+VsfTxuYsyP8Ohpiu+dk+0zfuQVE8+Fy4qcbeqkZgdPsC4guwsQox5NMg1O1rqNg/142OfXYZECdJ2i29A1Ncidu2w7PQBmLm81PF3HlSH6euxWEFM9xs/2mx+CLsOZ5Pf6E1hE74zNjs+JTiV/59Xo8/tiRZD9HgRtUxBM44u3kcldcuWrqceu/uQBx3kw2m85fksQkw2n5B4AAABtSURBVL+Jkz1WmAddoacxKxIXnF2uga0iG0/dJXgsXRnKKL77uypXA8ueX/XxJfD9jUD9pxBjDPSFlUWfQOg5vxTtleCf2cevWo8mHH99p/2/iO0b3vCGN7zhDW94wxve8IY3vOENb3jD78P/AacknofIB/tMAAAAAElFTkSuQmCC"/>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9702" name="AutoShape 6" descr="data:image/png;base64,iVBORw0KGgoAAAANSUhEUgAAAO4AAADTCAMAAACx1N9jAAAAb1BMVEX///9NkXtGjndKkHk+inJDjHU6iHBIjng3h274+/rf6ubk7eo9inH0+PdUlYB5qZnN3tiZvLBwpJPE2NFcmYWLtKahwbbT4t2SuKu70sqqx72yzMNlnovt8/HJ29XS4dx3qJeCr58pgmcafWGMt6gzIgu1AAAgAElEQVR4nO096ZqiPLMSEvZF2RFQ6Xfu/xpPqpJAwmLb3doz33msH/OMSGMqqX3jcHjDG97whje84Q1veMMb3vCGN7zhDW94ww7ED136/wI+81fX+uAvLOR3oPXG5aWzV/6NlfwKFHbUmldCz6b/T8g5XF64OpZNB+NS4Vrs/Okf/k8AyxcXUmJZpNevnJjFYXFb+LHm8H8ffM8zKXdwADeqHWbt4RVzWwIa1b+xvidD7VieQacnAshZ3kyrNl5wjQPnFM+6X1riM+HMCdWr5s8+Eq5l2Ym6Mgr8LUfTRRfPttyV/P4fgNEFTE7T544K5CzWiAu5Jy+QWRfJa7+91ieAPLlGfS5siZ3lIW/GdLow6aJWYOv97+mmWJ4dlZR5jawJCFzIyPRZ6aKz+pvj31r1w5AvtOV1ot0bfr4RDV2+BZ2GvqTeylugr8Bfqea/DuePyvzMprPL+MfBwM7LB0//jLroNN1CUuNRLb39GhqPwpkx66p9TjVa5ZqmIZYBva1/Al1UzhtiE+1BYe8s0P8XAE7TGWcZo6NH+oEZ6K3ACUqqffRmU7PimukfRdciVFkIwoSaTo9ZnwAxTn8ytK4WPvYfRZe7AL0QWRe6iZXlEkKYAuK623cxIQfiUWzaP4sux8dDy6JanKftEkYdmvRpczp3Xdu23blqxj5hEWVkSek2SDdumMgj/wfRnfFjFlebmY4BoQ7rm+46bLk6Q92eMuJQk5pBRE12yD+NLpc0aeyqpdrMscrWUMq+H3PwDdyHvCkiOv0VDU/eTOjisP8pMKiXMHWsNOsUqn6Qd03aJzajkeM4lBJO2uU5D5Q4H9qRUUnYTH+c+4+jK86E0lsuUPHrbiw46zKXGMLJJsDRUZKerxLnY8noSmf9A+geF7GKJbokKjqBQlBlnHdX4sjAhx94fzoieft55ixskiW69SLi9QsQfFgnPWZqoMsZdhRfXko7YuaJ7qBsc8pPW9yh8GTQsonucC4+ft+G9h2LeMV5Mn90dBk74fWaU6Z5ULbDXOYI9Bn1OHkbeBEapUg1fmdpintG128zhxnxgN8C8F9tFt3yJbqMVUCV8TmJlhTMstrnIivll9nBH8I6b8+JeQuh5ITCrU0mhBW6V759GDT4C7E7afQTyspaQ5dQRDYs6YQ/P8+kwO/ksntYs3pOsSJr4twwANDaynSBvwsrS/F0srGcV0OrNt8mUVINwqpynRK4L0g9RcRcPmfn4NDC10CEcVuHYBomx1pIshW2iHCPHn4leMG9+V3vTNtHmnvrehEEugfLaIKoYcYnTJ1JONnJBbEaYHO4rXTIPhwhregH9xerJNsWXa5AeJBWM9PFHf19wcxh5QQIfyguPV0SU+SzoLIlukN1k+LJ4SxasqWTwJlDxmOdDPbuaK0U+t+QVHqsTa7iBud4VrJYejv0AoEcz4NFUxkvr3CnIACXLjSsxVK/S5QYcErYq8ZZ3OP9DWwPjXEwrgNHW0txyg3FPkPEgdHiaMwr/sEupEFZEnnu/eJwRWCrVJtAGNDt1TU2xS7+CrqtTmUMMWk8ZfGe+dHFItgo7kZWt7ntBIoLvWGb/2ehhZgQ3Vqkx8m4BvdT/YD/iqTiEklbgwOR8VqymSt0ESQOOPaRONEYz5FbTh/8wGpAF9SJyf8qX1Zqp+miYOq0SN7fkVT6WjH5NcVNkdhCkCeQFoKMj1/1qDOJ32UQzwLCAGXqG+gitsNVJiAAVaTdCCLV9Rzs8v5Svl8xnstAn2bT0kHkBh+gZzomnVXHS/iREZVCASkHwebQIFLcJiuYYgMkE84RSfgD40IdufNL6HWza4ogU3ok4ewVaOIEEOH69SLvAJEEQfdEpfYETwML6ui6BXBA/xGqfXSLQ5AgvjZSz02yipEw9MPLq/yFlpv0btZ0Rylfc/x91vtTckeRGxwvX2Eg8rfHaXeYVVZVGinz09YMSJIIZwissmIiEkXtGAATsVlFIkPdnW4Wddb1Hs8CWKYMsaWnNkCBg8K0EqfkEuETELkCv3OpkqTXkzCbGVmqWgF4ttL0xwuY91Y5UYtCuArzDKwL82osqEfFo5yX1TacZtUDYQj4hIqyRGyJ15dlgaoIjlfEolp+osnQ3SjdxnJGt/MPJ084jrai2ctMNJCKENvKHD12+cI41rC0b7gRxC+nwkhqBDVmIHXhcnbBP+JK1GEGri4Em4m78A4Z5ZKJePCXsI+QSPCN+BdQe7VaAb28DN1DumUEZbioaPpZIEBQFsF/3EQIbtqSgQ8clmRjyWG89TZS5IQ1PBxNJv4nEUi1ycRELbSD7+uwPdRGHk8oSoGt0P0ikJzIyHDGnDns5FKPpFUemplqLm+awqNaBonzMARKgERzhRrJ8Qbb4n/cmJbJukzpmWC4BXgS4vSQ047EQwmaU8G9XHJLauDG1NjuihT/WhWRwtj2yiu1IrBBI3mJBodQfJfw7RwND+m1RWitvrcknn4cDjcEuQIaErSHmw7K0HUpLa+fPXjoCk+SNaGCVnpBGLYDflQndrWYr4t7X1ti6Gs/BRrgRLX/M3XMYtFSu0b9spxsB7T4IwMBLU1wD9R2LrkIiNzXgpmvdn1nXeTlmuUOxIeGPRK4tvve+JUFdSocJyqywDOCn4FiK7URo64gTAvrBTD9FD2pqje1y6gkaaUZ/sQrh88faUBrCTuZ9vwvj1Q4H4EmjqOzpo7pg4TzfZDKAfZ1mBkZBeTZo6g2lSPsZN8xeGSa0406rnYdeG5gCCePy4FGXXkubhsgC4ZAIhYgd4kItdiggoYLUK4vXXzrmwaAX4rD47YJ0MphULjZaK1g0awo7XitFhKAusi7QFhN8CoKTXKbbhAxDO8HMQcVJ0Bre1BZNJte20iKB1lO+gvlZkCqrFRGAGw1unlMVikE6JcS+2dVq6WDxweO7iAdXRc+YFiHcbHROi/SQkMY1Me8PVcnbvdlRQJqwOZGANoFzhEFFmhM10m79pyhbeD8eCE5ZkdsCBz4SLn0Buwi2BiqDDP4Pin6LC1P1bnLj3UQblYHfBF67uVSCoUjxLVdG7AFVYhVcCCeB+LVIYbYwElCwvPa4eYmjzNW19t2sTBFhgQPlQZC2YuKj1aJaCUn+YJcUdvC1+g9o5YyXpVEgTsruAjk8BGqeEPd2nIuA0TWverTZyOECZwkd4Z6U2tJ1+MKO+ugSX6aqggbCGgvliVLS38Kubd4LJcQwjUjKcrjgxEvBgIUBZCPBZUCqv6WLEo/MXphs4w7TSjxMy0WGKzD+uy0/QNfhdH0zCHMIEOjxArnhQlwXX5JEMRDtBXrbu+inF94P67dw4PCRFsGSOfaPIanRdt9cxsTFYSC3xBU1innhTPToNSETR95eGbsZVQa0kZUhWKz1YUavjako8yMy/OCOLXuU4PhptGuEMKBJX8ajXth9D1EXN3CXSfkFGgY4/lCRLrSjtKVexDqx0ufaHI0sxkHPhiqXCK3mxWAoZ+iA07RIZC1zA88eFjJG+5CUa5g0rM4LHQw2UlwC4QFI8fN1GZq2QbyVGchmegZgjTwiaTXXtgCNoaLuB4kxBOyBr1i7wHiGpKdokibMEcIahGTJjZzPLcfqxZC3Zg6dwY9dhZ91Re5C5NPAoeL2IDTfc1EKpcrxZIRNjZS0sBylu1vG+CfV9ld45ixJsHHnbazvNYQwq9LLXfmPDlvVEmqA84Fm0JWhwQpBqNYwdjoB5c5n+l+UsYY111KPytyRvcOMw22a4iwVh2v5F7NYn8SyPLyRISiODRit8MSEbYzbn5RaVnwe6NdJeRfz2VvO4tg7ObxCi8DLRrZjZNXaJqjyoWvZfKMPN1XEHwCWR6p3okzisMcIK8dheggIcNy935PKsddRjcKehFcZYNO6MpkBOp9ckr5b98+wHKSyoubO4LJvBfEmpFjqT9rJZt9ZMLO5bzq+nP89UgtZ3O7wzHapV9Cxy7vMj2yqzweX6SGCUcvBPpWsVdwd0ElviY+B7K3VKF1wjyaVRdB0AR4C9eA0ZSSiAXEI8k0szAuvX36pbKNodX08OS9XxyduDVVLQ/h6ajGeQM2nBMIonaTsptDbtDu5oRoJ2NKk9kihsSddHs2C9t7WSJwoONqPBvFhnMDhrSfIBl6uM7GRXTEuJhtje3z9JB/rIqIqjAj6jx7+nLITwVaApVfOMyGEBbfcCyxESFoVeGWLswno7wEHhxyR9M5HeK5m2imUSE4MDUROjM7wAU0NbiWTpr8CfKqrrjAVaIFqKuYqCw+nlPmiC+xpTyoCFCzPOSzTIKK9er2PaDa38ZsrkNBwzQ5NbA500Wd//HMwQb3jYpZfsskSgj1Clkj/D0Iulvk6MKSazosoGH4td+RqWBMstnAbBEaL46jkCdCgQSafe+SIiubkXv088Jhs1DqnUX6D6/plgOG85VoEgSheEcnEo5yX33T6z19LMQoUKosUJDtQnkhywFVW9fEeZz4IchALdhuzVVzk+xP04yJycdaTafqyLFNO0XYjSpHw01KBioXVmSWd3F15n3TfD4v/HrYXUmAVEnNK5aNTDJ0DoAz69R1FZ7Q0VPpLjcZ//z5s0QW0ZWyJpxKR800tdBz8IfQygBFpaj/Ob1dF14G/XbxQmfiGwU6OrRC3kLqpoplfMXmWh/6FA1BZJuxWEtot6Derbsc23F6/jIrL+jGpU6hqBWrmPh+mkYL/YESNitMLL1vE4oGwI6E09Xq2GRxCV1ja7sZP9k//Z464qemW1VkYZehq+jeNPELxizIZiPH7vyopE6PU4FiQEkxGYHEK9H11QIJAl0tkDLvGNBxat3zgXRYFYuNmv2ksuZ8j8wkbPTDeNXFm0iF5SLZRbuqV01dBPdckw3y1mk2guIHt4Cj3aDjHWArDkQeBZEYdil8KUwP7odqxVmPBj/3YZaqkRQLoIbiyymZ+tjYrDKkwz0dt1S+lt1zrk0fxVVV0Jkg9rFJPAqCXJqS0Bw5Y/uEAM5clS7kxdSQN+SlSIdpqRqZ/FO9ESrCRPp7XLsGulU9JBImBMXxFBwEiaZCdN5T5m2EsjIxFXLJ7rUqCxAXugzNBGs6Qq002tn+KR7l2j2aVPYTeP2+7RIK67LdSX56T0r2hpiDA92K22hTLymlTQ6/pA0xUcEj4alKw4rzdvOnTJY43cF2Z90yFAjiKvOsso3hWDnfIIvZz3N6B5Cn9HgIZ/OdG6jNJUZJrcnlqaKbZZcwUx9ASj2OLLH2yhvQzcdqlPyM90CqlZvbMZCY88ThE3GCBGq2XBPq9PgfbUFzhwmdKqqSL2FLs10rHzeTaK4ejGuQsoo9sSYl4GhoTDKBjel7TWVsUuxXsLW9O4oTNI49KT3/iEWlUqTY2bNON7iB4wOWg140j725EBTVWDfeaLh3uXXxON/ery0B80YknupzFkk9WAiZ7Ub9M5i3vomQC4wZmrwvl0VWye05wIPODlfgrNZvZ82fZapuF1xyPxQPcp/mQ5cSzS9lvqQ6Nyp+inCQqfgS2LDyf6LNDQCNrFnr1uvTLZpm2Tyzj23ySQgGvU+y6AXmMiVXTqNT/EQZ1VrjMKdZWS9VzmY6Sur5/qUvxhfwBetCVOffA62Vx572MKq1ylSbFt/NJ3BktV3kXIValU3fxyMuUjMygiW6ZGxuD2ObmNhex1t+yw+jZhiq7eRkm2WWTLLSi6YgAeHkOyd87CPTj6ylOQlfDpeylnacHuQ15/igfTE+7hQsKTnoDmN5SDV0JVo0RRa/CoeDdksRSZMvn/D5Y7FO7tvD5gpF0Fn/BRA9t6YBJgIWGCR/xoctR2d1JsH50JTHTtNMAi06/eJNRbAWCtL9+HJEIyjMLVNWhmzjuwzSzzTm4BmaipPyn91O+yVstBRcq0PZ9qEenYC5GvqdidzvRZm//R0JfTbi4BxdISnUEAHu+mO9k044xhQqN/uCwp2HJYZVJ5g4PB7yuPX1U8ffh9Kj0bZUobjbmOaN+916vfimd97FSjAS5yYQHlAPGjupRz/c2+PYzuGP2mN0N6EHDwRnt2ciKOXLvh2tH4kW3zcnL/PkJY5upz4QJ8PDAD1IzeqvC5tDyu6jlKwXc4KfSPZYr7dFL51ox/IRT5CVE7pu9DMPX7WoGuiCQode8XGN7sHPy8cd2wmmqnN/GQ1aogvWnew+E/1kcEGh69x+mitSIstEF0ogiyMS86rNYDln7R6o858GN6Nh5uyFJSCnDmQvE+ho1s2ny8gzHPwuci2dd6elosm1blv6giNPVInLPBnUnWuDwxUXwqMhLwjdhyQPjnAAinftn5QU6zCkTJPM8/n2SMzLHfU33KId8Fr5yElS5RH3E4QrF0Pt6eKY8WZovcLDpNiWR4Rktn8gopbAqVbz7gmDABlJlqEbAXG0idoWttUUNJWnC4HLRA5BApvJ9kxW2ZJ9Su8+bVJKDFY+DZTDQ5u8TSnhJi6ovXWB/Cf1NDO2sFFqzef83NzgtOTzWuH1mAU8vqgJNbMk/A8ggWS7TzrdGs0NZTPbwietYDfBhl03/j9mJrsR0qyyMtlUoFK017ZhU1RPfzLY5HbfNhnh9Kw8XqZs5ufEXWUeEDwiz5pPM5aIrUuawmVB8AS6g1UIlXFa7w2U5qj/m5tZT93AfpBXY4K8O3tEzhMal9No2kSkJe4qHEKUxn5vVCPMsCzrFJAUUNgvhoeQKZLcsfWdLnUoR5qfNnEMPQpWuiErYLPA35U/yD6LD3wGoapknaIZ3CCIPRgGEUbCAtl418EyMQxQ9NnYNH+gjZVo1kC+luNRhvGD4JTYo7l8SGJAiff0i8AKWjSDc8iPwjftnBADodFjrOgQfoB9DnMHSrLdhnehq0OzOddjWuzPn0zTXfVKjrP9FYPDx9Xu8B/n6KD2RUZ7ilUh3Itkfgb6tBkViQTenXYXtptt+dL+abvgsUR8x256QuzZNvRsUBy8Z92vCYMnUPAi+D3lf1cRKytMO+5OnPo+xIUxPo6IOLMhPNrlBQ3hc+FtGM9/JExUeuEcN3ZBHA/Xcw+Sl+zyHwSPYNdbyPRl/JhBawPVZfoPEfItjVQvBhhKO0N413547JpU1FjszgaLt1RSlt76Iin6TR+vBlEhqyDWIFi0LzN2CnzbxmpEM+MpCfobGmkVvYEcEY4RO5dZ4jh0mgjh7B3HVpTdckE22xvpagQfLBrmbEfIBc3axIV8jZW0dUXmkKF+vl+P3UAkkBrdDsC0ogvAHG25O3InTO6ZV2z7j4SD4W62BC2fgKazygBql7P8W+zrt9qAtym/uz6vzb28LKsCl7Dzo6Izeav6eyNHYWFVniaYiZOcf6B7wypxJhN1a7KpJcpBVkuzlpM8F7DfhpJNzuwCtn/8NmfvCSXNjw3nWk1d5Ty6kRWxtlxen34W0divZkcb1NmIwWz60cBictOj9DkJbb/NIqFgt33Z9fjkZWZ0dSbenfTkJdoc2xNsOpay8oY4RffEXpPhTNAAyDZPbSWb72fB3Ki/m+nz662vt2NCBM3uJxDxxo/tHdvK572X4iTetxKx/qaVBmKSs+6zJxpjfZRRE2nC4vbTDjFzBkvU3N/2/KUT2XKdhBKEfWBPHUcuGs/BgNmOuy1V76aBAUM+ztMobu6sfqnGbXv/aCy1Ln1SNyuAPFOwVzfccYClIVl7G6Sn92CiuvlCN3W7uYFAxJKnvaf1iU2THPh6t+Xj2rIKkjXxkfk05zmgD8I+Val99T6dq/PoT+kl+HtSaPVXp2hFCFQOSQluInn4OMN129wBtDxJE/qcBt65oXjqNFnDxsSOeO3zEtqfqqqPiA2TAdKHTVt/m4VALs9el/2U2Gup4cdl814YmW5oeR+mMi1WSMDDsIs6jr+wuGZ7j52rYfg8Y+DPedmmthNX3XkzRXCy1kQ9F/M/BnvqL1kOmv2xOlqMVeDMso4uya3ey0fVDVk2iH0xBL5TLKv1X6rl/VAdBctmk27fQmT7cvZYLnodna9MdtoxWmzmm1MBrJ+qo3VrfLIZK0Ug9yw5vy2MlZEo6+qw7spb85lArXfC9OBDLkcb/kwdNUXkmO22qjt7C+h9KylXMWsbh4VCPxBEgMgnZdfxnuPsxEbCAucQeMkPrefh2jUZ8VROBnTR3vFa99y6gwxEQQIxHW+WN1c13hdce7wDEVBR6UMIdTzWl+fLs0ZnxJCTKWBAunPZNzXsz0Z1iJEM+N+h61Vg9u7A5XLPdeaHCzE54iW3U1s/dbCCAu6WwPFe9lK4OLjyDoDkm/uhgl6QiXdnrdUeJYG/AiMNXvm+TyS9dpo7sEFhyX2NCkJWy4p0YIXcG261nV1DdFWY5yXninBW006W+knDd79sNQ6DIzrpThEM5Ylbk10QpuTeXKt293dg07FG8HUv3pIvGQUBvGPVbeHL2f7cpL3leA79uKID6XphSaHf1TuFBz+3PKtPm3MeLA9qH1towJBd6c6rXk6s1D2nnx2b3Xapw6acERfqZc88TDjI4ROlqAEmqZznRRxRVyJeO+WAeD1OSNfU2evXB+km9eGrRmNOVcNAP/lGHT5zWCrfHDZcqpsLeJqVc3avEhz+NlOC8vRYdpIvQB3y0nI2glRgYUzTyHat15/BPB4KOpQWr+ew58baoBstj66HnsAQas9H55mkwYecx03ISq9CB5hHUhnLCmGyyPIeo3b6Je/r0c1T4huTsbmaz0TbWNiNJFpgqg6nv5XNKQg5mozG5+PxAhmt/lRmiUWjddKBMEf1PPj5/Ao53O7AGOu1rL56CujWDdRhHlWrKotu+Aow/9gknjnGxeUMyWwx2UqlVuJzcz5UwOBHqpLD/hBCyCnhGJo7xTx3FK0Pl3F6URfISiO8sVEv8VMwmRX4BWexMKdHXOM2XU2Lt4uR23U+tF1RI00SFxiE5MboXOsOQygOfnjFXh2dPoB0hETIU+xyhElcxvsjnjZUTwPTLxCDVllkVSHimhkDimwGfQx6PIfbP2oMRhwELWUK3U67AysFOc3SoC0T7j5MkyZc5oiXtMVdEREWrzzg5w7nOqxjY9CTEGMjmp+nuvC0sc0olANyFHDzws2yBJDrPiImtqJloqKyPZ3bOnPRYOASSGiW+FhlWiEWJ+se3ysYjPVa7e8WQH8T/KVZoepLF+++cyM5meTMZJdGOaKeGF3Ldak8U2tGF4R5GVGQvWhMAz9PBA6RGXt6vDvl+PKPpW568mtdwMIQrzMQ80WdovWRthyjQNHNFFUBc+HgRIt8wLUKDT4poGZ00YVquGhmMlbNnZA5fwpvfUmDZs4VE2rhiyKOmacGsXJFxnX7cyfrhR8Epsfexqaqzi2Mj+UXg3IOrNo0YvBBqcCwk03jXD/jzmOsH8kbFRryLEdNMbTPqQG7L/h96CB1+YBlykjtwWl+JyDXA8BCIYzZhVf4lmnWF4n78Uxbw19L+kuvxVSdWz74A5V5kaBM0DLEGaYnghJLvNAEuDOY0OUoTiqE/x93BzKq8JnSKMFyabkfl6l8zyJRsla0/ktHNXeJPrTHFgEibmghGkeP03sicRL4CIsPSxDCSDvdKfnAXQecCiVJYICqMqPA1Nd7CSnZK0Z6AfhnYspp+dNcCOHyfKu5+DnTRHMpc2rAYRiXZ0B7FcMqdb8vqy5zMUcbO0o3hfnJkvw8CIFgFPIw2rzO0TWQrczXjKqiSE5OlhZ3ij3NV7loRek+otsKdG+AmEcgEIabwyl9rrFkkpZLD/dtEWQlXwrefhv6hQYWwZiA2/FZj3kMdZ8t7Eb8WtWwSCyEBKqYQFFOtoJT5QQyDcLlqIusvCXezrN+i95vvGZraXCgRYP5XHdCHhrjOe3hVxmq0QAdHyJWL4t1GoIqVrY4oGCrGGLo9+fa56yNRABpCyzcXWbjXvyGDwHLzDzqnsmoEz0j/KihhFBg8IGR/RCKA5HUC4VbQ/BEZaYahfro4g5AZ5wc9CkHNWn7MgF94uyIfTA9XVQusTZlB1Y4ciNg7BV9ivCzX8Dy4yEU0+q47h45uv50aEjEhTj3S+GAThfMnyhKPy4N2d/AdrHJGPmcYhOu4MrLqQY9g9QWOjatg7ZKcdnUkaN5KDpQ3AJNpPOBZMFsGYX167MtkMR6AZwuuihYeIEftAlmPAaXKSOxRerODBU4XPH4ARi+EHT6tP8kSSvOrlNogm/hRMtioJrZHaxeH/lyMIsT6Tw8zzvCyU/3cXJMqLMbs1wBN8j5v+O5RmV2pIKWb54nFFG86Mn7rbfDm/XDojg/Z44HLzEhUm8Oefl4O6uJNCf44pTHFZEOcyxfyLU43GcOubkPix8WFwOkLZS2VzU2dAHcpxJvbIgAHOnTbGwLd5q5F2Q2jy4TCr/3Am2zMcrwrcFmMMJoiCacmBclGfeoOu5QHWsE9GlOZVYwD1Kf60wfLaays9VLh1//KqIZzCyyNqswSCxzugDEjSnkIoN7Nr0fXLqmN1+Th6fMnKS6huH1xFYi4PVYTrDoeyOWqK4NRv0IYASpnWpZAX8ILm1XnZpmBCibE3eeL/UwbQQE45m3iNsyTvprzvjdl/Auy2+YZ/cF04LFOGBWjm8+xHVbjQWLIH+CEQgXAEMjlFO5R4vx1Mr3wh/CtrGcuzPmYSt/j3MB1q+31AYLEOYlapYu9+My4sHAS/uepIbJcXqypB3p3er+3xPLAjYbA3Dh1LkJ0o6vVQak+fCABdsWyRKhd+tTEu39yN2ql5fAJg7wNsepq+VsfTxuYsyP8Ohpiu+dk+0zfuQVE8+Fy4qcbeqkZgdPsC4guwsQox5NMg1O1rqNg/142OfXYZECdJ2i29A1Ncidu2w7PQBmLm81PF3HlSH6euxWEFM9xs/2mx+CLsOZ5Pf6E1hE74zNjs+JTiV/59Xo8/tiRZD9HgRtUxBM44u3kcldcuWrqceu/uQBx3kw2m85fksQkw2n5B4AAABtSURBVL+Jkz1WmAddoacxKxIXnF2uga0iG0/dJXgsXRnKKL77uypXA8ueX/XxJfD9jUD9pxBjDPSFlUWfQOg5vxTtleCf2cevWo8mHH99p/2/iO0b3vCGN7zhDW94wxve8IY3vOENb3jD78P/AacknofIB/tMAAAAAElFTkSuQmCC"/>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8" name="Picture 10" descr="http://www.innovacion.gob.sv/inventa/images/stories/Turismo/Turismo3/smart%20voyager%20certified%20nuevo.jpg"/>
          <p:cNvPicPr>
            <a:picLocks noChangeAspect="1" noChangeArrowheads="1"/>
          </p:cNvPicPr>
          <p:nvPr/>
        </p:nvPicPr>
        <p:blipFill>
          <a:blip r:embed="rId8" cstate="print"/>
          <a:srcRect/>
          <a:stretch>
            <a:fillRect/>
          </a:stretch>
        </p:blipFill>
        <p:spPr bwMode="auto">
          <a:xfrm>
            <a:off x="6804248" y="3717032"/>
            <a:ext cx="1655421" cy="1322932"/>
          </a:xfrm>
          <a:prstGeom prst="rect">
            <a:avLst/>
          </a:prstGeom>
          <a:noFill/>
        </p:spPr>
      </p:pic>
      <p:pic>
        <p:nvPicPr>
          <p:cNvPr id="29706" name="Picture 10" descr="http://www.teide.net/catai/iconos/Logo-unesco.gif"/>
          <p:cNvPicPr>
            <a:picLocks noChangeAspect="1" noChangeArrowheads="1"/>
          </p:cNvPicPr>
          <p:nvPr/>
        </p:nvPicPr>
        <p:blipFill>
          <a:blip r:embed="rId9" cstate="print"/>
          <a:srcRect/>
          <a:stretch>
            <a:fillRect/>
          </a:stretch>
        </p:blipFill>
        <p:spPr bwMode="auto">
          <a:xfrm>
            <a:off x="827584" y="3356992"/>
            <a:ext cx="1863542" cy="1670071"/>
          </a:xfrm>
          <a:prstGeom prst="rect">
            <a:avLst/>
          </a:prstGeom>
          <a:noFill/>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E:\cd\Anexos\Fotografías\Hostería La Cienega\DSC03018.JPG"/>
          <p:cNvPicPr>
            <a:picLocks noChangeAspect="1" noChangeArrowheads="1"/>
          </p:cNvPicPr>
          <p:nvPr/>
        </p:nvPicPr>
        <p:blipFill>
          <a:blip r:embed="rId2" cstate="print"/>
          <a:srcRect l="34250" r="28738"/>
          <a:stretch>
            <a:fillRect/>
          </a:stretch>
        </p:blipFill>
        <p:spPr bwMode="auto">
          <a:xfrm>
            <a:off x="4427984" y="980728"/>
            <a:ext cx="3762336" cy="5722620"/>
          </a:xfrm>
          <a:prstGeom prst="rect">
            <a:avLst/>
          </a:prstGeom>
          <a:noFill/>
        </p:spPr>
      </p:pic>
      <p:graphicFrame>
        <p:nvGraphicFramePr>
          <p:cNvPr id="4" name="3 Marcador de contenido"/>
          <p:cNvGraphicFramePr>
            <a:graphicFrameLocks noGrp="1"/>
          </p:cNvGraphicFramePr>
          <p:nvPr>
            <p:ph idx="1"/>
          </p:nvPr>
        </p:nvGraphicFramePr>
        <p:xfrm>
          <a:off x="179512" y="1340768"/>
          <a:ext cx="388843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539552" y="0"/>
            <a:ext cx="8229600" cy="1143000"/>
          </a:xfrm>
        </p:spPr>
        <p:txBody>
          <a:bodyPr/>
          <a:lstStyle/>
          <a:p>
            <a:r>
              <a:rPr lang="es-EC" dirty="0" smtClean="0"/>
              <a:t>Dimensión Calidad de Servicio</a:t>
            </a:r>
            <a:endParaRPr lang="es-EC"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852936"/>
            <a:ext cx="8229600" cy="1143000"/>
          </a:xfrm>
        </p:spPr>
        <p:txBody>
          <a:bodyPr>
            <a:normAutofit fontScale="90000"/>
          </a:bodyPr>
          <a:lstStyle/>
          <a:p>
            <a:r>
              <a:rPr lang="es-EC" dirty="0" smtClean="0"/>
              <a:t>EVALUACIÓN DE LAS DIMESIONES SEGÚN CRITERIOS DE LA NORMA SMART VOYAGER EXPRESS EN LAS HACIENDAS: LA CIÉNEGA Y ALMA DEL SUR</a:t>
            </a:r>
            <a:endParaRPr lang="es-EC"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2" y="1196752"/>
          <a:ext cx="79928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23528" y="332656"/>
            <a:ext cx="8280920" cy="830997"/>
          </a:xfrm>
          <a:prstGeom prst="rect">
            <a:avLst/>
          </a:prstGeom>
          <a:noFill/>
        </p:spPr>
        <p:txBody>
          <a:bodyPr wrap="square" rtlCol="0">
            <a:spAutoFit/>
          </a:bodyPr>
          <a:lstStyle/>
          <a:p>
            <a:pPr algn="just"/>
            <a:r>
              <a:rPr lang="es-EC" sz="2400" b="1" dirty="0" smtClean="0">
                <a:effectLst>
                  <a:outerShdw blurRad="38100" dist="38100" dir="2700000" algn="tl">
                    <a:srgbClr val="000000">
                      <a:alpha val="43137"/>
                    </a:srgbClr>
                  </a:outerShdw>
                </a:effectLst>
              </a:rPr>
              <a:t>Proceso de elaboración de la metodología de valoración de la norma Smart Voyager Express</a:t>
            </a:r>
            <a:endParaRPr lang="es-EC" sz="2400" b="1"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196753"/>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57200" y="274638"/>
            <a:ext cx="8229600" cy="778098"/>
          </a:xfrm>
        </p:spPr>
        <p:txBody>
          <a:bodyPr>
            <a:normAutofit fontScale="90000"/>
          </a:bodyPr>
          <a:lstStyle/>
          <a:p>
            <a:r>
              <a:rPr lang="es-EC" dirty="0" smtClean="0"/>
              <a:t>Sistema de evaluación y puntaje</a:t>
            </a:r>
            <a:endParaRPr lang="es-EC"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83568" y="548681"/>
          <a:ext cx="7776864" cy="557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1403648" y="404664"/>
          <a:ext cx="5261024" cy="5717363"/>
        </p:xfrm>
        <a:graphic>
          <a:graphicData uri="http://schemas.openxmlformats.org/drawingml/2006/table">
            <a:tbl>
              <a:tblPr/>
              <a:tblGrid>
                <a:gridCol w="504056"/>
                <a:gridCol w="1728190"/>
                <a:gridCol w="792088"/>
                <a:gridCol w="648074"/>
                <a:gridCol w="792088"/>
                <a:gridCol w="796528"/>
              </a:tblGrid>
              <a:tr h="152271">
                <a:tc gridSpan="6">
                  <a:txBody>
                    <a:bodyPr/>
                    <a:lstStyle/>
                    <a:p>
                      <a:pPr algn="ctr">
                        <a:lnSpc>
                          <a:spcPct val="115000"/>
                        </a:lnSpc>
                        <a:spcAft>
                          <a:spcPts val="0"/>
                        </a:spcAft>
                      </a:pPr>
                      <a:r>
                        <a:rPr lang="es-EC" sz="1000" dirty="0">
                          <a:solidFill>
                            <a:srgbClr val="000000"/>
                          </a:solidFill>
                          <a:latin typeface="Arial"/>
                          <a:ea typeface="Times New Roman"/>
                          <a:cs typeface="Arial"/>
                        </a:rPr>
                        <a:t>1. Dimensión Lineamientos Estratégicos</a:t>
                      </a:r>
                      <a:endParaRPr lang="es-EC" sz="1050" dirty="0">
                        <a:latin typeface="Arial"/>
                        <a:ea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271">
                <a:tc gridSpan="6">
                  <a:txBody>
                    <a:bodyPr/>
                    <a:lstStyle/>
                    <a:p>
                      <a:pPr algn="ctr">
                        <a:lnSpc>
                          <a:spcPct val="115000"/>
                        </a:lnSpc>
                        <a:spcAft>
                          <a:spcPts val="0"/>
                        </a:spcAft>
                      </a:pPr>
                      <a:r>
                        <a:rPr lang="es-EC" sz="1000" b="1">
                          <a:solidFill>
                            <a:srgbClr val="000000"/>
                          </a:solidFill>
                          <a:latin typeface="Arial"/>
                          <a:ea typeface="Times New Roman"/>
                          <a:cs typeface="Arial"/>
                        </a:rPr>
                        <a:t>Criterio General</a:t>
                      </a:r>
                      <a:endParaRPr lang="es-EC" sz="1050">
                        <a:latin typeface="Arial"/>
                        <a:ea typeface="Calibri"/>
                        <a:cs typeface="Times New Roman"/>
                      </a:endParaRPr>
                    </a:p>
                  </a:txBody>
                  <a:tcPr marL="28911" marR="28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271">
                <a:tc rowSpan="2">
                  <a:txBody>
                    <a:bodyPr/>
                    <a:lstStyle/>
                    <a:p>
                      <a:pPr algn="ctr">
                        <a:lnSpc>
                          <a:spcPct val="115000"/>
                        </a:lnSpc>
                        <a:spcAft>
                          <a:spcPts val="0"/>
                        </a:spcAft>
                      </a:pPr>
                      <a:r>
                        <a:rPr lang="es-EC" sz="1000" b="1">
                          <a:solidFill>
                            <a:srgbClr val="000000"/>
                          </a:solidFill>
                          <a:latin typeface="Arial"/>
                          <a:ea typeface="Times New Roman"/>
                          <a:cs typeface="Arial"/>
                        </a:rPr>
                        <a:t>N°</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Indicador</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b="1">
                          <a:solidFill>
                            <a:srgbClr val="000000"/>
                          </a:solidFill>
                          <a:latin typeface="Arial"/>
                          <a:ea typeface="Times New Roman"/>
                          <a:cs typeface="Arial"/>
                        </a:rPr>
                        <a:t>Ponderación</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1107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Cumple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Cumple Parcial</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No Cumple</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No Aplica</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2813">
                <a:tc>
                  <a:txBody>
                    <a:bodyPr/>
                    <a:lstStyle/>
                    <a:p>
                      <a:pPr algn="ctr">
                        <a:lnSpc>
                          <a:spcPct val="115000"/>
                        </a:lnSpc>
                        <a:spcAft>
                          <a:spcPts val="0"/>
                        </a:spcAft>
                      </a:pPr>
                      <a:r>
                        <a:rPr lang="es-EC" sz="1000" b="1" dirty="0">
                          <a:solidFill>
                            <a:srgbClr val="000000"/>
                          </a:solidFill>
                          <a:latin typeface="Arial"/>
                          <a:ea typeface="Times New Roman"/>
                          <a:cs typeface="Arial"/>
                        </a:rPr>
                        <a:t>1</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solidFill>
                            <a:srgbClr val="000000"/>
                          </a:solidFill>
                          <a:latin typeface="Arial"/>
                          <a:ea typeface="Times New Roman"/>
                          <a:cs typeface="Arial"/>
                        </a:rPr>
                        <a:t>La empresa tiene como política el cumplimiento de la legislación local y de los acuerdos internacionales.</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999">
                <a:tc>
                  <a:txBody>
                    <a:bodyPr/>
                    <a:lstStyle/>
                    <a:p>
                      <a:pPr algn="ctr">
                        <a:lnSpc>
                          <a:spcPct val="115000"/>
                        </a:lnSpc>
                        <a:spcAft>
                          <a:spcPts val="0"/>
                        </a:spcAft>
                      </a:pPr>
                      <a:r>
                        <a:rPr lang="es-EC" sz="1000" b="1">
                          <a:solidFill>
                            <a:srgbClr val="000000"/>
                          </a:solidFill>
                          <a:latin typeface="Arial"/>
                          <a:ea typeface="Times New Roman"/>
                          <a:cs typeface="Arial"/>
                        </a:rPr>
                        <a:t>2</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solidFill>
                            <a:srgbClr val="000000"/>
                          </a:solidFill>
                          <a:latin typeface="Arial"/>
                          <a:ea typeface="Times New Roman"/>
                          <a:cs typeface="Arial"/>
                        </a:rPr>
                        <a:t>La empresa tiene un manual que es de conocimiento del personal, en el que constan la política, misión, visión, objetivos y un detalle del personal y sus obligaciones.</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251">
                <a:tc>
                  <a:txBody>
                    <a:bodyPr/>
                    <a:lstStyle/>
                    <a:p>
                      <a:pPr algn="ctr">
                        <a:lnSpc>
                          <a:spcPct val="115000"/>
                        </a:lnSpc>
                        <a:spcAft>
                          <a:spcPts val="0"/>
                        </a:spcAft>
                      </a:pPr>
                      <a:r>
                        <a:rPr lang="es-EC" sz="1000" b="1">
                          <a:solidFill>
                            <a:srgbClr val="000000"/>
                          </a:solidFill>
                          <a:latin typeface="Arial"/>
                          <a:ea typeface="Times New Roman"/>
                          <a:cs typeface="Arial"/>
                        </a:rPr>
                        <a:t>3</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solidFill>
                            <a:srgbClr val="000000"/>
                          </a:solidFill>
                          <a:latin typeface="Arial"/>
                          <a:ea typeface="Times New Roman"/>
                          <a:cs typeface="Arial"/>
                        </a:rPr>
                        <a:t>La empresa cuenta con un programa de capacitación y lo ejecuta en cada una de las dimensiones establecidas en la presente norma.</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05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050" dirty="0">
                        <a:latin typeface="Arial"/>
                        <a:ea typeface="Calibri"/>
                        <a:cs typeface="Times New Roman"/>
                      </a:endParaRPr>
                    </a:p>
                  </a:txBody>
                  <a:tcPr marL="28911" marR="289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275" name="Rectangle 3"/>
          <p:cNvSpPr>
            <a:spLocks noChangeArrowheads="1"/>
          </p:cNvSpPr>
          <p:nvPr/>
        </p:nvSpPr>
        <p:spPr bwMode="auto">
          <a:xfrm>
            <a:off x="2915816" y="6270793"/>
            <a:ext cx="338437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Programa Smart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Voyager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Flecha doblada hacia arriba"/>
          <p:cNvSpPr/>
          <p:nvPr/>
        </p:nvSpPr>
        <p:spPr>
          <a:xfrm rot="5400000">
            <a:off x="5436097" y="-99392"/>
            <a:ext cx="288032" cy="28803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oblada hacia arriba"/>
          <p:cNvSpPr/>
          <p:nvPr/>
        </p:nvSpPr>
        <p:spPr>
          <a:xfrm rot="5400000">
            <a:off x="5688125" y="512676"/>
            <a:ext cx="360040" cy="2304256"/>
          </a:xfrm>
          <a:prstGeom prst="bentUpArrow">
            <a:avLst>
              <a:gd name="adj1" fmla="val 25000"/>
              <a:gd name="adj2" fmla="val 1741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oblada hacia arriba"/>
          <p:cNvSpPr/>
          <p:nvPr/>
        </p:nvSpPr>
        <p:spPr>
          <a:xfrm rot="5400000">
            <a:off x="6012161" y="1196752"/>
            <a:ext cx="360040" cy="1656184"/>
          </a:xfrm>
          <a:prstGeom prst="bentUpArrow">
            <a:avLst>
              <a:gd name="adj1" fmla="val 25000"/>
              <a:gd name="adj2" fmla="val 155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oblada hacia arriba"/>
          <p:cNvSpPr/>
          <p:nvPr/>
        </p:nvSpPr>
        <p:spPr>
          <a:xfrm rot="5400000">
            <a:off x="6372200" y="1916832"/>
            <a:ext cx="360040" cy="936104"/>
          </a:xfrm>
          <a:prstGeom prst="bentUpArrow">
            <a:avLst>
              <a:gd name="adj1" fmla="val 25000"/>
              <a:gd name="adj2" fmla="val 155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CuadroTexto"/>
          <p:cNvSpPr txBox="1"/>
          <p:nvPr/>
        </p:nvSpPr>
        <p:spPr>
          <a:xfrm>
            <a:off x="7092280" y="1196753"/>
            <a:ext cx="936104" cy="276999"/>
          </a:xfrm>
          <a:prstGeom prst="rect">
            <a:avLst/>
          </a:prstGeom>
          <a:noFill/>
        </p:spPr>
        <p:txBody>
          <a:bodyPr wrap="square" rtlCol="0">
            <a:spAutoFit/>
          </a:bodyPr>
          <a:lstStyle/>
          <a:p>
            <a:r>
              <a:rPr lang="es-EC" sz="1200" dirty="0" smtClean="0">
                <a:latin typeface="Arial" pitchFamily="34" charset="0"/>
                <a:cs typeface="Arial" pitchFamily="34" charset="0"/>
              </a:rPr>
              <a:t>1 Punto</a:t>
            </a:r>
            <a:endParaRPr lang="es-EC" sz="1200" dirty="0">
              <a:latin typeface="Arial" pitchFamily="34" charset="0"/>
              <a:cs typeface="Arial" pitchFamily="34" charset="0"/>
            </a:endParaRPr>
          </a:p>
        </p:txBody>
      </p:sp>
      <p:sp>
        <p:nvSpPr>
          <p:cNvPr id="23" name="22 CuadroTexto"/>
          <p:cNvSpPr txBox="1"/>
          <p:nvPr/>
        </p:nvSpPr>
        <p:spPr>
          <a:xfrm>
            <a:off x="7092280" y="1556793"/>
            <a:ext cx="936104" cy="276999"/>
          </a:xfrm>
          <a:prstGeom prst="rect">
            <a:avLst/>
          </a:prstGeom>
          <a:noFill/>
        </p:spPr>
        <p:txBody>
          <a:bodyPr wrap="square" rtlCol="0">
            <a:spAutoFit/>
          </a:bodyPr>
          <a:lstStyle/>
          <a:p>
            <a:r>
              <a:rPr lang="es-EC" sz="1200" dirty="0" smtClean="0">
                <a:latin typeface="Arial" pitchFamily="34" charset="0"/>
                <a:cs typeface="Arial" pitchFamily="34" charset="0"/>
              </a:rPr>
              <a:t>0,5 Punto</a:t>
            </a:r>
            <a:endParaRPr lang="es-EC" sz="1200" dirty="0">
              <a:latin typeface="Arial" pitchFamily="34" charset="0"/>
              <a:cs typeface="Arial" pitchFamily="34" charset="0"/>
            </a:endParaRPr>
          </a:p>
        </p:txBody>
      </p:sp>
      <p:sp>
        <p:nvSpPr>
          <p:cNvPr id="24" name="23 CuadroTexto"/>
          <p:cNvSpPr txBox="1"/>
          <p:nvPr/>
        </p:nvSpPr>
        <p:spPr>
          <a:xfrm>
            <a:off x="7092280" y="1988841"/>
            <a:ext cx="936104" cy="276999"/>
          </a:xfrm>
          <a:prstGeom prst="rect">
            <a:avLst/>
          </a:prstGeom>
          <a:noFill/>
        </p:spPr>
        <p:txBody>
          <a:bodyPr wrap="square" rtlCol="0">
            <a:spAutoFit/>
          </a:bodyPr>
          <a:lstStyle/>
          <a:p>
            <a:r>
              <a:rPr lang="es-EC" sz="1200" dirty="0" smtClean="0">
                <a:latin typeface="Arial" pitchFamily="34" charset="0"/>
                <a:cs typeface="Arial" pitchFamily="34" charset="0"/>
              </a:rPr>
              <a:t>0 Punto</a:t>
            </a:r>
            <a:endParaRPr lang="es-EC" sz="1200" dirty="0">
              <a:latin typeface="Arial" pitchFamily="34" charset="0"/>
              <a:cs typeface="Arial" pitchFamily="34" charset="0"/>
            </a:endParaRPr>
          </a:p>
        </p:txBody>
      </p:sp>
      <p:sp>
        <p:nvSpPr>
          <p:cNvPr id="25" name="24 CuadroTexto"/>
          <p:cNvSpPr txBox="1"/>
          <p:nvPr/>
        </p:nvSpPr>
        <p:spPr>
          <a:xfrm>
            <a:off x="7092280" y="2420889"/>
            <a:ext cx="936104" cy="276999"/>
          </a:xfrm>
          <a:prstGeom prst="rect">
            <a:avLst/>
          </a:prstGeom>
          <a:noFill/>
        </p:spPr>
        <p:txBody>
          <a:bodyPr wrap="square" rtlCol="0">
            <a:spAutoFit/>
          </a:bodyPr>
          <a:lstStyle/>
          <a:p>
            <a:r>
              <a:rPr lang="es-EC" sz="1200" dirty="0" smtClean="0">
                <a:latin typeface="Arial" pitchFamily="34" charset="0"/>
                <a:cs typeface="Arial" pitchFamily="34" charset="0"/>
              </a:rPr>
              <a:t>0 Punto</a:t>
            </a:r>
            <a:endParaRPr lang="es-EC" sz="12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71600" y="1412779"/>
          <a:ext cx="6264696" cy="4608511"/>
        </p:xfrm>
        <a:graphic>
          <a:graphicData uri="http://schemas.openxmlformats.org/drawingml/2006/table">
            <a:tbl>
              <a:tblPr/>
              <a:tblGrid>
                <a:gridCol w="504056"/>
                <a:gridCol w="1062118"/>
                <a:gridCol w="783087"/>
                <a:gridCol w="783087"/>
                <a:gridCol w="783087"/>
                <a:gridCol w="783087"/>
                <a:gridCol w="783087"/>
                <a:gridCol w="783087"/>
              </a:tblGrid>
              <a:tr h="589964">
                <a:tc rowSpan="2">
                  <a:txBody>
                    <a:bodyPr/>
                    <a:lstStyle/>
                    <a:p>
                      <a:pPr algn="ctr">
                        <a:lnSpc>
                          <a:spcPct val="115000"/>
                        </a:lnSpc>
                        <a:spcAft>
                          <a:spcPts val="0"/>
                        </a:spcAft>
                      </a:pPr>
                      <a:r>
                        <a:rPr lang="es-EC" sz="1000" b="1" dirty="0">
                          <a:solidFill>
                            <a:srgbClr val="000000"/>
                          </a:solidFill>
                          <a:latin typeface="Arial"/>
                          <a:ea typeface="Times New Roman"/>
                          <a:cs typeface="Arial"/>
                        </a:rPr>
                        <a:t>Nº</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DIMENSIONES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PUNTO MAXIMO (PM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1000" b="1">
                          <a:solidFill>
                            <a:srgbClr val="000000"/>
                          </a:solidFill>
                          <a:latin typeface="Arial"/>
                          <a:ea typeface="Times New Roman"/>
                          <a:cs typeface="Arial"/>
                        </a:rPr>
                        <a:t>CALIFICACIÓN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5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C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NA</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861828">
                <a:tc>
                  <a:txBody>
                    <a:bodyPr/>
                    <a:lstStyle/>
                    <a:p>
                      <a:pPr>
                        <a:lnSpc>
                          <a:spcPct val="115000"/>
                        </a:lnSpc>
                        <a:spcAft>
                          <a:spcPts val="0"/>
                        </a:spcAft>
                      </a:pPr>
                      <a:r>
                        <a:rPr lang="es-EC" sz="1000" b="1">
                          <a:solidFill>
                            <a:srgbClr val="000000"/>
                          </a:solidFill>
                          <a:latin typeface="Arial"/>
                          <a:ea typeface="Times New Roman"/>
                          <a:cs typeface="Arial"/>
                        </a:rPr>
                        <a:t>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Lineamientos estratégicos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11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5466">
                <a:tc>
                  <a:txBody>
                    <a:bodyPr/>
                    <a:lstStyle/>
                    <a:p>
                      <a:pPr>
                        <a:lnSpc>
                          <a:spcPct val="115000"/>
                        </a:lnSpc>
                        <a:spcAft>
                          <a:spcPts val="0"/>
                        </a:spcAft>
                      </a:pPr>
                      <a:r>
                        <a:rPr lang="es-EC" sz="1000" b="1">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Criterio y Conservación Ambiental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32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80">
                <a:tc>
                  <a:txBody>
                    <a:bodyPr/>
                    <a:lstStyle/>
                    <a:p>
                      <a:pPr>
                        <a:lnSpc>
                          <a:spcPct val="115000"/>
                        </a:lnSpc>
                        <a:spcAft>
                          <a:spcPts val="0"/>
                        </a:spcAft>
                      </a:pPr>
                      <a:r>
                        <a:rPr lang="es-EC" sz="1000" b="1">
                          <a:solidFill>
                            <a:srgbClr val="000000"/>
                          </a:solidFill>
                          <a:latin typeface="Arial"/>
                          <a:ea typeface="Times New Roman"/>
                          <a:cs typeface="Arial"/>
                        </a:rPr>
                        <a:t>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Seguridad</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17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90">
                <a:tc>
                  <a:txBody>
                    <a:bodyPr/>
                    <a:lstStyle/>
                    <a:p>
                      <a:pPr>
                        <a:lnSpc>
                          <a:spcPct val="115000"/>
                        </a:lnSpc>
                        <a:spcAft>
                          <a:spcPts val="0"/>
                        </a:spcAft>
                      </a:pPr>
                      <a:r>
                        <a:rPr lang="es-EC" sz="1000" b="1">
                          <a:solidFill>
                            <a:srgbClr val="000000"/>
                          </a:solidFill>
                          <a:latin typeface="Arial"/>
                          <a:ea typeface="Times New Roman"/>
                          <a:cs typeface="Arial"/>
                        </a:rPr>
                        <a:t>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Desarrollo Socioeconómico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552">
                <a:tc>
                  <a:txBody>
                    <a:bodyPr/>
                    <a:lstStyle/>
                    <a:p>
                      <a:pPr>
                        <a:lnSpc>
                          <a:spcPct val="115000"/>
                        </a:lnSpc>
                        <a:spcAft>
                          <a:spcPts val="0"/>
                        </a:spcAft>
                      </a:pPr>
                      <a:r>
                        <a:rPr lang="es-EC" sz="1000" b="1">
                          <a:solidFill>
                            <a:srgbClr val="000000"/>
                          </a:solidFill>
                          <a:latin typeface="Arial"/>
                          <a:ea typeface="Times New Roman"/>
                          <a:cs typeface="Arial"/>
                        </a:rPr>
                        <a:t>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Calidad de servicio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76">
                <a:tc gridSpan="2">
                  <a:txBody>
                    <a:bodyPr/>
                    <a:lstStyle/>
                    <a:p>
                      <a:pPr algn="ctr">
                        <a:lnSpc>
                          <a:spcPct val="115000"/>
                        </a:lnSpc>
                        <a:spcAft>
                          <a:spcPts val="0"/>
                        </a:spcAft>
                      </a:pPr>
                      <a:r>
                        <a:rPr lang="es-EC" sz="1000" b="1">
                          <a:solidFill>
                            <a:srgbClr val="000000"/>
                          </a:solidFill>
                          <a:latin typeface="Arial"/>
                          <a:ea typeface="Times New Roman"/>
                          <a:cs typeface="Arial"/>
                        </a:rPr>
                        <a:t>Total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116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a:xfrm>
            <a:off x="395536" y="476673"/>
            <a:ext cx="8229600" cy="652934"/>
          </a:xfrm>
        </p:spPr>
        <p:txBody>
          <a:bodyPr>
            <a:normAutofit fontScale="90000"/>
          </a:bodyPr>
          <a:lstStyle/>
          <a:p>
            <a:r>
              <a:rPr lang="es-EC" dirty="0" smtClean="0"/>
              <a:t>Puntos Máximos (PM)</a:t>
            </a:r>
            <a:endParaRPr lang="es-EC" dirty="0"/>
          </a:p>
        </p:txBody>
      </p:sp>
      <p:sp>
        <p:nvSpPr>
          <p:cNvPr id="5" name="4 Flecha doblada hacia arriba"/>
          <p:cNvSpPr/>
          <p:nvPr/>
        </p:nvSpPr>
        <p:spPr>
          <a:xfrm rot="5400000">
            <a:off x="5508105" y="836712"/>
            <a:ext cx="360040" cy="3528392"/>
          </a:xfrm>
          <a:prstGeom prst="bentUpArrow">
            <a:avLst>
              <a:gd name="adj1" fmla="val 25000"/>
              <a:gd name="adj2" fmla="val 155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7524328" y="2564905"/>
            <a:ext cx="1619672"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100" dirty="0" smtClean="0"/>
              <a:t>PM = </a:t>
            </a:r>
            <a:r>
              <a:rPr lang="es-EC" sz="1050" dirty="0" smtClean="0"/>
              <a:t>Sumatoria</a:t>
            </a:r>
            <a:r>
              <a:rPr lang="es-EC" sz="1100" dirty="0" smtClean="0"/>
              <a:t> de C</a:t>
            </a:r>
            <a:endParaRPr lang="es-EC" sz="1100" dirty="0"/>
          </a:p>
        </p:txBody>
      </p:sp>
      <p:sp>
        <p:nvSpPr>
          <p:cNvPr id="9" name="8 Flecha doblada hacia arriba"/>
          <p:cNvSpPr/>
          <p:nvPr/>
        </p:nvSpPr>
        <p:spPr>
          <a:xfrm rot="5400000">
            <a:off x="6588225" y="2276872"/>
            <a:ext cx="360040" cy="1368152"/>
          </a:xfrm>
          <a:prstGeom prst="bentUpArrow">
            <a:avLst>
              <a:gd name="adj1" fmla="val 25000"/>
              <a:gd name="adj2" fmla="val 15523"/>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0" name="9 CuadroTexto"/>
          <p:cNvSpPr txBox="1"/>
          <p:nvPr/>
        </p:nvSpPr>
        <p:spPr>
          <a:xfrm>
            <a:off x="7524328" y="2924945"/>
            <a:ext cx="1440160"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1100" dirty="0" smtClean="0"/>
              <a:t>NA disminuye el número de PM</a:t>
            </a:r>
            <a:endParaRPr lang="es-EC" sz="1100"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67544" y="1628800"/>
          <a:ext cx="6096000" cy="4464495"/>
        </p:xfrm>
        <a:graphic>
          <a:graphicData uri="http://schemas.openxmlformats.org/drawingml/2006/table">
            <a:tbl>
              <a:tblPr/>
              <a:tblGrid>
                <a:gridCol w="762000"/>
                <a:gridCol w="762000"/>
                <a:gridCol w="762000"/>
                <a:gridCol w="762000"/>
                <a:gridCol w="762000"/>
                <a:gridCol w="762000"/>
                <a:gridCol w="762000"/>
                <a:gridCol w="762000"/>
              </a:tblGrid>
              <a:tr h="338523">
                <a:tc rowSpan="2">
                  <a:txBody>
                    <a:bodyPr/>
                    <a:lstStyle/>
                    <a:p>
                      <a:pPr algn="ctr">
                        <a:lnSpc>
                          <a:spcPct val="115000"/>
                        </a:lnSpc>
                        <a:spcAft>
                          <a:spcPts val="0"/>
                        </a:spcAft>
                      </a:pPr>
                      <a:r>
                        <a:rPr lang="es-EC" sz="1000" b="1" dirty="0">
                          <a:solidFill>
                            <a:srgbClr val="000000"/>
                          </a:solidFill>
                          <a:latin typeface="Arial"/>
                          <a:ea typeface="Times New Roman"/>
                          <a:cs typeface="Arial"/>
                        </a:rPr>
                        <a:t>Dimensiones</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Total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PM de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&amp; Total Principio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&amp; Total de la Operación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7631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46">
                <a:tc>
                  <a:txBody>
                    <a:bodyPr/>
                    <a:lstStyle/>
                    <a:p>
                      <a:pPr>
                        <a:lnSpc>
                          <a:spcPct val="115000"/>
                        </a:lnSpc>
                        <a:spcAft>
                          <a:spcPts val="0"/>
                        </a:spcAft>
                      </a:pPr>
                      <a:r>
                        <a:rPr lang="es-EC" sz="1000" b="1" dirty="0">
                          <a:solidFill>
                            <a:srgbClr val="000000"/>
                          </a:solidFill>
                          <a:latin typeface="Arial"/>
                          <a:ea typeface="Times New Roman"/>
                          <a:cs typeface="Arial"/>
                        </a:rPr>
                        <a:t>Dimensión I</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Σn1X 100 / Σn1:Σn5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4 X 100 / Σn1:Σn5</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21">
                <a:tc>
                  <a:txBody>
                    <a:bodyPr/>
                    <a:lstStyle/>
                    <a:p>
                      <a:pPr>
                        <a:lnSpc>
                          <a:spcPct val="115000"/>
                        </a:lnSpc>
                        <a:spcAft>
                          <a:spcPts val="0"/>
                        </a:spcAft>
                      </a:pPr>
                      <a:r>
                        <a:rPr lang="es-EC" sz="1000" b="1">
                          <a:solidFill>
                            <a:srgbClr val="000000"/>
                          </a:solidFill>
                          <a:latin typeface="Arial"/>
                          <a:ea typeface="Times New Roman"/>
                          <a:cs typeface="Arial"/>
                        </a:rPr>
                        <a:t>Dimensión II</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21">
                <a:tc>
                  <a:txBody>
                    <a:bodyPr/>
                    <a:lstStyle/>
                    <a:p>
                      <a:pPr>
                        <a:lnSpc>
                          <a:spcPct val="115000"/>
                        </a:lnSpc>
                        <a:spcAft>
                          <a:spcPts val="0"/>
                        </a:spcAft>
                      </a:pPr>
                      <a:r>
                        <a:rPr lang="es-EC" sz="1000" b="1">
                          <a:solidFill>
                            <a:srgbClr val="000000"/>
                          </a:solidFill>
                          <a:latin typeface="Arial"/>
                          <a:ea typeface="Times New Roman"/>
                          <a:cs typeface="Arial"/>
                        </a:rPr>
                        <a:t>Dimensión III</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21">
                <a:tc>
                  <a:txBody>
                    <a:bodyPr/>
                    <a:lstStyle/>
                    <a:p>
                      <a:pPr>
                        <a:lnSpc>
                          <a:spcPct val="115000"/>
                        </a:lnSpc>
                        <a:spcAft>
                          <a:spcPts val="0"/>
                        </a:spcAft>
                      </a:pPr>
                      <a:r>
                        <a:rPr lang="es-EC" sz="1000" b="1">
                          <a:solidFill>
                            <a:srgbClr val="000000"/>
                          </a:solidFill>
                          <a:latin typeface="Arial"/>
                          <a:ea typeface="Times New Roman"/>
                          <a:cs typeface="Arial"/>
                        </a:rPr>
                        <a:t>Dimensión IV</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21">
                <a:tc>
                  <a:txBody>
                    <a:bodyPr/>
                    <a:lstStyle/>
                    <a:p>
                      <a:pPr>
                        <a:lnSpc>
                          <a:spcPct val="115000"/>
                        </a:lnSpc>
                        <a:spcAft>
                          <a:spcPts val="0"/>
                        </a:spcAft>
                      </a:pPr>
                      <a:r>
                        <a:rPr lang="es-EC" sz="1000" b="1">
                          <a:solidFill>
                            <a:srgbClr val="000000"/>
                          </a:solidFill>
                          <a:latin typeface="Arial"/>
                          <a:ea typeface="Times New Roman"/>
                          <a:cs typeface="Arial"/>
                        </a:rPr>
                        <a:t>Dimensión V</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Σn5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523">
                <a:tc>
                  <a:txBody>
                    <a:bodyPr/>
                    <a:lstStyle/>
                    <a:p>
                      <a:pPr algn="ctr">
                        <a:lnSpc>
                          <a:spcPct val="115000"/>
                        </a:lnSpc>
                        <a:spcAft>
                          <a:spcPts val="0"/>
                        </a:spcAft>
                      </a:pPr>
                      <a:r>
                        <a:rPr lang="es-EC" sz="1000" b="1">
                          <a:solidFill>
                            <a:srgbClr val="000000"/>
                          </a:solidFill>
                          <a:latin typeface="Arial"/>
                          <a:ea typeface="Times New Roman"/>
                          <a:cs typeface="Arial"/>
                        </a:rPr>
                        <a:t>TOTAL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Σn1:Σn5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75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100%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normAutofit fontScale="90000"/>
          </a:bodyPr>
          <a:lstStyle/>
          <a:p>
            <a:r>
              <a:rPr lang="es-EC" dirty="0" smtClean="0"/>
              <a:t>Certificación Parcial por Dimensiones</a:t>
            </a:r>
            <a:endParaRPr lang="es-EC" dirty="0"/>
          </a:p>
        </p:txBody>
      </p:sp>
      <p:sp>
        <p:nvSpPr>
          <p:cNvPr id="5" name="4 Flecha doblada hacia arriba"/>
          <p:cNvSpPr/>
          <p:nvPr/>
        </p:nvSpPr>
        <p:spPr>
          <a:xfrm rot="5400000">
            <a:off x="6300193" y="3212976"/>
            <a:ext cx="360040" cy="936104"/>
          </a:xfrm>
          <a:prstGeom prst="bentUpArrow">
            <a:avLst>
              <a:gd name="adj1" fmla="val 25000"/>
              <a:gd name="adj2" fmla="val 1552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6" name="5 CuadroTexto"/>
          <p:cNvSpPr txBox="1"/>
          <p:nvPr/>
        </p:nvSpPr>
        <p:spPr>
          <a:xfrm>
            <a:off x="7020272" y="2852937"/>
            <a:ext cx="1872208" cy="2616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100" dirty="0" smtClean="0"/>
              <a:t>Certifica  = 80% o 93 </a:t>
            </a:r>
            <a:r>
              <a:rPr lang="es-EC" sz="1100" dirty="0" err="1" smtClean="0"/>
              <a:t>Pts</a:t>
            </a:r>
            <a:endParaRPr lang="es-EC" sz="1100" dirty="0"/>
          </a:p>
        </p:txBody>
      </p:sp>
      <p:sp>
        <p:nvSpPr>
          <p:cNvPr id="7" name="6 Flecha doblada hacia arriba"/>
          <p:cNvSpPr/>
          <p:nvPr/>
        </p:nvSpPr>
        <p:spPr>
          <a:xfrm rot="5400000">
            <a:off x="5732513" y="1781200"/>
            <a:ext cx="360040" cy="2232248"/>
          </a:xfrm>
          <a:prstGeom prst="bentUpArrow">
            <a:avLst>
              <a:gd name="adj1" fmla="val 25000"/>
              <a:gd name="adj2" fmla="val 1552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8" name="7 CuadroTexto"/>
          <p:cNvSpPr txBox="1"/>
          <p:nvPr/>
        </p:nvSpPr>
        <p:spPr>
          <a:xfrm>
            <a:off x="7020272" y="3212978"/>
            <a:ext cx="187220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100" dirty="0" smtClean="0"/>
              <a:t>Certifica Parcialmente =  Rango entre 80% y 40% </a:t>
            </a:r>
            <a:endParaRPr lang="es-EC" sz="1100" dirty="0"/>
          </a:p>
        </p:txBody>
      </p:sp>
      <p:sp>
        <p:nvSpPr>
          <p:cNvPr id="9" name="8 Flecha doblada hacia arriba"/>
          <p:cNvSpPr/>
          <p:nvPr/>
        </p:nvSpPr>
        <p:spPr>
          <a:xfrm rot="5400000">
            <a:off x="6056548" y="2537284"/>
            <a:ext cx="279648" cy="1503784"/>
          </a:xfrm>
          <a:prstGeom prst="bentUpArrow">
            <a:avLst>
              <a:gd name="adj1" fmla="val 25000"/>
              <a:gd name="adj2" fmla="val 15523"/>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1" name="10 CuadroTexto"/>
          <p:cNvSpPr txBox="1"/>
          <p:nvPr/>
        </p:nvSpPr>
        <p:spPr>
          <a:xfrm>
            <a:off x="7020272" y="3717034"/>
            <a:ext cx="187220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100" dirty="0" smtClean="0"/>
              <a:t>No Certifica = Menos de 40%</a:t>
            </a:r>
            <a:endParaRPr lang="es-EC" sz="1100"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92896"/>
            <a:ext cx="8229600" cy="1143000"/>
          </a:xfrm>
        </p:spPr>
        <p:txBody>
          <a:bodyPr>
            <a:noAutofit/>
          </a:bodyPr>
          <a:lstStyle/>
          <a:p>
            <a:r>
              <a:rPr lang="es-EC" sz="3200" dirty="0" smtClean="0"/>
              <a:t>Evaluación de las dimensiones según los principios aplicados a los establecimientos Hostería La Ciénega, Hostería Alma del sur</a:t>
            </a:r>
            <a:endParaRPr lang="es-EC" sz="3200"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971600" y="1196752"/>
          <a:ext cx="7272808" cy="4726087"/>
        </p:xfrm>
        <a:graphic>
          <a:graphicData uri="http://schemas.openxmlformats.org/drawingml/2006/table">
            <a:tbl>
              <a:tblPr/>
              <a:tblGrid>
                <a:gridCol w="909101"/>
                <a:gridCol w="909101"/>
                <a:gridCol w="990110"/>
                <a:gridCol w="828092"/>
                <a:gridCol w="909101"/>
                <a:gridCol w="909101"/>
                <a:gridCol w="909101"/>
                <a:gridCol w="909101"/>
              </a:tblGrid>
              <a:tr h="717015">
                <a:tc rowSpan="2">
                  <a:txBody>
                    <a:bodyPr/>
                    <a:lstStyle/>
                    <a:p>
                      <a:pPr algn="ctr">
                        <a:lnSpc>
                          <a:spcPct val="115000"/>
                        </a:lnSpc>
                        <a:spcBef>
                          <a:spcPts val="1200"/>
                        </a:spcBef>
                        <a:spcAft>
                          <a:spcPts val="0"/>
                        </a:spcAft>
                      </a:pPr>
                      <a:r>
                        <a:rPr lang="es-EC" sz="1000" b="1" dirty="0">
                          <a:solidFill>
                            <a:srgbClr val="000000"/>
                          </a:solidFill>
                          <a:latin typeface="Arial"/>
                          <a:ea typeface="Times New Roman"/>
                          <a:cs typeface="Arial"/>
                        </a:rPr>
                        <a:t>Nº</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DIMENSIONES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PUNTO MAXIMO (PM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1000" b="1">
                          <a:solidFill>
                            <a:srgbClr val="000000"/>
                          </a:solidFill>
                          <a:latin typeface="Arial"/>
                          <a:ea typeface="Times New Roman"/>
                          <a:cs typeface="Arial"/>
                        </a:rPr>
                        <a:t>CALIFICACIÓN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0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C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NA</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683514">
                <a:tc>
                  <a:txBody>
                    <a:bodyPr/>
                    <a:lstStyle/>
                    <a:p>
                      <a:pPr>
                        <a:lnSpc>
                          <a:spcPct val="115000"/>
                        </a:lnSpc>
                        <a:spcAft>
                          <a:spcPts val="0"/>
                        </a:spcAft>
                      </a:pPr>
                      <a:r>
                        <a:rPr lang="es-EC" sz="1000" b="1">
                          <a:solidFill>
                            <a:srgbClr val="000000"/>
                          </a:solidFill>
                          <a:latin typeface="Arial"/>
                          <a:ea typeface="Times New Roman"/>
                          <a:cs typeface="Arial"/>
                        </a:rPr>
                        <a:t>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Lineamientos estratégicos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11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271">
                <a:tc>
                  <a:txBody>
                    <a:bodyPr/>
                    <a:lstStyle/>
                    <a:p>
                      <a:pPr>
                        <a:lnSpc>
                          <a:spcPct val="115000"/>
                        </a:lnSpc>
                        <a:spcAft>
                          <a:spcPts val="0"/>
                        </a:spcAft>
                      </a:pPr>
                      <a:r>
                        <a:rPr lang="es-EC" sz="1000" b="1">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Criterio y Conservación Ambiental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32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000">
                        <a:solidFill>
                          <a:srgbClr val="000000"/>
                        </a:solidFill>
                        <a:latin typeface="Arial"/>
                        <a:ea typeface="Times New Roman"/>
                        <a:cs typeface="Arial"/>
                      </a:endParaRPr>
                    </a:p>
                    <a:p>
                      <a:pPr algn="ctr">
                        <a:lnSpc>
                          <a:spcPct val="115000"/>
                        </a:lnSpc>
                        <a:spcAft>
                          <a:spcPts val="0"/>
                        </a:spcAft>
                      </a:pPr>
                      <a:r>
                        <a:rPr lang="es-EC" sz="1000">
                          <a:solidFill>
                            <a:srgbClr val="000000"/>
                          </a:solidFill>
                          <a:latin typeface="Arial"/>
                          <a:ea typeface="Times New Roman"/>
                          <a:cs typeface="Arial"/>
                        </a:rPr>
                        <a:t>10 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248">
                <a:tc>
                  <a:txBody>
                    <a:bodyPr/>
                    <a:lstStyle/>
                    <a:p>
                      <a:pPr>
                        <a:lnSpc>
                          <a:spcPct val="115000"/>
                        </a:lnSpc>
                        <a:spcAft>
                          <a:spcPts val="0"/>
                        </a:spcAft>
                      </a:pPr>
                      <a:r>
                        <a:rPr lang="es-EC" sz="1000" b="1">
                          <a:solidFill>
                            <a:srgbClr val="000000"/>
                          </a:solidFill>
                          <a:latin typeface="Arial"/>
                          <a:ea typeface="Times New Roman"/>
                          <a:cs typeface="Arial"/>
                        </a:rPr>
                        <a:t>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Seguridad</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17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7 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393">
                <a:tc>
                  <a:txBody>
                    <a:bodyPr/>
                    <a:lstStyle/>
                    <a:p>
                      <a:pPr>
                        <a:lnSpc>
                          <a:spcPct val="115000"/>
                        </a:lnSpc>
                        <a:spcAft>
                          <a:spcPts val="0"/>
                        </a:spcAft>
                      </a:pPr>
                      <a:r>
                        <a:rPr lang="es-EC" sz="1000" b="1">
                          <a:solidFill>
                            <a:srgbClr val="000000"/>
                          </a:solidFill>
                          <a:latin typeface="Arial"/>
                          <a:ea typeface="Times New Roman"/>
                          <a:cs typeface="Arial"/>
                        </a:rPr>
                        <a:t>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Desarrollo Socioeconómico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5 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636">
                <a:tc>
                  <a:txBody>
                    <a:bodyPr/>
                    <a:lstStyle/>
                    <a:p>
                      <a:pPr>
                        <a:lnSpc>
                          <a:spcPct val="115000"/>
                        </a:lnSpc>
                        <a:spcAft>
                          <a:spcPts val="0"/>
                        </a:spcAft>
                      </a:pPr>
                      <a:r>
                        <a:rPr lang="es-EC" sz="1000" b="1">
                          <a:solidFill>
                            <a:srgbClr val="000000"/>
                          </a:solidFill>
                          <a:latin typeface="Arial"/>
                          <a:ea typeface="Times New Roman"/>
                          <a:cs typeface="Arial"/>
                        </a:rPr>
                        <a:t>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Calidad de servicio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smtClean="0">
                          <a:solidFill>
                            <a:srgbClr val="000000"/>
                          </a:solidFill>
                          <a:latin typeface="Arial"/>
                          <a:ea typeface="Times New Roman"/>
                          <a:cs typeface="Arial"/>
                        </a:rPr>
                        <a:t> 34</a:t>
                      </a: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05">
                <a:tc gridSpan="2">
                  <a:txBody>
                    <a:bodyPr/>
                    <a:lstStyle/>
                    <a:p>
                      <a:pPr algn="ctr">
                        <a:lnSpc>
                          <a:spcPct val="115000"/>
                        </a:lnSpc>
                        <a:spcAft>
                          <a:spcPts val="0"/>
                        </a:spcAft>
                      </a:pPr>
                      <a:r>
                        <a:rPr lang="es-EC" sz="1000" b="1">
                          <a:solidFill>
                            <a:srgbClr val="000000"/>
                          </a:solidFill>
                          <a:latin typeface="Arial"/>
                          <a:ea typeface="Times New Roman"/>
                          <a:cs typeface="Arial"/>
                        </a:rPr>
                        <a:t>Total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116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64 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0</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lstStyle/>
          <a:p>
            <a:r>
              <a:rPr lang="es-EC" dirty="0" smtClean="0"/>
              <a:t>Hostería La Cienega</a:t>
            </a:r>
            <a:endParaRPr lang="es-EC" dirty="0"/>
          </a:p>
        </p:txBody>
      </p:sp>
      <p:sp>
        <p:nvSpPr>
          <p:cNvPr id="5" name="4 CuadroTexto"/>
          <p:cNvSpPr txBox="1"/>
          <p:nvPr/>
        </p:nvSpPr>
        <p:spPr>
          <a:xfrm>
            <a:off x="4788024" y="6237312"/>
            <a:ext cx="324036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dirty="0" smtClean="0"/>
              <a:t>Total de PM = 116</a:t>
            </a:r>
            <a:endParaRPr lang="es-EC" sz="2000"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95536" y="-387424"/>
          <a:ext cx="82296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AutoShape 2" descr="data:image/jpeg;base64,/9j/4AAQSkZJRgABAQAAAQABAAD/2wCEAAkGBxQSEhUUEhQWFBQVGRYXGRgXGRcaGxoaGhcXFxcdHRccHCggGR4lHBwXITIhJSouLi4uFyAzODMsNygtLiwBCgoKDg0OGxAQGywmICYsLywsLywsLCwsNCwsLCwsLCwsLCwsLCwsLCwsLCwsLCwsLCwsLCwsLCwsLCwsLCwsLP/AABEIANUA7QMBIgACEQEDEQH/xAAcAAABBQEBAQAAAAAAAAAAAAAAAQQFBgcDAgj/xAA/EAACAQIEBAQDBwMDAgYDAAABAgMAEQQSITEFBkFREyJhcTKBkQcUI0JSocFicrEz0fAW4RU0Q4LC0nSSsv/EABoBAAIDAQEAAAAAAAAAAAAAAAAEAQIDBQb/xAAsEQACAgICAgEDAwQDAQAAAAAAAQIRAyESMQRBEyJRYXGBoQUysdEjQsEU/9oADAMBAAIRAxEAPwDcaKKQmgBaKb4XGpICY3V7aHKb2rzi+IRxW8R1S+2Y2v3oAdUV4SS4uNQdR614TFITYMpPYEE6b6UAdqK44rFLGuZ2CrtdjYfWlw+IV1zIQynYg3FAHWimknEY1cIzqHNrKSL67aU4eSwJNgBqSegG9AHuim+GxiSXyMrW3sQaTFY+OK3iOqX2zG1/b9qKAc0V4V7gEag7GmsXFYWcxrIhcEgqDrcb6UUA9orhi8WkSl5GCqLXJNgLmw/e1JhMYkozRsri9rqbi/agixxRTDEcYhjbI8iK+nlJAOu1O5JQASdAAST0sOtTQWdKKY4Di8M1xE6vbU26Doa94viMcVvFdUzEgZja9tdKKYWO6K5QYhXAZCGUi4I2IpuvFoS/hiRM4OXLfW/a1RRNj2iuOKxSRKXkYKotck2AubD9yK8YTHRygmN1cDQ2N7GiiLHNFMsVxaGNsskiI1r2JsbXsDanQfr0ook90UzwnFIpSRHIrka2U30vandAC0UUUAIarHMnMrQFo1jbNYBXPwkkX06kjtVnvUZzEIzh5PFtlCtv3t5bet6tCr2VldaM85f4u2EJKgMpFip0v2INeeN8WfFSBnAAUWVRewvv7k96jU2F97C/01qMh4oWkKEohDlcjBgxA0uDmt3PyroKCvl7E+Tqi74Hm6WOHw8oYgWVydh00traoXh2MaCRZEtmBJ1/Nf4r2tvrUTFiXM7xnLZVUg2N7tt+bYfzTXD8XZlcOFWQKXXQ5WXXUC/pQscVeg5MuPMHMT4oKrKERTmsCTc7DXTTfT96XgfMUmGUqFDqTexJFif+bVV5MW+dI0tmK52Y5rAegvfe/WvONxMscUjHISuo0axGm4zaG5qPjVca0Tzd2S+KxbySNK587EEkdLaADsBpUvxLmiSaDwSAuYZXYE+YbEW6X6mqvgZ2fMSyMBb4QRY2ub3J9KdVLhH7dEcmP+C8VbDSZ0ANxZgdAR/Fq9cd4s2KcOwChQQqjW17X1PU2FR1FFLly9hydUT2C5qmih8JQCQCFc3uB7dT2qHwWJaJ1kQ+ZTe56nrf3rjRUcIq6XYOTZMce5hkxQVWARFIbKNbsO5PQdB/mjgPH3wuYAB1bWxJFiNAb/8Ab6VD0UcFXH0Tzd2dcZiGld5HN3c3NvkLDsAAPpU1jOaZJMP4NgCRlZ76ldtuhOxNQFFS4p1YKTQ94TxJ8PIHTWwsQToR29PeuvHuMPinVmAUICFUEne1yT1Og9qjRRRVy5eyOTqid4VzRLBF4aqrAXylr+X6b1Dx4plk8W/nzF7/ANROY/vXK1FQoU2Dkya43zJJiY1jZQq3DNa5zEWI32F9bVx4Bxt8KzFQGVgAVJtte1j0OtRdFHCNV6J5O7HPE8c08rSva7W0GwC7AfUm9Src1S+B4IsDbJn1zZbW27261A0UcItJNByY44bjWgdXjNiumuota1j3q88t8TxeIYO4QQ6jQEXP9OpJsflWfVeuTeORiNIHOVwSFvs12JGve5rPOtWkXxN3st9FFFJDQhql848HmcvMHLxqAfD18oCjMQNietXQ1XOauPxxRyQg5pShGXXTOCAS1rW9qvitSXEpOuOzOqhZGRpER3J/EJU+Ha7XPl8S+oGvTpUyBYVDnFxSzIM62jY5V1uznrtsNf3rpITPcsgimdy1yyAkBScqjZic229c8fhU8KNGYl9cjIuvc6X2tvc02x982JG7uI0QdSG0Nv3rtih4cqFjpHAQvqdiB66CrAOMUUIjnVypACg2vmBsMpXve/X510ZfHidC9iSVPlAKkEEjLm9upqPEBRMIH0Acs3obFlvT/gUZyyOdPEkZh7E2H+KqwHWGhZSczBtALBctrfM+n0pxRRVQCiiigAooooAKAK7YTDPK4SNSzHYD/mg9a0HgPLEcADPZ5O5Gi+w/ms55FDsvCDkZ5xLDSQRrJIjKrmy36m19ug96g5eJsdgB/mrZ9qvEGaZIQ4MaoGKjWzlmHm/9oFh61RqawRuHKRlk06R1fEud2P1rnnPc/U0lFb0ihJ8E4fLiGKxyorAXAd8ub0Hc1cuWuAO5khxkLxsuqSjY62IuLq3Q1nkaXIAsLm1yQAPcnYetaLwbi+KwCIMaufDsQFlVw5Ttcgm60r5KlWq/T2bYqfZ04pybLHcxHxV7bN9L2PyqtuhUkMCCNwa2OJwwBGoIBB7gi4qN41wKLEjzDK9tHA1Hv3HoaRhnf/YYliXoyyin3FuFyYd8sg9m6MPT/amNNJ2rQs012FXXk7l9GRJ5PMxN0HQZWNjbqbj5VSqsvKfGJ0KwoniJm2sfIGOpuNhqTrVMqlx0XxVy2aJRSClpAcENV7mjgEcyPIPLKFuHHXKCbEdRa/tVgqlc5YnFfiLlK4fQZlG4t5rkEkC9xsKvjT5aZWdJbKYhuAe4oCjsPpS0V0BILf8AOv1oI/5vRRQAhF99ffWloooAKKKKACiiigAr3BEXYKouzGwA714q7ch8JsDO41OiX7dT8z/iqZJ8Y2TGPJ0TXLnBFwydDI3xN/A9BXHnHjf3PDmQWLsQiD+og6/IAmp61UH7XQfBg7Z2/wD5/wBr/WlMK55Epexqf0wdGYyOWJZjmZjcsdyTqSTSUUV3K9HOCiiigB7wbhMmKkEcak3IzG2irfUk7D/etd5Z5UXBggSySBvyNbJ7hNr1F/ZTw4ph3lYW8Vhl9VW4B+ZLfICrvauT5WZylxXSHsOOlbBRailopQ3GXFeGpPGUcb7Hqp7isu4pgGgkaN9xsehHQitdqB5v4SJoSyj8SO7DuRuw+f8AFbYsji69GWTGmjNa0XkZk+7KFtmu2fvfMbX+VvpWdVZuVOBSyFZg5jQHS17tY69bW6a0xmS47ZjibUtGh0UgpaRGxKjuN8SjgjYyEG4IC7lj2A63qRqnc4cuZvExKMSwUEoRoQosbHobD12q0Em9lZ3WijRLYAHWwtXqi9FdESCiiigAooooAKKKKACiiigDtg8OZJFRd2IH1Nr/ACvWu4aERoqLoFAA9hWO8N5lgwmIBcPLIoOWKJczljoL9FHqacY7nTic/wDpCHAqdiR48o+tkv7g0h5WaEXtjeHG66NevUJzfwT75hzGCA4IZCdgwvv6EEj51lkkuOfV+JYq/XJ4cY+irpTXiGMkhXNNxHFqPWYgn2HWko+bj5Li9/g3eGTWxhisM8TtG6lXU2Kncf8AO/WjC4ZpXVEF2chQPU1XMXx6KSSytiZWY2zyz5Bf3N9Pe1PU5axTsrrOIfVZHcj1DaD966sv6pGK+pU/yJ//ACNvTNg4V9mkSi+IkZ2PRPKB8zcmoDmHlmPBYmAm74aRhmDbixFwSNxY/wCapo5cxWt+JYi/o0n7jxKtvKOGhkX7hjmlaSRs8czSu4kZU8yqGv4T5bnLrcbE20Xw/wBRU5/3WbT8eo9GvYdAqgKAFAAAG1raWrrXiFbADsAPpXusy4UUUUAFIaWigDK+Z8B4OIdQLK3nX2bU/vep3lTmRERIJAQQcqtuDdtAex1rp9omG/0pPUofnqP/AJV35L4TF4KTFQ7sSbnXLZiAB2Ol/nTUpJ49i6i1k0WsUtIBS0qMCVUea+ZVUS4dA3iWKFiBZcw3HUmx/erbUJzVwyOWCRiAHRWZX6gqCRc9R6GrQ48tlZ3WjMwKKQGlroiIUUUUEhRRRQAUUUyx+PyEIqmSVtVQW2/Ux/KvqaiUlFNy6Jim3SHjEAXJsBrc1XsVxNpwfCkWCAEgzsQC9txGDbT+r6V1xHBZcR/5mYhOsUPlX2LHzN7n6CneE4Bh47ZYluOrec/Vrn5Vx/J/qcK4wY9i8Vrchnw/GYLDrljlQ31Zr52Y9SWF713bmbDD/wBS/srH+KlY4wvwgD2AH+K9XriSyQk7abf5f+hxRaWiA4hzTEkbFMzv+UZHAJ6XJFgKfcvfZKcePvGJ4gkt9xhir2NgbFzop3uoXtrT+WXKrMb2UEn2AJqO4Zx2OIrj8K4AQr4wX88RPnV0G7AEsCdiN9ad8PJFOlD9+zLJF/cueH+xbhijzLM5ta5kYa97Laq5jvsmmw7E4N2y62yyMp+aNcE2ra7UGuqpV2k/1F2j5xbimJwzEYhDKimzMFySJ08ybED0tUriZxLB4sDgstpImHR0OZdfcWI9T3raeNcHjxUTRSDRrajQgjUEGsg4hyJjMD4s0CLJELtIisPOv6lQ/C4G4GhsfSls3iQl/wAmL6WvXovHLJfTLaNj4RjRPBFMvwyxpIPZ1DD/ADTy9fP+F5gxRwsEJldYhFHlUWXy5RluygMRb1rnHxGZTdZZAfR2/wB7ftXVh4UpRTsVl5CTqj6Eor5+l4tOzZjNKT3zt/Bq7cn8+G4hxZuDYLL2/v8A/t9ark8KcVa2THPFujS6WvAbQV6BpQ3K7z4l8Lf9LKf8j+ar3KEmKzWi/wBLMM+b4RrrY97dBVi57a2FI7sg/e/8Vy5J4hEYEjzAOpYEHQm7EgjvvW8XWLr2Yy/vRZgaWkBpawNhDVH5z+9/iZv/ACtx8NvhsL5+tr3q8VBc3cQSPDyKSC7qyqu5JYW27a3vV8balpFZq0ZpRQBRXQEQooooJCiiigCN4zjnjMaqVQSFgZHFwtgCBbufNa5tp8qbw4rD4fMPEMkreZ2H4jt3LBRoAOlrCn+OxkKqRK8YHUMV/wAGo4RfeBkjTwsN+Y5cplH6VW1wh6sQCelczz4RkryTqP2Xsc8eTWlEfcO4tHP8BOwYZlZbg6XGYDMPUXp5LIFBZiFA3JNh9aZ8SwbNleIhZY75L/CQRqh65TYD0IFNI8HFiyk0isSl1MTE5VdT5rrsSD9QR7159wxv6vX8j9taO+E4iZnBiX8EbyMPj9Ix1H9W3vUlQBXifLlbP8JBB9joazk1KWlosMsPxZXkKrqoOQONmkALMF7hQNT30peTuQcHisdiRKGyKkTqiPkHnL51NtSLKpsCLZqTCcLCS57jKq5I0AsqKbFvcm2/YVH4HhMWIBxEikvIxdWDFWCDyx5SpBF1AP8A7qew5IYm5Lr/ANMpRclR9EA0tYDjGlwymWPE482IGVJjIdTbRXzbCrfyl9oeWc4TGyB7WCYi2UBjoI5vyhz0I0N9QNL9DHnjkVowlBrs0+mXGMcIIJJWFwilrd7bD5nSnYOlN+JYJJ4nikF1cZT/AM7jf5VsqtWUfRgnEse88hkktc6WAsFA2AHQDam1OeKYFoJpIn+JGIPr1B+YIPzptXfjVKujmO72FIRS0VYgsn/XWNCoqyKoRQuiKS1ha7FgdT6Wq/fZ/wAxvjI38UDPGVuQLAhgSNOh0O1Y7W0ch8FOFwozC0knncdrjQfJbfOkPMhjhDS2NYJSlLvQ1+0TEeSKPqWLfIAj+f2pryfy8sgTESE6MCgB/Sdyf7gdBUZzjjvFxLAG6x+Qe/5v3JHyp9ylzCY8kDKWBaykbjM2tx1FyTel3FrFovyTybL9S0gNLSowJaqlzLysjiWZCRJYuQTdTYbWtpoKtpNUrmzmYgy4ZFyn4Wcnoyi+Ud9ba1fHy5fSUm1WylqbgGlotRXQEkFIxsLnQClpvxHBrNE8bEhXFiVNjQyUV9uOS4qRosEUVU+OZ9Ra9hkXr7nekxPLa5S+MxMsijVgWypp6V7h5Jw6KcrSh+kmezKfS1hb5VF8KxjJiDBi3eVoCPCQLmLsdQSRuQtiCx0zb1yfLjnX1cqX8j2F43pIkeGxYeJ4/Dw4jR2yI8gYyOT+hT5go0JZunSpvF8UjjbKbtJa+RFZm9L5R5R6mwqPdHMptY4ll8zbph4zsAPzM2p/qIvtYVK4DBLCtluSSSzHVmbqWPf06CwpfD4L8lqUuv8AJpPOsWl2M0x8ymMzRoiSMF0YllLfBmGWxudDY6EjW23LikTwSfeI9VI/Gj/Uqj41/qVb/JT2qWngV1KOAytoQaqXEeIFEaCN/ElWSRFVm84QwOSb2ubXIF9TpV8/gLG08fT00VxZ3JbLdDKHUMpurAEEdQdj86iMfjg0lr/hQFWcj80v/pxr3NyDbvb1tFcJxzeD4MVoky+IJXOiQvq1tbl1bOvYW9rvuDRR5ox8CgM0EbXzHU5pn/qOtr7Zu5sEPg+KUm/2GPk5dHTjsjRYSQn/AFZbJb+p/KFHewv/APqTURJHipQFeYQoBbw4riy9s51uKf8AHZCZld7DDxN4eYnT7wyBwL+kZNte9LhI3xEggwoEszahbjKo2Luw0VB9T0vW+GDUU629nS8TD48oSy55aXSvsjl4fkKrFJiDMx8gR2ZmPQBNiO/pvV1wPIXEYsNaVIMR4mZpIs2VwWJJFz+G52/TbpetA5M5NiwC5r+LiHH4kzbn+lR+VOw+tWcCm/iTX1HO8nNCeS8cFFGD4TieLwDrDDPLhSPhw2MXMhA6Ix/L08jG3pV/5H50lxM5wuLhWOdY/EDREmORc2UkBtV16G/vVyxmBjmQpKiyId1cBgfkaYcG5YwmEZmw2HjiZtCUFiR2v29KmEWvevyLtogOfeUHxLLNBbxFGVlJtmF/LY7XFzvvWW4rDPE5SRSrqbEHoa+h2rDudeIifGSuuqghAe+WwP7g11fCyyf0PpCXkQS+ohKQ0Gr1yZyQZck+I0i0ZU6v1BPZevr6U7kyRxrkzCMHJ0h19n/J98mKxA00aNP3DN+xAq68xcUGHhZvzHyoP6j1+W/yp/NMsaFmIVVH0ArMOYOLHEy5tkGiDsOvzPWuSnLNPk+hx1jjSI0m++/X36/7/OtD5IwyLh1dQM7Fs566MRb5C1Z3Vm5OwOILB42KRZvNc6NY6gL39a1zK49mWJ1I0IUtIKWkhsSormWGNsNKZLWVGIJ6EDQg9De1StqpXOuBxJzyZ80C5WyD8tgLkj82tz6VfGrlV0Vm6RS02F97ClooroCQUVzxE6opZ2CqouSdgKrh4jNjATCfu+GW+aZvja2+UE+UdL+orLLmhjVyNMeNzdIlMfxIhjFAokmtrf4EB2Mh3H9o1NMY4Rh2YLafGS6k2tYbXP6Ix23NutLw2ElPDwoMcR1ad9XkJ3ZQdyf1kW7A1L4HApCtkGp1ZjqzHuzbk0l8eTync9R+33/UY5Qwqltnnh2DES2vmdjmdzuzHc/wB0Ap3RRXRSSVLoUbt2wqJ4jwYM3iRWWXxEkLG9jlGQj0BQkfvUtRRKKl2Ck10QnE+XkdYhEEQwm6hlLIRe5VlBuRex9xTV41wuIWaV88kkcik7ZnzR5FRemlwB6mrLSFQdwD/H/NKxy+NCcWaQzSieeWZGwyWcLIZLtMjAMjljcgjqAdAewFadytJhCh+6xxxE6siKqm/qBv71mldIJmRgyMVYbEGxqZ4ItUvQRytPZsdqWqPwrnUjTELf8ArXf5rt9KtOB4zBN/pyKT2Oh+h1pWWOUe0MRmpEhRSXpCaoWIXm7ji4SBnOrt5UXux/gb/KsRgiaRgqAs7HQAXJNaZznyxicbilsVWFUADE7Em72Uak7fQVMcH4RhOHISXUOfid7Zj6ADYegp7Flhhha22L5IOct9Fa5d+zkkB8WSOvhqR7+Zv4H1q+4nFR4eO7EIiiwHtsANzVd4nzsgBEClj+pgQPpuap+Ox0kzZpGLH9h7DpVHHJldzYKUIKokhzBx98Sco8sQ2Xv2Levp0qGooreKSVIxcm+wq/cncaiMaQsQrroAdm1uLHv6VQavfJ/AoxGk7jM7eZb7LqbW9dN6yz1x2XxXy0W6ikFLSQ2Iar3M/G4o45I8waRlKhBv5hoT0AsQasJqvcycuxzK8g8s1rhv1ZRoGHUafKrQrkrKyutGbqNBXmeZUUs7BVG5JsB7mlRrgHuAf2rPcZwnH42Y+MDGgNvMbINfyrfzHXf96enPitCsI8ns98x8wxYmVIx4jwKdQmhkfYDW2n761ZsBw4yKnjII40t4cA1AtsZP1N6bA73NHAeWYcLqPPJ+trX9cv6f81N1ksKlPnPbLvJS4x6CiiimDEKKKKACiiigAooooAKKKKACiiipAcw8QlT4JXX0DNb6XpyvH8SBbxn+o/2qNoqtL7E2x5NxWdvimkI7Z2t9L2pmTRRUpJdILYUUUUEBRRRQAVbeTuLT3SEJniB+Kx8gNzv29CKqVaXyhio2w8aoQGUWZeubqSPU6/Oss7+no0xf3E6KWiikRsDVe5ljxUv4MKqI3XzSZgD2K23XTqL79OthpCKlOnZDVqjIOI4B4H8OQANYEW2IOlx89KkZuWJ1h8YgaDMUHxW79ibdKtnFp8C0t5mVpI7AnzkJrmAYr5Rrr5qlcdjoo4/EkYCO29iRYj0G1qZeaWtGKxK2Zhwnhr4hwkdtrknYDvXTjXB5MMyh7EMPKwvYkbjXYj1rQ+A4TDKniYYLlf8AMpJBA9zXKafCYtzCSsrRMbqM11Iup1G3UUfO+XWiPiVFO4fytNNEJAVUEXUNe5/bT51EQYR3k8IL58xS3ZgbH6b+1axI8WHiuSI4oxudAorhBwqDxPvCoM7ebOCdbqBe17ai1QvIe7/Yl4V6KBxrl2XDIHYqykgErfyk6C9+hOl68cD4FJicxUhVW12N7XOtvpV44lxnCXaGZ1J/MjBjtY3tb96dcGfDtHmw2QxknVNr9b+tHzSUdrf8B8UbMx4lgXglaJx5lsdNiDqCPoR7ipeTlKYQ+ICpYLmMYve1r2B2Jt0qy4riPD5GVpGhZjoC25sdAO+tS+Bx0UwPhsHAOU26G17fSiWaSSdAsUbMt4TgGxDqkdtRe/QDTU/WnXHeBvhSuYhle4DC+41IIOxtr8qv7w4XBjxMscIPlzAW9bXA0FeMVicLND4smSSFTfMRdQbWuDbsTrU/O7TrQfEqr2U/hXKsk8XiZ1UH4QQTf19BUN90fxPCt+IGyEet7f8Af2rVsBJEY1MWXw7eW2i2F9vTeoZ8Zw/xDMWjz31k81sw0+K2W/Sojmlb0DxIrfGuVnw8Pi5w4XVwARlHcG/mA67Uz4FwR8UzBSFVd2OvewsN60jGTxeEWlKGIjUtYoVPfoRXHhb4bwzJh/CEZFyyBQNO9u1Qs0qB4lZm3GOGthpTG5BNgwI2KkkfI3B0qWh5PmaESBlzEZgmvUXAzbA1d/u0GICyFI5QV8rMoPlOuhI2rpBio2dolZS8YGZRuoPw6dKHnlWiVhV7Mp4bg2nkWNN2vvfS296d8d4I+FK5yGV7gMt9wLkEHbTX5VpEPDIImMiRoh1uwAG+p16VG43i2ClH4jxuqm97EqDtfOBYdRvVlnblaWiPhVFR4Jy3JiULhgigkAkE3I7W6VFvhHEphI/ED5LetwB8jcEelanE8MUIZMiwgZgV+Gx1vp0qMTG8PeQSBoWcstntqW0Vdbb7D6VCzSt60DxIq/GeVnw8Pi5w4XVwARlGmoPUD5U04DwRsUxAYKq2zMRfe9rDrsa0LinEcPFZMQ6KHFsr7MO1tj7Vz4Ti8KS64ZogRYusYUEepAtUfNPh0DxRszvjXC2w0vhsb3GZWHUXsdO4/wBqsnJ/LxOTEOxXqqjqNRqfXtVhxD4SbVzBJlDatkawGrb7AdakYI1CgIAFA0C2tb0t0qJZm40THGlKzrRRRWBsFeXr1SEUAZ60WKwSYh4xDicK7SStckPZtG+gqwcUxCzcOZwtlkiU5ewIGld25ZhIKFpTExuYjI2Q3Nzpva/S9qfcQ4Wk0XhNmVNBZDl0GwuOm30rVzTafszUWk0UrhGLfBST4IaliGw1+viG30XVj/a1OeQsMIsVjowSQjRi53PxXJ9SatR4RH4kcpBMkSMisTc2a179zpv6nvXHh3AIoJXlRpM8mr5nJDHXUj0vV5Zk1JfchQar8EVzgwlK4UiRlYNJJ4aM5AGkYIUaXa51/RXn7POImTDeC9xJhz4bA6G2uS4Oo00+VTuG4SiSyShnLSWzXYkaElQB0tc2964YLl6KKd50MniP8V3JDe49Kpzjw4k8Xy5FX4riHj4pK8aeIy4W4S5F9dbG3bpUp9n0cf3XPG1zIzO42yud1t0A6VKf9Px/ePvOaTxdr5tMv6bW2r3wzgMWHeR4sy+IbsuY5b9wvQ1MppxoIxalZAc4RBJ+GqosqzgADoLparbFCqliAAWN2PcgBb/QCo/inAI8RIkkjSZojdMrWCm4NwO+g+lSaLbT/NZykqSLJbZyx2FWWNo3F1cFT7EWqg8BxT+C3DXJ8VZTEe/gm7u3oLXUf3rWjVHRcIiXEPiQD4rqEJvpYW6d9Br6CrQkkmmRKLbVER9oDMnD5fDuNEU26JmAb9tKk+GwRnCogA8IxgW0tYqL/wAmpCaFXUq4DKwIIOxFQ6crRKnhq8wiN/wxIctj07gel6jknGvyDju/wRf2ZFmwNnuVzuEzfosvQ/1ZqjMPw0w4x+HqbYfEATkXNwlyGQf3Fcv9vqav2GwyxqEQBVUWAGwFR78vxnEDElpPFAyg5zYLe+W21tTV/k+qT9P/ACRx0h5i8QsMTO2ixqSfYCs5wWMbD4yHEMsqjE3WfxI5EAdzdbFwBZbqPZD3rQuKcLSdMjlwtwTlYrexuL26X1rhxfgUeJjWOYuVWx0axJGxJG5qITS79kyTfRDfaRKwwRsSFZ0DkfoO+va9qlsTiocPhgSp8EJ+RbgLl3NthbrT3/w9DF4T/iIRlOfzZh6nrUZ/0rF4ZiEkwhOnh+Ictu2uoHoDUKUXFJ+mDTuzrh5o3wd4QRH4JCXFvKFsuna1V3koy/c8KCkRgLMXJN2AGdgSuUAecL1q3Jw1Fh8FbrGFyAAm4W1rAm52qPw3K0UaCNXmEYIOTxDl3zajrrUqSUWvz/shxbaIv7QB5sD/APlR7+9cuVZRNjsTLKPDxCgRmLoFB+LMfjuRvYaWqw8Y4DHiShkL/hnMoVrAMOu29I/AIjOuI8wlUBcysRmA/UB8VT8i4cSHF8rG+M5cWQWzEayHQDUSMGI9rC3zqahjyqq72AH0Fq9ilrFts0SoKKKKCQry1eqKAKdg8R4smJGIxDQyJKVjXxPDCx2XIwW4D5vNqb9qt61xkwqMwZkUkbEgEj2JruKtJp9FYprsDVJw2Nc8QmRpWyLNGADMwsGQnKI7+cM9hboD9LvTf7nHmzZFzXvfKL373tvRFpXYSTfQ4ry1eq8sL1UsZ7yzxSRsVGHmkCM+JUFnzrIVYBUAPwso19a0Smy4FBsiDW/wjfvtv604Aq85KT0VimuwYVUOCRt9+xEZnmZYBAVDSFr5kOfMOutvbSrhXGPDqrFgqhjuQBc+53NVTpMlo6rXmQaH2PW379K915YXBHeoJIDkfENJhgzO0jF5gSzFj5ZWVRrt5QKsNcoIFT4VVf7QB/iutTJ220QlSK3znO6LBkZgWnRCFcpmUhrgkeoFTHCEZYkD5s1tczZiCdbFuttr+ldZsMr/ABKrW2zAG31rqoqW1xSCt2eqruJmP/iUSeI2UwSOUDHKWV1VSVvY6Mfp6VYq4fdlzBsq5hs1hf61CdA1Z2FI63BGv1t+42pRQRUElN5IxbuVMkjtdZLZpi+a0lv9P8uUAa+tXOm8GDRDdUVTtcKAfqBTirSabtFYppbI3mFyuFnYMVKxSMGU2IKqSCD7iq3wnEyCXBeHNJL4sZadWcuFGRSG1+DzG3rrV0kQEEEXB3B61yw+GVPhVV/tAH+KlSSVA07s7ClooqhYKKKKACiiigAooooAKKKKACiiigAooooAKS1FFAC0lqKKAFooooAS1LRRQAUlqKKAFooooAKKKKACiiigAooooAKKKKA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52" name="AutoShape 4" descr="http://www.innovacion.gob.sv/inventa/images/stories/Turismo/Turismo3/smart%20voyager%20certified%20nuev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54" name="AutoShape 6" descr="http://www.innovacion.gob.sv/inventa/images/stories/Turismo/Turismo3/smart%20voyager%20certified%20nuev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58" name="Picture 10" descr="http://www.innovacion.gob.sv/inventa/images/stories/Turismo/Turismo3/smart%20voyager%20certified%20nuevo.jpg"/>
          <p:cNvPicPr>
            <a:picLocks noChangeAspect="1" noChangeArrowheads="1"/>
          </p:cNvPicPr>
          <p:nvPr/>
        </p:nvPicPr>
        <p:blipFill>
          <a:blip r:embed="rId7" cstate="print"/>
          <a:srcRect/>
          <a:stretch>
            <a:fillRect/>
          </a:stretch>
        </p:blipFill>
        <p:spPr bwMode="auto">
          <a:xfrm>
            <a:off x="3419872" y="4149081"/>
            <a:ext cx="2376264" cy="1898995"/>
          </a:xfrm>
          <a:prstGeom prst="rect">
            <a:avLst/>
          </a:prstGeom>
          <a:noFill/>
        </p:spPr>
      </p:pic>
      <p:pic>
        <p:nvPicPr>
          <p:cNvPr id="2060" name="Picture 12" descr="http://www.smartvoyagerexpress.ccd.ec/images/smart%20voyager%20expres.jpg"/>
          <p:cNvPicPr>
            <a:picLocks noChangeAspect="1" noChangeArrowheads="1"/>
          </p:cNvPicPr>
          <p:nvPr/>
        </p:nvPicPr>
        <p:blipFill>
          <a:blip r:embed="rId8" cstate="print"/>
          <a:srcRect/>
          <a:stretch>
            <a:fillRect/>
          </a:stretch>
        </p:blipFill>
        <p:spPr bwMode="auto">
          <a:xfrm>
            <a:off x="6588225" y="4221089"/>
            <a:ext cx="2073651" cy="1853605"/>
          </a:xfrm>
          <a:prstGeom prst="rect">
            <a:avLst/>
          </a:prstGeom>
          <a:noFill/>
        </p:spPr>
      </p:pic>
      <p:pic>
        <p:nvPicPr>
          <p:cNvPr id="12" name="Picture 10" descr="http://www.innovacion.gob.sv/inventa/images/stories/Turismo/Turismo3/smart%20voyager%20certified%20nuevo.jpg"/>
          <p:cNvPicPr>
            <a:picLocks noChangeAspect="1" noChangeArrowheads="1"/>
          </p:cNvPicPr>
          <p:nvPr/>
        </p:nvPicPr>
        <p:blipFill>
          <a:blip r:embed="rId7" cstate="print"/>
          <a:srcRect/>
          <a:stretch>
            <a:fillRect/>
          </a:stretch>
        </p:blipFill>
        <p:spPr bwMode="auto">
          <a:xfrm>
            <a:off x="611560" y="4221089"/>
            <a:ext cx="2376264" cy="1898995"/>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99592" y="1268760"/>
          <a:ext cx="7344824" cy="4790233"/>
        </p:xfrm>
        <a:graphic>
          <a:graphicData uri="http://schemas.openxmlformats.org/drawingml/2006/table">
            <a:tbl>
              <a:tblPr/>
              <a:tblGrid>
                <a:gridCol w="918103"/>
                <a:gridCol w="918103"/>
                <a:gridCol w="972106"/>
                <a:gridCol w="864100"/>
                <a:gridCol w="918103"/>
                <a:gridCol w="918103"/>
                <a:gridCol w="918103"/>
                <a:gridCol w="918103"/>
              </a:tblGrid>
              <a:tr h="744886">
                <a:tc rowSpan="2">
                  <a:txBody>
                    <a:bodyPr/>
                    <a:lstStyle/>
                    <a:p>
                      <a:pPr algn="ctr">
                        <a:lnSpc>
                          <a:spcPct val="115000"/>
                        </a:lnSpc>
                        <a:spcAft>
                          <a:spcPts val="0"/>
                        </a:spcAft>
                      </a:pPr>
                      <a:r>
                        <a:rPr lang="es-EC" sz="1000" b="1" dirty="0">
                          <a:solidFill>
                            <a:srgbClr val="000000"/>
                          </a:solidFill>
                          <a:latin typeface="Arial"/>
                          <a:ea typeface="Times New Roman"/>
                          <a:cs typeface="Arial"/>
                        </a:rPr>
                        <a:t>Nº</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DIMENSIONES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000" b="1">
                          <a:solidFill>
                            <a:srgbClr val="000000"/>
                          </a:solidFill>
                          <a:latin typeface="Arial"/>
                          <a:ea typeface="Times New Roman"/>
                          <a:cs typeface="Arial"/>
                        </a:rPr>
                        <a:t>PUNTO MAXIMO (PM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C" sz="1000" b="1">
                          <a:solidFill>
                            <a:srgbClr val="000000"/>
                          </a:solidFill>
                          <a:latin typeface="Arial"/>
                          <a:ea typeface="Times New Roman"/>
                          <a:cs typeface="Arial"/>
                        </a:rPr>
                        <a:t>CALIFICACIÓN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C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dirty="0">
                          <a:solidFill>
                            <a:srgbClr val="000000"/>
                          </a:solidFill>
                          <a:latin typeface="Arial"/>
                          <a:ea typeface="Times New Roman"/>
                          <a:cs typeface="Arial"/>
                        </a:rPr>
                        <a:t>NC</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Times New Roman"/>
                          <a:cs typeface="Arial"/>
                        </a:rPr>
                        <a:t>NA</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683514">
                <a:tc>
                  <a:txBody>
                    <a:bodyPr/>
                    <a:lstStyle/>
                    <a:p>
                      <a:pPr algn="ctr">
                        <a:lnSpc>
                          <a:spcPct val="115000"/>
                        </a:lnSpc>
                        <a:spcAft>
                          <a:spcPts val="0"/>
                        </a:spcAft>
                      </a:pPr>
                      <a:r>
                        <a:rPr lang="es-EC" sz="1000" b="1">
                          <a:solidFill>
                            <a:srgbClr val="000000"/>
                          </a:solidFill>
                          <a:latin typeface="Arial"/>
                          <a:ea typeface="Times New Roman"/>
                          <a:cs typeface="Arial"/>
                        </a:rPr>
                        <a:t>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Lineamientos estratégicos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11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271">
                <a:tc>
                  <a:txBody>
                    <a:bodyPr/>
                    <a:lstStyle/>
                    <a:p>
                      <a:pPr algn="ctr">
                        <a:lnSpc>
                          <a:spcPct val="115000"/>
                        </a:lnSpc>
                        <a:spcAft>
                          <a:spcPts val="0"/>
                        </a:spcAft>
                      </a:pPr>
                      <a:r>
                        <a:rPr lang="es-EC" sz="1000" b="1" dirty="0">
                          <a:solidFill>
                            <a:srgbClr val="000000"/>
                          </a:solidFill>
                          <a:latin typeface="Arial"/>
                          <a:ea typeface="Times New Roman"/>
                          <a:cs typeface="Arial"/>
                        </a:rPr>
                        <a:t>2</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Criterio y Conservación Ambiental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32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43">
                <a:tc>
                  <a:txBody>
                    <a:bodyPr/>
                    <a:lstStyle/>
                    <a:p>
                      <a:pPr algn="ctr">
                        <a:lnSpc>
                          <a:spcPct val="115000"/>
                        </a:lnSpc>
                        <a:spcAft>
                          <a:spcPts val="0"/>
                        </a:spcAft>
                      </a:pPr>
                      <a:r>
                        <a:rPr lang="es-EC" sz="1000" b="1">
                          <a:solidFill>
                            <a:srgbClr val="000000"/>
                          </a:solidFill>
                          <a:latin typeface="Arial"/>
                          <a:ea typeface="Times New Roman"/>
                          <a:cs typeface="Arial"/>
                        </a:rPr>
                        <a:t>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Seguridad</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17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393">
                <a:tc>
                  <a:txBody>
                    <a:bodyPr/>
                    <a:lstStyle/>
                    <a:p>
                      <a:pPr algn="ctr">
                        <a:lnSpc>
                          <a:spcPct val="115000"/>
                        </a:lnSpc>
                        <a:spcAft>
                          <a:spcPts val="0"/>
                        </a:spcAft>
                      </a:pPr>
                      <a:r>
                        <a:rPr lang="es-EC" sz="1000" b="1">
                          <a:solidFill>
                            <a:srgbClr val="000000"/>
                          </a:solidFill>
                          <a:latin typeface="Arial"/>
                          <a:ea typeface="Times New Roman"/>
                          <a:cs typeface="Arial"/>
                        </a:rPr>
                        <a:t>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Desarrollo Socioeconómico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3 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636">
                <a:tc>
                  <a:txBody>
                    <a:bodyPr/>
                    <a:lstStyle/>
                    <a:p>
                      <a:pPr algn="ctr">
                        <a:lnSpc>
                          <a:spcPct val="115000"/>
                        </a:lnSpc>
                        <a:spcAft>
                          <a:spcPts val="0"/>
                        </a:spcAft>
                      </a:pPr>
                      <a:r>
                        <a:rPr lang="es-EC" sz="1000" b="1">
                          <a:solidFill>
                            <a:srgbClr val="000000"/>
                          </a:solidFill>
                          <a:latin typeface="Arial"/>
                          <a:ea typeface="Times New Roman"/>
                          <a:cs typeface="Arial"/>
                        </a:rPr>
                        <a:t>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Calidad de servicio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48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12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95">
                <a:tc gridSpan="2">
                  <a:txBody>
                    <a:bodyPr/>
                    <a:lstStyle/>
                    <a:p>
                      <a:pPr algn="ctr">
                        <a:lnSpc>
                          <a:spcPct val="115000"/>
                        </a:lnSpc>
                        <a:spcAft>
                          <a:spcPts val="0"/>
                        </a:spcAft>
                      </a:pPr>
                      <a:r>
                        <a:rPr lang="es-EC" sz="1000" b="1" dirty="0">
                          <a:solidFill>
                            <a:srgbClr val="000000"/>
                          </a:solidFill>
                          <a:latin typeface="Arial"/>
                          <a:ea typeface="Times New Roman"/>
                          <a:cs typeface="Arial"/>
                        </a:rPr>
                        <a:t>Total</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lnSpc>
                          <a:spcPct val="115000"/>
                        </a:lnSpc>
                        <a:spcAft>
                          <a:spcPts val="0"/>
                        </a:spcAft>
                      </a:pPr>
                      <a:r>
                        <a:rPr lang="es-EC" sz="1000" b="1">
                          <a:solidFill>
                            <a:srgbClr val="000000"/>
                          </a:solidFill>
                          <a:latin typeface="Arial"/>
                          <a:ea typeface="Times New Roman"/>
                          <a:cs typeface="Arial"/>
                        </a:rPr>
                        <a:t>116 pts.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44 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23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49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lstStyle/>
          <a:p>
            <a:r>
              <a:rPr lang="es-EC" dirty="0" smtClean="0"/>
              <a:t>Hostería Alma de Sur</a:t>
            </a:r>
            <a:endParaRPr lang="es-EC" dirty="0"/>
          </a:p>
        </p:txBody>
      </p:sp>
      <p:sp>
        <p:nvSpPr>
          <p:cNvPr id="5" name="4 CuadroTexto"/>
          <p:cNvSpPr txBox="1"/>
          <p:nvPr/>
        </p:nvSpPr>
        <p:spPr>
          <a:xfrm>
            <a:off x="5508104" y="6165304"/>
            <a:ext cx="266429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000" dirty="0" smtClean="0"/>
              <a:t>Total de PM = 116</a:t>
            </a:r>
            <a:endParaRPr lang="es-EC" sz="2000"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99592" y="1196752"/>
          <a:ext cx="7560840" cy="4816150"/>
        </p:xfrm>
        <a:graphic>
          <a:graphicData uri="http://schemas.openxmlformats.org/drawingml/2006/table">
            <a:tbl>
              <a:tblPr/>
              <a:tblGrid>
                <a:gridCol w="945105"/>
                <a:gridCol w="945105"/>
                <a:gridCol w="945105"/>
                <a:gridCol w="945105"/>
                <a:gridCol w="945105"/>
                <a:gridCol w="945105"/>
                <a:gridCol w="945105"/>
                <a:gridCol w="945105"/>
              </a:tblGrid>
              <a:tr h="233465">
                <a:tc rowSpan="2">
                  <a:txBody>
                    <a:bodyPr/>
                    <a:lstStyle/>
                    <a:p>
                      <a:pPr algn="ctr">
                        <a:lnSpc>
                          <a:spcPct val="150000"/>
                        </a:lnSpc>
                        <a:spcBef>
                          <a:spcPts val="1200"/>
                        </a:spcBef>
                        <a:spcAft>
                          <a:spcPts val="0"/>
                        </a:spcAft>
                      </a:pPr>
                      <a:r>
                        <a:rPr lang="es-EC" sz="1000" b="1" dirty="0">
                          <a:solidFill>
                            <a:srgbClr val="000000"/>
                          </a:solidFill>
                          <a:latin typeface="Arial"/>
                          <a:ea typeface="Times New Roman"/>
                          <a:cs typeface="Arial"/>
                        </a:rPr>
                        <a:t>Dimensiones</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Total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PM de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&amp; Total Principio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dirty="0">
                          <a:solidFill>
                            <a:srgbClr val="000000"/>
                          </a:solidFill>
                          <a:latin typeface="Arial"/>
                          <a:ea typeface="Times New Roman"/>
                          <a:cs typeface="Arial"/>
                        </a:rPr>
                        <a:t>&amp; Total de la Operación</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3031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000" b="1">
                          <a:solidFill>
                            <a:srgbClr val="000000"/>
                          </a:solidFill>
                          <a:latin typeface="Arial"/>
                          <a:ea typeface="Times New Roman"/>
                          <a:cs typeface="Arial"/>
                        </a:rPr>
                        <a:t>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781">
                <a:tc>
                  <a:txBody>
                    <a:bodyPr/>
                    <a:lstStyle/>
                    <a:p>
                      <a:pPr>
                        <a:lnSpc>
                          <a:spcPct val="150000"/>
                        </a:lnSpc>
                        <a:spcAft>
                          <a:spcPts val="0"/>
                        </a:spcAft>
                      </a:pPr>
                      <a:r>
                        <a:rPr lang="es-EC" sz="1000" b="1">
                          <a:solidFill>
                            <a:srgbClr val="000000"/>
                          </a:solidFill>
                          <a:latin typeface="Arial"/>
                          <a:ea typeface="Times New Roman"/>
                          <a:cs typeface="Arial"/>
                        </a:rPr>
                        <a:t>Lineamientos Estratégicos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9,48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6,9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5671">
                <a:tc>
                  <a:txBody>
                    <a:bodyPr/>
                    <a:lstStyle/>
                    <a:p>
                      <a:pPr>
                        <a:lnSpc>
                          <a:spcPct val="150000"/>
                        </a:lnSpc>
                        <a:spcAft>
                          <a:spcPts val="0"/>
                        </a:spcAft>
                      </a:pPr>
                      <a:r>
                        <a:rPr lang="es-EC" sz="1000" b="1">
                          <a:solidFill>
                            <a:srgbClr val="000000"/>
                          </a:solidFill>
                          <a:latin typeface="Arial"/>
                          <a:ea typeface="Times New Roman"/>
                          <a:cs typeface="Arial"/>
                        </a:rPr>
                        <a:t>Criterio y Conservación Ambiental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32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10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27,59 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8,62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890">
                <a:tc>
                  <a:txBody>
                    <a:bodyPr/>
                    <a:lstStyle/>
                    <a:p>
                      <a:pPr>
                        <a:lnSpc>
                          <a:spcPct val="150000"/>
                        </a:lnSpc>
                        <a:spcAft>
                          <a:spcPts val="0"/>
                        </a:spcAft>
                      </a:pPr>
                      <a:r>
                        <a:rPr lang="es-EC" sz="1000" b="1">
                          <a:solidFill>
                            <a:srgbClr val="000000"/>
                          </a:solidFill>
                          <a:latin typeface="Arial"/>
                          <a:ea typeface="Times New Roman"/>
                          <a:cs typeface="Arial"/>
                        </a:rPr>
                        <a:t>Seguridad</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14,66 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6,03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726">
                <a:tc>
                  <a:txBody>
                    <a:bodyPr/>
                    <a:lstStyle/>
                    <a:p>
                      <a:pPr>
                        <a:lnSpc>
                          <a:spcPct val="150000"/>
                        </a:lnSpc>
                        <a:spcAft>
                          <a:spcPts val="0"/>
                        </a:spcAft>
                      </a:pPr>
                      <a:r>
                        <a:rPr lang="es-EC" sz="1000" b="1">
                          <a:solidFill>
                            <a:srgbClr val="000000"/>
                          </a:solidFill>
                          <a:latin typeface="Arial"/>
                          <a:ea typeface="Times New Roman"/>
                          <a:cs typeface="Arial"/>
                        </a:rPr>
                        <a:t>Desarrollo Socioeconómico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5</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6,9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4,31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836">
                <a:tc>
                  <a:txBody>
                    <a:bodyPr/>
                    <a:lstStyle/>
                    <a:p>
                      <a:pPr>
                        <a:lnSpc>
                          <a:spcPct val="150000"/>
                        </a:lnSpc>
                        <a:spcAft>
                          <a:spcPts val="0"/>
                        </a:spcAft>
                      </a:pPr>
                      <a:r>
                        <a:rPr lang="es-EC" sz="1000" b="1">
                          <a:solidFill>
                            <a:srgbClr val="000000"/>
                          </a:solidFill>
                          <a:latin typeface="Arial"/>
                          <a:ea typeface="Times New Roman"/>
                          <a:cs typeface="Arial"/>
                        </a:rPr>
                        <a:t>Calidad del Servicio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48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34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41,37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29,31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65">
                <a:tc>
                  <a:txBody>
                    <a:bodyPr/>
                    <a:lstStyle/>
                    <a:p>
                      <a:pPr algn="ctr">
                        <a:lnSpc>
                          <a:spcPct val="150000"/>
                        </a:lnSpc>
                        <a:spcAft>
                          <a:spcPts val="0"/>
                        </a:spcAft>
                      </a:pPr>
                      <a:r>
                        <a:rPr lang="es-EC" sz="1000" b="1">
                          <a:solidFill>
                            <a:srgbClr val="000000"/>
                          </a:solidFill>
                          <a:latin typeface="Arial"/>
                          <a:ea typeface="Times New Roman"/>
                          <a:cs typeface="Arial"/>
                        </a:rPr>
                        <a:t>TOTAL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116</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64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100%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55,17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noAutofit/>
          </a:bodyPr>
          <a:lstStyle/>
          <a:p>
            <a:r>
              <a:rPr lang="es-EC" sz="2800" b="1" dirty="0" smtClean="0"/>
              <a:t>CERTIFICACIÓN PARCIAL POR DIMENSIONES CON RESULTADOS HOSTERÍA LA CIÉNEGA</a:t>
            </a:r>
            <a:r>
              <a:rPr lang="es-EC" sz="2800" dirty="0" smtClean="0"/>
              <a:t/>
            </a:r>
            <a:br>
              <a:rPr lang="es-EC" sz="2800" dirty="0" smtClean="0"/>
            </a:br>
            <a:endParaRPr lang="es-EC" sz="2800"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27584" y="1412776"/>
          <a:ext cx="7344816" cy="4680520"/>
        </p:xfrm>
        <a:graphic>
          <a:graphicData uri="http://schemas.openxmlformats.org/drawingml/2006/table">
            <a:tbl>
              <a:tblPr/>
              <a:tblGrid>
                <a:gridCol w="918102"/>
                <a:gridCol w="918102"/>
                <a:gridCol w="918102"/>
                <a:gridCol w="918102"/>
                <a:gridCol w="918102"/>
                <a:gridCol w="918102"/>
                <a:gridCol w="918102"/>
                <a:gridCol w="918102"/>
              </a:tblGrid>
              <a:tr h="292123">
                <a:tc rowSpan="2">
                  <a:txBody>
                    <a:bodyPr/>
                    <a:lstStyle/>
                    <a:p>
                      <a:pPr algn="ctr">
                        <a:lnSpc>
                          <a:spcPct val="150000"/>
                        </a:lnSpc>
                        <a:spcAft>
                          <a:spcPts val="0"/>
                        </a:spcAft>
                      </a:pPr>
                      <a:r>
                        <a:rPr lang="es-EC" sz="1000" b="1" dirty="0">
                          <a:solidFill>
                            <a:srgbClr val="000000"/>
                          </a:solidFill>
                          <a:latin typeface="Arial"/>
                          <a:ea typeface="Times New Roman"/>
                          <a:cs typeface="Arial"/>
                        </a:rPr>
                        <a:t>Dimensiones</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Total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PM de Indicadores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&amp; Total Principio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s-EC" sz="1000" b="1">
                          <a:solidFill>
                            <a:srgbClr val="000000"/>
                          </a:solidFill>
                          <a:latin typeface="Arial"/>
                          <a:ea typeface="Times New Roman"/>
                          <a:cs typeface="Arial"/>
                        </a:rPr>
                        <a:t>&amp; Total de la Operación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s-EC" sz="1000" b="1">
                          <a:solidFill>
                            <a:srgbClr val="000000"/>
                          </a:solidFill>
                          <a:latin typeface="Arial"/>
                          <a:ea typeface="Times New Roman"/>
                          <a:cs typeface="Arial"/>
                        </a:rPr>
                        <a:t>Categorización</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7107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000" b="1">
                          <a:solidFill>
                            <a:srgbClr val="000000"/>
                          </a:solidFill>
                          <a:latin typeface="Arial"/>
                          <a:ea typeface="Times New Roman"/>
                          <a:cs typeface="Arial"/>
                        </a:rPr>
                        <a:t>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199">
                <a:tc>
                  <a:txBody>
                    <a:bodyPr/>
                    <a:lstStyle/>
                    <a:p>
                      <a:pPr>
                        <a:lnSpc>
                          <a:spcPct val="150000"/>
                        </a:lnSpc>
                        <a:spcAft>
                          <a:spcPts val="0"/>
                        </a:spcAft>
                      </a:pPr>
                      <a:r>
                        <a:rPr lang="es-EC" sz="1000" b="1">
                          <a:solidFill>
                            <a:srgbClr val="000000"/>
                          </a:solidFill>
                          <a:latin typeface="Arial"/>
                          <a:ea typeface="Times New Roman"/>
                          <a:cs typeface="Arial"/>
                        </a:rPr>
                        <a:t>Lineamientos Estratégicos</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11</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9,48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6,9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799">
                <a:tc>
                  <a:txBody>
                    <a:bodyPr/>
                    <a:lstStyle/>
                    <a:p>
                      <a:pPr>
                        <a:lnSpc>
                          <a:spcPct val="150000"/>
                        </a:lnSpc>
                        <a:spcAft>
                          <a:spcPts val="0"/>
                        </a:spcAft>
                      </a:pPr>
                      <a:r>
                        <a:rPr lang="es-EC" sz="1000" b="1">
                          <a:solidFill>
                            <a:srgbClr val="000000"/>
                          </a:solidFill>
                          <a:latin typeface="Arial"/>
                          <a:ea typeface="Times New Roman"/>
                          <a:cs typeface="Arial"/>
                        </a:rPr>
                        <a:t>Criterio y Conservación Ambiental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32</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27,59 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6,03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00">
                <a:tc>
                  <a:txBody>
                    <a:bodyPr/>
                    <a:lstStyle/>
                    <a:p>
                      <a:pPr>
                        <a:lnSpc>
                          <a:spcPct val="150000"/>
                        </a:lnSpc>
                        <a:spcAft>
                          <a:spcPts val="0"/>
                        </a:spcAft>
                      </a:pPr>
                      <a:r>
                        <a:rPr lang="es-EC" sz="1000" b="1">
                          <a:solidFill>
                            <a:srgbClr val="000000"/>
                          </a:solidFill>
                          <a:latin typeface="Arial"/>
                          <a:ea typeface="Times New Roman"/>
                          <a:cs typeface="Arial"/>
                        </a:rPr>
                        <a:t>Seguridad</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14,66 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2,58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199">
                <a:tc>
                  <a:txBody>
                    <a:bodyPr/>
                    <a:lstStyle/>
                    <a:p>
                      <a:pPr>
                        <a:lnSpc>
                          <a:spcPct val="150000"/>
                        </a:lnSpc>
                        <a:spcAft>
                          <a:spcPts val="0"/>
                        </a:spcAft>
                      </a:pPr>
                      <a:r>
                        <a:rPr lang="es-EC" sz="1000" b="1">
                          <a:solidFill>
                            <a:srgbClr val="000000"/>
                          </a:solidFill>
                          <a:latin typeface="Arial"/>
                          <a:ea typeface="Times New Roman"/>
                          <a:cs typeface="Arial"/>
                        </a:rPr>
                        <a:t>Desarrollo Socioeconómico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6,9</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2,58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400">
                <a:tc>
                  <a:txBody>
                    <a:bodyPr/>
                    <a:lstStyle/>
                    <a:p>
                      <a:pPr>
                        <a:lnSpc>
                          <a:spcPct val="150000"/>
                        </a:lnSpc>
                        <a:spcAft>
                          <a:spcPts val="0"/>
                        </a:spcAft>
                      </a:pPr>
                      <a:r>
                        <a:rPr lang="es-EC" sz="1000" b="1">
                          <a:solidFill>
                            <a:srgbClr val="000000"/>
                          </a:solidFill>
                          <a:latin typeface="Arial"/>
                          <a:ea typeface="Times New Roman"/>
                          <a:cs typeface="Arial"/>
                        </a:rPr>
                        <a:t>Calidad del Servicio</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48</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23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41,37</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19,84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23">
                <a:tc>
                  <a:txBody>
                    <a:bodyPr/>
                    <a:lstStyle/>
                    <a:p>
                      <a:pPr algn="ctr">
                        <a:lnSpc>
                          <a:spcPct val="150000"/>
                        </a:lnSpc>
                        <a:spcAft>
                          <a:spcPts val="0"/>
                        </a:spcAft>
                      </a:pPr>
                      <a:r>
                        <a:rPr lang="es-EC" sz="1000" b="1">
                          <a:solidFill>
                            <a:srgbClr val="000000"/>
                          </a:solidFill>
                          <a:latin typeface="Arial"/>
                          <a:ea typeface="Times New Roman"/>
                          <a:cs typeface="Arial"/>
                        </a:rPr>
                        <a:t>TOTAL</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116</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44</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100%</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b="1">
                          <a:solidFill>
                            <a:srgbClr val="000000"/>
                          </a:solidFill>
                          <a:latin typeface="Arial"/>
                          <a:ea typeface="Times New Roman"/>
                          <a:cs typeface="Arial"/>
                        </a:rPr>
                        <a:t>37,93</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2" name="1 Título"/>
          <p:cNvSpPr>
            <a:spLocks noGrp="1"/>
          </p:cNvSpPr>
          <p:nvPr>
            <p:ph type="title"/>
          </p:nvPr>
        </p:nvSpPr>
        <p:spPr/>
        <p:txBody>
          <a:bodyPr>
            <a:noAutofit/>
          </a:bodyPr>
          <a:lstStyle/>
          <a:p>
            <a:r>
              <a:rPr lang="es-EC" sz="2800" b="1" dirty="0" smtClean="0"/>
              <a:t>CERTIFICACIÓN PARCIAL POR DIMENSIONES CON RESULTADOS HOSTERÍA ALMA DEL SUR</a:t>
            </a:r>
            <a:endParaRPr lang="es-EC" sz="2800"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771800" y="1340769"/>
          <a:ext cx="3672415" cy="1152128"/>
        </p:xfrm>
        <a:graphic>
          <a:graphicData uri="http://schemas.openxmlformats.org/drawingml/2006/table">
            <a:tbl>
              <a:tblPr/>
              <a:tblGrid>
                <a:gridCol w="734483"/>
                <a:gridCol w="734483"/>
                <a:gridCol w="734483"/>
                <a:gridCol w="734483"/>
                <a:gridCol w="734483"/>
              </a:tblGrid>
              <a:tr h="538050">
                <a:tc>
                  <a:txBody>
                    <a:bodyPr/>
                    <a:lstStyle/>
                    <a:p>
                      <a:pPr>
                        <a:lnSpc>
                          <a:spcPct val="115000"/>
                        </a:lnSpc>
                        <a:spcAft>
                          <a:spcPts val="0"/>
                        </a:spcAft>
                      </a:pPr>
                      <a:r>
                        <a:rPr lang="es-EC" sz="1000" b="1" dirty="0">
                          <a:solidFill>
                            <a:srgbClr val="000000"/>
                          </a:solidFill>
                          <a:latin typeface="Arial"/>
                          <a:ea typeface="Times New Roman"/>
                          <a:cs typeface="Arial"/>
                        </a:rPr>
                        <a:t>Puntaje Final</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 Operación</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000" b="1" dirty="0">
                          <a:solidFill>
                            <a:srgbClr val="000000"/>
                          </a:solidFill>
                          <a:latin typeface="Arial"/>
                          <a:ea typeface="Times New Roman"/>
                          <a:cs typeface="Arial"/>
                        </a:rPr>
                        <a:t>Categorización</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07039">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C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dirty="0">
                          <a:solidFill>
                            <a:srgbClr val="000000"/>
                          </a:solidFill>
                          <a:latin typeface="Arial"/>
                          <a:ea typeface="Times New Roman"/>
                          <a:cs typeface="Arial"/>
                        </a:rPr>
                        <a:t>NC</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039">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n%</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a:xfrm>
            <a:off x="467544" y="404664"/>
            <a:ext cx="8229600" cy="706090"/>
          </a:xfrm>
        </p:spPr>
        <p:txBody>
          <a:bodyPr>
            <a:noAutofit/>
          </a:bodyPr>
          <a:lstStyle/>
          <a:p>
            <a:pPr algn="ctr"/>
            <a:r>
              <a:rPr lang="es-EC" sz="3200" b="1" dirty="0" smtClean="0">
                <a:solidFill>
                  <a:schemeClr val="tx1"/>
                </a:solidFill>
              </a:rPr>
              <a:t>CERTIFICACIÓN FINAL HOSTERÍA LA CIÉNEGA</a:t>
            </a:r>
            <a:endParaRPr lang="es-EC" sz="3200" dirty="0">
              <a:solidFill>
                <a:schemeClr val="tx1"/>
              </a:solidFill>
            </a:endParaRPr>
          </a:p>
        </p:txBody>
      </p:sp>
      <p:sp>
        <p:nvSpPr>
          <p:cNvPr id="62467" name="Rectangle 3"/>
          <p:cNvSpPr>
            <a:spLocks noChangeArrowheads="1"/>
          </p:cNvSpPr>
          <p:nvPr/>
        </p:nvSpPr>
        <p:spPr bwMode="auto">
          <a:xfrm>
            <a:off x="2699792" y="2569840"/>
            <a:ext cx="388843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Programa Smart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Voyager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Tabla"/>
          <p:cNvGraphicFramePr>
            <a:graphicFrameLocks noGrp="1"/>
          </p:cNvGraphicFramePr>
          <p:nvPr/>
        </p:nvGraphicFramePr>
        <p:xfrm>
          <a:off x="2843808" y="4437112"/>
          <a:ext cx="3744415" cy="1296144"/>
        </p:xfrm>
        <a:graphic>
          <a:graphicData uri="http://schemas.openxmlformats.org/drawingml/2006/table">
            <a:tbl>
              <a:tblPr/>
              <a:tblGrid>
                <a:gridCol w="748883"/>
                <a:gridCol w="748883"/>
                <a:gridCol w="748883"/>
                <a:gridCol w="748883"/>
                <a:gridCol w="748883"/>
              </a:tblGrid>
              <a:tr h="605306">
                <a:tc>
                  <a:txBody>
                    <a:bodyPr/>
                    <a:lstStyle/>
                    <a:p>
                      <a:pPr>
                        <a:lnSpc>
                          <a:spcPct val="115000"/>
                        </a:lnSpc>
                        <a:spcAft>
                          <a:spcPts val="0"/>
                        </a:spcAft>
                      </a:pPr>
                      <a:r>
                        <a:rPr lang="es-EC" sz="1000" b="1" dirty="0">
                          <a:solidFill>
                            <a:srgbClr val="000000"/>
                          </a:solidFill>
                          <a:latin typeface="Arial"/>
                          <a:ea typeface="Times New Roman"/>
                          <a:cs typeface="Arial"/>
                        </a:rPr>
                        <a:t>Puntaje Final</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 Operación</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000" b="1" dirty="0">
                          <a:solidFill>
                            <a:srgbClr val="000000"/>
                          </a:solidFill>
                          <a:latin typeface="Arial"/>
                          <a:ea typeface="Times New Roman"/>
                          <a:cs typeface="Arial"/>
                        </a:rPr>
                        <a:t>Categorización</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45419">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C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CP</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Times New Roman"/>
                          <a:cs typeface="Arial"/>
                        </a:rPr>
                        <a:t>NC</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419">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Arial"/>
                          <a:ea typeface="Times New Roman"/>
                          <a:cs typeface="Arial"/>
                        </a:rPr>
                        <a:t>n%</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a:solidFill>
                            <a:srgbClr val="000000"/>
                          </a:solidFill>
                          <a:latin typeface="Arial"/>
                          <a:ea typeface="Times New Roman"/>
                          <a:cs typeface="Arial"/>
                        </a:rPr>
                        <a:t> </a:t>
                      </a:r>
                      <a:endParaRPr lang="es-EC" sz="12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000" dirty="0">
                          <a:solidFill>
                            <a:srgbClr val="000000"/>
                          </a:solidFill>
                          <a:latin typeface="Arial"/>
                          <a:ea typeface="Times New Roman"/>
                          <a:cs typeface="Arial"/>
                        </a:rPr>
                        <a:t> </a:t>
                      </a:r>
                      <a:endParaRPr lang="es-EC" sz="12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12" name="Rectangle 3"/>
          <p:cNvSpPr>
            <a:spLocks noChangeArrowheads="1"/>
          </p:cNvSpPr>
          <p:nvPr/>
        </p:nvSpPr>
        <p:spPr bwMode="auto">
          <a:xfrm>
            <a:off x="2771800" y="5961911"/>
            <a:ext cx="388843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Fuente: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Programa Smart </a:t>
            </a:r>
            <a:r>
              <a:rPr kumimoji="0" lang="es-EC" sz="1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Voyager</a:t>
            </a:r>
            <a:endParaRPr kumimoji="0" lang="es-EC"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 Título"/>
          <p:cNvSpPr txBox="1">
            <a:spLocks/>
          </p:cNvSpPr>
          <p:nvPr/>
        </p:nvSpPr>
        <p:spPr>
          <a:xfrm>
            <a:off x="539552" y="3356992"/>
            <a:ext cx="8229600" cy="70609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CERTIFICACIÓN FINAL HOSTERÍA ALMA</a:t>
            </a:r>
            <a:r>
              <a:rPr kumimoji="0" lang="es-EC" sz="3200" b="1" i="0" u="none" strike="noStrike" kern="1200" cap="none" spc="0" normalizeH="0" noProof="0" dirty="0" smtClean="0">
                <a:ln>
                  <a:noFill/>
                </a:ln>
                <a:solidFill>
                  <a:schemeClr val="tx1"/>
                </a:solidFill>
                <a:effectLst>
                  <a:outerShdw blurRad="31750" dist="25400" dir="5400000" algn="tl" rotWithShape="0">
                    <a:srgbClr val="000000">
                      <a:alpha val="25000"/>
                    </a:srgbClr>
                  </a:outerShdw>
                </a:effectLst>
                <a:uLnTx/>
                <a:uFillTx/>
                <a:latin typeface="+mj-lt"/>
                <a:ea typeface="+mj-ea"/>
                <a:cs typeface="+mj-cs"/>
              </a:rPr>
              <a:t> DEL SUR</a:t>
            </a:r>
            <a:endParaRPr kumimoji="0" lang="es-EC" sz="32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r>
              <a:rPr lang="es-EC" dirty="0" smtClean="0"/>
              <a:t>Resultados del estudio de factibilidad</a:t>
            </a:r>
            <a:endParaRPr lang="es-EC"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1"/>
            <a:ext cx="8229600" cy="4857403"/>
          </a:xfrm>
        </p:spPr>
        <p:txBody>
          <a:bodyPr>
            <a:noAutofit/>
          </a:bodyPr>
          <a:lstStyle/>
          <a:p>
            <a:pPr lvl="0" algn="just"/>
            <a:r>
              <a:rPr lang="es-EC" sz="2000" dirty="0" smtClean="0"/>
              <a:t>La parroquia de Tanicuchí es una de las más privilegiadas de la provincia de Cotopaxi por su cercanía al Parque Nacional Cotopaxi, por lo que debería ser una de las más visitadas para los turistas; sin embargo esto no se logra, ya que no existe la debida difusión de los establecimientos de primera categoría, paquetes atractivos y novedosos que vinculen a la gente de la parroquia, ni planes por parte del GAD que impulsen el mercado turístico.</a:t>
            </a:r>
          </a:p>
          <a:p>
            <a:pPr lvl="0" algn="just"/>
            <a:endParaRPr lang="es-EC" sz="2000" dirty="0" smtClean="0"/>
          </a:p>
          <a:p>
            <a:pPr algn="just"/>
            <a:r>
              <a:rPr lang="es-EC" sz="2000" dirty="0" smtClean="0"/>
              <a:t>La administración de las empresas hoteleras debido a su instauración empírica y al no tener gerentes dedicados al estudio del ámbito turístico manejan los establecimientos de alojamiento como empresas de producción en las que no se brinda importancia significativa a sus empleados ni su bienestar o su mejoramiento de la calidad de vida por lo que no se puede lograr la productividad máxima de dichas empresas.</a:t>
            </a:r>
            <a:endParaRPr lang="es-EC" sz="2000" dirty="0"/>
          </a:p>
        </p:txBody>
      </p:sp>
      <p:sp>
        <p:nvSpPr>
          <p:cNvPr id="2" name="1 Título"/>
          <p:cNvSpPr>
            <a:spLocks noGrp="1"/>
          </p:cNvSpPr>
          <p:nvPr>
            <p:ph type="title"/>
          </p:nvPr>
        </p:nvSpPr>
        <p:spPr/>
        <p:txBody>
          <a:bodyPr/>
          <a:lstStyle/>
          <a:p>
            <a:r>
              <a:rPr lang="es-EC" dirty="0" smtClean="0"/>
              <a:t>Conclusiones</a:t>
            </a:r>
            <a:endParaRPr lang="es-EC"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52526"/>
            <a:ext cx="8229600" cy="5505475"/>
          </a:xfrm>
        </p:spPr>
        <p:txBody>
          <a:bodyPr>
            <a:noAutofit/>
          </a:bodyPr>
          <a:lstStyle/>
          <a:p>
            <a:pPr lvl="0" algn="just"/>
            <a:r>
              <a:rPr lang="es-EC" sz="2000" dirty="0" smtClean="0"/>
              <a:t>Las autoridades de los GAD´S parroquiales y provinciales no desarrollan planes ni proyectos que se alineen con el fomento y el avance del turismo, por lo que no se ve ligado el trabajo de la empresa privada a los objetivos del gobierno por lo que no se evidencia crecimiento económico conjunto para el país y la población.</a:t>
            </a:r>
          </a:p>
          <a:p>
            <a:pPr lvl="0" algn="just"/>
            <a:endParaRPr lang="es-EC" sz="2000" dirty="0" smtClean="0"/>
          </a:p>
          <a:p>
            <a:pPr lvl="0" algn="just"/>
            <a:r>
              <a:rPr lang="es-EC" sz="2000" dirty="0" smtClean="0"/>
              <a:t>El estudio de mercado realizado en el presente proyecto, permitió ver cuán fuerte es la práctica de turismo en la provincia de Cotopaxi, tomando en cuenta un direccionamiento hacia las Buenas Prácticas de Turismo Sostenible, lo que sin duda ejerce presión día a día a los establecimientos que desean ser competitivos. Invertir recursos para mejorar sus instalaciones, aplicar técnicas para aminorar el impacto ambiental y contacto con la comunidad, generando así fuentes de empleo que benefician al sector.</a:t>
            </a:r>
          </a:p>
          <a:p>
            <a:pPr algn="just"/>
            <a:endParaRPr lang="es-EC" sz="2000" dirty="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340769"/>
            <a:ext cx="8229600" cy="4896544"/>
          </a:xfrm>
        </p:spPr>
        <p:txBody>
          <a:bodyPr>
            <a:noAutofit/>
          </a:bodyPr>
          <a:lstStyle/>
          <a:p>
            <a:pPr lvl="0" algn="just"/>
            <a:r>
              <a:rPr lang="es-EC" sz="2000" dirty="0" smtClean="0"/>
              <a:t>Después de la evaluación de cada uno de los establecimientos, se puede observar que la falta de organización, pueden provocar pérdidas de vidas, por no poseer programas de evacuación, práctica de primeros auxilios, en eventos naturales como erupciones de los Volcanes Cotopaxi y Tungurahua, ya que se encuentran en proceso eruptivo. </a:t>
            </a:r>
          </a:p>
          <a:p>
            <a:pPr lvl="0" algn="just">
              <a:buNone/>
            </a:pPr>
            <a:endParaRPr lang="es-EC" sz="2000" dirty="0" smtClean="0"/>
          </a:p>
          <a:p>
            <a:pPr lvl="0" algn="just"/>
            <a:r>
              <a:rPr lang="es-EC" sz="2000" dirty="0" smtClean="0"/>
              <a:t>La certificación Smart Voyager Express maneja criterios que engloban de una manera diferente a la práctica del turismo sostenible, con la inclusión a todos los factores que interactúan en la naturaleza como: aire, agua, energía, ruido, suelo y contaminación de desechos. De esta manera crea conciencia en los proveedores de servicios y los visitantes, mejorando en un alto porcentaje el sector hotelero en el país, y de esta manera ser reconocidos en el mundo.</a:t>
            </a: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57400"/>
            <a:ext cx="8229600" cy="5400600"/>
          </a:xfrm>
        </p:spPr>
        <p:txBody>
          <a:bodyPr>
            <a:noAutofit/>
          </a:bodyPr>
          <a:lstStyle/>
          <a:p>
            <a:pPr lvl="0" algn="just"/>
            <a:r>
              <a:rPr lang="es-EC" sz="2000" dirty="0" smtClean="0"/>
              <a:t>La publicidad bien aplicada, aunque sea costosa, tiene resultados positivos, ya que Ecuador es un país que genera ingresos por medio del petróleo y se mantiene por esta actividad económica, si se piensa a futuro este se puede agotar, por lo que otra manera de generar ingresos es el Turismo, por lo tanto se recomienda utilizar esta herramienta para generar mayor difusión de la provincia de Cotopaxi y aumentar el índice de turistas que visiten la parroquia de Tanicuchí.</a:t>
            </a:r>
          </a:p>
          <a:p>
            <a:pPr lvl="0" algn="just">
              <a:buNone/>
            </a:pPr>
            <a:endParaRPr lang="es-EC" sz="2000" dirty="0" smtClean="0"/>
          </a:p>
          <a:p>
            <a:pPr lvl="0" algn="just"/>
            <a:r>
              <a:rPr lang="es-EC" sz="2000" dirty="0" smtClean="0"/>
              <a:t>Las empresas turísticas son las que más trabajan con capital humano por medio del servicio que las personas brindan y que los turistas reciben por lo que se debería instaurar como política la responsabilidad social empresarial ya que administrar las empresas de servicios como las de producción es un gran error que en el país ocurre regularmente.</a:t>
            </a:r>
          </a:p>
          <a:p>
            <a:pPr algn="just">
              <a:buNone/>
            </a:pPr>
            <a:endParaRPr lang="es-EC" sz="2000" dirty="0"/>
          </a:p>
        </p:txBody>
      </p:sp>
      <p:sp>
        <p:nvSpPr>
          <p:cNvPr id="2" name="1 Título"/>
          <p:cNvSpPr>
            <a:spLocks noGrp="1"/>
          </p:cNvSpPr>
          <p:nvPr>
            <p:ph type="title"/>
          </p:nvPr>
        </p:nvSpPr>
        <p:spPr>
          <a:xfrm>
            <a:off x="467544" y="0"/>
            <a:ext cx="8229600" cy="1143000"/>
          </a:xfrm>
        </p:spPr>
        <p:txBody>
          <a:bodyPr/>
          <a:lstStyle/>
          <a:p>
            <a:r>
              <a:rPr lang="es-EC" dirty="0" smtClean="0"/>
              <a:t>Recomendaciones</a:t>
            </a:r>
            <a:endParaRPr lang="es-EC" dirty="0"/>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24534"/>
            <a:ext cx="8229600" cy="5433467"/>
          </a:xfrm>
        </p:spPr>
        <p:txBody>
          <a:bodyPr>
            <a:normAutofit/>
          </a:bodyPr>
          <a:lstStyle/>
          <a:p>
            <a:pPr lvl="0" algn="just"/>
            <a:r>
              <a:rPr lang="es-EC" sz="2000" dirty="0" smtClean="0"/>
              <a:t>Si el estado ve en el turismo el nuevo camino para la difusión del país y aumentar los ingresos económicos se debería trabajar con los GAD´S provinciales y parroquiales para que realicen planes de acción turística en cada una de las zonas de su injerencia, solo así se logrará que la empresa privada trabaje con las comunidades y generen beneficios para sí mismos, para las personas y para la nación.</a:t>
            </a:r>
          </a:p>
          <a:p>
            <a:pPr lvl="0" algn="just"/>
            <a:endParaRPr lang="es-EC" sz="2000" dirty="0" smtClean="0"/>
          </a:p>
          <a:p>
            <a:pPr lvl="0" algn="just"/>
            <a:r>
              <a:rPr lang="es-EC" sz="2000" dirty="0" smtClean="0"/>
              <a:t>El adoptar la certificación Smart Voyager Express, es un método saludable para la comunidad, el ambiente y la empresa, ya que esta puede ser promocionada de una manera rápida y eficaz con  un alto porcentaje de ser aceptada y contratada para prestar servicios en los que se especializa.</a:t>
            </a:r>
          </a:p>
          <a:p>
            <a:pPr algn="just"/>
            <a:endParaRPr lang="es-EC" sz="20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3SdicNg0a2k/T7ZLVhNfRrI/AAAAAAAABrM/n_Ds70nuDqQ/s1600/mapa_ecuador_actualizado.jpg"/>
          <p:cNvPicPr>
            <a:picLocks noGrp="1" noChangeAspect="1" noChangeArrowheads="1"/>
          </p:cNvPicPr>
          <p:nvPr>
            <p:ph idx="1"/>
          </p:nvPr>
        </p:nvPicPr>
        <p:blipFill>
          <a:blip r:embed="rId2" cstate="print"/>
          <a:srcRect/>
          <a:stretch>
            <a:fillRect/>
          </a:stretch>
        </p:blipFill>
        <p:spPr bwMode="auto">
          <a:xfrm>
            <a:off x="0" y="1628800"/>
            <a:ext cx="4984693" cy="4165898"/>
          </a:xfrm>
          <a:prstGeom prst="rect">
            <a:avLst/>
          </a:prstGeom>
          <a:noFill/>
        </p:spPr>
      </p:pic>
      <p:sp>
        <p:nvSpPr>
          <p:cNvPr id="2" name="1 Título"/>
          <p:cNvSpPr>
            <a:spLocks noGrp="1"/>
          </p:cNvSpPr>
          <p:nvPr>
            <p:ph type="title"/>
          </p:nvPr>
        </p:nvSpPr>
        <p:spPr/>
        <p:txBody>
          <a:bodyPr/>
          <a:lstStyle/>
          <a:p>
            <a:r>
              <a:rPr lang="es-EC" dirty="0" smtClean="0"/>
              <a:t>Localización geográfica</a:t>
            </a:r>
            <a:endParaRPr lang="es-EC" dirty="0"/>
          </a:p>
        </p:txBody>
      </p:sp>
      <p:pic>
        <p:nvPicPr>
          <p:cNvPr id="4" name="Picture 2" descr="http://www.mapasecuador.net/material/medium/mapa/small_cotopaxi-mapa-division-politica__b07494d79.png"/>
          <p:cNvPicPr>
            <a:picLocks noChangeAspect="1" noChangeArrowheads="1"/>
          </p:cNvPicPr>
          <p:nvPr/>
        </p:nvPicPr>
        <p:blipFill>
          <a:blip r:embed="rId3" cstate="print"/>
          <a:srcRect/>
          <a:stretch>
            <a:fillRect/>
          </a:stretch>
        </p:blipFill>
        <p:spPr bwMode="auto">
          <a:xfrm>
            <a:off x="5508104" y="1124745"/>
            <a:ext cx="2780888" cy="2448272"/>
          </a:xfrm>
          <a:prstGeom prst="rect">
            <a:avLst/>
          </a:prstGeom>
          <a:noFill/>
        </p:spPr>
      </p:pic>
      <p:pic>
        <p:nvPicPr>
          <p:cNvPr id="5" name="Picture 4" descr="https://upload.wikimedia.org/wikipedia/commons/thumb/a/ad/Parroquias_del_Cant%C3%B3n_Latacunga.JPG/250px-Parroquias_del_Cant%C3%B3n_Latacunga.JPG"/>
          <p:cNvPicPr>
            <a:picLocks noChangeAspect="1" noChangeArrowheads="1"/>
          </p:cNvPicPr>
          <p:nvPr/>
        </p:nvPicPr>
        <p:blipFill>
          <a:blip r:embed="rId4" cstate="print"/>
          <a:srcRect/>
          <a:stretch>
            <a:fillRect/>
          </a:stretch>
        </p:blipFill>
        <p:spPr bwMode="auto">
          <a:xfrm>
            <a:off x="5652121" y="3861049"/>
            <a:ext cx="3006409" cy="2645641"/>
          </a:xfrm>
          <a:prstGeom prst="rect">
            <a:avLst/>
          </a:prstGeom>
          <a:noFill/>
        </p:spPr>
      </p:pic>
      <p:cxnSp>
        <p:nvCxnSpPr>
          <p:cNvPr id="7" name="6 Conector recto de flecha"/>
          <p:cNvCxnSpPr/>
          <p:nvPr/>
        </p:nvCxnSpPr>
        <p:spPr>
          <a:xfrm flipV="1">
            <a:off x="2699792" y="2276872"/>
            <a:ext cx="3096344"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8 Conector recto de flecha"/>
          <p:cNvCxnSpPr/>
          <p:nvPr/>
        </p:nvCxnSpPr>
        <p:spPr>
          <a:xfrm>
            <a:off x="7884368" y="2492896"/>
            <a:ext cx="0"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10 Elipse"/>
          <p:cNvSpPr/>
          <p:nvPr/>
        </p:nvSpPr>
        <p:spPr>
          <a:xfrm>
            <a:off x="6516216" y="4437113"/>
            <a:ext cx="792088" cy="1008112"/>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effectLst>
                <a:glow rad="101600">
                  <a:schemeClr val="accent2">
                    <a:satMod val="175000"/>
                    <a:alpha val="40000"/>
                  </a:schemeClr>
                </a:glow>
              </a:effectLst>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1"/>
            <a:ext cx="8229600" cy="5217443"/>
          </a:xfrm>
        </p:spPr>
        <p:txBody>
          <a:bodyPr>
            <a:noAutofit/>
          </a:bodyPr>
          <a:lstStyle/>
          <a:p>
            <a:pPr lvl="0" algn="just"/>
            <a:r>
              <a:rPr lang="es-EC" sz="2000" dirty="0" smtClean="0"/>
              <a:t>La creación urgente de planes de evacuación es una norma que se debe aplicar en todos los establecimientos que brinda hospedaje en el país, por su ubicación geográfica, intentando así disminuir el impacto de desastres naturales.</a:t>
            </a:r>
          </a:p>
          <a:p>
            <a:pPr lvl="0" algn="just">
              <a:buNone/>
            </a:pPr>
            <a:endParaRPr lang="es-EC" sz="2000" dirty="0" smtClean="0"/>
          </a:p>
          <a:p>
            <a:pPr lvl="0" algn="just"/>
            <a:r>
              <a:rPr lang="es-EC" sz="2000" dirty="0" smtClean="0"/>
              <a:t>Las certificaciones internacionales si bien es cierto deben cumplirse estrictamente para poder obtenerlas, sin embargo al ser elaboradas en el exterior, no responden ni se acogen a elementos de nuestro país como el ámbito socioeconómico,  en el que se desarrolla, lo que hace muy difícil que la mayoría de establecimientos obtengan estos avales de calidad lo que repercute en el mercado turístico del país; por lo que las instituciones, deberían tratar de que estas sean más flexibles o hallar una alternativa que parta de estas certificaciones pero que se acojan a la realidad de los países latinoamericanos, como se hace en la ciudad de Quito con el sello Q, que toma como base la certificación Smart Voyager.</a:t>
            </a:r>
          </a:p>
          <a:p>
            <a:pPr algn="just">
              <a:buNone/>
            </a:pPr>
            <a:endParaRPr lang="es-EC" sz="2000" dirty="0" smtClean="0"/>
          </a:p>
          <a:p>
            <a:pPr algn="just"/>
            <a:endParaRPr lang="es-EC" sz="2000" dirty="0"/>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AutoShape 4" descr="data:image/jpeg;base64,/9j/4AAQSkZJRgABAQAAAQABAAD/2wCEAAkGBxITEhQUExQVFhUUFBoVFxUVFxYWFBgUGBgXGhcWFhYYHCggGBonHBQXITEhJSkrLi4uFx8zODMsNygtLisBCgoKDg0OGxAQGzQkICYtLCwsLC8sLCwsLCwsLCwsLCwsLCwsLCwsLCwsLCwsLCwsLywsLCwsLCwsLCwsLCwsLP/AABEIAIMBgAMBEQACEQEDEQH/xAAcAAEAAgMBAQEAAAAAAAAAAAAABQYDBAcCAQj/xABDEAACAQICBgYFCAkFAQEAAAABAgADEQQhBQYSMUFREyJhcYGhBzKRscEUI0JSYnKy0SQzc4KSosLh8DRDU2Pxwxb/xAAcAQEAAwEBAQEBAAAAAAAAAAAAAwQFAgEGBwj/xAA6EQACAgECAgYJAwMEAgMAAAAAAQIDEQQhEjEFIjJBUXEGEzNhgZGhscHR4fAUI1JicoLxJEIVNEP/2gAMAwEAAhEDEQA/AO4wBAEAQBAEAQBAPFWqqi7EADicp7GLk8I8clFZZEYnWOmvqqW7fVHnn5S5DRTfN4Ks9ZBclk0zrO3/ABj+I/lJf6Bf5fQi/rX/AImalrQv0qbDuIPvtOZdHy7pHS1se9Elg9LUamSuL/VOR8Ad/hKtmnsr3kixC+ueyZvSEmEAQBAEAQBAEAQBAEAQBAEAwYysUXaAvM/pPWS0mnd0VnGPqSVQ45YI5tKPwC+c+Tn6T6p9mMV8H+pbWlgZsBjGZ7McrcuM0Ohel9RqtS67WsYfdjfYjvpjGOUSU+sKggCAIAgCAIAgCAIAgCAIAgCAIAgCAIAgCAIAgCAIBrY/GLSXaPcBxJklVbslhEdligssqONxb1Gux7hwHcJr1VxrWEZdlkpvLNVhJURHgz0HgzpHJiado5ZNaG1gamQtUlk3bRzZfzH+dko6jRKa4obP7lujVuL4Z7r7FxVgRcZg8Zjmsnk+wBAEAQBAEAQBAEAQBAEA1tIrem3t9hEyum4cehsXuT+TTJaHixEFPzQ0za0cbVF8fdNjoGfDr4e/K+jIdQs1snJ+kGaIAgCAIAgCAIAgCAIAgCAIAgCAIAgCAIAgCAIAgCAVHS2L6SoT9EZL3c/H8praevgh7zLvs45e40SJYITa0dox627JRvY+4DjIbtRGvzJKqJWeRNJq7RAzLHxA9wlN62zuwXFo6zBitWVI6jEHk2YncNfJPrI4noo/+rKzjMM1NirCxE067IzjxRM6cHB4ZqtJURln1V0ymw1N2t0ZsCd1jns35j3ET5/pa/T6e1cc0m1nGd/P4mporG4YfcTZ0tQ/5B5/lMh9K6Nf/oi7lGSrj6aoHLdU7uZ7hJLdfRXUrpS6r5e/yQyaH/6Cnf1Wt4fnMl+kmnz2Xj4fqMm9g8fTqeqc+RyM1NJ0jp9VtXLfw5MZM1bEIgu7Ko5sQB5y62lzO4wlLaKyayaXw5NhXok8hUQn3zn1kPFfMlemuSy4P5M20cEXBBHMZidkLTWzPUHggCAfNoc4B9gGLErdGA4qfdK2sqd2nnWubi0vPB1B4kmQAw9Y/wC0R95kHxnwcegNY+ax5tfqaHr4eJmwuHqh1J6MAEX69zbsAG+XNF0VLT6iFk7IrDW3EsnE7VKLSTJ6fclAQATAPIccxPcM8yj1PD0QDBjMWlJS9RgqjifcOZ7J1GLk8I7rrlZLhissreK15og2RHftNlHnn5S1HRyfN4NGHRVj7TS+pgXXwcaB8HB/pnX9E/8AL6Ej6IfdP6fub2F10wzesHTvFx/KT7pHLSTXLcgn0XdHlh/z3k7hMZTqrtU3VhzU39vKV5RcXhoozrnW8SWDPOTgQBAEAQBAEAQBAEAQBAEA1NK1tik542sO85SWiPFYkRXS4YNlRmuZZ9pUizKo3sQPbxnkpcMXJnsY8TSLpQohFCrkALCYspOTyzXjFRWEZJ4eiAV/W/Dgor8Q1vA/+S/oJ4m4lHWwzFSKkRNdGYzHogdesPtqfagHwn5t6aL/AMyD/wBH5ZpaL2b8yTAnxxcMjOTa5vYWHYJ3O2c0lJ5S2XuAAkQK/rNrDWw7CnQbYZ0Jdx64W9gFPC9jnvyytNzodyrU7Fze35f4N/oPQV3uVlqylsl3ZKXWqFztOSzfWYlm8SczNKU5SeWz7CKUViKwvdseLTw9ybGBxtWidqjUemd90Yj2jc3cbzuFs4PMWR2012rFkU/M6rqJrkcV8zWsKwF1YZLUUb8uDDiOO8cQNnSar1vVlz+58j0r0UtN/dq7H2/b+MnNY9YKeFQFus7eog3ntJ4L2zX0ulnfLbZd7MQ5xpPWLE1ydqowX6iEqoHKwzPjeb9OjpqWy38XuwRVpaPDcwekq1I3p1XW3AMbeK7j4iRTprn2opgu2rOuHSMKVewZslqDJWPAMOB7dx7Jjazo7gi51cu9eB6brb5+HWpqbTfI11yCm2c8rnwTUvB5DWUWUT9dRkFb03p4hjTpHdkz78+S/nNHTaNSXHP5GfqdW0+GHzK9VqsxuzFvvEn3zSjGMeysGdKTlzeTGBOjw28LpCrTPVdu4m6+wyGdFc+aJYXThyZa9E6XWqp2rKyi7Dhb6w7Jk6jTup7bpmrp7/XLHec507pdsTVLknYBsi8AvO3M7z/aXqqlXHHf3n2Wl06ohwrn3keJKWD1APs9BsYHGPScPTYqR7COTDiJzOCmsMjsqjZHhmso6jofSAr0lqDK+RHJhvEyLK3CTifL6il02ODN2RkIgCAIAgCAIAgCAIAgCAROsjfNqOb/AAMt6Ndd+RV1T6i8yuTRKBIaAp3rD7IJ+HxlfVSxWT6ZZsLTMs0jR0vjjRp7QAJ2gLH/ADkJNRV62fCyG+31ccojKes4+lTP7pv5ECWnoH3SK61q70bVLWKgd5Ze9T/TeRS0Vq5LPxJFq637jdpaSotuqJ3XAPsMhlRZHnFk0bq5cmiB1lA6VSONMeTN+c+O9JViVb9z/B0yLnyx4bOAwbVW2VyyuSdwEu6DQz1lvq4vHe34IHnWDRtfD0XrIRWCAE0hTYORcA7DBjuvfMcOE+gu9HK1DMJvJLVTKyahFrL8dl8zlulcd01d6hBW9gqtbaCqLAEd9z4yKmh01qvw5+Z930ZpXp9MovnzfmbmrmgauMq9HTsLDaZ2vsqu7cN5PAcc+Ut6eiV0sIk1ushpK+Oe/gvEuL+iw7OWK63bS6v47iX/AP41f5GIvSPfevbz/YoOkME9Gq9KoAHptsmxuOwg8iCCO+Zllbrk4s+iptjdWrIcnuZ9AYvosVQqXsEqqSeSk2f+UtJNM366OPFEWtgp6ayL/wAX9FlfUl9L6QbEVnqt9I5D6q/RXwHxn6fRSqq1BH52aoElBZcJqRi3UMejS4uFdm2vEKpt75n2dJ0xeFl+R6RGk9GVcO+xVXZO8EG6sOatx8bHs3S1RqIXR4oM8NRtxkwOg6MrbdGkxzLU1JPaVF5/PvStfqtddDwnL7s1q3mCNqZ52TGPxJTDs437GXebC/he/hP13o5q6FTfJpP6ZMTUycIyaKGrA8bz6g+fNzR2j3rNspbIXJO4CQ3XRqWWTU0yteESb6r1QMqiE8irL/Nc+6VF0hHO8S09BLG0voQroQSCLEGxHIjfLyaayii008MB2AqbO80qg9tNv7eycWxTjv4r7l7ox41def8AJFYE4P0U2cDVVXVnTpFBzQki/iJzJNrCeDiyMpRai8PxLrgMVousADSpUz9Woir7G3ecozhfHvb8mYttWtreeJvybf0I3WrV2nRVatC+wx2SlywBO5lOZtla3daS6e9yfDMsaHWysbrs5+JA0sFVb1aVQ9yOfhLLsiu9Gg7q1zkvmi66jYatTWqtRGVSVZdoWzsQ2XcFlDVyhJpxZjdJ2VzcXB5e6f8APmWmVDLEAQBAEAQBAEAQBAEAQCJ1kX5tTyf4GW9G+u/Iq6pdVeZXJolAlNWz86fuH3iVdZ2F5lnSdv4FlmaaBAa1vlTXmS3sAHxMv6FbyZR1r2SK0000UDwROjk8MJ6eNHvCULEv9bq9nUsf/p5T4H0350/8vwaGiWItm4J8GXSd1YX9Yfuj3z6v0ZisWS8l9z1E9PqjogNZdL4GiLYro2JGVMoKjn92xsO02Egutqh2zQ0Wl1VzzRlLxzhfMpNPXvD4ct8jwS09u20WIS9r26iAjieI3yj/AF1cM8ETdfQ11yX9RdnHLv8Aq8fYjcd6QcfUuA6Ux/1oL+1y0glr7Xy2LNXQmkhzTl5v9MFaxFdnYu7FmY3LMbsT2k90pyk5PLNWEIwioxWEu4xNuPdJtL7eH+5fci1PsZ/7X9iapbh3T9UR+cFi1GwYqYtLi4pg1LdosB5sD4Sl0jY4UPHfsDqs+aPSv66aJfEUVFNdqojggXAyNwwuTbiD4S7oNRGmzMns0Cp0dR8W2/o1+85J/lUzUl0pQuWX8P3BP4LAtQppSYgmmoW4vY8rX7J+MekTT6Sukls3n5pM0qPZoz3mKTE/gTemvd7sp+ndET49FU/dj5bGXcsTZpaVrYVf1qox5bIZv7TaohdLsZKd06Y9vBEUtN0qVxRo2BNzdreWfsvLr0c5+0mU1q4Q9nEw1tYa7biq/dGftN53HRVLnucS1tr5bEW7kkkm5JuT2y2kksIqttvLNrRKg1qYO4tY91jeQ6j2UibTPFsWvEr2m9EvhqpRgdkk7DcGXhnzHESKq1WRyfo2m1Eb4cS596NISQnPsA28DpGrRN6dRl7Aer4qcjOZVxn2kRW012dtZLZobXMEhcQAP+xfV/eXh3j2CUrdJjeHyMrUdF4XFU/h+hcFYEXGYPGUjHawfYAgCAIAgCAIAgCAIAgCAamlKG3SYDfa47xnJaJcM0yK6PFBoqU1zLMuDxHRurcjmOY4ziyHHFxO4T4JKRcKVQMAym4OYMx5RcXhmqmmso8YjDI/rqp7wDb8p7Gco9l4PJQjLmiDxdHBCp0bHYY8dohd17XJte2clWusi8ZOXoIyjxJELj6KrUZUN1FrHI3yHETWpm5wUn3mTbBQm4o1SslTIySqUdmjQP1ukPtKW8hPgvTF8XC/B4+hqaaOK0YBPhScn9WN1TvX4z630ZfVs81+TpGXWvS/yXC1KwsWA2UB3F2Nlv2C9z2Az6K+z1dbkXdBpf6m+Nfd3+S5nCa9ZnZndizsbsxzJJ4mfPTm5PLPv4QjCKjFYS5IzaPwFWu+xRRne17Ly5knIDtM9rrlY8RRxdfXTHjseEWzA+jTFv8ArHpUx3l29gsPOXYdHTfaeDHt6f08ewnL6fz5FY05o/5PiKtHa2ujbZ2rWv1Qd1zbf5SpfX6ubijV0t/r6Y24xnu+JoPuPdO9Es6itf6o/dHmseNPY/8ATL7Mm6YyHdP1NH50W70bn9Jf9ifxJMzpX2K8/wAM9OkTAB5ZwLXIF8h2mMA9QCE0sPnO8D/PKfn3pJDh1ufFJ/j8Ghpn1DUEwCwbtTHdFhiw9a+yv3if8PhP0v0Wh67SQj4N5+efyZHSFnq8yKi7kkkm5OZJ3kz7lJJYR84228syYbDPUNkUsez4ncJzOyMFmTwdQhKbxFZJWhq3WPrFV7zc+wZecpz19a5LJbjobHzeCKr09lmW99lit917G17S3CXFFPxKko8MmvAwYHTNOliF2g1kOZAv9E2sOO8SO9cUHFczU6N6Ou1D9bDGE8Pf3fuTmO1rwNVClSm7qeBUb+YO1cHtEzY6a2LymfQ19H6mEuKLSfn+xEYfVtMQjVMI7ABiuxW33sDk63NusN4J7ZO75VvhsXyLctbOiShes7Zyv0InHaIxFH9ZSYAfSA2k79pb2HfaTQuhPky3VqqbOzL4cmaSkHMZjmN0lJ2ehAL9qFjS9JqZN+iIt91r2HtDTN1cMSUl3mB0pUo2Ka7/ALotEqGYIAgCAIAgCAIAgCAIAgCAVjTOB6NtoDqMfYeU09NdxrD5ozr6uB5XIjDLJXM+Dx1SkeqcuIOY9k4sphZzO67ZQ5GPT+lXq09kstNeJ3i/C9zKktBGb4eL4F2rpB15lwZ9/h9CKGFBNNiSxprYG+R6uzc8zYmdw6Nrj2ss8n0tdJYikvqbaLlLySisIzm3J5fM+ss9yeNHx9ZKNWscGoZamFAB2rddbAMyjkGFv3geM+A9Jp8dOf8AX+GbnqXXXDPejPSz2rZ7BAbsJzAPbbPxnx601rqdqj1V3nBO6snOp+78Z9H6Mvexf7fyeoifSshOCBG5ayE9xDAeZE39em6vibvQDS1WPGL/AAzkUwj7Iunoy03Qw9SstZggqhNmo2SgptXVm4X2rgnLI9k0dBdGDcZd5h9OaO2+EJVrPDnK88br5F60vrpgqCEiqlVuCUmDknhcrko7TNGzVVQWc58jA0/ROquljhcV4tY+/P4HG9I16lWo9ZwR0rs97HZzN7KeIG7wmFa5Sk5tcz7ShVwgqoPsrH/Z90RhhVr0qbbqlRUP7zAfGSaOXDqIS8JJ/JnGu/8ArWf7ZfZkrXoMjMjCzISpHIjIz9SjJSipLkz87NzQukWw9Zaqi+zkRzU7x/nISLUUq6twYOkYbWzCOt+lC81cEMOzt8Lz5+eg1EXjhz5HpT9c9PJiWVKdzTS5uRbaY8QDnYDnzM1uj9JKlOU+b+gIjCaVr0/Uq1F7Nolf4Tl5S3PT1T7UUeF2wNWs9GlUrG7OCRkB1L9W9uzPxn5L6a1Vw1kfVrbhx8U/3L+lfVaMoM+P4JcPFjbx7i0eNK3OHHZVF/FTP0X0In/anH3/AIRh9MLZP+d5Az70wSf1Yx9Ontq5C7RBDHIdxPD+8z9bTOeJRWS9o7oQzGWxK6Q07RpqSGDHgFNx4ncBKdWksm91hFu3V1wWzyyndJtXa97m5Pad814ThJYg848GZVkJxeZprO+6wQ+lcOQ20BkRn4RNd59B6OalQtlS/wD23Xmv2+xoiRn2BNataeOFY3G1Te20o3gjcy9vZxkF9KsXvKes0i1EVvhrkXOnrhgyM3Zewo9/IESk9Lb4fUyH0bqE+X1RUtaNIYes6tRSxz2n2dnb3Wy425nPOXdPXOC6zNXQ0W1RasfkueCFlgvF49HtAhKr8GZVH7oJP4/KZ+tlukYfS08yjHwy/n/0W6UjJEAQBAEAQBAEAQBAEAQBAPFWmGBDC4O8GeptPKPGk1hlfx2g2GdPrD6v0h3c5fq1ae09ijZpmt4kRUQg2IIPIixl1NPdFRprma2LsUZGsQym455TG6TliyPjj8m50Us1y8/wV7UnEEpUpk36KoyAn6oOXlN5TdlMLHzaWTDurVd861yT2LTTXhImwkSOD0NUcgsNle3ee4fnK1mqhFYW7LENNKT32RUdP4Ho9YOktYV8GTcbmKlQ3iNgX7xPi/SGP/i/8l+Ua896l7ma2rGlbtiVObjEVA2VzYMNn+Swk2lqg9LGGNnFL9frkt6eCnQvjn+fIvmr2JAe31wLd+8TM9Hk677a5c1+G0UFB7+4mtLaPTEUXov6tRbG28cmHaCAR3T6qcFOLiyWi6VNkbI80cM09oOthKhSquV+rUA6jjgQeB+zvHnMC+iVUsM+90msq1UOKt+a71/PEjZXLRjqkZX3ce4Zn3SamPFIg1Nnq6pTJrH4sGhTUXsQGtlle9+H2RLmqkvVpGJ0VFu+UvBEfgsR0dSnU/46iv8AwsG+EoVy4ZJm/bD1kJQ8U181g61rZq58oAxFCxcqCV4VFtkQfrW9on3Wg1yrXBPs9z8P2PzaUXFtPmc9Bm9GSksp5R41jZm5onR74hHdLWUlRc5sVNmtyG0CM+IPfKF/SVVNvqpJ+99yySRqco8RrWmgRE/qvq62IYMwtRU5n632V+JlHWa2NK4Y9r7eZ6XrTiWVbCwAIAHcLe6fl/pTDKqn72vnj9C3pXzRQtG47ruScw5y7P8AyW6aq5aJVNbOP8fzLuMpYLvo6mtam6/RcAg8t9j3gyD0Wc9PbbW+cWvyihrq1OOGVvHYF6TWcdzfRPcfhP0iq6NizE+YtqlW8SNcSQjITWzF7FNRzOfcP72lLpC11aeTXN7fP9i90bSrdTFS5Lf5fubeh6u0LC9lRALm9rgsRuHOUeiY7ya8EvyaHTMtoJ+Lf2RM4AqKibYBUnZYHdssCpv2WJmtcm62l/MbmPp7PV2xku5mtrBqpUoktSBelvsM3XsI3sO0ePOUqdTGW0tmfe6XpCFi4Z7S+jK4JaNE+UqgNZEO43J52Fsh7ZV1eo9TXxLnnBFdY4QyuZvY/DhGsL2OYvv5W8p7pdR66Ge/kzmi12Qy+Zn0RompiGsgy+k59VfzPZJbLY1rLPL9RCmOZfLvZ07R+DWjTWmm5R4k8Se0mZM5ucnJnzNtsrZucu82ZyRiAIAgCAIAgCAIAgCAIAgCAIBEay1AKQFrlmAHv+E4sm4LqvBLTXGcustirdGRTcnfmBfPL/LytbOU95vJbrrhDaCx3nMtHYurSxD06TmzO7MBsg3LHexHhl/eT/19/CocWy2Wy/QjegolNycct8+f6nZNQ1ulRztZsF6xuchc+HWntdkp5cnkivrhW0orBaZIQFP9JmjarYY4nD5YjCBnQ7IbapkWqpYg71F+9BK2r01eor4LFlEtWG+GXJnMPRq71ateu99qoetcAZ7r2UADcB4SGuuNaUIclyL8IKMOqsF30X0iszXY2cldoggC9xYDgN3OwnFWnrrnKyMcN834nrrrS97OhYOuHRXH0gD+YmjF5WTMlHhbR6rUVdSrqGU7wwBB7wYaTWGIylF5i8M596S9EYXC4GpWo4ZBVJCoVBCqTclioNtwPjaV7NPVjPCaFfSerzj1j+/3OOaKovUtUdmIYdRScsx1suQ6wvxlecY17RRPG+2/eyTf2+XImqGCBQliQNws5BB45D4zlri5okrm4J8La8ng7HqfojD1MFh3q4eiXNMAs1JLta4DnLMkAHxlyFNbim4r5GdPWaiMmlZL5ssy0QqbCAKAuyoAACi1hYchJsYWEVXJylxS3ZyfWbAilTdrEOl+ktv2jn0g5g3v3G8rV33Uezk14/rjkab4LFy8v0NX0b4o1aBuoXZZhZb2JJ2i2ZOZLEkbr3sAMpFdbK2xzk8tnkY8EcIsGKwtCxVEu5cFmN997sq333BvlutLUukr3WoKb2wttvqRxoXFxMuOgBZWAyAtl4GeU95Xv5ogvSFrSuECL0JqkjbPXNMBcwBcKczY+yVdfp6tQlC2OUnnng600JPLTwc01N0s9fEVXdSKbttU72yUk3Xttlmd+ciVUKoqMVhfMuJNI6HonEmjX9Y7BAy4bJybLvzndUY1zc0t3zfiR2R9ZD3l5ZQwsQCDzzE0k8bozGs7M576XcScJgtvD01WozgbYHqqOsfE2t3XnctTaljiZzDTVN7xRyTC06tQl6r1KjMt1FRibIbG9j6pOQtbh2yhqL5zeJPJp6aiuKzFYJRKRFIkVHQnNdioynLiQDacQtsi+q2viTTpqnHrRTfvR3rR+FR6VNqlJA7U1ZhsDJioLDdzvNJXWY7T+ZjOmvPJfIkZwdnLfTDRNMpWAIDUyl0ybbUk7+ZDcb7pHO6yuScXsaWiucYuKZRdHJVXFEPVNQbIei5sNug9ij5DfbIjgysOEj1WonZHhk9uZYV9lkcSLNrNiugFF3N1LFTzzAtlxF/fIKbrKk1B4yK7WspbF71E0oalPoyMlXaQ2sdm+4jxGcsU2ym+sUNXDD4vEtcnKggCAIAgCAIAgCAIAgCAIAgCAIBGafo7VO/1TfwOR+EiuXVyTUSxLBAU6V0IlaKyWpSw8nPtaNGjp1qILNmrWyuB6u7xHsnM9iSDL/6OqxC1KZvuVxe57Dv8JPQ+aK2qXJl0lkqFf1+0l8n0diqt7EUWVT9t+otr9rCcz5HdazNHP9RMAqUBbeBY9v8AhlaKy8mi5NRSJzCqzOKS73a1+Q3k+AuZ4s5wezaUeJnQMPRCKqruUADuEtpYMtvLyzJPTwgdeKlEYOqK+astgAbEsMxY94kdrSjuSVJuSwcHxJa+0mXBQBkALWA5WymdxZeWa3DhYRO6o6DOJrU6ZuRfac8kHrG/Dl3sJLXHikQXWcEfed3RAAAAAALADcANwE0DMPUArWvGgflFB2pkLVVDYm+yygE7LW8pBfVxLK5lii3geHyKf6P9Cth6AVt56xte2fAdg3SpjLyXJSRN0NGgVWexzNydo25ZDhuE8jHrCU+qWfQynrngbAd4vf3y7V3so3PkjhvpOxmJw+JrI/WWpUL5hrmmTkA3K1hlutbhIGuu0y/XL+11Sa1J0H0dO995LLyCE9Qd+zY+Mjmsy2PFPCRasRRJZbWuO/dxnjEJYLdoHFbdPZO9MvDgfh4S3RPijjwKN8cSz4kN6ScVQXCMlUBixBRftDiezMi3G89uklE9oi5SOJ4kOTcMQWNyezdKClvuabWFsXP0eaA6fEIzi6UbO19xb6C9uYvbkpliiGZZZV1FmI4R2WXTPEApvpZwwfR1QkZoysOd77PuYyDUdgn0z65z/VfBGvh8KSCDhxWQA266PUDA3vwPSe2VJ7xSLuUpP34+hL62aIbEUqaKc1dWPPZHDMjiBPEewe5ZtRaRV7Hf0ZvcW4rJ6O18CHVvq/EusuFAQBAEAQBAEAQBAEAQBAEAQBAEA8VqYZSp3EEe2eNZWD1PDyValTK3B3gkHvEpxWNi7Jp7lY0zg9qsq8C1z3C5M4lvLBJDlksGqC2xDKNwpn8S2k9XaIdR2S5yyUygemijt4FATYfKFNudkqG3lIbuS8yzpu0/Ir2prnoybHnIYFyXJF21Rw4Z6lU/R6o7zmfK3tklSy2ytqZYSiWqWCmIBy70w4tgVS+RQFRzJY7XuWVb+Za0/LYoSjqrfxlLvNJ8js+oGhPk+HDMPnK1nPMJ9BfYbntYzSqhwoyLp8UizyUiEAhNcNJdBhyR61RhTXs2r3PgoMiunwxJaocUiK0OwNJe6QQ3RZllMzVL3CrmWNh3mctb4R73ZZZcNRCKFHAf+mXYrCwUZPLycn9J2HbF112SopUwEJ4mxJYi3fbwlG6acy9RFxgSOgxlf/LTmJ3M28VUNwZxLmexWxatX8CyKXbe4GXIdvbLtFbisspXTUnhHNfS7iG+UdHfPqFR9mx+O1Ir+e5Pp+SwVdKZZkW1ybAAcScgB4ypDdl6eyO6asaIGFw6Ustq205HGofW8BuHYBNSEeFYMecuJ5JWdnAgHNvSFpD5UjUEfZpKw2mG9iN3h75RvtzsuReoq4es+Z41eohEAAsAAAOwZCcR8TqXgbtatZwZHJ7nSWxPat4V9o1CLKVsL7zcjMdmUtaeDzxFa+axwlhlsrCAIAgCAIAgCAIAgCAIAgCAIAgCAQekkAqn7QB8cx8JWs2mWq3mBX61P5wt2EeYka55Je4ldT6YL1n4jZXwzJ/zsktPNsh1D2SLPLBWKb6VlU4HPf0ybP3s/wCnakdvZJqO0VjVJAKB7fhIFyL3ejoGqVO2Hv8AWdz7G2fcok1K6pT1LzZ8iZkpXEA5N6YT+k4cf9ef8ZlPUsuaRFXWkHaklvXqIh7mYA++U4LLNCx4i2foACbBhn2AIBV/SHhS+GDD/bcMbcAQRf2kStqo5hnwLGmklLci9XHJpgHfIa3sTy5lg0NSvULH6Iy7zf4Dzk1KzLJDc8Rwb2nKxTD1mGRWmxB5ZHOTTeItkNazJI5mKYqUzbfa47xM9xyjTzgmNEKOjHdJIciGXMktD4QVK4vmEG0eV+A9vuntUeKfkc2y4YeZcJeKJxn0nm+ku6kg/EfjKGq5mhpFsaurVMPjsIp3dKCe9QWHmsioXXRY1LxWzuE1DHEA1tJEijUK+sKbW79k2nkuTPY80csRNuiR2A+Yma1lGlxblgwiAItuU7WyI+bJDQejBWc1H9VTYDmfynVNam+J8ji6zhXCi1gS8Uz7AEAQBAEAQBAEAQBAEAQBAEAQBAEAgNNVPnbfYHvaU7n1/gW6V1PiQ2JGRM5TJTd1KfrVxz2T+ISXTvdkOoWyLXLJVKF6V63Uw1O/rVS5HYgA/wDpIbnyLGnW7ZE6Dp7KW7LyBF18y9aptfDjsd/xH85Yp7BS1PtPkTMlK4gHGPSnitvH7I/2qar4nrf1yhqnuaGkWxBbewVf6rK/8LA/CV4+Jdnumj9Bq1wCOOc1zCPsAQCJ1qe2ErfdA9pAkd3YZJV20VvQIssqQLkiy6CP6zvHst/7LFHeVr+4kq9MMrKRcMCCOYIsZM1lEKeHk5XofIW5ZShHkaDeSWwbWvB4WHVdhtVRx6p8OtJtM1lkWpWyLBLRUOD65YvpdI124K+wP3Or/SZm6h5kamlWImXQNTo8ZhmO4V0H8R2f6pzVtNMlv3rZ3OahjCAaemXth6x5Un/CZzPss6h2kc1wHq+EoLkXiZovZfCeN7HqW5b9CKBQp24qD4nM+cu0pKtYKV3bZvSUjEAQBAEAQBAEAQBAEAQBAEAQBAEAQCt6eyrjtpj3tKOo9ovIvaf2b8zQxK3E8OxqnUtiWXnTPkR/eSUvrkWoXULnLZTOaekd9vGUk+pRv4uxv5IJXt7Rc0y2bPeCSymRljvLbqkPmD+0b4fG8mo7JT1XbJuTFcQD89aaxXTY3EP9ao9u4NYeQEzLnmRq6eOIn3GE7Fuan3SPGxYyd70dUDUqbDc1NSO4qDNZcjDfM2Z6eCAV7Xh/0cL9eoo9l2/pkGofUJqF1yKwCWVZWRbZNaCb5xx9kHzP5yah9ZkF62ROS0VTlbJ0deqn1ajD+YzP5SaNCO6TJOhxnjOu4kNX62ziQODqV+PwntEsW48Tm+Oa/IteLrinTdzuRSx7lBPwl9vCM9H50wrl3djvY7R7ySTMqbyzZqWES1Cps16JO5atNvY6zqC3Qs7L8jvc1DGEA0NP/wCmr/sn/CZxZ2GdQ7SOcaO3eEoLkXyVf1ZzLkdx5lv1da+Hp9xHsYj4S9p3/bRRv9oySkxCIAgCAIAgCAIAgCAIAgCAIAgCAIAgFa1iPz6/cHvaUdR7ReRe03YfmatQZQjpmpoFrY1O1WH8pPwntT/uHNy/tl6l0onLNYX6TSVfkmwnsQH3sZWnvNl+hYgSVFbLOWdp7ln1Ra+H7qjj+a/xktHYKup9p8iakxXNPTOL6LD1qv8Ax02bxCkieSeE2exWXg/PWjRc3MyZczZrWEb2kgdm3ZadI9Z27VQ/oWFv/wAFP8AmlX2UY9nbfmSs7OBAKtry/wCoXm7H2AD+qVtS9kizp+bNfBjISBE7JLQX65/uD3yXT9tkV/ZRPy2VDmms1LZxtX7Vm9qi/neULdpsv07wRnw9TPvE4yS4PXTbFRHH0XDeAOflI2+GSkd8PFFonvSHjei0fXPFlFMfvkKfIk+E0rXiDMypZmji+ilmXzZsRWEbGOU7Sj7Qkq5nEuR+gxNMxj7AI/WD/TV/2T/hM4s7D8juvtI5xgDl4TORokqzdWeS5HqW5adUmvhx2Mw87/GXdL7NFLVe0ZMywVxAEAQBAEAQBAEAQBAEAQBAEAQBAEAq+sB/SB+zHvaUNR7T4F/Tezfma9Q5T1cj1kdoo/ptH7x/CZ5X7RC32bOgy+Z5yKux+X4v9u35So+0zRr9miwA5TpniJ3Us/NVP2x/Ck60/ZfmQartLyLBJysVf0mVCujcRY2uEHgaigiRXdhklPbRxfRh3TL7zZj2SU0v6q9wkzI0dl1RP6Fhv2Ke6aFfZRk2dtkvOzgQCna5t+kUBw2WPmPylTU9pFrT8mMEcpEiZkhoU/pDfsz+ITuj2j8iO/sIsMulM57r1ljEtxoj8TSjqO38C9pux8TVoHd3SIso9YvdIrOR3HmffSxWb5Bhhf1nUntPRn85etf9tGfUv7rOf6OOYmfHmancbOmG64/zlJ87kT7J36nuHdNMxj1AI7WL/S1/2T/hMjt7D8juvto5xo89UTPRpEm3qzyXI6XMtGpp+YP7Rvcst6P2fxKWr9p8CdloqiAIAgCAIAgCAf/Z"/>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4520" name="AutoShape 8" descr="data:image/jpeg;base64,/9j/4AAQSkZJRgABAQAAAQABAAD/2wCEAAkGBxITEhQUExQVFhUUFBoVFxUVFxYWFBgUGBgXGhcWFhYYHCggGBonHBQXITEhJSkrLi4uFx8zODMsNygtLisBCgoKDg0OGxAQGzQkICYtLCwsLC8sLCwsLCwsLCwsLCwsLCwsLCwsLCwsLCwsLCwsLywsLCwsLCwsLCwsLCwsLP/AABEIAIMBgAMBEQACEQEDEQH/xAAcAAEAAgMBAQEAAAAAAAAAAAAABQYDBAcCAQj/xABDEAACAQICBgYFCAkFAQEAAAABAgADEQQhBQYSMUFREyJhcYGhBzKRscEUI0JSYnKy0SQzc4KSosLh8DRDU2Pxwxb/xAAcAQEAAwEBAQEBAAAAAAAAAAAAAwQFAgEGBwj/xAA6EQACAgECAgYJAwMEAgMAAAAAAQIDEQQhEjEFIjJBUXEGEzNhgZGhscHR4fAUI1JicoLxJEIVNEP/2gAMAwEAAhEDEQA/AO4wBAEAQBAEAQBAPFWqqi7EADicp7GLk8I8clFZZEYnWOmvqqW7fVHnn5S5DRTfN4Ks9ZBclk0zrO3/ABj+I/lJf6Bf5fQi/rX/AImalrQv0qbDuIPvtOZdHy7pHS1se9Elg9LUamSuL/VOR8Ad/hKtmnsr3kixC+ueyZvSEmEAQBAEAQBAEAQBAEAQBAEAwYysUXaAvM/pPWS0mnd0VnGPqSVQ45YI5tKPwC+c+Tn6T6p9mMV8H+pbWlgZsBjGZ7McrcuM0Ohel9RqtS67WsYfdjfYjvpjGOUSU+sKggCAIAgCAIAgCAIAgCAIAgCAIAgCAIAgCAIAgCAIBrY/GLSXaPcBxJklVbslhEdligssqONxb1Gux7hwHcJr1VxrWEZdlkpvLNVhJURHgz0HgzpHJiado5ZNaG1gamQtUlk3bRzZfzH+dko6jRKa4obP7lujVuL4Z7r7FxVgRcZg8Zjmsnk+wBAEAQBAEAQBAEAQBAEA1tIrem3t9hEyum4cehsXuT+TTJaHixEFPzQ0za0cbVF8fdNjoGfDr4e/K+jIdQs1snJ+kGaIAgCAIAgCAIAgCAIAgCAIAgCAIAgCAIAgCAIAgCAVHS2L6SoT9EZL3c/H8praevgh7zLvs45e40SJYITa0dox627JRvY+4DjIbtRGvzJKqJWeRNJq7RAzLHxA9wlN62zuwXFo6zBitWVI6jEHk2YncNfJPrI4noo/+rKzjMM1NirCxE067IzjxRM6cHB4ZqtJURln1V0ymw1N2t0ZsCd1jns35j3ET5/pa/T6e1cc0m1nGd/P4mporG4YfcTZ0tQ/5B5/lMh9K6Nf/oi7lGSrj6aoHLdU7uZ7hJLdfRXUrpS6r5e/yQyaH/6Cnf1Wt4fnMl+kmnz2Xj4fqMm9g8fTqeqc+RyM1NJ0jp9VtXLfw5MZM1bEIgu7Ko5sQB5y62lzO4wlLaKyayaXw5NhXok8hUQn3zn1kPFfMlemuSy4P5M20cEXBBHMZidkLTWzPUHggCAfNoc4B9gGLErdGA4qfdK2sqd2nnWubi0vPB1B4kmQAw9Y/wC0R95kHxnwcegNY+ax5tfqaHr4eJmwuHqh1J6MAEX69zbsAG+XNF0VLT6iFk7IrDW3EsnE7VKLSTJ6fclAQATAPIccxPcM8yj1PD0QDBjMWlJS9RgqjifcOZ7J1GLk8I7rrlZLhissreK15og2RHftNlHnn5S1HRyfN4NGHRVj7TS+pgXXwcaB8HB/pnX9E/8AL6Ej6IfdP6fub2F10wzesHTvFx/KT7pHLSTXLcgn0XdHlh/z3k7hMZTqrtU3VhzU39vKV5RcXhoozrnW8SWDPOTgQBAEAQBAEAQBAEAQBAEA1NK1tik542sO85SWiPFYkRXS4YNlRmuZZ9pUizKo3sQPbxnkpcMXJnsY8TSLpQohFCrkALCYspOTyzXjFRWEZJ4eiAV/W/Dgor8Q1vA/+S/oJ4m4lHWwzFSKkRNdGYzHogdesPtqfagHwn5t6aL/AMyD/wBH5ZpaL2b8yTAnxxcMjOTa5vYWHYJ3O2c0lJ5S2XuAAkQK/rNrDWw7CnQbYZ0Jdx64W9gFPC9jnvyytNzodyrU7Fze35f4N/oPQV3uVlqylsl3ZKXWqFztOSzfWYlm8SczNKU5SeWz7CKUViKwvdseLTw9ybGBxtWidqjUemd90Yj2jc3cbzuFs4PMWR2012rFkU/M6rqJrkcV8zWsKwF1YZLUUb8uDDiOO8cQNnSar1vVlz+58j0r0UtN/dq7H2/b+MnNY9YKeFQFus7eog3ntJ4L2zX0ulnfLbZd7MQ5xpPWLE1ydqowX6iEqoHKwzPjeb9OjpqWy38XuwRVpaPDcwekq1I3p1XW3AMbeK7j4iRTprn2opgu2rOuHSMKVewZslqDJWPAMOB7dx7Jjazo7gi51cu9eB6brb5+HWpqbTfI11yCm2c8rnwTUvB5DWUWUT9dRkFb03p4hjTpHdkz78+S/nNHTaNSXHP5GfqdW0+GHzK9VqsxuzFvvEn3zSjGMeysGdKTlzeTGBOjw28LpCrTPVdu4m6+wyGdFc+aJYXThyZa9E6XWqp2rKyi7Dhb6w7Jk6jTup7bpmrp7/XLHec507pdsTVLknYBsi8AvO3M7z/aXqqlXHHf3n2Wl06ohwrn3keJKWD1APs9BsYHGPScPTYqR7COTDiJzOCmsMjsqjZHhmso6jofSAr0lqDK+RHJhvEyLK3CTifL6il02ODN2RkIgCAIAgCAIAgCAIAgCAROsjfNqOb/AAMt6Ndd+RV1T6i8yuTRKBIaAp3rD7IJ+HxlfVSxWT6ZZsLTMs0jR0vjjRp7QAJ2gLH/ADkJNRV62fCyG+31ccojKes4+lTP7pv5ECWnoH3SK61q70bVLWKgd5Ze9T/TeRS0Vq5LPxJFq637jdpaSotuqJ3XAPsMhlRZHnFk0bq5cmiB1lA6VSONMeTN+c+O9JViVb9z/B0yLnyx4bOAwbVW2VyyuSdwEu6DQz1lvq4vHe34IHnWDRtfD0XrIRWCAE0hTYORcA7DBjuvfMcOE+gu9HK1DMJvJLVTKyahFrL8dl8zlulcd01d6hBW9gqtbaCqLAEd9z4yKmh01qvw5+Z930ZpXp9MovnzfmbmrmgauMq9HTsLDaZ2vsqu7cN5PAcc+Ut6eiV0sIk1ushpK+Oe/gvEuL+iw7OWK63bS6v47iX/AP41f5GIvSPfevbz/YoOkME9Gq9KoAHptsmxuOwg8iCCO+Zllbrk4s+iptjdWrIcnuZ9AYvosVQqXsEqqSeSk2f+UtJNM366OPFEWtgp6ayL/wAX9FlfUl9L6QbEVnqt9I5D6q/RXwHxn6fRSqq1BH52aoElBZcJqRi3UMejS4uFdm2vEKpt75n2dJ0xeFl+R6RGk9GVcO+xVXZO8EG6sOatx8bHs3S1RqIXR4oM8NRtxkwOg6MrbdGkxzLU1JPaVF5/PvStfqtddDwnL7s1q3mCNqZ52TGPxJTDs437GXebC/he/hP13o5q6FTfJpP6ZMTUycIyaKGrA8bz6g+fNzR2j3rNspbIXJO4CQ3XRqWWTU0yteESb6r1QMqiE8irL/Nc+6VF0hHO8S09BLG0voQroQSCLEGxHIjfLyaayii008MB2AqbO80qg9tNv7eycWxTjv4r7l7ox41def8AJFYE4P0U2cDVVXVnTpFBzQki/iJzJNrCeDiyMpRai8PxLrgMVousADSpUz9Woir7G3ecozhfHvb8mYttWtreeJvybf0I3WrV2nRVatC+wx2SlywBO5lOZtla3daS6e9yfDMsaHWysbrs5+JA0sFVb1aVQ9yOfhLLsiu9Gg7q1zkvmi66jYatTWqtRGVSVZdoWzsQ2XcFlDVyhJpxZjdJ2VzcXB5e6f8APmWmVDLEAQBAEAQBAEAQBAEAQCJ1kX5tTyf4GW9G+u/Iq6pdVeZXJolAlNWz86fuH3iVdZ2F5lnSdv4FlmaaBAa1vlTXmS3sAHxMv6FbyZR1r2SK0000UDwROjk8MJ6eNHvCULEv9bq9nUsf/p5T4H0350/8vwaGiWItm4J8GXSd1YX9Yfuj3z6v0ZisWS8l9z1E9PqjogNZdL4GiLYro2JGVMoKjn92xsO02Egutqh2zQ0Wl1VzzRlLxzhfMpNPXvD4ct8jwS09u20WIS9r26iAjieI3yj/AF1cM8ETdfQ11yX9RdnHLv8Aq8fYjcd6QcfUuA6Ux/1oL+1y0glr7Xy2LNXQmkhzTl5v9MFaxFdnYu7FmY3LMbsT2k90pyk5PLNWEIwioxWEu4xNuPdJtL7eH+5fci1PsZ/7X9iapbh3T9UR+cFi1GwYqYtLi4pg1LdosB5sD4Sl0jY4UPHfsDqs+aPSv66aJfEUVFNdqojggXAyNwwuTbiD4S7oNRGmzMns0Cp0dR8W2/o1+85J/lUzUl0pQuWX8P3BP4LAtQppSYgmmoW4vY8rX7J+MekTT6Sukls3n5pM0qPZoz3mKTE/gTemvd7sp+ndET49FU/dj5bGXcsTZpaVrYVf1qox5bIZv7TaohdLsZKd06Y9vBEUtN0qVxRo2BNzdreWfsvLr0c5+0mU1q4Q9nEw1tYa7biq/dGftN53HRVLnucS1tr5bEW7kkkm5JuT2y2kksIqttvLNrRKg1qYO4tY91jeQ6j2UibTPFsWvEr2m9EvhqpRgdkk7DcGXhnzHESKq1WRyfo2m1Eb4cS596NISQnPsA28DpGrRN6dRl7Aer4qcjOZVxn2kRW012dtZLZobXMEhcQAP+xfV/eXh3j2CUrdJjeHyMrUdF4XFU/h+hcFYEXGYPGUjHawfYAgCAIAgCAIAgCAIAgCAamlKG3SYDfa47xnJaJcM0yK6PFBoqU1zLMuDxHRurcjmOY4ziyHHFxO4T4JKRcKVQMAym4OYMx5RcXhmqmmso8YjDI/rqp7wDb8p7Gco9l4PJQjLmiDxdHBCp0bHYY8dohd17XJte2clWusi8ZOXoIyjxJELj6KrUZUN1FrHI3yHETWpm5wUn3mTbBQm4o1SslTIySqUdmjQP1ukPtKW8hPgvTF8XC/B4+hqaaOK0YBPhScn9WN1TvX4z630ZfVs81+TpGXWvS/yXC1KwsWA2UB3F2Nlv2C9z2Az6K+z1dbkXdBpf6m+Nfd3+S5nCa9ZnZndizsbsxzJJ4mfPTm5PLPv4QjCKjFYS5IzaPwFWu+xRRne17Ly5knIDtM9rrlY8RRxdfXTHjseEWzA+jTFv8ArHpUx3l29gsPOXYdHTfaeDHt6f08ewnL6fz5FY05o/5PiKtHa2ujbZ2rWv1Qd1zbf5SpfX6ubijV0t/r6Y24xnu+JoPuPdO9Es6itf6o/dHmseNPY/8ATL7Mm6YyHdP1NH50W70bn9Jf9ifxJMzpX2K8/wAM9OkTAB5ZwLXIF8h2mMA9QCE0sPnO8D/PKfn3pJDh1ufFJ/j8Ghpn1DUEwCwbtTHdFhiw9a+yv3if8PhP0v0Wh67SQj4N5+efyZHSFnq8yKi7kkkm5OZJ3kz7lJJYR84228syYbDPUNkUsez4ncJzOyMFmTwdQhKbxFZJWhq3WPrFV7zc+wZecpz19a5LJbjobHzeCKr09lmW99lit917G17S3CXFFPxKko8MmvAwYHTNOliF2g1kOZAv9E2sOO8SO9cUHFczU6N6Ou1D9bDGE8Pf3fuTmO1rwNVClSm7qeBUb+YO1cHtEzY6a2LymfQ19H6mEuKLSfn+xEYfVtMQjVMI7ABiuxW33sDk63NusN4J7ZO75VvhsXyLctbOiShes7Zyv0InHaIxFH9ZSYAfSA2k79pb2HfaTQuhPky3VqqbOzL4cmaSkHMZjmN0lJ2ehAL9qFjS9JqZN+iIt91r2HtDTN1cMSUl3mB0pUo2Ka7/ALotEqGYIAgCAIAgCAIAgCAIAgCAVjTOB6NtoDqMfYeU09NdxrD5ozr6uB5XIjDLJXM+Dx1SkeqcuIOY9k4sphZzO67ZQ5GPT+lXq09kstNeJ3i/C9zKktBGb4eL4F2rpB15lwZ9/h9CKGFBNNiSxprYG+R6uzc8zYmdw6Nrj2ss8n0tdJYikvqbaLlLySisIzm3J5fM+ss9yeNHx9ZKNWscGoZamFAB2rddbAMyjkGFv3geM+A9Jp8dOf8AX+GbnqXXXDPejPSz2rZ7BAbsJzAPbbPxnx601rqdqj1V3nBO6snOp+78Z9H6Mvexf7fyeoifSshOCBG5ayE9xDAeZE39em6vibvQDS1WPGL/AAzkUwj7Iunoy03Qw9SstZggqhNmo2SgptXVm4X2rgnLI9k0dBdGDcZd5h9OaO2+EJVrPDnK88br5F60vrpgqCEiqlVuCUmDknhcrko7TNGzVVQWc58jA0/ROquljhcV4tY+/P4HG9I16lWo9ZwR0rs97HZzN7KeIG7wmFa5Sk5tcz7ShVwgqoPsrH/Z90RhhVr0qbbqlRUP7zAfGSaOXDqIS8JJ/JnGu/8ArWf7ZfZkrXoMjMjCzISpHIjIz9SjJSipLkz87NzQukWw9Zaqi+zkRzU7x/nISLUUq6twYOkYbWzCOt+lC81cEMOzt8Lz5+eg1EXjhz5HpT9c9PJiWVKdzTS5uRbaY8QDnYDnzM1uj9JKlOU+b+gIjCaVr0/Uq1F7Nolf4Tl5S3PT1T7UUeF2wNWs9GlUrG7OCRkB1L9W9uzPxn5L6a1Vw1kfVrbhx8U/3L+lfVaMoM+P4JcPFjbx7i0eNK3OHHZVF/FTP0X0In/anH3/AIRh9MLZP+d5Az70wSf1Yx9Ontq5C7RBDHIdxPD+8z9bTOeJRWS9o7oQzGWxK6Q07RpqSGDHgFNx4ncBKdWksm91hFu3V1wWzyyndJtXa97m5Pad814ThJYg848GZVkJxeZprO+6wQ+lcOQ20BkRn4RNd59B6OalQtlS/wD23Xmv2+xoiRn2BNataeOFY3G1Te20o3gjcy9vZxkF9KsXvKes0i1EVvhrkXOnrhgyM3Zewo9/IESk9Lb4fUyH0bqE+X1RUtaNIYes6tRSxz2n2dnb3Wy425nPOXdPXOC6zNXQ0W1RasfkueCFlgvF49HtAhKr8GZVH7oJP4/KZ+tlukYfS08yjHwy/n/0W6UjJEAQBAEAQBAEAQBAEAQBAPFWmGBDC4O8GeptPKPGk1hlfx2g2GdPrD6v0h3c5fq1ae09ijZpmt4kRUQg2IIPIixl1NPdFRprma2LsUZGsQym455TG6TliyPjj8m50Us1y8/wV7UnEEpUpk36KoyAn6oOXlN5TdlMLHzaWTDurVd861yT2LTTXhImwkSOD0NUcgsNle3ee4fnK1mqhFYW7LENNKT32RUdP4Ho9YOktYV8GTcbmKlQ3iNgX7xPi/SGP/i/8l+Ua896l7ma2rGlbtiVObjEVA2VzYMNn+Swk2lqg9LGGNnFL9frkt6eCnQvjn+fIvmr2JAe31wLd+8TM9Hk677a5c1+G0UFB7+4mtLaPTEUXov6tRbG28cmHaCAR3T6qcFOLiyWi6VNkbI80cM09oOthKhSquV+rUA6jjgQeB+zvHnMC+iVUsM+90msq1UOKt+a71/PEjZXLRjqkZX3ce4Zn3SamPFIg1Nnq6pTJrH4sGhTUXsQGtlle9+H2RLmqkvVpGJ0VFu+UvBEfgsR0dSnU/46iv8AwsG+EoVy4ZJm/bD1kJQ8U181g61rZq58oAxFCxcqCV4VFtkQfrW9on3Wg1yrXBPs9z8P2PzaUXFtPmc9Bm9GSksp5R41jZm5onR74hHdLWUlRc5sVNmtyG0CM+IPfKF/SVVNvqpJ+99yySRqco8RrWmgRE/qvq62IYMwtRU5n632V+JlHWa2NK4Y9r7eZ6XrTiWVbCwAIAHcLe6fl/pTDKqn72vnj9C3pXzRQtG47ruScw5y7P8AyW6aq5aJVNbOP8fzLuMpYLvo6mtam6/RcAg8t9j3gyD0Wc9PbbW+cWvyihrq1OOGVvHYF6TWcdzfRPcfhP0iq6NizE+YtqlW8SNcSQjITWzF7FNRzOfcP72lLpC11aeTXN7fP9i90bSrdTFS5Lf5fubeh6u0LC9lRALm9rgsRuHOUeiY7ya8EvyaHTMtoJ+Lf2RM4AqKibYBUnZYHdssCpv2WJmtcm62l/MbmPp7PV2xku5mtrBqpUoktSBelvsM3XsI3sO0ePOUqdTGW0tmfe6XpCFi4Z7S+jK4JaNE+UqgNZEO43J52Fsh7ZV1eo9TXxLnnBFdY4QyuZvY/DhGsL2OYvv5W8p7pdR66Ge/kzmi12Qy+Zn0RompiGsgy+k59VfzPZJbLY1rLPL9RCmOZfLvZ07R+DWjTWmm5R4k8Se0mZM5ucnJnzNtsrZucu82ZyRiAIAgCAIAgCAIAgCAIAgCAIBEay1AKQFrlmAHv+E4sm4LqvBLTXGcustirdGRTcnfmBfPL/LytbOU95vJbrrhDaCx3nMtHYurSxD06TmzO7MBsg3LHexHhl/eT/19/CocWy2Wy/QjegolNycct8+f6nZNQ1ulRztZsF6xuchc+HWntdkp5cnkivrhW0orBaZIQFP9JmjarYY4nD5YjCBnQ7IbapkWqpYg71F+9BK2r01eor4LFlEtWG+GXJnMPRq71ateu99qoetcAZ7r2UADcB4SGuuNaUIclyL8IKMOqsF30X0iszXY2cldoggC9xYDgN3OwnFWnrrnKyMcN834nrrrS97OhYOuHRXH0gD+YmjF5WTMlHhbR6rUVdSrqGU7wwBB7wYaTWGIylF5i8M596S9EYXC4GpWo4ZBVJCoVBCqTclioNtwPjaV7NPVjPCaFfSerzj1j+/3OOaKovUtUdmIYdRScsx1suQ6wvxlecY17RRPG+2/eyTf2+XImqGCBQliQNws5BB45D4zlri5okrm4J8La8ng7HqfojD1MFh3q4eiXNMAs1JLta4DnLMkAHxlyFNbim4r5GdPWaiMmlZL5ssy0QqbCAKAuyoAACi1hYchJsYWEVXJylxS3ZyfWbAilTdrEOl+ktv2jn0g5g3v3G8rV33Uezk14/rjkab4LFy8v0NX0b4o1aBuoXZZhZb2JJ2i2ZOZLEkbr3sAMpFdbK2xzk8tnkY8EcIsGKwtCxVEu5cFmN997sq333BvlutLUukr3WoKb2wttvqRxoXFxMuOgBZWAyAtl4GeU95Xv5ogvSFrSuECL0JqkjbPXNMBcwBcKczY+yVdfp6tQlC2OUnnng600JPLTwc01N0s9fEVXdSKbttU72yUk3Xttlmd+ciVUKoqMVhfMuJNI6HonEmjX9Y7BAy4bJybLvzndUY1zc0t3zfiR2R9ZD3l5ZQwsQCDzzE0k8bozGs7M576XcScJgtvD01WozgbYHqqOsfE2t3XnctTaljiZzDTVN7xRyTC06tQl6r1KjMt1FRibIbG9j6pOQtbh2yhqL5zeJPJp6aiuKzFYJRKRFIkVHQnNdioynLiQDacQtsi+q2viTTpqnHrRTfvR3rR+FR6VNqlJA7U1ZhsDJioLDdzvNJXWY7T+ZjOmvPJfIkZwdnLfTDRNMpWAIDUyl0ybbUk7+ZDcb7pHO6yuScXsaWiucYuKZRdHJVXFEPVNQbIei5sNug9ij5DfbIjgysOEj1WonZHhk9uZYV9lkcSLNrNiugFF3N1LFTzzAtlxF/fIKbrKk1B4yK7WspbF71E0oalPoyMlXaQ2sdm+4jxGcsU2ym+sUNXDD4vEtcnKggCAIAgCAIAgCAIAgCAIAgCAIBGafo7VO/1TfwOR+EiuXVyTUSxLBAU6V0IlaKyWpSw8nPtaNGjp1qILNmrWyuB6u7xHsnM9iSDL/6OqxC1KZvuVxe57Dv8JPQ+aK2qXJl0lkqFf1+0l8n0diqt7EUWVT9t+otr9rCcz5HdazNHP9RMAqUBbeBY9v8AhlaKy8mi5NRSJzCqzOKS73a1+Q3k+AuZ4s5wezaUeJnQMPRCKqruUADuEtpYMtvLyzJPTwgdeKlEYOqK+astgAbEsMxY94kdrSjuSVJuSwcHxJa+0mXBQBkALWA5WymdxZeWa3DhYRO6o6DOJrU6ZuRfac8kHrG/Dl3sJLXHikQXWcEfed3RAAAAAALADcANwE0DMPUArWvGgflFB2pkLVVDYm+yygE7LW8pBfVxLK5lii3geHyKf6P9Cth6AVt56xte2fAdg3SpjLyXJSRN0NGgVWexzNydo25ZDhuE8jHrCU+qWfQynrngbAd4vf3y7V3so3PkjhvpOxmJw+JrI/WWpUL5hrmmTkA3K1hlutbhIGuu0y/XL+11Sa1J0H0dO995LLyCE9Qd+zY+Mjmsy2PFPCRasRRJZbWuO/dxnjEJYLdoHFbdPZO9MvDgfh4S3RPijjwKN8cSz4kN6ScVQXCMlUBixBRftDiezMi3G89uklE9oi5SOJ4kOTcMQWNyezdKClvuabWFsXP0eaA6fEIzi6UbO19xb6C9uYvbkpliiGZZZV1FmI4R2WXTPEApvpZwwfR1QkZoysOd77PuYyDUdgn0z65z/VfBGvh8KSCDhxWQA266PUDA3vwPSe2VJ7xSLuUpP34+hL62aIbEUqaKc1dWPPZHDMjiBPEewe5ZtRaRV7Hf0ZvcW4rJ6O18CHVvq/EusuFAQBAEAQBAEAQBAEAQBAEAQBAEA8VqYZSp3EEe2eNZWD1PDyValTK3B3gkHvEpxWNi7Jp7lY0zg9qsq8C1z3C5M4lvLBJDlksGqC2xDKNwpn8S2k9XaIdR2S5yyUygemijt4FATYfKFNudkqG3lIbuS8yzpu0/Ir2prnoybHnIYFyXJF21Rw4Z6lU/R6o7zmfK3tklSy2ytqZYSiWqWCmIBy70w4tgVS+RQFRzJY7XuWVb+Za0/LYoSjqrfxlLvNJ8js+oGhPk+HDMPnK1nPMJ9BfYbntYzSqhwoyLp8UizyUiEAhNcNJdBhyR61RhTXs2r3PgoMiunwxJaocUiK0OwNJe6QQ3RZllMzVL3CrmWNh3mctb4R73ZZZcNRCKFHAf+mXYrCwUZPLycn9J2HbF112SopUwEJ4mxJYi3fbwlG6acy9RFxgSOgxlf/LTmJ3M28VUNwZxLmexWxatX8CyKXbe4GXIdvbLtFbisspXTUnhHNfS7iG+UdHfPqFR9mx+O1Ir+e5Pp+SwVdKZZkW1ybAAcScgB4ypDdl6eyO6asaIGFw6Ustq205HGofW8BuHYBNSEeFYMecuJ5JWdnAgHNvSFpD5UjUEfZpKw2mG9iN3h75RvtzsuReoq4es+Z41eohEAAsAAAOwZCcR8TqXgbtatZwZHJ7nSWxPat4V9o1CLKVsL7zcjMdmUtaeDzxFa+axwlhlsrCAIAgCAIAgCAIAgCAIAgCAIAgCAQekkAqn7QB8cx8JWs2mWq3mBX61P5wt2EeYka55Je4ldT6YL1n4jZXwzJ/zsktPNsh1D2SLPLBWKb6VlU4HPf0ybP3s/wCnakdvZJqO0VjVJAKB7fhIFyL3ejoGqVO2Hv8AWdz7G2fcok1K6pT1LzZ8iZkpXEA5N6YT+k4cf9ef8ZlPUsuaRFXWkHaklvXqIh7mYA++U4LLNCx4i2foACbBhn2AIBV/SHhS+GDD/bcMbcAQRf2kStqo5hnwLGmklLci9XHJpgHfIa3sTy5lg0NSvULH6Iy7zf4Dzk1KzLJDc8Rwb2nKxTD1mGRWmxB5ZHOTTeItkNazJI5mKYqUzbfa47xM9xyjTzgmNEKOjHdJIciGXMktD4QVK4vmEG0eV+A9vuntUeKfkc2y4YeZcJeKJxn0nm+ku6kg/EfjKGq5mhpFsaurVMPjsIp3dKCe9QWHmsioXXRY1LxWzuE1DHEA1tJEijUK+sKbW79k2nkuTPY80csRNuiR2A+Yma1lGlxblgwiAItuU7WyI+bJDQejBWc1H9VTYDmfynVNam+J8ji6zhXCi1gS8Uz7AEAQBAEAQBAEAQBAEAQBAEAQBAEAgNNVPnbfYHvaU7n1/gW6V1PiQ2JGRM5TJTd1KfrVxz2T+ISXTvdkOoWyLXLJVKF6V63Uw1O/rVS5HYgA/wDpIbnyLGnW7ZE6Dp7KW7LyBF18y9aptfDjsd/xH85Yp7BS1PtPkTMlK4gHGPSnitvH7I/2qar4nrf1yhqnuaGkWxBbewVf6rK/8LA/CV4+Jdnumj9Bq1wCOOc1zCPsAQCJ1qe2ErfdA9pAkd3YZJV20VvQIssqQLkiy6CP6zvHst/7LFHeVr+4kq9MMrKRcMCCOYIsZM1lEKeHk5XofIW5ZShHkaDeSWwbWvB4WHVdhtVRx6p8OtJtM1lkWpWyLBLRUOD65YvpdI124K+wP3Or/SZm6h5kamlWImXQNTo8ZhmO4V0H8R2f6pzVtNMlv3rZ3OahjCAaemXth6x5Un/CZzPss6h2kc1wHq+EoLkXiZovZfCeN7HqW5b9CKBQp24qD4nM+cu0pKtYKV3bZvSUjEAQBAEAQBAEAQBAEAQBAEAQBAEAQCt6eyrjtpj3tKOo9ovIvaf2b8zQxK3E8OxqnUtiWXnTPkR/eSUvrkWoXULnLZTOaekd9vGUk+pRv4uxv5IJXt7Rc0y2bPeCSymRljvLbqkPmD+0b4fG8mo7JT1XbJuTFcQD89aaxXTY3EP9ao9u4NYeQEzLnmRq6eOIn3GE7Fuan3SPGxYyd70dUDUqbDc1NSO4qDNZcjDfM2Z6eCAV7Xh/0cL9eoo9l2/pkGofUJqF1yKwCWVZWRbZNaCb5xx9kHzP5yah9ZkF62ROS0VTlbJ0deqn1ajD+YzP5SaNCO6TJOhxnjOu4kNX62ziQODqV+PwntEsW48Tm+Oa/IteLrinTdzuRSx7lBPwl9vCM9H50wrl3djvY7R7ySTMqbyzZqWES1Cps16JO5atNvY6zqC3Qs7L8jvc1DGEA0NP/wCmr/sn/CZxZ2GdQ7SOcaO3eEoLkXyVf1ZzLkdx5lv1da+Hp9xHsYj4S9p3/bRRv9oySkxCIAgCAIAgCAIAgCAIAgCAIAgCAIAgFa1iPz6/cHvaUdR7ReRe03YfmatQZQjpmpoFrY1O1WH8pPwntT/uHNy/tl6l0onLNYX6TSVfkmwnsQH3sZWnvNl+hYgSVFbLOWdp7ln1Ra+H7qjj+a/xktHYKup9p8iakxXNPTOL6LD1qv8Ax02bxCkieSeE2exWXg/PWjRc3MyZczZrWEb2kgdm3ZadI9Z27VQ/oWFv/wAFP8AmlX2UY9nbfmSs7OBAKtry/wCoXm7H2AD+qVtS9kizp+bNfBjISBE7JLQX65/uD3yXT9tkV/ZRPy2VDmms1LZxtX7Vm9qi/neULdpsv07wRnw9TPvE4yS4PXTbFRHH0XDeAOflI2+GSkd8PFFonvSHjei0fXPFlFMfvkKfIk+E0rXiDMypZmji+ilmXzZsRWEbGOU7Sj7Qkq5nEuR+gxNMxj7AI/WD/TV/2T/hM4s7D8juvtI5xgDl4TORokqzdWeS5HqW5adUmvhx2Mw87/GXdL7NFLVe0ZMywVxAEAQBAEAQBAEAQBAEAQBAEAQBAEAq+sB/SB+zHvaUNR7T4F/Tezfma9Q5T1cj1kdoo/ptH7x/CZ5X7RC32bOgy+Z5yKux+X4v9u35So+0zRr9miwA5TpniJ3Us/NVP2x/Ck60/ZfmQartLyLBJysVf0mVCujcRY2uEHgaigiRXdhklPbRxfRh3TL7zZj2SU0v6q9wkzI0dl1RP6Fhv2Ke6aFfZRk2dtkvOzgQCna5t+kUBw2WPmPylTU9pFrT8mMEcpEiZkhoU/pDfsz+ITuj2j8iO/sIsMulM57r1ljEtxoj8TSjqO38C9pux8TVoHd3SIso9YvdIrOR3HmffSxWb5Bhhf1nUntPRn85etf9tGfUv7rOf6OOYmfHmancbOmG64/zlJ87kT7J36nuHdNMxj1AI7WL/S1/2T/hMjt7D8juvto5xo89UTPRpEm3qzyXI6XMtGpp+YP7Rvcst6P2fxKWr9p8CdloqiAIAgCAIAgCAf/Z"/>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4522" name="Picture 10" descr="https://comenzamos.wikispaces.com/file/view/gracias_AMIGOS.gif/210195340/gracias_AMIGOS.gif"/>
          <p:cNvPicPr>
            <a:picLocks noChangeAspect="1" noChangeArrowheads="1"/>
          </p:cNvPicPr>
          <p:nvPr/>
        </p:nvPicPr>
        <p:blipFill>
          <a:blip r:embed="rId2" cstate="print"/>
          <a:srcRect b="8333"/>
          <a:stretch>
            <a:fillRect/>
          </a:stretch>
        </p:blipFill>
        <p:spPr bwMode="auto">
          <a:xfrm>
            <a:off x="1043608" y="1052736"/>
            <a:ext cx="7200798" cy="396044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s://fbcdn-sphotos-f-a.akamaihd.net/hphotos-ak-xfp1/v/t34.0-12/12242171_10208275054498223_523100345_n.jpg?oh=91a4265b8038371ff39c4aab48539c15&amp;oe=565868A8&amp;__gda__=1448707334_0f3dcfe2e635a8630e4da12245f3798e"/>
          <p:cNvPicPr/>
          <p:nvPr/>
        </p:nvPicPr>
        <p:blipFill>
          <a:blip r:embed="rId2" cstate="print">
            <a:lum bright="20000"/>
          </a:blip>
          <a:srcRect/>
          <a:stretch>
            <a:fillRect/>
          </a:stretch>
        </p:blipFill>
        <p:spPr bwMode="auto">
          <a:xfrm>
            <a:off x="0" y="0"/>
            <a:ext cx="9144000" cy="6858000"/>
          </a:xfrm>
          <a:prstGeom prst="rect">
            <a:avLst/>
          </a:prstGeom>
          <a:noFill/>
          <a:ln w="9525">
            <a:noFill/>
            <a:miter lim="800000"/>
            <a:headEnd/>
            <a:tailEnd/>
          </a:ln>
        </p:spPr>
      </p:pic>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r>
              <a:rPr lang="es-EC" dirty="0" smtClean="0"/>
              <a:t>Parroquia de Tanicuchí</a:t>
            </a:r>
            <a:endParaRPr lang="es-EC"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1"/>
            <a:ext cx="8003232" cy="3412976"/>
          </a:xfrm>
        </p:spPr>
        <p:txBody>
          <a:bodyPr>
            <a:normAutofit/>
          </a:bodyPr>
          <a:lstStyle/>
          <a:p>
            <a:pPr algn="just">
              <a:buNone/>
            </a:pPr>
            <a:r>
              <a:rPr lang="es-EC" dirty="0" smtClean="0"/>
              <a:t>   Determinar alternativas de mejoramiento para el sector hotelero de Tanicuchí mediante un estudio de factibilidad basado en los estándares de certificación de la norma Smart Voyager Express, en establecimientos de alojamiento de primera categoría con la finalidad de mejorar el servicio que ofrece a sus visitantes.</a:t>
            </a:r>
          </a:p>
          <a:p>
            <a:pPr algn="just">
              <a:buNone/>
            </a:pPr>
            <a:endParaRPr lang="es-EC" dirty="0"/>
          </a:p>
        </p:txBody>
      </p:sp>
      <p:sp>
        <p:nvSpPr>
          <p:cNvPr id="2" name="1 Título"/>
          <p:cNvSpPr>
            <a:spLocks noGrp="1"/>
          </p:cNvSpPr>
          <p:nvPr>
            <p:ph type="title"/>
          </p:nvPr>
        </p:nvSpPr>
        <p:spPr/>
        <p:txBody>
          <a:bodyPr/>
          <a:lstStyle/>
          <a:p>
            <a:r>
              <a:rPr lang="es-EC" dirty="0" smtClean="0"/>
              <a:t>Objetivo General</a:t>
            </a:r>
            <a:endParaRPr lang="es-EC"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graphicFrame>
        <p:nvGraphicFramePr>
          <p:cNvPr id="4" name="3 Diagrama"/>
          <p:cNvGraphicFramePr/>
          <p:nvPr/>
        </p:nvGraphicFramePr>
        <p:xfrm>
          <a:off x="899592" y="1397000"/>
          <a:ext cx="734481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C" dirty="0" smtClean="0"/>
              <a:t>Análisis de la oferta del mercado hotelero de Tanicuchí</a:t>
            </a:r>
            <a:endParaRPr lang="es-EC" dirty="0"/>
          </a:p>
        </p:txBody>
      </p:sp>
      <p:graphicFrame>
        <p:nvGraphicFramePr>
          <p:cNvPr id="5" name="4 Tabla"/>
          <p:cNvGraphicFramePr>
            <a:graphicFrameLocks noGrp="1"/>
          </p:cNvGraphicFramePr>
          <p:nvPr/>
        </p:nvGraphicFramePr>
        <p:xfrm>
          <a:off x="395535" y="1124746"/>
          <a:ext cx="8424937" cy="5544616"/>
        </p:xfrm>
        <a:graphic>
          <a:graphicData uri="http://schemas.openxmlformats.org/drawingml/2006/table">
            <a:tbl>
              <a:tblPr/>
              <a:tblGrid>
                <a:gridCol w="1297967"/>
                <a:gridCol w="864065"/>
                <a:gridCol w="1042364"/>
                <a:gridCol w="740002"/>
                <a:gridCol w="740002"/>
                <a:gridCol w="774915"/>
                <a:gridCol w="796111"/>
                <a:gridCol w="796111"/>
                <a:gridCol w="710702"/>
                <a:gridCol w="662698"/>
              </a:tblGrid>
              <a:tr h="711417">
                <a:tc rowSpan="2">
                  <a:txBody>
                    <a:bodyPr/>
                    <a:lstStyle/>
                    <a:p>
                      <a:pPr algn="ctr">
                        <a:lnSpc>
                          <a:spcPct val="115000"/>
                        </a:lnSpc>
                        <a:spcAft>
                          <a:spcPts val="0"/>
                        </a:spcAft>
                      </a:pPr>
                      <a:endParaRPr lang="es-EC" sz="1000" dirty="0">
                        <a:latin typeface="Arial"/>
                        <a:ea typeface="Times New Roman"/>
                        <a:cs typeface="Arial"/>
                      </a:endParaRPr>
                    </a:p>
                    <a:p>
                      <a:pPr algn="ctr">
                        <a:lnSpc>
                          <a:spcPct val="115000"/>
                        </a:lnSpc>
                        <a:spcAft>
                          <a:spcPts val="0"/>
                        </a:spcAft>
                      </a:pPr>
                      <a:r>
                        <a:rPr lang="es-EC" sz="1000" dirty="0">
                          <a:latin typeface="Arial"/>
                          <a:ea typeface="Times New Roman"/>
                          <a:cs typeface="Arial"/>
                        </a:rPr>
                        <a:t>NOMBRE DEL ESTABLECIMIENTO</a:t>
                      </a:r>
                      <a:endParaRPr lang="es-EC" sz="1100" dirty="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rowSpan="2">
                  <a:txBody>
                    <a:bodyPr/>
                    <a:lstStyle/>
                    <a:p>
                      <a:pPr algn="just">
                        <a:lnSpc>
                          <a:spcPct val="115000"/>
                        </a:lnSpc>
                        <a:spcAft>
                          <a:spcPts val="0"/>
                        </a:spcAft>
                      </a:pPr>
                      <a:endParaRPr lang="es-EC" sz="1000">
                        <a:latin typeface="Arial"/>
                        <a:ea typeface="Times New Roman"/>
                        <a:cs typeface="Arial"/>
                      </a:endParaRPr>
                    </a:p>
                    <a:p>
                      <a:pPr algn="just">
                        <a:lnSpc>
                          <a:spcPct val="115000"/>
                        </a:lnSpc>
                        <a:spcAft>
                          <a:spcPts val="0"/>
                        </a:spcAft>
                      </a:pPr>
                      <a:r>
                        <a:rPr lang="es-EC" sz="1000">
                          <a:latin typeface="Arial"/>
                          <a:ea typeface="Times New Roman"/>
                          <a:cs typeface="Arial"/>
                        </a:rPr>
                        <a:t>CATEGORÍA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endParaRPr lang="es-EC" sz="1000">
                        <a:latin typeface="Arial"/>
                        <a:ea typeface="Times New Roman"/>
                        <a:cs typeface="Arial"/>
                      </a:endParaRPr>
                    </a:p>
                    <a:p>
                      <a:pPr algn="ctr">
                        <a:lnSpc>
                          <a:spcPct val="115000"/>
                        </a:lnSpc>
                        <a:spcAft>
                          <a:spcPts val="0"/>
                        </a:spcAft>
                      </a:pPr>
                      <a:r>
                        <a:rPr lang="es-EC" sz="1000">
                          <a:latin typeface="Arial"/>
                          <a:ea typeface="Times New Roman"/>
                          <a:cs typeface="Arial"/>
                        </a:rPr>
                        <a:t>LOCALIZACIÓN</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endParaRPr lang="es-EC" sz="1000">
                        <a:latin typeface="Arial"/>
                        <a:ea typeface="Times New Roman"/>
                        <a:cs typeface="Arial"/>
                      </a:endParaRPr>
                    </a:p>
                    <a:p>
                      <a:pPr algn="ctr">
                        <a:lnSpc>
                          <a:spcPct val="115000"/>
                        </a:lnSpc>
                        <a:spcAft>
                          <a:spcPts val="0"/>
                        </a:spcAft>
                      </a:pPr>
                      <a:r>
                        <a:rPr lang="es-EC" sz="1000">
                          <a:latin typeface="Arial"/>
                          <a:ea typeface="Times New Roman"/>
                          <a:cs typeface="Arial"/>
                        </a:rPr>
                        <a:t>CAPACIDAD INSTALADA PARA EL SERVICIO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C"/>
                    </a:p>
                  </a:txBody>
                  <a:tcPr/>
                </a:tc>
                <a:tc gridSpan="3">
                  <a:txBody>
                    <a:bodyPr/>
                    <a:lstStyle/>
                    <a:p>
                      <a:pPr algn="ctr">
                        <a:lnSpc>
                          <a:spcPct val="115000"/>
                        </a:lnSpc>
                        <a:spcAft>
                          <a:spcPts val="0"/>
                        </a:spcAft>
                      </a:pPr>
                      <a:endParaRPr lang="es-EC" sz="1000">
                        <a:latin typeface="Arial"/>
                        <a:ea typeface="Times New Roman"/>
                        <a:cs typeface="Arial"/>
                      </a:endParaRPr>
                    </a:p>
                    <a:p>
                      <a:pPr algn="ctr">
                        <a:lnSpc>
                          <a:spcPct val="115000"/>
                        </a:lnSpc>
                        <a:spcAft>
                          <a:spcPts val="0"/>
                        </a:spcAft>
                      </a:pPr>
                      <a:r>
                        <a:rPr lang="es-EC" sz="1000">
                          <a:latin typeface="Arial"/>
                          <a:ea typeface="Times New Roman"/>
                          <a:cs typeface="Arial"/>
                        </a:rPr>
                        <a:t>HABITACIONES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endParaRPr lang="es-EC" sz="1000">
                        <a:latin typeface="Arial"/>
                        <a:ea typeface="Times New Roman"/>
                        <a:cs typeface="Arial"/>
                      </a:endParaRPr>
                    </a:p>
                    <a:p>
                      <a:pPr algn="ctr">
                        <a:lnSpc>
                          <a:spcPct val="115000"/>
                        </a:lnSpc>
                        <a:spcAft>
                          <a:spcPts val="0"/>
                        </a:spcAft>
                      </a:pPr>
                      <a:r>
                        <a:rPr lang="es-EC" sz="1000">
                          <a:latin typeface="Arial"/>
                          <a:ea typeface="Times New Roman"/>
                          <a:cs typeface="Arial"/>
                        </a:rPr>
                        <a:t>RESTAURANTE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C"/>
                    </a:p>
                  </a:txBody>
                  <a:tcPr/>
                </a:tc>
              </a:tr>
              <a:tr h="54922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 de PAX</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Grado de utilización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Disp.</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Tipos</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Precio</a:t>
                      </a:r>
                      <a:endParaRPr lang="es-EC" sz="1100">
                        <a:latin typeface="Arial"/>
                        <a:ea typeface="Calibri"/>
                        <a:cs typeface="Times New Roman"/>
                      </a:endParaRPr>
                    </a:p>
                    <a:p>
                      <a:pPr algn="ctr">
                        <a:lnSpc>
                          <a:spcPct val="115000"/>
                        </a:lnSpc>
                        <a:spcAft>
                          <a:spcPts val="0"/>
                        </a:spcAft>
                      </a:pPr>
                      <a:r>
                        <a:rPr lang="es-EC" sz="1000" b="1">
                          <a:latin typeface="Arial"/>
                          <a:ea typeface="Calibri"/>
                          <a:cs typeface="Arial"/>
                        </a:rPr>
                        <a:t>Promedio</a:t>
                      </a:r>
                      <a:endParaRPr lang="es-EC" sz="1100">
                        <a:latin typeface="Arial"/>
                        <a:ea typeface="Calibri"/>
                        <a:cs typeface="Times New Roman"/>
                      </a:endParaRPr>
                    </a:p>
                    <a:p>
                      <a:pPr algn="ctr">
                        <a:lnSpc>
                          <a:spcPct val="115000"/>
                        </a:lnSpc>
                        <a:spcAft>
                          <a:spcPts val="0"/>
                        </a:spcAft>
                      </a:pPr>
                      <a:r>
                        <a:rPr lang="es-EC" sz="1000" b="1">
                          <a:latin typeface="Arial"/>
                          <a:ea typeface="Calibri"/>
                          <a:cs typeface="Arial"/>
                        </a:rPr>
                        <a:t>x PAX</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Capacidad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latin typeface="Arial"/>
                          <a:ea typeface="Calibri"/>
                          <a:cs typeface="Arial"/>
                        </a:rPr>
                        <a:t>Precio promedio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74861">
                <a:tc>
                  <a:txBody>
                    <a:bodyPr/>
                    <a:lstStyle/>
                    <a:p>
                      <a:pPr algn="just">
                        <a:lnSpc>
                          <a:spcPct val="115000"/>
                        </a:lnSpc>
                        <a:spcAft>
                          <a:spcPts val="0"/>
                        </a:spcAft>
                      </a:pPr>
                      <a:r>
                        <a:rPr lang="es-EC" sz="1000" b="1">
                          <a:latin typeface="Arial"/>
                          <a:ea typeface="Times New Roman"/>
                          <a:cs typeface="Arial"/>
                        </a:rPr>
                        <a:t>Hostería la Ciénega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Primera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Vía Panamericana E35 km 326 Lasso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a:latin typeface="Arial"/>
                          <a:ea typeface="Calibri"/>
                          <a:cs typeface="Arial"/>
                        </a:rPr>
                        <a:t>80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a:latin typeface="Arial"/>
                          <a:ea typeface="Calibri"/>
                          <a:cs typeface="Arial"/>
                        </a:rPr>
                        <a:t>50%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34</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Simple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Doble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Triple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Matrimonial </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Suite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Quíntuple</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$ 100,00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180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$ 30,00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11417">
                <a:tc>
                  <a:txBody>
                    <a:bodyPr/>
                    <a:lstStyle/>
                    <a:p>
                      <a:pPr algn="just">
                        <a:lnSpc>
                          <a:spcPct val="115000"/>
                        </a:lnSpc>
                        <a:spcAft>
                          <a:spcPts val="0"/>
                        </a:spcAft>
                      </a:pPr>
                      <a:r>
                        <a:rPr lang="es-EC" sz="1000" b="1">
                          <a:latin typeface="Arial"/>
                          <a:ea typeface="Times New Roman"/>
                          <a:cs typeface="Arial"/>
                        </a:rPr>
                        <a:t>Hostería Alma del Sur</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Primera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Panamericana Norte km  20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a:latin typeface="Arial"/>
                          <a:ea typeface="Calibri"/>
                          <a:cs typeface="Arial"/>
                        </a:rPr>
                        <a:t>35</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a:latin typeface="Arial"/>
                          <a:ea typeface="Calibri"/>
                          <a:cs typeface="Arial"/>
                        </a:rPr>
                        <a:t>30 %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11</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Simple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Doble </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Triple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Quíntuple</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$ 60,00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$20,00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893139">
                <a:tc>
                  <a:txBody>
                    <a:bodyPr/>
                    <a:lstStyle/>
                    <a:p>
                      <a:pPr algn="just">
                        <a:lnSpc>
                          <a:spcPct val="115000"/>
                        </a:lnSpc>
                        <a:spcAft>
                          <a:spcPts val="0"/>
                        </a:spcAft>
                      </a:pPr>
                      <a:r>
                        <a:rPr lang="es-EC" sz="1000" b="1">
                          <a:latin typeface="Arial"/>
                          <a:ea typeface="Times New Roman"/>
                          <a:cs typeface="Arial"/>
                        </a:rPr>
                        <a:t>Quinta Colorada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Segunda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Km 5 Vía Los Sigchos Laso, Hacienda Callo Mancheno.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a:latin typeface="Arial"/>
                          <a:ea typeface="Calibri"/>
                          <a:cs typeface="Arial"/>
                        </a:rPr>
                        <a:t>20%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16</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Simple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Doble </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Triple  Cuádruple  Familiar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$ 40,00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$ 15,00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11417">
                <a:tc>
                  <a:txBody>
                    <a:bodyPr/>
                    <a:lstStyle/>
                    <a:p>
                      <a:pPr algn="just">
                        <a:lnSpc>
                          <a:spcPct val="115000"/>
                        </a:lnSpc>
                        <a:spcAft>
                          <a:spcPts val="0"/>
                        </a:spcAft>
                      </a:pPr>
                      <a:r>
                        <a:rPr lang="es-EC" sz="1000" b="1">
                          <a:latin typeface="Arial"/>
                          <a:ea typeface="Times New Roman"/>
                          <a:cs typeface="Arial"/>
                        </a:rPr>
                        <a:t>Hostería Cotopaxi Tour</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Segunda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Parroquia Tanicuchí, Sector Lasso Centro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a:latin typeface="Arial"/>
                          <a:ea typeface="Calibri"/>
                          <a:cs typeface="Arial"/>
                        </a:rPr>
                        <a:t>20%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16</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Simple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Doble</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 $30,00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100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r>
                        <a:rPr lang="es-EC" sz="1000">
                          <a:latin typeface="Arial"/>
                          <a:ea typeface="Calibri"/>
                          <a:cs typeface="Arial"/>
                        </a:rPr>
                        <a:t>$15,00 </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893139">
                <a:tc>
                  <a:txBody>
                    <a:bodyPr/>
                    <a:lstStyle/>
                    <a:p>
                      <a:pPr algn="just">
                        <a:lnSpc>
                          <a:spcPct val="115000"/>
                        </a:lnSpc>
                        <a:spcAft>
                          <a:spcPts val="0"/>
                        </a:spcAft>
                      </a:pPr>
                      <a:r>
                        <a:rPr lang="es-EC" sz="1000" b="1">
                          <a:latin typeface="Arial"/>
                          <a:ea typeface="Times New Roman"/>
                          <a:cs typeface="Arial"/>
                        </a:rPr>
                        <a:t>Hostal Cabañas los Volcanes</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Tercera</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Km 20 vía Latacunga-Quito, Diagonal a la Fabrica Parmalat, Lasso</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a:latin typeface="Arial"/>
                          <a:ea typeface="Calibri"/>
                          <a:cs typeface="Arial"/>
                        </a:rPr>
                        <a:t>20%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18</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Doble</a:t>
                      </a:r>
                      <a:endParaRPr lang="es-EC" sz="1100">
                        <a:latin typeface="Arial"/>
                        <a:ea typeface="Calibri"/>
                        <a:cs typeface="Times New Roman"/>
                      </a:endParaRPr>
                    </a:p>
                    <a:p>
                      <a:pPr algn="just">
                        <a:lnSpc>
                          <a:spcPct val="115000"/>
                        </a:lnSpc>
                        <a:spcAft>
                          <a:spcPts val="0"/>
                        </a:spcAft>
                      </a:pPr>
                      <a:r>
                        <a:rPr lang="es-EC" sz="1000">
                          <a:latin typeface="Arial"/>
                          <a:ea typeface="Calibri"/>
                          <a:cs typeface="Arial"/>
                        </a:rPr>
                        <a:t>Triple</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$20,00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a:latin typeface="Arial"/>
                          <a:ea typeface="Calibri"/>
                          <a:cs typeface="Arial"/>
                        </a:rPr>
                        <a:t>40</a:t>
                      </a:r>
                      <a:endParaRPr lang="es-EC" sz="110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15000"/>
                        </a:lnSpc>
                        <a:spcAft>
                          <a:spcPts val="0"/>
                        </a:spcAft>
                      </a:pPr>
                      <a:r>
                        <a:rPr lang="es-EC" sz="1000" dirty="0">
                          <a:latin typeface="Arial"/>
                          <a:ea typeface="Calibri"/>
                          <a:cs typeface="Arial"/>
                        </a:rPr>
                        <a:t>$15,00</a:t>
                      </a:r>
                      <a:endParaRPr lang="es-EC" sz="1100" dirty="0">
                        <a:latin typeface="Arial"/>
                        <a:ea typeface="Calibri"/>
                        <a:cs typeface="Times New Roman"/>
                      </a:endParaRPr>
                    </a:p>
                  </a:txBody>
                  <a:tcPr marL="48717" marR="487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658</TotalTime>
  <Words>2585</Words>
  <Application>Microsoft Office PowerPoint</Application>
  <PresentationFormat>Presentación en pantalla (4:3)</PresentationFormat>
  <Paragraphs>722</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Concurrencia</vt:lpstr>
      <vt:lpstr>Diapositiva 1</vt:lpstr>
      <vt:lpstr>Definición del Problema </vt:lpstr>
      <vt:lpstr>Certificaciones de calidad</vt:lpstr>
      <vt:lpstr>Diapositiva 4</vt:lpstr>
      <vt:lpstr>Localización geográfica</vt:lpstr>
      <vt:lpstr>Parroquia de Tanicuchí</vt:lpstr>
      <vt:lpstr>Objetivo General</vt:lpstr>
      <vt:lpstr>Objetivos Específicos</vt:lpstr>
      <vt:lpstr>Análisis de la oferta del mercado hotelero de Tanicuchí</vt:lpstr>
      <vt:lpstr>Análisis de la demanda turística en el mercado hotelero de Tanicuchí</vt:lpstr>
      <vt:lpstr>Definición del perfil del cliente </vt:lpstr>
      <vt:lpstr>Canales de distribución</vt:lpstr>
      <vt:lpstr>Hostería La Ciénega</vt:lpstr>
      <vt:lpstr>Instalaciones</vt:lpstr>
      <vt:lpstr>Diapositiva 15</vt:lpstr>
      <vt:lpstr>Hostería Alma del Sur</vt:lpstr>
      <vt:lpstr>Instalaciones</vt:lpstr>
      <vt:lpstr>Diapositiva 18</vt:lpstr>
      <vt:lpstr>ASPECTOS SOSTENIBLES DE OPERACIÓN TURÍSTICA DE LAS HOSTERÍAS: LA CIÉNEGA Y ALMA DEL SUR</vt:lpstr>
      <vt:lpstr>Ámbito Ambiental</vt:lpstr>
      <vt:lpstr>Diapositiva 21</vt:lpstr>
      <vt:lpstr>Conservación del medio </vt:lpstr>
      <vt:lpstr>Ámbito Socio - cultural</vt:lpstr>
      <vt:lpstr>Ámbito Económico</vt:lpstr>
      <vt:lpstr>DIMENSIONES APLICABLES PARA LA OBTENCIÓN DE LA CERTIFICACIÓN SMART VOYAGER EXPRESS EN LAS HOSTERÍAS: LA CIÉNEGA Y ALMA DEL SUR</vt:lpstr>
      <vt:lpstr>Dimensión Lineamientos Estratégicos</vt:lpstr>
      <vt:lpstr>Dimensión Criterio y Conservación Ambiental</vt:lpstr>
      <vt:lpstr>Dimensión Seguridad</vt:lpstr>
      <vt:lpstr>Dimensión Desarrollo Socioeconómico</vt:lpstr>
      <vt:lpstr>Dimensión Calidad de Servicio</vt:lpstr>
      <vt:lpstr>EVALUACIÓN DE LAS DIMESIONES SEGÚN CRITERIOS DE LA NORMA SMART VOYAGER EXPRESS EN LAS HACIENDAS: LA CIÉNEGA Y ALMA DEL SUR</vt:lpstr>
      <vt:lpstr>Diapositiva 32</vt:lpstr>
      <vt:lpstr>Sistema de evaluación y puntaje</vt:lpstr>
      <vt:lpstr>Diapositiva 34</vt:lpstr>
      <vt:lpstr>Diapositiva 35</vt:lpstr>
      <vt:lpstr>Puntos Máximos (PM)</vt:lpstr>
      <vt:lpstr>Certificación Parcial por Dimensiones</vt:lpstr>
      <vt:lpstr>Evaluación de las dimensiones según los principios aplicados a los establecimientos Hostería La Ciénega, Hostería Alma del sur</vt:lpstr>
      <vt:lpstr>Hostería La Cienega</vt:lpstr>
      <vt:lpstr>Hostería Alma de Sur</vt:lpstr>
      <vt:lpstr>CERTIFICACIÓN PARCIAL POR DIMENSIONES CON RESULTADOS HOSTERÍA LA CIÉNEGA </vt:lpstr>
      <vt:lpstr>CERTIFICACIÓN PARCIAL POR DIMENSIONES CON RESULTADOS HOSTERÍA ALMA DEL SUR</vt:lpstr>
      <vt:lpstr>CERTIFICACIÓN FINAL HOSTERÍA LA CIÉNEGA</vt:lpstr>
      <vt:lpstr>Resultados del estudio de factibilidad</vt:lpstr>
      <vt:lpstr>Conclusiones</vt:lpstr>
      <vt:lpstr>Diapositiva 46</vt:lpstr>
      <vt:lpstr>Diapositiva 47</vt:lpstr>
      <vt:lpstr>Recomendaciones</vt:lpstr>
      <vt:lpstr>Diapositiva 49</vt:lpstr>
      <vt:lpstr>Diapositiva 50</vt:lpstr>
      <vt:lpstr>Diapositiva 51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majo</dc:creator>
  <cp:lastModifiedBy>majo</cp:lastModifiedBy>
  <cp:revision>59</cp:revision>
  <dcterms:created xsi:type="dcterms:W3CDTF">2015-12-30T19:22:08Z</dcterms:created>
  <dcterms:modified xsi:type="dcterms:W3CDTF">2016-01-06T19:30:45Z</dcterms:modified>
</cp:coreProperties>
</file>